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8"/>
  </p:sldMasterIdLst>
  <p:notesMasterIdLst>
    <p:notesMasterId r:id="rId14"/>
  </p:notesMasterIdLst>
  <p:handoutMasterIdLst>
    <p:handoutMasterId r:id="rId15"/>
  </p:handoutMasterIdLst>
  <p:sldIdLst>
    <p:sldId id="308" r:id="rId9"/>
    <p:sldId id="321" r:id="rId10"/>
    <p:sldId id="322" r:id="rId11"/>
    <p:sldId id="323" r:id="rId12"/>
    <p:sldId id="324" r:id="rId13"/>
  </p:sldIdLst>
  <p:sldSz cx="12169775" cy="6858000"/>
  <p:notesSz cx="6858000" cy="9144000"/>
  <p:custDataLst>
    <p:custData r:id="rId3"/>
    <p:custData r:id="rId2"/>
    <p:custData r:id="rId4"/>
    <p:custData r:id="rId5"/>
    <p:custData r:id="rId1"/>
    <p:custData r:id="rId7"/>
    <p:custData r:id="rId6"/>
    <p:tags r:id="rId1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95C52D09-2DEB-4F98-8362-E7FC37D1B415}">
          <p14:sldIdLst>
            <p14:sldId id="308"/>
          </p14:sldIdLst>
        </p14:section>
        <p14:section name="Content" id="{F3504D70-21CE-437B-B57A-D947E69E63DC}">
          <p14:sldIdLst>
            <p14:sldId id="321"/>
            <p14:sldId id="322"/>
            <p14:sldId id="323"/>
            <p14:sldId id="324"/>
          </p14:sldIdLst>
        </p14:section>
        <p14:section name="Appendix" id="{B8F4B0F8-4F5C-4B99-819C-70AB7AE7D1D0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y Welle" initials="DW" lastIdx="1" clrIdx="0">
    <p:extLst>
      <p:ext uri="{19B8F6BF-5375-455C-9EA6-DF929625EA0E}">
        <p15:presenceInfo xmlns:p15="http://schemas.microsoft.com/office/powerpoint/2012/main" userId="S-1-5-21-2414005191-2431363525-1628603290-15972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C9C"/>
    <a:srgbClr val="FFF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7461" autoAdjust="0"/>
  </p:normalViewPr>
  <p:slideViewPr>
    <p:cSldViewPr snapToGrid="0" snapToObjects="1" showGuides="1">
      <p:cViewPr varScale="1">
        <p:scale>
          <a:sx n="111" d="100"/>
          <a:sy n="111" d="100"/>
        </p:scale>
        <p:origin x="48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1" d="100"/>
          <a:sy n="81" d="100"/>
        </p:scale>
        <p:origin x="317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200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336413" y="0"/>
            <a:ext cx="25200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DA71A-1B2A-4433-8945-45370C4DCDE9}" type="datetimeFigureOut">
              <a:rPr lang="de-DE" smtClean="0"/>
              <a:t>17.12.2025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5200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336413" y="8685213"/>
            <a:ext cx="25200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de-DE" b="1" dirty="0"/>
              <a:t>Handout No. </a:t>
            </a:r>
            <a:fld id="{B49B9624-A158-41A9-AA0A-67326D52065F}" type="slidenum">
              <a:rPr lang="de-DE" smtClean="0"/>
              <a:t>‹#›</a:t>
            </a:fld>
            <a:endParaRPr lang="de-DE" dirty="0"/>
          </a:p>
        </p:txBody>
      </p:sp>
      <p:pic>
        <p:nvPicPr>
          <p:cNvPr id="6" name="Picture 6" descr="\\vmware-host\Shared Folders\von PS\Siemens Healthineers\sh_logo_RGB.wm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206" y="98628"/>
            <a:ext cx="1512000" cy="36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20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200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336413" y="0"/>
            <a:ext cx="25200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07D9B-B795-4FD2-B57A-16A22194EECE}" type="datetimeFigureOut">
              <a:rPr lang="de-DE" smtClean="0"/>
              <a:t>17.12.2025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5200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336413" y="8685213"/>
            <a:ext cx="25200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de-DE" b="1" dirty="0"/>
              <a:t>Notes No. </a:t>
            </a:r>
            <a:fld id="{D4C7309E-6B14-43E2-9D02-8D68126D84D9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8" name="Picture 6" descr="\\vmware-host\Shared Folders\von PS\Siemens Healthineers\sh_logo_RGB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06" y="98628"/>
            <a:ext cx="1512000" cy="36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435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 b="1"/>
              <a:t>Notes No. </a:t>
            </a:r>
            <a:fld id="{D4C7309E-6B14-43E2-9D02-8D68126D84D9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5142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Title Pictur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hite cover"/>
          <p:cNvSpPr/>
          <p:nvPr userDrawn="1"/>
        </p:nvSpPr>
        <p:spPr bwMode="white">
          <a:xfrm>
            <a:off x="2" y="0"/>
            <a:ext cx="12169773" cy="1619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Subhead"/>
          <p:cNvSpPr>
            <a:spLocks noGrp="1"/>
          </p:cNvSpPr>
          <p:nvPr>
            <p:ph type="ctrTitle" hasCustomPrompt="1"/>
          </p:nvPr>
        </p:nvSpPr>
        <p:spPr>
          <a:xfrm>
            <a:off x="540000" y="4360703"/>
            <a:ext cx="3574800" cy="36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Optional subhead</a:t>
            </a:r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540001" y="1915073"/>
            <a:ext cx="5462766" cy="2400452"/>
          </a:xfrm>
        </p:spPr>
        <p:txBody>
          <a:bodyPr lIns="0" tIns="0" rIns="0" bIns="0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/>
              <a:t>Headline </a:t>
            </a:r>
            <a:br>
              <a:rPr lang="en-US" noProof="0" dirty="0"/>
            </a:br>
            <a:r>
              <a:rPr lang="en-US" noProof="0" dirty="0"/>
              <a:t>Calibri Bold 52 pt</a:t>
            </a:r>
          </a:p>
        </p:txBody>
      </p:sp>
      <p:sp>
        <p:nvSpPr>
          <p:cNvPr id="22" name="Presenter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089351"/>
            <a:ext cx="3574800" cy="541015"/>
          </a:xfrm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Presenter Calibri 16 pt</a:t>
            </a:r>
            <a:br>
              <a:rPr lang="en-US" noProof="0" dirty="0"/>
            </a:br>
            <a:r>
              <a:rPr lang="en-US" noProof="0" dirty="0"/>
              <a:t>English, Month 2024</a:t>
            </a:r>
          </a:p>
        </p:txBody>
      </p:sp>
      <p:pic>
        <p:nvPicPr>
          <p:cNvPr id="11" name="Siemens Healthineers logo">
            <a:extLst>
              <a:ext uri="{FF2B5EF4-FFF2-40B4-BE49-F238E27FC236}">
                <a16:creationId xmlns:a16="http://schemas.microsoft.com/office/drawing/2014/main" id="{3E87284A-01A1-458D-9F58-125C59E2B1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43908" y="497114"/>
            <a:ext cx="2484000" cy="592209"/>
          </a:xfrm>
          <a:prstGeom prst="rect">
            <a:avLst/>
          </a:prstGeom>
        </p:spPr>
      </p:pic>
      <p:sp>
        <p:nvSpPr>
          <p:cNvPr id="12" name="Abgerundetes Rechteck 8">
            <a:extLst>
              <a:ext uri="{FF2B5EF4-FFF2-40B4-BE49-F238E27FC236}">
                <a16:creationId xmlns:a16="http://schemas.microsoft.com/office/drawing/2014/main" id="{30D7F9CD-8B83-4F18-B10F-001936C27D9A}"/>
              </a:ext>
            </a:extLst>
          </p:cNvPr>
          <p:cNvSpPr/>
          <p:nvPr userDrawn="1"/>
        </p:nvSpPr>
        <p:spPr>
          <a:xfrm>
            <a:off x="12560400" y="5407843"/>
            <a:ext cx="1800000" cy="1450157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noProof="0">
                <a:solidFill>
                  <a:schemeClr val="tx1"/>
                </a:solidFill>
                <a:latin typeface="+mn-lt"/>
              </a:rPr>
              <a:t>The animation</a:t>
            </a:r>
            <a:r>
              <a:rPr lang="en-US" sz="1100" noProof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100" noProof="0">
                <a:solidFill>
                  <a:schemeClr val="bg1"/>
                </a:solidFill>
                <a:latin typeface="+mn-lt"/>
              </a:rPr>
              <a:t>of the dot pulse </a:t>
            </a:r>
            <a:r>
              <a:rPr lang="en-US" sz="1100" noProof="0">
                <a:solidFill>
                  <a:schemeClr val="tx1"/>
                </a:solidFill>
                <a:latin typeface="+mn-lt"/>
              </a:rPr>
              <a:t>can be </a:t>
            </a:r>
            <a:r>
              <a:rPr lang="en-US" sz="1100" noProof="0">
                <a:solidFill>
                  <a:schemeClr val="tx1"/>
                </a:solidFill>
              </a:rPr>
              <a:t>optionally  </a:t>
            </a:r>
            <a:r>
              <a:rPr lang="en-US" sz="1100" noProof="0">
                <a:solidFill>
                  <a:schemeClr val="tx1"/>
                </a:solidFill>
                <a:latin typeface="+mn-lt"/>
              </a:rPr>
              <a:t>switched off on the master layout.</a:t>
            </a:r>
          </a:p>
          <a:p>
            <a:endParaRPr lang="en-US" sz="1100" noProof="0">
              <a:solidFill>
                <a:schemeClr val="bg1"/>
              </a:solidFill>
              <a:latin typeface="+mn-lt"/>
            </a:endParaRPr>
          </a:p>
          <a:p>
            <a:r>
              <a:rPr lang="en-US" sz="1100" noProof="0">
                <a:solidFill>
                  <a:schemeClr val="bg1"/>
                </a:solidFill>
                <a:latin typeface="+mn-lt"/>
              </a:rPr>
              <a:t>Go to View &gt; Slide Master</a:t>
            </a:r>
          </a:p>
          <a:p>
            <a:r>
              <a:rPr lang="en-US" sz="1100" noProof="0">
                <a:solidFill>
                  <a:schemeClr val="bg1"/>
                </a:solidFill>
                <a:latin typeface="+mn-lt"/>
              </a:rPr>
              <a:t>After that go to Animations &gt; Animations Pane.</a:t>
            </a:r>
          </a:p>
        </p:txBody>
      </p:sp>
      <p:pic>
        <p:nvPicPr>
          <p:cNvPr id="13" name="Dot pulse">
            <a:extLst>
              <a:ext uri="{FF2B5EF4-FFF2-40B4-BE49-F238E27FC236}">
                <a16:creationId xmlns:a16="http://schemas.microsoft.com/office/drawing/2014/main" id="{308C3086-C876-432D-8B3E-89699301CAE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232" y="5999014"/>
            <a:ext cx="2826000" cy="144267"/>
          </a:xfrm>
          <a:prstGeom prst="rect">
            <a:avLst/>
          </a:prstGeom>
        </p:spPr>
      </p:pic>
      <p:sp>
        <p:nvSpPr>
          <p:cNvPr id="14" name="Abgerundetes Rechteck 8">
            <a:extLst>
              <a:ext uri="{FF2B5EF4-FFF2-40B4-BE49-F238E27FC236}">
                <a16:creationId xmlns:a16="http://schemas.microsoft.com/office/drawing/2014/main" id="{F28C118A-C910-4A30-B1F0-95D02F39904B}"/>
              </a:ext>
            </a:extLst>
          </p:cNvPr>
          <p:cNvSpPr/>
          <p:nvPr userDrawn="1"/>
        </p:nvSpPr>
        <p:spPr>
          <a:xfrm>
            <a:off x="12560400" y="4655790"/>
            <a:ext cx="1800000" cy="624002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noProof="0">
                <a:solidFill>
                  <a:schemeClr val="tx1"/>
                </a:solidFill>
                <a:latin typeface="+mn-lt"/>
              </a:rPr>
              <a:t>Select </a:t>
            </a:r>
            <a:r>
              <a:rPr lang="en-US" sz="1100" b="1" noProof="0">
                <a:solidFill>
                  <a:schemeClr val="tx1"/>
                </a:solidFill>
                <a:latin typeface="+mn-lt"/>
              </a:rPr>
              <a:t>additional title motifs </a:t>
            </a:r>
            <a:r>
              <a:rPr lang="en-US" sz="1100" b="0" noProof="0">
                <a:solidFill>
                  <a:schemeClr val="tx1"/>
                </a:solidFill>
                <a:latin typeface="+mn-lt"/>
              </a:rPr>
              <a:t>from the separate PPT </a:t>
            </a:r>
            <a:br>
              <a:rPr lang="en-US" sz="1100" b="0" noProof="0">
                <a:solidFill>
                  <a:schemeClr val="tx1"/>
                </a:solidFill>
                <a:latin typeface="+mn-lt"/>
              </a:rPr>
            </a:br>
            <a:r>
              <a:rPr lang="en-US" sz="1100" b="0" noProof="0">
                <a:solidFill>
                  <a:schemeClr val="tx1"/>
                </a:solidFill>
                <a:latin typeface="+mn-lt"/>
              </a:rPr>
              <a:t>“Title variations”.</a:t>
            </a:r>
            <a:endParaRPr lang="en-US" sz="1100" noProof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5" name="Marker">
            <a:extLst>
              <a:ext uri="{FF2B5EF4-FFF2-40B4-BE49-F238E27FC236}">
                <a16:creationId xmlns:a16="http://schemas.microsoft.com/office/drawing/2014/main" id="{203C11FA-C801-422E-9F79-C2E5974841E6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16" name="Gerade Verbindung 40">
              <a:extLst>
                <a:ext uri="{FF2B5EF4-FFF2-40B4-BE49-F238E27FC236}">
                  <a16:creationId xmlns:a16="http://schemas.microsoft.com/office/drawing/2014/main" id="{D031BCF9-84E8-418E-8AEE-B4A2B10E5918}"/>
                </a:ext>
              </a:extLst>
            </p:cNvPr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42">
              <a:extLst>
                <a:ext uri="{FF2B5EF4-FFF2-40B4-BE49-F238E27FC236}">
                  <a16:creationId xmlns:a16="http://schemas.microsoft.com/office/drawing/2014/main" id="{1D25D2D7-52B1-4264-905E-74357A728837}"/>
                </a:ext>
              </a:extLst>
            </p:cNvPr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45">
              <a:extLst>
                <a:ext uri="{FF2B5EF4-FFF2-40B4-BE49-F238E27FC236}">
                  <a16:creationId xmlns:a16="http://schemas.microsoft.com/office/drawing/2014/main" id="{85ECCCE4-B347-4562-8B5B-B3E088D3D159}"/>
                </a:ext>
              </a:extLst>
            </p:cNvPr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46">
              <a:extLst>
                <a:ext uri="{FF2B5EF4-FFF2-40B4-BE49-F238E27FC236}">
                  <a16:creationId xmlns:a16="http://schemas.microsoft.com/office/drawing/2014/main" id="{315FF164-B668-4C95-AEA8-E6F5CC67C93A}"/>
                </a:ext>
              </a:extLst>
            </p:cNvPr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48">
              <a:extLst>
                <a:ext uri="{FF2B5EF4-FFF2-40B4-BE49-F238E27FC236}">
                  <a16:creationId xmlns:a16="http://schemas.microsoft.com/office/drawing/2014/main" id="{36C0B5C8-A467-47E4-ACF3-2FCB141DA49B}"/>
                </a:ext>
              </a:extLst>
            </p:cNvPr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49">
              <a:extLst>
                <a:ext uri="{FF2B5EF4-FFF2-40B4-BE49-F238E27FC236}">
                  <a16:creationId xmlns:a16="http://schemas.microsoft.com/office/drawing/2014/main" id="{8A8AE28F-68E3-4218-952B-C0FB3F688811}"/>
                </a:ext>
              </a:extLst>
            </p:cNvPr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51">
              <a:extLst>
                <a:ext uri="{FF2B5EF4-FFF2-40B4-BE49-F238E27FC236}">
                  <a16:creationId xmlns:a16="http://schemas.microsoft.com/office/drawing/2014/main" id="{3882FEFD-B94C-4415-AE3C-8086BDD12083}"/>
                </a:ext>
              </a:extLst>
            </p:cNvPr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52">
              <a:extLst>
                <a:ext uri="{FF2B5EF4-FFF2-40B4-BE49-F238E27FC236}">
                  <a16:creationId xmlns:a16="http://schemas.microsoft.com/office/drawing/2014/main" id="{9E1DB1E3-A940-41E6-9F3A-36C5C8601D04}"/>
                </a:ext>
              </a:extLst>
            </p:cNvPr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54">
              <a:extLst>
                <a:ext uri="{FF2B5EF4-FFF2-40B4-BE49-F238E27FC236}">
                  <a16:creationId xmlns:a16="http://schemas.microsoft.com/office/drawing/2014/main" id="{323BB452-D519-4469-9765-A3C850B79D11}"/>
                </a:ext>
              </a:extLst>
            </p:cNvPr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55">
              <a:extLst>
                <a:ext uri="{FF2B5EF4-FFF2-40B4-BE49-F238E27FC236}">
                  <a16:creationId xmlns:a16="http://schemas.microsoft.com/office/drawing/2014/main" id="{29051F2C-2511-4120-AC66-085B495C7FA1}"/>
                </a:ext>
              </a:extLst>
            </p:cNvPr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57">
              <a:extLst>
                <a:ext uri="{FF2B5EF4-FFF2-40B4-BE49-F238E27FC236}">
                  <a16:creationId xmlns:a16="http://schemas.microsoft.com/office/drawing/2014/main" id="{3430B135-E97B-47D7-8172-AFD15657CFE1}"/>
                </a:ext>
              </a:extLst>
            </p:cNvPr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58">
              <a:extLst>
                <a:ext uri="{FF2B5EF4-FFF2-40B4-BE49-F238E27FC236}">
                  <a16:creationId xmlns:a16="http://schemas.microsoft.com/office/drawing/2014/main" id="{2C069331-5413-4B72-9AEA-08F8ADCC6545}"/>
                </a:ext>
              </a:extLst>
            </p:cNvPr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60">
              <a:extLst>
                <a:ext uri="{FF2B5EF4-FFF2-40B4-BE49-F238E27FC236}">
                  <a16:creationId xmlns:a16="http://schemas.microsoft.com/office/drawing/2014/main" id="{D07E6B36-BA28-4E87-91F8-55139D3C3365}"/>
                </a:ext>
              </a:extLst>
            </p:cNvPr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61">
              <a:extLst>
                <a:ext uri="{FF2B5EF4-FFF2-40B4-BE49-F238E27FC236}">
                  <a16:creationId xmlns:a16="http://schemas.microsoft.com/office/drawing/2014/main" id="{3C4A2EF8-87AB-4682-A30A-222A2FA12F0E}"/>
                </a:ext>
              </a:extLst>
            </p:cNvPr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63">
              <a:extLst>
                <a:ext uri="{FF2B5EF4-FFF2-40B4-BE49-F238E27FC236}">
                  <a16:creationId xmlns:a16="http://schemas.microsoft.com/office/drawing/2014/main" id="{6257EF58-8D83-4A04-B443-F526CB33AE20}"/>
                </a:ext>
              </a:extLst>
            </p:cNvPr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64">
              <a:extLst>
                <a:ext uri="{FF2B5EF4-FFF2-40B4-BE49-F238E27FC236}">
                  <a16:creationId xmlns:a16="http://schemas.microsoft.com/office/drawing/2014/main" id="{63906B93-993A-4648-B44A-2386B2441F01}"/>
                </a:ext>
              </a:extLst>
            </p:cNvPr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66">
              <a:extLst>
                <a:ext uri="{FF2B5EF4-FFF2-40B4-BE49-F238E27FC236}">
                  <a16:creationId xmlns:a16="http://schemas.microsoft.com/office/drawing/2014/main" id="{B9C31A83-830E-4A5A-8314-DB3E89114FC2}"/>
                </a:ext>
              </a:extLst>
            </p:cNvPr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67">
              <a:extLst>
                <a:ext uri="{FF2B5EF4-FFF2-40B4-BE49-F238E27FC236}">
                  <a16:creationId xmlns:a16="http://schemas.microsoft.com/office/drawing/2014/main" id="{CC8E7EF9-479C-4DB3-82D2-82C0CCC5D05F}"/>
                </a:ext>
              </a:extLst>
            </p:cNvPr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69">
              <a:extLst>
                <a:ext uri="{FF2B5EF4-FFF2-40B4-BE49-F238E27FC236}">
                  <a16:creationId xmlns:a16="http://schemas.microsoft.com/office/drawing/2014/main" id="{BFC9E558-F3F8-4DAF-A516-33495045A13B}"/>
                </a:ext>
              </a:extLst>
            </p:cNvPr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70">
              <a:extLst>
                <a:ext uri="{FF2B5EF4-FFF2-40B4-BE49-F238E27FC236}">
                  <a16:creationId xmlns:a16="http://schemas.microsoft.com/office/drawing/2014/main" id="{0504A52C-3752-40E6-95AB-794C2A68CC89}"/>
                </a:ext>
              </a:extLst>
            </p:cNvPr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72">
              <a:extLst>
                <a:ext uri="{FF2B5EF4-FFF2-40B4-BE49-F238E27FC236}">
                  <a16:creationId xmlns:a16="http://schemas.microsoft.com/office/drawing/2014/main" id="{9BB79F82-2710-4AE1-BD2A-100F090EF68F}"/>
                </a:ext>
              </a:extLst>
            </p:cNvPr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73">
              <a:extLst>
                <a:ext uri="{FF2B5EF4-FFF2-40B4-BE49-F238E27FC236}">
                  <a16:creationId xmlns:a16="http://schemas.microsoft.com/office/drawing/2014/main" id="{F36F7042-6F55-4FCB-BDE4-BD8F2223A01E}"/>
                </a:ext>
              </a:extLst>
            </p:cNvPr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75">
              <a:extLst>
                <a:ext uri="{FF2B5EF4-FFF2-40B4-BE49-F238E27FC236}">
                  <a16:creationId xmlns:a16="http://schemas.microsoft.com/office/drawing/2014/main" id="{9C257BB2-225E-4BCC-873B-4B1BD0C0F232}"/>
                </a:ext>
              </a:extLst>
            </p:cNvPr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76">
              <a:extLst>
                <a:ext uri="{FF2B5EF4-FFF2-40B4-BE49-F238E27FC236}">
                  <a16:creationId xmlns:a16="http://schemas.microsoft.com/office/drawing/2014/main" id="{8FEFE920-8C03-4463-975F-E8447FB83B5E}"/>
                </a:ext>
              </a:extLst>
            </p:cNvPr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78">
              <a:extLst>
                <a:ext uri="{FF2B5EF4-FFF2-40B4-BE49-F238E27FC236}">
                  <a16:creationId xmlns:a16="http://schemas.microsoft.com/office/drawing/2014/main" id="{B158C3D5-4534-4AB7-8811-788588FA1D5A}"/>
                </a:ext>
              </a:extLst>
            </p:cNvPr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79">
              <a:extLst>
                <a:ext uri="{FF2B5EF4-FFF2-40B4-BE49-F238E27FC236}">
                  <a16:creationId xmlns:a16="http://schemas.microsoft.com/office/drawing/2014/main" id="{22FBA77D-965C-4C41-9021-507DE370743D}"/>
                </a:ext>
              </a:extLst>
            </p:cNvPr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81">
              <a:extLst>
                <a:ext uri="{FF2B5EF4-FFF2-40B4-BE49-F238E27FC236}">
                  <a16:creationId xmlns:a16="http://schemas.microsoft.com/office/drawing/2014/main" id="{867B7C5F-B47A-444D-8880-87F0716A71B5}"/>
                </a:ext>
              </a:extLst>
            </p:cNvPr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82">
              <a:extLst>
                <a:ext uri="{FF2B5EF4-FFF2-40B4-BE49-F238E27FC236}">
                  <a16:creationId xmlns:a16="http://schemas.microsoft.com/office/drawing/2014/main" id="{317C26FD-B9F6-47B4-BC29-771058AC8F2E}"/>
                </a:ext>
              </a:extLst>
            </p:cNvPr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84">
              <a:extLst>
                <a:ext uri="{FF2B5EF4-FFF2-40B4-BE49-F238E27FC236}">
                  <a16:creationId xmlns:a16="http://schemas.microsoft.com/office/drawing/2014/main" id="{43CC7CA0-655B-49B5-B948-1E68522B6157}"/>
                </a:ext>
              </a:extLst>
            </p:cNvPr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85">
              <a:extLst>
                <a:ext uri="{FF2B5EF4-FFF2-40B4-BE49-F238E27FC236}">
                  <a16:creationId xmlns:a16="http://schemas.microsoft.com/office/drawing/2014/main" id="{6FBD5E04-E84B-45D5-A232-6FC4F81AD25E}"/>
                </a:ext>
              </a:extLst>
            </p:cNvPr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87">
              <a:extLst>
                <a:ext uri="{FF2B5EF4-FFF2-40B4-BE49-F238E27FC236}">
                  <a16:creationId xmlns:a16="http://schemas.microsoft.com/office/drawing/2014/main" id="{8D6CA0C7-3FA0-44C0-994A-3BBC4C546525}"/>
                </a:ext>
              </a:extLst>
            </p:cNvPr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88">
              <a:extLst>
                <a:ext uri="{FF2B5EF4-FFF2-40B4-BE49-F238E27FC236}">
                  <a16:creationId xmlns:a16="http://schemas.microsoft.com/office/drawing/2014/main" id="{877272A0-7777-4F51-AD84-F1F92B270336}"/>
                </a:ext>
              </a:extLst>
            </p:cNvPr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90">
              <a:extLst>
                <a:ext uri="{FF2B5EF4-FFF2-40B4-BE49-F238E27FC236}">
                  <a16:creationId xmlns:a16="http://schemas.microsoft.com/office/drawing/2014/main" id="{74DE5DBA-63A1-4777-8047-C7BFADB2D2AB}"/>
                </a:ext>
              </a:extLst>
            </p:cNvPr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91">
              <a:extLst>
                <a:ext uri="{FF2B5EF4-FFF2-40B4-BE49-F238E27FC236}">
                  <a16:creationId xmlns:a16="http://schemas.microsoft.com/office/drawing/2014/main" id="{DF58D9B6-961F-4D33-AC18-7AE5FA8F3E6C}"/>
                </a:ext>
              </a:extLst>
            </p:cNvPr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93">
              <a:extLst>
                <a:ext uri="{FF2B5EF4-FFF2-40B4-BE49-F238E27FC236}">
                  <a16:creationId xmlns:a16="http://schemas.microsoft.com/office/drawing/2014/main" id="{21659B66-2B95-4CF8-8F6F-A9AE6FCEADC4}"/>
                </a:ext>
              </a:extLst>
            </p:cNvPr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94">
              <a:extLst>
                <a:ext uri="{FF2B5EF4-FFF2-40B4-BE49-F238E27FC236}">
                  <a16:creationId xmlns:a16="http://schemas.microsoft.com/office/drawing/2014/main" id="{3D19B761-521D-48E5-AA1C-F5C30B8A3CC3}"/>
                </a:ext>
              </a:extLst>
            </p:cNvPr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96">
              <a:extLst>
                <a:ext uri="{FF2B5EF4-FFF2-40B4-BE49-F238E27FC236}">
                  <a16:creationId xmlns:a16="http://schemas.microsoft.com/office/drawing/2014/main" id="{D9E491F3-912F-4B84-B4DD-2DFF3278FA94}"/>
                </a:ext>
              </a:extLst>
            </p:cNvPr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97">
              <a:extLst>
                <a:ext uri="{FF2B5EF4-FFF2-40B4-BE49-F238E27FC236}">
                  <a16:creationId xmlns:a16="http://schemas.microsoft.com/office/drawing/2014/main" id="{C4221A51-0C53-4EFE-912B-CA87AC2DC1DD}"/>
                </a:ext>
              </a:extLst>
            </p:cNvPr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99">
              <a:extLst>
                <a:ext uri="{FF2B5EF4-FFF2-40B4-BE49-F238E27FC236}">
                  <a16:creationId xmlns:a16="http://schemas.microsoft.com/office/drawing/2014/main" id="{9CA6994E-1B4A-4E05-A3D4-3583EA04880D}"/>
                </a:ext>
              </a:extLst>
            </p:cNvPr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00">
              <a:extLst>
                <a:ext uri="{FF2B5EF4-FFF2-40B4-BE49-F238E27FC236}">
                  <a16:creationId xmlns:a16="http://schemas.microsoft.com/office/drawing/2014/main" id="{664579E4-BC0D-4958-946A-B6BAFBA42376}"/>
                </a:ext>
              </a:extLst>
            </p:cNvPr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02">
              <a:extLst>
                <a:ext uri="{FF2B5EF4-FFF2-40B4-BE49-F238E27FC236}">
                  <a16:creationId xmlns:a16="http://schemas.microsoft.com/office/drawing/2014/main" id="{6CA6B543-E849-4BE2-B037-7395D0979AEF}"/>
                </a:ext>
              </a:extLst>
            </p:cNvPr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03">
              <a:extLst>
                <a:ext uri="{FF2B5EF4-FFF2-40B4-BE49-F238E27FC236}">
                  <a16:creationId xmlns:a16="http://schemas.microsoft.com/office/drawing/2014/main" id="{B9940D95-8960-4063-942F-55A28C7A2B0A}"/>
                </a:ext>
              </a:extLst>
            </p:cNvPr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05">
              <a:extLst>
                <a:ext uri="{FF2B5EF4-FFF2-40B4-BE49-F238E27FC236}">
                  <a16:creationId xmlns:a16="http://schemas.microsoft.com/office/drawing/2014/main" id="{D00674EB-F78E-4C40-A700-5F7C74AEAEE2}"/>
                </a:ext>
              </a:extLst>
            </p:cNvPr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106">
              <a:extLst>
                <a:ext uri="{FF2B5EF4-FFF2-40B4-BE49-F238E27FC236}">
                  <a16:creationId xmlns:a16="http://schemas.microsoft.com/office/drawing/2014/main" id="{0DCA50F4-A9B2-428A-AA54-4B8B1917B2ED}"/>
                </a:ext>
              </a:extLst>
            </p:cNvPr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 Verbindung 108">
              <a:extLst>
                <a:ext uri="{FF2B5EF4-FFF2-40B4-BE49-F238E27FC236}">
                  <a16:creationId xmlns:a16="http://schemas.microsoft.com/office/drawing/2014/main" id="{CA5ECE16-73D5-46E1-B089-9B7169059B79}"/>
                </a:ext>
              </a:extLst>
            </p:cNvPr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 Verbindung 109">
              <a:extLst>
                <a:ext uri="{FF2B5EF4-FFF2-40B4-BE49-F238E27FC236}">
                  <a16:creationId xmlns:a16="http://schemas.microsoft.com/office/drawing/2014/main" id="{A9717020-CD0B-4476-B79C-3D756C65F958}"/>
                </a:ext>
              </a:extLst>
            </p:cNvPr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 Verbindung 111">
              <a:extLst>
                <a:ext uri="{FF2B5EF4-FFF2-40B4-BE49-F238E27FC236}">
                  <a16:creationId xmlns:a16="http://schemas.microsoft.com/office/drawing/2014/main" id="{8B06A486-9375-4512-827A-9BAEC13DE8FC}"/>
                </a:ext>
              </a:extLst>
            </p:cNvPr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 Verbindung 112">
              <a:extLst>
                <a:ext uri="{FF2B5EF4-FFF2-40B4-BE49-F238E27FC236}">
                  <a16:creationId xmlns:a16="http://schemas.microsoft.com/office/drawing/2014/main" id="{92619BC7-7172-44EB-AAB6-52A42888788A}"/>
                </a:ext>
              </a:extLst>
            </p:cNvPr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 Verbindung 114">
              <a:extLst>
                <a:ext uri="{FF2B5EF4-FFF2-40B4-BE49-F238E27FC236}">
                  <a16:creationId xmlns:a16="http://schemas.microsoft.com/office/drawing/2014/main" id="{FDB24C7D-14A7-40A1-B129-2B27A7DC201A}"/>
                </a:ext>
              </a:extLst>
            </p:cNvPr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 Verbindung 116">
              <a:extLst>
                <a:ext uri="{FF2B5EF4-FFF2-40B4-BE49-F238E27FC236}">
                  <a16:creationId xmlns:a16="http://schemas.microsoft.com/office/drawing/2014/main" id="{AC339FA9-9FFA-48BD-A241-A1DAEFB32F09}"/>
                </a:ext>
              </a:extLst>
            </p:cNvPr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117">
              <a:extLst>
                <a:ext uri="{FF2B5EF4-FFF2-40B4-BE49-F238E27FC236}">
                  <a16:creationId xmlns:a16="http://schemas.microsoft.com/office/drawing/2014/main" id="{A4849DAA-078A-4163-9703-070F6832D1A7}"/>
                </a:ext>
              </a:extLst>
            </p:cNvPr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118">
              <a:extLst>
                <a:ext uri="{FF2B5EF4-FFF2-40B4-BE49-F238E27FC236}">
                  <a16:creationId xmlns:a16="http://schemas.microsoft.com/office/drawing/2014/main" id="{56D9B350-C6E2-4B86-8B3B-182430D737AB}"/>
                </a:ext>
              </a:extLst>
            </p:cNvPr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14978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Text and Pictur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5" name="Content">
            <a:extLst>
              <a:ext uri="{FF2B5EF4-FFF2-40B4-BE49-F238E27FC236}">
                <a16:creationId xmlns:a16="http://schemas.microsoft.com/office/drawing/2014/main" id="{9C6F4BCA-FA11-41BC-899F-4225802B0BF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40000" y="1623600"/>
            <a:ext cx="45108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3" name="Picture placeholder"/>
          <p:cNvSpPr>
            <a:spLocks noGrp="1"/>
          </p:cNvSpPr>
          <p:nvPr>
            <p:ph type="pic" sz="quarter" idx="17" hasCustomPrompt="1"/>
          </p:nvPr>
        </p:nvSpPr>
        <p:spPr>
          <a:xfrm>
            <a:off x="6175375" y="1623600"/>
            <a:ext cx="5453063" cy="4572000"/>
          </a:xfrm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pic>
        <p:nvPicPr>
          <p:cNvPr id="14" name="Siemens Healthineers logo">
            <a:extLst>
              <a:ext uri="{FF2B5EF4-FFF2-40B4-BE49-F238E27FC236}">
                <a16:creationId xmlns:a16="http://schemas.microsoft.com/office/drawing/2014/main" id="{0A0C2692-8EAB-494D-9DDD-3D6F2724AC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7A0B1002-B9E1-4BD1-87C1-830FEBC3ABC0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172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Two Text Boxe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Content left column">
            <a:extLst>
              <a:ext uri="{FF2B5EF4-FFF2-40B4-BE49-F238E27FC236}">
                <a16:creationId xmlns:a16="http://schemas.microsoft.com/office/drawing/2014/main" id="{4FDBB5BE-FB7F-472A-B808-A79C66F99FE9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40000" y="1623600"/>
            <a:ext cx="54540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2" name="Content right column">
            <a:extLst>
              <a:ext uri="{FF2B5EF4-FFF2-40B4-BE49-F238E27FC236}">
                <a16:creationId xmlns:a16="http://schemas.microsoft.com/office/drawing/2014/main" id="{239F9EB4-5513-4EE9-8F49-510E69716E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174438" y="1623600"/>
            <a:ext cx="54540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2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5" name="Siemens Healthineers logo">
            <a:extLst>
              <a:ext uri="{FF2B5EF4-FFF2-40B4-BE49-F238E27FC236}">
                <a16:creationId xmlns:a16="http://schemas.microsoft.com/office/drawing/2014/main" id="{F7C407CE-0992-4EA4-8D73-20B7A5124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FDC4F5C6-9673-44EB-B422-E6717BC2C478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604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Black with margi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Black layer"/>
          <p:cNvSpPr/>
          <p:nvPr userDrawn="1"/>
        </p:nvSpPr>
        <p:spPr bwMode="white">
          <a:xfrm>
            <a:off x="2" y="0"/>
            <a:ext cx="805497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Headline"/>
          <p:cNvSpPr>
            <a:spLocks noGrp="1"/>
          </p:cNvSpPr>
          <p:nvPr>
            <p:ph type="title" hasCustomPrompt="1"/>
          </p:nvPr>
        </p:nvSpPr>
        <p:spPr>
          <a:xfrm>
            <a:off x="540001" y="219599"/>
            <a:ext cx="6394200" cy="83291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Calibri Bold 28 </a:t>
            </a:r>
            <a:r>
              <a:rPr lang="en-US" dirty="0" err="1"/>
              <a:t>pt</a:t>
            </a:r>
            <a:endParaRPr lang="de-DE" dirty="0"/>
          </a:p>
        </p:txBody>
      </p:sp>
      <p:sp>
        <p:nvSpPr>
          <p:cNvPr id="102" name="Content"/>
          <p:cNvSpPr>
            <a:spLocks noGrp="1"/>
          </p:cNvSpPr>
          <p:nvPr>
            <p:ph idx="1" hasCustomPrompt="1"/>
          </p:nvPr>
        </p:nvSpPr>
        <p:spPr>
          <a:xfrm>
            <a:off x="540000" y="1623600"/>
            <a:ext cx="6394200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Margin content">
            <a:extLst>
              <a:ext uri="{FF2B5EF4-FFF2-40B4-BE49-F238E27FC236}">
                <a16:creationId xmlns:a16="http://schemas.microsoft.com/office/drawing/2014/main" id="{B7D38A37-9AC1-413C-B8AD-491DCC7608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93188" y="1623600"/>
            <a:ext cx="1874837" cy="1275698"/>
          </a:xfrm>
        </p:spPr>
        <p:txBody>
          <a:bodyPr tIns="144000" bIns="144000">
            <a:spAutoFit/>
          </a:bodyPr>
          <a:lstStyle>
            <a:lvl1pPr>
              <a:defRPr sz="1600"/>
            </a:lvl1pPr>
            <a:lvl2pPr>
              <a:defRPr sz="1600"/>
            </a:lvl2pPr>
            <a:lvl3pPr marL="216000" marR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600"/>
            </a:lvl3pPr>
            <a:lvl4pPr marL="432000" marR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 sz="1600"/>
            </a:lvl4pPr>
            <a:lvl5pPr marL="648000">
              <a:defRPr/>
            </a:lvl5pPr>
          </a:lstStyle>
          <a:p>
            <a:pPr lvl="0"/>
            <a:r>
              <a:rPr lang="en-GB" dirty="0"/>
              <a:t>Calibri Bold 16 </a:t>
            </a:r>
            <a:r>
              <a:rPr lang="en-GB" dirty="0" err="1"/>
              <a:t>pt</a:t>
            </a:r>
            <a:endParaRPr lang="en-GB" dirty="0"/>
          </a:p>
          <a:p>
            <a:pPr lvl="1"/>
            <a:r>
              <a:rPr lang="en-GB" dirty="0"/>
              <a:t>Text Calibri 16 </a:t>
            </a:r>
            <a:r>
              <a:rPr lang="en-GB" dirty="0" err="1"/>
              <a:t>pt</a:t>
            </a:r>
            <a:endParaRPr lang="en-GB" dirty="0"/>
          </a:p>
          <a:p>
            <a:pPr lvl="2"/>
            <a:r>
              <a:rPr lang="en-GB" dirty="0"/>
              <a:t>Text Calibri 16 </a:t>
            </a:r>
            <a:r>
              <a:rPr lang="en-GB" dirty="0" err="1"/>
              <a:t>pt</a:t>
            </a:r>
            <a:endParaRPr lang="en-GB" dirty="0"/>
          </a:p>
          <a:p>
            <a:pPr marL="439200" marR="0" lvl="3" indent="-219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Text Calibri 16 </a:t>
            </a:r>
            <a:r>
              <a:rPr lang="en-GB" dirty="0" err="1"/>
              <a:t>pt</a:t>
            </a:r>
            <a:endParaRPr lang="en-GB" dirty="0"/>
          </a:p>
        </p:txBody>
      </p:sp>
      <p:sp>
        <p:nvSpPr>
          <p:cNvPr id="97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96" name="Author"/>
          <p:cNvSpPr>
            <a:spLocks noGrp="1"/>
          </p:cNvSpPr>
          <p:nvPr>
            <p:ph type="ftr" sz="quarter" idx="17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sp>
        <p:nvSpPr>
          <p:cNvPr id="89" name="Information"/>
          <p:cNvSpPr/>
          <p:nvPr userDrawn="1"/>
        </p:nvSpPr>
        <p:spPr>
          <a:xfrm>
            <a:off x="-2160000" y="0"/>
            <a:ext cx="1800000" cy="1287379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r>
              <a:rPr lang="en-US" sz="1100" b="1" dirty="0">
                <a:solidFill>
                  <a:schemeClr val="tx1"/>
                </a:solidFill>
                <a:latin typeface="+mn-lt"/>
              </a:rPr>
              <a:t>The animation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+mn-lt"/>
              </a:rPr>
              <a:t>of the black layer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can be controlled on the master layout.</a:t>
            </a:r>
          </a:p>
          <a:p>
            <a:endParaRPr lang="en-US" sz="1100" dirty="0">
              <a:solidFill>
                <a:schemeClr val="bg1"/>
              </a:solidFill>
              <a:latin typeface="+mn-lt"/>
            </a:endParaRP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Go to View &gt; Slide Master.</a:t>
            </a: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After that go to Animations &gt; Animations Pane.</a:t>
            </a:r>
          </a:p>
        </p:txBody>
      </p:sp>
      <p:pic>
        <p:nvPicPr>
          <p:cNvPr id="104" name="Siemens Healthineers logo">
            <a:extLst>
              <a:ext uri="{FF2B5EF4-FFF2-40B4-BE49-F238E27FC236}">
                <a16:creationId xmlns:a16="http://schemas.microsoft.com/office/drawing/2014/main" id="{8A740305-7C35-4277-8346-A32E99A8E6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8A7875A9-E733-4C47-BA95-2C92C1524F01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17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3333" decel="8666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7" name="Content left column">
            <a:extLst>
              <a:ext uri="{FF2B5EF4-FFF2-40B4-BE49-F238E27FC236}">
                <a16:creationId xmlns:a16="http://schemas.microsoft.com/office/drawing/2014/main" id="{F3DE8C85-D5DE-48E2-BC87-EE21BFCB3F6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40000" y="1623600"/>
            <a:ext cx="3574800" cy="135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Picture placeholder left"/>
          <p:cNvSpPr>
            <a:spLocks noGrp="1"/>
          </p:cNvSpPr>
          <p:nvPr>
            <p:ph type="pic" sz="quarter" idx="18" hasCustomPrompt="1"/>
          </p:nvPr>
        </p:nvSpPr>
        <p:spPr>
          <a:xfrm>
            <a:off x="540000" y="3204000"/>
            <a:ext cx="3574800" cy="23544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16" name="Content middle column">
            <a:extLst>
              <a:ext uri="{FF2B5EF4-FFF2-40B4-BE49-F238E27FC236}">
                <a16:creationId xmlns:a16="http://schemas.microsoft.com/office/drawing/2014/main" id="{A005602E-D4D7-400C-8402-35CFAA6A345E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297488" y="1623600"/>
            <a:ext cx="3574800" cy="135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1" name="Picture placeholder middle"/>
          <p:cNvSpPr>
            <a:spLocks noGrp="1"/>
          </p:cNvSpPr>
          <p:nvPr>
            <p:ph type="pic" sz="quarter" idx="19" hasCustomPrompt="1"/>
          </p:nvPr>
        </p:nvSpPr>
        <p:spPr>
          <a:xfrm>
            <a:off x="4295775" y="3204000"/>
            <a:ext cx="3574800" cy="23544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18" name="Content right column">
            <a:extLst>
              <a:ext uri="{FF2B5EF4-FFF2-40B4-BE49-F238E27FC236}">
                <a16:creationId xmlns:a16="http://schemas.microsoft.com/office/drawing/2014/main" id="{CC72F373-4575-41D8-A962-8FD122BE5D94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8054975" y="1623600"/>
            <a:ext cx="3574800" cy="135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2" name="Picture placeholder right"/>
          <p:cNvSpPr>
            <a:spLocks noGrp="1"/>
          </p:cNvSpPr>
          <p:nvPr>
            <p:ph type="pic" sz="quarter" idx="20" hasCustomPrompt="1"/>
          </p:nvPr>
        </p:nvSpPr>
        <p:spPr>
          <a:xfrm>
            <a:off x="8054975" y="3204000"/>
            <a:ext cx="3574800" cy="23544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2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21" name="Siemens Healthineers logo">
            <a:extLst>
              <a:ext uri="{FF2B5EF4-FFF2-40B4-BE49-F238E27FC236}">
                <a16:creationId xmlns:a16="http://schemas.microsoft.com/office/drawing/2014/main" id="{D6A3697A-6D9B-4985-810C-549CED2CA5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3F84E70F-FB3D-4AE7-8A2C-A042E16D64A7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739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Content left column">
            <a:extLst>
              <a:ext uri="{FF2B5EF4-FFF2-40B4-BE49-F238E27FC236}">
                <a16:creationId xmlns:a16="http://schemas.microsoft.com/office/drawing/2014/main" id="{3A7B9670-2998-4639-948A-6AC5336D3394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40000" y="1623600"/>
            <a:ext cx="35748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2" name="Content middle column">
            <a:extLst>
              <a:ext uri="{FF2B5EF4-FFF2-40B4-BE49-F238E27FC236}">
                <a16:creationId xmlns:a16="http://schemas.microsoft.com/office/drawing/2014/main" id="{FDCEFC57-1E08-4A1D-8A85-E1A2B9097274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96819" y="1623600"/>
            <a:ext cx="35748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4" name="Content right column">
            <a:extLst>
              <a:ext uri="{FF2B5EF4-FFF2-40B4-BE49-F238E27FC236}">
                <a16:creationId xmlns:a16="http://schemas.microsoft.com/office/drawing/2014/main" id="{3FD09867-0821-4EF2-A2D6-A5663051D69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053638" y="1623600"/>
            <a:ext cx="35748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2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6" name="Siemens Healthineers logo">
            <a:extLst>
              <a:ext uri="{FF2B5EF4-FFF2-40B4-BE49-F238E27FC236}">
                <a16:creationId xmlns:a16="http://schemas.microsoft.com/office/drawing/2014/main" id="{EA7999BE-FBC8-4C3B-8CFC-04FE08296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3CB828C1-8DF5-4C7F-AAE3-19596CEA440A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055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 - light image">
    <p:bg bwMode="lt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dden title">
            <a:extLst>
              <a:ext uri="{FF2B5EF4-FFF2-40B4-BE49-F238E27FC236}">
                <a16:creationId xmlns:a16="http://schemas.microsoft.com/office/drawing/2014/main" id="{2EEE1BBF-C7C7-5DF1-003D-E6194230E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-357050"/>
            <a:ext cx="9210425" cy="217714"/>
          </a:xfrm>
        </p:spPr>
        <p:txBody>
          <a:bodyPr/>
          <a:lstStyle>
            <a:lvl1pPr>
              <a:defRPr sz="16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4" name="Content"/>
          <p:cNvSpPr>
            <a:spLocks noGrp="1"/>
          </p:cNvSpPr>
          <p:nvPr>
            <p:ph type="body" sz="quarter" idx="10" hasCustomPrompt="1"/>
          </p:nvPr>
        </p:nvSpPr>
        <p:spPr>
          <a:xfrm>
            <a:off x="540200" y="1623600"/>
            <a:ext cx="4514400" cy="2520000"/>
          </a:xfrm>
        </p:spPr>
        <p:txBody>
          <a:bodyPr/>
          <a:lstStyle>
            <a:lvl1pPr>
              <a:lnSpc>
                <a:spcPct val="100000"/>
              </a:lnSpc>
              <a:defRPr sz="2800" b="0" i="1" baseline="0"/>
            </a:lvl1pPr>
            <a:lvl2pPr>
              <a:lnSpc>
                <a:spcPct val="100000"/>
              </a:lnSpc>
              <a:spcBef>
                <a:spcPts val="1200"/>
              </a:spcBef>
              <a:defRPr sz="1400"/>
            </a:lvl2pPr>
          </a:lstStyle>
          <a:p>
            <a:pPr lvl="0"/>
            <a:r>
              <a:rPr lang="de-DE" noProof="0" dirty="0"/>
              <a:t>Quote Calibri Italic 28 pt</a:t>
            </a:r>
            <a:endParaRPr lang="en-US" noProof="0" dirty="0"/>
          </a:p>
          <a:p>
            <a:pPr lvl="1"/>
            <a:r>
              <a:rPr lang="de-DE" noProof="0" dirty="0"/>
              <a:t>Subline Calibri 14 </a:t>
            </a:r>
            <a:r>
              <a:rPr lang="de-DE" noProof="0" dirty="0" err="1"/>
              <a:t>pt</a:t>
            </a:r>
            <a:endParaRPr lang="en-US" noProof="0" dirty="0"/>
          </a:p>
        </p:txBody>
      </p:sp>
      <p:sp>
        <p:nvSpPr>
          <p:cNvPr id="100" name="Footnote">
            <a:extLst>
              <a:ext uri="{FF2B5EF4-FFF2-40B4-BE49-F238E27FC236}">
                <a16:creationId xmlns:a16="http://schemas.microsoft.com/office/drawing/2014/main" id="{6797901A-74D0-49F5-B69A-D3AF7774E1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96" name="Author"/>
          <p:cNvSpPr>
            <a:spLocks noGrp="1"/>
          </p:cNvSpPr>
          <p:nvPr>
            <p:ph type="ftr" sz="quarter" idx="17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7CF5F01-9A3A-4F32-92CF-298F6ACCA2E1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2" name="Siemens Healthineers logo">
            <a:extLst>
              <a:ext uri="{FF2B5EF4-FFF2-40B4-BE49-F238E27FC236}">
                <a16:creationId xmlns:a16="http://schemas.microsoft.com/office/drawing/2014/main" id="{2426173F-5027-713F-FD78-CD9F368432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504" y="281267"/>
            <a:ext cx="1450797" cy="34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31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title">
            <a:extLst>
              <a:ext uri="{FF2B5EF4-FFF2-40B4-BE49-F238E27FC236}">
                <a16:creationId xmlns:a16="http://schemas.microsoft.com/office/drawing/2014/main" id="{E85FB90E-0B0B-001D-0CC7-23C209120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-357050"/>
            <a:ext cx="9210425" cy="217714"/>
          </a:xfrm>
        </p:spPr>
        <p:txBody>
          <a:bodyPr/>
          <a:lstStyle>
            <a:lvl1pPr>
              <a:defRPr sz="16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4" name="Content"/>
          <p:cNvSpPr>
            <a:spLocks noGrp="1"/>
          </p:cNvSpPr>
          <p:nvPr>
            <p:ph type="body" sz="quarter" idx="10" hasCustomPrompt="1"/>
          </p:nvPr>
        </p:nvSpPr>
        <p:spPr>
          <a:xfrm>
            <a:off x="1479599" y="1623599"/>
            <a:ext cx="8271403" cy="4572000"/>
          </a:xfrm>
        </p:spPr>
        <p:txBody>
          <a:bodyPr/>
          <a:lstStyle>
            <a:lvl1pPr>
              <a:lnSpc>
                <a:spcPct val="85000"/>
              </a:lnSpc>
              <a:defRPr sz="4800" b="0" i="1" baseline="0"/>
            </a:lvl1pPr>
            <a:lvl2pPr>
              <a:lnSpc>
                <a:spcPct val="100000"/>
              </a:lnSpc>
              <a:spcBef>
                <a:spcPts val="2200"/>
              </a:spcBef>
              <a:defRPr sz="1400"/>
            </a:lvl2pPr>
          </a:lstStyle>
          <a:p>
            <a:pPr lvl="0"/>
            <a:r>
              <a:rPr lang="de-DE" noProof="0" dirty="0"/>
              <a:t>Quote Calibri Italic 48 pt</a:t>
            </a:r>
            <a:endParaRPr lang="en-US" noProof="0" dirty="0"/>
          </a:p>
          <a:p>
            <a:pPr lvl="1"/>
            <a:r>
              <a:rPr lang="de-DE" noProof="0" dirty="0"/>
              <a:t>Subline Calibri 14 </a:t>
            </a:r>
            <a:r>
              <a:rPr lang="de-DE" noProof="0" dirty="0" err="1"/>
              <a:t>pt</a:t>
            </a:r>
            <a:endParaRPr lang="en-US" noProof="0" dirty="0"/>
          </a:p>
        </p:txBody>
      </p:sp>
      <p:sp>
        <p:nvSpPr>
          <p:cNvPr id="166" name="Footnote">
            <a:extLst>
              <a:ext uri="{FF2B5EF4-FFF2-40B4-BE49-F238E27FC236}">
                <a16:creationId xmlns:a16="http://schemas.microsoft.com/office/drawing/2014/main" id="{1D9962D9-4193-4A78-8426-8B6D0B25AC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96" name="Author"/>
          <p:cNvSpPr>
            <a:spLocks noGrp="1"/>
          </p:cNvSpPr>
          <p:nvPr>
            <p:ph type="ftr" sz="quarter" idx="17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68" name="Siemens Healthineers logo">
            <a:extLst>
              <a:ext uri="{FF2B5EF4-FFF2-40B4-BE49-F238E27FC236}">
                <a16:creationId xmlns:a16="http://schemas.microsoft.com/office/drawing/2014/main" id="{51774F67-5207-4A19-A451-8F2F81E1B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BC63A81D-3EEB-4062-BDC0-21E83B9423B2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876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C - Author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title">
            <a:extLst>
              <a:ext uri="{FF2B5EF4-FFF2-40B4-BE49-F238E27FC236}">
                <a16:creationId xmlns:a16="http://schemas.microsoft.com/office/drawing/2014/main" id="{9C7694D4-400D-9921-3AAE-F9454EAAE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-357050"/>
            <a:ext cx="9210425" cy="217714"/>
          </a:xfrm>
        </p:spPr>
        <p:txBody>
          <a:bodyPr/>
          <a:lstStyle>
            <a:lvl1pPr>
              <a:defRPr sz="16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Picture placeholder">
            <a:extLst>
              <a:ext uri="{FF2B5EF4-FFF2-40B4-BE49-F238E27FC236}">
                <a16:creationId xmlns:a16="http://schemas.microsoft.com/office/drawing/2014/main" id="{5A6CD612-171C-4905-9B87-E8BEEE4700E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79598" y="1623599"/>
            <a:ext cx="1512000" cy="1944000"/>
          </a:xfrm>
        </p:spPr>
        <p:txBody>
          <a:bodyPr lIns="180000" tIns="180000" rIns="180000" bIns="180000"/>
          <a:lstStyle>
            <a:lvl1pPr>
              <a:defRPr/>
            </a:lvl1pPr>
          </a:lstStyle>
          <a:p>
            <a:r>
              <a:rPr lang="de-DE" dirty="0"/>
              <a:t>Add a picture</a:t>
            </a:r>
            <a:endParaRPr lang="en-GB" dirty="0"/>
          </a:p>
        </p:txBody>
      </p:sp>
      <p:sp>
        <p:nvSpPr>
          <p:cNvPr id="14" name="Content"/>
          <p:cNvSpPr>
            <a:spLocks noGrp="1"/>
          </p:cNvSpPr>
          <p:nvPr>
            <p:ph type="body" sz="quarter" idx="10" hasCustomPrompt="1"/>
          </p:nvPr>
        </p:nvSpPr>
        <p:spPr>
          <a:xfrm>
            <a:off x="3359150" y="1623599"/>
            <a:ext cx="6391852" cy="4572000"/>
          </a:xfrm>
        </p:spPr>
        <p:txBody>
          <a:bodyPr/>
          <a:lstStyle>
            <a:lvl1pPr>
              <a:lnSpc>
                <a:spcPct val="85000"/>
              </a:lnSpc>
              <a:defRPr sz="4000" b="0" i="1" baseline="0"/>
            </a:lvl1pPr>
            <a:lvl2pPr>
              <a:lnSpc>
                <a:spcPct val="100000"/>
              </a:lnSpc>
              <a:spcBef>
                <a:spcPts val="2200"/>
              </a:spcBef>
              <a:defRPr sz="1400"/>
            </a:lvl2pPr>
          </a:lstStyle>
          <a:p>
            <a:pPr lvl="0"/>
            <a:r>
              <a:rPr lang="de-DE" noProof="0" dirty="0"/>
              <a:t>Quote Calibri Italic 40 pt</a:t>
            </a:r>
            <a:endParaRPr lang="en-US" noProof="0" dirty="0"/>
          </a:p>
          <a:p>
            <a:pPr lvl="1"/>
            <a:r>
              <a:rPr lang="de-DE" noProof="0" dirty="0"/>
              <a:t>Subline Calibri 14 </a:t>
            </a:r>
            <a:r>
              <a:rPr lang="de-DE" noProof="0" dirty="0" err="1"/>
              <a:t>pt</a:t>
            </a:r>
            <a:endParaRPr lang="en-US" noProof="0" dirty="0"/>
          </a:p>
        </p:txBody>
      </p:sp>
      <p:sp>
        <p:nvSpPr>
          <p:cNvPr id="166" name="Footnote">
            <a:extLst>
              <a:ext uri="{FF2B5EF4-FFF2-40B4-BE49-F238E27FC236}">
                <a16:creationId xmlns:a16="http://schemas.microsoft.com/office/drawing/2014/main" id="{1D9962D9-4193-4A78-8426-8B6D0B25AC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96" name="Author"/>
          <p:cNvSpPr>
            <a:spLocks noGrp="1"/>
          </p:cNvSpPr>
          <p:nvPr>
            <p:ph type="ftr" sz="quarter" idx="17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67" name="Siemens Healthineers logo">
            <a:extLst>
              <a:ext uri="{FF2B5EF4-FFF2-40B4-BE49-F238E27FC236}">
                <a16:creationId xmlns:a16="http://schemas.microsoft.com/office/drawing/2014/main" id="{2DA2A2CE-361D-4EC3-B92E-CAD6A1146B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01C9B5B8-4498-4007-A232-8AEF2CCB6DD0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798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2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0" name="Siemens Healthineers logo">
            <a:extLst>
              <a:ext uri="{FF2B5EF4-FFF2-40B4-BE49-F238E27FC236}">
                <a16:creationId xmlns:a16="http://schemas.microsoft.com/office/drawing/2014/main" id="{05ECFCCA-E67E-4951-9242-12B3C9F71F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EE0F3-C34F-4788-B238-4B3A62274B39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84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3" name="Picture placeholder"/>
          <p:cNvSpPr>
            <a:spLocks noGrp="1"/>
          </p:cNvSpPr>
          <p:nvPr>
            <p:ph type="pic" sz="quarter" idx="17" hasCustomPrompt="1"/>
          </p:nvPr>
        </p:nvSpPr>
        <p:spPr>
          <a:xfrm>
            <a:off x="3063240" y="1623600"/>
            <a:ext cx="6223000" cy="5238000"/>
          </a:xfrm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product picture</a:t>
            </a:r>
          </a:p>
        </p:txBody>
      </p:sp>
      <p:sp>
        <p:nvSpPr>
          <p:cNvPr id="14" name="Product detail 1"/>
          <p:cNvSpPr>
            <a:spLocks noGrp="1"/>
          </p:cNvSpPr>
          <p:nvPr>
            <p:ph type="body" sz="quarter" idx="26" hasCustomPrompt="1"/>
          </p:nvPr>
        </p:nvSpPr>
        <p:spPr>
          <a:xfrm>
            <a:off x="900000" y="2212094"/>
            <a:ext cx="2160000" cy="828000"/>
          </a:xfrm>
        </p:spPr>
        <p:txBody>
          <a:bodyPr/>
          <a:lstStyle>
            <a:lvl1pPr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chemeClr val="tx1"/>
                </a:solidFill>
              </a:defRPr>
            </a:lvl2pPr>
            <a:lvl3pPr marL="144000" marR="0" indent="-144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400"/>
            </a:lvl3pPr>
            <a:lvl4pPr marL="265113" indent="26988">
              <a:defRPr sz="1400"/>
            </a:lvl4pPr>
          </a:lstStyle>
          <a:p>
            <a:pPr lvl="0"/>
            <a:r>
              <a:rPr lang="en-US" noProof="0" dirty="0"/>
              <a:t>Headline Calibri Bold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5" name="Product detail 2"/>
          <p:cNvSpPr>
            <a:spLocks noGrp="1"/>
          </p:cNvSpPr>
          <p:nvPr>
            <p:ph type="body" sz="quarter" idx="27" hasCustomPrompt="1"/>
          </p:nvPr>
        </p:nvSpPr>
        <p:spPr>
          <a:xfrm>
            <a:off x="900000" y="3392894"/>
            <a:ext cx="2160000" cy="828000"/>
          </a:xfrm>
        </p:spPr>
        <p:txBody>
          <a:bodyPr/>
          <a:lstStyle>
            <a:lvl1pPr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chemeClr val="tx1"/>
                </a:solidFill>
              </a:defRPr>
            </a:lvl2pPr>
            <a:lvl3pPr marL="144000" indent="-144000">
              <a:defRPr sz="1400"/>
            </a:lvl3pPr>
          </a:lstStyle>
          <a:p>
            <a:pPr lvl="0"/>
            <a:r>
              <a:rPr lang="en-US" noProof="0" dirty="0"/>
              <a:t>Headline Calibri Bold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8" name="Product detail 3"/>
          <p:cNvSpPr>
            <a:spLocks noGrp="1"/>
          </p:cNvSpPr>
          <p:nvPr>
            <p:ph type="body" sz="quarter" idx="28" hasCustomPrompt="1"/>
          </p:nvPr>
        </p:nvSpPr>
        <p:spPr>
          <a:xfrm>
            <a:off x="900000" y="4573694"/>
            <a:ext cx="2160000" cy="828000"/>
          </a:xfrm>
        </p:spPr>
        <p:txBody>
          <a:bodyPr/>
          <a:lstStyle>
            <a:lvl1pPr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chemeClr val="tx1"/>
                </a:solidFill>
              </a:defRPr>
            </a:lvl2pPr>
            <a:lvl3pPr marL="144000" indent="-144000">
              <a:defRPr sz="1400"/>
            </a:lvl3pPr>
          </a:lstStyle>
          <a:p>
            <a:pPr lvl="0"/>
            <a:r>
              <a:rPr lang="en-US" noProof="0" dirty="0"/>
              <a:t>Headline Calibri Bold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23" name="Product detail 4"/>
          <p:cNvSpPr>
            <a:spLocks noGrp="1"/>
          </p:cNvSpPr>
          <p:nvPr>
            <p:ph type="body" sz="quarter" idx="16" hasCustomPrompt="1"/>
          </p:nvPr>
        </p:nvSpPr>
        <p:spPr>
          <a:xfrm>
            <a:off x="9288000" y="2802494"/>
            <a:ext cx="2160000" cy="828000"/>
          </a:xfrm>
        </p:spPr>
        <p:txBody>
          <a:bodyPr/>
          <a:lstStyle>
            <a:lvl1pPr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chemeClr val="tx1"/>
                </a:solidFill>
              </a:defRPr>
            </a:lvl2pPr>
            <a:lvl3pPr marL="144000" indent="-144000">
              <a:defRPr sz="1400"/>
            </a:lvl3pPr>
          </a:lstStyle>
          <a:p>
            <a:pPr lvl="0"/>
            <a:r>
              <a:rPr lang="en-US" noProof="0" dirty="0"/>
              <a:t>Headline Calibri Bold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27" name="Product detail 5"/>
          <p:cNvSpPr>
            <a:spLocks noGrp="1"/>
          </p:cNvSpPr>
          <p:nvPr>
            <p:ph type="body" sz="quarter" idx="25" hasCustomPrompt="1"/>
          </p:nvPr>
        </p:nvSpPr>
        <p:spPr>
          <a:xfrm>
            <a:off x="9288000" y="3983294"/>
            <a:ext cx="2160000" cy="828000"/>
          </a:xfrm>
        </p:spPr>
        <p:txBody>
          <a:bodyPr/>
          <a:lstStyle>
            <a:lvl1pPr>
              <a:lnSpc>
                <a:spcPct val="100000"/>
              </a:lnSpc>
              <a:defRPr sz="14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1400">
                <a:solidFill>
                  <a:schemeClr val="tx1"/>
                </a:solidFill>
              </a:defRPr>
            </a:lvl2pPr>
            <a:lvl3pPr marL="144000" indent="-144000">
              <a:defRPr sz="1400"/>
            </a:lvl3pPr>
          </a:lstStyle>
          <a:p>
            <a:pPr lvl="0"/>
            <a:r>
              <a:rPr lang="en-US" noProof="0" dirty="0"/>
              <a:t>Headline Calibri Bold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9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22" name="Siemens Healthineers logo">
            <a:extLst>
              <a:ext uri="{FF2B5EF4-FFF2-40B4-BE49-F238E27FC236}">
                <a16:creationId xmlns:a16="http://schemas.microsoft.com/office/drawing/2014/main" id="{57AE67C3-A035-4D77-A3D4-AC7D74AD31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295B91A2-DB0B-4B89-8D78-BB61E03467FC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1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Title Picture (vertical)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DBF22B7-3B2F-403C-85C0-7EE50268BA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34400" y="-1"/>
            <a:ext cx="6933600" cy="6858000"/>
          </a:xfrm>
          <a:solidFill>
            <a:schemeClr val="accent6"/>
          </a:solidFill>
        </p:spPr>
        <p:txBody>
          <a:bodyPr lIns="144000" tIns="108000" rIns="144000" bIns="108000"/>
          <a:lstStyle>
            <a:lvl1pPr>
              <a:defRPr/>
            </a:lvl1pPr>
            <a:lvl2pPr>
              <a:defRPr/>
            </a:lvl2pPr>
          </a:lstStyle>
          <a:p>
            <a:r>
              <a:rPr lang="en-US" dirty="0"/>
              <a:t>Insert key visual or another title motive (please refer to the front level communication matrix). </a:t>
            </a:r>
            <a:r>
              <a:rPr lang="en-GB" dirty="0"/>
              <a:t>When using a key visual, please pay attention to the correct placement.</a:t>
            </a:r>
            <a:endParaRPr lang="en-US" dirty="0"/>
          </a:p>
        </p:txBody>
      </p:sp>
      <p:sp>
        <p:nvSpPr>
          <p:cNvPr id="2" name="Subhead"/>
          <p:cNvSpPr>
            <a:spLocks noGrp="1"/>
          </p:cNvSpPr>
          <p:nvPr>
            <p:ph type="ctrTitle" hasCustomPrompt="1"/>
          </p:nvPr>
        </p:nvSpPr>
        <p:spPr>
          <a:xfrm>
            <a:off x="540000" y="4359031"/>
            <a:ext cx="3574800" cy="36000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Optional subhead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>
          <a:xfrm>
            <a:off x="540000" y="1623599"/>
            <a:ext cx="4516188" cy="2692231"/>
          </a:xfrm>
        </p:spPr>
        <p:txBody>
          <a:bodyPr lIns="0" tIns="0" rIns="0" bIns="0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</a:t>
            </a:r>
            <a:br>
              <a:rPr lang="en-US" dirty="0"/>
            </a:br>
            <a:r>
              <a:rPr lang="en-US" dirty="0"/>
              <a:t>Bold 52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2" name="Presenter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715054"/>
            <a:ext cx="3574800" cy="541015"/>
          </a:xfrm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Calibri 16 pt</a:t>
            </a:r>
            <a:br>
              <a:rPr lang="en-US" dirty="0"/>
            </a:br>
            <a:r>
              <a:rPr lang="en-US" dirty="0"/>
              <a:t>English, Month 2024</a:t>
            </a:r>
          </a:p>
        </p:txBody>
      </p:sp>
      <p:pic>
        <p:nvPicPr>
          <p:cNvPr id="87" name="Siemens Healthineers logo">
            <a:extLst>
              <a:ext uri="{FF2B5EF4-FFF2-40B4-BE49-F238E27FC236}">
                <a16:creationId xmlns:a16="http://schemas.microsoft.com/office/drawing/2014/main" id="{5C47D4D0-1261-4166-A003-74EAB8DCE9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43908" y="497114"/>
            <a:ext cx="2484000" cy="592209"/>
          </a:xfrm>
          <a:prstGeom prst="rect">
            <a:avLst/>
          </a:prstGeom>
        </p:spPr>
      </p:pic>
      <p:grpSp>
        <p:nvGrpSpPr>
          <p:cNvPr id="7" name="Marker">
            <a:extLst>
              <a:ext uri="{FF2B5EF4-FFF2-40B4-BE49-F238E27FC236}">
                <a16:creationId xmlns:a16="http://schemas.microsoft.com/office/drawing/2014/main" id="{8C7A0370-8816-4A08-9357-C042C6DC9A5A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8" name="Gerade Verbindung 40">
              <a:extLst>
                <a:ext uri="{FF2B5EF4-FFF2-40B4-BE49-F238E27FC236}">
                  <a16:creationId xmlns:a16="http://schemas.microsoft.com/office/drawing/2014/main" id="{B89B956C-9BFF-4CBA-A1E7-AF25DEA1B997}"/>
                </a:ext>
              </a:extLst>
            </p:cNvPr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42">
              <a:extLst>
                <a:ext uri="{FF2B5EF4-FFF2-40B4-BE49-F238E27FC236}">
                  <a16:creationId xmlns:a16="http://schemas.microsoft.com/office/drawing/2014/main" id="{716E386B-E5CE-4F14-979B-4801C00D59F5}"/>
                </a:ext>
              </a:extLst>
            </p:cNvPr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45">
              <a:extLst>
                <a:ext uri="{FF2B5EF4-FFF2-40B4-BE49-F238E27FC236}">
                  <a16:creationId xmlns:a16="http://schemas.microsoft.com/office/drawing/2014/main" id="{AAEB1910-2515-4E15-B279-ADF57F7D7E45}"/>
                </a:ext>
              </a:extLst>
            </p:cNvPr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46">
              <a:extLst>
                <a:ext uri="{FF2B5EF4-FFF2-40B4-BE49-F238E27FC236}">
                  <a16:creationId xmlns:a16="http://schemas.microsoft.com/office/drawing/2014/main" id="{58E6267F-E493-4E05-B531-ACD672EC2905}"/>
                </a:ext>
              </a:extLst>
            </p:cNvPr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48">
              <a:extLst>
                <a:ext uri="{FF2B5EF4-FFF2-40B4-BE49-F238E27FC236}">
                  <a16:creationId xmlns:a16="http://schemas.microsoft.com/office/drawing/2014/main" id="{63E3763E-903B-4182-A36A-5134E48FCFE2}"/>
                </a:ext>
              </a:extLst>
            </p:cNvPr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49">
              <a:extLst>
                <a:ext uri="{FF2B5EF4-FFF2-40B4-BE49-F238E27FC236}">
                  <a16:creationId xmlns:a16="http://schemas.microsoft.com/office/drawing/2014/main" id="{7324EC6A-4EDC-4C9F-A3AD-2C520392B7A7}"/>
                </a:ext>
              </a:extLst>
            </p:cNvPr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51">
              <a:extLst>
                <a:ext uri="{FF2B5EF4-FFF2-40B4-BE49-F238E27FC236}">
                  <a16:creationId xmlns:a16="http://schemas.microsoft.com/office/drawing/2014/main" id="{7055EE7B-BD64-4AC7-BE6C-6A339D5601B2}"/>
                </a:ext>
              </a:extLst>
            </p:cNvPr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52">
              <a:extLst>
                <a:ext uri="{FF2B5EF4-FFF2-40B4-BE49-F238E27FC236}">
                  <a16:creationId xmlns:a16="http://schemas.microsoft.com/office/drawing/2014/main" id="{DF25FE40-F241-448F-A86B-76E25203851E}"/>
                </a:ext>
              </a:extLst>
            </p:cNvPr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54">
              <a:extLst>
                <a:ext uri="{FF2B5EF4-FFF2-40B4-BE49-F238E27FC236}">
                  <a16:creationId xmlns:a16="http://schemas.microsoft.com/office/drawing/2014/main" id="{001BB968-63D5-4FC5-904D-5D29C6157370}"/>
                </a:ext>
              </a:extLst>
            </p:cNvPr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55">
              <a:extLst>
                <a:ext uri="{FF2B5EF4-FFF2-40B4-BE49-F238E27FC236}">
                  <a16:creationId xmlns:a16="http://schemas.microsoft.com/office/drawing/2014/main" id="{A6842145-3348-45A4-980B-11A21625733F}"/>
                </a:ext>
              </a:extLst>
            </p:cNvPr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57">
              <a:extLst>
                <a:ext uri="{FF2B5EF4-FFF2-40B4-BE49-F238E27FC236}">
                  <a16:creationId xmlns:a16="http://schemas.microsoft.com/office/drawing/2014/main" id="{815E0C77-75DA-462D-8EC7-66E986715D23}"/>
                </a:ext>
              </a:extLst>
            </p:cNvPr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58">
              <a:extLst>
                <a:ext uri="{FF2B5EF4-FFF2-40B4-BE49-F238E27FC236}">
                  <a16:creationId xmlns:a16="http://schemas.microsoft.com/office/drawing/2014/main" id="{72543F56-1E45-4574-913E-C913E9100888}"/>
                </a:ext>
              </a:extLst>
            </p:cNvPr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60">
              <a:extLst>
                <a:ext uri="{FF2B5EF4-FFF2-40B4-BE49-F238E27FC236}">
                  <a16:creationId xmlns:a16="http://schemas.microsoft.com/office/drawing/2014/main" id="{C640789B-DC8D-4F30-B880-A4B6A57822A9}"/>
                </a:ext>
              </a:extLst>
            </p:cNvPr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61">
              <a:extLst>
                <a:ext uri="{FF2B5EF4-FFF2-40B4-BE49-F238E27FC236}">
                  <a16:creationId xmlns:a16="http://schemas.microsoft.com/office/drawing/2014/main" id="{7AC6B0A3-4182-4689-99AA-3228DB9F6CAE}"/>
                </a:ext>
              </a:extLst>
            </p:cNvPr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63">
              <a:extLst>
                <a:ext uri="{FF2B5EF4-FFF2-40B4-BE49-F238E27FC236}">
                  <a16:creationId xmlns:a16="http://schemas.microsoft.com/office/drawing/2014/main" id="{595E7DA6-6CBF-4BE5-90D3-656149C7E419}"/>
                </a:ext>
              </a:extLst>
            </p:cNvPr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64">
              <a:extLst>
                <a:ext uri="{FF2B5EF4-FFF2-40B4-BE49-F238E27FC236}">
                  <a16:creationId xmlns:a16="http://schemas.microsoft.com/office/drawing/2014/main" id="{B95A643F-8B13-4DC9-91C0-5445B4860367}"/>
                </a:ext>
              </a:extLst>
            </p:cNvPr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66">
              <a:extLst>
                <a:ext uri="{FF2B5EF4-FFF2-40B4-BE49-F238E27FC236}">
                  <a16:creationId xmlns:a16="http://schemas.microsoft.com/office/drawing/2014/main" id="{356F07C9-D4B4-45B4-8271-02FE5030898E}"/>
                </a:ext>
              </a:extLst>
            </p:cNvPr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67">
              <a:extLst>
                <a:ext uri="{FF2B5EF4-FFF2-40B4-BE49-F238E27FC236}">
                  <a16:creationId xmlns:a16="http://schemas.microsoft.com/office/drawing/2014/main" id="{A7D8731D-7285-4323-9853-A3FCECB3FC7C}"/>
                </a:ext>
              </a:extLst>
            </p:cNvPr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69">
              <a:extLst>
                <a:ext uri="{FF2B5EF4-FFF2-40B4-BE49-F238E27FC236}">
                  <a16:creationId xmlns:a16="http://schemas.microsoft.com/office/drawing/2014/main" id="{A3E045C0-3D08-4F2B-AF94-DA7C602CFA61}"/>
                </a:ext>
              </a:extLst>
            </p:cNvPr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70">
              <a:extLst>
                <a:ext uri="{FF2B5EF4-FFF2-40B4-BE49-F238E27FC236}">
                  <a16:creationId xmlns:a16="http://schemas.microsoft.com/office/drawing/2014/main" id="{1778086A-991B-4796-9532-41646C7860A9}"/>
                </a:ext>
              </a:extLst>
            </p:cNvPr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72">
              <a:extLst>
                <a:ext uri="{FF2B5EF4-FFF2-40B4-BE49-F238E27FC236}">
                  <a16:creationId xmlns:a16="http://schemas.microsoft.com/office/drawing/2014/main" id="{899109C4-205C-47FC-9B07-929C95517097}"/>
                </a:ext>
              </a:extLst>
            </p:cNvPr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73">
              <a:extLst>
                <a:ext uri="{FF2B5EF4-FFF2-40B4-BE49-F238E27FC236}">
                  <a16:creationId xmlns:a16="http://schemas.microsoft.com/office/drawing/2014/main" id="{F1D687B4-419C-4EDD-8974-73B346092B09}"/>
                </a:ext>
              </a:extLst>
            </p:cNvPr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75">
              <a:extLst>
                <a:ext uri="{FF2B5EF4-FFF2-40B4-BE49-F238E27FC236}">
                  <a16:creationId xmlns:a16="http://schemas.microsoft.com/office/drawing/2014/main" id="{FB4C2138-68E9-40BB-BC9E-7489BC0D1CD3}"/>
                </a:ext>
              </a:extLst>
            </p:cNvPr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76">
              <a:extLst>
                <a:ext uri="{FF2B5EF4-FFF2-40B4-BE49-F238E27FC236}">
                  <a16:creationId xmlns:a16="http://schemas.microsoft.com/office/drawing/2014/main" id="{38A1761B-9E25-4D38-9157-3C324E2EF301}"/>
                </a:ext>
              </a:extLst>
            </p:cNvPr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78">
              <a:extLst>
                <a:ext uri="{FF2B5EF4-FFF2-40B4-BE49-F238E27FC236}">
                  <a16:creationId xmlns:a16="http://schemas.microsoft.com/office/drawing/2014/main" id="{9138AC2D-725F-4604-A198-CB299E7044CC}"/>
                </a:ext>
              </a:extLst>
            </p:cNvPr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79">
              <a:extLst>
                <a:ext uri="{FF2B5EF4-FFF2-40B4-BE49-F238E27FC236}">
                  <a16:creationId xmlns:a16="http://schemas.microsoft.com/office/drawing/2014/main" id="{695C712E-EF76-4D84-A6B3-065A92B5D749}"/>
                </a:ext>
              </a:extLst>
            </p:cNvPr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81">
              <a:extLst>
                <a:ext uri="{FF2B5EF4-FFF2-40B4-BE49-F238E27FC236}">
                  <a16:creationId xmlns:a16="http://schemas.microsoft.com/office/drawing/2014/main" id="{55475569-B11D-45EA-8502-515BCAE466B5}"/>
                </a:ext>
              </a:extLst>
            </p:cNvPr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82">
              <a:extLst>
                <a:ext uri="{FF2B5EF4-FFF2-40B4-BE49-F238E27FC236}">
                  <a16:creationId xmlns:a16="http://schemas.microsoft.com/office/drawing/2014/main" id="{13906181-164E-4BB5-859D-10BA62261ACD}"/>
                </a:ext>
              </a:extLst>
            </p:cNvPr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84">
              <a:extLst>
                <a:ext uri="{FF2B5EF4-FFF2-40B4-BE49-F238E27FC236}">
                  <a16:creationId xmlns:a16="http://schemas.microsoft.com/office/drawing/2014/main" id="{0E5CEA6C-3F30-4541-BA07-FB28C090B6B1}"/>
                </a:ext>
              </a:extLst>
            </p:cNvPr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85">
              <a:extLst>
                <a:ext uri="{FF2B5EF4-FFF2-40B4-BE49-F238E27FC236}">
                  <a16:creationId xmlns:a16="http://schemas.microsoft.com/office/drawing/2014/main" id="{F75FFC11-8621-4442-8AD6-4FE9E0F860F4}"/>
                </a:ext>
              </a:extLst>
            </p:cNvPr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87">
              <a:extLst>
                <a:ext uri="{FF2B5EF4-FFF2-40B4-BE49-F238E27FC236}">
                  <a16:creationId xmlns:a16="http://schemas.microsoft.com/office/drawing/2014/main" id="{EEEABEE3-F061-4362-A46B-72BEE22B070F}"/>
                </a:ext>
              </a:extLst>
            </p:cNvPr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88">
              <a:extLst>
                <a:ext uri="{FF2B5EF4-FFF2-40B4-BE49-F238E27FC236}">
                  <a16:creationId xmlns:a16="http://schemas.microsoft.com/office/drawing/2014/main" id="{5AC61265-AB02-4A15-A0FB-B8833112BAB3}"/>
                </a:ext>
              </a:extLst>
            </p:cNvPr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90">
              <a:extLst>
                <a:ext uri="{FF2B5EF4-FFF2-40B4-BE49-F238E27FC236}">
                  <a16:creationId xmlns:a16="http://schemas.microsoft.com/office/drawing/2014/main" id="{13BC005C-35E1-4C28-943D-980AE545C766}"/>
                </a:ext>
              </a:extLst>
            </p:cNvPr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91">
              <a:extLst>
                <a:ext uri="{FF2B5EF4-FFF2-40B4-BE49-F238E27FC236}">
                  <a16:creationId xmlns:a16="http://schemas.microsoft.com/office/drawing/2014/main" id="{72BAB9C2-5BDC-4288-A254-BB4F74A93485}"/>
                </a:ext>
              </a:extLst>
            </p:cNvPr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93">
              <a:extLst>
                <a:ext uri="{FF2B5EF4-FFF2-40B4-BE49-F238E27FC236}">
                  <a16:creationId xmlns:a16="http://schemas.microsoft.com/office/drawing/2014/main" id="{16637504-EE70-4BE5-B8FC-2FCE0D91C89D}"/>
                </a:ext>
              </a:extLst>
            </p:cNvPr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94">
              <a:extLst>
                <a:ext uri="{FF2B5EF4-FFF2-40B4-BE49-F238E27FC236}">
                  <a16:creationId xmlns:a16="http://schemas.microsoft.com/office/drawing/2014/main" id="{3443847B-E417-4FDE-97A4-F21A7D42F3ED}"/>
                </a:ext>
              </a:extLst>
            </p:cNvPr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96">
              <a:extLst>
                <a:ext uri="{FF2B5EF4-FFF2-40B4-BE49-F238E27FC236}">
                  <a16:creationId xmlns:a16="http://schemas.microsoft.com/office/drawing/2014/main" id="{E55B4267-1249-4F0B-BA01-1A9D2B46285A}"/>
                </a:ext>
              </a:extLst>
            </p:cNvPr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97">
              <a:extLst>
                <a:ext uri="{FF2B5EF4-FFF2-40B4-BE49-F238E27FC236}">
                  <a16:creationId xmlns:a16="http://schemas.microsoft.com/office/drawing/2014/main" id="{319A043A-A540-409E-AAC7-A069836E8653}"/>
                </a:ext>
              </a:extLst>
            </p:cNvPr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99">
              <a:extLst>
                <a:ext uri="{FF2B5EF4-FFF2-40B4-BE49-F238E27FC236}">
                  <a16:creationId xmlns:a16="http://schemas.microsoft.com/office/drawing/2014/main" id="{CC95F68B-6402-4D96-B1CE-C0B4AFA6FC2D}"/>
                </a:ext>
              </a:extLst>
            </p:cNvPr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100">
              <a:extLst>
                <a:ext uri="{FF2B5EF4-FFF2-40B4-BE49-F238E27FC236}">
                  <a16:creationId xmlns:a16="http://schemas.microsoft.com/office/drawing/2014/main" id="{0E5D4C2B-AE5D-4CD3-BD95-39DE41CD53E3}"/>
                </a:ext>
              </a:extLst>
            </p:cNvPr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102">
              <a:extLst>
                <a:ext uri="{FF2B5EF4-FFF2-40B4-BE49-F238E27FC236}">
                  <a16:creationId xmlns:a16="http://schemas.microsoft.com/office/drawing/2014/main" id="{2925923C-7608-49AF-A283-825865B102F7}"/>
                </a:ext>
              </a:extLst>
            </p:cNvPr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103">
              <a:extLst>
                <a:ext uri="{FF2B5EF4-FFF2-40B4-BE49-F238E27FC236}">
                  <a16:creationId xmlns:a16="http://schemas.microsoft.com/office/drawing/2014/main" id="{25261322-CD55-4407-A970-582C590B3188}"/>
                </a:ext>
              </a:extLst>
            </p:cNvPr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105">
              <a:extLst>
                <a:ext uri="{FF2B5EF4-FFF2-40B4-BE49-F238E27FC236}">
                  <a16:creationId xmlns:a16="http://schemas.microsoft.com/office/drawing/2014/main" id="{DE4E4596-840F-4DCB-B720-1DECB51EFF00}"/>
                </a:ext>
              </a:extLst>
            </p:cNvPr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106">
              <a:extLst>
                <a:ext uri="{FF2B5EF4-FFF2-40B4-BE49-F238E27FC236}">
                  <a16:creationId xmlns:a16="http://schemas.microsoft.com/office/drawing/2014/main" id="{AB631C90-846A-4222-A63E-2CC35AA0C2D2}"/>
                </a:ext>
              </a:extLst>
            </p:cNvPr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108">
              <a:extLst>
                <a:ext uri="{FF2B5EF4-FFF2-40B4-BE49-F238E27FC236}">
                  <a16:creationId xmlns:a16="http://schemas.microsoft.com/office/drawing/2014/main" id="{4BDA1428-57BE-4D8F-8C5A-F9B925ED38ED}"/>
                </a:ext>
              </a:extLst>
            </p:cNvPr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109">
              <a:extLst>
                <a:ext uri="{FF2B5EF4-FFF2-40B4-BE49-F238E27FC236}">
                  <a16:creationId xmlns:a16="http://schemas.microsoft.com/office/drawing/2014/main" id="{A8D1A26D-C355-4E42-BAEF-7577564BC660}"/>
                </a:ext>
              </a:extLst>
            </p:cNvPr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11">
              <a:extLst>
                <a:ext uri="{FF2B5EF4-FFF2-40B4-BE49-F238E27FC236}">
                  <a16:creationId xmlns:a16="http://schemas.microsoft.com/office/drawing/2014/main" id="{492F1E83-1B29-4315-99F9-044930A7D2E5}"/>
                </a:ext>
              </a:extLst>
            </p:cNvPr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12">
              <a:extLst>
                <a:ext uri="{FF2B5EF4-FFF2-40B4-BE49-F238E27FC236}">
                  <a16:creationId xmlns:a16="http://schemas.microsoft.com/office/drawing/2014/main" id="{F4B4C25B-EAB0-45FA-AFCA-5339015FC849}"/>
                </a:ext>
              </a:extLst>
            </p:cNvPr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14">
              <a:extLst>
                <a:ext uri="{FF2B5EF4-FFF2-40B4-BE49-F238E27FC236}">
                  <a16:creationId xmlns:a16="http://schemas.microsoft.com/office/drawing/2014/main" id="{8F9FD23A-6358-4ED1-B21B-8DEAD90DF97A}"/>
                </a:ext>
              </a:extLst>
            </p:cNvPr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16">
              <a:extLst>
                <a:ext uri="{FF2B5EF4-FFF2-40B4-BE49-F238E27FC236}">
                  <a16:creationId xmlns:a16="http://schemas.microsoft.com/office/drawing/2014/main" id="{1AA7C894-6335-47E9-B551-E467C14A5940}"/>
                </a:ext>
              </a:extLst>
            </p:cNvPr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117">
              <a:extLst>
                <a:ext uri="{FF2B5EF4-FFF2-40B4-BE49-F238E27FC236}">
                  <a16:creationId xmlns:a16="http://schemas.microsoft.com/office/drawing/2014/main" id="{B455C8DD-149E-4C97-93F6-4AA62DBD1F7A}"/>
                </a:ext>
              </a:extLst>
            </p:cNvPr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 Verbindung 118">
              <a:extLst>
                <a:ext uri="{FF2B5EF4-FFF2-40B4-BE49-F238E27FC236}">
                  <a16:creationId xmlns:a16="http://schemas.microsoft.com/office/drawing/2014/main" id="{2979FAD9-5578-40CF-BCA9-081C50E2E8B6}"/>
                </a:ext>
              </a:extLst>
            </p:cNvPr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Dot pulse">
            <a:extLst>
              <a:ext uri="{FF2B5EF4-FFF2-40B4-BE49-F238E27FC236}">
                <a16:creationId xmlns:a16="http://schemas.microsoft.com/office/drawing/2014/main" id="{FC255B9C-6ED5-4D3C-AB33-D8937A8D87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679" y="4976328"/>
            <a:ext cx="2826000" cy="144267"/>
          </a:xfrm>
          <a:prstGeom prst="rect">
            <a:avLst/>
          </a:prstGeom>
        </p:spPr>
      </p:pic>
      <p:sp>
        <p:nvSpPr>
          <p:cNvPr id="65" name="Abgerundetes Rechteck 8">
            <a:extLst>
              <a:ext uri="{FF2B5EF4-FFF2-40B4-BE49-F238E27FC236}">
                <a16:creationId xmlns:a16="http://schemas.microsoft.com/office/drawing/2014/main" id="{AE53DB3D-081F-4729-84B0-B999F48632CA}"/>
              </a:ext>
            </a:extLst>
          </p:cNvPr>
          <p:cNvSpPr/>
          <p:nvPr userDrawn="1"/>
        </p:nvSpPr>
        <p:spPr>
          <a:xfrm>
            <a:off x="12560400" y="5407843"/>
            <a:ext cx="1800000" cy="1450157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schemeClr val="tx1"/>
                </a:solidFill>
                <a:latin typeface="+mn-lt"/>
              </a:rPr>
              <a:t>The animation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+mn-lt"/>
              </a:rPr>
              <a:t>of the dot pulse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can be </a:t>
            </a:r>
            <a:r>
              <a:rPr lang="en-US" sz="1100" dirty="0">
                <a:solidFill>
                  <a:schemeClr val="tx1"/>
                </a:solidFill>
              </a:rPr>
              <a:t>optionally 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switched off on the master layout.</a:t>
            </a:r>
          </a:p>
          <a:p>
            <a:endParaRPr lang="en-US" sz="1100" dirty="0">
              <a:solidFill>
                <a:schemeClr val="bg1"/>
              </a:solidFill>
              <a:latin typeface="+mn-lt"/>
            </a:endParaRP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Go to View &gt; Slide Master</a:t>
            </a: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After that go to Animations &gt; Animations Pane.</a:t>
            </a:r>
          </a:p>
        </p:txBody>
      </p:sp>
    </p:spTree>
    <p:extLst>
      <p:ext uri="{BB962C8B-B14F-4D97-AF65-F5344CB8AC3E}">
        <p14:creationId xmlns:p14="http://schemas.microsoft.com/office/powerpoint/2010/main" val="412688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ey cover"/>
          <p:cNvSpPr/>
          <p:nvPr userDrawn="1"/>
        </p:nvSpPr>
        <p:spPr bwMode="auto">
          <a:xfrm>
            <a:off x="0" y="0"/>
            <a:ext cx="6000750" cy="6858000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4697163" cy="832913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de-DE" dirty="0"/>
          </a:p>
        </p:txBody>
      </p:sp>
      <p:sp>
        <p:nvSpPr>
          <p:cNvPr id="6" name="Diagram"/>
          <p:cNvSpPr>
            <a:spLocks noGrp="1"/>
          </p:cNvSpPr>
          <p:nvPr>
            <p:ph type="chart" sz="quarter" idx="18" hasCustomPrompt="1"/>
          </p:nvPr>
        </p:nvSpPr>
        <p:spPr>
          <a:xfrm>
            <a:off x="0" y="1623600"/>
            <a:ext cx="6000750" cy="4572000"/>
          </a:xfrm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diagram</a:t>
            </a:r>
          </a:p>
        </p:txBody>
      </p:sp>
      <p:sp>
        <p:nvSpPr>
          <p:cNvPr id="7" name="Content">
            <a:extLst>
              <a:ext uri="{FF2B5EF4-FFF2-40B4-BE49-F238E27FC236}">
                <a16:creationId xmlns:a16="http://schemas.microsoft.com/office/drawing/2014/main" id="{2BF4AC8F-F597-45E5-8DEC-DEB931D9DAF0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572249" y="2263139"/>
            <a:ext cx="5058000" cy="3931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19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4" name="Siemens Healthineers logo">
            <a:extLst>
              <a:ext uri="{FF2B5EF4-FFF2-40B4-BE49-F238E27FC236}">
                <a16:creationId xmlns:a16="http://schemas.microsoft.com/office/drawing/2014/main" id="{5C7CC333-5A2B-46AC-8B83-498F30AB82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CD0F6A0E-995C-402A-8853-745F5D53EAB1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581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nical Pictures, Title/Content/Picture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dline"/>
          <p:cNvSpPr>
            <a:spLocks noGrp="1"/>
          </p:cNvSpPr>
          <p:nvPr>
            <p:ph type="title" hasCustomPrompt="1"/>
          </p:nvPr>
        </p:nvSpPr>
        <p:spPr>
          <a:xfrm>
            <a:off x="539999" y="219599"/>
            <a:ext cx="9212400" cy="8329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de-DE" dirty="0"/>
          </a:p>
        </p:txBody>
      </p:sp>
      <p:sp>
        <p:nvSpPr>
          <p:cNvPr id="10" name="Content">
            <a:extLst>
              <a:ext uri="{FF2B5EF4-FFF2-40B4-BE49-F238E27FC236}">
                <a16:creationId xmlns:a16="http://schemas.microsoft.com/office/drawing/2014/main" id="{9F588DA8-B417-4AA8-9930-A6744CC61E9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540000" y="1619250"/>
            <a:ext cx="5635375" cy="45738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Tx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8" name="Picture placeholder">
            <a:extLst>
              <a:ext uri="{FF2B5EF4-FFF2-40B4-BE49-F238E27FC236}">
                <a16:creationId xmlns:a16="http://schemas.microsoft.com/office/drawing/2014/main" id="{52C62DF1-15C2-4184-A4A8-1D85A6A7CF0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115175" y="1619250"/>
            <a:ext cx="4513262" cy="4573588"/>
          </a:xfrm>
        </p:spPr>
        <p:txBody>
          <a:bodyPr lIns="180000" tIns="180000" rIns="180000" bIns="18000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Add a picture</a:t>
            </a:r>
            <a:endParaRPr lang="en-GB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19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08" name="Siemens Healthineers logo">
            <a:extLst>
              <a:ext uri="{FF2B5EF4-FFF2-40B4-BE49-F238E27FC236}">
                <a16:creationId xmlns:a16="http://schemas.microsoft.com/office/drawing/2014/main" id="{418176E0-4F12-4F90-92BB-288ECE13FF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504" y="281267"/>
            <a:ext cx="1450797" cy="345884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2479C87C-4F28-46F2-ADE8-B0C1E1811659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8973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linical Pictures, Title/Content/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7" name="Content left column">
            <a:extLst>
              <a:ext uri="{FF2B5EF4-FFF2-40B4-BE49-F238E27FC236}">
                <a16:creationId xmlns:a16="http://schemas.microsoft.com/office/drawing/2014/main" id="{F3DE8C85-D5DE-48E2-BC87-EE21BFCB3F6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40000" y="1623600"/>
            <a:ext cx="4514400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Tx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Clinical image 1"/>
          <p:cNvSpPr>
            <a:spLocks noGrp="1"/>
          </p:cNvSpPr>
          <p:nvPr>
            <p:ph type="pic" sz="quarter" idx="18" hasCustomPrompt="1"/>
          </p:nvPr>
        </p:nvSpPr>
        <p:spPr bwMode="auto">
          <a:xfrm>
            <a:off x="6174000" y="1623600"/>
            <a:ext cx="2638800" cy="1879200"/>
          </a:xfrm>
          <a:ln w="3175">
            <a:solidFill>
              <a:schemeClr val="bg2"/>
            </a:solidFill>
          </a:ln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5" name="Caption 1">
            <a:extLst>
              <a:ext uri="{FF2B5EF4-FFF2-40B4-BE49-F238E27FC236}">
                <a16:creationId xmlns:a16="http://schemas.microsoft.com/office/drawing/2014/main" id="{A4D87FDD-062F-49D8-809F-5741C821455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75375" y="3502800"/>
            <a:ext cx="2642400" cy="331200"/>
          </a:xfrm>
        </p:spPr>
        <p:txBody>
          <a:bodyPr tIns="36000"/>
          <a:lstStyle>
            <a:lvl1pPr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4" name="Clinical image 2">
            <a:extLst>
              <a:ext uri="{FF2B5EF4-FFF2-40B4-BE49-F238E27FC236}">
                <a16:creationId xmlns:a16="http://schemas.microsoft.com/office/drawing/2014/main" id="{1B6A89FF-0093-42D5-A01F-9F38E6EAE9A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989200" y="1623600"/>
            <a:ext cx="2638800" cy="1879200"/>
          </a:xfrm>
          <a:ln w="3175">
            <a:solidFill>
              <a:schemeClr val="bg2"/>
            </a:solidFill>
          </a:ln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24" name="Caption 2">
            <a:extLst>
              <a:ext uri="{FF2B5EF4-FFF2-40B4-BE49-F238E27FC236}">
                <a16:creationId xmlns:a16="http://schemas.microsoft.com/office/drawing/2014/main" id="{650FABFD-7068-4DE9-976C-84AD6DB2DF9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85600" y="3502800"/>
            <a:ext cx="2642400" cy="331200"/>
          </a:xfrm>
        </p:spPr>
        <p:txBody>
          <a:bodyPr tIns="36000"/>
          <a:lstStyle>
            <a:lvl1pPr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5" name="Clinical image 3">
            <a:extLst>
              <a:ext uri="{FF2B5EF4-FFF2-40B4-BE49-F238E27FC236}">
                <a16:creationId xmlns:a16="http://schemas.microsoft.com/office/drawing/2014/main" id="{0FB77AF6-1131-46EA-A876-D52D6E453D8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174000" y="3981600"/>
            <a:ext cx="2638800" cy="1879200"/>
          </a:xfrm>
          <a:ln w="3175">
            <a:solidFill>
              <a:schemeClr val="bg2"/>
            </a:solidFill>
          </a:ln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25" name="Caption 3">
            <a:extLst>
              <a:ext uri="{FF2B5EF4-FFF2-40B4-BE49-F238E27FC236}">
                <a16:creationId xmlns:a16="http://schemas.microsoft.com/office/drawing/2014/main" id="{122681D0-1733-4184-8DE3-4F7818D7DE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5375" y="5860800"/>
            <a:ext cx="2642400" cy="331200"/>
          </a:xfrm>
        </p:spPr>
        <p:txBody>
          <a:bodyPr tIns="36000"/>
          <a:lstStyle>
            <a:lvl1pPr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7" name="Clinical image 4">
            <a:extLst>
              <a:ext uri="{FF2B5EF4-FFF2-40B4-BE49-F238E27FC236}">
                <a16:creationId xmlns:a16="http://schemas.microsoft.com/office/drawing/2014/main" id="{45149F5E-90E9-4952-A69E-9F6C567BF48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989200" y="3981600"/>
            <a:ext cx="2638800" cy="1879200"/>
          </a:xfrm>
          <a:ln w="3175">
            <a:solidFill>
              <a:schemeClr val="bg2"/>
            </a:solidFill>
          </a:ln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picture</a:t>
            </a:r>
          </a:p>
        </p:txBody>
      </p:sp>
      <p:sp>
        <p:nvSpPr>
          <p:cNvPr id="26" name="Caption 4">
            <a:extLst>
              <a:ext uri="{FF2B5EF4-FFF2-40B4-BE49-F238E27FC236}">
                <a16:creationId xmlns:a16="http://schemas.microsoft.com/office/drawing/2014/main" id="{868D25E9-432A-40D3-8673-17F684EC8D1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985600" y="5860800"/>
            <a:ext cx="2642400" cy="331200"/>
          </a:xfrm>
        </p:spPr>
        <p:txBody>
          <a:bodyPr tIns="36000"/>
          <a:lstStyle>
            <a:lvl1pPr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22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20" name="Siemens Healthineers logo">
            <a:extLst>
              <a:ext uri="{FF2B5EF4-FFF2-40B4-BE49-F238E27FC236}">
                <a16:creationId xmlns:a16="http://schemas.microsoft.com/office/drawing/2014/main" id="{BC2F1249-80CB-4DEF-AB9A-3694F6FE17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444504" y="281267"/>
            <a:ext cx="1450797" cy="345884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A90A8933-12E0-45C6-97E3-BC14EB9B6AE2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8953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6575175" cy="832913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de-DE" dirty="0"/>
          </a:p>
        </p:txBody>
      </p:sp>
      <p:sp>
        <p:nvSpPr>
          <p:cNvPr id="6" name="Content left">
            <a:extLst>
              <a:ext uri="{FF2B5EF4-FFF2-40B4-BE49-F238E27FC236}">
                <a16:creationId xmlns:a16="http://schemas.microsoft.com/office/drawing/2014/main" id="{B8F2235E-1561-4540-BBA6-ED3314518FCA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5237163" y="1620000"/>
            <a:ext cx="4518000" cy="2520000"/>
          </a:xfrm>
        </p:spPr>
        <p:txBody>
          <a:bodyPr tIns="144000" bIns="144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1" name="Content right">
            <a:extLst>
              <a:ext uri="{FF2B5EF4-FFF2-40B4-BE49-F238E27FC236}">
                <a16:creationId xmlns:a16="http://schemas.microsoft.com/office/drawing/2014/main" id="{0FB035AA-D8D6-455D-B8AF-CD2D66504C3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40000" y="1620000"/>
            <a:ext cx="4518000" cy="2520000"/>
          </a:xfrm>
        </p:spPr>
        <p:txBody>
          <a:bodyPr tIns="144000" bIns="144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16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sp>
        <p:nvSpPr>
          <p:cNvPr id="2" name="Author"/>
          <p:cNvSpPr>
            <a:spLocks noGrp="1"/>
          </p:cNvSpPr>
          <p:nvPr>
            <p:ph type="ftr" sz="quarter" idx="19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88" name="Siemens Healthineers logo">
            <a:extLst>
              <a:ext uri="{FF2B5EF4-FFF2-40B4-BE49-F238E27FC236}">
                <a16:creationId xmlns:a16="http://schemas.microsoft.com/office/drawing/2014/main" id="{B6178E59-1497-433B-BBC8-B4CC5BE3F2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51473639-ECE2-4063-9B15-15644125E299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0862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ntro Title Picture 12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hite cover"/>
          <p:cNvSpPr/>
          <p:nvPr userDrawn="1"/>
        </p:nvSpPr>
        <p:spPr bwMode="white">
          <a:xfrm>
            <a:off x="2" y="0"/>
            <a:ext cx="12169773" cy="161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Subhead"/>
          <p:cNvSpPr>
            <a:spLocks noGrp="1"/>
          </p:cNvSpPr>
          <p:nvPr>
            <p:ph type="ctrTitle" hasCustomPrompt="1"/>
          </p:nvPr>
        </p:nvSpPr>
        <p:spPr>
          <a:xfrm>
            <a:off x="540000" y="4360703"/>
            <a:ext cx="3574800" cy="36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Basic version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 bwMode="black">
          <a:xfrm>
            <a:off x="540000" y="1915073"/>
            <a:ext cx="5461200" cy="2400452"/>
          </a:xfrm>
        </p:spPr>
        <p:txBody>
          <a:bodyPr lIns="0" tIns="0" rIns="0" bIns="0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 52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22" name="Presenter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089351"/>
            <a:ext cx="3574800" cy="541015"/>
          </a:xfrm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Presenter Calibri 16 </a:t>
            </a:r>
            <a:r>
              <a:rPr lang="en-US" dirty="0" err="1"/>
              <a:t>pt</a:t>
            </a:r>
            <a:br>
              <a:rPr lang="en-US" dirty="0"/>
            </a:br>
            <a:r>
              <a:rPr lang="en-US" dirty="0"/>
              <a:t>English, Month 20XX</a:t>
            </a:r>
          </a:p>
        </p:txBody>
      </p:sp>
      <p:sp>
        <p:nvSpPr>
          <p:cNvPr id="5" name="Restricted"/>
          <p:cNvSpPr txBox="1"/>
          <p:nvPr userDrawn="1"/>
        </p:nvSpPr>
        <p:spPr>
          <a:xfrm>
            <a:off x="8056799" y="6519470"/>
            <a:ext cx="35712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dirty="0">
                <a:solidFill>
                  <a:schemeClr val="bg1"/>
                </a:solidFill>
              </a:rPr>
              <a:t>Unrestricted © Siemens Healthineers, 2025</a:t>
            </a:r>
          </a:p>
        </p:txBody>
      </p:sp>
      <p:pic>
        <p:nvPicPr>
          <p:cNvPr id="11" name="Siemens Healthineers logo">
            <a:extLst>
              <a:ext uri="{FF2B5EF4-FFF2-40B4-BE49-F238E27FC236}">
                <a16:creationId xmlns:a16="http://schemas.microsoft.com/office/drawing/2014/main" id="{3E87284A-01A1-458D-9F58-125C59E2B1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43908" y="497114"/>
            <a:ext cx="2484000" cy="592209"/>
          </a:xfrm>
          <a:prstGeom prst="rect">
            <a:avLst/>
          </a:prstGeom>
        </p:spPr>
      </p:pic>
      <p:sp>
        <p:nvSpPr>
          <p:cNvPr id="12" name="Abgerundetes Rechteck 8">
            <a:extLst>
              <a:ext uri="{FF2B5EF4-FFF2-40B4-BE49-F238E27FC236}">
                <a16:creationId xmlns:a16="http://schemas.microsoft.com/office/drawing/2014/main" id="{30D7F9CD-8B83-4F18-B10F-001936C27D9A}"/>
              </a:ext>
            </a:extLst>
          </p:cNvPr>
          <p:cNvSpPr/>
          <p:nvPr userDrawn="1"/>
        </p:nvSpPr>
        <p:spPr>
          <a:xfrm>
            <a:off x="12560400" y="5407843"/>
            <a:ext cx="1800000" cy="1450157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schemeClr val="tx1"/>
                </a:solidFill>
                <a:latin typeface="+mn-lt"/>
              </a:rPr>
              <a:t>The animation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+mn-lt"/>
              </a:rPr>
              <a:t>of the dot pulse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can be </a:t>
            </a:r>
            <a:r>
              <a:rPr lang="en-US" sz="1100" dirty="0">
                <a:solidFill>
                  <a:schemeClr val="tx1"/>
                </a:solidFill>
              </a:rPr>
              <a:t>optionally 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switched off on the master layout.</a:t>
            </a:r>
          </a:p>
          <a:p>
            <a:endParaRPr lang="en-US" sz="1100" dirty="0">
              <a:solidFill>
                <a:schemeClr val="bg1"/>
              </a:solidFill>
              <a:latin typeface="+mn-lt"/>
            </a:endParaRP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Go to View &gt; Slide Master</a:t>
            </a: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After that go to Animations &gt; Animations Pane.</a:t>
            </a:r>
          </a:p>
        </p:txBody>
      </p:sp>
      <p:pic>
        <p:nvPicPr>
          <p:cNvPr id="13" name="Dot pulse">
            <a:extLst>
              <a:ext uri="{FF2B5EF4-FFF2-40B4-BE49-F238E27FC236}">
                <a16:creationId xmlns:a16="http://schemas.microsoft.com/office/drawing/2014/main" id="{3DE39D8A-953A-47CE-98EA-F9894B2939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0232" y="5999014"/>
            <a:ext cx="2826000" cy="144267"/>
          </a:xfrm>
          <a:prstGeom prst="rect">
            <a:avLst/>
          </a:prstGeom>
        </p:spPr>
      </p:pic>
      <p:grpSp>
        <p:nvGrpSpPr>
          <p:cNvPr id="67" name="Marker">
            <a:extLst>
              <a:ext uri="{FF2B5EF4-FFF2-40B4-BE49-F238E27FC236}">
                <a16:creationId xmlns:a16="http://schemas.microsoft.com/office/drawing/2014/main" id="{7A5F3A29-3A90-4557-9327-FECE96DB7D8A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68" name="Gerade Verbindung 40">
              <a:extLst>
                <a:ext uri="{FF2B5EF4-FFF2-40B4-BE49-F238E27FC236}">
                  <a16:creationId xmlns:a16="http://schemas.microsoft.com/office/drawing/2014/main" id="{581569DB-9B99-4444-807D-26E17D1A8966}"/>
                </a:ext>
              </a:extLst>
            </p:cNvPr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42">
              <a:extLst>
                <a:ext uri="{FF2B5EF4-FFF2-40B4-BE49-F238E27FC236}">
                  <a16:creationId xmlns:a16="http://schemas.microsoft.com/office/drawing/2014/main" id="{BBC95662-BE4A-4511-A013-AC1E80F94FBC}"/>
                </a:ext>
              </a:extLst>
            </p:cNvPr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45">
              <a:extLst>
                <a:ext uri="{FF2B5EF4-FFF2-40B4-BE49-F238E27FC236}">
                  <a16:creationId xmlns:a16="http://schemas.microsoft.com/office/drawing/2014/main" id="{05C887B9-830E-453B-A772-9BF6B8C84B7A}"/>
                </a:ext>
              </a:extLst>
            </p:cNvPr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46">
              <a:extLst>
                <a:ext uri="{FF2B5EF4-FFF2-40B4-BE49-F238E27FC236}">
                  <a16:creationId xmlns:a16="http://schemas.microsoft.com/office/drawing/2014/main" id="{05AFA180-15AD-4986-BA0C-3BE9B245B865}"/>
                </a:ext>
              </a:extLst>
            </p:cNvPr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48">
              <a:extLst>
                <a:ext uri="{FF2B5EF4-FFF2-40B4-BE49-F238E27FC236}">
                  <a16:creationId xmlns:a16="http://schemas.microsoft.com/office/drawing/2014/main" id="{E6CF0003-193D-46FC-9A18-8790742B2BFA}"/>
                </a:ext>
              </a:extLst>
            </p:cNvPr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49">
              <a:extLst>
                <a:ext uri="{FF2B5EF4-FFF2-40B4-BE49-F238E27FC236}">
                  <a16:creationId xmlns:a16="http://schemas.microsoft.com/office/drawing/2014/main" id="{AF8FF5E9-65EF-42EC-8B18-04889A144C30}"/>
                </a:ext>
              </a:extLst>
            </p:cNvPr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51">
              <a:extLst>
                <a:ext uri="{FF2B5EF4-FFF2-40B4-BE49-F238E27FC236}">
                  <a16:creationId xmlns:a16="http://schemas.microsoft.com/office/drawing/2014/main" id="{975E2E72-5468-411E-AF40-583B0EFB1E16}"/>
                </a:ext>
              </a:extLst>
            </p:cNvPr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52">
              <a:extLst>
                <a:ext uri="{FF2B5EF4-FFF2-40B4-BE49-F238E27FC236}">
                  <a16:creationId xmlns:a16="http://schemas.microsoft.com/office/drawing/2014/main" id="{2A61370C-BA1D-48B4-A2DB-690659DBEAAA}"/>
                </a:ext>
              </a:extLst>
            </p:cNvPr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54">
              <a:extLst>
                <a:ext uri="{FF2B5EF4-FFF2-40B4-BE49-F238E27FC236}">
                  <a16:creationId xmlns:a16="http://schemas.microsoft.com/office/drawing/2014/main" id="{6F85AB36-1B7D-43E7-B994-7812210FE66D}"/>
                </a:ext>
              </a:extLst>
            </p:cNvPr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55">
              <a:extLst>
                <a:ext uri="{FF2B5EF4-FFF2-40B4-BE49-F238E27FC236}">
                  <a16:creationId xmlns:a16="http://schemas.microsoft.com/office/drawing/2014/main" id="{1471FB24-0947-417C-8FC2-0B985AA05F05}"/>
                </a:ext>
              </a:extLst>
            </p:cNvPr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rade Verbindung 57">
              <a:extLst>
                <a:ext uri="{FF2B5EF4-FFF2-40B4-BE49-F238E27FC236}">
                  <a16:creationId xmlns:a16="http://schemas.microsoft.com/office/drawing/2014/main" id="{CC24CF10-9803-46D6-B78D-BC5FFEF5AC87}"/>
                </a:ext>
              </a:extLst>
            </p:cNvPr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 Verbindung 58">
              <a:extLst>
                <a:ext uri="{FF2B5EF4-FFF2-40B4-BE49-F238E27FC236}">
                  <a16:creationId xmlns:a16="http://schemas.microsoft.com/office/drawing/2014/main" id="{175249C2-1B63-41A4-8CA8-C05F381477DC}"/>
                </a:ext>
              </a:extLst>
            </p:cNvPr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60">
              <a:extLst>
                <a:ext uri="{FF2B5EF4-FFF2-40B4-BE49-F238E27FC236}">
                  <a16:creationId xmlns:a16="http://schemas.microsoft.com/office/drawing/2014/main" id="{4D91E0B4-E373-4789-B5E8-FE282FA0D758}"/>
                </a:ext>
              </a:extLst>
            </p:cNvPr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61">
              <a:extLst>
                <a:ext uri="{FF2B5EF4-FFF2-40B4-BE49-F238E27FC236}">
                  <a16:creationId xmlns:a16="http://schemas.microsoft.com/office/drawing/2014/main" id="{0353F89C-88FB-4D50-8F64-413C02396514}"/>
                </a:ext>
              </a:extLst>
            </p:cNvPr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63">
              <a:extLst>
                <a:ext uri="{FF2B5EF4-FFF2-40B4-BE49-F238E27FC236}">
                  <a16:creationId xmlns:a16="http://schemas.microsoft.com/office/drawing/2014/main" id="{B84693FF-6DFC-4520-AC36-B4C5BA2A6855}"/>
                </a:ext>
              </a:extLst>
            </p:cNvPr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64">
              <a:extLst>
                <a:ext uri="{FF2B5EF4-FFF2-40B4-BE49-F238E27FC236}">
                  <a16:creationId xmlns:a16="http://schemas.microsoft.com/office/drawing/2014/main" id="{8C395029-AFFE-4FBD-B375-7601C5023292}"/>
                </a:ext>
              </a:extLst>
            </p:cNvPr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Gerade Verbindung 66">
              <a:extLst>
                <a:ext uri="{FF2B5EF4-FFF2-40B4-BE49-F238E27FC236}">
                  <a16:creationId xmlns:a16="http://schemas.microsoft.com/office/drawing/2014/main" id="{F61D279D-7343-4AAD-AAF3-71C855E51ADB}"/>
                </a:ext>
              </a:extLst>
            </p:cNvPr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Gerade Verbindung 67">
              <a:extLst>
                <a:ext uri="{FF2B5EF4-FFF2-40B4-BE49-F238E27FC236}">
                  <a16:creationId xmlns:a16="http://schemas.microsoft.com/office/drawing/2014/main" id="{31EFAD55-5390-46A7-8220-D6744DD30FF1}"/>
                </a:ext>
              </a:extLst>
            </p:cNvPr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Gerade Verbindung 69">
              <a:extLst>
                <a:ext uri="{FF2B5EF4-FFF2-40B4-BE49-F238E27FC236}">
                  <a16:creationId xmlns:a16="http://schemas.microsoft.com/office/drawing/2014/main" id="{1E3C9275-7E97-4603-82A4-67FFD570A918}"/>
                </a:ext>
              </a:extLst>
            </p:cNvPr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70">
              <a:extLst>
                <a:ext uri="{FF2B5EF4-FFF2-40B4-BE49-F238E27FC236}">
                  <a16:creationId xmlns:a16="http://schemas.microsoft.com/office/drawing/2014/main" id="{37B30985-B276-4C04-9A7F-2986CAAE00D6}"/>
                </a:ext>
              </a:extLst>
            </p:cNvPr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Gerade Verbindung 72">
              <a:extLst>
                <a:ext uri="{FF2B5EF4-FFF2-40B4-BE49-F238E27FC236}">
                  <a16:creationId xmlns:a16="http://schemas.microsoft.com/office/drawing/2014/main" id="{D11F9287-064C-4E56-8BA0-A17034B22559}"/>
                </a:ext>
              </a:extLst>
            </p:cNvPr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Gerade Verbindung 73">
              <a:extLst>
                <a:ext uri="{FF2B5EF4-FFF2-40B4-BE49-F238E27FC236}">
                  <a16:creationId xmlns:a16="http://schemas.microsoft.com/office/drawing/2014/main" id="{41CB3BE9-CABA-4098-A1A6-3D16B9D41E9C}"/>
                </a:ext>
              </a:extLst>
            </p:cNvPr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Gerade Verbindung 75">
              <a:extLst>
                <a:ext uri="{FF2B5EF4-FFF2-40B4-BE49-F238E27FC236}">
                  <a16:creationId xmlns:a16="http://schemas.microsoft.com/office/drawing/2014/main" id="{9B317370-C0CA-4654-84F8-556E851B5CF5}"/>
                </a:ext>
              </a:extLst>
            </p:cNvPr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Gerade Verbindung 76">
              <a:extLst>
                <a:ext uri="{FF2B5EF4-FFF2-40B4-BE49-F238E27FC236}">
                  <a16:creationId xmlns:a16="http://schemas.microsoft.com/office/drawing/2014/main" id="{AB77546C-FF13-4A1F-A424-87B759D287C8}"/>
                </a:ext>
              </a:extLst>
            </p:cNvPr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 Verbindung 78">
              <a:extLst>
                <a:ext uri="{FF2B5EF4-FFF2-40B4-BE49-F238E27FC236}">
                  <a16:creationId xmlns:a16="http://schemas.microsoft.com/office/drawing/2014/main" id="{5FCAFEED-13DA-4E7E-9D50-EE4647111C39}"/>
                </a:ext>
              </a:extLst>
            </p:cNvPr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Gerade Verbindung 79">
              <a:extLst>
                <a:ext uri="{FF2B5EF4-FFF2-40B4-BE49-F238E27FC236}">
                  <a16:creationId xmlns:a16="http://schemas.microsoft.com/office/drawing/2014/main" id="{F6D82E0B-9A09-485B-9DC5-713ED13CBFA9}"/>
                </a:ext>
              </a:extLst>
            </p:cNvPr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rade Verbindung 81">
              <a:extLst>
                <a:ext uri="{FF2B5EF4-FFF2-40B4-BE49-F238E27FC236}">
                  <a16:creationId xmlns:a16="http://schemas.microsoft.com/office/drawing/2014/main" id="{D4AC65EC-61DD-46E0-8FBD-8C4A4EE86D70}"/>
                </a:ext>
              </a:extLst>
            </p:cNvPr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Gerade Verbindung 82">
              <a:extLst>
                <a:ext uri="{FF2B5EF4-FFF2-40B4-BE49-F238E27FC236}">
                  <a16:creationId xmlns:a16="http://schemas.microsoft.com/office/drawing/2014/main" id="{A40DC786-7501-457C-8F22-C17853BEFE3E}"/>
                </a:ext>
              </a:extLst>
            </p:cNvPr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rade Verbindung 84">
              <a:extLst>
                <a:ext uri="{FF2B5EF4-FFF2-40B4-BE49-F238E27FC236}">
                  <a16:creationId xmlns:a16="http://schemas.microsoft.com/office/drawing/2014/main" id="{70D2138F-B40C-4FF5-B806-3896434A0A81}"/>
                </a:ext>
              </a:extLst>
            </p:cNvPr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85">
              <a:extLst>
                <a:ext uri="{FF2B5EF4-FFF2-40B4-BE49-F238E27FC236}">
                  <a16:creationId xmlns:a16="http://schemas.microsoft.com/office/drawing/2014/main" id="{89B90DC8-E715-40EC-AB6D-287FBF0B2383}"/>
                </a:ext>
              </a:extLst>
            </p:cNvPr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 Verbindung 87">
              <a:extLst>
                <a:ext uri="{FF2B5EF4-FFF2-40B4-BE49-F238E27FC236}">
                  <a16:creationId xmlns:a16="http://schemas.microsoft.com/office/drawing/2014/main" id="{EC955EE3-AD95-4576-82F6-B785F15E8AFA}"/>
                </a:ext>
              </a:extLst>
            </p:cNvPr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 Verbindung 88">
              <a:extLst>
                <a:ext uri="{FF2B5EF4-FFF2-40B4-BE49-F238E27FC236}">
                  <a16:creationId xmlns:a16="http://schemas.microsoft.com/office/drawing/2014/main" id="{0641F02F-FF3D-4127-B8FB-447E452F542C}"/>
                </a:ext>
              </a:extLst>
            </p:cNvPr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90">
              <a:extLst>
                <a:ext uri="{FF2B5EF4-FFF2-40B4-BE49-F238E27FC236}">
                  <a16:creationId xmlns:a16="http://schemas.microsoft.com/office/drawing/2014/main" id="{3409A80E-D284-4D65-898D-C7B0686E32EB}"/>
                </a:ext>
              </a:extLst>
            </p:cNvPr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91">
              <a:extLst>
                <a:ext uri="{FF2B5EF4-FFF2-40B4-BE49-F238E27FC236}">
                  <a16:creationId xmlns:a16="http://schemas.microsoft.com/office/drawing/2014/main" id="{961A26E5-6F98-4A58-AD9F-0F295E407539}"/>
                </a:ext>
              </a:extLst>
            </p:cNvPr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 Verbindung 93">
              <a:extLst>
                <a:ext uri="{FF2B5EF4-FFF2-40B4-BE49-F238E27FC236}">
                  <a16:creationId xmlns:a16="http://schemas.microsoft.com/office/drawing/2014/main" id="{D031ABAE-735D-4827-BA23-AB79705E7D04}"/>
                </a:ext>
              </a:extLst>
            </p:cNvPr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94">
              <a:extLst>
                <a:ext uri="{FF2B5EF4-FFF2-40B4-BE49-F238E27FC236}">
                  <a16:creationId xmlns:a16="http://schemas.microsoft.com/office/drawing/2014/main" id="{156C06E8-0CA4-4B4F-8FAF-08F9ED015128}"/>
                </a:ext>
              </a:extLst>
            </p:cNvPr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96">
              <a:extLst>
                <a:ext uri="{FF2B5EF4-FFF2-40B4-BE49-F238E27FC236}">
                  <a16:creationId xmlns:a16="http://schemas.microsoft.com/office/drawing/2014/main" id="{898288BD-8946-414D-8EFE-4445B2928A4E}"/>
                </a:ext>
              </a:extLst>
            </p:cNvPr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97">
              <a:extLst>
                <a:ext uri="{FF2B5EF4-FFF2-40B4-BE49-F238E27FC236}">
                  <a16:creationId xmlns:a16="http://schemas.microsoft.com/office/drawing/2014/main" id="{7B7737F4-F954-44F6-8CF8-866B7857EC2B}"/>
                </a:ext>
              </a:extLst>
            </p:cNvPr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99">
              <a:extLst>
                <a:ext uri="{FF2B5EF4-FFF2-40B4-BE49-F238E27FC236}">
                  <a16:creationId xmlns:a16="http://schemas.microsoft.com/office/drawing/2014/main" id="{42F401D4-8A0C-4A32-AB02-07250AB833D8}"/>
                </a:ext>
              </a:extLst>
            </p:cNvPr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Gerade Verbindung 100">
              <a:extLst>
                <a:ext uri="{FF2B5EF4-FFF2-40B4-BE49-F238E27FC236}">
                  <a16:creationId xmlns:a16="http://schemas.microsoft.com/office/drawing/2014/main" id="{B58D2AA9-B190-4189-A267-C67CAF6EBB09}"/>
                </a:ext>
              </a:extLst>
            </p:cNvPr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Gerade Verbindung 102">
              <a:extLst>
                <a:ext uri="{FF2B5EF4-FFF2-40B4-BE49-F238E27FC236}">
                  <a16:creationId xmlns:a16="http://schemas.microsoft.com/office/drawing/2014/main" id="{9684BB35-2891-4888-AC65-5620A4D38A09}"/>
                </a:ext>
              </a:extLst>
            </p:cNvPr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103">
              <a:extLst>
                <a:ext uri="{FF2B5EF4-FFF2-40B4-BE49-F238E27FC236}">
                  <a16:creationId xmlns:a16="http://schemas.microsoft.com/office/drawing/2014/main" id="{380D3BF0-A837-4F88-903B-3534B09FEA65}"/>
                </a:ext>
              </a:extLst>
            </p:cNvPr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 Verbindung 105">
              <a:extLst>
                <a:ext uri="{FF2B5EF4-FFF2-40B4-BE49-F238E27FC236}">
                  <a16:creationId xmlns:a16="http://schemas.microsoft.com/office/drawing/2014/main" id="{F996BB7E-287D-423C-B8D1-A534EFD54C06}"/>
                </a:ext>
              </a:extLst>
            </p:cNvPr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Gerade Verbindung 106">
              <a:extLst>
                <a:ext uri="{FF2B5EF4-FFF2-40B4-BE49-F238E27FC236}">
                  <a16:creationId xmlns:a16="http://schemas.microsoft.com/office/drawing/2014/main" id="{41FDF340-5F4F-414A-93F8-0B08E1291490}"/>
                </a:ext>
              </a:extLst>
            </p:cNvPr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Gerade Verbindung 108">
              <a:extLst>
                <a:ext uri="{FF2B5EF4-FFF2-40B4-BE49-F238E27FC236}">
                  <a16:creationId xmlns:a16="http://schemas.microsoft.com/office/drawing/2014/main" id="{D0748EC0-770F-4B4D-A53B-DB0A5C56E00F}"/>
                </a:ext>
              </a:extLst>
            </p:cNvPr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 Verbindung 109">
              <a:extLst>
                <a:ext uri="{FF2B5EF4-FFF2-40B4-BE49-F238E27FC236}">
                  <a16:creationId xmlns:a16="http://schemas.microsoft.com/office/drawing/2014/main" id="{0D402BBB-D971-448B-93E5-F90B28274A2E}"/>
                </a:ext>
              </a:extLst>
            </p:cNvPr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Gerade Verbindung 111">
              <a:extLst>
                <a:ext uri="{FF2B5EF4-FFF2-40B4-BE49-F238E27FC236}">
                  <a16:creationId xmlns:a16="http://schemas.microsoft.com/office/drawing/2014/main" id="{15CE2D59-3954-494E-AB12-3BBAAE4B4958}"/>
                </a:ext>
              </a:extLst>
            </p:cNvPr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Gerade Verbindung 112">
              <a:extLst>
                <a:ext uri="{FF2B5EF4-FFF2-40B4-BE49-F238E27FC236}">
                  <a16:creationId xmlns:a16="http://schemas.microsoft.com/office/drawing/2014/main" id="{B07E2A6F-2373-4A12-8D2A-F9E86B552A54}"/>
                </a:ext>
              </a:extLst>
            </p:cNvPr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Gerade Verbindung 114">
              <a:extLst>
                <a:ext uri="{FF2B5EF4-FFF2-40B4-BE49-F238E27FC236}">
                  <a16:creationId xmlns:a16="http://schemas.microsoft.com/office/drawing/2014/main" id="{16F49E6F-B153-4E83-8413-C536A626C814}"/>
                </a:ext>
              </a:extLst>
            </p:cNvPr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 Verbindung 116">
              <a:extLst>
                <a:ext uri="{FF2B5EF4-FFF2-40B4-BE49-F238E27FC236}">
                  <a16:creationId xmlns:a16="http://schemas.microsoft.com/office/drawing/2014/main" id="{E07BB962-5A0F-43F8-A4EE-12E49B628CE6}"/>
                </a:ext>
              </a:extLst>
            </p:cNvPr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 Verbindung 117">
              <a:extLst>
                <a:ext uri="{FF2B5EF4-FFF2-40B4-BE49-F238E27FC236}">
                  <a16:creationId xmlns:a16="http://schemas.microsoft.com/office/drawing/2014/main" id="{A47D9CBA-6894-40CD-BFBC-199CEE5A8CD0}"/>
                </a:ext>
              </a:extLst>
            </p:cNvPr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Gerade Verbindung 118">
              <a:extLst>
                <a:ext uri="{FF2B5EF4-FFF2-40B4-BE49-F238E27FC236}">
                  <a16:creationId xmlns:a16="http://schemas.microsoft.com/office/drawing/2014/main" id="{A3BCD380-12C6-417D-A1EF-FD3D6E53FE7A}"/>
                </a:ext>
              </a:extLst>
            </p:cNvPr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999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head"/>
          <p:cNvSpPr>
            <a:spLocks noGrp="1"/>
          </p:cNvSpPr>
          <p:nvPr>
            <p:ph type="ctrTitle" hasCustomPrompt="1"/>
          </p:nvPr>
        </p:nvSpPr>
        <p:spPr>
          <a:xfrm>
            <a:off x="540000" y="4359600"/>
            <a:ext cx="3579813" cy="36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Optional subhead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>
          <a:xfrm>
            <a:off x="540001" y="1915199"/>
            <a:ext cx="6394200" cy="2401200"/>
          </a:xfrm>
        </p:spPr>
        <p:txBody>
          <a:bodyPr lIns="0" tIns="0" rIns="0" bIns="0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</a:t>
            </a:r>
          </a:p>
        </p:txBody>
      </p:sp>
      <p:sp>
        <p:nvSpPr>
          <p:cNvPr id="6" name="Presenter">
            <a:extLst>
              <a:ext uri="{FF2B5EF4-FFF2-40B4-BE49-F238E27FC236}">
                <a16:creationId xmlns:a16="http://schemas.microsoft.com/office/drawing/2014/main" id="{046EC491-C7E1-4B50-AC08-4B82CD6C66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5090400"/>
            <a:ext cx="3579813" cy="5400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US" dirty="0"/>
              <a:t>Presenter Calibri 16 pt</a:t>
            </a:r>
            <a:br>
              <a:rPr lang="en-US" dirty="0"/>
            </a:br>
            <a:r>
              <a:rPr lang="en-US" dirty="0"/>
              <a:t>English, Month 2024</a:t>
            </a:r>
          </a:p>
        </p:txBody>
      </p:sp>
      <p:pic>
        <p:nvPicPr>
          <p:cNvPr id="87" name="Siemens Healthineers logo">
            <a:extLst>
              <a:ext uri="{FF2B5EF4-FFF2-40B4-BE49-F238E27FC236}">
                <a16:creationId xmlns:a16="http://schemas.microsoft.com/office/drawing/2014/main" id="{35EEC452-B426-4E7B-8973-E9DC55604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43908" y="497114"/>
            <a:ext cx="2484000" cy="592209"/>
          </a:xfrm>
          <a:prstGeom prst="rect">
            <a:avLst/>
          </a:prstGeom>
        </p:spPr>
      </p:pic>
      <p:pic>
        <p:nvPicPr>
          <p:cNvPr id="7" name="Dot pulse">
            <a:extLst>
              <a:ext uri="{FF2B5EF4-FFF2-40B4-BE49-F238E27FC236}">
                <a16:creationId xmlns:a16="http://schemas.microsoft.com/office/drawing/2014/main" id="{BF10F800-E2D2-4A30-9DC1-1940116C0E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175" y="4029933"/>
            <a:ext cx="2826000" cy="144267"/>
          </a:xfrm>
          <a:prstGeom prst="rect">
            <a:avLst/>
          </a:prstGeom>
        </p:spPr>
      </p:pic>
      <p:sp>
        <p:nvSpPr>
          <p:cNvPr id="8" name="Abgerundetes Rechteck 8">
            <a:extLst>
              <a:ext uri="{FF2B5EF4-FFF2-40B4-BE49-F238E27FC236}">
                <a16:creationId xmlns:a16="http://schemas.microsoft.com/office/drawing/2014/main" id="{DBB37A37-4416-4E90-92A7-341CF6FAF214}"/>
              </a:ext>
            </a:extLst>
          </p:cNvPr>
          <p:cNvSpPr/>
          <p:nvPr userDrawn="1"/>
        </p:nvSpPr>
        <p:spPr>
          <a:xfrm>
            <a:off x="12560400" y="5407843"/>
            <a:ext cx="1800000" cy="1450157"/>
          </a:xfrm>
          <a:prstGeom prst="roundRect">
            <a:avLst>
              <a:gd name="adj" fmla="val 0"/>
            </a:avLst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schemeClr val="tx1"/>
                </a:solidFill>
                <a:latin typeface="+mn-lt"/>
              </a:rPr>
              <a:t>The animation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100" dirty="0">
                <a:solidFill>
                  <a:schemeClr val="bg1"/>
                </a:solidFill>
                <a:latin typeface="+mn-lt"/>
              </a:rPr>
              <a:t>of the dot pulse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can be </a:t>
            </a:r>
            <a:r>
              <a:rPr lang="en-US" sz="1100" dirty="0">
                <a:solidFill>
                  <a:schemeClr val="tx1"/>
                </a:solidFill>
              </a:rPr>
              <a:t>optionally  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switched off on the master layout.</a:t>
            </a:r>
          </a:p>
          <a:p>
            <a:endParaRPr lang="en-US" sz="1100" dirty="0">
              <a:solidFill>
                <a:schemeClr val="bg1"/>
              </a:solidFill>
              <a:latin typeface="+mn-lt"/>
            </a:endParaRP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Go to View &gt; Slide Master</a:t>
            </a:r>
          </a:p>
          <a:p>
            <a:r>
              <a:rPr lang="en-US" sz="1100" dirty="0">
                <a:solidFill>
                  <a:schemeClr val="bg1"/>
                </a:solidFill>
                <a:latin typeface="+mn-lt"/>
              </a:rPr>
              <a:t>After that go to Animations &gt; Animations Pane.</a:t>
            </a:r>
          </a:p>
        </p:txBody>
      </p:sp>
      <p:grpSp>
        <p:nvGrpSpPr>
          <p:cNvPr id="9" name="Marker">
            <a:extLst>
              <a:ext uri="{FF2B5EF4-FFF2-40B4-BE49-F238E27FC236}">
                <a16:creationId xmlns:a16="http://schemas.microsoft.com/office/drawing/2014/main" id="{D39A42E3-E034-456A-A3F4-983938E62B60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10" name="Gerade Verbindung 40">
              <a:extLst>
                <a:ext uri="{FF2B5EF4-FFF2-40B4-BE49-F238E27FC236}">
                  <a16:creationId xmlns:a16="http://schemas.microsoft.com/office/drawing/2014/main" id="{7EA5DFEE-96B5-471D-81C0-5EF9A808435E}"/>
                </a:ext>
              </a:extLst>
            </p:cNvPr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42">
              <a:extLst>
                <a:ext uri="{FF2B5EF4-FFF2-40B4-BE49-F238E27FC236}">
                  <a16:creationId xmlns:a16="http://schemas.microsoft.com/office/drawing/2014/main" id="{F6FE5688-06C6-4AC4-A569-2B413F35EC6E}"/>
                </a:ext>
              </a:extLst>
            </p:cNvPr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45">
              <a:extLst>
                <a:ext uri="{FF2B5EF4-FFF2-40B4-BE49-F238E27FC236}">
                  <a16:creationId xmlns:a16="http://schemas.microsoft.com/office/drawing/2014/main" id="{A46EE828-435A-466B-B291-531ACD081B61}"/>
                </a:ext>
              </a:extLst>
            </p:cNvPr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46">
              <a:extLst>
                <a:ext uri="{FF2B5EF4-FFF2-40B4-BE49-F238E27FC236}">
                  <a16:creationId xmlns:a16="http://schemas.microsoft.com/office/drawing/2014/main" id="{4E888A75-66AE-4FE7-88A7-FC420843805E}"/>
                </a:ext>
              </a:extLst>
            </p:cNvPr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48">
              <a:extLst>
                <a:ext uri="{FF2B5EF4-FFF2-40B4-BE49-F238E27FC236}">
                  <a16:creationId xmlns:a16="http://schemas.microsoft.com/office/drawing/2014/main" id="{05D52D9C-9BDD-45C5-BB42-908F85769875}"/>
                </a:ext>
              </a:extLst>
            </p:cNvPr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49">
              <a:extLst>
                <a:ext uri="{FF2B5EF4-FFF2-40B4-BE49-F238E27FC236}">
                  <a16:creationId xmlns:a16="http://schemas.microsoft.com/office/drawing/2014/main" id="{F90169CA-7B48-43EA-99B5-5BB8F5C7FAF2}"/>
                </a:ext>
              </a:extLst>
            </p:cNvPr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51">
              <a:extLst>
                <a:ext uri="{FF2B5EF4-FFF2-40B4-BE49-F238E27FC236}">
                  <a16:creationId xmlns:a16="http://schemas.microsoft.com/office/drawing/2014/main" id="{F8A274D0-79BC-4A7C-BC35-24A63FEE3370}"/>
                </a:ext>
              </a:extLst>
            </p:cNvPr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52">
              <a:extLst>
                <a:ext uri="{FF2B5EF4-FFF2-40B4-BE49-F238E27FC236}">
                  <a16:creationId xmlns:a16="http://schemas.microsoft.com/office/drawing/2014/main" id="{F1C376A8-6474-403C-819A-A69E80654EB5}"/>
                </a:ext>
              </a:extLst>
            </p:cNvPr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54">
              <a:extLst>
                <a:ext uri="{FF2B5EF4-FFF2-40B4-BE49-F238E27FC236}">
                  <a16:creationId xmlns:a16="http://schemas.microsoft.com/office/drawing/2014/main" id="{43143CCC-DC7F-4662-8A8A-46996B39E7E1}"/>
                </a:ext>
              </a:extLst>
            </p:cNvPr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55">
              <a:extLst>
                <a:ext uri="{FF2B5EF4-FFF2-40B4-BE49-F238E27FC236}">
                  <a16:creationId xmlns:a16="http://schemas.microsoft.com/office/drawing/2014/main" id="{F6236ACA-7244-4667-9238-02757C2EAFB5}"/>
                </a:ext>
              </a:extLst>
            </p:cNvPr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57">
              <a:extLst>
                <a:ext uri="{FF2B5EF4-FFF2-40B4-BE49-F238E27FC236}">
                  <a16:creationId xmlns:a16="http://schemas.microsoft.com/office/drawing/2014/main" id="{8E4010D3-1AE7-4FCA-8300-850BB954A506}"/>
                </a:ext>
              </a:extLst>
            </p:cNvPr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58">
              <a:extLst>
                <a:ext uri="{FF2B5EF4-FFF2-40B4-BE49-F238E27FC236}">
                  <a16:creationId xmlns:a16="http://schemas.microsoft.com/office/drawing/2014/main" id="{EC46CD02-8AD2-4474-B747-A5AC59B657DB}"/>
                </a:ext>
              </a:extLst>
            </p:cNvPr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60">
              <a:extLst>
                <a:ext uri="{FF2B5EF4-FFF2-40B4-BE49-F238E27FC236}">
                  <a16:creationId xmlns:a16="http://schemas.microsoft.com/office/drawing/2014/main" id="{3C008754-4721-4013-9DD9-4276CE32690C}"/>
                </a:ext>
              </a:extLst>
            </p:cNvPr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61">
              <a:extLst>
                <a:ext uri="{FF2B5EF4-FFF2-40B4-BE49-F238E27FC236}">
                  <a16:creationId xmlns:a16="http://schemas.microsoft.com/office/drawing/2014/main" id="{3056DE7E-58F1-4D73-8C19-6E7881C70C5B}"/>
                </a:ext>
              </a:extLst>
            </p:cNvPr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63">
              <a:extLst>
                <a:ext uri="{FF2B5EF4-FFF2-40B4-BE49-F238E27FC236}">
                  <a16:creationId xmlns:a16="http://schemas.microsoft.com/office/drawing/2014/main" id="{3B3E1CD6-4B1F-4020-B468-B06ABDA78018}"/>
                </a:ext>
              </a:extLst>
            </p:cNvPr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64">
              <a:extLst>
                <a:ext uri="{FF2B5EF4-FFF2-40B4-BE49-F238E27FC236}">
                  <a16:creationId xmlns:a16="http://schemas.microsoft.com/office/drawing/2014/main" id="{13357323-3808-4962-B967-75E17B45A4B2}"/>
                </a:ext>
              </a:extLst>
            </p:cNvPr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66">
              <a:extLst>
                <a:ext uri="{FF2B5EF4-FFF2-40B4-BE49-F238E27FC236}">
                  <a16:creationId xmlns:a16="http://schemas.microsoft.com/office/drawing/2014/main" id="{1653938B-8CB8-4E29-8275-7492D19BD87A}"/>
                </a:ext>
              </a:extLst>
            </p:cNvPr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67">
              <a:extLst>
                <a:ext uri="{FF2B5EF4-FFF2-40B4-BE49-F238E27FC236}">
                  <a16:creationId xmlns:a16="http://schemas.microsoft.com/office/drawing/2014/main" id="{716967B0-3183-4F1C-9947-9C3231AED359}"/>
                </a:ext>
              </a:extLst>
            </p:cNvPr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69">
              <a:extLst>
                <a:ext uri="{FF2B5EF4-FFF2-40B4-BE49-F238E27FC236}">
                  <a16:creationId xmlns:a16="http://schemas.microsoft.com/office/drawing/2014/main" id="{24A98F4C-9B95-4D59-A35E-BC4FD22C7CED}"/>
                </a:ext>
              </a:extLst>
            </p:cNvPr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70">
              <a:extLst>
                <a:ext uri="{FF2B5EF4-FFF2-40B4-BE49-F238E27FC236}">
                  <a16:creationId xmlns:a16="http://schemas.microsoft.com/office/drawing/2014/main" id="{E2AC2629-2D6F-4E0B-906C-B29FC2C0416E}"/>
                </a:ext>
              </a:extLst>
            </p:cNvPr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72">
              <a:extLst>
                <a:ext uri="{FF2B5EF4-FFF2-40B4-BE49-F238E27FC236}">
                  <a16:creationId xmlns:a16="http://schemas.microsoft.com/office/drawing/2014/main" id="{BE9A42B9-530E-4242-8847-CDED545A750F}"/>
                </a:ext>
              </a:extLst>
            </p:cNvPr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73">
              <a:extLst>
                <a:ext uri="{FF2B5EF4-FFF2-40B4-BE49-F238E27FC236}">
                  <a16:creationId xmlns:a16="http://schemas.microsoft.com/office/drawing/2014/main" id="{1D7743B7-4A22-4499-816E-620480EF940B}"/>
                </a:ext>
              </a:extLst>
            </p:cNvPr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75">
              <a:extLst>
                <a:ext uri="{FF2B5EF4-FFF2-40B4-BE49-F238E27FC236}">
                  <a16:creationId xmlns:a16="http://schemas.microsoft.com/office/drawing/2014/main" id="{A97A8787-113E-44B0-85C1-552A745B4379}"/>
                </a:ext>
              </a:extLst>
            </p:cNvPr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76">
              <a:extLst>
                <a:ext uri="{FF2B5EF4-FFF2-40B4-BE49-F238E27FC236}">
                  <a16:creationId xmlns:a16="http://schemas.microsoft.com/office/drawing/2014/main" id="{83987063-6FE9-40BB-AEEC-B9B963D66AF2}"/>
                </a:ext>
              </a:extLst>
            </p:cNvPr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78">
              <a:extLst>
                <a:ext uri="{FF2B5EF4-FFF2-40B4-BE49-F238E27FC236}">
                  <a16:creationId xmlns:a16="http://schemas.microsoft.com/office/drawing/2014/main" id="{67746B3D-00B2-405D-BFA0-FCEDC2545C54}"/>
                </a:ext>
              </a:extLst>
            </p:cNvPr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79">
              <a:extLst>
                <a:ext uri="{FF2B5EF4-FFF2-40B4-BE49-F238E27FC236}">
                  <a16:creationId xmlns:a16="http://schemas.microsoft.com/office/drawing/2014/main" id="{6DB3F7B3-59C2-4B42-84F0-B222C48E4378}"/>
                </a:ext>
              </a:extLst>
            </p:cNvPr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81">
              <a:extLst>
                <a:ext uri="{FF2B5EF4-FFF2-40B4-BE49-F238E27FC236}">
                  <a16:creationId xmlns:a16="http://schemas.microsoft.com/office/drawing/2014/main" id="{55366E91-0C12-412A-BA36-B761FED4662D}"/>
                </a:ext>
              </a:extLst>
            </p:cNvPr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82">
              <a:extLst>
                <a:ext uri="{FF2B5EF4-FFF2-40B4-BE49-F238E27FC236}">
                  <a16:creationId xmlns:a16="http://schemas.microsoft.com/office/drawing/2014/main" id="{E9F891A0-5172-4546-8B1F-2579FA2FEBD1}"/>
                </a:ext>
              </a:extLst>
            </p:cNvPr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84">
              <a:extLst>
                <a:ext uri="{FF2B5EF4-FFF2-40B4-BE49-F238E27FC236}">
                  <a16:creationId xmlns:a16="http://schemas.microsoft.com/office/drawing/2014/main" id="{88A59020-D08E-4532-9B90-DE28E5DB31B3}"/>
                </a:ext>
              </a:extLst>
            </p:cNvPr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85">
              <a:extLst>
                <a:ext uri="{FF2B5EF4-FFF2-40B4-BE49-F238E27FC236}">
                  <a16:creationId xmlns:a16="http://schemas.microsoft.com/office/drawing/2014/main" id="{AC5A657B-443F-418C-8790-F24C3AF724AB}"/>
                </a:ext>
              </a:extLst>
            </p:cNvPr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87">
              <a:extLst>
                <a:ext uri="{FF2B5EF4-FFF2-40B4-BE49-F238E27FC236}">
                  <a16:creationId xmlns:a16="http://schemas.microsoft.com/office/drawing/2014/main" id="{A1481941-E67A-4D8E-8177-0C855C7921CA}"/>
                </a:ext>
              </a:extLst>
            </p:cNvPr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88">
              <a:extLst>
                <a:ext uri="{FF2B5EF4-FFF2-40B4-BE49-F238E27FC236}">
                  <a16:creationId xmlns:a16="http://schemas.microsoft.com/office/drawing/2014/main" id="{B5C21370-5DFC-4BC7-9353-C5BD1FE074B1}"/>
                </a:ext>
              </a:extLst>
            </p:cNvPr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90">
              <a:extLst>
                <a:ext uri="{FF2B5EF4-FFF2-40B4-BE49-F238E27FC236}">
                  <a16:creationId xmlns:a16="http://schemas.microsoft.com/office/drawing/2014/main" id="{7B1A8D85-878C-4EC3-9178-F67AD1152B0E}"/>
                </a:ext>
              </a:extLst>
            </p:cNvPr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91">
              <a:extLst>
                <a:ext uri="{FF2B5EF4-FFF2-40B4-BE49-F238E27FC236}">
                  <a16:creationId xmlns:a16="http://schemas.microsoft.com/office/drawing/2014/main" id="{70A39318-BD31-471B-9806-F60534F8F0E5}"/>
                </a:ext>
              </a:extLst>
            </p:cNvPr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93">
              <a:extLst>
                <a:ext uri="{FF2B5EF4-FFF2-40B4-BE49-F238E27FC236}">
                  <a16:creationId xmlns:a16="http://schemas.microsoft.com/office/drawing/2014/main" id="{66A99A16-D0C7-4F1C-AEEA-78BB918AD85C}"/>
                </a:ext>
              </a:extLst>
            </p:cNvPr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94">
              <a:extLst>
                <a:ext uri="{FF2B5EF4-FFF2-40B4-BE49-F238E27FC236}">
                  <a16:creationId xmlns:a16="http://schemas.microsoft.com/office/drawing/2014/main" id="{C5471DB2-7EF6-49D9-B6EB-08154804E355}"/>
                </a:ext>
              </a:extLst>
            </p:cNvPr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96">
              <a:extLst>
                <a:ext uri="{FF2B5EF4-FFF2-40B4-BE49-F238E27FC236}">
                  <a16:creationId xmlns:a16="http://schemas.microsoft.com/office/drawing/2014/main" id="{0C03E5D8-6F9E-4FBE-A702-3236683D6C12}"/>
                </a:ext>
              </a:extLst>
            </p:cNvPr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97">
              <a:extLst>
                <a:ext uri="{FF2B5EF4-FFF2-40B4-BE49-F238E27FC236}">
                  <a16:creationId xmlns:a16="http://schemas.microsoft.com/office/drawing/2014/main" id="{1350AFA6-8E40-427D-B6A5-4639818970AE}"/>
                </a:ext>
              </a:extLst>
            </p:cNvPr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99">
              <a:extLst>
                <a:ext uri="{FF2B5EF4-FFF2-40B4-BE49-F238E27FC236}">
                  <a16:creationId xmlns:a16="http://schemas.microsoft.com/office/drawing/2014/main" id="{4EA8B6C3-8CB9-4354-9182-2F485841245F}"/>
                </a:ext>
              </a:extLst>
            </p:cNvPr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100">
              <a:extLst>
                <a:ext uri="{FF2B5EF4-FFF2-40B4-BE49-F238E27FC236}">
                  <a16:creationId xmlns:a16="http://schemas.microsoft.com/office/drawing/2014/main" id="{8CA7F308-45E5-4D6F-8E96-526C3A054166}"/>
                </a:ext>
              </a:extLst>
            </p:cNvPr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102">
              <a:extLst>
                <a:ext uri="{FF2B5EF4-FFF2-40B4-BE49-F238E27FC236}">
                  <a16:creationId xmlns:a16="http://schemas.microsoft.com/office/drawing/2014/main" id="{6E94B82F-99AB-41B6-80E6-D0835067958D}"/>
                </a:ext>
              </a:extLst>
            </p:cNvPr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103">
              <a:extLst>
                <a:ext uri="{FF2B5EF4-FFF2-40B4-BE49-F238E27FC236}">
                  <a16:creationId xmlns:a16="http://schemas.microsoft.com/office/drawing/2014/main" id="{F1473618-312D-4115-AFBB-2A8F5C508800}"/>
                </a:ext>
              </a:extLst>
            </p:cNvPr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105">
              <a:extLst>
                <a:ext uri="{FF2B5EF4-FFF2-40B4-BE49-F238E27FC236}">
                  <a16:creationId xmlns:a16="http://schemas.microsoft.com/office/drawing/2014/main" id="{19D5E2ED-F51A-401F-BD42-1335500C191C}"/>
                </a:ext>
              </a:extLst>
            </p:cNvPr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106">
              <a:extLst>
                <a:ext uri="{FF2B5EF4-FFF2-40B4-BE49-F238E27FC236}">
                  <a16:creationId xmlns:a16="http://schemas.microsoft.com/office/drawing/2014/main" id="{28A2F7D4-0473-4A68-935F-B452E1C78B7F}"/>
                </a:ext>
              </a:extLst>
            </p:cNvPr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108">
              <a:extLst>
                <a:ext uri="{FF2B5EF4-FFF2-40B4-BE49-F238E27FC236}">
                  <a16:creationId xmlns:a16="http://schemas.microsoft.com/office/drawing/2014/main" id="{9A104325-5070-4CA8-A88D-7BF93FED52AF}"/>
                </a:ext>
              </a:extLst>
            </p:cNvPr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109">
              <a:extLst>
                <a:ext uri="{FF2B5EF4-FFF2-40B4-BE49-F238E27FC236}">
                  <a16:creationId xmlns:a16="http://schemas.microsoft.com/office/drawing/2014/main" id="{497B098B-696E-4EA7-ABCF-A245A65E913D}"/>
                </a:ext>
              </a:extLst>
            </p:cNvPr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11">
              <a:extLst>
                <a:ext uri="{FF2B5EF4-FFF2-40B4-BE49-F238E27FC236}">
                  <a16:creationId xmlns:a16="http://schemas.microsoft.com/office/drawing/2014/main" id="{0C3F8CAE-34D6-4FA4-8746-9336AC48A58F}"/>
                </a:ext>
              </a:extLst>
            </p:cNvPr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12">
              <a:extLst>
                <a:ext uri="{FF2B5EF4-FFF2-40B4-BE49-F238E27FC236}">
                  <a16:creationId xmlns:a16="http://schemas.microsoft.com/office/drawing/2014/main" id="{E38B1F47-5868-4E05-9265-15445F9319E3}"/>
                </a:ext>
              </a:extLst>
            </p:cNvPr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14">
              <a:extLst>
                <a:ext uri="{FF2B5EF4-FFF2-40B4-BE49-F238E27FC236}">
                  <a16:creationId xmlns:a16="http://schemas.microsoft.com/office/drawing/2014/main" id="{B2354D57-D020-4A7A-A1F5-C9BD43B68326}"/>
                </a:ext>
              </a:extLst>
            </p:cNvPr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16">
              <a:extLst>
                <a:ext uri="{FF2B5EF4-FFF2-40B4-BE49-F238E27FC236}">
                  <a16:creationId xmlns:a16="http://schemas.microsoft.com/office/drawing/2014/main" id="{E347C51B-06E4-4BD6-A625-C5DA2E13F669}"/>
                </a:ext>
              </a:extLst>
            </p:cNvPr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117">
              <a:extLst>
                <a:ext uri="{FF2B5EF4-FFF2-40B4-BE49-F238E27FC236}">
                  <a16:creationId xmlns:a16="http://schemas.microsoft.com/office/drawing/2014/main" id="{3D6E3457-7600-4502-A63F-F9541EA564E1}"/>
                </a:ext>
              </a:extLst>
            </p:cNvPr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 Verbindung 118">
              <a:extLst>
                <a:ext uri="{FF2B5EF4-FFF2-40B4-BE49-F238E27FC236}">
                  <a16:creationId xmlns:a16="http://schemas.microsoft.com/office/drawing/2014/main" id="{5EFDB259-6FB2-4510-9177-612DC5D43785}"/>
                </a:ext>
              </a:extLst>
            </p:cNvPr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735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duct tag"/>
          <p:cNvSpPr>
            <a:spLocks noGrp="1"/>
          </p:cNvSpPr>
          <p:nvPr>
            <p:ph type="ctrTitle" hasCustomPrompt="1"/>
          </p:nvPr>
        </p:nvSpPr>
        <p:spPr>
          <a:xfrm>
            <a:off x="1476374" y="1623600"/>
            <a:ext cx="7336347" cy="122400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ETIAM sit </a:t>
            </a:r>
            <a:r>
              <a:rPr lang="en-US" dirty="0" err="1"/>
              <a:t>atmet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>
          <a:xfrm>
            <a:off x="1476374" y="3009329"/>
            <a:ext cx="7337425" cy="166131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</a:t>
            </a:r>
          </a:p>
        </p:txBody>
      </p:sp>
      <p:sp>
        <p:nvSpPr>
          <p:cNvPr id="12" name="Author"/>
          <p:cNvSpPr>
            <a:spLocks noGrp="1"/>
          </p:cNvSpPr>
          <p:nvPr>
            <p:ph type="ftr" sz="quarter" idx="3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3" name="Siemens Healthineers logo">
            <a:extLst>
              <a:ext uri="{FF2B5EF4-FFF2-40B4-BE49-F238E27FC236}">
                <a16:creationId xmlns:a16="http://schemas.microsoft.com/office/drawing/2014/main" id="{72B2F2CC-04D6-480A-9038-E43A364732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C763EA-6C08-40D2-97D3-0905B7D6DDEE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81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Blac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duct tag"/>
          <p:cNvSpPr>
            <a:spLocks noGrp="1"/>
          </p:cNvSpPr>
          <p:nvPr>
            <p:ph type="ctrTitle" hasCustomPrompt="1"/>
          </p:nvPr>
        </p:nvSpPr>
        <p:spPr>
          <a:xfrm>
            <a:off x="1476374" y="1623600"/>
            <a:ext cx="7336347" cy="122400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ETIAM sit </a:t>
            </a:r>
            <a:r>
              <a:rPr lang="en-US" dirty="0" err="1"/>
              <a:t>atmet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>
          <a:xfrm>
            <a:off x="1476374" y="3009329"/>
            <a:ext cx="7337425" cy="166131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</a:t>
            </a:r>
          </a:p>
        </p:txBody>
      </p:sp>
      <p:sp>
        <p:nvSpPr>
          <p:cNvPr id="12" name="Author"/>
          <p:cNvSpPr>
            <a:spLocks noGrp="1"/>
          </p:cNvSpPr>
          <p:nvPr>
            <p:ph type="ftr" sz="quarter" idx="3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grpSp>
        <p:nvGrpSpPr>
          <p:cNvPr id="6" name="Marker">
            <a:extLst>
              <a:ext uri="{FF2B5EF4-FFF2-40B4-BE49-F238E27FC236}">
                <a16:creationId xmlns:a16="http://schemas.microsoft.com/office/drawing/2014/main" id="{FA350118-2CDB-4D1D-9A15-37265E9A2EBF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7" name="Gerade Verbindung 40">
              <a:extLst>
                <a:ext uri="{FF2B5EF4-FFF2-40B4-BE49-F238E27FC236}">
                  <a16:creationId xmlns:a16="http://schemas.microsoft.com/office/drawing/2014/main" id="{2DE56DF7-4A34-49CA-8A5F-7D4C0B163372}"/>
                </a:ext>
              </a:extLst>
            </p:cNvPr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42">
              <a:extLst>
                <a:ext uri="{FF2B5EF4-FFF2-40B4-BE49-F238E27FC236}">
                  <a16:creationId xmlns:a16="http://schemas.microsoft.com/office/drawing/2014/main" id="{937BBF9E-AA5D-403C-9FB2-AAEFB06FFEE3}"/>
                </a:ext>
              </a:extLst>
            </p:cNvPr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45">
              <a:extLst>
                <a:ext uri="{FF2B5EF4-FFF2-40B4-BE49-F238E27FC236}">
                  <a16:creationId xmlns:a16="http://schemas.microsoft.com/office/drawing/2014/main" id="{D439082A-D679-4369-A278-8783FE36FC88}"/>
                </a:ext>
              </a:extLst>
            </p:cNvPr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 Verbindung 46">
              <a:extLst>
                <a:ext uri="{FF2B5EF4-FFF2-40B4-BE49-F238E27FC236}">
                  <a16:creationId xmlns:a16="http://schemas.microsoft.com/office/drawing/2014/main" id="{C4350D87-ED91-4479-856D-5B8CF153BF5A}"/>
                </a:ext>
              </a:extLst>
            </p:cNvPr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 Verbindung 48">
              <a:extLst>
                <a:ext uri="{FF2B5EF4-FFF2-40B4-BE49-F238E27FC236}">
                  <a16:creationId xmlns:a16="http://schemas.microsoft.com/office/drawing/2014/main" id="{3372D79B-9023-42EF-90F8-2FE932BFEACB}"/>
                </a:ext>
              </a:extLst>
            </p:cNvPr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49">
              <a:extLst>
                <a:ext uri="{FF2B5EF4-FFF2-40B4-BE49-F238E27FC236}">
                  <a16:creationId xmlns:a16="http://schemas.microsoft.com/office/drawing/2014/main" id="{ADF756B4-BC60-464D-B910-59F1A21C487A}"/>
                </a:ext>
              </a:extLst>
            </p:cNvPr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51">
              <a:extLst>
                <a:ext uri="{FF2B5EF4-FFF2-40B4-BE49-F238E27FC236}">
                  <a16:creationId xmlns:a16="http://schemas.microsoft.com/office/drawing/2014/main" id="{400F1294-A6B4-481B-BC4B-5340D1E95067}"/>
                </a:ext>
              </a:extLst>
            </p:cNvPr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52">
              <a:extLst>
                <a:ext uri="{FF2B5EF4-FFF2-40B4-BE49-F238E27FC236}">
                  <a16:creationId xmlns:a16="http://schemas.microsoft.com/office/drawing/2014/main" id="{23E74B0A-CD00-4236-A2F7-5DC1207B25F5}"/>
                </a:ext>
              </a:extLst>
            </p:cNvPr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54">
              <a:extLst>
                <a:ext uri="{FF2B5EF4-FFF2-40B4-BE49-F238E27FC236}">
                  <a16:creationId xmlns:a16="http://schemas.microsoft.com/office/drawing/2014/main" id="{EF938F0C-85E0-4F8C-96E5-C76D4ADA6F87}"/>
                </a:ext>
              </a:extLst>
            </p:cNvPr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55">
              <a:extLst>
                <a:ext uri="{FF2B5EF4-FFF2-40B4-BE49-F238E27FC236}">
                  <a16:creationId xmlns:a16="http://schemas.microsoft.com/office/drawing/2014/main" id="{5021DF1C-123F-449C-9299-CC4869A95FB3}"/>
                </a:ext>
              </a:extLst>
            </p:cNvPr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57">
              <a:extLst>
                <a:ext uri="{FF2B5EF4-FFF2-40B4-BE49-F238E27FC236}">
                  <a16:creationId xmlns:a16="http://schemas.microsoft.com/office/drawing/2014/main" id="{FF2E8183-C487-4406-8220-0713AA070CE1}"/>
                </a:ext>
              </a:extLst>
            </p:cNvPr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58">
              <a:extLst>
                <a:ext uri="{FF2B5EF4-FFF2-40B4-BE49-F238E27FC236}">
                  <a16:creationId xmlns:a16="http://schemas.microsoft.com/office/drawing/2014/main" id="{9BA794A9-5335-44A2-9352-A46BC3154597}"/>
                </a:ext>
              </a:extLst>
            </p:cNvPr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60">
              <a:extLst>
                <a:ext uri="{FF2B5EF4-FFF2-40B4-BE49-F238E27FC236}">
                  <a16:creationId xmlns:a16="http://schemas.microsoft.com/office/drawing/2014/main" id="{3B7538EE-EDC1-4C4B-8293-82D92696FFAF}"/>
                </a:ext>
              </a:extLst>
            </p:cNvPr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61">
              <a:extLst>
                <a:ext uri="{FF2B5EF4-FFF2-40B4-BE49-F238E27FC236}">
                  <a16:creationId xmlns:a16="http://schemas.microsoft.com/office/drawing/2014/main" id="{09D0298B-BF52-4871-B16B-C7E44CF93776}"/>
                </a:ext>
              </a:extLst>
            </p:cNvPr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63">
              <a:extLst>
                <a:ext uri="{FF2B5EF4-FFF2-40B4-BE49-F238E27FC236}">
                  <a16:creationId xmlns:a16="http://schemas.microsoft.com/office/drawing/2014/main" id="{CC69E2A9-D6DD-44AC-9C39-8A5CB1637324}"/>
                </a:ext>
              </a:extLst>
            </p:cNvPr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64">
              <a:extLst>
                <a:ext uri="{FF2B5EF4-FFF2-40B4-BE49-F238E27FC236}">
                  <a16:creationId xmlns:a16="http://schemas.microsoft.com/office/drawing/2014/main" id="{9A50B785-85B0-49D7-A557-C1CCEE41465D}"/>
                </a:ext>
              </a:extLst>
            </p:cNvPr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66">
              <a:extLst>
                <a:ext uri="{FF2B5EF4-FFF2-40B4-BE49-F238E27FC236}">
                  <a16:creationId xmlns:a16="http://schemas.microsoft.com/office/drawing/2014/main" id="{5ED8BECE-8D2B-47F0-8F73-D5685D59E2C6}"/>
                </a:ext>
              </a:extLst>
            </p:cNvPr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67">
              <a:extLst>
                <a:ext uri="{FF2B5EF4-FFF2-40B4-BE49-F238E27FC236}">
                  <a16:creationId xmlns:a16="http://schemas.microsoft.com/office/drawing/2014/main" id="{16717229-1AC8-40EF-B617-C15F28F5707A}"/>
                </a:ext>
              </a:extLst>
            </p:cNvPr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69">
              <a:extLst>
                <a:ext uri="{FF2B5EF4-FFF2-40B4-BE49-F238E27FC236}">
                  <a16:creationId xmlns:a16="http://schemas.microsoft.com/office/drawing/2014/main" id="{649C8FF4-BB77-433B-B62A-BC2883677B8A}"/>
                </a:ext>
              </a:extLst>
            </p:cNvPr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70">
              <a:extLst>
                <a:ext uri="{FF2B5EF4-FFF2-40B4-BE49-F238E27FC236}">
                  <a16:creationId xmlns:a16="http://schemas.microsoft.com/office/drawing/2014/main" id="{FFB8DF0A-45CE-4A09-8EE8-08E1D2B637A7}"/>
                </a:ext>
              </a:extLst>
            </p:cNvPr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72">
              <a:extLst>
                <a:ext uri="{FF2B5EF4-FFF2-40B4-BE49-F238E27FC236}">
                  <a16:creationId xmlns:a16="http://schemas.microsoft.com/office/drawing/2014/main" id="{47C152F1-3453-4AF5-B4A9-6B3A2FBF38D7}"/>
                </a:ext>
              </a:extLst>
            </p:cNvPr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73">
              <a:extLst>
                <a:ext uri="{FF2B5EF4-FFF2-40B4-BE49-F238E27FC236}">
                  <a16:creationId xmlns:a16="http://schemas.microsoft.com/office/drawing/2014/main" id="{F44E728D-41AC-46BF-AA01-9A3E7D3634E0}"/>
                </a:ext>
              </a:extLst>
            </p:cNvPr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75">
              <a:extLst>
                <a:ext uri="{FF2B5EF4-FFF2-40B4-BE49-F238E27FC236}">
                  <a16:creationId xmlns:a16="http://schemas.microsoft.com/office/drawing/2014/main" id="{42EA3322-49A4-41D9-A9F4-2D1CDA2B9893}"/>
                </a:ext>
              </a:extLst>
            </p:cNvPr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76">
              <a:extLst>
                <a:ext uri="{FF2B5EF4-FFF2-40B4-BE49-F238E27FC236}">
                  <a16:creationId xmlns:a16="http://schemas.microsoft.com/office/drawing/2014/main" id="{5583F9E5-85F6-46E0-9AC9-E2E6F9DBBB82}"/>
                </a:ext>
              </a:extLst>
            </p:cNvPr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78">
              <a:extLst>
                <a:ext uri="{FF2B5EF4-FFF2-40B4-BE49-F238E27FC236}">
                  <a16:creationId xmlns:a16="http://schemas.microsoft.com/office/drawing/2014/main" id="{D3278E3D-27B0-4D12-8CA4-5447938671BF}"/>
                </a:ext>
              </a:extLst>
            </p:cNvPr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79">
              <a:extLst>
                <a:ext uri="{FF2B5EF4-FFF2-40B4-BE49-F238E27FC236}">
                  <a16:creationId xmlns:a16="http://schemas.microsoft.com/office/drawing/2014/main" id="{FC5A0A42-E0CF-4330-B8DC-AB1DD0EE9B10}"/>
                </a:ext>
              </a:extLst>
            </p:cNvPr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81">
              <a:extLst>
                <a:ext uri="{FF2B5EF4-FFF2-40B4-BE49-F238E27FC236}">
                  <a16:creationId xmlns:a16="http://schemas.microsoft.com/office/drawing/2014/main" id="{40CF86C5-4808-4064-B84F-CBEF9CB27EB1}"/>
                </a:ext>
              </a:extLst>
            </p:cNvPr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82">
              <a:extLst>
                <a:ext uri="{FF2B5EF4-FFF2-40B4-BE49-F238E27FC236}">
                  <a16:creationId xmlns:a16="http://schemas.microsoft.com/office/drawing/2014/main" id="{A7AEA581-FF31-4D5E-939C-C708600BE27E}"/>
                </a:ext>
              </a:extLst>
            </p:cNvPr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84">
              <a:extLst>
                <a:ext uri="{FF2B5EF4-FFF2-40B4-BE49-F238E27FC236}">
                  <a16:creationId xmlns:a16="http://schemas.microsoft.com/office/drawing/2014/main" id="{AA38A6FD-81CD-4A99-9F0B-49E7FA09F07C}"/>
                </a:ext>
              </a:extLst>
            </p:cNvPr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 Verbindung 85">
              <a:extLst>
                <a:ext uri="{FF2B5EF4-FFF2-40B4-BE49-F238E27FC236}">
                  <a16:creationId xmlns:a16="http://schemas.microsoft.com/office/drawing/2014/main" id="{BE46A269-5108-4684-9EE5-305BE5872874}"/>
                </a:ext>
              </a:extLst>
            </p:cNvPr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87">
              <a:extLst>
                <a:ext uri="{FF2B5EF4-FFF2-40B4-BE49-F238E27FC236}">
                  <a16:creationId xmlns:a16="http://schemas.microsoft.com/office/drawing/2014/main" id="{3FE94714-A679-4EEE-9AE4-B4BAAE085CF6}"/>
                </a:ext>
              </a:extLst>
            </p:cNvPr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Gerade Verbindung 88">
              <a:extLst>
                <a:ext uri="{FF2B5EF4-FFF2-40B4-BE49-F238E27FC236}">
                  <a16:creationId xmlns:a16="http://schemas.microsoft.com/office/drawing/2014/main" id="{A3C764CA-0081-4E3E-B612-81AE48E38457}"/>
                </a:ext>
              </a:extLst>
            </p:cNvPr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 Verbindung 90">
              <a:extLst>
                <a:ext uri="{FF2B5EF4-FFF2-40B4-BE49-F238E27FC236}">
                  <a16:creationId xmlns:a16="http://schemas.microsoft.com/office/drawing/2014/main" id="{1BF3C449-FD97-41A5-9689-A6BC7F1B197F}"/>
                </a:ext>
              </a:extLst>
            </p:cNvPr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 Verbindung 91">
              <a:extLst>
                <a:ext uri="{FF2B5EF4-FFF2-40B4-BE49-F238E27FC236}">
                  <a16:creationId xmlns:a16="http://schemas.microsoft.com/office/drawing/2014/main" id="{91FD4557-8E9E-4FB5-A42C-158CE6E2EB22}"/>
                </a:ext>
              </a:extLst>
            </p:cNvPr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93">
              <a:extLst>
                <a:ext uri="{FF2B5EF4-FFF2-40B4-BE49-F238E27FC236}">
                  <a16:creationId xmlns:a16="http://schemas.microsoft.com/office/drawing/2014/main" id="{582A2C32-4D58-45BA-8473-121B3E9F668E}"/>
                </a:ext>
              </a:extLst>
            </p:cNvPr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 Verbindung 94">
              <a:extLst>
                <a:ext uri="{FF2B5EF4-FFF2-40B4-BE49-F238E27FC236}">
                  <a16:creationId xmlns:a16="http://schemas.microsoft.com/office/drawing/2014/main" id="{74EB25C2-3062-4F6D-80BC-EE6156457E73}"/>
                </a:ext>
              </a:extLst>
            </p:cNvPr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rade Verbindung 96">
              <a:extLst>
                <a:ext uri="{FF2B5EF4-FFF2-40B4-BE49-F238E27FC236}">
                  <a16:creationId xmlns:a16="http://schemas.microsoft.com/office/drawing/2014/main" id="{4B9F92EE-4390-433E-AB4C-596238B07320}"/>
                </a:ext>
              </a:extLst>
            </p:cNvPr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97">
              <a:extLst>
                <a:ext uri="{FF2B5EF4-FFF2-40B4-BE49-F238E27FC236}">
                  <a16:creationId xmlns:a16="http://schemas.microsoft.com/office/drawing/2014/main" id="{EAFB0A32-7453-4CEF-ACAB-F374091019F0}"/>
                </a:ext>
              </a:extLst>
            </p:cNvPr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99">
              <a:extLst>
                <a:ext uri="{FF2B5EF4-FFF2-40B4-BE49-F238E27FC236}">
                  <a16:creationId xmlns:a16="http://schemas.microsoft.com/office/drawing/2014/main" id="{3BC74E13-125F-425A-A5B4-74E010AB8637}"/>
                </a:ext>
              </a:extLst>
            </p:cNvPr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 Verbindung 100">
              <a:extLst>
                <a:ext uri="{FF2B5EF4-FFF2-40B4-BE49-F238E27FC236}">
                  <a16:creationId xmlns:a16="http://schemas.microsoft.com/office/drawing/2014/main" id="{6C3C906C-664B-4C7C-AEC6-7F9305CF3699}"/>
                </a:ext>
              </a:extLst>
            </p:cNvPr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102">
              <a:extLst>
                <a:ext uri="{FF2B5EF4-FFF2-40B4-BE49-F238E27FC236}">
                  <a16:creationId xmlns:a16="http://schemas.microsoft.com/office/drawing/2014/main" id="{25813290-AD47-426C-89B8-CF97FC131227}"/>
                </a:ext>
              </a:extLst>
            </p:cNvPr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103">
              <a:extLst>
                <a:ext uri="{FF2B5EF4-FFF2-40B4-BE49-F238E27FC236}">
                  <a16:creationId xmlns:a16="http://schemas.microsoft.com/office/drawing/2014/main" id="{CB1A949D-3EFE-4F15-9889-0D96B00D65BF}"/>
                </a:ext>
              </a:extLst>
            </p:cNvPr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105">
              <a:extLst>
                <a:ext uri="{FF2B5EF4-FFF2-40B4-BE49-F238E27FC236}">
                  <a16:creationId xmlns:a16="http://schemas.microsoft.com/office/drawing/2014/main" id="{9717171A-62BA-4752-8D28-624601388654}"/>
                </a:ext>
              </a:extLst>
            </p:cNvPr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106">
              <a:extLst>
                <a:ext uri="{FF2B5EF4-FFF2-40B4-BE49-F238E27FC236}">
                  <a16:creationId xmlns:a16="http://schemas.microsoft.com/office/drawing/2014/main" id="{6459ADD6-42B0-4C43-9015-08A990182379}"/>
                </a:ext>
              </a:extLst>
            </p:cNvPr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108">
              <a:extLst>
                <a:ext uri="{FF2B5EF4-FFF2-40B4-BE49-F238E27FC236}">
                  <a16:creationId xmlns:a16="http://schemas.microsoft.com/office/drawing/2014/main" id="{0B6ABFAF-52C9-41B6-967D-352EAE314590}"/>
                </a:ext>
              </a:extLst>
            </p:cNvPr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109">
              <a:extLst>
                <a:ext uri="{FF2B5EF4-FFF2-40B4-BE49-F238E27FC236}">
                  <a16:creationId xmlns:a16="http://schemas.microsoft.com/office/drawing/2014/main" id="{9FEC4BAC-3680-461C-8B3C-24B845D8C3C4}"/>
                </a:ext>
              </a:extLst>
            </p:cNvPr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111">
              <a:extLst>
                <a:ext uri="{FF2B5EF4-FFF2-40B4-BE49-F238E27FC236}">
                  <a16:creationId xmlns:a16="http://schemas.microsoft.com/office/drawing/2014/main" id="{FA168A75-8036-4535-8F66-4A3350477E81}"/>
                </a:ext>
              </a:extLst>
            </p:cNvPr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112">
              <a:extLst>
                <a:ext uri="{FF2B5EF4-FFF2-40B4-BE49-F238E27FC236}">
                  <a16:creationId xmlns:a16="http://schemas.microsoft.com/office/drawing/2014/main" id="{A18C4E76-6CA5-43C5-8FA5-221B24637625}"/>
                </a:ext>
              </a:extLst>
            </p:cNvPr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rade Verbindung 114">
              <a:extLst>
                <a:ext uri="{FF2B5EF4-FFF2-40B4-BE49-F238E27FC236}">
                  <a16:creationId xmlns:a16="http://schemas.microsoft.com/office/drawing/2014/main" id="{9CCF6106-20E5-4896-99A3-B7C1E3AFF423}"/>
                </a:ext>
              </a:extLst>
            </p:cNvPr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116">
              <a:extLst>
                <a:ext uri="{FF2B5EF4-FFF2-40B4-BE49-F238E27FC236}">
                  <a16:creationId xmlns:a16="http://schemas.microsoft.com/office/drawing/2014/main" id="{6F614B0B-535C-4FC2-9A91-3FA11CBF19E6}"/>
                </a:ext>
              </a:extLst>
            </p:cNvPr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117">
              <a:extLst>
                <a:ext uri="{FF2B5EF4-FFF2-40B4-BE49-F238E27FC236}">
                  <a16:creationId xmlns:a16="http://schemas.microsoft.com/office/drawing/2014/main" id="{DF4C6D78-47DF-495C-8E3A-EB631F5F2D0D}"/>
                </a:ext>
              </a:extLst>
            </p:cNvPr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rade Verbindung 118">
              <a:extLst>
                <a:ext uri="{FF2B5EF4-FFF2-40B4-BE49-F238E27FC236}">
                  <a16:creationId xmlns:a16="http://schemas.microsoft.com/office/drawing/2014/main" id="{4E9D06F9-8CA0-406C-9338-B32AF4F38C5B}"/>
                </a:ext>
              </a:extLst>
            </p:cNvPr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Siemens Healthineers logo">
            <a:extLst>
              <a:ext uri="{FF2B5EF4-FFF2-40B4-BE49-F238E27FC236}">
                <a16:creationId xmlns:a16="http://schemas.microsoft.com/office/drawing/2014/main" id="{2E7414E2-6AC0-4D81-972E-9CF172806A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4504" y="281267"/>
            <a:ext cx="1450797" cy="345884"/>
          </a:xfrm>
          <a:prstGeom prst="rect">
            <a:avLst/>
          </a:prstGeom>
        </p:spPr>
      </p:pic>
      <p:sp>
        <p:nvSpPr>
          <p:cNvPr id="61" name="TextBox 5">
            <a:extLst>
              <a:ext uri="{FF2B5EF4-FFF2-40B4-BE49-F238E27FC236}">
                <a16:creationId xmlns:a16="http://schemas.microsoft.com/office/drawing/2014/main" id="{5CB9023E-A62F-4166-A814-CA2B27CCD1F2}"/>
              </a:ext>
            </a:extLst>
          </p:cNvPr>
          <p:cNvSpPr txBox="1"/>
          <p:nvPr userDrawn="1"/>
        </p:nvSpPr>
        <p:spPr>
          <a:xfrm>
            <a:off x="11347637" y="6349996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004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icture">
    <p:bg bwMode="lt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hite cover"/>
          <p:cNvSpPr/>
          <p:nvPr userDrawn="1"/>
        </p:nvSpPr>
        <p:spPr bwMode="white">
          <a:xfrm>
            <a:off x="6934200" y="0"/>
            <a:ext cx="205923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ootnote">
            <a:extLst>
              <a:ext uri="{FF2B5EF4-FFF2-40B4-BE49-F238E27FC236}">
                <a16:creationId xmlns:a16="http://schemas.microsoft.com/office/drawing/2014/main" id="{4D8785A4-C6E6-43A1-9BA1-402D04E7BADC}"/>
              </a:ext>
            </a:extLst>
          </p:cNvPr>
          <p:cNvSpPr txBox="1"/>
          <p:nvPr userDrawn="1"/>
        </p:nvSpPr>
        <p:spPr>
          <a:xfrm>
            <a:off x="540000" y="6372559"/>
            <a:ext cx="2636337" cy="324000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</a:rPr>
              <a:t>Click to add footnote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second line</a:t>
            </a:r>
          </a:p>
        </p:txBody>
      </p:sp>
      <p:sp>
        <p:nvSpPr>
          <p:cNvPr id="12" name="Author"/>
          <p:cNvSpPr>
            <a:spLocks noGrp="1"/>
          </p:cNvSpPr>
          <p:nvPr>
            <p:ph type="ftr" sz="quarter" idx="3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1" name="Siemens Healthineers logo">
            <a:extLst>
              <a:ext uri="{FF2B5EF4-FFF2-40B4-BE49-F238E27FC236}">
                <a16:creationId xmlns:a16="http://schemas.microsoft.com/office/drawing/2014/main" id="{F2A95EF1-1926-47A8-A827-99B1C6C611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7245B0-2A34-4E93-8EFF-DD735993B24D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431C5C-CB1C-FEE4-7396-C8C044A5BC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12775" y="2334410"/>
            <a:ext cx="4114800" cy="2602800"/>
          </a:xfrm>
        </p:spPr>
        <p:txBody>
          <a:bodyPr/>
          <a:lstStyle>
            <a:lvl1pPr>
              <a:defRPr sz="5200"/>
            </a:lvl1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</a:t>
            </a:r>
          </a:p>
        </p:txBody>
      </p:sp>
    </p:spTree>
    <p:extLst>
      <p:ext uri="{BB962C8B-B14F-4D97-AF65-F5344CB8AC3E}">
        <p14:creationId xmlns:p14="http://schemas.microsoft.com/office/powerpoint/2010/main" val="378013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icture (cut-out imag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934200" cy="6858000"/>
          </a:xfrm>
        </p:spPr>
        <p:txBody>
          <a:bodyPr lIns="180000" tIns="180000" rIns="180000" bIns="180000"/>
          <a:lstStyle>
            <a:lvl1pPr>
              <a:defRPr/>
            </a:lvl1pPr>
          </a:lstStyle>
          <a:p>
            <a:r>
              <a:rPr lang="de-DE" dirty="0"/>
              <a:t>Add a product picture</a:t>
            </a:r>
          </a:p>
        </p:txBody>
      </p:sp>
      <p:sp>
        <p:nvSpPr>
          <p:cNvPr id="2" name="Product tag"/>
          <p:cNvSpPr>
            <a:spLocks noGrp="1"/>
          </p:cNvSpPr>
          <p:nvPr>
            <p:ph type="ctrTitle" hasCustomPrompt="1"/>
          </p:nvPr>
        </p:nvSpPr>
        <p:spPr>
          <a:xfrm>
            <a:off x="7125500" y="1623600"/>
            <a:ext cx="4502938" cy="1224000"/>
          </a:xfrm>
        </p:spPr>
        <p:txBody>
          <a:bodyPr lIns="0" tIns="0" rIns="0" bIns="0" anchor="b" anchorCtr="0">
            <a:noAutofit/>
          </a:bodyPr>
          <a:lstStyle>
            <a:lvl1pPr algn="l">
              <a:defRPr sz="2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ETIAM sit </a:t>
            </a:r>
            <a:r>
              <a:rPr lang="en-US" dirty="0" err="1"/>
              <a:t>atmet</a:t>
            </a:r>
            <a:endParaRPr lang="en-US" noProof="0" dirty="0"/>
          </a:p>
        </p:txBody>
      </p:sp>
      <p:sp>
        <p:nvSpPr>
          <p:cNvPr id="3" name="Headline"/>
          <p:cNvSpPr>
            <a:spLocks noGrp="1"/>
          </p:cNvSpPr>
          <p:nvPr>
            <p:ph type="subTitle" idx="1" hasCustomPrompt="1"/>
          </p:nvPr>
        </p:nvSpPr>
        <p:spPr>
          <a:xfrm>
            <a:off x="7125500" y="3009329"/>
            <a:ext cx="4503600" cy="166131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5200" b="1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Headline </a:t>
            </a:r>
            <a:br>
              <a:rPr lang="en-US" dirty="0"/>
            </a:br>
            <a:r>
              <a:rPr lang="en-US" dirty="0"/>
              <a:t>Calibri Bold</a:t>
            </a:r>
          </a:p>
        </p:txBody>
      </p:sp>
      <p:sp>
        <p:nvSpPr>
          <p:cNvPr id="9" name="Footnote">
            <a:extLst>
              <a:ext uri="{FF2B5EF4-FFF2-40B4-BE49-F238E27FC236}">
                <a16:creationId xmlns:a16="http://schemas.microsoft.com/office/drawing/2014/main" id="{63A13AEC-6E96-4994-BA26-3AFB5FCFE509}"/>
              </a:ext>
            </a:extLst>
          </p:cNvPr>
          <p:cNvSpPr txBox="1"/>
          <p:nvPr userDrawn="1"/>
        </p:nvSpPr>
        <p:spPr>
          <a:xfrm>
            <a:off x="540000" y="6372559"/>
            <a:ext cx="2636337" cy="324000"/>
          </a:xfrm>
          <a:prstGeom prst="rect">
            <a:avLst/>
          </a:prstGeom>
          <a:noFill/>
        </p:spPr>
        <p:txBody>
          <a:bodyPr wrap="square" lIns="0" tIns="0" r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/>
                </a:solidFill>
              </a:rPr>
              <a:t>Click to add footnote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second line</a:t>
            </a:r>
          </a:p>
        </p:txBody>
      </p:sp>
      <p:sp>
        <p:nvSpPr>
          <p:cNvPr id="12" name="Author"/>
          <p:cNvSpPr>
            <a:spLocks noGrp="1"/>
          </p:cNvSpPr>
          <p:nvPr>
            <p:ph type="ftr" sz="quarter" idx="3"/>
          </p:nvPr>
        </p:nvSpPr>
        <p:spPr>
          <a:xfrm>
            <a:off x="8054975" y="6340471"/>
            <a:ext cx="3259452" cy="144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Author | Department</a:t>
            </a:r>
            <a:endParaRPr lang="en-US" dirty="0"/>
          </a:p>
        </p:txBody>
      </p:sp>
      <p:pic>
        <p:nvPicPr>
          <p:cNvPr id="15" name="Siemens Healthineers logo">
            <a:extLst>
              <a:ext uri="{FF2B5EF4-FFF2-40B4-BE49-F238E27FC236}">
                <a16:creationId xmlns:a16="http://schemas.microsoft.com/office/drawing/2014/main" id="{71639FCE-B405-406F-AB7D-EA609CD23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7F37326A-B34D-4767-9015-ACB626F5584E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20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duction/Table of conten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Table of Contents</a:t>
            </a:r>
            <a:br>
              <a:rPr lang="en-US" dirty="0"/>
            </a:br>
            <a:r>
              <a:rPr lang="en-US" dirty="0"/>
              <a:t>Title Calibri Bold 28 </a:t>
            </a:r>
            <a:r>
              <a:rPr lang="en-US" dirty="0" err="1"/>
              <a:t>pt</a:t>
            </a:r>
            <a:endParaRPr lang="en-US" noProof="0" dirty="0"/>
          </a:p>
        </p:txBody>
      </p:sp>
      <p:sp>
        <p:nvSpPr>
          <p:cNvPr id="23" name="Content"/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1623600"/>
            <a:ext cx="4512060" cy="4570825"/>
          </a:xfrm>
        </p:spPr>
        <p:txBody>
          <a:bodyPr/>
          <a:lstStyle>
            <a:lvl1pPr marL="216000" indent="-216000">
              <a:spcBef>
                <a:spcPts val="9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4510088" algn="r"/>
              </a:tabLst>
              <a:defRPr lang="en-US" sz="1800" b="1" kern="1200" noProof="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16000" indent="0">
              <a:buFont typeface="Arial" panose="020B0604020202020204" pitchFamily="34" charset="0"/>
              <a:buNone/>
              <a:tabLst>
                <a:tab pos="4510088" algn="r"/>
              </a:tabLst>
              <a:defRPr b="0">
                <a:solidFill>
                  <a:schemeClr val="tx1"/>
                </a:solidFill>
              </a:defRPr>
            </a:lvl2pPr>
            <a:lvl3pPr marL="432000" indent="-2160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10088" algn="r"/>
              </a:tabLst>
              <a:defRPr/>
            </a:lvl3pPr>
            <a:lvl4pPr>
              <a:defRPr/>
            </a:lvl4pPr>
          </a:lstStyle>
          <a:p>
            <a:pPr lvl="0"/>
            <a:r>
              <a:rPr lang="en-US" noProof="0" dirty="0"/>
              <a:t>Text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0"/>
            <a:r>
              <a:rPr lang="en-US" noProof="0" dirty="0"/>
              <a:t>Text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3" name="Picture placeholder"/>
          <p:cNvSpPr>
            <a:spLocks noGrp="1"/>
          </p:cNvSpPr>
          <p:nvPr>
            <p:ph type="pic" sz="quarter" idx="17" hasCustomPrompt="1"/>
          </p:nvPr>
        </p:nvSpPr>
        <p:spPr>
          <a:xfrm>
            <a:off x="6175376" y="1623600"/>
            <a:ext cx="4514850" cy="2538000"/>
          </a:xfrm>
        </p:spPr>
        <p:txBody>
          <a:bodyPr lIns="180000" tIns="180000" rIns="180000" bIns="180000"/>
          <a:lstStyle>
            <a:lvl1pPr>
              <a:defRPr b="1"/>
            </a:lvl1pPr>
          </a:lstStyle>
          <a:p>
            <a:r>
              <a:rPr lang="en-US" noProof="0" dirty="0"/>
              <a:t>Add a illustrative image</a:t>
            </a:r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pic>
        <p:nvPicPr>
          <p:cNvPr id="12" name="Siemens Healthineers logo">
            <a:extLst>
              <a:ext uri="{FF2B5EF4-FFF2-40B4-BE49-F238E27FC236}">
                <a16:creationId xmlns:a16="http://schemas.microsoft.com/office/drawing/2014/main" id="{5B079570-04AF-4229-A2FB-E49C0FA353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14290200-244B-4278-80B1-2F5BC9D36451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99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eadline"/>
          <p:cNvSpPr>
            <a:spLocks noGrp="1"/>
          </p:cNvSpPr>
          <p:nvPr>
            <p:ph type="title" hasCustomPrompt="1"/>
          </p:nvPr>
        </p:nvSpPr>
        <p:spPr>
          <a:xfrm>
            <a:off x="540000" y="219599"/>
            <a:ext cx="9210425" cy="832913"/>
          </a:xfrm>
        </p:spPr>
        <p:txBody>
          <a:bodyPr/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4" name="Content">
            <a:extLst>
              <a:ext uri="{FF2B5EF4-FFF2-40B4-BE49-F238E27FC236}">
                <a16:creationId xmlns:a16="http://schemas.microsoft.com/office/drawing/2014/main" id="{906B1CE5-AD7F-4EF1-A5A9-79DBBDA7E9CD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39999" y="1623600"/>
            <a:ext cx="92124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19" name="Footnote"/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6297348"/>
            <a:ext cx="4510800" cy="36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1000" b="0"/>
            </a:lvl1pPr>
          </a:lstStyle>
          <a:p>
            <a:r>
              <a:rPr lang="en-US" dirty="0"/>
              <a:t>Click to add footnote</a:t>
            </a:r>
            <a:br>
              <a:rPr lang="en-US" dirty="0"/>
            </a:br>
            <a:r>
              <a:rPr lang="en-US" dirty="0"/>
              <a:t>second line</a:t>
            </a:r>
          </a:p>
        </p:txBody>
      </p:sp>
      <p:pic>
        <p:nvPicPr>
          <p:cNvPr id="14" name="Siemens Healthineers logo">
            <a:extLst>
              <a:ext uri="{FF2B5EF4-FFF2-40B4-BE49-F238E27FC236}">
                <a16:creationId xmlns:a16="http://schemas.microsoft.com/office/drawing/2014/main" id="{432736EC-6501-42F7-8D77-527C9087F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0444503" y="281267"/>
            <a:ext cx="1450800" cy="345884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D0AB4910-D72D-4D2A-AA8C-D0CDFD05DACD}"/>
              </a:ext>
            </a:extLst>
          </p:cNvPr>
          <p:cNvSpPr txBox="1"/>
          <p:nvPr userDrawn="1"/>
        </p:nvSpPr>
        <p:spPr>
          <a:xfrm>
            <a:off x="11347637" y="6340471"/>
            <a:ext cx="280800" cy="1440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6F82AF1F-8753-46F1-A314-2F45498EFC31}" type="slidenum">
              <a:rPr lang="de-DE" sz="1000" b="1" i="0" u="none" kern="1200" spc="0" smtClean="0">
                <a:solidFill>
                  <a:schemeClr val="tx1">
                    <a:lumMod val="100000"/>
                  </a:schemeClr>
                </a:solidFill>
                <a:latin typeface="Calibri" panose="020F0502020204030204" pitchFamily="34" charset="0"/>
              </a:rPr>
              <a:pPr marL="0" lvl="0"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de-DE" sz="1000" b="1" i="0" u="none" kern="1200" spc="0" dirty="0">
              <a:solidFill>
                <a:schemeClr val="tx1">
                  <a:lumMod val="10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3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line"/>
          <p:cNvSpPr>
            <a:spLocks noGrp="1"/>
          </p:cNvSpPr>
          <p:nvPr>
            <p:ph type="title"/>
          </p:nvPr>
        </p:nvSpPr>
        <p:spPr>
          <a:xfrm>
            <a:off x="540000" y="219599"/>
            <a:ext cx="9210425" cy="8329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Title Calibri Bold 28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540000" y="1623600"/>
            <a:ext cx="9210425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Headline Calibri Bold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1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2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3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4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5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6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7"/>
            <a:r>
              <a:rPr lang="en-US" noProof="0" dirty="0"/>
              <a:t>Text Calibri 18 </a:t>
            </a:r>
            <a:r>
              <a:rPr lang="en-US" noProof="0" dirty="0" err="1"/>
              <a:t>pt</a:t>
            </a:r>
            <a:endParaRPr lang="en-US" noProof="0" dirty="0"/>
          </a:p>
          <a:p>
            <a:pPr lvl="8"/>
            <a:r>
              <a:rPr lang="en-US" noProof="0" dirty="0"/>
              <a:t>Text Calibri 14 </a:t>
            </a:r>
            <a:r>
              <a:rPr lang="en-US" noProof="0" dirty="0" err="1"/>
              <a:t>pt</a:t>
            </a:r>
            <a:endParaRPr lang="en-US" noProof="0" dirty="0"/>
          </a:p>
        </p:txBody>
      </p:sp>
      <p:grpSp>
        <p:nvGrpSpPr>
          <p:cNvPr id="4" name="Marker">
            <a:extLst>
              <a:ext uri="{FF2B5EF4-FFF2-40B4-BE49-F238E27FC236}">
                <a16:creationId xmlns:a16="http://schemas.microsoft.com/office/drawing/2014/main" id="{177468D6-3548-46CA-8691-336AA6DB769A}"/>
              </a:ext>
            </a:extLst>
          </p:cNvPr>
          <p:cNvGrpSpPr/>
          <p:nvPr userDrawn="1"/>
        </p:nvGrpSpPr>
        <p:grpSpPr>
          <a:xfrm>
            <a:off x="-468000" y="-360000"/>
            <a:ext cx="12999600" cy="7578000"/>
            <a:chOff x="-468000" y="-360000"/>
            <a:chExt cx="12999600" cy="7578000"/>
          </a:xfrm>
        </p:grpSpPr>
        <p:cxnSp>
          <p:nvCxnSpPr>
            <p:cNvPr id="41" name="Gerade Verbindung 40"/>
            <p:cNvCxnSpPr/>
            <p:nvPr userDrawn="1"/>
          </p:nvCxnSpPr>
          <p:spPr>
            <a:xfrm>
              <a:off x="540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 Verbindung 42"/>
            <p:cNvCxnSpPr/>
            <p:nvPr userDrawn="1"/>
          </p:nvCxnSpPr>
          <p:spPr>
            <a:xfrm>
              <a:off x="540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rade Verbindung 45"/>
            <p:cNvCxnSpPr/>
            <p:nvPr userDrawn="1"/>
          </p:nvCxnSpPr>
          <p:spPr>
            <a:xfrm>
              <a:off x="129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 Verbindung 46"/>
            <p:cNvCxnSpPr/>
            <p:nvPr userDrawn="1"/>
          </p:nvCxnSpPr>
          <p:spPr>
            <a:xfrm>
              <a:off x="129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48"/>
            <p:cNvCxnSpPr/>
            <p:nvPr userDrawn="1"/>
          </p:nvCxnSpPr>
          <p:spPr>
            <a:xfrm>
              <a:off x="1479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 Verbindung 49"/>
            <p:cNvCxnSpPr/>
            <p:nvPr userDrawn="1"/>
          </p:nvCxnSpPr>
          <p:spPr>
            <a:xfrm>
              <a:off x="1479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 Verbindung 51"/>
            <p:cNvCxnSpPr/>
            <p:nvPr userDrawn="1"/>
          </p:nvCxnSpPr>
          <p:spPr>
            <a:xfrm>
              <a:off x="223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 Verbindung 52"/>
            <p:cNvCxnSpPr/>
            <p:nvPr userDrawn="1"/>
          </p:nvCxnSpPr>
          <p:spPr>
            <a:xfrm>
              <a:off x="223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Gerade Verbindung 54"/>
            <p:cNvCxnSpPr/>
            <p:nvPr userDrawn="1"/>
          </p:nvCxnSpPr>
          <p:spPr>
            <a:xfrm>
              <a:off x="2419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55"/>
            <p:cNvCxnSpPr/>
            <p:nvPr userDrawn="1"/>
          </p:nvCxnSpPr>
          <p:spPr>
            <a:xfrm>
              <a:off x="2419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57"/>
            <p:cNvCxnSpPr/>
            <p:nvPr userDrawn="1"/>
          </p:nvCxnSpPr>
          <p:spPr>
            <a:xfrm>
              <a:off x="31781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58"/>
            <p:cNvCxnSpPr/>
            <p:nvPr userDrawn="1"/>
          </p:nvCxnSpPr>
          <p:spPr>
            <a:xfrm>
              <a:off x="31781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 Verbindung 60"/>
            <p:cNvCxnSpPr/>
            <p:nvPr userDrawn="1"/>
          </p:nvCxnSpPr>
          <p:spPr>
            <a:xfrm>
              <a:off x="335915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 Verbindung 61"/>
            <p:cNvCxnSpPr/>
            <p:nvPr userDrawn="1"/>
          </p:nvCxnSpPr>
          <p:spPr>
            <a:xfrm>
              <a:off x="335915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 Verbindung 63"/>
            <p:cNvCxnSpPr/>
            <p:nvPr userDrawn="1"/>
          </p:nvCxnSpPr>
          <p:spPr>
            <a:xfrm>
              <a:off x="4114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 Verbindung 64"/>
            <p:cNvCxnSpPr/>
            <p:nvPr userDrawn="1"/>
          </p:nvCxnSpPr>
          <p:spPr>
            <a:xfrm>
              <a:off x="4114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66"/>
            <p:cNvCxnSpPr/>
            <p:nvPr userDrawn="1"/>
          </p:nvCxnSpPr>
          <p:spPr>
            <a:xfrm>
              <a:off x="4295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67"/>
            <p:cNvCxnSpPr/>
            <p:nvPr userDrawn="1"/>
          </p:nvCxnSpPr>
          <p:spPr>
            <a:xfrm>
              <a:off x="4295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69"/>
            <p:cNvCxnSpPr/>
            <p:nvPr userDrawn="1"/>
          </p:nvCxnSpPr>
          <p:spPr>
            <a:xfrm>
              <a:off x="50546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70"/>
            <p:cNvCxnSpPr/>
            <p:nvPr userDrawn="1"/>
          </p:nvCxnSpPr>
          <p:spPr>
            <a:xfrm>
              <a:off x="50546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72"/>
            <p:cNvCxnSpPr/>
            <p:nvPr userDrawn="1"/>
          </p:nvCxnSpPr>
          <p:spPr>
            <a:xfrm>
              <a:off x="52355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73"/>
            <p:cNvCxnSpPr/>
            <p:nvPr userDrawn="1"/>
          </p:nvCxnSpPr>
          <p:spPr>
            <a:xfrm>
              <a:off x="52355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 Verbindung 75"/>
            <p:cNvCxnSpPr/>
            <p:nvPr userDrawn="1"/>
          </p:nvCxnSpPr>
          <p:spPr>
            <a:xfrm>
              <a:off x="59944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76"/>
            <p:cNvCxnSpPr/>
            <p:nvPr userDrawn="1"/>
          </p:nvCxnSpPr>
          <p:spPr>
            <a:xfrm>
              <a:off x="59944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 Verbindung 78"/>
            <p:cNvCxnSpPr/>
            <p:nvPr userDrawn="1"/>
          </p:nvCxnSpPr>
          <p:spPr>
            <a:xfrm>
              <a:off x="61753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79"/>
            <p:cNvCxnSpPr/>
            <p:nvPr userDrawn="1"/>
          </p:nvCxnSpPr>
          <p:spPr>
            <a:xfrm>
              <a:off x="61753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81"/>
            <p:cNvCxnSpPr/>
            <p:nvPr userDrawn="1"/>
          </p:nvCxnSpPr>
          <p:spPr>
            <a:xfrm>
              <a:off x="69342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82"/>
            <p:cNvCxnSpPr/>
            <p:nvPr userDrawn="1"/>
          </p:nvCxnSpPr>
          <p:spPr>
            <a:xfrm>
              <a:off x="69342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Gerade Verbindung 84"/>
            <p:cNvCxnSpPr/>
            <p:nvPr userDrawn="1"/>
          </p:nvCxnSpPr>
          <p:spPr>
            <a:xfrm>
              <a:off x="7114826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Gerade Verbindung 85"/>
            <p:cNvCxnSpPr/>
            <p:nvPr userDrawn="1"/>
          </p:nvCxnSpPr>
          <p:spPr>
            <a:xfrm>
              <a:off x="7114826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Gerade Verbindung 87"/>
            <p:cNvCxnSpPr/>
            <p:nvPr userDrawn="1"/>
          </p:nvCxnSpPr>
          <p:spPr>
            <a:xfrm>
              <a:off x="78740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Gerade Verbindung 88"/>
            <p:cNvCxnSpPr/>
            <p:nvPr userDrawn="1"/>
          </p:nvCxnSpPr>
          <p:spPr>
            <a:xfrm>
              <a:off x="78740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Gerade Verbindung 90"/>
            <p:cNvCxnSpPr/>
            <p:nvPr userDrawn="1"/>
          </p:nvCxnSpPr>
          <p:spPr>
            <a:xfrm>
              <a:off x="80549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 Verbindung 91"/>
            <p:cNvCxnSpPr/>
            <p:nvPr userDrawn="1"/>
          </p:nvCxnSpPr>
          <p:spPr>
            <a:xfrm>
              <a:off x="80549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rade Verbindung 93"/>
            <p:cNvCxnSpPr/>
            <p:nvPr userDrawn="1"/>
          </p:nvCxnSpPr>
          <p:spPr>
            <a:xfrm>
              <a:off x="8813800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Gerade Verbindung 94"/>
            <p:cNvCxnSpPr/>
            <p:nvPr userDrawn="1"/>
          </p:nvCxnSpPr>
          <p:spPr>
            <a:xfrm>
              <a:off x="8813800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96"/>
            <p:cNvCxnSpPr/>
            <p:nvPr userDrawn="1"/>
          </p:nvCxnSpPr>
          <p:spPr>
            <a:xfrm>
              <a:off x="899477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 Verbindung 97"/>
            <p:cNvCxnSpPr/>
            <p:nvPr userDrawn="1"/>
          </p:nvCxnSpPr>
          <p:spPr>
            <a:xfrm>
              <a:off x="899477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99"/>
            <p:cNvCxnSpPr/>
            <p:nvPr userDrawn="1"/>
          </p:nvCxnSpPr>
          <p:spPr>
            <a:xfrm>
              <a:off x="9751003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100"/>
            <p:cNvCxnSpPr/>
            <p:nvPr userDrawn="1"/>
          </p:nvCxnSpPr>
          <p:spPr>
            <a:xfrm>
              <a:off x="9751003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102"/>
            <p:cNvCxnSpPr/>
            <p:nvPr userDrawn="1"/>
          </p:nvCxnSpPr>
          <p:spPr>
            <a:xfrm>
              <a:off x="9928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103"/>
            <p:cNvCxnSpPr/>
            <p:nvPr userDrawn="1"/>
          </p:nvCxnSpPr>
          <p:spPr>
            <a:xfrm>
              <a:off x="9928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Gerade Verbindung 105"/>
            <p:cNvCxnSpPr/>
            <p:nvPr userDrawn="1"/>
          </p:nvCxnSpPr>
          <p:spPr>
            <a:xfrm>
              <a:off x="106902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Gerade Verbindung 106"/>
            <p:cNvCxnSpPr/>
            <p:nvPr userDrawn="1"/>
          </p:nvCxnSpPr>
          <p:spPr>
            <a:xfrm>
              <a:off x="106902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Gerade Verbindung 108"/>
            <p:cNvCxnSpPr/>
            <p:nvPr userDrawn="1"/>
          </p:nvCxnSpPr>
          <p:spPr>
            <a:xfrm>
              <a:off x="10868025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 Verbindung 109"/>
            <p:cNvCxnSpPr/>
            <p:nvPr userDrawn="1"/>
          </p:nvCxnSpPr>
          <p:spPr>
            <a:xfrm>
              <a:off x="10868025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Gerade Verbindung 111"/>
            <p:cNvCxnSpPr/>
            <p:nvPr userDrawn="1"/>
          </p:nvCxnSpPr>
          <p:spPr>
            <a:xfrm>
              <a:off x="11628438" y="-360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Gerade Verbindung 112"/>
            <p:cNvCxnSpPr/>
            <p:nvPr userDrawn="1"/>
          </p:nvCxnSpPr>
          <p:spPr>
            <a:xfrm>
              <a:off x="11628438" y="700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Gerade Verbindung 114"/>
            <p:cNvCxnSpPr/>
            <p:nvPr userDrawn="1"/>
          </p:nvCxnSpPr>
          <p:spPr>
            <a:xfrm rot="5400000">
              <a:off x="-3600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Gerade Verbindung 116"/>
            <p:cNvCxnSpPr/>
            <p:nvPr userDrawn="1"/>
          </p:nvCxnSpPr>
          <p:spPr>
            <a:xfrm rot="5400000">
              <a:off x="-3600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Gerade Verbindung 117"/>
            <p:cNvCxnSpPr/>
            <p:nvPr userDrawn="1"/>
          </p:nvCxnSpPr>
          <p:spPr>
            <a:xfrm rot="5400000">
              <a:off x="12423600" y="1512000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Gerade Verbindung 118"/>
            <p:cNvCxnSpPr/>
            <p:nvPr userDrawn="1"/>
          </p:nvCxnSpPr>
          <p:spPr>
            <a:xfrm rot="5400000">
              <a:off x="12423600" y="6084838"/>
              <a:ext cx="0" cy="2160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Restricted">
            <a:extLst>
              <a:ext uri="{FF2B5EF4-FFF2-40B4-BE49-F238E27FC236}">
                <a16:creationId xmlns:a16="http://schemas.microsoft.com/office/drawing/2014/main" id="{80B62AD4-5C66-42D5-BF2D-D5624DB31253}"/>
              </a:ext>
            </a:extLst>
          </p:cNvPr>
          <p:cNvSpPr txBox="1"/>
          <p:nvPr userDrawn="1"/>
        </p:nvSpPr>
        <p:spPr>
          <a:xfrm>
            <a:off x="8056564" y="6519470"/>
            <a:ext cx="357187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000" dirty="0">
                <a:solidFill>
                  <a:schemeClr val="tx1"/>
                </a:solidFill>
              </a:rPr>
              <a:t>Unrestricted © Siemens Healthineers, </a:t>
            </a:r>
            <a:fld id="{CDC078A8-A4E0-4E4E-8927-2F3FB572D3D0}" type="datetimeyyyy">
              <a:rPr lang="de-DE" sz="1000" smtClean="0">
                <a:solidFill>
                  <a:schemeClr val="tx1"/>
                </a:solidFill>
              </a:rPr>
              <a:t>2025</a:t>
            </a:fld>
            <a:endParaRPr lang="de-DE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19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15" r:id="rId2"/>
    <p:sldLayoutId id="2147483717" r:id="rId3"/>
    <p:sldLayoutId id="2147483729" r:id="rId4"/>
    <p:sldLayoutId id="2147483733" r:id="rId5"/>
    <p:sldLayoutId id="2147483718" r:id="rId6"/>
    <p:sldLayoutId id="2147483716" r:id="rId7"/>
    <p:sldLayoutId id="2147483725" r:id="rId8"/>
    <p:sldLayoutId id="2147483724" r:id="rId9"/>
    <p:sldLayoutId id="2147483698" r:id="rId10"/>
    <p:sldLayoutId id="2147483723" r:id="rId11"/>
    <p:sldLayoutId id="2147483721" r:id="rId12"/>
    <p:sldLayoutId id="2147483706" r:id="rId13"/>
    <p:sldLayoutId id="2147483730" r:id="rId14"/>
    <p:sldLayoutId id="2147483692" r:id="rId15"/>
    <p:sldLayoutId id="2147483719" r:id="rId16"/>
    <p:sldLayoutId id="2147483731" r:id="rId17"/>
    <p:sldLayoutId id="2147483727" r:id="rId18"/>
    <p:sldLayoutId id="2147483710" r:id="rId19"/>
    <p:sldLayoutId id="2147483712" r:id="rId20"/>
    <p:sldLayoutId id="2147483702" r:id="rId21"/>
    <p:sldLayoutId id="2147483732" r:id="rId22"/>
    <p:sldLayoutId id="2147483726" r:id="rId23"/>
    <p:sldLayoutId id="2147483734" r:id="rId24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864000" marR="0" indent="-216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-216000" algn="l" defTabSz="914400" rtl="0" eaLnBrk="1" latinLnBrk="0" hangingPunct="1"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000" marR="0" indent="-216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spcBef>
          <a:spcPts val="1600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0" userDrawn="1">
          <p15:clr>
            <a:srgbClr val="F26B43"/>
          </p15:clr>
        </p15:guide>
        <p15:guide id="2" pos="819" userDrawn="1">
          <p15:clr>
            <a:srgbClr val="F26B43"/>
          </p15:clr>
        </p15:guide>
        <p15:guide id="3" pos="930" userDrawn="1">
          <p15:clr>
            <a:srgbClr val="F26B43"/>
          </p15:clr>
        </p15:guide>
        <p15:guide id="4" pos="1410" userDrawn="1">
          <p15:clr>
            <a:srgbClr val="F26B43"/>
          </p15:clr>
        </p15:guide>
        <p15:guide id="5" pos="1524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17" userDrawn="1">
          <p15:clr>
            <a:srgbClr val="F26B43"/>
          </p15:clr>
        </p15:guide>
        <p15:guide id="8" pos="2592" userDrawn="1">
          <p15:clr>
            <a:srgbClr val="F26B43"/>
          </p15:clr>
        </p15:guide>
        <p15:guide id="9" pos="2705" userDrawn="1">
          <p15:clr>
            <a:srgbClr val="F26B43"/>
          </p15:clr>
        </p15:guide>
        <p15:guide id="10" pos="3185" userDrawn="1">
          <p15:clr>
            <a:srgbClr val="F26B43"/>
          </p15:clr>
        </p15:guide>
        <p15:guide id="11" pos="3299" userDrawn="1">
          <p15:clr>
            <a:srgbClr val="F26B43"/>
          </p15:clr>
        </p15:guide>
        <p15:guide id="12" pos="3776" userDrawn="1">
          <p15:clr>
            <a:srgbClr val="F26B43"/>
          </p15:clr>
        </p15:guide>
        <p15:guide id="13" pos="3890" userDrawn="1">
          <p15:clr>
            <a:srgbClr val="F26B43"/>
          </p15:clr>
        </p15:guide>
        <p15:guide id="14" pos="4368" userDrawn="1">
          <p15:clr>
            <a:srgbClr val="F26B43"/>
          </p15:clr>
        </p15:guide>
        <p15:guide id="15" pos="4482" userDrawn="1">
          <p15:clr>
            <a:srgbClr val="F26B43"/>
          </p15:clr>
        </p15:guide>
        <p15:guide id="16" pos="4959" userDrawn="1">
          <p15:clr>
            <a:srgbClr val="F26B43"/>
          </p15:clr>
        </p15:guide>
        <p15:guide id="17" pos="5075" userDrawn="1">
          <p15:clr>
            <a:srgbClr val="F26B43"/>
          </p15:clr>
        </p15:guide>
        <p15:guide id="18" pos="5552" userDrawn="1">
          <p15:clr>
            <a:srgbClr val="F26B43"/>
          </p15:clr>
        </p15:guide>
        <p15:guide id="19" pos="5666" userDrawn="1">
          <p15:clr>
            <a:srgbClr val="F26B43"/>
          </p15:clr>
        </p15:guide>
        <p15:guide id="20" pos="6143" userDrawn="1">
          <p15:clr>
            <a:srgbClr val="F26B43"/>
          </p15:clr>
        </p15:guide>
        <p15:guide id="21" pos="6254" userDrawn="1">
          <p15:clr>
            <a:srgbClr val="F26B43"/>
          </p15:clr>
        </p15:guide>
        <p15:guide id="22" pos="6734" userDrawn="1">
          <p15:clr>
            <a:srgbClr val="F26B43"/>
          </p15:clr>
        </p15:guide>
        <p15:guide id="23" pos="6846" userDrawn="1">
          <p15:clr>
            <a:srgbClr val="F26B43"/>
          </p15:clr>
        </p15:guide>
        <p15:guide id="24" pos="7325" userDrawn="1">
          <p15:clr>
            <a:srgbClr val="F26B43"/>
          </p15:clr>
        </p15:guide>
        <p15:guide id="26" orient="horz" pos="3902" userDrawn="1">
          <p15:clr>
            <a:srgbClr val="F26B43"/>
          </p15:clr>
        </p15:guide>
        <p15:guide id="27" orient="horz" pos="663" userDrawn="1">
          <p15:clr>
            <a:srgbClr val="F26B43"/>
          </p15:clr>
        </p15:guide>
        <p15:guide id="28" orient="horz" pos="10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dline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MAMMOMAT </a:t>
            </a:r>
            <a:r>
              <a:rPr lang="de-DE" dirty="0" err="1"/>
              <a:t>B.brilliant</a:t>
            </a:r>
            <a:r>
              <a:rPr lang="de-DE" dirty="0"/>
              <a:t> </a:t>
            </a:r>
            <a:r>
              <a:rPr lang="de-DE" dirty="0" err="1"/>
              <a:t>Social</a:t>
            </a:r>
            <a:r>
              <a:rPr lang="de-DE" dirty="0"/>
              <a:t> Media Templates</a:t>
            </a:r>
          </a:p>
        </p:txBody>
      </p:sp>
      <p:sp>
        <p:nvSpPr>
          <p:cNvPr id="4" name="Presenter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br>
              <a:rPr lang="de-DE" dirty="0"/>
            </a:br>
            <a:r>
              <a:rPr lang="de-DE" dirty="0"/>
              <a:t>English, </a:t>
            </a:r>
            <a:r>
              <a:rPr lang="de-DE" dirty="0" err="1"/>
              <a:t>December</a:t>
            </a:r>
            <a:r>
              <a:rPr lang="de-DE" dirty="0"/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173848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line">
            <a:extLst>
              <a:ext uri="{FF2B5EF4-FFF2-40B4-BE49-F238E27FC236}">
                <a16:creationId xmlns:a16="http://schemas.microsoft.com/office/drawing/2014/main" id="{E478A46A-F754-4114-8F23-740239AA3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 Video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00FF8E-045C-7903-68B4-8E5572000E8A}"/>
              </a:ext>
            </a:extLst>
          </p:cNvPr>
          <p:cNvSpPr txBox="1"/>
          <p:nvPr/>
        </p:nvSpPr>
        <p:spPr>
          <a:xfrm>
            <a:off x="2795400" y="3223504"/>
            <a:ext cx="650599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We proudly introduce MAMMOMAT 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B.brilliant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 – a next-generation mammography system that's all about certainty and confidence.​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With this innovation we're setting new standards in image quality and patient-centric care. The 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PlatinumTomo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technology offers brilliant image quality and depth resolution, supporting uncompromised cancer detection​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​.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siemens-healthineers.com/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mammomat-bbrilliant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Aptos" panose="020B0004020202020204" pitchFamily="34" charset="0"/>
            </a:endParaRPr>
          </a:p>
          <a:p>
            <a:pPr algn="l" rtl="0" fontAlgn="base">
              <a:buNone/>
            </a:pPr>
            <a:endParaRPr lang="en-US" dirty="0">
              <a:solidFill>
                <a:srgbClr val="000000"/>
              </a:solidFill>
              <a:latin typeface="Aptos" panose="020B0004020202020204" pitchFamily="34" charset="0"/>
            </a:endParaRPr>
          </a:p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Book your appointment today: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[link to facility website]</a:t>
            </a:r>
          </a:p>
        </p:txBody>
      </p:sp>
      <p:pic>
        <p:nvPicPr>
          <p:cNvPr id="14" name="B.brilliant Reveal Video">
            <a:hlinkClick r:id="" action="ppaction://media"/>
            <a:extLst>
              <a:ext uri="{FF2B5EF4-FFF2-40B4-BE49-F238E27FC236}">
                <a16:creationId xmlns:a16="http://schemas.microsoft.com/office/drawing/2014/main" id="{7B8FE9F2-8F2E-C830-FD83-5D04C587A68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8969" y="1052512"/>
            <a:ext cx="3452662" cy="194116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9B8D8F-E290-EB84-BD5E-AD3349F25923}"/>
              </a:ext>
            </a:extLst>
          </p:cNvPr>
          <p:cNvSpPr txBox="1"/>
          <p:nvPr/>
        </p:nvSpPr>
        <p:spPr>
          <a:xfrm>
            <a:off x="7858663" y="1516895"/>
            <a:ext cx="1328469" cy="2776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>
                <a:latin typeface="Aptos" panose="020B0004020202020204" pitchFamily="34" charset="0"/>
              </a:rPr>
              <a:t>Video available within the zip file.</a:t>
            </a:r>
          </a:p>
        </p:txBody>
      </p:sp>
    </p:spTree>
    <p:extLst>
      <p:ext uri="{BB962C8B-B14F-4D97-AF65-F5344CB8AC3E}">
        <p14:creationId xmlns:p14="http://schemas.microsoft.com/office/powerpoint/2010/main" val="11543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8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D76D4-13F3-F54F-437F-1898ECD94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50 Degrees in 5 Seconds </a:t>
            </a:r>
          </a:p>
        </p:txBody>
      </p:sp>
      <p:pic>
        <p:nvPicPr>
          <p:cNvPr id="1026" name="Picture 2" descr="A poster of a gas station&#10;&#10;Description automatically generated">
            <a:extLst>
              <a:ext uri="{FF2B5EF4-FFF2-40B4-BE49-F238E27FC236}">
                <a16:creationId xmlns:a16="http://schemas.microsoft.com/office/drawing/2014/main" id="{C3F694A3-A330-3123-B1D4-117D7C2A9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630" y="741871"/>
            <a:ext cx="3046173" cy="3046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0D3BC3-2B16-2466-C48B-FB9EBF8AA686}"/>
              </a:ext>
            </a:extLst>
          </p:cNvPr>
          <p:cNvSpPr txBox="1"/>
          <p:nvPr/>
        </p:nvSpPr>
        <p:spPr>
          <a:xfrm>
            <a:off x="7479100" y="1506915"/>
            <a:ext cx="1328469" cy="2776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>
                <a:latin typeface="Aptos" panose="020B0004020202020204" pitchFamily="34" charset="0"/>
              </a:rPr>
              <a:t>Picture available within the zip file.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05CF22-AE21-BDE6-BC64-8982DAC407D5}"/>
              </a:ext>
            </a:extLst>
          </p:cNvPr>
          <p:cNvSpPr txBox="1"/>
          <p:nvPr/>
        </p:nvSpPr>
        <p:spPr>
          <a:xfrm>
            <a:off x="2700069" y="3989024"/>
            <a:ext cx="650431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At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[name of facility]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we are proud to offer the MAMMOMAT 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B.brilliant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, our newest mammography system. It captures a 50° breast image sweep in just 5 seconds, giving our team sharper images while making your mammogram faster and more comfortable. Early detection has never been this precise.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None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Schedule your mammogram today: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[link to website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Aptos" panose="020B0004020202020204" pitchFamily="34" charset="0"/>
              </a:rPr>
              <a:t>]</a:t>
            </a:r>
            <a:endParaRPr lang="en-US" b="0" i="0" dirty="0">
              <a:solidFill>
                <a:srgbClr val="000000"/>
              </a:solidFill>
              <a:effectLst/>
              <a:highlight>
                <a:srgbClr val="FFFF00"/>
              </a:highlight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051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FC55D-7F93-2B76-6820-DFC7517A4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Flying Focal Spot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A1BDDA-BE0D-B5DE-8A3F-07F662B73B9F}"/>
              </a:ext>
            </a:extLst>
          </p:cNvPr>
          <p:cNvSpPr>
            <a:spLocks noGrp="1"/>
          </p:cNvSpPr>
          <p:nvPr/>
        </p:nvSpPr>
        <p:spPr>
          <a:xfrm>
            <a:off x="3594009" y="3797316"/>
            <a:ext cx="5257800" cy="2265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Aptos" panose="020B0004020202020204" pitchFamily="34" charset="0"/>
              </a:rPr>
              <a:t>The MAMMOMAT </a:t>
            </a:r>
            <a:r>
              <a:rPr lang="en-US" sz="1800" dirty="0" err="1">
                <a:latin typeface="Aptos" panose="020B0004020202020204" pitchFamily="34" charset="0"/>
              </a:rPr>
              <a:t>B.brilliant</a:t>
            </a:r>
            <a:r>
              <a:rPr lang="en-US" sz="1800" dirty="0">
                <a:latin typeface="Aptos" panose="020B0004020202020204" pitchFamily="34" charset="0"/>
              </a:rPr>
              <a:t> at </a:t>
            </a:r>
            <a:r>
              <a:rPr lang="en-US" sz="1800" dirty="0">
                <a:highlight>
                  <a:srgbClr val="FFFF00"/>
                </a:highlight>
                <a:latin typeface="Aptos" panose="020B0004020202020204" pitchFamily="34" charset="0"/>
              </a:rPr>
              <a:t>[name of facility] </a:t>
            </a:r>
            <a:r>
              <a:rPr lang="en-US" sz="1800" dirty="0">
                <a:latin typeface="Aptos" panose="020B0004020202020204" pitchFamily="34" charset="0"/>
              </a:rPr>
              <a:t>brings precision and comfort to your mammogram. Flying focal spot technology provides multiple angles in one scan, helping our team see more while making your exam faster and easier.</a:t>
            </a:r>
          </a:p>
          <a:p>
            <a:pPr marL="0" indent="0">
              <a:buNone/>
            </a:pPr>
            <a:r>
              <a:rPr lang="en-US" sz="1800" dirty="0">
                <a:latin typeface="Aptos" panose="020B0004020202020204" pitchFamily="34" charset="0"/>
              </a:rPr>
              <a:t>Book your appointment today: </a:t>
            </a:r>
            <a:r>
              <a:rPr lang="en-US" sz="1800" dirty="0">
                <a:highlight>
                  <a:srgbClr val="FFFF00"/>
                </a:highlight>
                <a:latin typeface="Aptos" panose="020B0004020202020204" pitchFamily="34" charset="0"/>
              </a:rPr>
              <a:t>[Link to website]</a:t>
            </a:r>
          </a:p>
          <a:p>
            <a:endParaRPr lang="en-US" dirty="0"/>
          </a:p>
        </p:txBody>
      </p:sp>
      <p:pic>
        <p:nvPicPr>
          <p:cNvPr id="10" name="Picture 9" descr="A machine with a black object on the side&#10;&#10;AI-generated content may be incorrect.">
            <a:extLst>
              <a:ext uri="{FF2B5EF4-FFF2-40B4-BE49-F238E27FC236}">
                <a16:creationId xmlns:a16="http://schemas.microsoft.com/office/drawing/2014/main" id="{DD179A96-818B-6C67-63B3-CE21EB5FD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146" y="481519"/>
            <a:ext cx="2947481" cy="294748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187379-1B7D-EB64-5CF1-CCA2FD21E782}"/>
              </a:ext>
            </a:extLst>
          </p:cNvPr>
          <p:cNvSpPr txBox="1"/>
          <p:nvPr/>
        </p:nvSpPr>
        <p:spPr>
          <a:xfrm>
            <a:off x="7720640" y="1521460"/>
            <a:ext cx="1328469" cy="2776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>
                <a:latin typeface="Aptos" panose="020B0004020202020204" pitchFamily="34" charset="0"/>
              </a:rPr>
              <a:t>Picture available within the zip file.</a:t>
            </a:r>
          </a:p>
        </p:txBody>
      </p:sp>
    </p:spTree>
    <p:extLst>
      <p:ext uri="{BB962C8B-B14F-4D97-AF65-F5344CB8AC3E}">
        <p14:creationId xmlns:p14="http://schemas.microsoft.com/office/powerpoint/2010/main" val="1162905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ED5A9-D93C-1250-A8FA-00308888D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Comfort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ED0C98-2E61-0E1E-B1A8-9422AC56ED7F}"/>
              </a:ext>
            </a:extLst>
          </p:cNvPr>
          <p:cNvSpPr>
            <a:spLocks noGrp="1"/>
          </p:cNvSpPr>
          <p:nvPr/>
        </p:nvSpPr>
        <p:spPr>
          <a:xfrm>
            <a:off x="3154734" y="3993626"/>
            <a:ext cx="5273273" cy="264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Aptos" panose="020B0004020202020204" pitchFamily="34" charset="0"/>
              </a:rPr>
              <a:t>Your comfort is our priority. The MAMMOMAT </a:t>
            </a:r>
            <a:r>
              <a:rPr lang="en-US" sz="1800" dirty="0" err="1">
                <a:latin typeface="Aptos" panose="020B0004020202020204" pitchFamily="34" charset="0"/>
              </a:rPr>
              <a:t>B.brilliant</a:t>
            </a:r>
            <a:r>
              <a:rPr lang="en-US" sz="1800" dirty="0">
                <a:latin typeface="Aptos" panose="020B0004020202020204" pitchFamily="34" charset="0"/>
              </a:rPr>
              <a:t> at</a:t>
            </a:r>
            <a:r>
              <a:rPr lang="en-US" sz="1800" dirty="0">
                <a:highlight>
                  <a:srgbClr val="FFFF00"/>
                </a:highlight>
                <a:latin typeface="Aptos" panose="020B0004020202020204" pitchFamily="34" charset="0"/>
              </a:rPr>
              <a:t> [name of facility] </a:t>
            </a:r>
            <a:r>
              <a:rPr lang="en-US" sz="1800" dirty="0">
                <a:latin typeface="Aptos" panose="020B0004020202020204" pitchFamily="34" charset="0"/>
              </a:rPr>
              <a:t>adjusts compression to fit your body and completes scans quickly, making mammograms easier and less stressful while still delivering precise results.</a:t>
            </a:r>
          </a:p>
          <a:p>
            <a:pPr marL="0" indent="0">
              <a:buNone/>
            </a:pPr>
            <a:r>
              <a:rPr lang="en-US" sz="1800" dirty="0">
                <a:latin typeface="Aptos" panose="020B0004020202020204" pitchFamily="34" charset="0"/>
              </a:rPr>
              <a:t>Schedule your visit today. </a:t>
            </a:r>
            <a:r>
              <a:rPr lang="en-US" sz="1800" dirty="0">
                <a:highlight>
                  <a:srgbClr val="FFFF00"/>
                </a:highlight>
                <a:latin typeface="Aptos" panose="020B0004020202020204" pitchFamily="34" charset="0"/>
              </a:rPr>
              <a:t>[Link to website]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C9223A-A31B-9BAF-F191-CDB0169FB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699" y="713677"/>
            <a:ext cx="4189716" cy="27931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F27255-CE02-03B3-11E0-9D0AC84575F9}"/>
              </a:ext>
            </a:extLst>
          </p:cNvPr>
          <p:cNvSpPr txBox="1"/>
          <p:nvPr/>
        </p:nvSpPr>
        <p:spPr>
          <a:xfrm>
            <a:off x="8120926" y="1539317"/>
            <a:ext cx="1328469" cy="2776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200" dirty="0">
                <a:latin typeface="Aptos" panose="020B0004020202020204" pitchFamily="34" charset="0"/>
              </a:rPr>
              <a:t>Picture available within the zip file.</a:t>
            </a:r>
          </a:p>
        </p:txBody>
      </p:sp>
    </p:spTree>
    <p:extLst>
      <p:ext uri="{BB962C8B-B14F-4D97-AF65-F5344CB8AC3E}">
        <p14:creationId xmlns:p14="http://schemas.microsoft.com/office/powerpoint/2010/main" val="34533221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6ff8cae-daab-4e62-bf63-7b5f2e8ea71d"/>
  <p:tag name="UNDO_REDO_REVISION" val="0"/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gMBAQEBAQEBAQEBAQEBAQIAAAAAAAAAAwAAAAMAAAAA/////wQADwwAAAAAAAAAAAAAIAD///////////////8AAAD///////////////8DAAAAAgD///////8DAAAAAgD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GAP///////wQAAAACABAAC2cBuhdelV9FgbTnQ5bYMFEFAAAAAAADAAAAAAADAAAAAwADAAAAAAD///////8DAAAAAAD///////8DAAAAAAD///////8DAAAAAAD///////8DAAAAAAD///////8DAAEA////////BAAAAAMAEAAL2+W0bS2DiEa/1JNKcrZPVAUAAAABAAMAAAACAAMAAAA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AgMAAAAAAAAAAAAACAB////////////////AAAA////////////////BAAAAAMA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wEDAAAAAwD///////8lAAZMaW5rZWRTaGFwZVByZXNlbnRhdGlvblNldHRpbmdzRGF0YV8wBQAAAAEABAAAAAAABAAAAAIABAAAAAAABAAAAAIABAAAAAAA////////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ODgAAAAAAAAAAAAD/////gwCDAAAABV9pZAAQAAAABGcBuhdelV9FgbTnQ5bYMFEDRGF0YQAbAAAABExpbmtlZFNoYXBlRGF0YQAFAAAAAAACTmFtZQAZAAAATGlua2VkU2hhcGVzRGF0YVByb3BlcnR5ABBWZXJzaW9uAAAAAAAJTGFzdFdyaXRlAKF0zP6GAQAAAAEA/////8YAxgAAAAVfaWQAEAAAAATb5bRtLYOIRr/Uk0pytk9UA0RhdGEAUwAAAAhQcmVzZW50YXRpb25TY2FubmVkRm9yTGlua2VkU2hhcGVzAAECTnVtYmVyRm9ybWF0U2VwYXJhdG9yTW9kZQAKAAAAQXV0b21hdGljAAACTmFtZQAkAAAATGlua2VkU2hhcGVQcmVzZW50YXRpb25TZXR0aW5nc0RhdGEAEFZlcnNpb24AAAAAAAlMYXN0V3JpdGUAuHTM/oY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</p:tagLst>
</file>

<file path=ppt/theme/theme1.xml><?xml version="1.0" encoding="utf-8"?>
<a:theme xmlns:a="http://schemas.openxmlformats.org/drawingml/2006/main" name="SH_PPT_template_16x9_V201808_Calibri">
  <a:themeElements>
    <a:clrScheme name="Siemens Healthineers">
      <a:dk1>
        <a:srgbClr val="000000"/>
      </a:dk1>
      <a:lt1>
        <a:srgbClr val="FFFFFF"/>
      </a:lt1>
      <a:dk2>
        <a:srgbClr val="BFBFBF"/>
      </a:dk2>
      <a:lt2>
        <a:srgbClr val="EC6602"/>
      </a:lt2>
      <a:accent1>
        <a:srgbClr val="EC6602"/>
      </a:accent1>
      <a:accent2>
        <a:srgbClr val="000000"/>
      </a:accent2>
      <a:accent3>
        <a:srgbClr val="009999"/>
      </a:accent3>
      <a:accent4>
        <a:srgbClr val="404040"/>
      </a:accent4>
      <a:accent5>
        <a:srgbClr val="808080"/>
      </a:accent5>
      <a:accent6>
        <a:srgbClr val="BFBFBF"/>
      </a:accent6>
      <a:hlink>
        <a:srgbClr val="000000"/>
      </a:hlink>
      <a:folHlink>
        <a:srgbClr val="808080"/>
      </a:folHlink>
    </a:clrScheme>
    <a:fontScheme name="Siemens Healthineer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tx1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custClrLst>
    <a:custClr name="Siemens Petrol 100%">
      <a:srgbClr val="009999"/>
    </a:custClr>
    <a:custClr name="Healthy Orange 100%">
      <a:srgbClr val="EC6602"/>
    </a:custClr>
    <a:custClr name="Blushing Berry 100%">
      <a:srgbClr val="7A162D"/>
    </a:custClr>
    <a:custClr name="SH Red 100%">
      <a:srgbClr val="E7001D"/>
    </a:custClr>
    <a:custClr name="SH Yellow 100%">
      <a:srgbClr val="FFD200"/>
    </a:custClr>
    <a:custClr name="SH Cyan 100%">
      <a:srgbClr val="3ABFED"/>
    </a:custClr>
    <a:custClr name="SH Blue 100%">
      <a:srgbClr val="2B2483"/>
    </a:custClr>
    <a:custClr name="SH Green 100%">
      <a:srgbClr val="009A38"/>
    </a:custClr>
    <a:custClr name="SH Black 100%">
      <a:srgbClr val="1B1B1B"/>
    </a:custClr>
    <a:custClr name="White">
      <a:srgbClr val="FFFFFF"/>
    </a:custClr>
    <a:custClr name="Siemens Petrol  50%">
      <a:srgbClr val="87D2D2"/>
    </a:custClr>
    <a:custClr name="Healthy Orange  50%">
      <a:srgbClr val="F9B591"/>
    </a:custClr>
    <a:custClr name="Blushing Berry  50%">
      <a:srgbClr val="C69B9E"/>
    </a:custClr>
    <a:custClr name="SH Red  50%">
      <a:srgbClr val="F3808E"/>
    </a:custClr>
    <a:custClr name="SH Yellow  50%">
      <a:srgbClr val="FFE980"/>
    </a:custClr>
    <a:custClr name="SH Cyan  50%">
      <a:srgbClr val="9DDFF6"/>
    </a:custClr>
    <a:custClr name="SH Blue  50%">
      <a:srgbClr val="9592C1"/>
    </a:custClr>
    <a:custClr name="SH Green  50%">
      <a:srgbClr val="80CC9C"/>
    </a:custClr>
    <a:custClr name="SH Black  75%">
      <a:srgbClr val="929292"/>
    </a:custClr>
    <a:custClr name="White">
      <a:srgbClr val="FFFFFF"/>
    </a:custClr>
    <a:custClr name="Siemens Petrol  25%">
      <a:srgbClr val="C8E6E6"/>
    </a:custClr>
    <a:custClr name="Healthy Orange  25%">
      <a:srgbClr val="FDDDCB"/>
    </a:custClr>
    <a:custClr name="Blushing Berry  25%">
      <a:srgbClr val="E9D1D4"/>
    </a:custClr>
    <a:custClr name="SH Red  25%">
      <a:srgbClr val="F9BFC7"/>
    </a:custClr>
    <a:custClr name="SH Yellow  25%">
      <a:srgbClr val="FFF3BF"/>
    </a:custClr>
    <a:custClr name="SH Cyan  25%">
      <a:srgbClr val="CEEFFB"/>
    </a:custClr>
    <a:custClr name="SH Blue  25%">
      <a:srgbClr val="CAC8E0"/>
    </a:custClr>
    <a:custClr name="SH Green  25%">
      <a:srgbClr val="BFE6CD"/>
    </a:custClr>
    <a:custClr name="SH Black  50%">
      <a:srgbClr val="B7B7B7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SH Black  25%">
      <a:srgbClr val="D0D0D0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SH Black  10%">
      <a:srgbClr val="ECECEC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Presentation9" id="{DB80524C-F3E0-42C5-92CC-7F32BC2F7BC1}" vid="{C0FC4420-B227-4BEF-9805-C717DCD64E71}"/>
    </a:ext>
  </a:extLst>
</a:theme>
</file>

<file path=ppt/theme/theme2.xml><?xml version="1.0" encoding="utf-8"?>
<a:theme xmlns:a="http://schemas.openxmlformats.org/drawingml/2006/main" name="Larissa">
  <a:themeElements>
    <a:clrScheme name="Siemens Healthineers">
      <a:dk1>
        <a:srgbClr val="000000"/>
      </a:dk1>
      <a:lt1>
        <a:srgbClr val="FFFFFF"/>
      </a:lt1>
      <a:dk2>
        <a:srgbClr val="BFBFBF"/>
      </a:dk2>
      <a:lt2>
        <a:srgbClr val="EC6602"/>
      </a:lt2>
      <a:accent1>
        <a:srgbClr val="EC6602"/>
      </a:accent1>
      <a:accent2>
        <a:srgbClr val="000000"/>
      </a:accent2>
      <a:accent3>
        <a:srgbClr val="009999"/>
      </a:accent3>
      <a:accent4>
        <a:srgbClr val="404040"/>
      </a:accent4>
      <a:accent5>
        <a:srgbClr val="808080"/>
      </a:accent5>
      <a:accent6>
        <a:srgbClr val="BFBFBF"/>
      </a:accent6>
      <a:hlink>
        <a:srgbClr val="000000"/>
      </a:hlink>
      <a:folHlink>
        <a:srgbClr val="808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iemens Healthineers">
      <a:dk1>
        <a:srgbClr val="000000"/>
      </a:dk1>
      <a:lt1>
        <a:srgbClr val="FFFFFF"/>
      </a:lt1>
      <a:dk2>
        <a:srgbClr val="BFBFBF"/>
      </a:dk2>
      <a:lt2>
        <a:srgbClr val="EC6602"/>
      </a:lt2>
      <a:accent1>
        <a:srgbClr val="EC6602"/>
      </a:accent1>
      <a:accent2>
        <a:srgbClr val="000000"/>
      </a:accent2>
      <a:accent3>
        <a:srgbClr val="009999"/>
      </a:accent3>
      <a:accent4>
        <a:srgbClr val="404040"/>
      </a:accent4>
      <a:accent5>
        <a:srgbClr val="808080"/>
      </a:accent5>
      <a:accent6>
        <a:srgbClr val="BFBFBF"/>
      </a:accent6>
      <a:hlink>
        <a:srgbClr val="000000"/>
      </a:hlink>
      <a:folHlink>
        <a:srgbClr val="808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VariableListDefinition name="Computed" displayName="Computed" id="0e22c224-88fc-4f27-8f41-b33ec50c30ac" isdomainofvalue="False" dataSourceId="7d2beb25-a964-4ff6-97aa-33dae838af2b"/>
</file>

<file path=customXml/item2.xml><?xml version="1.0" encoding="utf-8"?>
<AllExternalAdhocVariableMappings/>
</file>

<file path=customXml/item3.xml><?xml version="1.0" encoding="utf-8"?>
<VariableList UniqueId="4318a6f2-bcec-4906-a222-7ecbb1d29109" Name="System" ContentType="XML" MajorVersion="0" MinorVersion="1" isLocalCopy="False" IsBaseObject="False" DataSourceId="27563e76-b085-4823-9088-9d5a8c59f2c0" DataSourceMajorVersion="0" DataSourceMinorVersion="1"/>
</file>

<file path=customXml/item4.xml><?xml version="1.0" encoding="utf-8"?>
<VariableList UniqueId="7690555e-f1c0-417b-8bfa-af01814dd9ab" Name="AD_HOC" ContentType="XML" MajorVersion="0" MinorVersion="1" isLocalCopy="False" IsBaseObject="False" DataSourceId="2646fb72-1c39-4a96-a364-9ffa8c56fd3e" DataSourceMajorVersion="0" DataSourceMinorVersion="1"/>
</file>

<file path=customXml/item5.xml><?xml version="1.0" encoding="utf-8"?>
<VariableList UniqueId="0e22c224-88fc-4f27-8f41-b33ec50c30ac" Name="Computed" ContentType="XML" MajorVersion="0" MinorVersion="1" isLocalCopy="False" IsBaseObject="False" DataSourceId="7d2beb25-a964-4ff6-97aa-33dae838af2b" DataSourceMajorVersion="0" DataSourceMinorVersion="1"/>
</file>

<file path=customXml/item6.xml><?xml version="1.0" encoding="utf-8"?>
<VariableListDefinition name="System" displayName="System" id="4318a6f2-bcec-4906-a222-7ecbb1d29109" isdomainofvalue="False" dataSourceId="27563e76-b085-4823-9088-9d5a8c59f2c0"/>
</file>

<file path=customXml/item7.xml><?xml version="1.0" encoding="utf-8"?>
<VariableListDefinition name="AD_HOC" displayName="AD_HOC" id="7690555e-f1c0-417b-8bfa-af01814dd9ab" isdomainofvalue="False" dataSourceId="2646fb72-1c39-4a96-a364-9ffa8c56fd3e"/>
</file>

<file path=customXml/itemProps1.xml><?xml version="1.0" encoding="utf-8"?>
<ds:datastoreItem xmlns:ds="http://schemas.openxmlformats.org/officeDocument/2006/customXml" ds:itemID="{3A534C47-0182-44E9-BE0F-EAABFF83DA15}">
  <ds:schemaRefs/>
</ds:datastoreItem>
</file>

<file path=customXml/itemProps2.xml><?xml version="1.0" encoding="utf-8"?>
<ds:datastoreItem xmlns:ds="http://schemas.openxmlformats.org/officeDocument/2006/customXml" ds:itemID="{00156865-B736-452B-A4E4-37BB5F57E751}">
  <ds:schemaRefs/>
</ds:datastoreItem>
</file>

<file path=customXml/itemProps3.xml><?xml version="1.0" encoding="utf-8"?>
<ds:datastoreItem xmlns:ds="http://schemas.openxmlformats.org/officeDocument/2006/customXml" ds:itemID="{F718C08A-00AD-4875-B43F-9FB3CDBB4DA5}">
  <ds:schemaRefs/>
</ds:datastoreItem>
</file>

<file path=customXml/itemProps4.xml><?xml version="1.0" encoding="utf-8"?>
<ds:datastoreItem xmlns:ds="http://schemas.openxmlformats.org/officeDocument/2006/customXml" ds:itemID="{2A61D509-F0C5-4B67-A7BC-400B3788CE19}">
  <ds:schemaRefs/>
</ds:datastoreItem>
</file>

<file path=customXml/itemProps5.xml><?xml version="1.0" encoding="utf-8"?>
<ds:datastoreItem xmlns:ds="http://schemas.openxmlformats.org/officeDocument/2006/customXml" ds:itemID="{A9C95A0C-928A-4BB4-8F0B-BA25A87004F3}">
  <ds:schemaRefs/>
</ds:datastoreItem>
</file>

<file path=customXml/itemProps6.xml><?xml version="1.0" encoding="utf-8"?>
<ds:datastoreItem xmlns:ds="http://schemas.openxmlformats.org/officeDocument/2006/customXml" ds:itemID="{70CFEFE2-859D-4511-AC37-42F0B7B7EE1F}">
  <ds:schemaRefs/>
</ds:datastoreItem>
</file>

<file path=customXml/itemProps7.xml><?xml version="1.0" encoding="utf-8"?>
<ds:datastoreItem xmlns:ds="http://schemas.openxmlformats.org/officeDocument/2006/customXml" ds:itemID="{6BB7D2BE-295A-41F3-8769-22851359CD9B}">
  <ds:schemaRefs/>
</ds:datastoreItem>
</file>

<file path=docMetadata/LabelInfo.xml><?xml version="1.0" encoding="utf-8"?>
<clbl:labelList xmlns:clbl="http://schemas.microsoft.com/office/2020/mipLabelMetadata">
  <clbl:label id="{ff6dbec8-95a8-4638-9f5f-bd076536645c}" enabled="1" method="Standard" siteId="{5dbf1add-202a-4b8d-815b-bf0fb024e03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CC_Brand_ppt-template-16x9-V1.8 (2)</Template>
  <TotalTime>0</TotalTime>
  <Words>295</Words>
  <Application>Microsoft Office PowerPoint</Application>
  <PresentationFormat>Custom</PresentationFormat>
  <Paragraphs>24</Paragraphs>
  <Slides>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Segoe UI</vt:lpstr>
      <vt:lpstr>SH_PPT_template_16x9_V201808_Calibri</vt:lpstr>
      <vt:lpstr>PowerPoint Presentation</vt:lpstr>
      <vt:lpstr>Announcement Video</vt:lpstr>
      <vt:lpstr>50 Degrees in 5 Seconds </vt:lpstr>
      <vt:lpstr>Flying Focal Spot</vt:lpstr>
      <vt:lpstr>Comfort</vt:lpstr>
    </vt:vector>
  </TitlesOfParts>
  <Company>Siemens Healthineers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Siemens Healthineers PPT-Template Basic Version</dc:subject>
  <dc:creator>Zelznick, Hannah (ext)</dc:creator>
  <dc:description>January 2023</dc:description>
  <cp:lastModifiedBy>Zelznick, Hannah (ext)</cp:lastModifiedBy>
  <cp:revision>1</cp:revision>
  <dcterms:created xsi:type="dcterms:W3CDTF">2025-12-17T23:23:29Z</dcterms:created>
  <dcterms:modified xsi:type="dcterms:W3CDTF">2025-12-18T00:00:11Z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f6dbec8-95a8-4638-9f5f-bd076536645c_Enabled">
    <vt:lpwstr>true</vt:lpwstr>
  </property>
  <property fmtid="{D5CDD505-2E9C-101B-9397-08002B2CF9AE}" pid="3" name="MSIP_Label_ff6dbec8-95a8-4638-9f5f-bd076536645c_SetDate">
    <vt:lpwstr>2022-01-17T14:42:41Z</vt:lpwstr>
  </property>
  <property fmtid="{D5CDD505-2E9C-101B-9397-08002B2CF9AE}" pid="4" name="MSIP_Label_ff6dbec8-95a8-4638-9f5f-bd076536645c_Method">
    <vt:lpwstr>Standard</vt:lpwstr>
  </property>
  <property fmtid="{D5CDD505-2E9C-101B-9397-08002B2CF9AE}" pid="5" name="MSIP_Label_ff6dbec8-95a8-4638-9f5f-bd076536645c_Name">
    <vt:lpwstr>Restricted - Default</vt:lpwstr>
  </property>
  <property fmtid="{D5CDD505-2E9C-101B-9397-08002B2CF9AE}" pid="6" name="MSIP_Label_ff6dbec8-95a8-4638-9f5f-bd076536645c_SiteId">
    <vt:lpwstr>5dbf1add-202a-4b8d-815b-bf0fb024e033</vt:lpwstr>
  </property>
  <property fmtid="{D5CDD505-2E9C-101B-9397-08002B2CF9AE}" pid="7" name="MSIP_Label_ff6dbec8-95a8-4638-9f5f-bd076536645c_ActionId">
    <vt:lpwstr>9edd446f-1471-43b6-916d-e47369feafce</vt:lpwstr>
  </property>
  <property fmtid="{D5CDD505-2E9C-101B-9397-08002B2CF9AE}" pid="8" name="MSIP_Label_ff6dbec8-95a8-4638-9f5f-bd076536645c_ContentBits">
    <vt:lpwstr>0</vt:lpwstr>
  </property>
</Properties>
</file>