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svg" ContentType="image/svg+xml"/>
  <Default Extension="wdp" ContentType="image/vnd.ms-photo"/>
  <Default Extension="wmf" ContentType="image/x-wmf"/>
  <Default Extension="xml" ContentType="application/xml"/>
  <Override PartName="/ppt/webextensions/taskpanes.xml" ContentType="application/vnd.ms-office.webextensiontaskpanes+xml"/>
  <Override PartName="/ppt/webextensions/webextension1.xml" ContentType="application/vnd.ms-office.webextens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heme/theme2.xml" ContentType="application/vnd.openxmlformats-officedocument.theme+xml"/>
  <Override PartName="/ppt/theme/theme3.xml" ContentType="application/vnd.openxmlformats-officedocument.theme+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notesSlides/notesSlide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thumbnail" Target="docProps/thumbnail.jpeg"/><Relationship Id="rId7" Type="http://schemas.microsoft.com/office/2020/02/relationships/classificationlabels" Target="docMetadata/LabelInfo.xml"/><Relationship Id="rId2" Type="http://schemas.openxmlformats.org/officeDocument/2006/relationships/officeDocument" Target="ppt/presentation.xml"/><Relationship Id="rId1" Type="http://schemas.microsoft.com/office/2011/relationships/webextensiontaskpanes" Target="ppt/webextensions/taskpanes.xml"/><Relationship Id="rId6" Type="http://schemas.openxmlformats.org/officeDocument/2006/relationships/custom-properties" Target="docProps/custom.xml"/><Relationship Id="rId5" Type="http://schemas.openxmlformats.org/officeDocument/2006/relationships/extended-properties" Target="docProps/app.xml"/><Relationship Id="rId4" Type="http://schemas.openxmlformats.org/package/2006/relationships/metadata/core-properties" Target="docProps/core.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3" r:id="rId4"/>
  </p:sldMasterIdLst>
  <p:notesMasterIdLst>
    <p:notesMasterId r:id="rId13"/>
  </p:notesMasterIdLst>
  <p:handoutMasterIdLst>
    <p:handoutMasterId r:id="rId14"/>
  </p:handoutMasterIdLst>
  <p:sldIdLst>
    <p:sldId id="2030" r:id="rId5"/>
    <p:sldId id="2032" r:id="rId6"/>
    <p:sldId id="2033" r:id="rId7"/>
    <p:sldId id="2034" r:id="rId8"/>
    <p:sldId id="2041" r:id="rId9"/>
    <p:sldId id="2035" r:id="rId10"/>
    <p:sldId id="2040" r:id="rId11"/>
    <p:sldId id="360" r:id="rId12"/>
  </p:sldIdLst>
  <p:sldSz cx="12169775" cy="6858000"/>
  <p:notesSz cx="6858000" cy="9144000"/>
  <p:custDataLst>
    <p:tags r:id="rId15"/>
  </p:custDataLst>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Presentation title" id="{95C52D09-2DEB-4F98-8362-E7FC37D1B415}">
          <p14:sldIdLst>
            <p14:sldId id="2030"/>
            <p14:sldId id="2032"/>
            <p14:sldId id="2033"/>
            <p14:sldId id="2034"/>
            <p14:sldId id="2041"/>
            <p14:sldId id="2035"/>
            <p14:sldId id="2040"/>
            <p14:sldId id="360"/>
          </p14:sldIdLst>
        </p14:section>
      </p14:sectionLst>
    </p:ext>
    <p:ext uri="{EFAFB233-063F-42B5-8137-9DF3F51BA10A}">
      <p15:sldGuideLst xmlns:p15="http://schemas.microsoft.com/office/powerpoint/2012/main">
        <p15:guide id="1" pos="340" userDrawn="1">
          <p15:clr>
            <a:srgbClr val="A4A3A4"/>
          </p15:clr>
        </p15:guide>
        <p15:guide id="2" pos="930" userDrawn="1">
          <p15:clr>
            <a:srgbClr val="A4A3A4"/>
          </p15:clr>
        </p15:guide>
        <p15:guide id="3" pos="819" userDrawn="1">
          <p15:clr>
            <a:srgbClr val="A4A3A4"/>
          </p15:clr>
        </p15:guide>
        <p15:guide id="4" pos="1410" userDrawn="1">
          <p15:clr>
            <a:srgbClr val="A4A3A4"/>
          </p15:clr>
        </p15:guide>
        <p15:guide id="6" pos="2003" userDrawn="1">
          <p15:clr>
            <a:srgbClr val="A4A3A4"/>
          </p15:clr>
        </p15:guide>
        <p15:guide id="8" pos="2592" userDrawn="1">
          <p15:clr>
            <a:srgbClr val="A4A3A4"/>
          </p15:clr>
        </p15:guide>
        <p15:guide id="9" pos="2705" userDrawn="1">
          <p15:clr>
            <a:srgbClr val="A4A3A4"/>
          </p15:clr>
        </p15:guide>
        <p15:guide id="10" pos="3185" userDrawn="1">
          <p15:clr>
            <a:srgbClr val="A4A3A4"/>
          </p15:clr>
        </p15:guide>
        <p15:guide id="12" pos="3776" userDrawn="1">
          <p15:clr>
            <a:srgbClr val="A4A3A4"/>
          </p15:clr>
        </p15:guide>
        <p15:guide id="13" pos="3890" userDrawn="1">
          <p15:clr>
            <a:srgbClr val="A4A3A4"/>
          </p15:clr>
        </p15:guide>
        <p15:guide id="15" pos="4482" userDrawn="1">
          <p15:clr>
            <a:srgbClr val="A4A3A4"/>
          </p15:clr>
        </p15:guide>
        <p15:guide id="17" pos="5080" userDrawn="1">
          <p15:clr>
            <a:srgbClr val="A4A3A4"/>
          </p15:clr>
        </p15:guide>
        <p15:guide id="18" pos="5552" userDrawn="1">
          <p15:clr>
            <a:srgbClr val="A4A3A4"/>
          </p15:clr>
        </p15:guide>
        <p15:guide id="19" pos="5670" userDrawn="1">
          <p15:clr>
            <a:srgbClr val="A4A3A4"/>
          </p15:clr>
        </p15:guide>
        <p15:guide id="20" pos="6143" userDrawn="1">
          <p15:clr>
            <a:srgbClr val="A4A3A4"/>
          </p15:clr>
        </p15:guide>
        <p15:guide id="21" pos="6254" userDrawn="1">
          <p15:clr>
            <a:srgbClr val="A4A3A4"/>
          </p15:clr>
        </p15:guide>
        <p15:guide id="22" pos="6734" userDrawn="1">
          <p15:clr>
            <a:srgbClr val="A4A3A4"/>
          </p15:clr>
        </p15:guide>
        <p15:guide id="23" pos="6846" userDrawn="1">
          <p15:clr>
            <a:srgbClr val="A4A3A4"/>
          </p15:clr>
        </p15:guide>
        <p15:guide id="25" orient="horz" pos="3902" userDrawn="1">
          <p15:clr>
            <a:srgbClr val="A4A3A4"/>
          </p15:clr>
        </p15:guide>
        <p15:guide id="26" orient="horz" pos="663"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6702B114-90B4-46EF-773A-F0D5F5B3C696}" name="Hertel, Madeleine" initials="HM" userId="S::madeleine.hertel@siemens-healthineers.com::e79057a3-02a2-4f22-843c-7167bfed7dc6" providerId="AD"/>
  <p188:author id="{B05C2395-92D0-4757-B9EF-38F300B3DCF6}" name="Anti, Sandra" initials="AS" userId="S::sandra.anti@siemens-healthineers.com::cff27c3f-962b-40ce-b1fb-5738dff434fc"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Denny Welle" initials="DW" lastIdx="1" clrIdx="0"/>
  <p:cmAuthor id="2" name="Kolzarek, Sabine (SHS DI MSC C XP)" initials="KS(DMCX" lastIdx="4" clrIdx="1">
    <p:extLst>
      <p:ext uri="{19B8F6BF-5375-455C-9EA6-DF929625EA0E}">
        <p15:presenceInfo xmlns:p15="http://schemas.microsoft.com/office/powerpoint/2012/main" userId="S::sabine.kolzarek@siemens-healthineers.com::a9ecc97d-7836-40c8-87f9-8388036f354d" providerId="AD"/>
      </p:ext>
    </p:extLst>
  </p:cmAuthor>
  <p:cmAuthor id="3" name="Anna" initials="A" lastIdx="4" clrIdx="2">
    <p:extLst>
      <p:ext uri="{19B8F6BF-5375-455C-9EA6-DF929625EA0E}">
        <p15:presenceInfo xmlns:p15="http://schemas.microsoft.com/office/powerpoint/2012/main" userId="S::anna.rasche@siemens-healthineers.com::e60377f2-c2ea-4bb3-b004-abfe317b2570" providerId="AD"/>
      </p:ext>
    </p:extLst>
  </p:cmAuthor>
  <p:cmAuthor id="4" name="Thomas, Richard (GBS B&amp;S GB SOL GTS)" initials="TR(BGSG" lastIdx="1" clrIdx="3">
    <p:extLst>
      <p:ext uri="{19B8F6BF-5375-455C-9EA6-DF929625EA0E}">
        <p15:presenceInfo xmlns:p15="http://schemas.microsoft.com/office/powerpoint/2012/main" userId="S::richard.e.thomas@siemens.com::10f707ac-a663-4bc4-9911-15e612578319" providerId="AD"/>
      </p:ext>
    </p:extLst>
  </p:cmAuthor>
  <p:cmAuthor id="5" name="Wilhelm, Andreas" initials="WA" lastIdx="2" clrIdx="4">
    <p:extLst>
      <p:ext uri="{19B8F6BF-5375-455C-9EA6-DF929625EA0E}">
        <p15:presenceInfo xmlns:p15="http://schemas.microsoft.com/office/powerpoint/2012/main" userId="S::andreas.wilhelm@siemens-healthineers.com::4b282f6d-944d-4461-9b5f-44168272c8a5"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000000"/>
    <a:srgbClr val="0070C0"/>
    <a:srgbClr val="D9D9D9"/>
    <a:srgbClr val="009999"/>
    <a:srgbClr val="80CC9C"/>
    <a:srgbClr val="FFF3B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6D5F138-0CAC-4FBE-A4A3-7204F1CBD93D}" v="62" dt="2026-07-23T09:39:34.993"/>
  </p1510:revLst>
</p1510:revInfo>
</file>

<file path=ppt/tableStyles.xml><?xml version="1.0" encoding="utf-8"?>
<a:tblStyleLst xmlns:a="http://schemas.openxmlformats.org/drawingml/2006/main" def="{3B4B98B0-60AC-42C2-AFA5-B58CD77FA1E5}">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0016"/>
    <p:restoredTop sz="94675"/>
  </p:normalViewPr>
  <p:slideViewPr>
    <p:cSldViewPr snapToGrid="0">
      <p:cViewPr varScale="1">
        <p:scale>
          <a:sx n="99" d="100"/>
          <a:sy n="99" d="100"/>
        </p:scale>
        <p:origin x="174" y="78"/>
      </p:cViewPr>
      <p:guideLst>
        <p:guide pos="340"/>
        <p:guide pos="930"/>
        <p:guide pos="819"/>
        <p:guide pos="1410"/>
        <p:guide pos="2003"/>
        <p:guide pos="2592"/>
        <p:guide pos="2705"/>
        <p:guide pos="3185"/>
        <p:guide pos="3776"/>
        <p:guide pos="3890"/>
        <p:guide pos="4482"/>
        <p:guide pos="5080"/>
        <p:guide pos="5552"/>
        <p:guide pos="5670"/>
        <p:guide pos="6143"/>
        <p:guide pos="6254"/>
        <p:guide pos="6734"/>
        <p:guide pos="6846"/>
        <p:guide orient="horz" pos="3902"/>
        <p:guide orient="horz" pos="663"/>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notesMaster" Target="notesMasters/notesMaster1.xml"/><Relationship Id="rId18" Type="http://schemas.openxmlformats.org/officeDocument/2006/relationships/viewProps" Target="viewProps.xml"/><Relationship Id="rId3" Type="http://schemas.openxmlformats.org/officeDocument/2006/relationships/customXml" Target="../customXml/item3.xml"/><Relationship Id="rId21" Type="http://schemas.microsoft.com/office/2016/11/relationships/changesInfo" Target="changesInfos/changesInfo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commentAuthors" Target="commentAuthors.xml"/><Relationship Id="rId20"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tags" Target="tags/tag1.xml"/><Relationship Id="rId23" Type="http://schemas.microsoft.com/office/2018/10/relationships/authors" Target="authors.xml"/><Relationship Id="rId10" Type="http://schemas.openxmlformats.org/officeDocument/2006/relationships/slide" Target="slides/slide6.xml"/><Relationship Id="rId19"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handoutMaster" Target="handoutMasters/handoutMaster1.xml"/><Relationship Id="rId22"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Dorota Pastuszak | i-pointing" userId="6b484f1d-e2f4-4e5f-aadf-e525de5bb104" providerId="ADAL" clId="{2A3D8F8C-73F6-404F-953E-3FE5ECE0707D}"/>
    <pc:docChg chg="custSel addSld modSld modMainMaster">
      <pc:chgData name="Dorota Pastuszak | i-pointing" userId="6b484f1d-e2f4-4e5f-aadf-e525de5bb104" providerId="ADAL" clId="{2A3D8F8C-73F6-404F-953E-3FE5ECE0707D}" dt="2026-07-23T09:39:34.999" v="413" actId="20577"/>
      <pc:docMkLst>
        <pc:docMk/>
      </pc:docMkLst>
      <pc:sldChg chg="addSp delSp modSp mod">
        <pc:chgData name="Dorota Pastuszak | i-pointing" userId="6b484f1d-e2f4-4e5f-aadf-e525de5bb104" providerId="ADAL" clId="{2A3D8F8C-73F6-404F-953E-3FE5ECE0707D}" dt="2026-07-23T09:39:26.088" v="412"/>
        <pc:sldMkLst>
          <pc:docMk/>
          <pc:sldMk cId="3194660998" sldId="360"/>
        </pc:sldMkLst>
        <pc:picChg chg="add del mod">
          <ac:chgData name="Dorota Pastuszak | i-pointing" userId="6b484f1d-e2f4-4e5f-aadf-e525de5bb104" providerId="ADAL" clId="{2A3D8F8C-73F6-404F-953E-3FE5ECE0707D}" dt="2026-07-23T09:39:26.088" v="412"/>
          <ac:picMkLst>
            <pc:docMk/>
            <pc:sldMk cId="3194660998" sldId="360"/>
            <ac:picMk id="9" creationId="{8B830F90-7CE5-1FA2-D6D7-F6B1035F5895}"/>
          </ac:picMkLst>
        </pc:picChg>
      </pc:sldChg>
      <pc:sldChg chg="addSp delSp modSp mod">
        <pc:chgData name="Dorota Pastuszak | i-pointing" userId="6b484f1d-e2f4-4e5f-aadf-e525de5bb104" providerId="ADAL" clId="{2A3D8F8C-73F6-404F-953E-3FE5ECE0707D}" dt="2026-07-23T09:39:26.069" v="324"/>
        <pc:sldMkLst>
          <pc:docMk/>
          <pc:sldMk cId="1572328686" sldId="2030"/>
        </pc:sldMkLst>
        <pc:spChg chg="mod">
          <ac:chgData name="Dorota Pastuszak | i-pointing" userId="6b484f1d-e2f4-4e5f-aadf-e525de5bb104" providerId="ADAL" clId="{2A3D8F8C-73F6-404F-953E-3FE5ECE0707D}" dt="2026-07-23T09:39:11.536" v="167" actId="299"/>
          <ac:spMkLst>
            <pc:docMk/>
            <pc:sldMk cId="1572328686" sldId="2030"/>
            <ac:spMk id="2" creationId="{7CF82CF4-F436-7AEE-BFF3-374881A40F1C}"/>
          </ac:spMkLst>
        </pc:spChg>
        <pc:picChg chg="add del mod">
          <ac:chgData name="Dorota Pastuszak | i-pointing" userId="6b484f1d-e2f4-4e5f-aadf-e525de5bb104" providerId="ADAL" clId="{2A3D8F8C-73F6-404F-953E-3FE5ECE0707D}" dt="2026-07-23T09:39:26.069" v="324"/>
          <ac:picMkLst>
            <pc:docMk/>
            <pc:sldMk cId="1572328686" sldId="2030"/>
            <ac:picMk id="4" creationId="{8FAF5B3D-E7C8-1CE1-AC59-A236FC9F2F1B}"/>
          </ac:picMkLst>
        </pc:picChg>
      </pc:sldChg>
      <pc:sldChg chg="modSp mod">
        <pc:chgData name="Dorota Pastuszak | i-pointing" userId="6b484f1d-e2f4-4e5f-aadf-e525de5bb104" providerId="ADAL" clId="{2A3D8F8C-73F6-404F-953E-3FE5ECE0707D}" dt="2026-07-23T09:39:11.552" v="176" actId="299"/>
        <pc:sldMkLst>
          <pc:docMk/>
          <pc:sldMk cId="844900880" sldId="2032"/>
        </pc:sldMkLst>
        <pc:spChg chg="mod">
          <ac:chgData name="Dorota Pastuszak | i-pointing" userId="6b484f1d-e2f4-4e5f-aadf-e525de5bb104" providerId="ADAL" clId="{2A3D8F8C-73F6-404F-953E-3FE5ECE0707D}" dt="2026-07-23T09:39:11.552" v="176" actId="299"/>
          <ac:spMkLst>
            <pc:docMk/>
            <pc:sldMk cId="844900880" sldId="2032"/>
            <ac:spMk id="2" creationId="{A53DE4A4-6970-1F38-DC5B-58635AAE895A}"/>
          </ac:spMkLst>
        </pc:spChg>
        <pc:spChg chg="mod">
          <ac:chgData name="Dorota Pastuszak | i-pointing" userId="6b484f1d-e2f4-4e5f-aadf-e525de5bb104" providerId="ADAL" clId="{2A3D8F8C-73F6-404F-953E-3FE5ECE0707D}" dt="2026-07-16T12:56:09.301" v="1" actId="2711"/>
          <ac:spMkLst>
            <pc:docMk/>
            <pc:sldMk cId="844900880" sldId="2032"/>
            <ac:spMk id="8" creationId="{92E3D68A-B77B-34AB-EDD5-C0A0E3493BC6}"/>
          </ac:spMkLst>
        </pc:spChg>
      </pc:sldChg>
      <pc:sldChg chg="addSp delSp modSp mod">
        <pc:chgData name="Dorota Pastuszak | i-pointing" userId="6b484f1d-e2f4-4e5f-aadf-e525de5bb104" providerId="ADAL" clId="{2A3D8F8C-73F6-404F-953E-3FE5ECE0707D}" dt="2026-07-23T09:39:34.999" v="413" actId="20577"/>
        <pc:sldMkLst>
          <pc:docMk/>
          <pc:sldMk cId="825396226" sldId="2033"/>
        </pc:sldMkLst>
        <pc:spChg chg="mod">
          <ac:chgData name="Dorota Pastuszak | i-pointing" userId="6b484f1d-e2f4-4e5f-aadf-e525de5bb104" providerId="ADAL" clId="{2A3D8F8C-73F6-404F-953E-3FE5ECE0707D}" dt="2026-07-23T09:39:11.557" v="179" actId="299"/>
          <ac:spMkLst>
            <pc:docMk/>
            <pc:sldMk cId="825396226" sldId="2033"/>
            <ac:spMk id="2" creationId="{31016BF7-7F20-D2A9-7AA6-D56E5AC739FF}"/>
          </ac:spMkLst>
        </pc:spChg>
        <pc:spChg chg="mod">
          <ac:chgData name="Dorota Pastuszak | i-pointing" userId="6b484f1d-e2f4-4e5f-aadf-e525de5bb104" providerId="ADAL" clId="{2A3D8F8C-73F6-404F-953E-3FE5ECE0707D}" dt="2026-07-16T12:56:15.131" v="3"/>
          <ac:spMkLst>
            <pc:docMk/>
            <pc:sldMk cId="825396226" sldId="2033"/>
            <ac:spMk id="8" creationId="{62383C45-B59E-83F3-05E0-00F2FEBE72C0}"/>
          </ac:spMkLst>
        </pc:spChg>
        <pc:spChg chg="mod">
          <ac:chgData name="Dorota Pastuszak | i-pointing" userId="6b484f1d-e2f4-4e5f-aadf-e525de5bb104" providerId="ADAL" clId="{2A3D8F8C-73F6-404F-953E-3FE5ECE0707D}" dt="2026-07-23T09:39:34.999" v="413" actId="20577"/>
          <ac:spMkLst>
            <pc:docMk/>
            <pc:sldMk cId="825396226" sldId="2033"/>
            <ac:spMk id="11" creationId="{0064620B-95C2-D69B-0494-A4878700CC7D}"/>
          </ac:spMkLst>
        </pc:spChg>
        <pc:spChg chg="add mod">
          <ac:chgData name="Dorota Pastuszak | i-pointing" userId="6b484f1d-e2f4-4e5f-aadf-e525de5bb104" providerId="ADAL" clId="{2A3D8F8C-73F6-404F-953E-3FE5ECE0707D}" dt="2026-07-21T07:59:55.377" v="53" actId="20577"/>
          <ac:spMkLst>
            <pc:docMk/>
            <pc:sldMk cId="825396226" sldId="2033"/>
            <ac:spMk id="13" creationId="{7B8B2703-4CA0-927A-E88A-7B3E3A94BF8E}"/>
          </ac:spMkLst>
        </pc:spChg>
        <pc:spChg chg="del mod">
          <ac:chgData name="Dorota Pastuszak | i-pointing" userId="6b484f1d-e2f4-4e5f-aadf-e525de5bb104" providerId="ADAL" clId="{2A3D8F8C-73F6-404F-953E-3FE5ECE0707D}" dt="2026-07-22T15:35:59.860" v="56" actId="478"/>
          <ac:spMkLst>
            <pc:docMk/>
            <pc:sldMk cId="825396226" sldId="2033"/>
            <ac:spMk id="14" creationId="{0A77F966-4AB8-DF09-0FB4-D7A9A79638DF}"/>
          </ac:spMkLst>
        </pc:spChg>
        <pc:spChg chg="mod">
          <ac:chgData name="Dorota Pastuszak | i-pointing" userId="6b484f1d-e2f4-4e5f-aadf-e525de5bb104" providerId="ADAL" clId="{2A3D8F8C-73F6-404F-953E-3FE5ECE0707D}" dt="2026-07-21T07:59:42.894" v="39" actId="20577"/>
          <ac:spMkLst>
            <pc:docMk/>
            <pc:sldMk cId="825396226" sldId="2033"/>
            <ac:spMk id="78" creationId="{97D263B7-BEF4-707B-C3D1-48D076960E2C}"/>
          </ac:spMkLst>
        </pc:spChg>
        <pc:spChg chg="mod">
          <ac:chgData name="Dorota Pastuszak | i-pointing" userId="6b484f1d-e2f4-4e5f-aadf-e525de5bb104" providerId="ADAL" clId="{2A3D8F8C-73F6-404F-953E-3FE5ECE0707D}" dt="2026-07-21T07:59:23.027" v="27" actId="14100"/>
          <ac:spMkLst>
            <pc:docMk/>
            <pc:sldMk cId="825396226" sldId="2033"/>
            <ac:spMk id="81" creationId="{85EA761E-4BAC-E18C-F72C-694C646C2CEE}"/>
          </ac:spMkLst>
        </pc:spChg>
        <pc:spChg chg="mod">
          <ac:chgData name="Dorota Pastuszak | i-pointing" userId="6b484f1d-e2f4-4e5f-aadf-e525de5bb104" providerId="ADAL" clId="{2A3D8F8C-73F6-404F-953E-3FE5ECE0707D}" dt="2026-07-16T12:56:18.204" v="5"/>
          <ac:spMkLst>
            <pc:docMk/>
            <pc:sldMk cId="825396226" sldId="2033"/>
            <ac:spMk id="84" creationId="{C2993363-0F18-C03F-50F0-A015128CE840}"/>
          </ac:spMkLst>
        </pc:spChg>
        <pc:picChg chg="add del mod">
          <ac:chgData name="Dorota Pastuszak | i-pointing" userId="6b484f1d-e2f4-4e5f-aadf-e525de5bb104" providerId="ADAL" clId="{2A3D8F8C-73F6-404F-953E-3FE5ECE0707D}" dt="2026-07-23T09:39:26.072" v="340"/>
          <ac:picMkLst>
            <pc:docMk/>
            <pc:sldMk cId="825396226" sldId="2033"/>
            <ac:picMk id="14" creationId="{D3FE13EC-826F-B4CE-AAD8-AE47A4D46B29}"/>
          </ac:picMkLst>
        </pc:picChg>
      </pc:sldChg>
      <pc:sldChg chg="addSp delSp modSp mod">
        <pc:chgData name="Dorota Pastuszak | i-pointing" userId="6b484f1d-e2f4-4e5f-aadf-e525de5bb104" providerId="ADAL" clId="{2A3D8F8C-73F6-404F-953E-3FE5ECE0707D}" dt="2026-07-23T09:39:26.074" v="348"/>
        <pc:sldMkLst>
          <pc:docMk/>
          <pc:sldMk cId="1497294503" sldId="2034"/>
        </pc:sldMkLst>
        <pc:spChg chg="mod">
          <ac:chgData name="Dorota Pastuszak | i-pointing" userId="6b484f1d-e2f4-4e5f-aadf-e525de5bb104" providerId="ADAL" clId="{2A3D8F8C-73F6-404F-953E-3FE5ECE0707D}" dt="2026-07-23T09:39:11.570" v="185" actId="299"/>
          <ac:spMkLst>
            <pc:docMk/>
            <pc:sldMk cId="1497294503" sldId="2034"/>
            <ac:spMk id="2" creationId="{220DA2C0-F252-58A0-012A-A9C16A34CC64}"/>
          </ac:spMkLst>
        </pc:spChg>
        <pc:spChg chg="mod">
          <ac:chgData name="Dorota Pastuszak | i-pointing" userId="6b484f1d-e2f4-4e5f-aadf-e525de5bb104" providerId="ADAL" clId="{2A3D8F8C-73F6-404F-953E-3FE5ECE0707D}" dt="2026-07-16T12:56:20.795" v="7"/>
          <ac:spMkLst>
            <pc:docMk/>
            <pc:sldMk cId="1497294503" sldId="2034"/>
            <ac:spMk id="8" creationId="{53FDF9C6-FFB3-146A-D61C-9C82D9581073}"/>
          </ac:spMkLst>
        </pc:spChg>
        <pc:spChg chg="mod">
          <ac:chgData name="Dorota Pastuszak | i-pointing" userId="6b484f1d-e2f4-4e5f-aadf-e525de5bb104" providerId="ADAL" clId="{2A3D8F8C-73F6-404F-953E-3FE5ECE0707D}" dt="2026-07-16T12:56:24.723" v="9"/>
          <ac:spMkLst>
            <pc:docMk/>
            <pc:sldMk cId="1497294503" sldId="2034"/>
            <ac:spMk id="15" creationId="{6E13CF08-F773-3465-CA4C-EE46B7FA72F1}"/>
          </ac:spMkLst>
        </pc:spChg>
        <pc:spChg chg="add">
          <ac:chgData name="Dorota Pastuszak | i-pointing" userId="6b484f1d-e2f4-4e5f-aadf-e525de5bb104" providerId="ADAL" clId="{2A3D8F8C-73F6-404F-953E-3FE5ECE0707D}" dt="2026-07-21T08:00:15.644" v="55" actId="22"/>
          <ac:spMkLst>
            <pc:docMk/>
            <pc:sldMk cId="1497294503" sldId="2034"/>
            <ac:spMk id="18" creationId="{CD941AAF-F697-93B2-86EB-34CC4154A16B}"/>
          </ac:spMkLst>
        </pc:spChg>
        <pc:spChg chg="add">
          <ac:chgData name="Dorota Pastuszak | i-pointing" userId="6b484f1d-e2f4-4e5f-aadf-e525de5bb104" providerId="ADAL" clId="{2A3D8F8C-73F6-404F-953E-3FE5ECE0707D}" dt="2026-07-21T08:00:15.644" v="55" actId="22"/>
          <ac:spMkLst>
            <pc:docMk/>
            <pc:sldMk cId="1497294503" sldId="2034"/>
            <ac:spMk id="20" creationId="{AF47EB0F-A5A1-D567-5713-F67E04EE5BAB}"/>
          </ac:spMkLst>
        </pc:spChg>
        <pc:spChg chg="add del">
          <ac:chgData name="Dorota Pastuszak | i-pointing" userId="6b484f1d-e2f4-4e5f-aadf-e525de5bb104" providerId="ADAL" clId="{2A3D8F8C-73F6-404F-953E-3FE5ECE0707D}" dt="2026-07-22T15:36:04.245" v="57" actId="478"/>
          <ac:spMkLst>
            <pc:docMk/>
            <pc:sldMk cId="1497294503" sldId="2034"/>
            <ac:spMk id="22" creationId="{E1F98EA7-8FE0-0C6E-ED38-070677DBAD01}"/>
          </ac:spMkLst>
        </pc:spChg>
        <pc:spChg chg="add">
          <ac:chgData name="Dorota Pastuszak | i-pointing" userId="6b484f1d-e2f4-4e5f-aadf-e525de5bb104" providerId="ADAL" clId="{2A3D8F8C-73F6-404F-953E-3FE5ECE0707D}" dt="2026-07-21T08:00:15.644" v="55" actId="22"/>
          <ac:spMkLst>
            <pc:docMk/>
            <pc:sldMk cId="1497294503" sldId="2034"/>
            <ac:spMk id="24" creationId="{9CDF1349-27B3-D4D8-A16A-25657B541030}"/>
          </ac:spMkLst>
        </pc:spChg>
        <pc:picChg chg="add del mod">
          <ac:chgData name="Dorota Pastuszak | i-pointing" userId="6b484f1d-e2f4-4e5f-aadf-e525de5bb104" providerId="ADAL" clId="{2A3D8F8C-73F6-404F-953E-3FE5ECE0707D}" dt="2026-07-23T09:39:26.074" v="348"/>
          <ac:picMkLst>
            <pc:docMk/>
            <pc:sldMk cId="1497294503" sldId="2034"/>
            <ac:picMk id="10" creationId="{D5628EE1-5C89-501B-FA8E-3EEB79ED9ED6}"/>
          </ac:picMkLst>
        </pc:picChg>
      </pc:sldChg>
      <pc:sldChg chg="addSp delSp modSp mod">
        <pc:chgData name="Dorota Pastuszak | i-pointing" userId="6b484f1d-e2f4-4e5f-aadf-e525de5bb104" providerId="ADAL" clId="{2A3D8F8C-73F6-404F-953E-3FE5ECE0707D}" dt="2026-07-23T09:39:26.080" v="372"/>
        <pc:sldMkLst>
          <pc:docMk/>
          <pc:sldMk cId="12321256" sldId="2035"/>
        </pc:sldMkLst>
        <pc:spChg chg="mod">
          <ac:chgData name="Dorota Pastuszak | i-pointing" userId="6b484f1d-e2f4-4e5f-aadf-e525de5bb104" providerId="ADAL" clId="{2A3D8F8C-73F6-404F-953E-3FE5ECE0707D}" dt="2026-07-23T09:39:11.575" v="188" actId="299"/>
          <ac:spMkLst>
            <pc:docMk/>
            <pc:sldMk cId="12321256" sldId="2035"/>
            <ac:spMk id="2" creationId="{7C07B042-F7DC-2925-04D7-50380D4A47D4}"/>
          </ac:spMkLst>
        </pc:spChg>
        <pc:spChg chg="mod">
          <ac:chgData name="Dorota Pastuszak | i-pointing" userId="6b484f1d-e2f4-4e5f-aadf-e525de5bb104" providerId="ADAL" clId="{2A3D8F8C-73F6-404F-953E-3FE5ECE0707D}" dt="2026-07-16T12:56:52.459" v="16"/>
          <ac:spMkLst>
            <pc:docMk/>
            <pc:sldMk cId="12321256" sldId="2035"/>
            <ac:spMk id="8" creationId="{CD2F5384-F839-2755-0DB7-A658A8FDC1C7}"/>
          </ac:spMkLst>
        </pc:spChg>
        <pc:spChg chg="mod">
          <ac:chgData name="Dorota Pastuszak | i-pointing" userId="6b484f1d-e2f4-4e5f-aadf-e525de5bb104" providerId="ADAL" clId="{2A3D8F8C-73F6-404F-953E-3FE5ECE0707D}" dt="2026-07-16T12:56:56.531" v="18"/>
          <ac:spMkLst>
            <pc:docMk/>
            <pc:sldMk cId="12321256" sldId="2035"/>
            <ac:spMk id="25" creationId="{1B69F7AC-7819-91CB-5999-463033427041}"/>
          </ac:spMkLst>
        </pc:spChg>
        <pc:picChg chg="add del mod">
          <ac:chgData name="Dorota Pastuszak | i-pointing" userId="6b484f1d-e2f4-4e5f-aadf-e525de5bb104" providerId="ADAL" clId="{2A3D8F8C-73F6-404F-953E-3FE5ECE0707D}" dt="2026-07-23T09:39:26.078" v="364"/>
          <ac:picMkLst>
            <pc:docMk/>
            <pc:sldMk cId="12321256" sldId="2035"/>
            <ac:picMk id="10" creationId="{A92F3618-A4C4-EF84-5060-C90CBF612214}"/>
          </ac:picMkLst>
        </pc:picChg>
        <pc:picChg chg="add del mod">
          <ac:chgData name="Dorota Pastuszak | i-pointing" userId="6b484f1d-e2f4-4e5f-aadf-e525de5bb104" providerId="ADAL" clId="{2A3D8F8C-73F6-404F-953E-3FE5ECE0707D}" dt="2026-07-23T09:39:26.080" v="372"/>
          <ac:picMkLst>
            <pc:docMk/>
            <pc:sldMk cId="12321256" sldId="2035"/>
            <ac:picMk id="12" creationId="{6861ED9B-2619-A7B7-8BFF-B753AA5FCFBD}"/>
          </ac:picMkLst>
        </pc:picChg>
      </pc:sldChg>
      <pc:sldChg chg="addSp delSp modSp mod">
        <pc:chgData name="Dorota Pastuszak | i-pointing" userId="6b484f1d-e2f4-4e5f-aadf-e525de5bb104" providerId="ADAL" clId="{2A3D8F8C-73F6-404F-953E-3FE5ECE0707D}" dt="2026-07-23T09:39:26.081" v="380"/>
        <pc:sldMkLst>
          <pc:docMk/>
          <pc:sldMk cId="1123088317" sldId="2036"/>
        </pc:sldMkLst>
        <pc:picChg chg="add del mod">
          <ac:chgData name="Dorota Pastuszak | i-pointing" userId="6b484f1d-e2f4-4e5f-aadf-e525de5bb104" providerId="ADAL" clId="{2A3D8F8C-73F6-404F-953E-3FE5ECE0707D}" dt="2026-07-23T09:39:26.081" v="380"/>
          <ac:picMkLst>
            <pc:docMk/>
            <pc:sldMk cId="1123088317" sldId="2036"/>
            <ac:picMk id="2" creationId="{C6B37457-68F7-6E1F-57BB-D10CF8217EEE}"/>
          </ac:picMkLst>
        </pc:picChg>
      </pc:sldChg>
      <pc:sldChg chg="addSp delSp modSp mod">
        <pc:chgData name="Dorota Pastuszak | i-pointing" userId="6b484f1d-e2f4-4e5f-aadf-e525de5bb104" providerId="ADAL" clId="{2A3D8F8C-73F6-404F-953E-3FE5ECE0707D}" dt="2026-07-23T09:39:26.071" v="332"/>
        <pc:sldMkLst>
          <pc:docMk/>
          <pc:sldMk cId="1340512603" sldId="2037"/>
        </pc:sldMkLst>
        <pc:spChg chg="mod">
          <ac:chgData name="Dorota Pastuszak | i-pointing" userId="6b484f1d-e2f4-4e5f-aadf-e525de5bb104" providerId="ADAL" clId="{2A3D8F8C-73F6-404F-953E-3FE5ECE0707D}" dt="2026-07-23T09:39:11.546" v="173" actId="299"/>
          <ac:spMkLst>
            <pc:docMk/>
            <pc:sldMk cId="1340512603" sldId="2037"/>
            <ac:spMk id="2" creationId="{CC9FB6D2-AD59-6610-3030-ACD86A7F6987}"/>
          </ac:spMkLst>
        </pc:spChg>
        <pc:picChg chg="add del mod">
          <ac:chgData name="Dorota Pastuszak | i-pointing" userId="6b484f1d-e2f4-4e5f-aadf-e525de5bb104" providerId="ADAL" clId="{2A3D8F8C-73F6-404F-953E-3FE5ECE0707D}" dt="2026-07-23T09:39:26.071" v="332"/>
          <ac:picMkLst>
            <pc:docMk/>
            <pc:sldMk cId="1340512603" sldId="2037"/>
            <ac:picMk id="5" creationId="{A0437EA9-797C-A9BD-9CF3-DBB4B4F09B94}"/>
          </ac:picMkLst>
        </pc:picChg>
      </pc:sldChg>
      <pc:sldChg chg="addSp delSp modSp mod">
        <pc:chgData name="Dorota Pastuszak | i-pointing" userId="6b484f1d-e2f4-4e5f-aadf-e525de5bb104" providerId="ADAL" clId="{2A3D8F8C-73F6-404F-953E-3FE5ECE0707D}" dt="2026-07-23T09:39:26.083" v="388"/>
        <pc:sldMkLst>
          <pc:docMk/>
          <pc:sldMk cId="3835351329" sldId="2039"/>
        </pc:sldMkLst>
        <pc:picChg chg="add del mod">
          <ac:chgData name="Dorota Pastuszak | i-pointing" userId="6b484f1d-e2f4-4e5f-aadf-e525de5bb104" providerId="ADAL" clId="{2A3D8F8C-73F6-404F-953E-3FE5ECE0707D}" dt="2026-07-23T09:39:26.083" v="388"/>
          <ac:picMkLst>
            <pc:docMk/>
            <pc:sldMk cId="3835351329" sldId="2039"/>
            <ac:picMk id="4" creationId="{E2BA3FC4-BE55-99C7-053E-E891E4A1898B}"/>
          </ac:picMkLst>
        </pc:picChg>
      </pc:sldChg>
      <pc:sldChg chg="addSp delSp modSp mod">
        <pc:chgData name="Dorota Pastuszak | i-pointing" userId="6b484f1d-e2f4-4e5f-aadf-e525de5bb104" providerId="ADAL" clId="{2A3D8F8C-73F6-404F-953E-3FE5ECE0707D}" dt="2026-07-23T09:39:26.084" v="396"/>
        <pc:sldMkLst>
          <pc:docMk/>
          <pc:sldMk cId="757617629" sldId="2040"/>
        </pc:sldMkLst>
        <pc:picChg chg="add del mod">
          <ac:chgData name="Dorota Pastuszak | i-pointing" userId="6b484f1d-e2f4-4e5f-aadf-e525de5bb104" providerId="ADAL" clId="{2A3D8F8C-73F6-404F-953E-3FE5ECE0707D}" dt="2026-07-23T09:39:26.084" v="396"/>
          <ac:picMkLst>
            <pc:docMk/>
            <pc:sldMk cId="757617629" sldId="2040"/>
            <ac:picMk id="2" creationId="{65797B19-E143-F310-9AD4-36A659233B91}"/>
          </ac:picMkLst>
        </pc:picChg>
      </pc:sldChg>
      <pc:sldChg chg="addSp delSp modSp mod">
        <pc:chgData name="Dorota Pastuszak | i-pointing" userId="6b484f1d-e2f4-4e5f-aadf-e525de5bb104" providerId="ADAL" clId="{2A3D8F8C-73F6-404F-953E-3FE5ECE0707D}" dt="2026-07-23T09:39:26.076" v="356"/>
        <pc:sldMkLst>
          <pc:docMk/>
          <pc:sldMk cId="3405563649" sldId="2041"/>
        </pc:sldMkLst>
        <pc:spChg chg="mod">
          <ac:chgData name="Dorota Pastuszak | i-pointing" userId="6b484f1d-e2f4-4e5f-aadf-e525de5bb104" providerId="ADAL" clId="{2A3D8F8C-73F6-404F-953E-3FE5ECE0707D}" dt="2026-07-23T09:39:11.563" v="182" actId="299"/>
          <ac:spMkLst>
            <pc:docMk/>
            <pc:sldMk cId="3405563649" sldId="2041"/>
            <ac:spMk id="2" creationId="{D627FEE8-1B16-084B-C078-36664DFD25CE}"/>
          </ac:spMkLst>
        </pc:spChg>
        <pc:spChg chg="mod">
          <ac:chgData name="Dorota Pastuszak | i-pointing" userId="6b484f1d-e2f4-4e5f-aadf-e525de5bb104" providerId="ADAL" clId="{2A3D8F8C-73F6-404F-953E-3FE5ECE0707D}" dt="2026-07-16T12:56:44.500" v="14" actId="57"/>
          <ac:spMkLst>
            <pc:docMk/>
            <pc:sldMk cId="3405563649" sldId="2041"/>
            <ac:spMk id="29" creationId="{CE193E41-C8F9-BFF3-EDBF-6F020F1C5B94}"/>
          </ac:spMkLst>
        </pc:spChg>
        <pc:spChg chg="mod">
          <ac:chgData name="Dorota Pastuszak | i-pointing" userId="6b484f1d-e2f4-4e5f-aadf-e525de5bb104" providerId="ADAL" clId="{2A3D8F8C-73F6-404F-953E-3FE5ECE0707D}" dt="2026-07-16T12:56:31.122" v="11"/>
          <ac:spMkLst>
            <pc:docMk/>
            <pc:sldMk cId="3405563649" sldId="2041"/>
            <ac:spMk id="84" creationId="{12130B65-3FB9-AC32-6EC7-6906A9A33B34}"/>
          </ac:spMkLst>
        </pc:spChg>
        <pc:picChg chg="add del mod">
          <ac:chgData name="Dorota Pastuszak | i-pointing" userId="6b484f1d-e2f4-4e5f-aadf-e525de5bb104" providerId="ADAL" clId="{2A3D8F8C-73F6-404F-953E-3FE5ECE0707D}" dt="2026-07-23T09:39:26.076" v="356"/>
          <ac:picMkLst>
            <pc:docMk/>
            <pc:sldMk cId="3405563649" sldId="2041"/>
            <ac:picMk id="8" creationId="{953F250F-D721-E49B-EEA9-BDBB64923B5F}"/>
          </ac:picMkLst>
        </pc:picChg>
      </pc:sldChg>
      <pc:sldChg chg="addSp delSp modSp add mod">
        <pc:chgData name="Dorota Pastuszak | i-pointing" userId="6b484f1d-e2f4-4e5f-aadf-e525de5bb104" providerId="ADAL" clId="{2A3D8F8C-73F6-404F-953E-3FE5ECE0707D}" dt="2026-07-23T09:39:26.086" v="404"/>
        <pc:sldMkLst>
          <pc:docMk/>
          <pc:sldMk cId="3677341379" sldId="2042"/>
        </pc:sldMkLst>
        <pc:spChg chg="mod">
          <ac:chgData name="Dorota Pastuszak | i-pointing" userId="6b484f1d-e2f4-4e5f-aadf-e525de5bb104" providerId="ADAL" clId="{2A3D8F8C-73F6-404F-953E-3FE5ECE0707D}" dt="2026-07-21T07:59:04.094" v="25" actId="14100"/>
          <ac:spMkLst>
            <pc:docMk/>
            <pc:sldMk cId="3677341379" sldId="2042"/>
            <ac:spMk id="10" creationId="{D63B1BB1-C136-F249-47C3-C4498C909069}"/>
          </ac:spMkLst>
        </pc:spChg>
        <pc:picChg chg="add del mod">
          <ac:chgData name="Dorota Pastuszak | i-pointing" userId="6b484f1d-e2f4-4e5f-aadf-e525de5bb104" providerId="ADAL" clId="{2A3D8F8C-73F6-404F-953E-3FE5ECE0707D}" dt="2026-07-23T09:39:26.086" v="404"/>
          <ac:picMkLst>
            <pc:docMk/>
            <pc:sldMk cId="3677341379" sldId="2042"/>
            <ac:picMk id="9" creationId="{EEFA87B1-276B-3089-A948-01227576C4C5}"/>
          </ac:picMkLst>
        </pc:picChg>
      </pc:sldChg>
      <pc:sldMasterChg chg="modSp mod modSldLayout">
        <pc:chgData name="Dorota Pastuszak | i-pointing" userId="6b484f1d-e2f4-4e5f-aadf-e525de5bb104" providerId="ADAL" clId="{2A3D8F8C-73F6-404F-953E-3FE5ECE0707D}" dt="2026-07-23T09:39:11.808" v="316" actId="299"/>
        <pc:sldMasterMkLst>
          <pc:docMk/>
          <pc:sldMasterMk cId="3916514128" sldId="2147483733"/>
        </pc:sldMasterMkLst>
        <pc:spChg chg="mod">
          <ac:chgData name="Dorota Pastuszak | i-pointing" userId="6b484f1d-e2f4-4e5f-aadf-e525de5bb104" providerId="ADAL" clId="{2A3D8F8C-73F6-404F-953E-3FE5ECE0707D}" dt="2026-07-23T09:39:11.468" v="124" actId="299"/>
          <ac:spMkLst>
            <pc:docMk/>
            <pc:sldMasterMk cId="3916514128" sldId="2147483733"/>
            <ac:spMk id="2" creationId="{00000000-0000-0000-0000-000000000000}"/>
          </ac:spMkLst>
        </pc:spChg>
        <pc:sldLayoutChg chg="modSp mod">
          <pc:chgData name="Dorota Pastuszak | i-pointing" userId="6b484f1d-e2f4-4e5f-aadf-e525de5bb104" providerId="ADAL" clId="{2A3D8F8C-73F6-404F-953E-3FE5ECE0707D}" dt="2026-07-23T09:39:11.475" v="127" actId="299"/>
          <pc:sldLayoutMkLst>
            <pc:docMk/>
            <pc:sldMasterMk cId="3916514128" sldId="2147483733"/>
            <pc:sldLayoutMk cId="3327234912" sldId="2147483734"/>
          </pc:sldLayoutMkLst>
          <pc:spChg chg="mod">
            <ac:chgData name="Dorota Pastuszak | i-pointing" userId="6b484f1d-e2f4-4e5f-aadf-e525de5bb104" providerId="ADAL" clId="{2A3D8F8C-73F6-404F-953E-3FE5ECE0707D}" dt="2026-07-23T09:39:11.475" v="127" actId="299"/>
            <ac:spMkLst>
              <pc:docMk/>
              <pc:sldMasterMk cId="3916514128" sldId="2147483733"/>
              <pc:sldLayoutMk cId="3327234912" sldId="2147483734"/>
              <ac:spMk id="2" creationId="{00000000-0000-0000-0000-000000000000}"/>
            </ac:spMkLst>
          </pc:spChg>
        </pc:sldLayoutChg>
        <pc:sldLayoutChg chg="modSp mod">
          <pc:chgData name="Dorota Pastuszak | i-pointing" userId="6b484f1d-e2f4-4e5f-aadf-e525de5bb104" providerId="ADAL" clId="{2A3D8F8C-73F6-404F-953E-3FE5ECE0707D}" dt="2026-07-23T09:39:11.479" v="130" actId="299"/>
          <pc:sldLayoutMkLst>
            <pc:docMk/>
            <pc:sldMasterMk cId="3916514128" sldId="2147483733"/>
            <pc:sldLayoutMk cId="4132732169" sldId="2147483735"/>
          </pc:sldLayoutMkLst>
          <pc:spChg chg="mod">
            <ac:chgData name="Dorota Pastuszak | i-pointing" userId="6b484f1d-e2f4-4e5f-aadf-e525de5bb104" providerId="ADAL" clId="{2A3D8F8C-73F6-404F-953E-3FE5ECE0707D}" dt="2026-07-23T09:39:11.479" v="130" actId="299"/>
            <ac:spMkLst>
              <pc:docMk/>
              <pc:sldMasterMk cId="3916514128" sldId="2147483733"/>
              <pc:sldLayoutMk cId="4132732169" sldId="2147483735"/>
              <ac:spMk id="2" creationId="{00000000-0000-0000-0000-000000000000}"/>
            </ac:spMkLst>
          </pc:spChg>
        </pc:sldLayoutChg>
        <pc:sldLayoutChg chg="modSp mod">
          <pc:chgData name="Dorota Pastuszak | i-pointing" userId="6b484f1d-e2f4-4e5f-aadf-e525de5bb104" providerId="ADAL" clId="{2A3D8F8C-73F6-404F-953E-3FE5ECE0707D}" dt="2026-07-23T09:39:11.484" v="133" actId="299"/>
          <pc:sldLayoutMkLst>
            <pc:docMk/>
            <pc:sldMasterMk cId="3916514128" sldId="2147483733"/>
            <pc:sldLayoutMk cId="3402017250" sldId="2147483736"/>
          </pc:sldLayoutMkLst>
          <pc:spChg chg="mod">
            <ac:chgData name="Dorota Pastuszak | i-pointing" userId="6b484f1d-e2f4-4e5f-aadf-e525de5bb104" providerId="ADAL" clId="{2A3D8F8C-73F6-404F-953E-3FE5ECE0707D}" dt="2026-07-23T09:39:11.484" v="133" actId="299"/>
            <ac:spMkLst>
              <pc:docMk/>
              <pc:sldMasterMk cId="3916514128" sldId="2147483733"/>
              <pc:sldLayoutMk cId="3402017250" sldId="2147483736"/>
              <ac:spMk id="2" creationId="{00000000-0000-0000-0000-000000000000}"/>
            </ac:spMkLst>
          </pc:spChg>
        </pc:sldLayoutChg>
        <pc:sldLayoutChg chg="modSp mod">
          <pc:chgData name="Dorota Pastuszak | i-pointing" userId="6b484f1d-e2f4-4e5f-aadf-e525de5bb104" providerId="ADAL" clId="{2A3D8F8C-73F6-404F-953E-3FE5ECE0707D}" dt="2026-07-23T09:39:11.489" v="136" actId="299"/>
          <pc:sldLayoutMkLst>
            <pc:docMk/>
            <pc:sldMasterMk cId="3916514128" sldId="2147483733"/>
            <pc:sldLayoutMk cId="307290649" sldId="2147483737"/>
          </pc:sldLayoutMkLst>
          <pc:spChg chg="mod">
            <ac:chgData name="Dorota Pastuszak | i-pointing" userId="6b484f1d-e2f4-4e5f-aadf-e525de5bb104" providerId="ADAL" clId="{2A3D8F8C-73F6-404F-953E-3FE5ECE0707D}" dt="2026-07-23T09:39:11.489" v="136" actId="299"/>
            <ac:spMkLst>
              <pc:docMk/>
              <pc:sldMasterMk cId="3916514128" sldId="2147483733"/>
              <pc:sldLayoutMk cId="307290649" sldId="2147483737"/>
              <ac:spMk id="2" creationId="{00000000-0000-0000-0000-000000000000}"/>
            </ac:spMkLst>
          </pc:spChg>
        </pc:sldLayoutChg>
        <pc:sldLayoutChg chg="modSp mod">
          <pc:chgData name="Dorota Pastuszak | i-pointing" userId="6b484f1d-e2f4-4e5f-aadf-e525de5bb104" providerId="ADAL" clId="{2A3D8F8C-73F6-404F-953E-3FE5ECE0707D}" dt="2026-07-23T09:39:11.494" v="139" actId="299"/>
          <pc:sldLayoutMkLst>
            <pc:docMk/>
            <pc:sldMasterMk cId="3916514128" sldId="2147483733"/>
            <pc:sldLayoutMk cId="2241817254" sldId="2147483738"/>
          </pc:sldLayoutMkLst>
          <pc:spChg chg="mod">
            <ac:chgData name="Dorota Pastuszak | i-pointing" userId="6b484f1d-e2f4-4e5f-aadf-e525de5bb104" providerId="ADAL" clId="{2A3D8F8C-73F6-404F-953E-3FE5ECE0707D}" dt="2026-07-23T09:39:11.494" v="139" actId="299"/>
            <ac:spMkLst>
              <pc:docMk/>
              <pc:sldMasterMk cId="3916514128" sldId="2147483733"/>
              <pc:sldLayoutMk cId="2241817254" sldId="2147483738"/>
              <ac:spMk id="2" creationId="{00000000-0000-0000-0000-000000000000}"/>
            </ac:spMkLst>
          </pc:spChg>
        </pc:sldLayoutChg>
        <pc:sldLayoutChg chg="modSp mod">
          <pc:chgData name="Dorota Pastuszak | i-pointing" userId="6b484f1d-e2f4-4e5f-aadf-e525de5bb104" providerId="ADAL" clId="{2A3D8F8C-73F6-404F-953E-3FE5ECE0707D}" dt="2026-07-23T09:39:11.498" v="142" actId="299"/>
          <pc:sldLayoutMkLst>
            <pc:docMk/>
            <pc:sldMasterMk cId="3916514128" sldId="2147483733"/>
            <pc:sldLayoutMk cId="3610757753" sldId="2147483739"/>
          </pc:sldLayoutMkLst>
          <pc:spChg chg="mod">
            <ac:chgData name="Dorota Pastuszak | i-pointing" userId="6b484f1d-e2f4-4e5f-aadf-e525de5bb104" providerId="ADAL" clId="{2A3D8F8C-73F6-404F-953E-3FE5ECE0707D}" dt="2026-07-23T09:39:11.498" v="142" actId="299"/>
            <ac:spMkLst>
              <pc:docMk/>
              <pc:sldMasterMk cId="3916514128" sldId="2147483733"/>
              <pc:sldLayoutMk cId="3610757753" sldId="2147483739"/>
              <ac:spMk id="2" creationId="{00000000-0000-0000-0000-000000000000}"/>
            </ac:spMkLst>
          </pc:spChg>
        </pc:sldLayoutChg>
        <pc:sldLayoutChg chg="modSp mod">
          <pc:chgData name="Dorota Pastuszak | i-pointing" userId="6b484f1d-e2f4-4e5f-aadf-e525de5bb104" providerId="ADAL" clId="{2A3D8F8C-73F6-404F-953E-3FE5ECE0707D}" dt="2026-07-23T09:39:11.504" v="147" actId="139"/>
          <pc:sldLayoutMkLst>
            <pc:docMk/>
            <pc:sldMasterMk cId="3916514128" sldId="2147483733"/>
            <pc:sldLayoutMk cId="1371567569" sldId="2147483740"/>
          </pc:sldLayoutMkLst>
          <pc:spChg chg="mod">
            <ac:chgData name="Dorota Pastuszak | i-pointing" userId="6b484f1d-e2f4-4e5f-aadf-e525de5bb104" providerId="ADAL" clId="{2A3D8F8C-73F6-404F-953E-3FE5ECE0707D}" dt="2026-07-23T09:39:11.504" v="147" actId="139"/>
            <ac:spMkLst>
              <pc:docMk/>
              <pc:sldMasterMk cId="3916514128" sldId="2147483733"/>
              <pc:sldLayoutMk cId="1371567569" sldId="2147483740"/>
              <ac:spMk id="2" creationId="{00000000-0000-0000-0000-000000000000}"/>
            </ac:spMkLst>
          </pc:spChg>
        </pc:sldLayoutChg>
        <pc:sldLayoutChg chg="modSp mod">
          <pc:chgData name="Dorota Pastuszak | i-pointing" userId="6b484f1d-e2f4-4e5f-aadf-e525de5bb104" providerId="ADAL" clId="{2A3D8F8C-73F6-404F-953E-3FE5ECE0707D}" dt="2026-07-23T09:39:11.719" v="259" actId="139"/>
          <pc:sldLayoutMkLst>
            <pc:docMk/>
            <pc:sldMasterMk cId="3916514128" sldId="2147483733"/>
            <pc:sldLayoutMk cId="511166638" sldId="2147483741"/>
          </pc:sldLayoutMkLst>
          <pc:spChg chg="mod">
            <ac:chgData name="Dorota Pastuszak | i-pointing" userId="6b484f1d-e2f4-4e5f-aadf-e525de5bb104" providerId="ADAL" clId="{2A3D8F8C-73F6-404F-953E-3FE5ECE0707D}" dt="2026-07-23T09:39:11.719" v="259" actId="139"/>
            <ac:spMkLst>
              <pc:docMk/>
              <pc:sldMasterMk cId="3916514128" sldId="2147483733"/>
              <pc:sldLayoutMk cId="511166638" sldId="2147483741"/>
              <ac:spMk id="2" creationId="{00000000-0000-0000-0000-000000000000}"/>
            </ac:spMkLst>
          </pc:spChg>
        </pc:sldLayoutChg>
        <pc:sldLayoutChg chg="modSp mod">
          <pc:chgData name="Dorota Pastuszak | i-pointing" userId="6b484f1d-e2f4-4e5f-aadf-e525de5bb104" providerId="ADAL" clId="{2A3D8F8C-73F6-404F-953E-3FE5ECE0707D}" dt="2026-07-23T09:39:11.724" v="264" actId="139"/>
          <pc:sldLayoutMkLst>
            <pc:docMk/>
            <pc:sldMasterMk cId="3916514128" sldId="2147483733"/>
            <pc:sldLayoutMk cId="3069072253" sldId="2147483742"/>
          </pc:sldLayoutMkLst>
          <pc:spChg chg="mod">
            <ac:chgData name="Dorota Pastuszak | i-pointing" userId="6b484f1d-e2f4-4e5f-aadf-e525de5bb104" providerId="ADAL" clId="{2A3D8F8C-73F6-404F-953E-3FE5ECE0707D}" dt="2026-07-23T09:39:11.724" v="264" actId="139"/>
            <ac:spMkLst>
              <pc:docMk/>
              <pc:sldMasterMk cId="3916514128" sldId="2147483733"/>
              <pc:sldLayoutMk cId="3069072253" sldId="2147483742"/>
              <ac:spMk id="2" creationId="{1759BA03-7E87-D2C2-9957-C779942CF36D}"/>
            </ac:spMkLst>
          </pc:spChg>
        </pc:sldLayoutChg>
        <pc:sldLayoutChg chg="modSp mod">
          <pc:chgData name="Dorota Pastuszak | i-pointing" userId="6b484f1d-e2f4-4e5f-aadf-e525de5bb104" providerId="ADAL" clId="{2A3D8F8C-73F6-404F-953E-3FE5ECE0707D}" dt="2026-07-23T09:39:11.730" v="269" actId="139"/>
          <pc:sldLayoutMkLst>
            <pc:docMk/>
            <pc:sldMasterMk cId="3916514128" sldId="2147483733"/>
            <pc:sldLayoutMk cId="3184777096" sldId="2147483743"/>
          </pc:sldLayoutMkLst>
          <pc:spChg chg="mod">
            <ac:chgData name="Dorota Pastuszak | i-pointing" userId="6b484f1d-e2f4-4e5f-aadf-e525de5bb104" providerId="ADAL" clId="{2A3D8F8C-73F6-404F-953E-3FE5ECE0707D}" dt="2026-07-23T09:39:11.730" v="269" actId="139"/>
            <ac:spMkLst>
              <pc:docMk/>
              <pc:sldMasterMk cId="3916514128" sldId="2147483733"/>
              <pc:sldLayoutMk cId="3184777096" sldId="2147483743"/>
              <ac:spMk id="2" creationId="{1759BA03-7E87-D2C2-9957-C779942CF36D}"/>
            </ac:spMkLst>
          </pc:spChg>
        </pc:sldLayoutChg>
        <pc:sldLayoutChg chg="modSp mod">
          <pc:chgData name="Dorota Pastuszak | i-pointing" userId="6b484f1d-e2f4-4e5f-aadf-e525de5bb104" providerId="ADAL" clId="{2A3D8F8C-73F6-404F-953E-3FE5ECE0707D}" dt="2026-07-23T09:39:11.736" v="274" actId="139"/>
          <pc:sldLayoutMkLst>
            <pc:docMk/>
            <pc:sldMasterMk cId="3916514128" sldId="2147483733"/>
            <pc:sldLayoutMk cId="131013694" sldId="2147483744"/>
          </pc:sldLayoutMkLst>
          <pc:spChg chg="mod">
            <ac:chgData name="Dorota Pastuszak | i-pointing" userId="6b484f1d-e2f4-4e5f-aadf-e525de5bb104" providerId="ADAL" clId="{2A3D8F8C-73F6-404F-953E-3FE5ECE0707D}" dt="2026-07-23T09:39:11.736" v="274" actId="139"/>
            <ac:spMkLst>
              <pc:docMk/>
              <pc:sldMasterMk cId="3916514128" sldId="2147483733"/>
              <pc:sldLayoutMk cId="131013694" sldId="2147483744"/>
              <ac:spMk id="2" creationId="{D2431C5C-CB1C-FEE4-7396-C8C044A5BCFB}"/>
            </ac:spMkLst>
          </pc:spChg>
        </pc:sldLayoutChg>
        <pc:sldLayoutChg chg="modSp mod">
          <pc:chgData name="Dorota Pastuszak | i-pointing" userId="6b484f1d-e2f4-4e5f-aadf-e525de5bb104" providerId="ADAL" clId="{2A3D8F8C-73F6-404F-953E-3FE5ECE0707D}" dt="2026-07-23T09:39:11.742" v="279" actId="139"/>
          <pc:sldLayoutMkLst>
            <pc:docMk/>
            <pc:sldMasterMk cId="3916514128" sldId="2147483733"/>
            <pc:sldLayoutMk cId="825579588" sldId="2147483745"/>
          </pc:sldLayoutMkLst>
          <pc:spChg chg="mod">
            <ac:chgData name="Dorota Pastuszak | i-pointing" userId="6b484f1d-e2f4-4e5f-aadf-e525de5bb104" providerId="ADAL" clId="{2A3D8F8C-73F6-404F-953E-3FE5ECE0707D}" dt="2026-07-23T09:39:11.742" v="279" actId="139"/>
            <ac:spMkLst>
              <pc:docMk/>
              <pc:sldMasterMk cId="3916514128" sldId="2147483733"/>
              <pc:sldLayoutMk cId="825579588" sldId="2147483745"/>
              <ac:spMk id="2" creationId="{00000000-0000-0000-0000-000000000000}"/>
            </ac:spMkLst>
          </pc:spChg>
        </pc:sldLayoutChg>
        <pc:sldLayoutChg chg="modSp mod">
          <pc:chgData name="Dorota Pastuszak | i-pointing" userId="6b484f1d-e2f4-4e5f-aadf-e525de5bb104" providerId="ADAL" clId="{2A3D8F8C-73F6-404F-953E-3FE5ECE0707D}" dt="2026-07-23T09:39:11.747" v="284" actId="139"/>
          <pc:sldLayoutMkLst>
            <pc:docMk/>
            <pc:sldMasterMk cId="3916514128" sldId="2147483733"/>
            <pc:sldLayoutMk cId="979647120" sldId="2147483746"/>
          </pc:sldLayoutMkLst>
          <pc:spChg chg="mod">
            <ac:chgData name="Dorota Pastuszak | i-pointing" userId="6b484f1d-e2f4-4e5f-aadf-e525de5bb104" providerId="ADAL" clId="{2A3D8F8C-73F6-404F-953E-3FE5ECE0707D}" dt="2026-07-23T09:39:11.747" v="284" actId="139"/>
            <ac:spMkLst>
              <pc:docMk/>
              <pc:sldMasterMk cId="3916514128" sldId="2147483733"/>
              <pc:sldLayoutMk cId="979647120" sldId="2147483746"/>
              <ac:spMk id="8" creationId="{DFFBA768-C752-51A1-38E0-57576614DBCE}"/>
            </ac:spMkLst>
          </pc:spChg>
        </pc:sldLayoutChg>
        <pc:sldLayoutChg chg="modSp mod">
          <pc:chgData name="Dorota Pastuszak | i-pointing" userId="6b484f1d-e2f4-4e5f-aadf-e525de5bb104" providerId="ADAL" clId="{2A3D8F8C-73F6-404F-953E-3FE5ECE0707D}" dt="2026-07-23T09:39:11.753" v="289" actId="139"/>
          <pc:sldLayoutMkLst>
            <pc:docMk/>
            <pc:sldMasterMk cId="3916514128" sldId="2147483733"/>
            <pc:sldLayoutMk cId="1193410560" sldId="2147483747"/>
          </pc:sldLayoutMkLst>
          <pc:spChg chg="mod">
            <ac:chgData name="Dorota Pastuszak | i-pointing" userId="6b484f1d-e2f4-4e5f-aadf-e525de5bb104" providerId="ADAL" clId="{2A3D8F8C-73F6-404F-953E-3FE5ECE0707D}" dt="2026-07-23T09:39:11.753" v="289" actId="139"/>
            <ac:spMkLst>
              <pc:docMk/>
              <pc:sldMasterMk cId="3916514128" sldId="2147483733"/>
              <pc:sldLayoutMk cId="1193410560" sldId="2147483747"/>
              <ac:spMk id="8" creationId="{ED6E33A5-4568-5C1D-6480-6A8BB0DDEBC7}"/>
            </ac:spMkLst>
          </pc:spChg>
        </pc:sldLayoutChg>
        <pc:sldLayoutChg chg="modSp mod">
          <pc:chgData name="Dorota Pastuszak | i-pointing" userId="6b484f1d-e2f4-4e5f-aadf-e525de5bb104" providerId="ADAL" clId="{2A3D8F8C-73F6-404F-953E-3FE5ECE0707D}" dt="2026-07-23T09:39:11.759" v="292" actId="299"/>
          <pc:sldLayoutMkLst>
            <pc:docMk/>
            <pc:sldMasterMk cId="3916514128" sldId="2147483733"/>
            <pc:sldLayoutMk cId="944042691" sldId="2147483748"/>
          </pc:sldLayoutMkLst>
          <pc:spChg chg="mod">
            <ac:chgData name="Dorota Pastuszak | i-pointing" userId="6b484f1d-e2f4-4e5f-aadf-e525de5bb104" providerId="ADAL" clId="{2A3D8F8C-73F6-404F-953E-3FE5ECE0707D}" dt="2026-07-23T09:39:11.759" v="292" actId="299"/>
            <ac:spMkLst>
              <pc:docMk/>
              <pc:sldMasterMk cId="3916514128" sldId="2147483733"/>
              <pc:sldLayoutMk cId="944042691" sldId="2147483748"/>
              <ac:spMk id="13" creationId="{00000000-0000-0000-0000-000000000000}"/>
            </ac:spMkLst>
          </pc:spChg>
        </pc:sldLayoutChg>
        <pc:sldLayoutChg chg="modSp mod">
          <pc:chgData name="Dorota Pastuszak | i-pointing" userId="6b484f1d-e2f4-4e5f-aadf-e525de5bb104" providerId="ADAL" clId="{2A3D8F8C-73F6-404F-953E-3FE5ECE0707D}" dt="2026-07-23T09:39:11.769" v="295" actId="299"/>
          <pc:sldLayoutMkLst>
            <pc:docMk/>
            <pc:sldMasterMk cId="3916514128" sldId="2147483733"/>
            <pc:sldLayoutMk cId="3491738311" sldId="2147483749"/>
          </pc:sldLayoutMkLst>
          <pc:spChg chg="mod">
            <ac:chgData name="Dorota Pastuszak | i-pointing" userId="6b484f1d-e2f4-4e5f-aadf-e525de5bb104" providerId="ADAL" clId="{2A3D8F8C-73F6-404F-953E-3FE5ECE0707D}" dt="2026-07-23T09:39:11.769" v="295" actId="299"/>
            <ac:spMkLst>
              <pc:docMk/>
              <pc:sldMasterMk cId="3916514128" sldId="2147483733"/>
              <pc:sldLayoutMk cId="3491738311" sldId="2147483749"/>
              <ac:spMk id="13" creationId="{00000000-0000-0000-0000-000000000000}"/>
            </ac:spMkLst>
          </pc:spChg>
        </pc:sldLayoutChg>
        <pc:sldLayoutChg chg="modSp mod">
          <pc:chgData name="Dorota Pastuszak | i-pointing" userId="6b484f1d-e2f4-4e5f-aadf-e525de5bb104" providerId="ADAL" clId="{2A3D8F8C-73F6-404F-953E-3FE5ECE0707D}" dt="2026-07-23T09:39:11.777" v="298" actId="299"/>
          <pc:sldLayoutMkLst>
            <pc:docMk/>
            <pc:sldMasterMk cId="3916514128" sldId="2147483733"/>
            <pc:sldLayoutMk cId="1345228261" sldId="2147483750"/>
          </pc:sldLayoutMkLst>
          <pc:spChg chg="mod">
            <ac:chgData name="Dorota Pastuszak | i-pointing" userId="6b484f1d-e2f4-4e5f-aadf-e525de5bb104" providerId="ADAL" clId="{2A3D8F8C-73F6-404F-953E-3FE5ECE0707D}" dt="2026-07-23T09:39:11.777" v="298" actId="299"/>
            <ac:spMkLst>
              <pc:docMk/>
              <pc:sldMasterMk cId="3916514128" sldId="2147483733"/>
              <pc:sldLayoutMk cId="1345228261" sldId="2147483750"/>
              <ac:spMk id="5" creationId="{4AB1C252-DBB3-13FE-2D27-C381464BF133}"/>
            </ac:spMkLst>
          </pc:spChg>
        </pc:sldLayoutChg>
        <pc:sldLayoutChg chg="modSp mod">
          <pc:chgData name="Dorota Pastuszak | i-pointing" userId="6b484f1d-e2f4-4e5f-aadf-e525de5bb104" providerId="ADAL" clId="{2A3D8F8C-73F6-404F-953E-3FE5ECE0707D}" dt="2026-07-23T09:39:11.783" v="301" actId="299"/>
          <pc:sldLayoutMkLst>
            <pc:docMk/>
            <pc:sldMasterMk cId="3916514128" sldId="2147483733"/>
            <pc:sldLayoutMk cId="912641535" sldId="2147483751"/>
          </pc:sldLayoutMkLst>
          <pc:spChg chg="mod">
            <ac:chgData name="Dorota Pastuszak | i-pointing" userId="6b484f1d-e2f4-4e5f-aadf-e525de5bb104" providerId="ADAL" clId="{2A3D8F8C-73F6-404F-953E-3FE5ECE0707D}" dt="2026-07-23T09:39:11.783" v="301" actId="299"/>
            <ac:spMkLst>
              <pc:docMk/>
              <pc:sldMasterMk cId="3916514128" sldId="2147483733"/>
              <pc:sldLayoutMk cId="912641535" sldId="2147483751"/>
              <ac:spMk id="5" creationId="{4AB1C252-DBB3-13FE-2D27-C381464BF133}"/>
            </ac:spMkLst>
          </pc:spChg>
        </pc:sldLayoutChg>
        <pc:sldLayoutChg chg="modSp mod">
          <pc:chgData name="Dorota Pastuszak | i-pointing" userId="6b484f1d-e2f4-4e5f-aadf-e525de5bb104" providerId="ADAL" clId="{2A3D8F8C-73F6-404F-953E-3FE5ECE0707D}" dt="2026-07-23T09:39:11.793" v="307" actId="299"/>
          <pc:sldLayoutMkLst>
            <pc:docMk/>
            <pc:sldMasterMk cId="3916514128" sldId="2147483733"/>
            <pc:sldLayoutMk cId="3267366022" sldId="2147483752"/>
          </pc:sldLayoutMkLst>
          <pc:spChg chg="mod">
            <ac:chgData name="Dorota Pastuszak | i-pointing" userId="6b484f1d-e2f4-4e5f-aadf-e525de5bb104" providerId="ADAL" clId="{2A3D8F8C-73F6-404F-953E-3FE5ECE0707D}" dt="2026-07-23T09:39:11.793" v="307" actId="299"/>
            <ac:spMkLst>
              <pc:docMk/>
              <pc:sldMasterMk cId="3916514128" sldId="2147483733"/>
              <pc:sldLayoutMk cId="3267366022" sldId="2147483752"/>
              <ac:spMk id="13" creationId="{00000000-0000-0000-0000-000000000000}"/>
            </ac:spMkLst>
          </pc:spChg>
        </pc:sldLayoutChg>
        <pc:sldLayoutChg chg="modSp mod">
          <pc:chgData name="Dorota Pastuszak | i-pointing" userId="6b484f1d-e2f4-4e5f-aadf-e525de5bb104" providerId="ADAL" clId="{2A3D8F8C-73F6-404F-953E-3FE5ECE0707D}" dt="2026-07-23T09:39:11.803" v="313" actId="299"/>
          <pc:sldLayoutMkLst>
            <pc:docMk/>
            <pc:sldMasterMk cId="3916514128" sldId="2147483733"/>
            <pc:sldLayoutMk cId="1135337772" sldId="2147483753"/>
          </pc:sldLayoutMkLst>
          <pc:spChg chg="mod">
            <ac:chgData name="Dorota Pastuszak | i-pointing" userId="6b484f1d-e2f4-4e5f-aadf-e525de5bb104" providerId="ADAL" clId="{2A3D8F8C-73F6-404F-953E-3FE5ECE0707D}" dt="2026-07-23T09:39:11.803" v="313" actId="299"/>
            <ac:spMkLst>
              <pc:docMk/>
              <pc:sldMasterMk cId="3916514128" sldId="2147483733"/>
              <pc:sldLayoutMk cId="1135337772" sldId="2147483753"/>
              <ac:spMk id="13" creationId="{00000000-0000-0000-0000-000000000000}"/>
            </ac:spMkLst>
          </pc:spChg>
        </pc:sldLayoutChg>
        <pc:sldLayoutChg chg="modSp mod">
          <pc:chgData name="Dorota Pastuszak | i-pointing" userId="6b484f1d-e2f4-4e5f-aadf-e525de5bb104" providerId="ADAL" clId="{2A3D8F8C-73F6-404F-953E-3FE5ECE0707D}" dt="2026-07-23T09:39:11.798" v="310" actId="299"/>
          <pc:sldLayoutMkLst>
            <pc:docMk/>
            <pc:sldMasterMk cId="3916514128" sldId="2147483733"/>
            <pc:sldLayoutMk cId="3157473186" sldId="2147483754"/>
          </pc:sldLayoutMkLst>
          <pc:spChg chg="mod">
            <ac:chgData name="Dorota Pastuszak | i-pointing" userId="6b484f1d-e2f4-4e5f-aadf-e525de5bb104" providerId="ADAL" clId="{2A3D8F8C-73F6-404F-953E-3FE5ECE0707D}" dt="2026-07-23T09:39:11.798" v="310" actId="299"/>
            <ac:spMkLst>
              <pc:docMk/>
              <pc:sldMasterMk cId="3916514128" sldId="2147483733"/>
              <pc:sldLayoutMk cId="3157473186" sldId="2147483754"/>
              <ac:spMk id="13" creationId="{00000000-0000-0000-0000-000000000000}"/>
            </ac:spMkLst>
          </pc:spChg>
        </pc:sldLayoutChg>
        <pc:sldLayoutChg chg="modSp mod">
          <pc:chgData name="Dorota Pastuszak | i-pointing" userId="6b484f1d-e2f4-4e5f-aadf-e525de5bb104" providerId="ADAL" clId="{2A3D8F8C-73F6-404F-953E-3FE5ECE0707D}" dt="2026-07-23T09:39:11.808" v="316" actId="299"/>
          <pc:sldLayoutMkLst>
            <pc:docMk/>
            <pc:sldMasterMk cId="3916514128" sldId="2147483733"/>
            <pc:sldLayoutMk cId="607352602" sldId="2147483755"/>
          </pc:sldLayoutMkLst>
          <pc:spChg chg="mod">
            <ac:chgData name="Dorota Pastuszak | i-pointing" userId="6b484f1d-e2f4-4e5f-aadf-e525de5bb104" providerId="ADAL" clId="{2A3D8F8C-73F6-404F-953E-3FE5ECE0707D}" dt="2026-07-23T09:39:11.808" v="316" actId="299"/>
            <ac:spMkLst>
              <pc:docMk/>
              <pc:sldMasterMk cId="3916514128" sldId="2147483733"/>
              <pc:sldLayoutMk cId="607352602" sldId="2147483755"/>
              <ac:spMk id="13" creationId="{00000000-0000-0000-0000-000000000000}"/>
            </ac:spMkLst>
          </pc:spChg>
        </pc:sldLayoutChg>
        <pc:sldLayoutChg chg="modSp mod">
          <pc:chgData name="Dorota Pastuszak | i-pointing" userId="6b484f1d-e2f4-4e5f-aadf-e525de5bb104" providerId="ADAL" clId="{2A3D8F8C-73F6-404F-953E-3FE5ECE0707D}" dt="2026-07-23T09:39:11.656" v="227" actId="299"/>
          <pc:sldLayoutMkLst>
            <pc:docMk/>
            <pc:sldMasterMk cId="3916514128" sldId="2147483733"/>
            <pc:sldLayoutMk cId="1672305203" sldId="2147483756"/>
          </pc:sldLayoutMkLst>
          <pc:spChg chg="mod">
            <ac:chgData name="Dorota Pastuszak | i-pointing" userId="6b484f1d-e2f4-4e5f-aadf-e525de5bb104" providerId="ADAL" clId="{2A3D8F8C-73F6-404F-953E-3FE5ECE0707D}" dt="2026-07-23T09:39:11.656" v="227" actId="299"/>
            <ac:spMkLst>
              <pc:docMk/>
              <pc:sldMasterMk cId="3916514128" sldId="2147483733"/>
              <pc:sldLayoutMk cId="1672305203" sldId="2147483756"/>
              <ac:spMk id="3" creationId="{00000000-0000-0000-0000-000000000000}"/>
            </ac:spMkLst>
          </pc:spChg>
        </pc:sldLayoutChg>
        <pc:sldLayoutChg chg="modSp mod">
          <pc:chgData name="Dorota Pastuszak | i-pointing" userId="6b484f1d-e2f4-4e5f-aadf-e525de5bb104" providerId="ADAL" clId="{2A3D8F8C-73F6-404F-953E-3FE5ECE0707D}" dt="2026-07-23T09:39:11.661" v="230" actId="299"/>
          <pc:sldLayoutMkLst>
            <pc:docMk/>
            <pc:sldMasterMk cId="3916514128" sldId="2147483733"/>
            <pc:sldLayoutMk cId="698452149" sldId="2147483757"/>
          </pc:sldLayoutMkLst>
          <pc:spChg chg="mod">
            <ac:chgData name="Dorota Pastuszak | i-pointing" userId="6b484f1d-e2f4-4e5f-aadf-e525de5bb104" providerId="ADAL" clId="{2A3D8F8C-73F6-404F-953E-3FE5ECE0707D}" dt="2026-07-23T09:39:11.661" v="230" actId="299"/>
            <ac:spMkLst>
              <pc:docMk/>
              <pc:sldMasterMk cId="3916514128" sldId="2147483733"/>
              <pc:sldLayoutMk cId="698452149" sldId="2147483757"/>
              <ac:spMk id="3" creationId="{00000000-0000-0000-0000-000000000000}"/>
            </ac:spMkLst>
          </pc:spChg>
        </pc:sldLayoutChg>
        <pc:sldLayoutChg chg="modSp mod">
          <pc:chgData name="Dorota Pastuszak | i-pointing" userId="6b484f1d-e2f4-4e5f-aadf-e525de5bb104" providerId="ADAL" clId="{2A3D8F8C-73F6-404F-953E-3FE5ECE0707D}" dt="2026-07-23T09:39:11.667" v="233" actId="299"/>
          <pc:sldLayoutMkLst>
            <pc:docMk/>
            <pc:sldMasterMk cId="3916514128" sldId="2147483733"/>
            <pc:sldLayoutMk cId="645163502" sldId="2147483758"/>
          </pc:sldLayoutMkLst>
          <pc:spChg chg="mod">
            <ac:chgData name="Dorota Pastuszak | i-pointing" userId="6b484f1d-e2f4-4e5f-aadf-e525de5bb104" providerId="ADAL" clId="{2A3D8F8C-73F6-404F-953E-3FE5ECE0707D}" dt="2026-07-23T09:39:11.667" v="233" actId="299"/>
            <ac:spMkLst>
              <pc:docMk/>
              <pc:sldMasterMk cId="3916514128" sldId="2147483733"/>
              <pc:sldLayoutMk cId="645163502" sldId="2147483758"/>
              <ac:spMk id="13" creationId="{00000000-0000-0000-0000-000000000000}"/>
            </ac:spMkLst>
          </pc:spChg>
        </pc:sldLayoutChg>
        <pc:sldLayoutChg chg="modSp mod">
          <pc:chgData name="Dorota Pastuszak | i-pointing" userId="6b484f1d-e2f4-4e5f-aadf-e525de5bb104" providerId="ADAL" clId="{2A3D8F8C-73F6-404F-953E-3FE5ECE0707D}" dt="2026-07-23T09:39:11.672" v="236" actId="299"/>
          <pc:sldLayoutMkLst>
            <pc:docMk/>
            <pc:sldMasterMk cId="3916514128" sldId="2147483733"/>
            <pc:sldLayoutMk cId="3115693986" sldId="2147483759"/>
          </pc:sldLayoutMkLst>
          <pc:spChg chg="mod">
            <ac:chgData name="Dorota Pastuszak | i-pointing" userId="6b484f1d-e2f4-4e5f-aadf-e525de5bb104" providerId="ADAL" clId="{2A3D8F8C-73F6-404F-953E-3FE5ECE0707D}" dt="2026-07-23T09:39:11.672" v="236" actId="299"/>
            <ac:spMkLst>
              <pc:docMk/>
              <pc:sldMasterMk cId="3916514128" sldId="2147483733"/>
              <pc:sldLayoutMk cId="3115693986" sldId="2147483759"/>
              <ac:spMk id="13" creationId="{00000000-0000-0000-0000-000000000000}"/>
            </ac:spMkLst>
          </pc:spChg>
        </pc:sldLayoutChg>
        <pc:sldLayoutChg chg="modSp mod">
          <pc:chgData name="Dorota Pastuszak | i-pointing" userId="6b484f1d-e2f4-4e5f-aadf-e525de5bb104" providerId="ADAL" clId="{2A3D8F8C-73F6-404F-953E-3FE5ECE0707D}" dt="2026-07-23T09:39:11.677" v="239" actId="299"/>
          <pc:sldLayoutMkLst>
            <pc:docMk/>
            <pc:sldMasterMk cId="3916514128" sldId="2147483733"/>
            <pc:sldLayoutMk cId="3282039421" sldId="2147483760"/>
          </pc:sldLayoutMkLst>
          <pc:spChg chg="mod">
            <ac:chgData name="Dorota Pastuszak | i-pointing" userId="6b484f1d-e2f4-4e5f-aadf-e525de5bb104" providerId="ADAL" clId="{2A3D8F8C-73F6-404F-953E-3FE5ECE0707D}" dt="2026-07-23T09:39:11.677" v="239" actId="299"/>
            <ac:spMkLst>
              <pc:docMk/>
              <pc:sldMasterMk cId="3916514128" sldId="2147483733"/>
              <pc:sldLayoutMk cId="3282039421" sldId="2147483760"/>
              <ac:spMk id="13" creationId="{00000000-0000-0000-0000-000000000000}"/>
            </ac:spMkLst>
          </pc:spChg>
        </pc:sldLayoutChg>
        <pc:sldLayoutChg chg="modSp mod">
          <pc:chgData name="Dorota Pastuszak | i-pointing" userId="6b484f1d-e2f4-4e5f-aadf-e525de5bb104" providerId="ADAL" clId="{2A3D8F8C-73F6-404F-953E-3FE5ECE0707D}" dt="2026-07-23T09:39:11.682" v="242" actId="299"/>
          <pc:sldLayoutMkLst>
            <pc:docMk/>
            <pc:sldMasterMk cId="3916514128" sldId="2147483733"/>
            <pc:sldLayoutMk cId="2891182001" sldId="2147483761"/>
          </pc:sldLayoutMkLst>
          <pc:spChg chg="mod">
            <ac:chgData name="Dorota Pastuszak | i-pointing" userId="6b484f1d-e2f4-4e5f-aadf-e525de5bb104" providerId="ADAL" clId="{2A3D8F8C-73F6-404F-953E-3FE5ECE0707D}" dt="2026-07-23T09:39:11.682" v="242" actId="299"/>
            <ac:spMkLst>
              <pc:docMk/>
              <pc:sldMasterMk cId="3916514128" sldId="2147483733"/>
              <pc:sldLayoutMk cId="2891182001" sldId="2147483761"/>
              <ac:spMk id="13" creationId="{00000000-0000-0000-0000-000000000000}"/>
            </ac:spMkLst>
          </pc:spChg>
        </pc:sldLayoutChg>
        <pc:sldLayoutChg chg="modSp mod">
          <pc:chgData name="Dorota Pastuszak | i-pointing" userId="6b484f1d-e2f4-4e5f-aadf-e525de5bb104" providerId="ADAL" clId="{2A3D8F8C-73F6-404F-953E-3FE5ECE0707D}" dt="2026-07-23T09:39:11.688" v="245" actId="299"/>
          <pc:sldLayoutMkLst>
            <pc:docMk/>
            <pc:sldMasterMk cId="3916514128" sldId="2147483733"/>
            <pc:sldLayoutMk cId="207489633" sldId="2147483762"/>
          </pc:sldLayoutMkLst>
          <pc:spChg chg="mod">
            <ac:chgData name="Dorota Pastuszak | i-pointing" userId="6b484f1d-e2f4-4e5f-aadf-e525de5bb104" providerId="ADAL" clId="{2A3D8F8C-73F6-404F-953E-3FE5ECE0707D}" dt="2026-07-23T09:39:11.688" v="245" actId="299"/>
            <ac:spMkLst>
              <pc:docMk/>
              <pc:sldMasterMk cId="3916514128" sldId="2147483733"/>
              <pc:sldLayoutMk cId="207489633" sldId="2147483762"/>
              <ac:spMk id="3" creationId="{00000000-0000-0000-0000-000000000000}"/>
            </ac:spMkLst>
          </pc:spChg>
        </pc:sldLayoutChg>
        <pc:sldLayoutChg chg="modSp mod">
          <pc:chgData name="Dorota Pastuszak | i-pointing" userId="6b484f1d-e2f4-4e5f-aadf-e525de5bb104" providerId="ADAL" clId="{2A3D8F8C-73F6-404F-953E-3FE5ECE0707D}" dt="2026-07-23T09:39:11.702" v="251" actId="299"/>
          <pc:sldLayoutMkLst>
            <pc:docMk/>
            <pc:sldMasterMk cId="3916514128" sldId="2147483733"/>
            <pc:sldLayoutMk cId="2599607967" sldId="2147483763"/>
          </pc:sldLayoutMkLst>
          <pc:spChg chg="mod">
            <ac:chgData name="Dorota Pastuszak | i-pointing" userId="6b484f1d-e2f4-4e5f-aadf-e525de5bb104" providerId="ADAL" clId="{2A3D8F8C-73F6-404F-953E-3FE5ECE0707D}" dt="2026-07-23T09:39:11.702" v="251" actId="299"/>
            <ac:spMkLst>
              <pc:docMk/>
              <pc:sldMasterMk cId="3916514128" sldId="2147483733"/>
              <pc:sldLayoutMk cId="2599607967" sldId="2147483763"/>
              <ac:spMk id="13" creationId="{00000000-0000-0000-0000-000000000000}"/>
            </ac:spMkLst>
          </pc:spChg>
        </pc:sldLayoutChg>
        <pc:sldLayoutChg chg="modSp mod">
          <pc:chgData name="Dorota Pastuszak | i-pointing" userId="6b484f1d-e2f4-4e5f-aadf-e525de5bb104" providerId="ADAL" clId="{2A3D8F8C-73F6-404F-953E-3FE5ECE0707D}" dt="2026-07-23T09:39:11.694" v="248" actId="299"/>
          <pc:sldLayoutMkLst>
            <pc:docMk/>
            <pc:sldMasterMk cId="3916514128" sldId="2147483733"/>
            <pc:sldLayoutMk cId="3496386795" sldId="2147483764"/>
          </pc:sldLayoutMkLst>
          <pc:spChg chg="mod">
            <ac:chgData name="Dorota Pastuszak | i-pointing" userId="6b484f1d-e2f4-4e5f-aadf-e525de5bb104" providerId="ADAL" clId="{2A3D8F8C-73F6-404F-953E-3FE5ECE0707D}" dt="2026-07-23T09:39:11.694" v="248" actId="299"/>
            <ac:spMkLst>
              <pc:docMk/>
              <pc:sldMasterMk cId="3916514128" sldId="2147483733"/>
              <pc:sldLayoutMk cId="3496386795" sldId="2147483764"/>
              <ac:spMk id="13" creationId="{00000000-0000-0000-0000-000000000000}"/>
            </ac:spMkLst>
          </pc:spChg>
        </pc:sldLayoutChg>
        <pc:sldLayoutChg chg="modSp mod">
          <pc:chgData name="Dorota Pastuszak | i-pointing" userId="6b484f1d-e2f4-4e5f-aadf-e525de5bb104" providerId="ADAL" clId="{2A3D8F8C-73F6-404F-953E-3FE5ECE0707D}" dt="2026-07-23T09:39:11.709" v="254" actId="299"/>
          <pc:sldLayoutMkLst>
            <pc:docMk/>
            <pc:sldMasterMk cId="3916514128" sldId="2147483733"/>
            <pc:sldLayoutMk cId="955732837" sldId="2147483765"/>
          </pc:sldLayoutMkLst>
          <pc:spChg chg="mod">
            <ac:chgData name="Dorota Pastuszak | i-pointing" userId="6b484f1d-e2f4-4e5f-aadf-e525de5bb104" providerId="ADAL" clId="{2A3D8F8C-73F6-404F-953E-3FE5ECE0707D}" dt="2026-07-23T09:39:11.709" v="254" actId="299"/>
            <ac:spMkLst>
              <pc:docMk/>
              <pc:sldMasterMk cId="3916514128" sldId="2147483733"/>
              <pc:sldLayoutMk cId="955732837" sldId="2147483765"/>
              <ac:spMk id="13" creationId="{00000000-0000-0000-0000-000000000000}"/>
            </ac:spMkLst>
          </pc:spChg>
        </pc:sldLayoutChg>
        <pc:sldLayoutChg chg="modSp mod">
          <pc:chgData name="Dorota Pastuszak | i-pointing" userId="6b484f1d-e2f4-4e5f-aadf-e525de5bb104" providerId="ADAL" clId="{2A3D8F8C-73F6-404F-953E-3FE5ECE0707D}" dt="2026-07-23T09:39:11.789" v="304" actId="299"/>
          <pc:sldLayoutMkLst>
            <pc:docMk/>
            <pc:sldMasterMk cId="3916514128" sldId="2147483733"/>
            <pc:sldLayoutMk cId="2012602700" sldId="2147483766"/>
          </pc:sldLayoutMkLst>
          <pc:spChg chg="mod">
            <ac:chgData name="Dorota Pastuszak | i-pointing" userId="6b484f1d-e2f4-4e5f-aadf-e525de5bb104" providerId="ADAL" clId="{2A3D8F8C-73F6-404F-953E-3FE5ECE0707D}" dt="2026-07-23T09:39:11.789" v="304" actId="299"/>
            <ac:spMkLst>
              <pc:docMk/>
              <pc:sldMasterMk cId="3916514128" sldId="2147483733"/>
              <pc:sldLayoutMk cId="2012602700" sldId="2147483766"/>
              <ac:spMk id="6" creationId="{BA240555-9BCF-B453-65A3-87A1E94FEF6D}"/>
            </ac:spMkLst>
          </pc:spChg>
        </pc:sldLayoutChg>
        <pc:sldLayoutChg chg="modSp mod">
          <pc:chgData name="Dorota Pastuszak | i-pointing" userId="6b484f1d-e2f4-4e5f-aadf-e525de5bb104" providerId="ADAL" clId="{2A3D8F8C-73F6-404F-953E-3FE5ECE0707D}" dt="2026-07-23T09:39:11.630" v="215" actId="299"/>
          <pc:sldLayoutMkLst>
            <pc:docMk/>
            <pc:sldMasterMk cId="3916514128" sldId="2147483733"/>
            <pc:sldLayoutMk cId="2387718040" sldId="2147483767"/>
          </pc:sldLayoutMkLst>
          <pc:spChg chg="mod">
            <ac:chgData name="Dorota Pastuszak | i-pointing" userId="6b484f1d-e2f4-4e5f-aadf-e525de5bb104" providerId="ADAL" clId="{2A3D8F8C-73F6-404F-953E-3FE5ECE0707D}" dt="2026-07-23T09:39:11.630" v="215" actId="299"/>
            <ac:spMkLst>
              <pc:docMk/>
              <pc:sldMasterMk cId="3916514128" sldId="2147483733"/>
              <pc:sldLayoutMk cId="2387718040" sldId="2147483767"/>
              <ac:spMk id="6" creationId="{BA240555-9BCF-B453-65A3-87A1E94FEF6D}"/>
            </ac:spMkLst>
          </pc:spChg>
        </pc:sldLayoutChg>
        <pc:sldLayoutChg chg="modSp mod">
          <pc:chgData name="Dorota Pastuszak | i-pointing" userId="6b484f1d-e2f4-4e5f-aadf-e525de5bb104" providerId="ADAL" clId="{2A3D8F8C-73F6-404F-953E-3FE5ECE0707D}" dt="2026-07-23T09:39:11.636" v="218" actId="299"/>
          <pc:sldLayoutMkLst>
            <pc:docMk/>
            <pc:sldMasterMk cId="3916514128" sldId="2147483733"/>
            <pc:sldLayoutMk cId="266010776" sldId="2147483768"/>
          </pc:sldLayoutMkLst>
          <pc:spChg chg="mod">
            <ac:chgData name="Dorota Pastuszak | i-pointing" userId="6b484f1d-e2f4-4e5f-aadf-e525de5bb104" providerId="ADAL" clId="{2A3D8F8C-73F6-404F-953E-3FE5ECE0707D}" dt="2026-07-23T09:39:11.636" v="218" actId="299"/>
            <ac:spMkLst>
              <pc:docMk/>
              <pc:sldMasterMk cId="3916514128" sldId="2147483733"/>
              <pc:sldLayoutMk cId="266010776" sldId="2147483768"/>
              <ac:spMk id="13" creationId="{00000000-0000-0000-0000-000000000000}"/>
            </ac:spMkLst>
          </pc:spChg>
        </pc:sldLayoutChg>
        <pc:sldLayoutChg chg="modSp mod">
          <pc:chgData name="Dorota Pastuszak | i-pointing" userId="6b484f1d-e2f4-4e5f-aadf-e525de5bb104" providerId="ADAL" clId="{2A3D8F8C-73F6-404F-953E-3FE5ECE0707D}" dt="2026-07-23T09:39:11.641" v="221" actId="299"/>
          <pc:sldLayoutMkLst>
            <pc:docMk/>
            <pc:sldMasterMk cId="3916514128" sldId="2147483733"/>
            <pc:sldLayoutMk cId="3510748740" sldId="2147483769"/>
          </pc:sldLayoutMkLst>
          <pc:spChg chg="mod">
            <ac:chgData name="Dorota Pastuszak | i-pointing" userId="6b484f1d-e2f4-4e5f-aadf-e525de5bb104" providerId="ADAL" clId="{2A3D8F8C-73F6-404F-953E-3FE5ECE0707D}" dt="2026-07-23T09:39:11.641" v="221" actId="299"/>
            <ac:spMkLst>
              <pc:docMk/>
              <pc:sldMasterMk cId="3916514128" sldId="2147483733"/>
              <pc:sldLayoutMk cId="3510748740" sldId="2147483769"/>
              <ac:spMk id="13" creationId="{00000000-0000-0000-0000-000000000000}"/>
            </ac:spMkLst>
          </pc:spChg>
        </pc:sldLayoutChg>
        <pc:sldLayoutChg chg="modSp mod">
          <pc:chgData name="Dorota Pastuszak | i-pointing" userId="6b484f1d-e2f4-4e5f-aadf-e525de5bb104" providerId="ADAL" clId="{2A3D8F8C-73F6-404F-953E-3FE5ECE0707D}" dt="2026-07-23T09:39:11.648" v="224" actId="299"/>
          <pc:sldLayoutMkLst>
            <pc:docMk/>
            <pc:sldMasterMk cId="3916514128" sldId="2147483733"/>
            <pc:sldLayoutMk cId="3090785979" sldId="2147483770"/>
          </pc:sldLayoutMkLst>
          <pc:spChg chg="mod">
            <ac:chgData name="Dorota Pastuszak | i-pointing" userId="6b484f1d-e2f4-4e5f-aadf-e525de5bb104" providerId="ADAL" clId="{2A3D8F8C-73F6-404F-953E-3FE5ECE0707D}" dt="2026-07-23T09:39:11.648" v="224" actId="299"/>
            <ac:spMkLst>
              <pc:docMk/>
              <pc:sldMasterMk cId="3916514128" sldId="2147483733"/>
              <pc:sldLayoutMk cId="3090785979" sldId="2147483770"/>
              <ac:spMk id="13" creationId="{00000000-0000-0000-0000-000000000000}"/>
            </ac:spMkLst>
          </pc:spChg>
        </pc:sldLayoutChg>
        <pc:sldLayoutChg chg="modSp mod">
          <pc:chgData name="Dorota Pastuszak | i-pointing" userId="6b484f1d-e2f4-4e5f-aadf-e525de5bb104" providerId="ADAL" clId="{2A3D8F8C-73F6-404F-953E-3FE5ECE0707D}" dt="2026-07-23T09:39:11.583" v="191" actId="299"/>
          <pc:sldLayoutMkLst>
            <pc:docMk/>
            <pc:sldMasterMk cId="3916514128" sldId="2147483733"/>
            <pc:sldLayoutMk cId="3602841354" sldId="2147483771"/>
          </pc:sldLayoutMkLst>
          <pc:spChg chg="mod">
            <ac:chgData name="Dorota Pastuszak | i-pointing" userId="6b484f1d-e2f4-4e5f-aadf-e525de5bb104" providerId="ADAL" clId="{2A3D8F8C-73F6-404F-953E-3FE5ECE0707D}" dt="2026-07-23T09:39:11.583" v="191" actId="299"/>
            <ac:spMkLst>
              <pc:docMk/>
              <pc:sldMasterMk cId="3916514128" sldId="2147483733"/>
              <pc:sldLayoutMk cId="3602841354" sldId="2147483771"/>
              <ac:spMk id="13" creationId="{00000000-0000-0000-0000-000000000000}"/>
            </ac:spMkLst>
          </pc:spChg>
        </pc:sldLayoutChg>
        <pc:sldLayoutChg chg="modSp mod">
          <pc:chgData name="Dorota Pastuszak | i-pointing" userId="6b484f1d-e2f4-4e5f-aadf-e525de5bb104" providerId="ADAL" clId="{2A3D8F8C-73F6-404F-953E-3FE5ECE0707D}" dt="2026-07-23T09:39:11.591" v="194" actId="299"/>
          <pc:sldLayoutMkLst>
            <pc:docMk/>
            <pc:sldMasterMk cId="3916514128" sldId="2147483733"/>
            <pc:sldLayoutMk cId="1807580416" sldId="2147483772"/>
          </pc:sldLayoutMkLst>
          <pc:spChg chg="mod">
            <ac:chgData name="Dorota Pastuszak | i-pointing" userId="6b484f1d-e2f4-4e5f-aadf-e525de5bb104" providerId="ADAL" clId="{2A3D8F8C-73F6-404F-953E-3FE5ECE0707D}" dt="2026-07-23T09:39:11.591" v="194" actId="299"/>
            <ac:spMkLst>
              <pc:docMk/>
              <pc:sldMasterMk cId="3916514128" sldId="2147483733"/>
              <pc:sldLayoutMk cId="1807580416" sldId="2147483772"/>
              <ac:spMk id="13" creationId="{00000000-0000-0000-0000-000000000000}"/>
            </ac:spMkLst>
          </pc:spChg>
        </pc:sldLayoutChg>
        <pc:sldLayoutChg chg="modSp mod">
          <pc:chgData name="Dorota Pastuszak | i-pointing" userId="6b484f1d-e2f4-4e5f-aadf-e525de5bb104" providerId="ADAL" clId="{2A3D8F8C-73F6-404F-953E-3FE5ECE0707D}" dt="2026-07-23T09:39:11.596" v="197" actId="299"/>
          <pc:sldLayoutMkLst>
            <pc:docMk/>
            <pc:sldMasterMk cId="3916514128" sldId="2147483733"/>
            <pc:sldLayoutMk cId="2058013374" sldId="2147483773"/>
          </pc:sldLayoutMkLst>
          <pc:spChg chg="mod">
            <ac:chgData name="Dorota Pastuszak | i-pointing" userId="6b484f1d-e2f4-4e5f-aadf-e525de5bb104" providerId="ADAL" clId="{2A3D8F8C-73F6-404F-953E-3FE5ECE0707D}" dt="2026-07-23T09:39:11.596" v="197" actId="299"/>
            <ac:spMkLst>
              <pc:docMk/>
              <pc:sldMasterMk cId="3916514128" sldId="2147483733"/>
              <pc:sldLayoutMk cId="2058013374" sldId="2147483773"/>
              <ac:spMk id="13" creationId="{00000000-0000-0000-0000-000000000000}"/>
            </ac:spMkLst>
          </pc:spChg>
        </pc:sldLayoutChg>
        <pc:sldLayoutChg chg="modSp mod">
          <pc:chgData name="Dorota Pastuszak | i-pointing" userId="6b484f1d-e2f4-4e5f-aadf-e525de5bb104" providerId="ADAL" clId="{2A3D8F8C-73F6-404F-953E-3FE5ECE0707D}" dt="2026-07-23T09:39:11.602" v="200" actId="299"/>
          <pc:sldLayoutMkLst>
            <pc:docMk/>
            <pc:sldMasterMk cId="3916514128" sldId="2147483733"/>
            <pc:sldLayoutMk cId="3535285595" sldId="2147483774"/>
          </pc:sldLayoutMkLst>
          <pc:spChg chg="mod">
            <ac:chgData name="Dorota Pastuszak | i-pointing" userId="6b484f1d-e2f4-4e5f-aadf-e525de5bb104" providerId="ADAL" clId="{2A3D8F8C-73F6-404F-953E-3FE5ECE0707D}" dt="2026-07-23T09:39:11.602" v="200" actId="299"/>
            <ac:spMkLst>
              <pc:docMk/>
              <pc:sldMasterMk cId="3916514128" sldId="2147483733"/>
              <pc:sldLayoutMk cId="3535285595" sldId="2147483774"/>
              <ac:spMk id="5" creationId="{2D8647B7-A4ED-1A46-91F6-F368D0B69CA3}"/>
            </ac:spMkLst>
          </pc:spChg>
        </pc:sldLayoutChg>
        <pc:sldLayoutChg chg="modSp mod">
          <pc:chgData name="Dorota Pastuszak | i-pointing" userId="6b484f1d-e2f4-4e5f-aadf-e525de5bb104" providerId="ADAL" clId="{2A3D8F8C-73F6-404F-953E-3FE5ECE0707D}" dt="2026-07-23T09:39:11.607" v="203" actId="299"/>
          <pc:sldLayoutMkLst>
            <pc:docMk/>
            <pc:sldMasterMk cId="3916514128" sldId="2147483733"/>
            <pc:sldLayoutMk cId="1299234589" sldId="2147483775"/>
          </pc:sldLayoutMkLst>
          <pc:spChg chg="mod">
            <ac:chgData name="Dorota Pastuszak | i-pointing" userId="6b484f1d-e2f4-4e5f-aadf-e525de5bb104" providerId="ADAL" clId="{2A3D8F8C-73F6-404F-953E-3FE5ECE0707D}" dt="2026-07-23T09:39:11.607" v="203" actId="299"/>
            <ac:spMkLst>
              <pc:docMk/>
              <pc:sldMasterMk cId="3916514128" sldId="2147483733"/>
              <pc:sldLayoutMk cId="1299234589" sldId="2147483775"/>
              <ac:spMk id="5" creationId="{2D8647B7-A4ED-1A46-91F6-F368D0B69CA3}"/>
            </ac:spMkLst>
          </pc:spChg>
        </pc:sldLayoutChg>
        <pc:sldLayoutChg chg="modSp mod">
          <pc:chgData name="Dorota Pastuszak | i-pointing" userId="6b484f1d-e2f4-4e5f-aadf-e525de5bb104" providerId="ADAL" clId="{2A3D8F8C-73F6-404F-953E-3FE5ECE0707D}" dt="2026-07-23T09:39:11.613" v="206" actId="299"/>
          <pc:sldLayoutMkLst>
            <pc:docMk/>
            <pc:sldMasterMk cId="3916514128" sldId="2147483733"/>
            <pc:sldLayoutMk cId="3634436587" sldId="2147483776"/>
          </pc:sldLayoutMkLst>
          <pc:spChg chg="mod">
            <ac:chgData name="Dorota Pastuszak | i-pointing" userId="6b484f1d-e2f4-4e5f-aadf-e525de5bb104" providerId="ADAL" clId="{2A3D8F8C-73F6-404F-953E-3FE5ECE0707D}" dt="2026-07-23T09:39:11.613" v="206" actId="299"/>
            <ac:spMkLst>
              <pc:docMk/>
              <pc:sldMasterMk cId="3916514128" sldId="2147483733"/>
              <pc:sldLayoutMk cId="3634436587" sldId="2147483776"/>
              <ac:spMk id="13" creationId="{00000000-0000-0000-0000-000000000000}"/>
            </ac:spMkLst>
          </pc:spChg>
        </pc:sldLayoutChg>
        <pc:sldLayoutChg chg="modSp mod">
          <pc:chgData name="Dorota Pastuszak | i-pointing" userId="6b484f1d-e2f4-4e5f-aadf-e525de5bb104" providerId="ADAL" clId="{2A3D8F8C-73F6-404F-953E-3FE5ECE0707D}" dt="2026-07-23T09:39:11.619" v="209" actId="299"/>
          <pc:sldLayoutMkLst>
            <pc:docMk/>
            <pc:sldMasterMk cId="3916514128" sldId="2147483733"/>
            <pc:sldLayoutMk cId="902332805" sldId="2147483777"/>
          </pc:sldLayoutMkLst>
          <pc:spChg chg="mod">
            <ac:chgData name="Dorota Pastuszak | i-pointing" userId="6b484f1d-e2f4-4e5f-aadf-e525de5bb104" providerId="ADAL" clId="{2A3D8F8C-73F6-404F-953E-3FE5ECE0707D}" dt="2026-07-23T09:39:11.619" v="209" actId="299"/>
            <ac:spMkLst>
              <pc:docMk/>
              <pc:sldMasterMk cId="3916514128" sldId="2147483733"/>
              <pc:sldLayoutMk cId="902332805" sldId="2147483777"/>
              <ac:spMk id="13" creationId="{00000000-0000-0000-0000-000000000000}"/>
            </ac:spMkLst>
          </pc:spChg>
        </pc:sldLayoutChg>
        <pc:sldLayoutChg chg="modSp mod">
          <pc:chgData name="Dorota Pastuszak | i-pointing" userId="6b484f1d-e2f4-4e5f-aadf-e525de5bb104" providerId="ADAL" clId="{2A3D8F8C-73F6-404F-953E-3FE5ECE0707D}" dt="2026-07-23T09:39:11.624" v="212" actId="299"/>
          <pc:sldLayoutMkLst>
            <pc:docMk/>
            <pc:sldMasterMk cId="3916514128" sldId="2147483733"/>
            <pc:sldLayoutMk cId="944550354" sldId="2147483778"/>
          </pc:sldLayoutMkLst>
          <pc:spChg chg="mod">
            <ac:chgData name="Dorota Pastuszak | i-pointing" userId="6b484f1d-e2f4-4e5f-aadf-e525de5bb104" providerId="ADAL" clId="{2A3D8F8C-73F6-404F-953E-3FE5ECE0707D}" dt="2026-07-23T09:39:11.624" v="212" actId="299"/>
            <ac:spMkLst>
              <pc:docMk/>
              <pc:sldMasterMk cId="3916514128" sldId="2147483733"/>
              <pc:sldLayoutMk cId="944550354" sldId="2147483778"/>
              <ac:spMk id="13" creationId="{00000000-0000-0000-0000-000000000000}"/>
            </ac:spMkLst>
          </pc:spChg>
        </pc:sldLayoutChg>
        <pc:sldLayoutChg chg="modSp mod">
          <pc:chgData name="Dorota Pastuszak | i-pointing" userId="6b484f1d-e2f4-4e5f-aadf-e525de5bb104" providerId="ADAL" clId="{2A3D8F8C-73F6-404F-953E-3FE5ECE0707D}" dt="2026-07-23T09:39:11.449" v="115" actId="299"/>
          <pc:sldLayoutMkLst>
            <pc:docMk/>
            <pc:sldMasterMk cId="3916514128" sldId="2147483733"/>
            <pc:sldLayoutMk cId="3176034490" sldId="2147483779"/>
          </pc:sldLayoutMkLst>
          <pc:spChg chg="mod">
            <ac:chgData name="Dorota Pastuszak | i-pointing" userId="6b484f1d-e2f4-4e5f-aadf-e525de5bb104" providerId="ADAL" clId="{2A3D8F8C-73F6-404F-953E-3FE5ECE0707D}" dt="2026-07-23T09:39:11.449" v="115" actId="299"/>
            <ac:spMkLst>
              <pc:docMk/>
              <pc:sldMasterMk cId="3916514128" sldId="2147483733"/>
              <pc:sldLayoutMk cId="3176034490" sldId="2147483779"/>
              <ac:spMk id="13" creationId="{00000000-0000-0000-0000-000000000000}"/>
            </ac:spMkLst>
          </pc:spChg>
        </pc:sldLayoutChg>
        <pc:sldLayoutChg chg="modSp mod">
          <pc:chgData name="Dorota Pastuszak | i-pointing" userId="6b484f1d-e2f4-4e5f-aadf-e525de5bb104" providerId="ADAL" clId="{2A3D8F8C-73F6-404F-953E-3FE5ECE0707D}" dt="2026-07-23T09:39:11.455" v="118" actId="299"/>
          <pc:sldLayoutMkLst>
            <pc:docMk/>
            <pc:sldMasterMk cId="3916514128" sldId="2147483733"/>
            <pc:sldLayoutMk cId="3848024891" sldId="2147483780"/>
          </pc:sldLayoutMkLst>
          <pc:spChg chg="mod">
            <ac:chgData name="Dorota Pastuszak | i-pointing" userId="6b484f1d-e2f4-4e5f-aadf-e525de5bb104" providerId="ADAL" clId="{2A3D8F8C-73F6-404F-953E-3FE5ECE0707D}" dt="2026-07-23T09:39:11.455" v="118" actId="299"/>
            <ac:spMkLst>
              <pc:docMk/>
              <pc:sldMasterMk cId="3916514128" sldId="2147483733"/>
              <pc:sldLayoutMk cId="3848024891" sldId="2147483780"/>
              <ac:spMk id="13" creationId="{00000000-0000-0000-0000-000000000000}"/>
            </ac:spMkLst>
          </pc:spChg>
        </pc:sldLayoutChg>
        <pc:sldLayoutChg chg="modSp mod">
          <pc:chgData name="Dorota Pastuszak | i-pointing" userId="6b484f1d-e2f4-4e5f-aadf-e525de5bb104" providerId="ADAL" clId="{2A3D8F8C-73F6-404F-953E-3FE5ECE0707D}" dt="2026-07-23T09:39:11.461" v="121" actId="299"/>
          <pc:sldLayoutMkLst>
            <pc:docMk/>
            <pc:sldMasterMk cId="3916514128" sldId="2147483733"/>
            <pc:sldLayoutMk cId="484312355" sldId="2147483781"/>
          </pc:sldLayoutMkLst>
          <pc:spChg chg="mod">
            <ac:chgData name="Dorota Pastuszak | i-pointing" userId="6b484f1d-e2f4-4e5f-aadf-e525de5bb104" providerId="ADAL" clId="{2A3D8F8C-73F6-404F-953E-3FE5ECE0707D}" dt="2026-07-23T09:39:11.461" v="121" actId="299"/>
            <ac:spMkLst>
              <pc:docMk/>
              <pc:sldMasterMk cId="3916514128" sldId="2147483733"/>
              <pc:sldLayoutMk cId="484312355" sldId="2147483781"/>
              <ac:spMk id="13" creationId="{00000000-0000-0000-0000-000000000000}"/>
            </ac:spMkLst>
          </pc:spChg>
        </pc:sldLayoutChg>
        <pc:sldLayoutChg chg="modSp mod">
          <pc:chgData name="Dorota Pastuszak | i-pointing" userId="6b484f1d-e2f4-4e5f-aadf-e525de5bb104" providerId="ADAL" clId="{2A3D8F8C-73F6-404F-953E-3FE5ECE0707D}" dt="2026-07-23T09:39:11.391" v="75" actId="139"/>
          <pc:sldLayoutMkLst>
            <pc:docMk/>
            <pc:sldMasterMk cId="3916514128" sldId="2147483733"/>
            <pc:sldLayoutMk cId="2078624894" sldId="2147483782"/>
          </pc:sldLayoutMkLst>
          <pc:spChg chg="mod">
            <ac:chgData name="Dorota Pastuszak | i-pointing" userId="6b484f1d-e2f4-4e5f-aadf-e525de5bb104" providerId="ADAL" clId="{2A3D8F8C-73F6-404F-953E-3FE5ECE0707D}" dt="2026-07-23T09:39:11.391" v="75" actId="139"/>
            <ac:spMkLst>
              <pc:docMk/>
              <pc:sldMasterMk cId="3916514128" sldId="2147483733"/>
              <pc:sldLayoutMk cId="2078624894" sldId="2147483782"/>
              <ac:spMk id="13" creationId="{00000000-0000-0000-0000-000000000000}"/>
            </ac:spMkLst>
          </pc:spChg>
        </pc:sldLayoutChg>
        <pc:sldLayoutChg chg="modSp mod">
          <pc:chgData name="Dorota Pastuszak | i-pointing" userId="6b484f1d-e2f4-4e5f-aadf-e525de5bb104" providerId="ADAL" clId="{2A3D8F8C-73F6-404F-953E-3FE5ECE0707D}" dt="2026-07-23T09:39:11.385" v="70" actId="139"/>
          <pc:sldLayoutMkLst>
            <pc:docMk/>
            <pc:sldMasterMk cId="3916514128" sldId="2147483733"/>
            <pc:sldLayoutMk cId="65046453" sldId="2147483783"/>
          </pc:sldLayoutMkLst>
          <pc:spChg chg="mod">
            <ac:chgData name="Dorota Pastuszak | i-pointing" userId="6b484f1d-e2f4-4e5f-aadf-e525de5bb104" providerId="ADAL" clId="{2A3D8F8C-73F6-404F-953E-3FE5ECE0707D}" dt="2026-07-23T09:39:11.385" v="70" actId="139"/>
            <ac:spMkLst>
              <pc:docMk/>
              <pc:sldMasterMk cId="3916514128" sldId="2147483733"/>
              <pc:sldLayoutMk cId="65046453" sldId="2147483783"/>
              <ac:spMk id="13" creationId="{00000000-0000-0000-0000-000000000000}"/>
            </ac:spMkLst>
          </pc:spChg>
        </pc:sldLayoutChg>
        <pc:sldLayoutChg chg="modSp mod">
          <pc:chgData name="Dorota Pastuszak | i-pointing" userId="6b484f1d-e2f4-4e5f-aadf-e525de5bb104" providerId="ADAL" clId="{2A3D8F8C-73F6-404F-953E-3FE5ECE0707D}" dt="2026-07-23T09:39:11.508" v="150" actId="299"/>
          <pc:sldLayoutMkLst>
            <pc:docMk/>
            <pc:sldMasterMk cId="3916514128" sldId="2147483733"/>
            <pc:sldLayoutMk cId="3176104729" sldId="2147483790"/>
          </pc:sldLayoutMkLst>
          <pc:spChg chg="mod">
            <ac:chgData name="Dorota Pastuszak | i-pointing" userId="6b484f1d-e2f4-4e5f-aadf-e525de5bb104" providerId="ADAL" clId="{2A3D8F8C-73F6-404F-953E-3FE5ECE0707D}" dt="2026-07-23T09:39:11.508" v="150" actId="299"/>
            <ac:spMkLst>
              <pc:docMk/>
              <pc:sldMasterMk cId="3916514128" sldId="2147483733"/>
              <pc:sldLayoutMk cId="3176104729" sldId="2147483790"/>
              <ac:spMk id="13" creationId="{00000000-0000-0000-0000-000000000000}"/>
            </ac:spMkLst>
          </pc:spChg>
        </pc:sldLayoutChg>
        <pc:sldLayoutChg chg="modSp mod">
          <pc:chgData name="Dorota Pastuszak | i-pointing" userId="6b484f1d-e2f4-4e5f-aadf-e525de5bb104" providerId="ADAL" clId="{2A3D8F8C-73F6-404F-953E-3FE5ECE0707D}" dt="2026-07-23T09:39:11.396" v="78" actId="299"/>
          <pc:sldLayoutMkLst>
            <pc:docMk/>
            <pc:sldMasterMk cId="3916514128" sldId="2147483733"/>
            <pc:sldLayoutMk cId="3377161535" sldId="2147483791"/>
          </pc:sldLayoutMkLst>
          <pc:spChg chg="mod">
            <ac:chgData name="Dorota Pastuszak | i-pointing" userId="6b484f1d-e2f4-4e5f-aadf-e525de5bb104" providerId="ADAL" clId="{2A3D8F8C-73F6-404F-953E-3FE5ECE0707D}" dt="2026-07-23T09:39:11.396" v="78" actId="299"/>
            <ac:spMkLst>
              <pc:docMk/>
              <pc:sldMasterMk cId="3916514128" sldId="2147483733"/>
              <pc:sldLayoutMk cId="3377161535" sldId="2147483791"/>
              <ac:spMk id="13" creationId="{00000000-0000-0000-0000-000000000000}"/>
            </ac:spMkLst>
          </pc:spChg>
        </pc:sldLayoutChg>
        <pc:sldLayoutChg chg="modSp mod">
          <pc:chgData name="Dorota Pastuszak | i-pointing" userId="6b484f1d-e2f4-4e5f-aadf-e525de5bb104" providerId="ADAL" clId="{2A3D8F8C-73F6-404F-953E-3FE5ECE0707D}" dt="2026-07-23T09:39:11.372" v="60" actId="299"/>
          <pc:sldLayoutMkLst>
            <pc:docMk/>
            <pc:sldMasterMk cId="3916514128" sldId="2147483733"/>
            <pc:sldLayoutMk cId="870603460" sldId="2147483792"/>
          </pc:sldLayoutMkLst>
          <pc:spChg chg="mod">
            <ac:chgData name="Dorota Pastuszak | i-pointing" userId="6b484f1d-e2f4-4e5f-aadf-e525de5bb104" providerId="ADAL" clId="{2A3D8F8C-73F6-404F-953E-3FE5ECE0707D}" dt="2026-07-23T09:39:11.372" v="60" actId="299"/>
            <ac:spMkLst>
              <pc:docMk/>
              <pc:sldMasterMk cId="3916514128" sldId="2147483733"/>
              <pc:sldLayoutMk cId="870603460" sldId="2147483792"/>
              <ac:spMk id="4" creationId="{00000000-0000-0000-0000-000000000000}"/>
            </ac:spMkLst>
          </pc:spChg>
        </pc:sldLayoutChg>
        <pc:sldLayoutChg chg="modSp mod">
          <pc:chgData name="Dorota Pastuszak | i-pointing" userId="6b484f1d-e2f4-4e5f-aadf-e525de5bb104" providerId="ADAL" clId="{2A3D8F8C-73F6-404F-953E-3FE5ECE0707D}" dt="2026-07-23T09:39:11.438" v="109" actId="299"/>
          <pc:sldLayoutMkLst>
            <pc:docMk/>
            <pc:sldMasterMk cId="3916514128" sldId="2147483733"/>
            <pc:sldLayoutMk cId="2950481971" sldId="2147483793"/>
          </pc:sldLayoutMkLst>
          <pc:spChg chg="mod">
            <ac:chgData name="Dorota Pastuszak | i-pointing" userId="6b484f1d-e2f4-4e5f-aadf-e525de5bb104" providerId="ADAL" clId="{2A3D8F8C-73F6-404F-953E-3FE5ECE0707D}" dt="2026-07-23T09:39:11.438" v="109" actId="299"/>
            <ac:spMkLst>
              <pc:docMk/>
              <pc:sldMasterMk cId="3916514128" sldId="2147483733"/>
              <pc:sldLayoutMk cId="2950481971" sldId="2147483793"/>
              <ac:spMk id="4" creationId="{00000000-0000-0000-0000-000000000000}"/>
            </ac:spMkLst>
          </pc:spChg>
        </pc:sldLayoutChg>
        <pc:sldLayoutChg chg="modSp mod">
          <pc:chgData name="Dorota Pastuszak | i-pointing" userId="6b484f1d-e2f4-4e5f-aadf-e525de5bb104" providerId="ADAL" clId="{2A3D8F8C-73F6-404F-953E-3FE5ECE0707D}" dt="2026-07-23T09:39:11.444" v="112" actId="299"/>
          <pc:sldLayoutMkLst>
            <pc:docMk/>
            <pc:sldMasterMk cId="3916514128" sldId="2147483733"/>
            <pc:sldLayoutMk cId="3043439223" sldId="2147483794"/>
          </pc:sldLayoutMkLst>
          <pc:spChg chg="mod">
            <ac:chgData name="Dorota Pastuszak | i-pointing" userId="6b484f1d-e2f4-4e5f-aadf-e525de5bb104" providerId="ADAL" clId="{2A3D8F8C-73F6-404F-953E-3FE5ECE0707D}" dt="2026-07-23T09:39:11.444" v="112" actId="299"/>
            <ac:spMkLst>
              <pc:docMk/>
              <pc:sldMasterMk cId="3916514128" sldId="2147483733"/>
              <pc:sldLayoutMk cId="3043439223" sldId="2147483794"/>
              <ac:spMk id="4" creationId="{00000000-0000-0000-0000-000000000000}"/>
            </ac:spMkLst>
          </pc:spChg>
        </pc:sldLayoutChg>
        <pc:sldLayoutChg chg="modSp mod">
          <pc:chgData name="Dorota Pastuszak | i-pointing" userId="6b484f1d-e2f4-4e5f-aadf-e525de5bb104" providerId="ADAL" clId="{2A3D8F8C-73F6-404F-953E-3FE5ECE0707D}" dt="2026-07-23T09:39:11.401" v="81" actId="299"/>
          <pc:sldLayoutMkLst>
            <pc:docMk/>
            <pc:sldMasterMk cId="3916514128" sldId="2147483733"/>
            <pc:sldLayoutMk cId="730937229" sldId="2147483795"/>
          </pc:sldLayoutMkLst>
          <pc:spChg chg="mod">
            <ac:chgData name="Dorota Pastuszak | i-pointing" userId="6b484f1d-e2f4-4e5f-aadf-e525de5bb104" providerId="ADAL" clId="{2A3D8F8C-73F6-404F-953E-3FE5ECE0707D}" dt="2026-07-23T09:39:11.401" v="81" actId="299"/>
            <ac:spMkLst>
              <pc:docMk/>
              <pc:sldMasterMk cId="3916514128" sldId="2147483733"/>
              <pc:sldLayoutMk cId="730937229" sldId="2147483795"/>
              <ac:spMk id="4" creationId="{00000000-0000-0000-0000-000000000000}"/>
            </ac:spMkLst>
          </pc:spChg>
        </pc:sldLayoutChg>
        <pc:sldLayoutChg chg="modSp mod">
          <pc:chgData name="Dorota Pastuszak | i-pointing" userId="6b484f1d-e2f4-4e5f-aadf-e525de5bb104" providerId="ADAL" clId="{2A3D8F8C-73F6-404F-953E-3FE5ECE0707D}" dt="2026-07-23T09:39:11.408" v="86" actId="139"/>
          <pc:sldLayoutMkLst>
            <pc:docMk/>
            <pc:sldMasterMk cId="3916514128" sldId="2147483733"/>
            <pc:sldLayoutMk cId="1231896549" sldId="2147483796"/>
          </pc:sldLayoutMkLst>
          <pc:spChg chg="mod">
            <ac:chgData name="Dorota Pastuszak | i-pointing" userId="6b484f1d-e2f4-4e5f-aadf-e525de5bb104" providerId="ADAL" clId="{2A3D8F8C-73F6-404F-953E-3FE5ECE0707D}" dt="2026-07-23T09:39:11.408" v="86" actId="139"/>
            <ac:spMkLst>
              <pc:docMk/>
              <pc:sldMasterMk cId="3916514128" sldId="2147483733"/>
              <pc:sldLayoutMk cId="1231896549" sldId="2147483796"/>
              <ac:spMk id="5" creationId="{21FDD35E-6C60-9100-EECC-570F86C89E50}"/>
            </ac:spMkLst>
          </pc:spChg>
        </pc:sldLayoutChg>
        <pc:sldLayoutChg chg="modSp mod">
          <pc:chgData name="Dorota Pastuszak | i-pointing" userId="6b484f1d-e2f4-4e5f-aadf-e525de5bb104" providerId="ADAL" clId="{2A3D8F8C-73F6-404F-953E-3FE5ECE0707D}" dt="2026-07-23T09:39:11.414" v="91" actId="139"/>
          <pc:sldLayoutMkLst>
            <pc:docMk/>
            <pc:sldMasterMk cId="3916514128" sldId="2147483733"/>
            <pc:sldLayoutMk cId="2988135818" sldId="2147483797"/>
          </pc:sldLayoutMkLst>
          <pc:spChg chg="mod">
            <ac:chgData name="Dorota Pastuszak | i-pointing" userId="6b484f1d-e2f4-4e5f-aadf-e525de5bb104" providerId="ADAL" clId="{2A3D8F8C-73F6-404F-953E-3FE5ECE0707D}" dt="2026-07-23T09:39:11.414" v="91" actId="139"/>
            <ac:spMkLst>
              <pc:docMk/>
              <pc:sldMasterMk cId="3916514128" sldId="2147483733"/>
              <pc:sldLayoutMk cId="2988135818" sldId="2147483797"/>
              <ac:spMk id="5" creationId="{21FDD35E-6C60-9100-EECC-570F86C89E50}"/>
            </ac:spMkLst>
          </pc:spChg>
        </pc:sldLayoutChg>
        <pc:sldLayoutChg chg="modSp mod">
          <pc:chgData name="Dorota Pastuszak | i-pointing" userId="6b484f1d-e2f4-4e5f-aadf-e525de5bb104" providerId="ADAL" clId="{2A3D8F8C-73F6-404F-953E-3FE5ECE0707D}" dt="2026-07-23T09:39:11.420" v="96" actId="139"/>
          <pc:sldLayoutMkLst>
            <pc:docMk/>
            <pc:sldMasterMk cId="3916514128" sldId="2147483733"/>
            <pc:sldLayoutMk cId="2849226107" sldId="2147483798"/>
          </pc:sldLayoutMkLst>
          <pc:spChg chg="mod">
            <ac:chgData name="Dorota Pastuszak | i-pointing" userId="6b484f1d-e2f4-4e5f-aadf-e525de5bb104" providerId="ADAL" clId="{2A3D8F8C-73F6-404F-953E-3FE5ECE0707D}" dt="2026-07-23T09:39:11.420" v="96" actId="139"/>
            <ac:spMkLst>
              <pc:docMk/>
              <pc:sldMasterMk cId="3916514128" sldId="2147483733"/>
              <pc:sldLayoutMk cId="2849226107" sldId="2147483798"/>
              <ac:spMk id="2" creationId="{00000000-0000-0000-0000-000000000000}"/>
            </ac:spMkLst>
          </pc:spChg>
        </pc:sldLayoutChg>
        <pc:sldLayoutChg chg="modSp mod">
          <pc:chgData name="Dorota Pastuszak | i-pointing" userId="6b484f1d-e2f4-4e5f-aadf-e525de5bb104" providerId="ADAL" clId="{2A3D8F8C-73F6-404F-953E-3FE5ECE0707D}" dt="2026-07-23T09:39:11.426" v="101" actId="139"/>
          <pc:sldLayoutMkLst>
            <pc:docMk/>
            <pc:sldMasterMk cId="3916514128" sldId="2147483733"/>
            <pc:sldLayoutMk cId="810110183" sldId="2147483799"/>
          </pc:sldLayoutMkLst>
          <pc:spChg chg="mod">
            <ac:chgData name="Dorota Pastuszak | i-pointing" userId="6b484f1d-e2f4-4e5f-aadf-e525de5bb104" providerId="ADAL" clId="{2A3D8F8C-73F6-404F-953E-3FE5ECE0707D}" dt="2026-07-23T09:39:11.426" v="101" actId="139"/>
            <ac:spMkLst>
              <pc:docMk/>
              <pc:sldMasterMk cId="3916514128" sldId="2147483733"/>
              <pc:sldLayoutMk cId="810110183" sldId="2147483799"/>
              <ac:spMk id="10" creationId="{DD0C7800-754D-108B-CBA3-AE47F1ED4D76}"/>
            </ac:spMkLst>
          </pc:spChg>
        </pc:sldLayoutChg>
        <pc:sldLayoutChg chg="modSp mod">
          <pc:chgData name="Dorota Pastuszak | i-pointing" userId="6b484f1d-e2f4-4e5f-aadf-e525de5bb104" providerId="ADAL" clId="{2A3D8F8C-73F6-404F-953E-3FE5ECE0707D}" dt="2026-07-23T09:39:11.432" v="106" actId="139"/>
          <pc:sldLayoutMkLst>
            <pc:docMk/>
            <pc:sldMasterMk cId="3916514128" sldId="2147483733"/>
            <pc:sldLayoutMk cId="1967453058" sldId="2147483800"/>
          </pc:sldLayoutMkLst>
          <pc:spChg chg="mod">
            <ac:chgData name="Dorota Pastuszak | i-pointing" userId="6b484f1d-e2f4-4e5f-aadf-e525de5bb104" providerId="ADAL" clId="{2A3D8F8C-73F6-404F-953E-3FE5ECE0707D}" dt="2026-07-23T09:39:11.432" v="106" actId="139"/>
            <ac:spMkLst>
              <pc:docMk/>
              <pc:sldMasterMk cId="3916514128" sldId="2147483733"/>
              <pc:sldLayoutMk cId="1967453058" sldId="2147483800"/>
              <ac:spMk id="2" creationId="{00000000-0000-0000-0000-000000000000}"/>
            </ac:spMkLst>
          </pc:spChg>
        </pc:sldLayoutChg>
        <pc:sldLayoutChg chg="modSp mod">
          <pc:chgData name="Dorota Pastuszak | i-pointing" userId="6b484f1d-e2f4-4e5f-aadf-e525de5bb104" providerId="ADAL" clId="{2A3D8F8C-73F6-404F-953E-3FE5ECE0707D}" dt="2026-07-23T09:39:11.378" v="65" actId="139"/>
          <pc:sldLayoutMkLst>
            <pc:docMk/>
            <pc:sldMasterMk cId="3916514128" sldId="2147483733"/>
            <pc:sldLayoutMk cId="3427631112" sldId="2147483801"/>
          </pc:sldLayoutMkLst>
          <pc:spChg chg="mod">
            <ac:chgData name="Dorota Pastuszak | i-pointing" userId="6b484f1d-e2f4-4e5f-aadf-e525de5bb104" providerId="ADAL" clId="{2A3D8F8C-73F6-404F-953E-3FE5ECE0707D}" dt="2026-07-23T09:39:11.378" v="65" actId="139"/>
            <ac:spMkLst>
              <pc:docMk/>
              <pc:sldMasterMk cId="3916514128" sldId="2147483733"/>
              <pc:sldLayoutMk cId="3427631112" sldId="2147483801"/>
              <ac:spMk id="2" creationId="{D2431C5C-CB1C-FEE4-7396-C8C044A5BCFB}"/>
            </ac:spMkLst>
          </pc:spChg>
        </pc:sldLayoutChg>
        <pc:sldLayoutChg chg="modSp mod">
          <pc:chgData name="Dorota Pastuszak | i-pointing" userId="6b484f1d-e2f4-4e5f-aadf-e525de5bb104" providerId="ADAL" clId="{2A3D8F8C-73F6-404F-953E-3FE5ECE0707D}" dt="2026-07-23T09:39:11.515" v="155" actId="139"/>
          <pc:sldLayoutMkLst>
            <pc:docMk/>
            <pc:sldMasterMk cId="3916514128" sldId="2147483733"/>
            <pc:sldLayoutMk cId="2570633278" sldId="2147483802"/>
          </pc:sldLayoutMkLst>
          <pc:spChg chg="mod">
            <ac:chgData name="Dorota Pastuszak | i-pointing" userId="6b484f1d-e2f4-4e5f-aadf-e525de5bb104" providerId="ADAL" clId="{2A3D8F8C-73F6-404F-953E-3FE5ECE0707D}" dt="2026-07-23T09:39:11.515" v="155" actId="139"/>
            <ac:spMkLst>
              <pc:docMk/>
              <pc:sldMasterMk cId="3916514128" sldId="2147483733"/>
              <pc:sldLayoutMk cId="2570633278" sldId="2147483802"/>
              <ac:spMk id="2" creationId="{00000000-0000-0000-0000-000000000000}"/>
            </ac:spMkLst>
          </pc:spChg>
        </pc:sldLayoutChg>
        <pc:sldLayoutChg chg="modSp mod">
          <pc:chgData name="Dorota Pastuszak | i-pointing" userId="6b484f1d-e2f4-4e5f-aadf-e525de5bb104" providerId="ADAL" clId="{2A3D8F8C-73F6-404F-953E-3FE5ECE0707D}" dt="2026-07-23T09:39:11.520" v="158" actId="299"/>
          <pc:sldLayoutMkLst>
            <pc:docMk/>
            <pc:sldMasterMk cId="3916514128" sldId="2147483733"/>
            <pc:sldLayoutMk cId="3461675609" sldId="2147483803"/>
          </pc:sldLayoutMkLst>
          <pc:spChg chg="mod">
            <ac:chgData name="Dorota Pastuszak | i-pointing" userId="6b484f1d-e2f4-4e5f-aadf-e525de5bb104" providerId="ADAL" clId="{2A3D8F8C-73F6-404F-953E-3FE5ECE0707D}" dt="2026-07-23T09:39:11.520" v="158" actId="299"/>
            <ac:spMkLst>
              <pc:docMk/>
              <pc:sldMasterMk cId="3916514128" sldId="2147483733"/>
              <pc:sldLayoutMk cId="3461675609" sldId="2147483803"/>
              <ac:spMk id="3" creationId="{00000000-0000-0000-0000-000000000000}"/>
            </ac:spMkLst>
          </pc:spChg>
        </pc:sldLayoutChg>
        <pc:sldLayoutChg chg="modSp mod">
          <pc:chgData name="Dorota Pastuszak | i-pointing" userId="6b484f1d-e2f4-4e5f-aadf-e525de5bb104" providerId="ADAL" clId="{2A3D8F8C-73F6-404F-953E-3FE5ECE0707D}" dt="2026-07-23T09:39:11.525" v="161" actId="299"/>
          <pc:sldLayoutMkLst>
            <pc:docMk/>
            <pc:sldMasterMk cId="3916514128" sldId="2147483733"/>
            <pc:sldLayoutMk cId="2892395457" sldId="2147483804"/>
          </pc:sldLayoutMkLst>
          <pc:spChg chg="mod">
            <ac:chgData name="Dorota Pastuszak | i-pointing" userId="6b484f1d-e2f4-4e5f-aadf-e525de5bb104" providerId="ADAL" clId="{2A3D8F8C-73F6-404F-953E-3FE5ECE0707D}" dt="2026-07-23T09:39:11.525" v="161" actId="299"/>
            <ac:spMkLst>
              <pc:docMk/>
              <pc:sldMasterMk cId="3916514128" sldId="2147483733"/>
              <pc:sldLayoutMk cId="2892395457" sldId="2147483804"/>
              <ac:spMk id="3" creationId="{2EEE1BBF-C7C7-5DF1-003D-E6194230E251}"/>
            </ac:spMkLst>
          </pc:spChg>
        </pc:sldLayoutChg>
        <pc:sldLayoutChg chg="modSp mod">
          <pc:chgData name="Dorota Pastuszak | i-pointing" userId="6b484f1d-e2f4-4e5f-aadf-e525de5bb104" providerId="ADAL" clId="{2A3D8F8C-73F6-404F-953E-3FE5ECE0707D}" dt="2026-07-23T09:39:11.530" v="164" actId="299"/>
          <pc:sldLayoutMkLst>
            <pc:docMk/>
            <pc:sldMasterMk cId="3916514128" sldId="2147483733"/>
            <pc:sldLayoutMk cId="1372924217" sldId="2147483805"/>
          </pc:sldLayoutMkLst>
          <pc:spChg chg="mod">
            <ac:chgData name="Dorota Pastuszak | i-pointing" userId="6b484f1d-e2f4-4e5f-aadf-e525de5bb104" providerId="ADAL" clId="{2A3D8F8C-73F6-404F-953E-3FE5ECE0707D}" dt="2026-07-23T09:39:11.530" v="164" actId="299"/>
            <ac:spMkLst>
              <pc:docMk/>
              <pc:sldMasterMk cId="3916514128" sldId="2147483733"/>
              <pc:sldLayoutMk cId="1372924217" sldId="2147483805"/>
              <ac:spMk id="13" creationId="{00000000-0000-0000-0000-000000000000}"/>
            </ac:spMkLst>
          </pc:spChg>
        </pc:sldLayoutChg>
        <pc:sldLayoutChg chg="modSp mod">
          <pc:chgData name="Dorota Pastuszak | i-pointing" userId="6b484f1d-e2f4-4e5f-aadf-e525de5bb104" providerId="ADAL" clId="{2A3D8F8C-73F6-404F-953E-3FE5ECE0707D}" dt="2026-07-23T09:39:11.541" v="170" actId="299"/>
          <pc:sldLayoutMkLst>
            <pc:docMk/>
            <pc:sldMasterMk cId="3916514128" sldId="2147483733"/>
            <pc:sldLayoutMk cId="3420402643" sldId="2147483806"/>
          </pc:sldLayoutMkLst>
          <pc:spChg chg="mod">
            <ac:chgData name="Dorota Pastuszak | i-pointing" userId="6b484f1d-e2f4-4e5f-aadf-e525de5bb104" providerId="ADAL" clId="{2A3D8F8C-73F6-404F-953E-3FE5ECE0707D}" dt="2026-07-23T09:39:11.541" v="170" actId="299"/>
            <ac:spMkLst>
              <pc:docMk/>
              <pc:sldMasterMk cId="3916514128" sldId="2147483733"/>
              <pc:sldLayoutMk cId="3420402643" sldId="2147483806"/>
              <ac:spMk id="4" creationId="{00000000-0000-0000-0000-000000000000}"/>
            </ac:spMkLst>
          </pc:spChg>
        </pc:sldLayoutChg>
      </pc:sldMasterChg>
    </pc:docChg>
  </pc:docChgLst>
  <pc:docChgLst>
    <pc:chgData name="Nina Bauermann | i-pointing" userId="ea9b2913-e845-4eeb-a112-7187b6c4b448" providerId="ADAL" clId="{1197DA14-CBF1-4FCE-BEF7-7CCD6A0D3984}"/>
    <pc:docChg chg="custSel modSld">
      <pc:chgData name="Nina Bauermann | i-pointing" userId="ea9b2913-e845-4eeb-a112-7187b6c4b448" providerId="ADAL" clId="{1197DA14-CBF1-4FCE-BEF7-7CCD6A0D3984}" dt="2026-07-16T13:11:22.025" v="11" actId="20577"/>
      <pc:docMkLst>
        <pc:docMk/>
      </pc:docMkLst>
      <pc:sldChg chg="delSp modSp mod">
        <pc:chgData name="Nina Bauermann | i-pointing" userId="ea9b2913-e845-4eeb-a112-7187b6c4b448" providerId="ADAL" clId="{1197DA14-CBF1-4FCE-BEF7-7CCD6A0D3984}" dt="2026-07-16T13:08:27.195" v="1" actId="57"/>
        <pc:sldMkLst>
          <pc:docMk/>
          <pc:sldMk cId="1572328686" sldId="2030"/>
        </pc:sldMkLst>
        <pc:spChg chg="mod">
          <ac:chgData name="Nina Bauermann | i-pointing" userId="ea9b2913-e845-4eeb-a112-7187b6c4b448" providerId="ADAL" clId="{1197DA14-CBF1-4FCE-BEF7-7CCD6A0D3984}" dt="2026-07-16T13:08:27.195" v="1" actId="57"/>
          <ac:spMkLst>
            <pc:docMk/>
            <pc:sldMk cId="1572328686" sldId="2030"/>
            <ac:spMk id="3" creationId="{830E4591-DF6C-59DE-0E67-9CBCEB86D592}"/>
          </ac:spMkLst>
        </pc:spChg>
      </pc:sldChg>
      <pc:sldChg chg="modSp mod">
        <pc:chgData name="Nina Bauermann | i-pointing" userId="ea9b2913-e845-4eeb-a112-7187b6c4b448" providerId="ADAL" clId="{1197DA14-CBF1-4FCE-BEF7-7CCD6A0D3984}" dt="2026-07-16T13:08:52.973" v="3" actId="20577"/>
        <pc:sldMkLst>
          <pc:docMk/>
          <pc:sldMk cId="844900880" sldId="2032"/>
        </pc:sldMkLst>
        <pc:spChg chg="mod">
          <ac:chgData name="Nina Bauermann | i-pointing" userId="ea9b2913-e845-4eeb-a112-7187b6c4b448" providerId="ADAL" clId="{1197DA14-CBF1-4FCE-BEF7-7CCD6A0D3984}" dt="2026-07-16T13:08:52.973" v="3" actId="20577"/>
          <ac:spMkLst>
            <pc:docMk/>
            <pc:sldMk cId="844900880" sldId="2032"/>
            <ac:spMk id="9" creationId="{A7AB3BB8-BE90-190A-7BF6-E6003AFF1272}"/>
          </ac:spMkLst>
        </pc:spChg>
      </pc:sldChg>
      <pc:sldChg chg="addSp modSp mod">
        <pc:chgData name="Nina Bauermann | i-pointing" userId="ea9b2913-e845-4eeb-a112-7187b6c4b448" providerId="ADAL" clId="{1197DA14-CBF1-4FCE-BEF7-7CCD6A0D3984}" dt="2026-07-16T13:09:21.524" v="5" actId="1076"/>
        <pc:sldMkLst>
          <pc:docMk/>
          <pc:sldMk cId="825396226" sldId="2033"/>
        </pc:sldMkLst>
      </pc:sldChg>
      <pc:sldChg chg="addSp modSp mod">
        <pc:chgData name="Nina Bauermann | i-pointing" userId="ea9b2913-e845-4eeb-a112-7187b6c4b448" providerId="ADAL" clId="{1197DA14-CBF1-4FCE-BEF7-7CCD6A0D3984}" dt="2026-07-16T13:09:49.559" v="7" actId="22"/>
        <pc:sldMkLst>
          <pc:docMk/>
          <pc:sldMk cId="1497294503" sldId="2034"/>
        </pc:sldMkLst>
        <pc:spChg chg="mod">
          <ac:chgData name="Nina Bauermann | i-pointing" userId="ea9b2913-e845-4eeb-a112-7187b6c4b448" providerId="ADAL" clId="{1197DA14-CBF1-4FCE-BEF7-7CCD6A0D3984}" dt="2026-07-16T13:09:45.457" v="6" actId="113"/>
          <ac:spMkLst>
            <pc:docMk/>
            <pc:sldMk cId="1497294503" sldId="2034"/>
            <ac:spMk id="14" creationId="{12EDB76B-B69C-1B88-E86A-195BEB0F8A93}"/>
          </ac:spMkLst>
        </pc:spChg>
      </pc:sldChg>
      <pc:sldChg chg="modSp mod">
        <pc:chgData name="Nina Bauermann | i-pointing" userId="ea9b2913-e845-4eeb-a112-7187b6c4b448" providerId="ADAL" clId="{1197DA14-CBF1-4FCE-BEF7-7CCD6A0D3984}" dt="2026-07-16T13:10:33.179" v="8" actId="57"/>
        <pc:sldMkLst>
          <pc:docMk/>
          <pc:sldMk cId="12321256" sldId="2035"/>
        </pc:sldMkLst>
        <pc:spChg chg="mod">
          <ac:chgData name="Nina Bauermann | i-pointing" userId="ea9b2913-e845-4eeb-a112-7187b6c4b448" providerId="ADAL" clId="{1197DA14-CBF1-4FCE-BEF7-7CCD6A0D3984}" dt="2026-07-16T13:10:33.179" v="8" actId="57"/>
          <ac:spMkLst>
            <pc:docMk/>
            <pc:sldMk cId="12321256" sldId="2035"/>
            <ac:spMk id="9" creationId="{9F03B84C-5A9B-224C-1496-B9DED54831F3}"/>
          </ac:spMkLst>
        </pc:spChg>
      </pc:sldChg>
      <pc:sldChg chg="modSp mod">
        <pc:chgData name="Nina Bauermann | i-pointing" userId="ea9b2913-e845-4eeb-a112-7187b6c4b448" providerId="ADAL" clId="{1197DA14-CBF1-4FCE-BEF7-7CCD6A0D3984}" dt="2026-07-16T13:10:54.077" v="9" actId="20577"/>
        <pc:sldMkLst>
          <pc:docMk/>
          <pc:sldMk cId="1123088317" sldId="2036"/>
        </pc:sldMkLst>
        <pc:spChg chg="mod">
          <ac:chgData name="Nina Bauermann | i-pointing" userId="ea9b2913-e845-4eeb-a112-7187b6c4b448" providerId="ADAL" clId="{1197DA14-CBF1-4FCE-BEF7-7CCD6A0D3984}" dt="2026-07-16T13:10:54.077" v="9" actId="20577"/>
          <ac:spMkLst>
            <pc:docMk/>
            <pc:sldMk cId="1123088317" sldId="2036"/>
            <ac:spMk id="4" creationId="{765AC7A6-06F6-7BE0-8127-095E16E4A4CB}"/>
          </ac:spMkLst>
        </pc:spChg>
      </pc:sldChg>
      <pc:sldChg chg="modSp mod">
        <pc:chgData name="Nina Bauermann | i-pointing" userId="ea9b2913-e845-4eeb-a112-7187b6c4b448" providerId="ADAL" clId="{1197DA14-CBF1-4FCE-BEF7-7CCD6A0D3984}" dt="2026-07-16T13:08:36.829" v="2" actId="57"/>
        <pc:sldMkLst>
          <pc:docMk/>
          <pc:sldMk cId="1340512603" sldId="2037"/>
        </pc:sldMkLst>
        <pc:spChg chg="mod">
          <ac:chgData name="Nina Bauermann | i-pointing" userId="ea9b2913-e845-4eeb-a112-7187b6c4b448" providerId="ADAL" clId="{1197DA14-CBF1-4FCE-BEF7-7CCD6A0D3984}" dt="2026-07-16T13:08:36.829" v="2" actId="57"/>
          <ac:spMkLst>
            <pc:docMk/>
            <pc:sldMk cId="1340512603" sldId="2037"/>
            <ac:spMk id="3" creationId="{579B5251-6411-CAD6-D531-268D994EA5DE}"/>
          </ac:spMkLst>
        </pc:spChg>
      </pc:sldChg>
      <pc:sldChg chg="modSp mod">
        <pc:chgData name="Nina Bauermann | i-pointing" userId="ea9b2913-e845-4eeb-a112-7187b6c4b448" providerId="ADAL" clId="{1197DA14-CBF1-4FCE-BEF7-7CCD6A0D3984}" dt="2026-07-16T13:11:14.971" v="10" actId="20577"/>
        <pc:sldMkLst>
          <pc:docMk/>
          <pc:sldMk cId="3835351329" sldId="2039"/>
        </pc:sldMkLst>
        <pc:spChg chg="mod">
          <ac:chgData name="Nina Bauermann | i-pointing" userId="ea9b2913-e845-4eeb-a112-7187b6c4b448" providerId="ADAL" clId="{1197DA14-CBF1-4FCE-BEF7-7CCD6A0D3984}" dt="2026-07-16T13:11:14.971" v="10" actId="20577"/>
          <ac:spMkLst>
            <pc:docMk/>
            <pc:sldMk cId="3835351329" sldId="2039"/>
            <ac:spMk id="3" creationId="{F41FA824-EDF8-D4D2-A4B9-643BCB5AE8C2}"/>
          </ac:spMkLst>
        </pc:spChg>
      </pc:sldChg>
      <pc:sldChg chg="modSp mod">
        <pc:chgData name="Nina Bauermann | i-pointing" userId="ea9b2913-e845-4eeb-a112-7187b6c4b448" providerId="ADAL" clId="{1197DA14-CBF1-4FCE-BEF7-7CCD6A0D3984}" dt="2026-07-16T13:11:22.025" v="11" actId="20577"/>
        <pc:sldMkLst>
          <pc:docMk/>
          <pc:sldMk cId="757617629" sldId="2040"/>
        </pc:sldMkLst>
        <pc:spChg chg="mod">
          <ac:chgData name="Nina Bauermann | i-pointing" userId="ea9b2913-e845-4eeb-a112-7187b6c4b448" providerId="ADAL" clId="{1197DA14-CBF1-4FCE-BEF7-7CCD6A0D3984}" dt="2026-07-16T13:11:22.025" v="11" actId="20577"/>
          <ac:spMkLst>
            <pc:docMk/>
            <pc:sldMk cId="757617629" sldId="2040"/>
            <ac:spMk id="3" creationId="{AE4FA287-122F-FA08-406D-BF97CF10B6FC}"/>
          </ac:spMkLst>
        </pc:spChg>
      </pc:sldChg>
    </pc:docChg>
  </pc:docChgLst>
</pc:chgInfo>
</file>

<file path=ppt/handoutMasters/_rels/handoutMaster1.xml.rels><?xml version="1.0" encoding="UTF-8" standalone="yes"?>
<Relationships xmlns="http://schemas.openxmlformats.org/package/2006/relationships"><Relationship Id="rId2" Type="http://schemas.openxmlformats.org/officeDocument/2006/relationships/image" Target="../media/image6.wmf"/><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520000" cy="458788"/>
          </a:xfrm>
          <a:prstGeom prst="rect">
            <a:avLst/>
          </a:prstGeom>
        </p:spPr>
        <p:txBody>
          <a:bodyPr vert="horz" lIns="91440" tIns="45720" rIns="91440" bIns="45720" rtlCol="0"/>
          <a:lstStyle>
            <a:lvl1pPr algn="l">
              <a:defRPr sz="1200"/>
            </a:lvl1pPr>
          </a:lstStyle>
          <a:p>
            <a:endParaRPr lang="de-DE"/>
          </a:p>
        </p:txBody>
      </p:sp>
      <p:sp>
        <p:nvSpPr>
          <p:cNvPr id="3" name="Date Placeholder 2"/>
          <p:cNvSpPr>
            <a:spLocks noGrp="1"/>
          </p:cNvSpPr>
          <p:nvPr>
            <p:ph type="dt" sz="quarter" idx="1"/>
          </p:nvPr>
        </p:nvSpPr>
        <p:spPr>
          <a:xfrm>
            <a:off x="4336413" y="0"/>
            <a:ext cx="2520000" cy="458788"/>
          </a:xfrm>
          <a:prstGeom prst="rect">
            <a:avLst/>
          </a:prstGeom>
        </p:spPr>
        <p:txBody>
          <a:bodyPr vert="horz" lIns="91440" tIns="45720" rIns="91440" bIns="45720" rtlCol="0"/>
          <a:lstStyle>
            <a:lvl1pPr algn="r">
              <a:defRPr sz="1200"/>
            </a:lvl1pPr>
          </a:lstStyle>
          <a:p>
            <a:fld id="{1DBDA71A-1B2A-4433-8945-45370C4DCDE9}" type="datetimeFigureOut">
              <a:rPr lang="de-DE" smtClean="0"/>
              <a:t>23.07.2026</a:t>
            </a:fld>
            <a:endParaRPr lang="de-DE"/>
          </a:p>
        </p:txBody>
      </p:sp>
      <p:sp>
        <p:nvSpPr>
          <p:cNvPr id="4" name="Footer Placeholder 3"/>
          <p:cNvSpPr>
            <a:spLocks noGrp="1"/>
          </p:cNvSpPr>
          <p:nvPr>
            <p:ph type="ftr" sz="quarter" idx="2"/>
          </p:nvPr>
        </p:nvSpPr>
        <p:spPr>
          <a:xfrm>
            <a:off x="0" y="8685213"/>
            <a:ext cx="2520000" cy="458787"/>
          </a:xfrm>
          <a:prstGeom prst="rect">
            <a:avLst/>
          </a:prstGeom>
        </p:spPr>
        <p:txBody>
          <a:bodyPr vert="horz" lIns="91440" tIns="45720" rIns="91440" bIns="45720" rtlCol="0" anchor="b"/>
          <a:lstStyle>
            <a:lvl1pPr algn="l">
              <a:defRPr sz="1200"/>
            </a:lvl1pPr>
          </a:lstStyle>
          <a:p>
            <a:endParaRPr lang="de-DE"/>
          </a:p>
        </p:txBody>
      </p:sp>
      <p:sp>
        <p:nvSpPr>
          <p:cNvPr id="5" name="Slide Number Placeholder 4"/>
          <p:cNvSpPr>
            <a:spLocks noGrp="1"/>
          </p:cNvSpPr>
          <p:nvPr>
            <p:ph type="sldNum" sz="quarter" idx="3"/>
          </p:nvPr>
        </p:nvSpPr>
        <p:spPr>
          <a:xfrm>
            <a:off x="4336413" y="8685213"/>
            <a:ext cx="2520000" cy="458787"/>
          </a:xfrm>
          <a:prstGeom prst="rect">
            <a:avLst/>
          </a:prstGeom>
        </p:spPr>
        <p:txBody>
          <a:bodyPr vert="horz" lIns="91440" tIns="45720" rIns="91440" bIns="45720" rtlCol="0" anchor="b"/>
          <a:lstStyle>
            <a:lvl1pPr algn="r">
              <a:defRPr sz="1200"/>
            </a:lvl1pPr>
          </a:lstStyle>
          <a:p>
            <a:r>
              <a:rPr lang="de-DE" b="1"/>
              <a:t>Handout No. </a:t>
            </a:r>
            <a:fld id="{B49B9624-A158-41A9-AA0A-67326D52065F}" type="slidenum">
              <a:rPr lang="de-DE" smtClean="0"/>
              <a:t>‹Nr.›</a:t>
            </a:fld>
            <a:endParaRPr lang="de-DE"/>
          </a:p>
        </p:txBody>
      </p:sp>
      <p:pic>
        <p:nvPicPr>
          <p:cNvPr id="6" name="Picture 6" descr="\\vmware-host\Shared Folders\von PS\Siemens Healthineers\sh_logo_RGB.wmf"/>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2672206" y="98628"/>
            <a:ext cx="1512000" cy="36016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272002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2" Type="http://schemas.openxmlformats.org/officeDocument/2006/relationships/image" Target="../media/image6.wmf"/><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520000" cy="457200"/>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idx="1"/>
          </p:nvPr>
        </p:nvSpPr>
        <p:spPr>
          <a:xfrm>
            <a:off x="4336413" y="0"/>
            <a:ext cx="2520000" cy="457200"/>
          </a:xfrm>
          <a:prstGeom prst="rect">
            <a:avLst/>
          </a:prstGeom>
        </p:spPr>
        <p:txBody>
          <a:bodyPr vert="horz" lIns="91440" tIns="45720" rIns="91440" bIns="45720" rtlCol="0"/>
          <a:lstStyle>
            <a:lvl1pPr algn="r">
              <a:defRPr sz="1200"/>
            </a:lvl1pPr>
          </a:lstStyle>
          <a:p>
            <a:fld id="{03F07D9B-B795-4FD2-B57A-16A22194EECE}" type="datetimeFigureOut">
              <a:rPr lang="de-DE" smtClean="0"/>
              <a:t>23.07.2026</a:t>
            </a:fld>
            <a:endParaRPr lang="de-DE"/>
          </a:p>
        </p:txBody>
      </p:sp>
      <p:sp>
        <p:nvSpPr>
          <p:cNvPr id="4" name="Folienbildplatzhalter 3"/>
          <p:cNvSpPr>
            <a:spLocks noGrp="1" noRot="1" noChangeAspect="1"/>
          </p:cNvSpPr>
          <p:nvPr>
            <p:ph type="sldImg" idx="2"/>
          </p:nvPr>
        </p:nvSpPr>
        <p:spPr>
          <a:xfrm>
            <a:off x="387350" y="685800"/>
            <a:ext cx="6083300" cy="3429000"/>
          </a:xfrm>
          <a:prstGeom prst="rect">
            <a:avLst/>
          </a:prstGeom>
          <a:noFill/>
          <a:ln w="12700">
            <a:solidFill>
              <a:prstClr val="black"/>
            </a:solidFill>
          </a:ln>
        </p:spPr>
        <p:txBody>
          <a:bodyPr vert="horz" lIns="91440" tIns="45720" rIns="91440" bIns="45720" rtlCol="0" anchor="ctr"/>
          <a:lstStyle/>
          <a:p>
            <a:endParaRPr lang="de-DE"/>
          </a:p>
        </p:txBody>
      </p:sp>
      <p:sp>
        <p:nvSpPr>
          <p:cNvPr id="5" name="Notizenplatzhalt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6" name="Fußzeilenplatzhalter 5"/>
          <p:cNvSpPr>
            <a:spLocks noGrp="1"/>
          </p:cNvSpPr>
          <p:nvPr>
            <p:ph type="ftr" sz="quarter" idx="4"/>
          </p:nvPr>
        </p:nvSpPr>
        <p:spPr>
          <a:xfrm>
            <a:off x="0" y="8685213"/>
            <a:ext cx="2520000" cy="457200"/>
          </a:xfrm>
          <a:prstGeom prst="rect">
            <a:avLst/>
          </a:prstGeom>
        </p:spPr>
        <p:txBody>
          <a:bodyPr vert="horz" lIns="91440" tIns="45720" rIns="91440" bIns="45720" rtlCol="0" anchor="b"/>
          <a:lstStyle>
            <a:lvl1pPr algn="l">
              <a:defRPr sz="1200"/>
            </a:lvl1pPr>
          </a:lstStyle>
          <a:p>
            <a:endParaRPr lang="de-DE"/>
          </a:p>
        </p:txBody>
      </p:sp>
      <p:sp>
        <p:nvSpPr>
          <p:cNvPr id="7" name="Foliennummernplatzhalter 6"/>
          <p:cNvSpPr>
            <a:spLocks noGrp="1"/>
          </p:cNvSpPr>
          <p:nvPr>
            <p:ph type="sldNum" sz="quarter" idx="5"/>
          </p:nvPr>
        </p:nvSpPr>
        <p:spPr>
          <a:xfrm>
            <a:off x="4336413" y="8685213"/>
            <a:ext cx="2520000" cy="457200"/>
          </a:xfrm>
          <a:prstGeom prst="rect">
            <a:avLst/>
          </a:prstGeom>
        </p:spPr>
        <p:txBody>
          <a:bodyPr vert="horz" lIns="91440" tIns="45720" rIns="91440" bIns="45720" rtlCol="0" anchor="b"/>
          <a:lstStyle>
            <a:lvl1pPr algn="r">
              <a:defRPr sz="1200"/>
            </a:lvl1pPr>
          </a:lstStyle>
          <a:p>
            <a:r>
              <a:rPr lang="de-DE" b="1"/>
              <a:t>Notes No. </a:t>
            </a:r>
            <a:fld id="{D4C7309E-6B14-43E2-9D02-8D68126D84D9}" type="slidenum">
              <a:rPr lang="de-DE" smtClean="0"/>
              <a:pPr/>
              <a:t>‹Nr.›</a:t>
            </a:fld>
            <a:endParaRPr lang="de-DE"/>
          </a:p>
        </p:txBody>
      </p:sp>
      <p:pic>
        <p:nvPicPr>
          <p:cNvPr id="8" name="Picture 6" descr="\\vmware-host\Shared Folders\von PS\Siemens Healthineers\sh_logo_RGB.wmf"/>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672206" y="98628"/>
            <a:ext cx="1512000" cy="36016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6943594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r>
              <a:rPr lang="en-US" b="1"/>
              <a:t>Notes No. </a:t>
            </a:r>
            <a:fld id="{D4C7309E-6B14-43E2-9D02-8D68126D84D9}" type="slidenum">
              <a:rPr lang="en-US" smtClean="0"/>
              <a:pPr/>
              <a:t>8</a:t>
            </a:fld>
            <a:endParaRPr lang="en-US"/>
          </a:p>
        </p:txBody>
      </p:sp>
    </p:spTree>
    <p:extLst>
      <p:ext uri="{BB962C8B-B14F-4D97-AF65-F5344CB8AC3E}">
        <p14:creationId xmlns:p14="http://schemas.microsoft.com/office/powerpoint/2010/main" val="273496448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3.xml"/><Relationship Id="rId4" Type="http://schemas.openxmlformats.org/officeDocument/2006/relationships/image" Target="../media/image1.emf"/></Relationships>
</file>

<file path=ppt/slideLayouts/_rels/slideLayout10.xml.rels><?xml version="1.0" encoding="UTF-8" standalone="yes"?>
<Relationships xmlns="http://schemas.openxmlformats.org/package/2006/relationships"><Relationship Id="rId3" Type="http://schemas.openxmlformats.org/officeDocument/2006/relationships/oleObject" Target="../embeddings/oleObject9.bin"/><Relationship Id="rId2" Type="http://schemas.openxmlformats.org/officeDocument/2006/relationships/slideMaster" Target="../slideMasters/slideMaster1.xml"/><Relationship Id="rId1" Type="http://schemas.openxmlformats.org/officeDocument/2006/relationships/tags" Target="../tags/tag12.xml"/><Relationship Id="rId5" Type="http://schemas.openxmlformats.org/officeDocument/2006/relationships/image" Target="../media/image2.svg"/><Relationship Id="rId4" Type="http://schemas.openxmlformats.org/officeDocument/2006/relationships/image" Target="../media/image1.emf"/></Relationships>
</file>

<file path=ppt/slideLayouts/_rels/slideLayout11.xml.rels><?xml version="1.0" encoding="UTF-8" standalone="yes"?>
<Relationships xmlns="http://schemas.openxmlformats.org/package/2006/relationships"><Relationship Id="rId3" Type="http://schemas.openxmlformats.org/officeDocument/2006/relationships/oleObject" Target="../embeddings/oleObject10.bin"/><Relationship Id="rId2" Type="http://schemas.openxmlformats.org/officeDocument/2006/relationships/slideMaster" Target="../slideMasters/slideMaster1.xml"/><Relationship Id="rId1" Type="http://schemas.openxmlformats.org/officeDocument/2006/relationships/tags" Target="../tags/tag13.xml"/><Relationship Id="rId4" Type="http://schemas.openxmlformats.org/officeDocument/2006/relationships/image" Target="../media/image1.emf"/></Relationships>
</file>

<file path=ppt/slideLayouts/_rels/slideLayout12.xml.rels><?xml version="1.0" encoding="UTF-8" standalone="yes"?>
<Relationships xmlns="http://schemas.openxmlformats.org/package/2006/relationships"><Relationship Id="rId3" Type="http://schemas.openxmlformats.org/officeDocument/2006/relationships/oleObject" Target="../embeddings/oleObject11.bin"/><Relationship Id="rId2" Type="http://schemas.openxmlformats.org/officeDocument/2006/relationships/slideMaster" Target="../slideMasters/slideMaster1.xml"/><Relationship Id="rId1" Type="http://schemas.openxmlformats.org/officeDocument/2006/relationships/tags" Target="../tags/tag14.xml"/><Relationship Id="rId4" Type="http://schemas.openxmlformats.org/officeDocument/2006/relationships/image" Target="../media/image1.emf"/></Relationships>
</file>

<file path=ppt/slideLayouts/_rels/slideLayout13.xml.rels><?xml version="1.0" encoding="UTF-8" standalone="yes"?>
<Relationships xmlns="http://schemas.openxmlformats.org/package/2006/relationships"><Relationship Id="rId3" Type="http://schemas.openxmlformats.org/officeDocument/2006/relationships/oleObject" Target="../embeddings/oleObject12.bin"/><Relationship Id="rId2" Type="http://schemas.openxmlformats.org/officeDocument/2006/relationships/slideMaster" Target="../slideMasters/slideMaster1.xml"/><Relationship Id="rId1" Type="http://schemas.openxmlformats.org/officeDocument/2006/relationships/tags" Target="../tags/tag15.xml"/><Relationship Id="rId4" Type="http://schemas.openxmlformats.org/officeDocument/2006/relationships/image" Target="../media/image1.emf"/></Relationships>
</file>

<file path=ppt/slideLayouts/_rels/slideLayout14.xml.rels><?xml version="1.0" encoding="UTF-8" standalone="yes"?>
<Relationships xmlns="http://schemas.openxmlformats.org/package/2006/relationships"><Relationship Id="rId3" Type="http://schemas.openxmlformats.org/officeDocument/2006/relationships/oleObject" Target="../embeddings/oleObject13.bin"/><Relationship Id="rId2" Type="http://schemas.openxmlformats.org/officeDocument/2006/relationships/slideMaster" Target="../slideMasters/slideMaster1.xml"/><Relationship Id="rId1" Type="http://schemas.openxmlformats.org/officeDocument/2006/relationships/tags" Target="../tags/tag16.xml"/><Relationship Id="rId4" Type="http://schemas.openxmlformats.org/officeDocument/2006/relationships/image" Target="../media/image1.emf"/></Relationships>
</file>

<file path=ppt/slideLayouts/_rels/slideLayout15.xml.rels><?xml version="1.0" encoding="UTF-8" standalone="yes"?>
<Relationships xmlns="http://schemas.openxmlformats.org/package/2006/relationships"><Relationship Id="rId3" Type="http://schemas.openxmlformats.org/officeDocument/2006/relationships/oleObject" Target="../embeddings/oleObject14.bin"/><Relationship Id="rId2" Type="http://schemas.openxmlformats.org/officeDocument/2006/relationships/slideMaster" Target="../slideMasters/slideMaster1.xml"/><Relationship Id="rId1" Type="http://schemas.openxmlformats.org/officeDocument/2006/relationships/tags" Target="../tags/tag17.xml"/><Relationship Id="rId4" Type="http://schemas.openxmlformats.org/officeDocument/2006/relationships/image" Target="../media/image1.emf"/></Relationships>
</file>

<file path=ppt/slideLayouts/_rels/slideLayout16.xml.rels><?xml version="1.0" encoding="UTF-8" standalone="yes"?>
<Relationships xmlns="http://schemas.openxmlformats.org/package/2006/relationships"><Relationship Id="rId3" Type="http://schemas.openxmlformats.org/officeDocument/2006/relationships/oleObject" Target="../embeddings/oleObject15.bin"/><Relationship Id="rId2" Type="http://schemas.openxmlformats.org/officeDocument/2006/relationships/slideMaster" Target="../slideMasters/slideMaster1.xml"/><Relationship Id="rId1" Type="http://schemas.openxmlformats.org/officeDocument/2006/relationships/tags" Target="../tags/tag18.xml"/><Relationship Id="rId4" Type="http://schemas.openxmlformats.org/officeDocument/2006/relationships/image" Target="../media/image1.emf"/></Relationships>
</file>

<file path=ppt/slideLayouts/_rels/slideLayout17.xml.rels><?xml version="1.0" encoding="UTF-8" standalone="yes"?>
<Relationships xmlns="http://schemas.openxmlformats.org/package/2006/relationships"><Relationship Id="rId3" Type="http://schemas.openxmlformats.org/officeDocument/2006/relationships/oleObject" Target="../embeddings/oleObject16.bin"/><Relationship Id="rId2" Type="http://schemas.openxmlformats.org/officeDocument/2006/relationships/slideMaster" Target="../slideMasters/slideMaster1.xml"/><Relationship Id="rId1" Type="http://schemas.openxmlformats.org/officeDocument/2006/relationships/tags" Target="../tags/tag19.xml"/><Relationship Id="rId5" Type="http://schemas.openxmlformats.org/officeDocument/2006/relationships/image" Target="../media/image2.svg"/><Relationship Id="rId4" Type="http://schemas.openxmlformats.org/officeDocument/2006/relationships/image" Target="../media/image1.emf"/></Relationships>
</file>

<file path=ppt/slideLayouts/_rels/slideLayout18.xml.rels><?xml version="1.0" encoding="UTF-8" standalone="yes"?>
<Relationships xmlns="http://schemas.openxmlformats.org/package/2006/relationships"><Relationship Id="rId3" Type="http://schemas.openxmlformats.org/officeDocument/2006/relationships/oleObject" Target="../embeddings/oleObject17.bin"/><Relationship Id="rId2" Type="http://schemas.openxmlformats.org/officeDocument/2006/relationships/slideMaster" Target="../slideMasters/slideMaster1.xml"/><Relationship Id="rId1" Type="http://schemas.openxmlformats.org/officeDocument/2006/relationships/tags" Target="../tags/tag20.xml"/><Relationship Id="rId5" Type="http://schemas.openxmlformats.org/officeDocument/2006/relationships/image" Target="../media/image2.svg"/><Relationship Id="rId4" Type="http://schemas.openxmlformats.org/officeDocument/2006/relationships/image" Target="../media/image1.emf"/></Relationships>
</file>

<file path=ppt/slideLayouts/_rels/slideLayout19.xml.rels><?xml version="1.0" encoding="UTF-8" standalone="yes"?>
<Relationships xmlns="http://schemas.openxmlformats.org/package/2006/relationships"><Relationship Id="rId3" Type="http://schemas.openxmlformats.org/officeDocument/2006/relationships/oleObject" Target="../embeddings/oleObject18.bin"/><Relationship Id="rId2" Type="http://schemas.openxmlformats.org/officeDocument/2006/relationships/slideMaster" Target="../slideMasters/slideMaster1.xml"/><Relationship Id="rId1" Type="http://schemas.openxmlformats.org/officeDocument/2006/relationships/tags" Target="../tags/tag21.xml"/><Relationship Id="rId5" Type="http://schemas.openxmlformats.org/officeDocument/2006/relationships/image" Target="../media/image2.svg"/><Relationship Id="rId4" Type="http://schemas.openxmlformats.org/officeDocument/2006/relationships/image" Target="../media/image1.emf"/></Relationships>
</file>

<file path=ppt/slideLayouts/_rels/slideLayout2.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Master" Target="../slideMasters/slideMaster1.xml"/><Relationship Id="rId1" Type="http://schemas.openxmlformats.org/officeDocument/2006/relationships/tags" Target="../tags/tag4.xml"/><Relationship Id="rId4" Type="http://schemas.openxmlformats.org/officeDocument/2006/relationships/image" Target="../media/image1.emf"/></Relationships>
</file>

<file path=ppt/slideLayouts/_rels/slideLayout20.xml.rels><?xml version="1.0" encoding="UTF-8" standalone="yes"?>
<Relationships xmlns="http://schemas.openxmlformats.org/package/2006/relationships"><Relationship Id="rId3" Type="http://schemas.openxmlformats.org/officeDocument/2006/relationships/oleObject" Target="../embeddings/oleObject18.bin"/><Relationship Id="rId2" Type="http://schemas.openxmlformats.org/officeDocument/2006/relationships/slideMaster" Target="../slideMasters/slideMaster1.xml"/><Relationship Id="rId1" Type="http://schemas.openxmlformats.org/officeDocument/2006/relationships/tags" Target="../tags/tag22.xml"/><Relationship Id="rId5" Type="http://schemas.openxmlformats.org/officeDocument/2006/relationships/image" Target="../media/image2.svg"/><Relationship Id="rId4" Type="http://schemas.openxmlformats.org/officeDocument/2006/relationships/image" Target="../media/image1.emf"/></Relationships>
</file>

<file path=ppt/slideLayouts/_rels/slideLayout21.xml.rels><?xml version="1.0" encoding="UTF-8" standalone="yes"?>
<Relationships xmlns="http://schemas.openxmlformats.org/package/2006/relationships"><Relationship Id="rId3" Type="http://schemas.openxmlformats.org/officeDocument/2006/relationships/oleObject" Target="../embeddings/oleObject19.bin"/><Relationship Id="rId2" Type="http://schemas.openxmlformats.org/officeDocument/2006/relationships/slideMaster" Target="../slideMasters/slideMaster1.xml"/><Relationship Id="rId1" Type="http://schemas.openxmlformats.org/officeDocument/2006/relationships/tags" Target="../tags/tag23.xml"/><Relationship Id="rId5" Type="http://schemas.openxmlformats.org/officeDocument/2006/relationships/image" Target="../media/image2.svg"/><Relationship Id="rId4" Type="http://schemas.openxmlformats.org/officeDocument/2006/relationships/image" Target="../media/image1.emf"/></Relationships>
</file>

<file path=ppt/slideLayouts/_rels/slideLayout22.xml.rels><?xml version="1.0" encoding="UTF-8" standalone="yes"?>
<Relationships xmlns="http://schemas.openxmlformats.org/package/2006/relationships"><Relationship Id="rId3" Type="http://schemas.openxmlformats.org/officeDocument/2006/relationships/oleObject" Target="../embeddings/oleObject17.bin"/><Relationship Id="rId2" Type="http://schemas.openxmlformats.org/officeDocument/2006/relationships/slideMaster" Target="../slideMasters/slideMaster1.xml"/><Relationship Id="rId1" Type="http://schemas.openxmlformats.org/officeDocument/2006/relationships/tags" Target="../tags/tag24.xml"/><Relationship Id="rId5" Type="http://schemas.openxmlformats.org/officeDocument/2006/relationships/image" Target="../media/image2.svg"/><Relationship Id="rId4" Type="http://schemas.openxmlformats.org/officeDocument/2006/relationships/image" Target="../media/image1.emf"/></Relationships>
</file>

<file path=ppt/slideLayouts/_rels/slideLayout23.xml.rels><?xml version="1.0" encoding="UTF-8" standalone="yes"?>
<Relationships xmlns="http://schemas.openxmlformats.org/package/2006/relationships"><Relationship Id="rId3" Type="http://schemas.openxmlformats.org/officeDocument/2006/relationships/oleObject" Target="../embeddings/oleObject20.bin"/><Relationship Id="rId2" Type="http://schemas.openxmlformats.org/officeDocument/2006/relationships/slideMaster" Target="../slideMasters/slideMaster1.xml"/><Relationship Id="rId1" Type="http://schemas.openxmlformats.org/officeDocument/2006/relationships/tags" Target="../tags/tag25.xml"/><Relationship Id="rId5" Type="http://schemas.openxmlformats.org/officeDocument/2006/relationships/image" Target="../media/image2.svg"/><Relationship Id="rId4" Type="http://schemas.openxmlformats.org/officeDocument/2006/relationships/image" Target="../media/image1.emf"/></Relationships>
</file>

<file path=ppt/slideLayouts/_rels/slideLayout24.xml.rels><?xml version="1.0" encoding="UTF-8" standalone="yes"?>
<Relationships xmlns="http://schemas.openxmlformats.org/package/2006/relationships"><Relationship Id="rId3" Type="http://schemas.openxmlformats.org/officeDocument/2006/relationships/oleObject" Target="../embeddings/oleObject21.bin"/><Relationship Id="rId2" Type="http://schemas.openxmlformats.org/officeDocument/2006/relationships/slideMaster" Target="../slideMasters/slideMaster1.xml"/><Relationship Id="rId1" Type="http://schemas.openxmlformats.org/officeDocument/2006/relationships/tags" Target="../tags/tag26.xml"/><Relationship Id="rId5" Type="http://schemas.openxmlformats.org/officeDocument/2006/relationships/image" Target="../media/image2.svg"/><Relationship Id="rId4" Type="http://schemas.openxmlformats.org/officeDocument/2006/relationships/image" Target="../media/image1.emf"/></Relationships>
</file>

<file path=ppt/slideLayouts/_rels/slideLayout25.xml.rels><?xml version="1.0" encoding="UTF-8" standalone="yes"?>
<Relationships xmlns="http://schemas.openxmlformats.org/package/2006/relationships"><Relationship Id="rId3" Type="http://schemas.openxmlformats.org/officeDocument/2006/relationships/oleObject" Target="../embeddings/oleObject20.bin"/><Relationship Id="rId2" Type="http://schemas.openxmlformats.org/officeDocument/2006/relationships/slideMaster" Target="../slideMasters/slideMaster1.xml"/><Relationship Id="rId1" Type="http://schemas.openxmlformats.org/officeDocument/2006/relationships/tags" Target="../tags/tag27.xml"/><Relationship Id="rId5" Type="http://schemas.openxmlformats.org/officeDocument/2006/relationships/image" Target="../media/image2.svg"/><Relationship Id="rId4" Type="http://schemas.openxmlformats.org/officeDocument/2006/relationships/image" Target="../media/image1.emf"/></Relationships>
</file>

<file path=ppt/slideLayouts/_rels/slideLayout26.xml.rels><?xml version="1.0" encoding="UTF-8" standalone="yes"?>
<Relationships xmlns="http://schemas.openxmlformats.org/package/2006/relationships"><Relationship Id="rId3" Type="http://schemas.openxmlformats.org/officeDocument/2006/relationships/oleObject" Target="../embeddings/oleObject22.bin"/><Relationship Id="rId2" Type="http://schemas.openxmlformats.org/officeDocument/2006/relationships/slideMaster" Target="../slideMasters/slideMaster1.xml"/><Relationship Id="rId1" Type="http://schemas.openxmlformats.org/officeDocument/2006/relationships/tags" Target="../tags/tag28.xml"/><Relationship Id="rId5" Type="http://schemas.openxmlformats.org/officeDocument/2006/relationships/image" Target="../media/image2.svg"/><Relationship Id="rId4" Type="http://schemas.openxmlformats.org/officeDocument/2006/relationships/image" Target="../media/image1.emf"/></Relationships>
</file>

<file path=ppt/slideLayouts/_rels/slideLayout27.xml.rels><?xml version="1.0" encoding="UTF-8" standalone="yes"?>
<Relationships xmlns="http://schemas.openxmlformats.org/package/2006/relationships"><Relationship Id="rId3" Type="http://schemas.openxmlformats.org/officeDocument/2006/relationships/oleObject" Target="../embeddings/oleObject23.bin"/><Relationship Id="rId2" Type="http://schemas.openxmlformats.org/officeDocument/2006/relationships/slideMaster" Target="../slideMasters/slideMaster1.xml"/><Relationship Id="rId1" Type="http://schemas.openxmlformats.org/officeDocument/2006/relationships/tags" Target="../tags/tag29.xml"/><Relationship Id="rId5" Type="http://schemas.openxmlformats.org/officeDocument/2006/relationships/image" Target="../media/image2.svg"/><Relationship Id="rId4" Type="http://schemas.openxmlformats.org/officeDocument/2006/relationships/image" Target="../media/image1.emf"/></Relationships>
</file>

<file path=ppt/slideLayouts/_rels/slideLayout28.xml.rels><?xml version="1.0" encoding="UTF-8" standalone="yes"?>
<Relationships xmlns="http://schemas.openxmlformats.org/package/2006/relationships"><Relationship Id="rId3" Type="http://schemas.openxmlformats.org/officeDocument/2006/relationships/oleObject" Target="../embeddings/oleObject24.bin"/><Relationship Id="rId2" Type="http://schemas.openxmlformats.org/officeDocument/2006/relationships/slideMaster" Target="../slideMasters/slideMaster1.xml"/><Relationship Id="rId1" Type="http://schemas.openxmlformats.org/officeDocument/2006/relationships/tags" Target="../tags/tag30.xml"/><Relationship Id="rId5" Type="http://schemas.openxmlformats.org/officeDocument/2006/relationships/image" Target="../media/image2.svg"/><Relationship Id="rId4" Type="http://schemas.openxmlformats.org/officeDocument/2006/relationships/image" Target="../media/image1.emf"/></Relationships>
</file>

<file path=ppt/slideLayouts/_rels/slideLayout29.xml.rels><?xml version="1.0" encoding="UTF-8" standalone="yes"?>
<Relationships xmlns="http://schemas.openxmlformats.org/package/2006/relationships"><Relationship Id="rId3" Type="http://schemas.openxmlformats.org/officeDocument/2006/relationships/oleObject" Target="../embeddings/oleObject25.bin"/><Relationship Id="rId2" Type="http://schemas.openxmlformats.org/officeDocument/2006/relationships/slideMaster" Target="../slideMasters/slideMaster1.xml"/><Relationship Id="rId1" Type="http://schemas.openxmlformats.org/officeDocument/2006/relationships/tags" Target="../tags/tag31.xml"/><Relationship Id="rId5" Type="http://schemas.openxmlformats.org/officeDocument/2006/relationships/image" Target="../media/image2.svg"/><Relationship Id="rId4" Type="http://schemas.openxmlformats.org/officeDocument/2006/relationships/image" Target="../media/image1.emf"/></Relationships>
</file>

<file path=ppt/slideLayouts/_rels/slideLayout3.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slideMaster" Target="../slideMasters/slideMaster1.xml"/><Relationship Id="rId1" Type="http://schemas.openxmlformats.org/officeDocument/2006/relationships/tags" Target="../tags/tag5.xml"/><Relationship Id="rId5" Type="http://schemas.openxmlformats.org/officeDocument/2006/relationships/image" Target="../media/image2.svg"/><Relationship Id="rId4" Type="http://schemas.openxmlformats.org/officeDocument/2006/relationships/image" Target="../media/image1.emf"/></Relationships>
</file>

<file path=ppt/slideLayouts/_rels/slideLayout30.xml.rels><?xml version="1.0" encoding="UTF-8" standalone="yes"?>
<Relationships xmlns="http://schemas.openxmlformats.org/package/2006/relationships"><Relationship Id="rId3" Type="http://schemas.openxmlformats.org/officeDocument/2006/relationships/oleObject" Target="../embeddings/oleObject26.bin"/><Relationship Id="rId2" Type="http://schemas.openxmlformats.org/officeDocument/2006/relationships/slideMaster" Target="../slideMasters/slideMaster1.xml"/><Relationship Id="rId1" Type="http://schemas.openxmlformats.org/officeDocument/2006/relationships/tags" Target="../tags/tag32.xml"/><Relationship Id="rId5" Type="http://schemas.openxmlformats.org/officeDocument/2006/relationships/image" Target="../media/image2.svg"/><Relationship Id="rId4" Type="http://schemas.openxmlformats.org/officeDocument/2006/relationships/image" Target="../media/image1.emf"/></Relationships>
</file>

<file path=ppt/slideLayouts/_rels/slideLayout31.xml.rels><?xml version="1.0" encoding="UTF-8" standalone="yes"?>
<Relationships xmlns="http://schemas.openxmlformats.org/package/2006/relationships"><Relationship Id="rId3" Type="http://schemas.openxmlformats.org/officeDocument/2006/relationships/oleObject" Target="../embeddings/oleObject27.bin"/><Relationship Id="rId2" Type="http://schemas.openxmlformats.org/officeDocument/2006/relationships/slideMaster" Target="../slideMasters/slideMaster1.xml"/><Relationship Id="rId1" Type="http://schemas.openxmlformats.org/officeDocument/2006/relationships/tags" Target="../tags/tag33.xml"/><Relationship Id="rId4" Type="http://schemas.openxmlformats.org/officeDocument/2006/relationships/image" Target="../media/image1.emf"/></Relationships>
</file>

<file path=ppt/slideLayouts/_rels/slideLayout32.xml.rels><?xml version="1.0" encoding="UTF-8" standalone="yes"?>
<Relationships xmlns="http://schemas.openxmlformats.org/package/2006/relationships"><Relationship Id="rId3" Type="http://schemas.openxmlformats.org/officeDocument/2006/relationships/oleObject" Target="../embeddings/oleObject28.bin"/><Relationship Id="rId2" Type="http://schemas.openxmlformats.org/officeDocument/2006/relationships/slideMaster" Target="../slideMasters/slideMaster1.xml"/><Relationship Id="rId1" Type="http://schemas.openxmlformats.org/officeDocument/2006/relationships/tags" Target="../tags/tag34.xml"/><Relationship Id="rId4" Type="http://schemas.openxmlformats.org/officeDocument/2006/relationships/image" Target="../media/image1.emf"/></Relationships>
</file>

<file path=ppt/slideLayouts/_rels/slideLayout33.xml.rels><?xml version="1.0" encoding="UTF-8" standalone="yes"?>
<Relationships xmlns="http://schemas.openxmlformats.org/package/2006/relationships"><Relationship Id="rId3" Type="http://schemas.openxmlformats.org/officeDocument/2006/relationships/oleObject" Target="../embeddings/oleObject29.bin"/><Relationship Id="rId2" Type="http://schemas.openxmlformats.org/officeDocument/2006/relationships/slideMaster" Target="../slideMasters/slideMaster1.xml"/><Relationship Id="rId1" Type="http://schemas.openxmlformats.org/officeDocument/2006/relationships/tags" Target="../tags/tag35.xml"/><Relationship Id="rId4" Type="http://schemas.openxmlformats.org/officeDocument/2006/relationships/image" Target="../media/image1.emf"/></Relationships>
</file>

<file path=ppt/slideLayouts/_rels/slideLayout34.xml.rels><?xml version="1.0" encoding="UTF-8" standalone="yes"?>
<Relationships xmlns="http://schemas.openxmlformats.org/package/2006/relationships"><Relationship Id="rId3" Type="http://schemas.openxmlformats.org/officeDocument/2006/relationships/oleObject" Target="../embeddings/oleObject30.bin"/><Relationship Id="rId2" Type="http://schemas.openxmlformats.org/officeDocument/2006/relationships/slideMaster" Target="../slideMasters/slideMaster1.xml"/><Relationship Id="rId1" Type="http://schemas.openxmlformats.org/officeDocument/2006/relationships/tags" Target="../tags/tag36.xml"/><Relationship Id="rId4" Type="http://schemas.openxmlformats.org/officeDocument/2006/relationships/image" Target="../media/image1.emf"/></Relationships>
</file>

<file path=ppt/slideLayouts/_rels/slideLayout35.xml.rels><?xml version="1.0" encoding="UTF-8" standalone="yes"?>
<Relationships xmlns="http://schemas.openxmlformats.org/package/2006/relationships"><Relationship Id="rId3" Type="http://schemas.openxmlformats.org/officeDocument/2006/relationships/oleObject" Target="../embeddings/oleObject31.bin"/><Relationship Id="rId2" Type="http://schemas.openxmlformats.org/officeDocument/2006/relationships/slideMaster" Target="../slideMasters/slideMaster1.xml"/><Relationship Id="rId1" Type="http://schemas.openxmlformats.org/officeDocument/2006/relationships/tags" Target="../tags/tag37.xml"/><Relationship Id="rId5" Type="http://schemas.openxmlformats.org/officeDocument/2006/relationships/image" Target="../media/image2.svg"/><Relationship Id="rId4" Type="http://schemas.openxmlformats.org/officeDocument/2006/relationships/image" Target="../media/image1.emf"/></Relationships>
</file>

<file path=ppt/slideLayouts/_rels/slideLayout36.xml.rels><?xml version="1.0" encoding="UTF-8" standalone="yes"?>
<Relationships xmlns="http://schemas.openxmlformats.org/package/2006/relationships"><Relationship Id="rId3" Type="http://schemas.openxmlformats.org/officeDocument/2006/relationships/oleObject" Target="../embeddings/oleObject32.bin"/><Relationship Id="rId2" Type="http://schemas.openxmlformats.org/officeDocument/2006/relationships/slideMaster" Target="../slideMasters/slideMaster1.xml"/><Relationship Id="rId1" Type="http://schemas.openxmlformats.org/officeDocument/2006/relationships/tags" Target="../tags/tag38.xml"/><Relationship Id="rId5" Type="http://schemas.openxmlformats.org/officeDocument/2006/relationships/image" Target="../media/image2.svg"/><Relationship Id="rId4" Type="http://schemas.openxmlformats.org/officeDocument/2006/relationships/image" Target="../media/image1.emf"/></Relationships>
</file>

<file path=ppt/slideLayouts/_rels/slideLayout37.xml.rels><?xml version="1.0" encoding="UTF-8" standalone="yes"?>
<Relationships xmlns="http://schemas.openxmlformats.org/package/2006/relationships"><Relationship Id="rId3" Type="http://schemas.openxmlformats.org/officeDocument/2006/relationships/oleObject" Target="../embeddings/oleObject33.bin"/><Relationship Id="rId2" Type="http://schemas.openxmlformats.org/officeDocument/2006/relationships/slideMaster" Target="../slideMasters/slideMaster1.xml"/><Relationship Id="rId1" Type="http://schemas.openxmlformats.org/officeDocument/2006/relationships/tags" Target="../tags/tag39.xml"/><Relationship Id="rId4" Type="http://schemas.openxmlformats.org/officeDocument/2006/relationships/image" Target="../media/image1.emf"/></Relationships>
</file>

<file path=ppt/slideLayouts/_rels/slideLayout38.xml.rels><?xml version="1.0" encoding="UTF-8" standalone="yes"?>
<Relationships xmlns="http://schemas.openxmlformats.org/package/2006/relationships"><Relationship Id="rId3" Type="http://schemas.openxmlformats.org/officeDocument/2006/relationships/oleObject" Target="../embeddings/oleObject33.bin"/><Relationship Id="rId2" Type="http://schemas.openxmlformats.org/officeDocument/2006/relationships/slideMaster" Target="../slideMasters/slideMaster1.xml"/><Relationship Id="rId1" Type="http://schemas.openxmlformats.org/officeDocument/2006/relationships/tags" Target="../tags/tag40.xml"/><Relationship Id="rId4" Type="http://schemas.openxmlformats.org/officeDocument/2006/relationships/image" Target="../media/image1.emf"/></Relationships>
</file>

<file path=ppt/slideLayouts/_rels/slideLayout39.xml.rels><?xml version="1.0" encoding="UTF-8" standalone="yes"?>
<Relationships xmlns="http://schemas.openxmlformats.org/package/2006/relationships"><Relationship Id="rId3" Type="http://schemas.openxmlformats.org/officeDocument/2006/relationships/oleObject" Target="../embeddings/oleObject34.bin"/><Relationship Id="rId2" Type="http://schemas.openxmlformats.org/officeDocument/2006/relationships/slideMaster" Target="../slideMasters/slideMaster1.xml"/><Relationship Id="rId1" Type="http://schemas.openxmlformats.org/officeDocument/2006/relationships/tags" Target="../tags/tag41.xml"/><Relationship Id="rId5" Type="http://schemas.openxmlformats.org/officeDocument/2006/relationships/image" Target="../media/image2.svg"/><Relationship Id="rId4" Type="http://schemas.openxmlformats.org/officeDocument/2006/relationships/image" Target="../media/image1.emf"/></Relationships>
</file>

<file path=ppt/slideLayouts/_rels/slideLayout4.xml.rels><?xml version="1.0" encoding="UTF-8" standalone="yes"?>
<Relationships xmlns="http://schemas.openxmlformats.org/package/2006/relationships"><Relationship Id="rId3" Type="http://schemas.openxmlformats.org/officeDocument/2006/relationships/oleObject" Target="../embeddings/oleObject5.bin"/><Relationship Id="rId2" Type="http://schemas.openxmlformats.org/officeDocument/2006/relationships/slideMaster" Target="../slideMasters/slideMaster1.xml"/><Relationship Id="rId1" Type="http://schemas.openxmlformats.org/officeDocument/2006/relationships/tags" Target="../tags/tag6.xml"/><Relationship Id="rId5" Type="http://schemas.openxmlformats.org/officeDocument/2006/relationships/image" Target="../media/image2.svg"/><Relationship Id="rId4" Type="http://schemas.openxmlformats.org/officeDocument/2006/relationships/image" Target="../media/image1.emf"/></Relationships>
</file>

<file path=ppt/slideLayouts/_rels/slideLayout40.xml.rels><?xml version="1.0" encoding="UTF-8" standalone="yes"?>
<Relationships xmlns="http://schemas.openxmlformats.org/package/2006/relationships"><Relationship Id="rId3" Type="http://schemas.openxmlformats.org/officeDocument/2006/relationships/oleObject" Target="../embeddings/oleObject35.bin"/><Relationship Id="rId2" Type="http://schemas.openxmlformats.org/officeDocument/2006/relationships/slideMaster" Target="../slideMasters/slideMaster1.xml"/><Relationship Id="rId1" Type="http://schemas.openxmlformats.org/officeDocument/2006/relationships/tags" Target="../tags/tag42.xml"/><Relationship Id="rId5" Type="http://schemas.openxmlformats.org/officeDocument/2006/relationships/image" Target="../media/image2.svg"/><Relationship Id="rId4" Type="http://schemas.openxmlformats.org/officeDocument/2006/relationships/image" Target="../media/image1.emf"/></Relationships>
</file>

<file path=ppt/slideLayouts/_rels/slideLayout41.xml.rels><?xml version="1.0" encoding="UTF-8" standalone="yes"?>
<Relationships xmlns="http://schemas.openxmlformats.org/package/2006/relationships"><Relationship Id="rId3" Type="http://schemas.openxmlformats.org/officeDocument/2006/relationships/oleObject" Target="../embeddings/oleObject36.bin"/><Relationship Id="rId2" Type="http://schemas.openxmlformats.org/officeDocument/2006/relationships/slideMaster" Target="../slideMasters/slideMaster1.xml"/><Relationship Id="rId1" Type="http://schemas.openxmlformats.org/officeDocument/2006/relationships/tags" Target="../tags/tag43.xml"/><Relationship Id="rId5" Type="http://schemas.openxmlformats.org/officeDocument/2006/relationships/image" Target="../media/image2.svg"/><Relationship Id="rId4" Type="http://schemas.openxmlformats.org/officeDocument/2006/relationships/image" Target="../media/image1.emf"/></Relationships>
</file>

<file path=ppt/slideLayouts/_rels/slideLayout42.xml.rels><?xml version="1.0" encoding="UTF-8" standalone="yes"?>
<Relationships xmlns="http://schemas.openxmlformats.org/package/2006/relationships"><Relationship Id="rId3" Type="http://schemas.openxmlformats.org/officeDocument/2006/relationships/oleObject" Target="../embeddings/oleObject37.bin"/><Relationship Id="rId2" Type="http://schemas.openxmlformats.org/officeDocument/2006/relationships/slideMaster" Target="../slideMasters/slideMaster1.xml"/><Relationship Id="rId1" Type="http://schemas.openxmlformats.org/officeDocument/2006/relationships/tags" Target="../tags/tag44.xml"/><Relationship Id="rId5" Type="http://schemas.openxmlformats.org/officeDocument/2006/relationships/image" Target="../media/image2.svg"/><Relationship Id="rId4" Type="http://schemas.openxmlformats.org/officeDocument/2006/relationships/image" Target="../media/image1.emf"/></Relationships>
</file>

<file path=ppt/slideLayouts/_rels/slideLayout43.xml.rels><?xml version="1.0" encoding="UTF-8" standalone="yes"?>
<Relationships xmlns="http://schemas.openxmlformats.org/package/2006/relationships"><Relationship Id="rId3" Type="http://schemas.openxmlformats.org/officeDocument/2006/relationships/oleObject" Target="../embeddings/oleObject38.bin"/><Relationship Id="rId2" Type="http://schemas.openxmlformats.org/officeDocument/2006/relationships/slideMaster" Target="../slideMasters/slideMaster1.xml"/><Relationship Id="rId1" Type="http://schemas.openxmlformats.org/officeDocument/2006/relationships/tags" Target="../tags/tag45.xml"/><Relationship Id="rId5" Type="http://schemas.openxmlformats.org/officeDocument/2006/relationships/image" Target="../media/image2.svg"/><Relationship Id="rId4" Type="http://schemas.openxmlformats.org/officeDocument/2006/relationships/image" Target="../media/image1.emf"/></Relationships>
</file>

<file path=ppt/slideLayouts/_rels/slideLayout44.xml.rels><?xml version="1.0" encoding="UTF-8" standalone="yes"?>
<Relationships xmlns="http://schemas.openxmlformats.org/package/2006/relationships"><Relationship Id="rId3" Type="http://schemas.openxmlformats.org/officeDocument/2006/relationships/oleObject" Target="../embeddings/oleObject39.bin"/><Relationship Id="rId2" Type="http://schemas.openxmlformats.org/officeDocument/2006/relationships/slideMaster" Target="../slideMasters/slideMaster1.xml"/><Relationship Id="rId1" Type="http://schemas.openxmlformats.org/officeDocument/2006/relationships/tags" Target="../tags/tag46.xml"/><Relationship Id="rId5" Type="http://schemas.openxmlformats.org/officeDocument/2006/relationships/image" Target="../media/image2.svg"/><Relationship Id="rId4" Type="http://schemas.openxmlformats.org/officeDocument/2006/relationships/image" Target="../media/image1.emf"/></Relationships>
</file>

<file path=ppt/slideLayouts/_rels/slideLayout45.xml.rels><?xml version="1.0" encoding="UTF-8" standalone="yes"?>
<Relationships xmlns="http://schemas.openxmlformats.org/package/2006/relationships"><Relationship Id="rId3" Type="http://schemas.openxmlformats.org/officeDocument/2006/relationships/oleObject" Target="../embeddings/oleObject40.bin"/><Relationship Id="rId2" Type="http://schemas.openxmlformats.org/officeDocument/2006/relationships/slideMaster" Target="../slideMasters/slideMaster1.xml"/><Relationship Id="rId1" Type="http://schemas.openxmlformats.org/officeDocument/2006/relationships/tags" Target="../tags/tag47.xml"/><Relationship Id="rId5" Type="http://schemas.openxmlformats.org/officeDocument/2006/relationships/image" Target="../media/image2.svg"/><Relationship Id="rId4" Type="http://schemas.openxmlformats.org/officeDocument/2006/relationships/image" Target="../media/image1.emf"/></Relationships>
</file>

<file path=ppt/slideLayouts/_rels/slideLayout46.xml.rels><?xml version="1.0" encoding="UTF-8" standalone="yes"?>
<Relationships xmlns="http://schemas.openxmlformats.org/package/2006/relationships"><Relationship Id="rId3" Type="http://schemas.openxmlformats.org/officeDocument/2006/relationships/oleObject" Target="../embeddings/oleObject41.bin"/><Relationship Id="rId2" Type="http://schemas.openxmlformats.org/officeDocument/2006/relationships/slideMaster" Target="../slideMasters/slideMaster1.xml"/><Relationship Id="rId1" Type="http://schemas.openxmlformats.org/officeDocument/2006/relationships/tags" Target="../tags/tag48.xml"/><Relationship Id="rId5" Type="http://schemas.openxmlformats.org/officeDocument/2006/relationships/image" Target="../media/image2.svg"/><Relationship Id="rId4" Type="http://schemas.openxmlformats.org/officeDocument/2006/relationships/image" Target="../media/image1.emf"/></Relationships>
</file>

<file path=ppt/slideLayouts/_rels/slideLayout47.xml.rels><?xml version="1.0" encoding="UTF-8" standalone="yes"?>
<Relationships xmlns="http://schemas.openxmlformats.org/package/2006/relationships"><Relationship Id="rId3" Type="http://schemas.openxmlformats.org/officeDocument/2006/relationships/oleObject" Target="../embeddings/oleObject42.bin"/><Relationship Id="rId2" Type="http://schemas.openxmlformats.org/officeDocument/2006/relationships/slideMaster" Target="../slideMasters/slideMaster1.xml"/><Relationship Id="rId1" Type="http://schemas.openxmlformats.org/officeDocument/2006/relationships/tags" Target="../tags/tag49.xml"/><Relationship Id="rId5" Type="http://schemas.openxmlformats.org/officeDocument/2006/relationships/image" Target="../media/image2.svg"/><Relationship Id="rId4" Type="http://schemas.openxmlformats.org/officeDocument/2006/relationships/image" Target="../media/image1.emf"/></Relationships>
</file>

<file path=ppt/slideLayouts/_rels/slideLayout48.xml.rels><?xml version="1.0" encoding="UTF-8" standalone="yes"?>
<Relationships xmlns="http://schemas.openxmlformats.org/package/2006/relationships"><Relationship Id="rId3" Type="http://schemas.openxmlformats.org/officeDocument/2006/relationships/oleObject" Target="../embeddings/oleObject42.bin"/><Relationship Id="rId2" Type="http://schemas.openxmlformats.org/officeDocument/2006/relationships/slideMaster" Target="../slideMasters/slideMaster1.xml"/><Relationship Id="rId1" Type="http://schemas.openxmlformats.org/officeDocument/2006/relationships/tags" Target="../tags/tag50.xml"/><Relationship Id="rId5" Type="http://schemas.openxmlformats.org/officeDocument/2006/relationships/image" Target="../media/image2.svg"/><Relationship Id="rId4" Type="http://schemas.openxmlformats.org/officeDocument/2006/relationships/image" Target="../media/image1.emf"/></Relationships>
</file>

<file path=ppt/slideLayouts/_rels/slideLayout49.xml.rels><?xml version="1.0" encoding="UTF-8" standalone="yes"?>
<Relationships xmlns="http://schemas.openxmlformats.org/package/2006/relationships"><Relationship Id="rId3" Type="http://schemas.openxmlformats.org/officeDocument/2006/relationships/oleObject" Target="../embeddings/oleObject43.bin"/><Relationship Id="rId2" Type="http://schemas.openxmlformats.org/officeDocument/2006/relationships/slideMaster" Target="../slideMasters/slideMaster1.xml"/><Relationship Id="rId1" Type="http://schemas.openxmlformats.org/officeDocument/2006/relationships/tags" Target="../tags/tag51.xml"/><Relationship Id="rId5" Type="http://schemas.openxmlformats.org/officeDocument/2006/relationships/image" Target="../media/image2.svg"/><Relationship Id="rId4" Type="http://schemas.openxmlformats.org/officeDocument/2006/relationships/image" Target="../media/image1.emf"/></Relationships>
</file>

<file path=ppt/slideLayouts/_rels/slideLayout5.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slideMaster" Target="../slideMasters/slideMaster1.xml"/><Relationship Id="rId1" Type="http://schemas.openxmlformats.org/officeDocument/2006/relationships/tags" Target="../tags/tag7.xml"/><Relationship Id="rId5" Type="http://schemas.openxmlformats.org/officeDocument/2006/relationships/image" Target="../media/image2.svg"/><Relationship Id="rId4" Type="http://schemas.openxmlformats.org/officeDocument/2006/relationships/image" Target="../media/image1.emf"/></Relationships>
</file>

<file path=ppt/slideLayouts/_rels/slideLayout50.xml.rels><?xml version="1.0" encoding="UTF-8" standalone="yes"?>
<Relationships xmlns="http://schemas.openxmlformats.org/package/2006/relationships"><Relationship Id="rId3" Type="http://schemas.openxmlformats.org/officeDocument/2006/relationships/oleObject" Target="../embeddings/oleObject44.bin"/><Relationship Id="rId2" Type="http://schemas.openxmlformats.org/officeDocument/2006/relationships/slideMaster" Target="../slideMasters/slideMaster1.xml"/><Relationship Id="rId1" Type="http://schemas.openxmlformats.org/officeDocument/2006/relationships/tags" Target="../tags/tag52.xml"/><Relationship Id="rId5" Type="http://schemas.openxmlformats.org/officeDocument/2006/relationships/image" Target="../media/image2.svg"/><Relationship Id="rId4" Type="http://schemas.openxmlformats.org/officeDocument/2006/relationships/image" Target="../media/image1.emf"/></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57.xml.rels><?xml version="1.0" encoding="UTF-8" standalone="yes"?>
<Relationships xmlns="http://schemas.openxmlformats.org/package/2006/relationships"><Relationship Id="rId3" Type="http://schemas.openxmlformats.org/officeDocument/2006/relationships/oleObject" Target="../embeddings/oleObject45.bin"/><Relationship Id="rId2" Type="http://schemas.openxmlformats.org/officeDocument/2006/relationships/slideMaster" Target="../slideMasters/slideMaster1.xml"/><Relationship Id="rId1" Type="http://schemas.openxmlformats.org/officeDocument/2006/relationships/tags" Target="../tags/tag53.xml"/><Relationship Id="rId5" Type="http://schemas.openxmlformats.org/officeDocument/2006/relationships/image" Target="../media/image2.svg"/><Relationship Id="rId4" Type="http://schemas.openxmlformats.org/officeDocument/2006/relationships/image" Target="../media/image1.emf"/></Relationships>
</file>

<file path=ppt/slideLayouts/_rels/slideLayout58.xml.rels><?xml version="1.0" encoding="UTF-8" standalone="yes"?>
<Relationships xmlns="http://schemas.openxmlformats.org/package/2006/relationships"><Relationship Id="rId3" Type="http://schemas.openxmlformats.org/officeDocument/2006/relationships/oleObject" Target="../embeddings/oleObject45.bin"/><Relationship Id="rId2" Type="http://schemas.openxmlformats.org/officeDocument/2006/relationships/slideMaster" Target="../slideMasters/slideMaster1.xml"/><Relationship Id="rId1" Type="http://schemas.openxmlformats.org/officeDocument/2006/relationships/tags" Target="../tags/tag54.xml"/><Relationship Id="rId5" Type="http://schemas.openxmlformats.org/officeDocument/2006/relationships/image" Target="../media/image2.svg"/><Relationship Id="rId4" Type="http://schemas.openxmlformats.org/officeDocument/2006/relationships/image" Target="../media/image1.emf"/></Relationships>
</file>

<file path=ppt/slideLayouts/_rels/slideLayout59.xml.rels><?xml version="1.0" encoding="UTF-8" standalone="yes"?>
<Relationships xmlns="http://schemas.openxmlformats.org/package/2006/relationships"><Relationship Id="rId3" Type="http://schemas.openxmlformats.org/officeDocument/2006/relationships/oleObject" Target="../embeddings/oleObject46.bin"/><Relationship Id="rId2" Type="http://schemas.openxmlformats.org/officeDocument/2006/relationships/slideMaster" Target="../slideMasters/slideMaster1.xml"/><Relationship Id="rId1" Type="http://schemas.openxmlformats.org/officeDocument/2006/relationships/tags" Target="../tags/tag55.xml"/><Relationship Id="rId5" Type="http://schemas.openxmlformats.org/officeDocument/2006/relationships/image" Target="../media/image2.svg"/><Relationship Id="rId4" Type="http://schemas.openxmlformats.org/officeDocument/2006/relationships/image" Target="../media/image1.emf"/></Relationships>
</file>

<file path=ppt/slideLayouts/_rels/slideLayout6.xml.rels><?xml version="1.0" encoding="UTF-8" standalone="yes"?>
<Relationships xmlns="http://schemas.openxmlformats.org/package/2006/relationships"><Relationship Id="rId3" Type="http://schemas.openxmlformats.org/officeDocument/2006/relationships/oleObject" Target="../embeddings/oleObject6.bin"/><Relationship Id="rId2" Type="http://schemas.openxmlformats.org/officeDocument/2006/relationships/slideMaster" Target="../slideMasters/slideMaster1.xml"/><Relationship Id="rId1" Type="http://schemas.openxmlformats.org/officeDocument/2006/relationships/tags" Target="../tags/tag8.xml"/><Relationship Id="rId5" Type="http://schemas.openxmlformats.org/officeDocument/2006/relationships/image" Target="../media/image2.svg"/><Relationship Id="rId4" Type="http://schemas.openxmlformats.org/officeDocument/2006/relationships/image" Target="../media/image1.emf"/></Relationships>
</file>

<file path=ppt/slideLayouts/_rels/slideLayout60.xml.rels><?xml version="1.0" encoding="UTF-8" standalone="yes"?>
<Relationships xmlns="http://schemas.openxmlformats.org/package/2006/relationships"><Relationship Id="rId3" Type="http://schemas.openxmlformats.org/officeDocument/2006/relationships/oleObject" Target="../embeddings/oleObject47.bin"/><Relationship Id="rId2" Type="http://schemas.openxmlformats.org/officeDocument/2006/relationships/slideMaster" Target="../slideMasters/slideMaster1.xml"/><Relationship Id="rId1" Type="http://schemas.openxmlformats.org/officeDocument/2006/relationships/tags" Target="../tags/tag56.xml"/><Relationship Id="rId5" Type="http://schemas.openxmlformats.org/officeDocument/2006/relationships/image" Target="../media/image2.svg"/><Relationship Id="rId4" Type="http://schemas.openxmlformats.org/officeDocument/2006/relationships/image" Target="../media/image1.emf"/></Relationships>
</file>

<file path=ppt/slideLayouts/_rels/slideLayout61.xml.rels><?xml version="1.0" encoding="UTF-8" standalone="yes"?>
<Relationships xmlns="http://schemas.openxmlformats.org/package/2006/relationships"><Relationship Id="rId3" Type="http://schemas.openxmlformats.org/officeDocument/2006/relationships/oleObject" Target="../embeddings/oleObject48.bin"/><Relationship Id="rId2" Type="http://schemas.openxmlformats.org/officeDocument/2006/relationships/slideMaster" Target="../slideMasters/slideMaster1.xml"/><Relationship Id="rId1" Type="http://schemas.openxmlformats.org/officeDocument/2006/relationships/tags" Target="../tags/tag57.xml"/><Relationship Id="rId5" Type="http://schemas.openxmlformats.org/officeDocument/2006/relationships/image" Target="../media/image2.svg"/><Relationship Id="rId4" Type="http://schemas.openxmlformats.org/officeDocument/2006/relationships/image" Target="../media/image1.emf"/></Relationships>
</file>

<file path=ppt/slideLayouts/_rels/slideLayout62.xml.rels><?xml version="1.0" encoding="UTF-8" standalone="yes"?>
<Relationships xmlns="http://schemas.openxmlformats.org/package/2006/relationships"><Relationship Id="rId3" Type="http://schemas.openxmlformats.org/officeDocument/2006/relationships/oleObject" Target="../embeddings/oleObject49.bin"/><Relationship Id="rId2" Type="http://schemas.openxmlformats.org/officeDocument/2006/relationships/slideMaster" Target="../slideMasters/slideMaster1.xml"/><Relationship Id="rId1" Type="http://schemas.openxmlformats.org/officeDocument/2006/relationships/tags" Target="../tags/tag58.xml"/><Relationship Id="rId5" Type="http://schemas.openxmlformats.org/officeDocument/2006/relationships/image" Target="../media/image2.svg"/><Relationship Id="rId4" Type="http://schemas.openxmlformats.org/officeDocument/2006/relationships/image" Target="../media/image1.emf"/></Relationships>
</file>

<file path=ppt/slideLayouts/_rels/slideLayout63.xml.rels><?xml version="1.0" encoding="UTF-8" standalone="yes"?>
<Relationships xmlns="http://schemas.openxmlformats.org/package/2006/relationships"><Relationship Id="rId3" Type="http://schemas.openxmlformats.org/officeDocument/2006/relationships/oleObject" Target="../embeddings/oleObject50.bin"/><Relationship Id="rId2" Type="http://schemas.openxmlformats.org/officeDocument/2006/relationships/slideMaster" Target="../slideMasters/slideMaster1.xml"/><Relationship Id="rId1" Type="http://schemas.openxmlformats.org/officeDocument/2006/relationships/tags" Target="../tags/tag59.xml"/><Relationship Id="rId5" Type="http://schemas.openxmlformats.org/officeDocument/2006/relationships/image" Target="../media/image2.svg"/><Relationship Id="rId4" Type="http://schemas.openxmlformats.org/officeDocument/2006/relationships/image" Target="../media/image1.emf"/></Relationships>
</file>

<file path=ppt/slideLayouts/_rels/slideLayout64.xml.rels><?xml version="1.0" encoding="UTF-8" standalone="yes"?>
<Relationships xmlns="http://schemas.openxmlformats.org/package/2006/relationships"><Relationship Id="rId3" Type="http://schemas.openxmlformats.org/officeDocument/2006/relationships/oleObject" Target="../embeddings/oleObject51.bin"/><Relationship Id="rId2" Type="http://schemas.openxmlformats.org/officeDocument/2006/relationships/slideMaster" Target="../slideMasters/slideMaster1.xml"/><Relationship Id="rId1" Type="http://schemas.openxmlformats.org/officeDocument/2006/relationships/tags" Target="../tags/tag60.xml"/><Relationship Id="rId5" Type="http://schemas.openxmlformats.org/officeDocument/2006/relationships/image" Target="../media/image2.svg"/><Relationship Id="rId4" Type="http://schemas.openxmlformats.org/officeDocument/2006/relationships/image" Target="../media/image1.emf"/></Relationships>
</file>

<file path=ppt/slideLayouts/_rels/slideLayout65.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slideMaster" Target="../slideMasters/slideMaster1.xml"/><Relationship Id="rId1" Type="http://schemas.openxmlformats.org/officeDocument/2006/relationships/tags" Target="../tags/tag61.xml"/><Relationship Id="rId6" Type="http://schemas.openxmlformats.org/officeDocument/2006/relationships/image" Target="../media/image2.svg"/><Relationship Id="rId5" Type="http://schemas.openxmlformats.org/officeDocument/2006/relationships/image" Target="../media/image1.emf"/><Relationship Id="rId4" Type="http://schemas.openxmlformats.org/officeDocument/2006/relationships/oleObject" Target="../embeddings/oleObject52.bin"/></Relationships>
</file>

<file path=ppt/slideLayouts/_rels/slideLayout66.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slideMaster" Target="../slideMasters/slideMaster1.xml"/><Relationship Id="rId1" Type="http://schemas.openxmlformats.org/officeDocument/2006/relationships/tags" Target="../tags/tag62.xml"/><Relationship Id="rId6" Type="http://schemas.openxmlformats.org/officeDocument/2006/relationships/image" Target="../media/image2.svg"/><Relationship Id="rId5" Type="http://schemas.openxmlformats.org/officeDocument/2006/relationships/image" Target="../media/image1.emf"/><Relationship Id="rId4" Type="http://schemas.openxmlformats.org/officeDocument/2006/relationships/oleObject" Target="../embeddings/oleObject53.bin"/></Relationships>
</file>

<file path=ppt/slideLayouts/_rels/slideLayout67.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slideMaster" Target="../slideMasters/slideMaster1.xml"/><Relationship Id="rId1" Type="http://schemas.openxmlformats.org/officeDocument/2006/relationships/tags" Target="../tags/tag63.xml"/><Relationship Id="rId6" Type="http://schemas.openxmlformats.org/officeDocument/2006/relationships/image" Target="../media/image2.svg"/><Relationship Id="rId5" Type="http://schemas.openxmlformats.org/officeDocument/2006/relationships/image" Target="../media/image1.emf"/><Relationship Id="rId4" Type="http://schemas.openxmlformats.org/officeDocument/2006/relationships/oleObject" Target="../embeddings/oleObject54.bin"/></Relationships>
</file>

<file path=ppt/slideLayouts/_rels/slideLayout68.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slideMaster" Target="../slideMasters/slideMaster1.xml"/><Relationship Id="rId1" Type="http://schemas.openxmlformats.org/officeDocument/2006/relationships/tags" Target="../tags/tag64.xml"/><Relationship Id="rId6" Type="http://schemas.openxmlformats.org/officeDocument/2006/relationships/image" Target="../media/image2.svg"/><Relationship Id="rId5" Type="http://schemas.openxmlformats.org/officeDocument/2006/relationships/image" Target="../media/image1.emf"/><Relationship Id="rId4" Type="http://schemas.openxmlformats.org/officeDocument/2006/relationships/oleObject" Target="../embeddings/oleObject55.bin"/></Relationships>
</file>

<file path=ppt/slideLayouts/_rels/slideLayout69.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slideMaster" Target="../slideMasters/slideMaster1.xml"/><Relationship Id="rId1" Type="http://schemas.openxmlformats.org/officeDocument/2006/relationships/tags" Target="../tags/tag65.xml"/><Relationship Id="rId6" Type="http://schemas.openxmlformats.org/officeDocument/2006/relationships/image" Target="../media/image2.svg"/><Relationship Id="rId5" Type="http://schemas.openxmlformats.org/officeDocument/2006/relationships/image" Target="../media/image1.emf"/><Relationship Id="rId4" Type="http://schemas.openxmlformats.org/officeDocument/2006/relationships/oleObject" Target="../embeddings/oleObject56.bin"/></Relationships>
</file>

<file path=ppt/slideLayouts/_rels/slideLayout7.xml.rels><?xml version="1.0" encoding="UTF-8" standalone="yes"?>
<Relationships xmlns="http://schemas.openxmlformats.org/package/2006/relationships"><Relationship Id="rId3" Type="http://schemas.openxmlformats.org/officeDocument/2006/relationships/oleObject" Target="../embeddings/oleObject7.bin"/><Relationship Id="rId2" Type="http://schemas.openxmlformats.org/officeDocument/2006/relationships/slideMaster" Target="../slideMasters/slideMaster1.xml"/><Relationship Id="rId1" Type="http://schemas.openxmlformats.org/officeDocument/2006/relationships/tags" Target="../tags/tag9.xml"/><Relationship Id="rId5" Type="http://schemas.openxmlformats.org/officeDocument/2006/relationships/image" Target="../media/image2.svg"/><Relationship Id="rId4" Type="http://schemas.openxmlformats.org/officeDocument/2006/relationships/image" Target="../media/image1.emf"/></Relationships>
</file>

<file path=ppt/slideLayouts/_rels/slideLayout70.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slideMaster" Target="../slideMasters/slideMaster1.xml"/><Relationship Id="rId1" Type="http://schemas.openxmlformats.org/officeDocument/2006/relationships/tags" Target="../tags/tag66.xml"/><Relationship Id="rId6" Type="http://schemas.openxmlformats.org/officeDocument/2006/relationships/image" Target="../media/image2.svg"/><Relationship Id="rId5" Type="http://schemas.openxmlformats.org/officeDocument/2006/relationships/image" Target="../media/image1.emf"/><Relationship Id="rId4" Type="http://schemas.openxmlformats.org/officeDocument/2006/relationships/oleObject" Target="../embeddings/oleObject57.bin"/></Relationships>
</file>

<file path=ppt/slideLayouts/_rels/slideLayout71.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slideMaster" Target="../slideMasters/slideMaster1.xml"/><Relationship Id="rId1" Type="http://schemas.openxmlformats.org/officeDocument/2006/relationships/tags" Target="../tags/tag67.xml"/><Relationship Id="rId6" Type="http://schemas.openxmlformats.org/officeDocument/2006/relationships/image" Target="../media/image2.svg"/><Relationship Id="rId5" Type="http://schemas.openxmlformats.org/officeDocument/2006/relationships/image" Target="../media/image1.emf"/><Relationship Id="rId4" Type="http://schemas.openxmlformats.org/officeDocument/2006/relationships/oleObject" Target="../embeddings/oleObject58.bin"/></Relationships>
</file>

<file path=ppt/slideLayouts/_rels/slideLayout72.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slideMaster" Target="../slideMasters/slideMaster1.xml"/><Relationship Id="rId1" Type="http://schemas.openxmlformats.org/officeDocument/2006/relationships/tags" Target="../tags/tag68.xml"/><Relationship Id="rId6" Type="http://schemas.openxmlformats.org/officeDocument/2006/relationships/image" Target="../media/image5.emf"/><Relationship Id="rId5" Type="http://schemas.openxmlformats.org/officeDocument/2006/relationships/image" Target="../media/image1.emf"/><Relationship Id="rId4" Type="http://schemas.openxmlformats.org/officeDocument/2006/relationships/oleObject" Target="../embeddings/oleObject59.bin"/></Relationships>
</file>

<file path=ppt/slideLayouts/_rels/slideLayout73.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slideMaster" Target="../slideMasters/slideMaster1.xml"/><Relationship Id="rId1" Type="http://schemas.openxmlformats.org/officeDocument/2006/relationships/tags" Target="../tags/tag69.xml"/><Relationship Id="rId6" Type="http://schemas.openxmlformats.org/officeDocument/2006/relationships/image" Target="../media/image2.svg"/><Relationship Id="rId5" Type="http://schemas.openxmlformats.org/officeDocument/2006/relationships/image" Target="../media/image1.emf"/><Relationship Id="rId4" Type="http://schemas.openxmlformats.org/officeDocument/2006/relationships/oleObject" Target="../embeddings/oleObject60.bin"/></Relationships>
</file>

<file path=ppt/slideLayouts/_rels/slideLayout8.xml.rels><?xml version="1.0" encoding="UTF-8" standalone="yes"?>
<Relationships xmlns="http://schemas.openxmlformats.org/package/2006/relationships"><Relationship Id="rId3" Type="http://schemas.openxmlformats.org/officeDocument/2006/relationships/oleObject" Target="../embeddings/oleObject8.bin"/><Relationship Id="rId2" Type="http://schemas.openxmlformats.org/officeDocument/2006/relationships/slideMaster" Target="../slideMasters/slideMaster1.xml"/><Relationship Id="rId1" Type="http://schemas.openxmlformats.org/officeDocument/2006/relationships/tags" Target="../tags/tag10.xml"/><Relationship Id="rId5" Type="http://schemas.openxmlformats.org/officeDocument/2006/relationships/image" Target="../media/image2.svg"/><Relationship Id="rId4" Type="http://schemas.openxmlformats.org/officeDocument/2006/relationships/image" Target="../media/image1.emf"/></Relationships>
</file>

<file path=ppt/slideLayouts/_rels/slideLayout9.xml.rels><?xml version="1.0" encoding="UTF-8" standalone="yes"?>
<Relationships xmlns="http://schemas.openxmlformats.org/package/2006/relationships"><Relationship Id="rId3" Type="http://schemas.openxmlformats.org/officeDocument/2006/relationships/oleObject" Target="../embeddings/oleObject9.bin"/><Relationship Id="rId2" Type="http://schemas.openxmlformats.org/officeDocument/2006/relationships/slideMaster" Target="../slideMasters/slideMaster1.xml"/><Relationship Id="rId1" Type="http://schemas.openxmlformats.org/officeDocument/2006/relationships/tags" Target="../tags/tag11.xml"/><Relationship Id="rId5" Type="http://schemas.openxmlformats.org/officeDocument/2006/relationships/image" Target="../media/image2.svg"/><Relationship Id="rId4" Type="http://schemas.openxmlformats.org/officeDocument/2006/relationships/image" Target="../media/image1.emf"/></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Intro Title Picture Black">
    <p:spTree>
      <p:nvGrpSpPr>
        <p:cNvPr id="1" name=""/>
        <p:cNvGrpSpPr/>
        <p:nvPr/>
      </p:nvGrpSpPr>
      <p:grpSpPr>
        <a:xfrm>
          <a:off x="0" y="0"/>
          <a:ext cx="0" cy="0"/>
          <a:chOff x="0" y="0"/>
          <a:chExt cx="0" cy="0"/>
        </a:xfrm>
      </p:grpSpPr>
      <p:graphicFrame>
        <p:nvGraphicFramePr>
          <p:cNvPr id="4" name="think-cell data - do not delete" hidden="1">
            <a:extLst>
              <a:ext uri="{FF2B5EF4-FFF2-40B4-BE49-F238E27FC236}">
                <a16:creationId xmlns:a16="http://schemas.microsoft.com/office/drawing/2014/main" id="{E51D1A70-E573-9D75-F4AD-E51A4B4353EE}"/>
              </a:ext>
            </a:extLst>
          </p:cNvPr>
          <p:cNvGraphicFramePr>
            <a:graphicFrameLocks/>
          </p:cNvGraphicFramePr>
          <p:nvPr userDrawn="1">
            <p:custDataLst>
              <p:tags r:id="rId1"/>
            </p:custDataLst>
            <p:extLst>
              <p:ext uri="{D42A27DB-BD31-4B8C-83A1-F6EECF244321}">
                <p14:modId xmlns:p14="http://schemas.microsoft.com/office/powerpoint/2010/main" val="105692910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60" imgH="360" progId="TCLayout.ActiveDocument.1">
                  <p:embed/>
                </p:oleObj>
              </mc:Choice>
              <mc:Fallback>
                <p:oleObj name="think-cell Slide" r:id="rId3" imgW="360" imgH="360" progId="TCLayout.ActiveDocument.1">
                  <p:embed/>
                  <p:pic>
                    <p:nvPicPr>
                      <p:cNvPr id="4" name="think-cell data - do not delete" hidden="1">
                        <a:extLst>
                          <a:ext uri="{FF2B5EF4-FFF2-40B4-BE49-F238E27FC236}">
                            <a16:creationId xmlns:a16="http://schemas.microsoft.com/office/drawing/2014/main" id="{E51D1A70-E573-9D75-F4AD-E51A4B4353EE}"/>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89" name="Key visual" descr="Key visual">
            <a:extLst>
              <a:ext uri="{FF2B5EF4-FFF2-40B4-BE49-F238E27FC236}">
                <a16:creationId xmlns:a16="http://schemas.microsoft.com/office/drawing/2014/main" id="{9AF47493-679E-6C3B-8779-96DED9975241}"/>
              </a:ext>
            </a:extLst>
          </p:cNvPr>
          <p:cNvSpPr>
            <a:spLocks noGrp="1"/>
          </p:cNvSpPr>
          <p:nvPr>
            <p:ph type="pic" sz="quarter" idx="12" hasCustomPrompt="1"/>
          </p:nvPr>
        </p:nvSpPr>
        <p:spPr>
          <a:xfrm>
            <a:off x="0" y="-1"/>
            <a:ext cx="12168000" cy="6858000"/>
          </a:xfrm>
          <a:noFill/>
        </p:spPr>
        <p:txBody>
          <a:bodyPr lIns="7128000" tIns="396000" rIns="144000" bIns="108000"/>
          <a:lstStyle>
            <a:lvl1pPr>
              <a:defRPr/>
            </a:lvl1pPr>
            <a:lvl2pPr>
              <a:defRPr/>
            </a:lvl2pPr>
          </a:lstStyle>
          <a:p>
            <a:r>
              <a:rPr lang="en-US" dirty="0"/>
              <a:t>Insert title picture or video.</a:t>
            </a:r>
            <a:br>
              <a:rPr lang="en-US" dirty="0"/>
            </a:br>
            <a:br>
              <a:rPr lang="en-US" dirty="0"/>
            </a:br>
            <a:r>
              <a:rPr lang="en-US" dirty="0"/>
              <a:t>Alternatively, delete the media frame </a:t>
            </a:r>
            <a:br>
              <a:rPr lang="en-US" dirty="0"/>
            </a:br>
            <a:r>
              <a:rPr lang="en-US" dirty="0"/>
              <a:t>to get a plain text title.</a:t>
            </a:r>
          </a:p>
        </p:txBody>
      </p:sp>
      <p:sp>
        <p:nvSpPr>
          <p:cNvPr id="2" name="Headline"/>
          <p:cNvSpPr>
            <a:spLocks noGrp="1"/>
          </p:cNvSpPr>
          <p:nvPr>
            <p:ph type="ctrTitle" hasCustomPrompt="1"/>
          </p:nvPr>
        </p:nvSpPr>
        <p:spPr>
          <a:xfrm>
            <a:off x="540000" y="2160000"/>
            <a:ext cx="5461200" cy="2160000"/>
          </a:xfrm>
        </p:spPr>
        <p:txBody>
          <a:bodyPr vert="horz" lIns="0" tIns="0" rIns="0" bIns="0" anchor="b" anchorCtr="0">
            <a:noAutofit/>
          </a:bodyPr>
          <a:lstStyle>
            <a:lvl1pPr algn="l">
              <a:lnSpc>
                <a:spcPct val="92000"/>
              </a:lnSpc>
              <a:defRPr sz="5200" b="0">
                <a:solidFill>
                  <a:schemeClr val="tx2"/>
                </a:solidFill>
                <a:latin typeface="+mj-lt"/>
              </a:defRPr>
            </a:lvl1pPr>
          </a:lstStyle>
          <a:p>
            <a:r>
              <a:rPr lang="en-US" dirty="0"/>
              <a:t>SH-Bree-Headline up to 60 pt</a:t>
            </a:r>
          </a:p>
        </p:txBody>
      </p:sp>
      <p:sp>
        <p:nvSpPr>
          <p:cNvPr id="3" name="Subhead"/>
          <p:cNvSpPr>
            <a:spLocks noGrp="1"/>
          </p:cNvSpPr>
          <p:nvPr>
            <p:ph type="subTitle" idx="1" hasCustomPrompt="1"/>
          </p:nvPr>
        </p:nvSpPr>
        <p:spPr bwMode="black">
          <a:xfrm>
            <a:off x="540001" y="4320000"/>
            <a:ext cx="3574800" cy="611191"/>
          </a:xfrm>
        </p:spPr>
        <p:txBody>
          <a:bodyPr lIns="0" tIns="270000" rIns="0" bIns="0" anchor="t" anchorCtr="0">
            <a:spAutoFit/>
          </a:bodyPr>
          <a:lstStyle>
            <a:lvl1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sz="2200" b="0" baseline="0">
                <a:solidFill>
                  <a:schemeClr val="tx1"/>
                </a:solidFill>
                <a:latin typeface="+mn-lt"/>
              </a:defRPr>
            </a:lvl1pPr>
            <a:lvl2pPr marL="0" indent="0" algn="l">
              <a:buNone/>
              <a:defRPr sz="2000">
                <a:solidFill>
                  <a:schemeClr val="tx1">
                    <a:tint val="75000"/>
                  </a:schemeClr>
                </a:solidFill>
              </a:defRPr>
            </a:lvl2pPr>
            <a:lvl3pPr marL="0" indent="0" algn="l">
              <a:buNone/>
              <a:defRPr>
                <a:solidFill>
                  <a:schemeClr val="tx1">
                    <a:tint val="75000"/>
                  </a:schemeClr>
                </a:solidFill>
              </a:defRPr>
            </a:lvl3pPr>
            <a:lvl4pPr marL="0" indent="0" algn="l">
              <a:buNone/>
              <a:defRPr sz="2200" b="1">
                <a:solidFill>
                  <a:schemeClr val="tx1">
                    <a:tint val="75000"/>
                  </a:schemeClr>
                </a:solidFill>
              </a:defRPr>
            </a:lvl4pPr>
            <a:lvl5pPr marL="0" indent="0" algn="l">
              <a:buNone/>
              <a:defRPr sz="2000" b="1">
                <a:solidFill>
                  <a:schemeClr val="tx1">
                    <a:tint val="75000"/>
                  </a:schemeClr>
                </a:solidFill>
              </a:defRPr>
            </a:lvl5pPr>
            <a:lvl6pPr marL="0" indent="0" algn="l">
              <a:buNone/>
              <a:defRPr b="1">
                <a:solidFill>
                  <a:schemeClr val="tx1">
                    <a:tint val="75000"/>
                  </a:schemeClr>
                </a:solidFill>
              </a:defRPr>
            </a:lvl6pPr>
            <a:lvl7pPr marL="0" indent="0" algn="l">
              <a:buNone/>
              <a:defRPr sz="2200">
                <a:solidFill>
                  <a:schemeClr val="bg2"/>
                </a:solidFill>
              </a:defRPr>
            </a:lvl7pPr>
            <a:lvl8pPr marL="0" indent="0" algn="l">
              <a:buNone/>
              <a:defRPr sz="2000">
                <a:solidFill>
                  <a:schemeClr val="bg2"/>
                </a:solidFill>
              </a:defRPr>
            </a:lvl8pPr>
            <a:lvl9pPr marL="0" indent="0" algn="l">
              <a:spcBef>
                <a:spcPts val="0"/>
              </a:spcBef>
              <a:buNone/>
              <a:defRPr sz="1800">
                <a:solidFill>
                  <a:schemeClr val="bg2"/>
                </a:solidFill>
              </a:defRPr>
            </a:lvl9pPr>
          </a:lstStyle>
          <a:p>
            <a:pPr lvl="0"/>
            <a:r>
              <a:rPr lang="en-US" dirty="0"/>
              <a:t>Subheadline Calibri 22 pt</a:t>
            </a:r>
          </a:p>
        </p:txBody>
      </p:sp>
      <p:sp>
        <p:nvSpPr>
          <p:cNvPr id="22" name="Presenter"/>
          <p:cNvSpPr>
            <a:spLocks noGrp="1"/>
          </p:cNvSpPr>
          <p:nvPr>
            <p:ph type="body" sz="quarter" idx="10" hasCustomPrompt="1"/>
          </p:nvPr>
        </p:nvSpPr>
        <p:spPr>
          <a:xfrm>
            <a:off x="540000" y="4932000"/>
            <a:ext cx="3574800" cy="612645"/>
          </a:xfrm>
        </p:spPr>
        <p:txBody>
          <a:bodyPr lIns="0" tIns="180000" rIns="0" bIns="0" anchor="t" anchorCtr="0">
            <a:spAutoFit/>
          </a:bodyPr>
          <a:lstStyle>
            <a:lvl1pPr marL="0" indent="0">
              <a:lnSpc>
                <a:spcPct val="100000"/>
              </a:lnSpc>
              <a:spcBef>
                <a:spcPts val="0"/>
              </a:spcBef>
              <a:buNone/>
              <a:defRPr sz="1400" b="0">
                <a:solidFill>
                  <a:schemeClr val="tx1"/>
                </a:solidFill>
              </a:defRPr>
            </a:lvl1pPr>
            <a:lvl2pPr>
              <a:defRPr sz="1600"/>
            </a:lvl2pPr>
            <a:lvl3pPr>
              <a:buClr>
                <a:schemeClr val="tx2"/>
              </a:buClr>
              <a:defRPr sz="1600"/>
            </a:lvl3pPr>
            <a:lvl4pPr>
              <a:buClr>
                <a:schemeClr val="tx2"/>
              </a:buClr>
              <a:defRPr sz="1600"/>
            </a:lvl4pPr>
            <a:lvl5pPr>
              <a:buClr>
                <a:schemeClr val="tx2"/>
              </a:buClr>
              <a:defRPr sz="1600"/>
            </a:lvl5pPr>
            <a:lvl6pPr>
              <a:buClr>
                <a:schemeClr val="tx2"/>
              </a:buClr>
              <a:defRPr sz="1600"/>
            </a:lvl6pPr>
            <a:lvl7pPr>
              <a:buClr>
                <a:schemeClr val="tx2"/>
              </a:buClr>
              <a:defRPr sz="1600"/>
            </a:lvl7pPr>
            <a:lvl8pPr>
              <a:buClr>
                <a:schemeClr val="tx2"/>
              </a:buClr>
              <a:defRPr sz="1600"/>
            </a:lvl8pPr>
          </a:lstStyle>
          <a:p>
            <a:pPr lvl="0"/>
            <a:r>
              <a:rPr lang="en-US" noProof="0" dirty="0"/>
              <a:t>Presenter Calibri 14 pt</a:t>
            </a:r>
            <a:br>
              <a:rPr lang="en-US" noProof="0" dirty="0"/>
            </a:br>
            <a:r>
              <a:rPr lang="en-US" noProof="0" dirty="0"/>
              <a:t>English, month year</a:t>
            </a:r>
          </a:p>
        </p:txBody>
      </p:sp>
      <p:sp>
        <p:nvSpPr>
          <p:cNvPr id="8" name="Date Placeholder 7">
            <a:extLst>
              <a:ext uri="{FF2B5EF4-FFF2-40B4-BE49-F238E27FC236}">
                <a16:creationId xmlns:a16="http://schemas.microsoft.com/office/drawing/2014/main" id="{980E2521-6B94-19CF-10BA-8A83B30813C7}"/>
              </a:ext>
              <a:ext uri="{C183D7F6-B498-43B3-948B-1728B52AA6E4}">
                <adec:decorative xmlns:adec="http://schemas.microsoft.com/office/drawing/2017/decorative" val="1"/>
              </a:ext>
            </a:extLst>
          </p:cNvPr>
          <p:cNvSpPr>
            <a:spLocks noGrp="1"/>
          </p:cNvSpPr>
          <p:nvPr>
            <p:ph type="dt" sz="half" idx="15"/>
          </p:nvPr>
        </p:nvSpPr>
        <p:spPr/>
        <p:txBody>
          <a:bodyPr/>
          <a:lstStyle>
            <a:lvl1pPr>
              <a:defRPr>
                <a:solidFill>
                  <a:schemeClr val="tx1"/>
                </a:solidFill>
              </a:defRPr>
            </a:lvl1pPr>
          </a:lstStyle>
          <a:p>
            <a:r>
              <a:rPr lang="en-US"/>
              <a:t>Unrestricted © Siemens Healthineers, 2026</a:t>
            </a:r>
            <a:endParaRPr lang="en-US" dirty="0"/>
          </a:p>
        </p:txBody>
      </p:sp>
      <p:sp>
        <p:nvSpPr>
          <p:cNvPr id="9" name="Footer Placeholder 8">
            <a:extLst>
              <a:ext uri="{FF2B5EF4-FFF2-40B4-BE49-F238E27FC236}">
                <a16:creationId xmlns:a16="http://schemas.microsoft.com/office/drawing/2014/main" id="{1BD1BDC2-2A3C-B28C-52F4-2B160C28A416}"/>
              </a:ext>
              <a:ext uri="{C183D7F6-B498-43B3-948B-1728B52AA6E4}">
                <adec:decorative xmlns:adec="http://schemas.microsoft.com/office/drawing/2017/decorative" val="1"/>
              </a:ext>
            </a:extLst>
          </p:cNvPr>
          <p:cNvSpPr>
            <a:spLocks noGrp="1"/>
          </p:cNvSpPr>
          <p:nvPr>
            <p:ph type="ftr" sz="quarter" idx="16"/>
          </p:nvPr>
        </p:nvSpPr>
        <p:spPr/>
        <p:txBody>
          <a:bodyPr/>
          <a:lstStyle>
            <a:lvl1pPr>
              <a:defRPr>
                <a:solidFill>
                  <a:schemeClr val="tx1"/>
                </a:solidFill>
              </a:defRPr>
            </a:lvl1pPr>
          </a:lstStyle>
          <a:p>
            <a:r>
              <a:rPr lang="en-US"/>
              <a:t>SHS DI XP</a:t>
            </a:r>
            <a:endParaRPr lang="en-US" dirty="0"/>
          </a:p>
        </p:txBody>
      </p:sp>
      <p:sp>
        <p:nvSpPr>
          <p:cNvPr id="10" name="Slide Number Placeholder 9">
            <a:extLst>
              <a:ext uri="{FF2B5EF4-FFF2-40B4-BE49-F238E27FC236}">
                <a16:creationId xmlns:a16="http://schemas.microsoft.com/office/drawing/2014/main" id="{F0F2F894-92D8-A38E-4196-8815C5380412}"/>
              </a:ext>
              <a:ext uri="{C183D7F6-B498-43B3-948B-1728B52AA6E4}">
                <adec:decorative xmlns:adec="http://schemas.microsoft.com/office/drawing/2017/decorative" val="1"/>
              </a:ext>
            </a:extLst>
          </p:cNvPr>
          <p:cNvSpPr>
            <a:spLocks noGrp="1"/>
          </p:cNvSpPr>
          <p:nvPr>
            <p:ph type="sldNum" sz="quarter" idx="17"/>
          </p:nvPr>
        </p:nvSpPr>
        <p:spPr/>
        <p:txBody>
          <a:bodyPr/>
          <a:lstStyle>
            <a:lvl1pPr>
              <a:defRPr>
                <a:solidFill>
                  <a:schemeClr val="tx1"/>
                </a:solidFill>
              </a:defRPr>
            </a:lvl1pPr>
          </a:lstStyle>
          <a:p>
            <a:fld id="{42B424FB-C8CA-40D0-9E9F-83B6197CB6E7}" type="slidenum">
              <a:rPr lang="en-US" smtClean="0"/>
              <a:pPr/>
              <a:t>‹Nr.›</a:t>
            </a:fld>
            <a:endParaRPr lang="en-US" dirty="0"/>
          </a:p>
        </p:txBody>
      </p:sp>
    </p:spTree>
    <p:extLst>
      <p:ext uri="{BB962C8B-B14F-4D97-AF65-F5344CB8AC3E}">
        <p14:creationId xmlns:p14="http://schemas.microsoft.com/office/powerpoint/2010/main" val="3327234912"/>
      </p:ext>
    </p:extLst>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hapter (Content section) White">
    <p:bg>
      <p:bgRef idx="1001">
        <a:schemeClr val="bg1"/>
      </p:bgRef>
    </p:bg>
    <p:spTree>
      <p:nvGrpSpPr>
        <p:cNvPr id="1" name=""/>
        <p:cNvGrpSpPr/>
        <p:nvPr/>
      </p:nvGrpSpPr>
      <p:grpSpPr>
        <a:xfrm>
          <a:off x="0" y="0"/>
          <a:ext cx="0" cy="0"/>
          <a:chOff x="0" y="0"/>
          <a:chExt cx="0" cy="0"/>
        </a:xfrm>
      </p:grpSpPr>
      <p:graphicFrame>
        <p:nvGraphicFramePr>
          <p:cNvPr id="9" name="think-cell data - do not delete" hidden="1">
            <a:extLst>
              <a:ext uri="{FF2B5EF4-FFF2-40B4-BE49-F238E27FC236}">
                <a16:creationId xmlns:a16="http://schemas.microsoft.com/office/drawing/2014/main" id="{01E9547D-E66A-43E4-873F-D850A64DDB3E}"/>
              </a:ext>
            </a:extLst>
          </p:cNvPr>
          <p:cNvGraphicFramePr>
            <a:graphicFrameLocks/>
          </p:cNvGraphicFramePr>
          <p:nvPr userDrawn="1">
            <p:custDataLst>
              <p:tags r:id="rId1"/>
            </p:custDataLst>
            <p:extLst>
              <p:ext uri="{D42A27DB-BD31-4B8C-83A1-F6EECF244321}">
                <p14:modId xmlns:p14="http://schemas.microsoft.com/office/powerpoint/2010/main" val="308996725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60" imgH="360" progId="TCLayout.ActiveDocument.1">
                  <p:embed/>
                </p:oleObj>
              </mc:Choice>
              <mc:Fallback>
                <p:oleObj name="think-cell Slide" r:id="rId3" imgW="360" imgH="360" progId="TCLayout.ActiveDocument.1">
                  <p:embed/>
                  <p:pic>
                    <p:nvPicPr>
                      <p:cNvPr id="9" name="think-cell data - do not delete" hidden="1">
                        <a:extLst>
                          <a:ext uri="{FF2B5EF4-FFF2-40B4-BE49-F238E27FC236}">
                            <a16:creationId xmlns:a16="http://schemas.microsoft.com/office/drawing/2014/main" id="{01E9547D-E66A-43E4-873F-D850A64DDB3E}"/>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Headline">
            <a:extLst>
              <a:ext uri="{FF2B5EF4-FFF2-40B4-BE49-F238E27FC236}">
                <a16:creationId xmlns:a16="http://schemas.microsoft.com/office/drawing/2014/main" id="{1759BA03-7E87-D2C2-9957-C779942CF36D}"/>
              </a:ext>
            </a:extLst>
          </p:cNvPr>
          <p:cNvSpPr>
            <a:spLocks noGrp="1"/>
          </p:cNvSpPr>
          <p:nvPr>
            <p:ph type="ctrTitle" hasCustomPrompt="1"/>
          </p:nvPr>
        </p:nvSpPr>
        <p:spPr>
          <a:xfrm>
            <a:off x="539750" y="1990800"/>
            <a:ext cx="7336347" cy="1488421"/>
          </a:xfrm>
        </p:spPr>
        <p:txBody>
          <a:bodyPr vert="horz" lIns="0" tIns="0" rIns="0" bIns="0" anchor="t" anchorCtr="0">
            <a:spAutoFit/>
          </a:bodyPr>
          <a:lstStyle>
            <a:lvl1pPr algn="l">
              <a:lnSpc>
                <a:spcPct val="92000"/>
              </a:lnSpc>
              <a:defRPr sz="5200" b="0">
                <a:solidFill>
                  <a:schemeClr val="bg2"/>
                </a:solidFill>
              </a:defRPr>
            </a:lvl1pPr>
          </a:lstStyle>
          <a:p>
            <a:r>
              <a:rPr lang="en-US" dirty="0"/>
              <a:t>SH-Bree-Headline </a:t>
            </a:r>
            <a:br>
              <a:rPr lang="en-US" dirty="0"/>
            </a:br>
            <a:r>
              <a:rPr lang="en-US" dirty="0"/>
              <a:t>52 pt</a:t>
            </a:r>
          </a:p>
        </p:txBody>
      </p:sp>
      <p:sp>
        <p:nvSpPr>
          <p:cNvPr id="3" name="Product tag"/>
          <p:cNvSpPr>
            <a:spLocks noGrp="1"/>
          </p:cNvSpPr>
          <p:nvPr>
            <p:ph type="subTitle" idx="1" hasCustomPrompt="1"/>
          </p:nvPr>
        </p:nvSpPr>
        <p:spPr>
          <a:xfrm>
            <a:off x="539750" y="1052513"/>
            <a:ext cx="7337425" cy="936000"/>
          </a:xfrm>
        </p:spPr>
        <p:txBody>
          <a:bodyPr lIns="0" tIns="0" rIns="0" bIns="86400" anchor="b" anchorCtr="0">
            <a:noAutofit/>
          </a:bodyPr>
          <a:lstStyle>
            <a:lvl1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sz="2200" b="0" baseline="0">
                <a:solidFill>
                  <a:schemeClr val="tx1"/>
                </a:solidFill>
                <a:latin typeface="+mj-lt"/>
              </a:defRPr>
            </a:lvl1pPr>
            <a:lvl2pPr marL="0" indent="0" algn="l">
              <a:buNone/>
              <a:defRPr sz="2000">
                <a:solidFill>
                  <a:schemeClr val="tx1"/>
                </a:solidFill>
                <a:latin typeface="+mj-lt"/>
              </a:defRPr>
            </a:lvl2pPr>
            <a:lvl3pPr marL="0" indent="0" algn="l">
              <a:buNone/>
              <a:defRPr>
                <a:solidFill>
                  <a:schemeClr val="tx1"/>
                </a:solidFill>
                <a:latin typeface="+mj-lt"/>
              </a:defRPr>
            </a:lvl3pPr>
            <a:lvl4pPr marL="0" indent="0" algn="l">
              <a:buNone/>
              <a:defRPr sz="2200">
                <a:solidFill>
                  <a:schemeClr val="accent5"/>
                </a:solidFill>
                <a:latin typeface="+mj-lt"/>
              </a:defRPr>
            </a:lvl4pPr>
            <a:lvl5pPr marL="0" indent="0" algn="l">
              <a:buNone/>
              <a:defRPr sz="2000">
                <a:solidFill>
                  <a:schemeClr val="accent5"/>
                </a:solidFill>
                <a:latin typeface="+mj-lt"/>
              </a:defRPr>
            </a:lvl5pPr>
            <a:lvl6pPr marL="0" indent="0" algn="l">
              <a:buNone/>
              <a:defRPr>
                <a:solidFill>
                  <a:schemeClr val="accent5"/>
                </a:solidFill>
                <a:latin typeface="+mj-lt"/>
              </a:defRPr>
            </a:lvl6pPr>
            <a:lvl7pPr marL="0" indent="0" algn="l">
              <a:buNone/>
              <a:defRPr sz="2200">
                <a:solidFill>
                  <a:schemeClr val="accent3"/>
                </a:solidFill>
                <a:latin typeface="+mj-lt"/>
              </a:defRPr>
            </a:lvl7pPr>
            <a:lvl8pPr marL="0" indent="0" algn="l">
              <a:buNone/>
              <a:defRPr sz="2000">
                <a:solidFill>
                  <a:schemeClr val="accent3"/>
                </a:solidFill>
                <a:latin typeface="+mj-lt"/>
              </a:defRPr>
            </a:lvl8pPr>
            <a:lvl9pPr marL="0" indent="0" algn="l">
              <a:spcBef>
                <a:spcPts val="0"/>
              </a:spcBef>
              <a:buNone/>
              <a:defRPr sz="1600">
                <a:solidFill>
                  <a:schemeClr val="accent3"/>
                </a:solidFill>
                <a:latin typeface="+mj-lt"/>
              </a:defRPr>
            </a:lvl9pPr>
          </a:lstStyle>
          <a:p>
            <a:pPr lvl="0"/>
            <a:r>
              <a:rPr lang="en-US" dirty="0"/>
              <a:t>Optional tag SH-Bree-Headline 22 pt</a:t>
            </a:r>
          </a:p>
        </p:txBody>
      </p:sp>
      <p:cxnSp>
        <p:nvCxnSpPr>
          <p:cNvPr id="4" name="Separating line">
            <a:extLst>
              <a:ext uri="{FF2B5EF4-FFF2-40B4-BE49-F238E27FC236}">
                <a16:creationId xmlns:a16="http://schemas.microsoft.com/office/drawing/2014/main" id="{923428A5-4B48-156D-457F-A52563CC99A5}"/>
              </a:ext>
              <a:ext uri="{C183D7F6-B498-43B3-948B-1728B52AA6E4}">
                <adec:decorative xmlns:adec="http://schemas.microsoft.com/office/drawing/2017/decorative" val="1"/>
              </a:ext>
            </a:extLst>
          </p:cNvPr>
          <p:cNvCxnSpPr>
            <a:cxnSpLocks noGrp="1" noRot="1" noMove="1" noResize="1" noEditPoints="1" noAdjustHandles="1" noChangeArrowheads="1" noChangeShapeType="1"/>
          </p:cNvCxnSpPr>
          <p:nvPr userDrawn="1"/>
        </p:nvCxnSpPr>
        <p:spPr>
          <a:xfrm>
            <a:off x="542926" y="3636000"/>
            <a:ext cx="11085512" cy="0"/>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sp>
        <p:nvSpPr>
          <p:cNvPr id="6" name="Content">
            <a:extLst>
              <a:ext uri="{FF2B5EF4-FFF2-40B4-BE49-F238E27FC236}">
                <a16:creationId xmlns:a16="http://schemas.microsoft.com/office/drawing/2014/main" id="{A1C4FBFA-9135-C792-23F7-418C3F935761}"/>
              </a:ext>
            </a:extLst>
          </p:cNvPr>
          <p:cNvSpPr>
            <a:spLocks noGrp="1"/>
          </p:cNvSpPr>
          <p:nvPr>
            <p:ph type="body" sz="quarter" idx="10" hasCustomPrompt="1"/>
          </p:nvPr>
        </p:nvSpPr>
        <p:spPr>
          <a:xfrm>
            <a:off x="539749" y="3960000"/>
            <a:ext cx="5454651" cy="2232000"/>
          </a:xfrm>
        </p:spPr>
        <p:txBody>
          <a:bodyPr/>
          <a:lstStyle>
            <a:lvl1pPr>
              <a:tabLst>
                <a:tab pos="5451475" algn="r"/>
              </a:tabLst>
              <a:defRPr sz="1600"/>
            </a:lvl1pPr>
            <a:lvl2pPr>
              <a:tabLst>
                <a:tab pos="5451475" algn="r"/>
              </a:tabLst>
              <a:defRPr sz="1600"/>
            </a:lvl2pPr>
            <a:lvl3pPr>
              <a:tabLst>
                <a:tab pos="5451475" algn="r"/>
              </a:tabLst>
              <a:defRPr sz="1600"/>
            </a:lvl3pPr>
            <a:lvl4pPr>
              <a:tabLst>
                <a:tab pos="5451475" algn="r"/>
              </a:tabLst>
              <a:defRPr sz="1600"/>
            </a:lvl4pPr>
            <a:lvl5pPr>
              <a:tabLst>
                <a:tab pos="5451475" algn="r"/>
              </a:tabLst>
              <a:defRPr sz="1600"/>
            </a:lvl5pPr>
          </a:lstStyle>
          <a:p>
            <a:pPr lvl="0"/>
            <a:r>
              <a:rPr lang="en-US" dirty="0"/>
              <a:t>Text Calibri 16 pt dolor</a:t>
            </a:r>
          </a:p>
          <a:p>
            <a:pPr lvl="1"/>
            <a:r>
              <a:rPr lang="en-US" noProof="0" dirty="0"/>
              <a:t>Text Calibri 16 pt</a:t>
            </a:r>
          </a:p>
          <a:p>
            <a:pPr lvl="2"/>
            <a:r>
              <a:rPr lang="en-US" noProof="0" dirty="0"/>
              <a:t>Text Calibri 16 pt</a:t>
            </a:r>
          </a:p>
          <a:p>
            <a:pPr lvl="3"/>
            <a:r>
              <a:rPr lang="en-US" noProof="0" dirty="0"/>
              <a:t>Text Calibri 16 pt</a:t>
            </a:r>
            <a:endParaRPr lang="en-US" dirty="0"/>
          </a:p>
        </p:txBody>
      </p:sp>
      <p:pic>
        <p:nvPicPr>
          <p:cNvPr id="10" name="Siemens Healthineers Logo">
            <a:extLst>
              <a:ext uri="{FF2B5EF4-FFF2-40B4-BE49-F238E27FC236}">
                <a16:creationId xmlns:a16="http://schemas.microsoft.com/office/drawing/2014/main" id="{23BB6728-3963-0C88-5030-BD02808C114E}"/>
              </a:ext>
              <a:ext uri="{C183D7F6-B498-43B3-948B-1728B52AA6E4}">
                <adec:decorative xmlns:adec="http://schemas.microsoft.com/office/drawing/2017/decorative" val="1"/>
              </a:ext>
            </a:extLst>
          </p:cNvPr>
          <p:cNvPicPr>
            <a:picLocks noGrp="1" noRot="1" noMove="1" noResize="1" noEditPoints="1" noAdjustHandles="1" noChangeArrowheads="1" noChangeShapeType="1" noCrop="1"/>
          </p:cNvPicPr>
          <p:nvPr userDrawn="1"/>
        </p:nvPicPr>
        <p:blipFill>
          <a:blip>
            <a:extLst>
              <a:ext uri="{96DAC541-7B7A-43D3-8B79-37D633B846F1}">
                <asvg:svgBlip xmlns:asvg="http://schemas.microsoft.com/office/drawing/2016/SVG/main" r:embed="rId5"/>
              </a:ext>
            </a:extLst>
          </a:blip>
          <a:srcRect/>
          <a:stretch/>
        </p:blipFill>
        <p:spPr bwMode="black">
          <a:xfrm>
            <a:off x="10440000" y="281267"/>
            <a:ext cx="1440000" cy="338400"/>
          </a:xfrm>
          <a:prstGeom prst="rect">
            <a:avLst/>
          </a:prstGeom>
        </p:spPr>
      </p:pic>
      <p:sp>
        <p:nvSpPr>
          <p:cNvPr id="5" name="Date Placeholder 4">
            <a:extLst>
              <a:ext uri="{FF2B5EF4-FFF2-40B4-BE49-F238E27FC236}">
                <a16:creationId xmlns:a16="http://schemas.microsoft.com/office/drawing/2014/main" id="{FE3FFE92-1EC4-F7A3-FDE0-E1788F1BD5F8}"/>
              </a:ext>
              <a:ext uri="{C183D7F6-B498-43B3-948B-1728B52AA6E4}">
                <adec:decorative xmlns:adec="http://schemas.microsoft.com/office/drawing/2017/decorative" val="1"/>
              </a:ext>
            </a:extLst>
          </p:cNvPr>
          <p:cNvSpPr>
            <a:spLocks noGrp="1"/>
          </p:cNvSpPr>
          <p:nvPr>
            <p:ph type="dt" sz="half" idx="11"/>
          </p:nvPr>
        </p:nvSpPr>
        <p:spPr/>
        <p:txBody>
          <a:bodyPr/>
          <a:lstStyle/>
          <a:p>
            <a:pPr algn="r"/>
            <a:r>
              <a:rPr lang="en-US"/>
              <a:t>Unrestricted © Siemens Healthineers, 2026</a:t>
            </a:r>
            <a:endParaRPr lang="en-US" dirty="0"/>
          </a:p>
        </p:txBody>
      </p:sp>
      <p:sp>
        <p:nvSpPr>
          <p:cNvPr id="7" name="Footer Placeholder 6">
            <a:extLst>
              <a:ext uri="{FF2B5EF4-FFF2-40B4-BE49-F238E27FC236}">
                <a16:creationId xmlns:a16="http://schemas.microsoft.com/office/drawing/2014/main" id="{40121F48-B15E-8B0B-5A59-C548714EF3BD}"/>
              </a:ext>
              <a:ext uri="{C183D7F6-B498-43B3-948B-1728B52AA6E4}">
                <adec:decorative xmlns:adec="http://schemas.microsoft.com/office/drawing/2017/decorative" val="1"/>
              </a:ext>
            </a:extLst>
          </p:cNvPr>
          <p:cNvSpPr>
            <a:spLocks noGrp="1"/>
          </p:cNvSpPr>
          <p:nvPr>
            <p:ph type="ftr" sz="quarter" idx="12"/>
          </p:nvPr>
        </p:nvSpPr>
        <p:spPr/>
        <p:txBody>
          <a:bodyPr/>
          <a:lstStyle/>
          <a:p>
            <a:r>
              <a:rPr lang="en-US"/>
              <a:t>SHS DI XP</a:t>
            </a:r>
            <a:endParaRPr lang="en-US" dirty="0"/>
          </a:p>
        </p:txBody>
      </p:sp>
      <p:sp>
        <p:nvSpPr>
          <p:cNvPr id="8" name="Slide Number Placeholder 7">
            <a:extLst>
              <a:ext uri="{FF2B5EF4-FFF2-40B4-BE49-F238E27FC236}">
                <a16:creationId xmlns:a16="http://schemas.microsoft.com/office/drawing/2014/main" id="{E1FAEC27-4173-D38D-26C8-6CAA42E8DC70}"/>
              </a:ext>
              <a:ext uri="{C183D7F6-B498-43B3-948B-1728B52AA6E4}">
                <adec:decorative xmlns:adec="http://schemas.microsoft.com/office/drawing/2017/decorative" val="1"/>
              </a:ext>
            </a:extLst>
          </p:cNvPr>
          <p:cNvSpPr>
            <a:spLocks noGrp="1"/>
          </p:cNvSpPr>
          <p:nvPr>
            <p:ph type="sldNum" sz="quarter" idx="13"/>
          </p:nvPr>
        </p:nvSpPr>
        <p:spPr/>
        <p:txBody>
          <a:bodyPr/>
          <a:lstStyle/>
          <a:p>
            <a:fld id="{42B424FB-C8CA-40D0-9E9F-83B6197CB6E7}" type="slidenum">
              <a:rPr lang="en-US" smtClean="0"/>
              <a:pPr/>
              <a:t>‹Nr.›</a:t>
            </a:fld>
            <a:endParaRPr lang="en-US" b="1" dirty="0"/>
          </a:p>
        </p:txBody>
      </p:sp>
    </p:spTree>
    <p:extLst>
      <p:ext uri="{BB962C8B-B14F-4D97-AF65-F5344CB8AC3E}">
        <p14:creationId xmlns:p14="http://schemas.microsoft.com/office/powerpoint/2010/main" val="3184777096"/>
      </p:ext>
    </p:extLst>
  </p:cSld>
  <p:clrMapOvr>
    <a:overrideClrMapping bg1="lt1" tx1="dk1" bg2="lt2" tx2="dk2" accent1="accent1" accent2="accent2" accent3="accent3" accent4="accent4" accent5="accent5" accent6="accent6" hlink="hlink" folHlink="folHlink"/>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Chapter Picture (M) Black">
    <p:bg>
      <p:bgRef idx="1001">
        <a:schemeClr val="bg1"/>
      </p:bgRef>
    </p:bg>
    <p:spTree>
      <p:nvGrpSpPr>
        <p:cNvPr id="1" name=""/>
        <p:cNvGrpSpPr/>
        <p:nvPr/>
      </p:nvGrpSpPr>
      <p:grpSpPr>
        <a:xfrm>
          <a:off x="0" y="0"/>
          <a:ext cx="0" cy="0"/>
          <a:chOff x="0" y="0"/>
          <a:chExt cx="0" cy="0"/>
        </a:xfrm>
      </p:grpSpPr>
      <p:graphicFrame>
        <p:nvGraphicFramePr>
          <p:cNvPr id="7" name="think-cell data - do not delete" hidden="1">
            <a:extLst>
              <a:ext uri="{FF2B5EF4-FFF2-40B4-BE49-F238E27FC236}">
                <a16:creationId xmlns:a16="http://schemas.microsoft.com/office/drawing/2014/main" id="{DD2C7A68-081B-B7E8-1C25-C6AC1AD4BFF1}"/>
              </a:ext>
            </a:extLst>
          </p:cNvPr>
          <p:cNvGraphicFramePr>
            <a:graphicFrameLocks/>
          </p:cNvGraphicFramePr>
          <p:nvPr userDrawn="1">
            <p:custDataLst>
              <p:tags r:id="rId1"/>
            </p:custDataLst>
            <p:extLst>
              <p:ext uri="{D42A27DB-BD31-4B8C-83A1-F6EECF244321}">
                <p14:modId xmlns:p14="http://schemas.microsoft.com/office/powerpoint/2010/main" val="211920497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60" imgH="360" progId="TCLayout.ActiveDocument.1">
                  <p:embed/>
                </p:oleObj>
              </mc:Choice>
              <mc:Fallback>
                <p:oleObj name="think-cell Slide" r:id="rId3" imgW="360" imgH="360" progId="TCLayout.ActiveDocument.1">
                  <p:embed/>
                  <p:pic>
                    <p:nvPicPr>
                      <p:cNvPr id="7" name="think-cell data - do not delete" hidden="1">
                        <a:extLst>
                          <a:ext uri="{FF2B5EF4-FFF2-40B4-BE49-F238E27FC236}">
                            <a16:creationId xmlns:a16="http://schemas.microsoft.com/office/drawing/2014/main" id="{DD2C7A68-081B-B7E8-1C25-C6AC1AD4BFF1}"/>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Headline">
            <a:extLst>
              <a:ext uri="{FF2B5EF4-FFF2-40B4-BE49-F238E27FC236}">
                <a16:creationId xmlns:a16="http://schemas.microsoft.com/office/drawing/2014/main" id="{D2431C5C-CB1C-FEE4-7396-C8C044A5BCFB}"/>
              </a:ext>
            </a:extLst>
          </p:cNvPr>
          <p:cNvSpPr>
            <a:spLocks noGrp="1"/>
          </p:cNvSpPr>
          <p:nvPr>
            <p:ph type="title" hasCustomPrompt="1"/>
          </p:nvPr>
        </p:nvSpPr>
        <p:spPr>
          <a:xfrm>
            <a:off x="540000" y="1990800"/>
            <a:ext cx="5461200" cy="1488421"/>
          </a:xfrm>
        </p:spPr>
        <p:txBody>
          <a:bodyPr vert="horz" rIns="0">
            <a:spAutoFit/>
          </a:bodyPr>
          <a:lstStyle>
            <a:lvl1pPr>
              <a:lnSpc>
                <a:spcPct val="92000"/>
              </a:lnSpc>
              <a:defRPr sz="5200" b="0">
                <a:solidFill>
                  <a:schemeClr val="tx2"/>
                </a:solidFill>
              </a:defRPr>
            </a:lvl1pPr>
          </a:lstStyle>
          <a:p>
            <a:r>
              <a:rPr lang="en-US" noProof="0" dirty="0"/>
              <a:t>SH-Bree-Headline </a:t>
            </a:r>
            <a:br>
              <a:rPr lang="en-US" noProof="0" dirty="0"/>
            </a:br>
            <a:r>
              <a:rPr lang="en-US" noProof="0" dirty="0"/>
              <a:t>52 pt</a:t>
            </a:r>
            <a:endParaRPr lang="en-US" dirty="0"/>
          </a:p>
        </p:txBody>
      </p:sp>
      <p:sp>
        <p:nvSpPr>
          <p:cNvPr id="8" name="Subhead">
            <a:extLst>
              <a:ext uri="{FF2B5EF4-FFF2-40B4-BE49-F238E27FC236}">
                <a16:creationId xmlns:a16="http://schemas.microsoft.com/office/drawing/2014/main" id="{319738D7-52EA-922F-A19E-076D22567543}"/>
              </a:ext>
            </a:extLst>
          </p:cNvPr>
          <p:cNvSpPr>
            <a:spLocks noGrp="1"/>
          </p:cNvSpPr>
          <p:nvPr>
            <p:ph type="body" sz="quarter" idx="13" hasCustomPrompt="1"/>
          </p:nvPr>
        </p:nvSpPr>
        <p:spPr>
          <a:xfrm>
            <a:off x="540000" y="3481200"/>
            <a:ext cx="5461200" cy="600285"/>
          </a:xfrm>
        </p:spPr>
        <p:txBody>
          <a:bodyPr tIns="259200">
            <a:spAutoFit/>
          </a:bodyPr>
          <a:lstStyle>
            <a:lvl1pPr>
              <a:defRPr sz="2200" b="0"/>
            </a:lvl1pPr>
            <a:lvl3pPr>
              <a:buClr>
                <a:schemeClr val="tx2"/>
              </a:buClr>
              <a:defRPr/>
            </a:lvl3pPr>
            <a:lvl4pPr>
              <a:buClr>
                <a:schemeClr val="tx2"/>
              </a:buClr>
              <a:defRPr/>
            </a:lvl4pPr>
            <a:lvl5pPr>
              <a:buClr>
                <a:schemeClr val="tx2"/>
              </a:buClr>
              <a:defRPr/>
            </a:lvl5pPr>
            <a:lvl6pPr>
              <a:buClr>
                <a:schemeClr val="tx2"/>
              </a:buClr>
              <a:defRPr/>
            </a:lvl6pPr>
            <a:lvl7pPr>
              <a:buClr>
                <a:schemeClr val="tx2"/>
              </a:buClr>
              <a:defRPr/>
            </a:lvl7pPr>
            <a:lvl8pPr>
              <a:buClr>
                <a:schemeClr val="tx2"/>
              </a:buClr>
              <a:defRPr/>
            </a:lvl8pPr>
          </a:lstStyle>
          <a:p>
            <a:pPr lvl="0"/>
            <a:r>
              <a:rPr lang="en-US" dirty="0"/>
              <a:t>Subheadline Calibri 22 pt</a:t>
            </a:r>
          </a:p>
        </p:txBody>
      </p:sp>
      <p:sp>
        <p:nvSpPr>
          <p:cNvPr id="3" name="Chapter number">
            <a:extLst>
              <a:ext uri="{FF2B5EF4-FFF2-40B4-BE49-F238E27FC236}">
                <a16:creationId xmlns:a16="http://schemas.microsoft.com/office/drawing/2014/main" id="{F97647EB-E5F8-9D59-DBA6-B0E752DEA876}"/>
              </a:ext>
            </a:extLst>
          </p:cNvPr>
          <p:cNvSpPr>
            <a:spLocks noGrp="1"/>
          </p:cNvSpPr>
          <p:nvPr>
            <p:ph type="body" sz="quarter" idx="10" hasCustomPrompt="1"/>
          </p:nvPr>
        </p:nvSpPr>
        <p:spPr>
          <a:xfrm>
            <a:off x="540000" y="1051200"/>
            <a:ext cx="2638173" cy="936000"/>
          </a:xfrm>
        </p:spPr>
        <p:txBody>
          <a:bodyPr bIns="86400" anchor="b" anchorCtr="0"/>
          <a:lstStyle>
            <a:lvl1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sz="2200" b="0">
                <a:latin typeface="+mj-lt"/>
              </a:defRPr>
            </a:lvl1p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dirty="0"/>
              <a:t>Chapter number SH-Bree-Headline 22 pt</a:t>
            </a:r>
          </a:p>
        </p:txBody>
      </p:sp>
      <p:sp>
        <p:nvSpPr>
          <p:cNvPr id="10" name="Footnote">
            <a:extLst>
              <a:ext uri="{FF2B5EF4-FFF2-40B4-BE49-F238E27FC236}">
                <a16:creationId xmlns:a16="http://schemas.microsoft.com/office/drawing/2014/main" id="{2AAF8A86-49EA-E88C-C6E9-21D677198236}"/>
              </a:ext>
            </a:extLst>
          </p:cNvPr>
          <p:cNvSpPr>
            <a:spLocks noGrp="1"/>
          </p:cNvSpPr>
          <p:nvPr>
            <p:ph type="body" sz="quarter" idx="16" hasCustomPrompt="1"/>
          </p:nvPr>
        </p:nvSpPr>
        <p:spPr>
          <a:xfrm>
            <a:off x="540000" y="6297348"/>
            <a:ext cx="4698000" cy="360000"/>
          </a:xfrm>
        </p:spPr>
        <p:txBody>
          <a:bodyPr anchor="b" anchorCtr="0">
            <a:noAutofit/>
          </a:bodyPr>
          <a:lstStyle>
            <a:lvl1pPr>
              <a:lnSpc>
                <a:spcPct val="100000"/>
              </a:lnSpc>
              <a:defRPr sz="1000" b="0"/>
            </a:lvl1pPr>
          </a:lstStyle>
          <a:p>
            <a:r>
              <a:rPr lang="en-US" dirty="0"/>
              <a:t>Click to add footnote</a:t>
            </a:r>
            <a:br>
              <a:rPr lang="en-US" dirty="0"/>
            </a:br>
            <a:r>
              <a:rPr lang="en-US" dirty="0"/>
              <a:t>second line</a:t>
            </a:r>
          </a:p>
        </p:txBody>
      </p:sp>
      <p:sp>
        <p:nvSpPr>
          <p:cNvPr id="6" name="Picture placeholder" descr="Chapter title image or video">
            <a:extLst>
              <a:ext uri="{FF2B5EF4-FFF2-40B4-BE49-F238E27FC236}">
                <a16:creationId xmlns:a16="http://schemas.microsoft.com/office/drawing/2014/main" id="{7C892E8E-CF70-AA46-31E3-A047CF69C2B1}"/>
              </a:ext>
            </a:extLst>
          </p:cNvPr>
          <p:cNvSpPr>
            <a:spLocks noGrp="1"/>
          </p:cNvSpPr>
          <p:nvPr>
            <p:ph type="pic" sz="quarter" idx="12" hasCustomPrompt="1"/>
          </p:nvPr>
        </p:nvSpPr>
        <p:spPr>
          <a:xfrm>
            <a:off x="7115375" y="-1"/>
            <a:ext cx="5054400" cy="6858000"/>
          </a:xfrm>
          <a:noFill/>
        </p:spPr>
        <p:txBody>
          <a:bodyPr lIns="180000" tIns="396000" rIns="144000" bIns="108000"/>
          <a:lstStyle>
            <a:lvl1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lvl1pPr>
            <a:lvl2pPr>
              <a:defRPr/>
            </a:lvl2pPr>
          </a:lstStyle>
          <a:p>
            <a:r>
              <a:rPr lang="en-US" dirty="0"/>
              <a:t>Insert chapter title </a:t>
            </a:r>
            <a:br>
              <a:rPr lang="en-US" dirty="0"/>
            </a:br>
            <a:r>
              <a:rPr lang="en-US" dirty="0"/>
              <a:t>picture or video</a:t>
            </a:r>
            <a:r>
              <a:rPr lang="de-DE" dirty="0"/>
              <a:t>.</a:t>
            </a:r>
            <a:br>
              <a:rPr lang="de-DE" dirty="0"/>
            </a:br>
            <a:br>
              <a:rPr lang="en-US" dirty="0"/>
            </a:br>
            <a:r>
              <a:rPr lang="en-US" dirty="0"/>
              <a:t>Alternatively, delete </a:t>
            </a:r>
            <a:br>
              <a:rPr lang="en-US" dirty="0"/>
            </a:br>
            <a:r>
              <a:rPr lang="en-US" dirty="0"/>
              <a:t>the media frame </a:t>
            </a:r>
            <a:br>
              <a:rPr lang="en-US" dirty="0"/>
            </a:br>
            <a:r>
              <a:rPr lang="en-US" dirty="0"/>
              <a:t>to get a plain text </a:t>
            </a:r>
            <a:br>
              <a:rPr lang="en-US" dirty="0"/>
            </a:br>
            <a:r>
              <a:rPr lang="en-US" dirty="0"/>
              <a:t>chapter.</a:t>
            </a:r>
          </a:p>
        </p:txBody>
      </p:sp>
      <p:sp>
        <p:nvSpPr>
          <p:cNvPr id="12" name="Author">
            <a:extLst>
              <a:ext uri="{C183D7F6-B498-43B3-948B-1728B52AA6E4}">
                <adec:decorative xmlns:adec="http://schemas.microsoft.com/office/drawing/2017/decorative" val="1"/>
              </a:ext>
            </a:extLst>
          </p:cNvPr>
          <p:cNvSpPr>
            <a:spLocks noGrp="1"/>
          </p:cNvSpPr>
          <p:nvPr>
            <p:ph type="ftr" sz="quarter" idx="3"/>
          </p:nvPr>
        </p:nvSpPr>
        <p:spPr>
          <a:xfrm>
            <a:off x="8054975" y="6340471"/>
            <a:ext cx="3259452" cy="144000"/>
          </a:xfrm>
          <a:prstGeom prst="rect">
            <a:avLst/>
          </a:prstGeom>
        </p:spPr>
        <p:txBody>
          <a:bodyPr vert="horz" lIns="0" tIns="0" rIns="0" bIns="0" rtlCol="0" anchor="t" anchorCtr="0"/>
          <a:lstStyle>
            <a:lvl1pPr algn="r">
              <a:defRPr sz="1000">
                <a:solidFill>
                  <a:schemeClr val="tx1"/>
                </a:solidFill>
              </a:defRPr>
            </a:lvl1pPr>
          </a:lstStyle>
          <a:p>
            <a:r>
              <a:rPr lang="en-US"/>
              <a:t>SHS DI XP</a:t>
            </a:r>
            <a:endParaRPr lang="en-US" dirty="0">
              <a:solidFill>
                <a:schemeClr val="tx1"/>
              </a:solidFill>
            </a:endParaRPr>
          </a:p>
        </p:txBody>
      </p:sp>
      <p:sp>
        <p:nvSpPr>
          <p:cNvPr id="5" name="Slide Number">
            <a:extLst>
              <a:ext uri="{FF2B5EF4-FFF2-40B4-BE49-F238E27FC236}">
                <a16:creationId xmlns:a16="http://schemas.microsoft.com/office/drawing/2014/main" id="{97124FB8-F9A0-237F-5446-F5251749DD8E}"/>
              </a:ext>
              <a:ext uri="{C183D7F6-B498-43B3-948B-1728B52AA6E4}">
                <adec:decorative xmlns:adec="http://schemas.microsoft.com/office/drawing/2017/decorative" val="1"/>
              </a:ext>
            </a:extLst>
          </p:cNvPr>
          <p:cNvSpPr>
            <a:spLocks noGrp="1"/>
          </p:cNvSpPr>
          <p:nvPr>
            <p:ph type="sldNum" sz="quarter" idx="15"/>
          </p:nvPr>
        </p:nvSpPr>
        <p:spPr/>
        <p:txBody>
          <a:bodyPr/>
          <a:lstStyle>
            <a:lvl1pPr>
              <a:defRPr>
                <a:solidFill>
                  <a:schemeClr val="tx1"/>
                </a:solidFill>
              </a:defRPr>
            </a:lvl1pPr>
          </a:lstStyle>
          <a:p>
            <a:fld id="{42B424FB-C8CA-40D0-9E9F-83B6197CB6E7}" type="slidenum">
              <a:rPr lang="en-US" smtClean="0"/>
              <a:pPr/>
              <a:t>‹Nr.›</a:t>
            </a:fld>
            <a:endParaRPr lang="en-US" dirty="0"/>
          </a:p>
        </p:txBody>
      </p:sp>
      <p:sp>
        <p:nvSpPr>
          <p:cNvPr id="4" name="Restricted (Image slides)">
            <a:extLst>
              <a:ext uri="{FF2B5EF4-FFF2-40B4-BE49-F238E27FC236}">
                <a16:creationId xmlns:a16="http://schemas.microsoft.com/office/drawing/2014/main" id="{3F4385EF-A476-FA5B-F98F-EB9AEAB5E569}"/>
              </a:ext>
              <a:ext uri="{C183D7F6-B498-43B3-948B-1728B52AA6E4}">
                <adec:decorative xmlns:adec="http://schemas.microsoft.com/office/drawing/2017/decorative" val="1"/>
              </a:ext>
            </a:extLst>
          </p:cNvPr>
          <p:cNvSpPr>
            <a:spLocks noGrp="1"/>
          </p:cNvSpPr>
          <p:nvPr>
            <p:ph type="dt" sz="half" idx="14"/>
          </p:nvPr>
        </p:nvSpPr>
        <p:spPr/>
        <p:txBody>
          <a:bodyPr/>
          <a:lstStyle>
            <a:lvl1pPr>
              <a:defRPr>
                <a:solidFill>
                  <a:schemeClr val="tx1"/>
                </a:solidFill>
              </a:defRPr>
            </a:lvl1pPr>
          </a:lstStyle>
          <a:p>
            <a:r>
              <a:rPr lang="en-US"/>
              <a:t>Unrestricted © Siemens Healthineers, 2026</a:t>
            </a:r>
            <a:endParaRPr lang="en-US" dirty="0"/>
          </a:p>
        </p:txBody>
      </p:sp>
    </p:spTree>
    <p:extLst>
      <p:ext uri="{BB962C8B-B14F-4D97-AF65-F5344CB8AC3E}">
        <p14:creationId xmlns:p14="http://schemas.microsoft.com/office/powerpoint/2010/main" val="131013694"/>
      </p:ext>
    </p:extLst>
  </p:cSld>
  <p:clrMapOvr>
    <a:overrideClrMapping bg1="dk1" tx1="lt1" bg2="dk2" tx2="lt2" accent1="accent1" accent2="accent2" accent3="accent3" accent4="accent4" accent5="accent5" accent6="accent6" hlink="hlink" folHlink="folHlink"/>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hapter Picture (M) White">
    <p:bg>
      <p:bgPr>
        <a:solidFill>
          <a:schemeClr val="bg1"/>
        </a:solidFill>
        <a:effectLst/>
      </p:bgPr>
    </p:bg>
    <p:spTree>
      <p:nvGrpSpPr>
        <p:cNvPr id="1" name=""/>
        <p:cNvGrpSpPr/>
        <p:nvPr/>
      </p:nvGrpSpPr>
      <p:grpSpPr>
        <a:xfrm>
          <a:off x="0" y="0"/>
          <a:ext cx="0" cy="0"/>
          <a:chOff x="0" y="0"/>
          <a:chExt cx="0" cy="0"/>
        </a:xfrm>
      </p:grpSpPr>
      <p:graphicFrame>
        <p:nvGraphicFramePr>
          <p:cNvPr id="7" name="think-cell data - do not delete" hidden="1">
            <a:extLst>
              <a:ext uri="{FF2B5EF4-FFF2-40B4-BE49-F238E27FC236}">
                <a16:creationId xmlns:a16="http://schemas.microsoft.com/office/drawing/2014/main" id="{58E1DFE8-4E85-0C36-E262-C4CB196BD34E}"/>
              </a:ext>
            </a:extLst>
          </p:cNvPr>
          <p:cNvGraphicFramePr>
            <a:graphicFrameLocks/>
          </p:cNvGraphicFramePr>
          <p:nvPr userDrawn="1">
            <p:custDataLst>
              <p:tags r:id="rId1"/>
            </p:custDataLst>
            <p:extLst>
              <p:ext uri="{D42A27DB-BD31-4B8C-83A1-F6EECF244321}">
                <p14:modId xmlns:p14="http://schemas.microsoft.com/office/powerpoint/2010/main" val="269577541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60" imgH="360" progId="TCLayout.ActiveDocument.1">
                  <p:embed/>
                </p:oleObj>
              </mc:Choice>
              <mc:Fallback>
                <p:oleObj name="think-cell Slide" r:id="rId3" imgW="360" imgH="360" progId="TCLayout.ActiveDocument.1">
                  <p:embed/>
                  <p:pic>
                    <p:nvPicPr>
                      <p:cNvPr id="7" name="think-cell data - do not delete" hidden="1">
                        <a:extLst>
                          <a:ext uri="{FF2B5EF4-FFF2-40B4-BE49-F238E27FC236}">
                            <a16:creationId xmlns:a16="http://schemas.microsoft.com/office/drawing/2014/main" id="{58E1DFE8-4E85-0C36-E262-C4CB196BD34E}"/>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3" name="Headline"/>
          <p:cNvSpPr>
            <a:spLocks noGrp="1"/>
          </p:cNvSpPr>
          <p:nvPr>
            <p:ph type="subTitle" idx="1" hasCustomPrompt="1"/>
          </p:nvPr>
        </p:nvSpPr>
        <p:spPr>
          <a:xfrm>
            <a:off x="540000" y="1990800"/>
            <a:ext cx="5461200" cy="1488421"/>
          </a:xfrm>
        </p:spPr>
        <p:txBody>
          <a:bodyPr lIns="0" tIns="0" rIns="0" bIns="0" anchor="t">
            <a:spAutoFit/>
          </a:bodyPr>
          <a:lstStyle>
            <a:lvl1pPr marL="0" marR="0" indent="0" algn="l" defTabSz="914400" rtl="0" eaLnBrk="1" fontAlgn="auto" latinLnBrk="0" hangingPunct="1">
              <a:lnSpc>
                <a:spcPct val="92000"/>
              </a:lnSpc>
              <a:spcBef>
                <a:spcPts val="0"/>
              </a:spcBef>
              <a:spcAft>
                <a:spcPts val="0"/>
              </a:spcAft>
              <a:buClrTx/>
              <a:buSzTx/>
              <a:buFont typeface="Arial" panose="020B0604020202020204" pitchFamily="34" charset="0"/>
              <a:buNone/>
              <a:tabLst/>
              <a:defRPr sz="5200" b="0" baseline="0">
                <a:solidFill>
                  <a:schemeClr val="bg2"/>
                </a:solidFill>
                <a:latin typeface="+mj-l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SH-Bree-Headline 52 pt</a:t>
            </a:r>
          </a:p>
        </p:txBody>
      </p:sp>
      <p:sp>
        <p:nvSpPr>
          <p:cNvPr id="2" name="Subhead"/>
          <p:cNvSpPr>
            <a:spLocks noGrp="1"/>
          </p:cNvSpPr>
          <p:nvPr>
            <p:ph type="ctrTitle" hasCustomPrompt="1"/>
          </p:nvPr>
        </p:nvSpPr>
        <p:spPr>
          <a:xfrm>
            <a:off x="540000" y="3481200"/>
            <a:ext cx="5461200" cy="600285"/>
          </a:xfrm>
        </p:spPr>
        <p:txBody>
          <a:bodyPr vert="horz" lIns="0" tIns="259200" rIns="0" bIns="0" anchor="t" anchorCtr="0">
            <a:spAutoFit/>
          </a:bodyPr>
          <a:lstStyle>
            <a:lvl1pPr algn="l">
              <a:defRPr sz="2200" b="0">
                <a:solidFill>
                  <a:schemeClr val="tx1"/>
                </a:solidFill>
                <a:latin typeface="+mn-lt"/>
              </a:defRPr>
            </a:lvl1pPr>
          </a:lstStyle>
          <a:p>
            <a:pPr lvl="0"/>
            <a:r>
              <a:rPr lang="en-US" dirty="0"/>
              <a:t>Subheadline Calibri 22 pt</a:t>
            </a:r>
          </a:p>
        </p:txBody>
      </p:sp>
      <p:sp>
        <p:nvSpPr>
          <p:cNvPr id="4" name="Chapter number">
            <a:extLst>
              <a:ext uri="{FF2B5EF4-FFF2-40B4-BE49-F238E27FC236}">
                <a16:creationId xmlns:a16="http://schemas.microsoft.com/office/drawing/2014/main" id="{F4AEEC91-B583-2BD8-1CF8-8F914A85825A}"/>
              </a:ext>
            </a:extLst>
          </p:cNvPr>
          <p:cNvSpPr>
            <a:spLocks noGrp="1"/>
          </p:cNvSpPr>
          <p:nvPr>
            <p:ph type="body" sz="quarter" idx="11" hasCustomPrompt="1"/>
          </p:nvPr>
        </p:nvSpPr>
        <p:spPr>
          <a:xfrm>
            <a:off x="540000" y="1051200"/>
            <a:ext cx="2639763" cy="936000"/>
          </a:xfrm>
        </p:spPr>
        <p:txBody>
          <a:bodyPr bIns="86400" anchor="b" anchorCtr="0"/>
          <a:lstStyle>
            <a:lvl1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sz="2200" b="0">
                <a:latin typeface="+mj-lt"/>
              </a:defRPr>
            </a:lvl1p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dirty="0"/>
              <a:t>Chapter number SH-Bree-Headline 22 pt</a:t>
            </a:r>
          </a:p>
        </p:txBody>
      </p:sp>
      <p:sp>
        <p:nvSpPr>
          <p:cNvPr id="9" name="Footnote">
            <a:extLst>
              <a:ext uri="{FF2B5EF4-FFF2-40B4-BE49-F238E27FC236}">
                <a16:creationId xmlns:a16="http://schemas.microsoft.com/office/drawing/2014/main" id="{63A13AEC-6E96-4994-BA26-3AFB5FCFE509}"/>
              </a:ext>
            </a:extLst>
          </p:cNvPr>
          <p:cNvSpPr txBox="1"/>
          <p:nvPr userDrawn="1"/>
        </p:nvSpPr>
        <p:spPr>
          <a:xfrm>
            <a:off x="540000" y="6372559"/>
            <a:ext cx="2636337" cy="324000"/>
          </a:xfrm>
          <a:prstGeom prst="rect">
            <a:avLst/>
          </a:prstGeom>
          <a:noFill/>
        </p:spPr>
        <p:txBody>
          <a:bodyPr wrap="square" lIns="0" tIns="0" rIns="0" rtlCol="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00" b="0" dirty="0">
                <a:solidFill>
                  <a:schemeClr val="tx1"/>
                </a:solidFill>
              </a:rPr>
              <a:t>Click to add footnote</a:t>
            </a:r>
            <a:br>
              <a:rPr lang="en-US" sz="1000" b="0" dirty="0">
                <a:solidFill>
                  <a:schemeClr val="tx1"/>
                </a:solidFill>
              </a:rPr>
            </a:br>
            <a:r>
              <a:rPr lang="en-US" sz="1000" b="0" dirty="0">
                <a:solidFill>
                  <a:schemeClr val="tx1"/>
                </a:solidFill>
              </a:rPr>
              <a:t>second line</a:t>
            </a:r>
          </a:p>
        </p:txBody>
      </p:sp>
      <p:sp>
        <p:nvSpPr>
          <p:cNvPr id="10" name="Picture placeholder" descr="Chapter title image or video">
            <a:extLst>
              <a:ext uri="{C183D7F6-B498-43B3-948B-1728B52AA6E4}">
                <adec:decorative xmlns:adec="http://schemas.microsoft.com/office/drawing/2017/decorative" val="0"/>
              </a:ext>
            </a:extLst>
          </p:cNvPr>
          <p:cNvSpPr>
            <a:spLocks noGrp="1"/>
          </p:cNvSpPr>
          <p:nvPr>
            <p:ph type="pic" sz="quarter" idx="10" hasCustomPrompt="1"/>
          </p:nvPr>
        </p:nvSpPr>
        <p:spPr>
          <a:xfrm>
            <a:off x="7115375" y="0"/>
            <a:ext cx="5054400" cy="6858000"/>
          </a:xfrm>
          <a:noFill/>
        </p:spPr>
        <p:txBody>
          <a:bodyPr lIns="180000" tIns="396000" rIns="144000" bIns="108000"/>
          <a:lstStyle>
            <a:lvl1pPr>
              <a:defRPr/>
            </a:lvl1pPr>
          </a:lstStyle>
          <a:p>
            <a:r>
              <a:rPr lang="en-US" dirty="0"/>
              <a:t>Insert chapter title </a:t>
            </a:r>
            <a:br>
              <a:rPr lang="en-US" dirty="0"/>
            </a:br>
            <a:r>
              <a:rPr lang="en-US" dirty="0"/>
              <a:t>picture or video</a:t>
            </a:r>
            <a:r>
              <a:rPr lang="de-DE" dirty="0"/>
              <a:t>.</a:t>
            </a:r>
            <a:br>
              <a:rPr lang="de-DE" dirty="0"/>
            </a:br>
            <a:br>
              <a:rPr lang="en-US" dirty="0"/>
            </a:br>
            <a:r>
              <a:rPr lang="en-US" dirty="0"/>
              <a:t>Alternatively, delete </a:t>
            </a:r>
            <a:br>
              <a:rPr lang="en-US" dirty="0"/>
            </a:br>
            <a:r>
              <a:rPr lang="en-US" dirty="0"/>
              <a:t>the media frame </a:t>
            </a:r>
            <a:br>
              <a:rPr lang="en-US" dirty="0"/>
            </a:br>
            <a:r>
              <a:rPr lang="en-US" dirty="0"/>
              <a:t>to get a plain text </a:t>
            </a:r>
            <a:br>
              <a:rPr lang="en-US" dirty="0"/>
            </a:br>
            <a:r>
              <a:rPr lang="en-US" dirty="0"/>
              <a:t>chapter.</a:t>
            </a:r>
          </a:p>
        </p:txBody>
      </p:sp>
      <p:sp>
        <p:nvSpPr>
          <p:cNvPr id="12" name="Author">
            <a:extLst>
              <a:ext uri="{C183D7F6-B498-43B3-948B-1728B52AA6E4}">
                <adec:decorative xmlns:adec="http://schemas.microsoft.com/office/drawing/2017/decorative" val="1"/>
              </a:ext>
            </a:extLst>
          </p:cNvPr>
          <p:cNvSpPr>
            <a:spLocks noGrp="1"/>
          </p:cNvSpPr>
          <p:nvPr>
            <p:ph type="ftr" sz="quarter" idx="3"/>
          </p:nvPr>
        </p:nvSpPr>
        <p:spPr>
          <a:xfrm>
            <a:off x="8054975" y="6340471"/>
            <a:ext cx="3259452" cy="144000"/>
          </a:xfrm>
          <a:prstGeom prst="rect">
            <a:avLst/>
          </a:prstGeom>
        </p:spPr>
        <p:txBody>
          <a:bodyPr vert="horz" lIns="0" tIns="0" rIns="0" bIns="0" rtlCol="0" anchor="t" anchorCtr="0"/>
          <a:lstStyle>
            <a:lvl1pPr algn="r">
              <a:defRPr sz="1000">
                <a:solidFill>
                  <a:schemeClr val="tx1"/>
                </a:solidFill>
              </a:defRPr>
            </a:lvl1pPr>
          </a:lstStyle>
          <a:p>
            <a:r>
              <a:rPr lang="en-US"/>
              <a:t>SHS DI XP</a:t>
            </a:r>
            <a:endParaRPr lang="en-US" dirty="0"/>
          </a:p>
        </p:txBody>
      </p:sp>
      <p:sp>
        <p:nvSpPr>
          <p:cNvPr id="6" name="Slide Number">
            <a:extLst>
              <a:ext uri="{FF2B5EF4-FFF2-40B4-BE49-F238E27FC236}">
                <a16:creationId xmlns:a16="http://schemas.microsoft.com/office/drawing/2014/main" id="{930822C3-BA07-FA60-C6C8-AF1B36F7EFF3}"/>
              </a:ext>
              <a:ext uri="{C183D7F6-B498-43B3-948B-1728B52AA6E4}">
                <adec:decorative xmlns:adec="http://schemas.microsoft.com/office/drawing/2017/decorative" val="1"/>
              </a:ext>
            </a:extLst>
          </p:cNvPr>
          <p:cNvSpPr>
            <a:spLocks noGrp="1"/>
          </p:cNvSpPr>
          <p:nvPr>
            <p:ph type="sldNum" sz="quarter" idx="13"/>
          </p:nvPr>
        </p:nvSpPr>
        <p:spPr/>
        <p:txBody>
          <a:bodyPr/>
          <a:lstStyle>
            <a:lvl1pPr algn="r">
              <a:defRPr>
                <a:solidFill>
                  <a:schemeClr val="tx1"/>
                </a:solidFill>
              </a:defRPr>
            </a:lvl1pPr>
          </a:lstStyle>
          <a:p>
            <a:fld id="{42B424FB-C8CA-40D0-9E9F-83B6197CB6E7}" type="slidenum">
              <a:rPr lang="en-US" smtClean="0"/>
              <a:pPr/>
              <a:t>‹Nr.›</a:t>
            </a:fld>
            <a:endParaRPr lang="en-US" dirty="0"/>
          </a:p>
        </p:txBody>
      </p:sp>
      <p:sp>
        <p:nvSpPr>
          <p:cNvPr id="5" name="Restricted (Image slides)">
            <a:extLst>
              <a:ext uri="{FF2B5EF4-FFF2-40B4-BE49-F238E27FC236}">
                <a16:creationId xmlns:a16="http://schemas.microsoft.com/office/drawing/2014/main" id="{25BEAE28-5438-4B29-1C63-2B66EA5438DC}"/>
              </a:ext>
              <a:ext uri="{C183D7F6-B498-43B3-948B-1728B52AA6E4}">
                <adec:decorative xmlns:adec="http://schemas.microsoft.com/office/drawing/2017/decorative" val="1"/>
              </a:ext>
            </a:extLst>
          </p:cNvPr>
          <p:cNvSpPr>
            <a:spLocks noGrp="1"/>
          </p:cNvSpPr>
          <p:nvPr>
            <p:ph type="dt" sz="half" idx="12"/>
          </p:nvPr>
        </p:nvSpPr>
        <p:spPr/>
        <p:txBody>
          <a:bodyPr/>
          <a:lstStyle>
            <a:lvl1pPr algn="r">
              <a:defRPr>
                <a:solidFill>
                  <a:schemeClr val="tx1"/>
                </a:solidFill>
              </a:defRPr>
            </a:lvl1pPr>
          </a:lstStyle>
          <a:p>
            <a:r>
              <a:rPr lang="en-US"/>
              <a:t>Unrestricted © Siemens Healthineers, 2026</a:t>
            </a:r>
            <a:endParaRPr lang="en-US" dirty="0"/>
          </a:p>
        </p:txBody>
      </p:sp>
    </p:spTree>
    <p:extLst>
      <p:ext uri="{BB962C8B-B14F-4D97-AF65-F5344CB8AC3E}">
        <p14:creationId xmlns:p14="http://schemas.microsoft.com/office/powerpoint/2010/main" val="82557958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hapter Picture (XL) Black">
    <p:spTree>
      <p:nvGrpSpPr>
        <p:cNvPr id="1" name=""/>
        <p:cNvGrpSpPr/>
        <p:nvPr/>
      </p:nvGrpSpPr>
      <p:grpSpPr>
        <a:xfrm>
          <a:off x="0" y="0"/>
          <a:ext cx="0" cy="0"/>
          <a:chOff x="0" y="0"/>
          <a:chExt cx="0" cy="0"/>
        </a:xfrm>
      </p:grpSpPr>
      <p:graphicFrame>
        <p:nvGraphicFramePr>
          <p:cNvPr id="3" name="think-cell data - do not delete" hidden="1">
            <a:extLst>
              <a:ext uri="{FF2B5EF4-FFF2-40B4-BE49-F238E27FC236}">
                <a16:creationId xmlns:a16="http://schemas.microsoft.com/office/drawing/2014/main" id="{6B74C8B9-B86E-4F67-E483-3F9D0E3518EF}"/>
              </a:ext>
            </a:extLst>
          </p:cNvPr>
          <p:cNvGraphicFramePr>
            <a:graphicFrameLocks/>
          </p:cNvGraphicFramePr>
          <p:nvPr userDrawn="1">
            <p:custDataLst>
              <p:tags r:id="rId1"/>
            </p:custDataLst>
            <p:extLst>
              <p:ext uri="{D42A27DB-BD31-4B8C-83A1-F6EECF244321}">
                <p14:modId xmlns:p14="http://schemas.microsoft.com/office/powerpoint/2010/main" val="322363273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60" imgH="360" progId="TCLayout.ActiveDocument.1">
                  <p:embed/>
                </p:oleObj>
              </mc:Choice>
              <mc:Fallback>
                <p:oleObj name="think-cell Slide" r:id="rId3" imgW="360" imgH="360" progId="TCLayout.ActiveDocument.1">
                  <p:embed/>
                  <p:pic>
                    <p:nvPicPr>
                      <p:cNvPr id="3" name="think-cell data - do not delete" hidden="1">
                        <a:extLst>
                          <a:ext uri="{FF2B5EF4-FFF2-40B4-BE49-F238E27FC236}">
                            <a16:creationId xmlns:a16="http://schemas.microsoft.com/office/drawing/2014/main" id="{6B74C8B9-B86E-4F67-E483-3F9D0E3518EF}"/>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11" name="Key visual" descr="Chapter title image or video">
            <a:extLst>
              <a:ext uri="{FF2B5EF4-FFF2-40B4-BE49-F238E27FC236}">
                <a16:creationId xmlns:a16="http://schemas.microsoft.com/office/drawing/2014/main" id="{CF49FAE7-B497-EEE6-C48D-E5EDBB47B672}"/>
              </a:ext>
            </a:extLst>
          </p:cNvPr>
          <p:cNvSpPr>
            <a:spLocks noGrp="1"/>
          </p:cNvSpPr>
          <p:nvPr>
            <p:ph type="pic" sz="quarter" idx="12" hasCustomPrompt="1"/>
          </p:nvPr>
        </p:nvSpPr>
        <p:spPr>
          <a:xfrm>
            <a:off x="1" y="-1"/>
            <a:ext cx="12168000" cy="6858000"/>
          </a:xfrm>
          <a:noFill/>
        </p:spPr>
        <p:txBody>
          <a:bodyPr lIns="7128000" tIns="396000" rIns="144000" bIns="108000"/>
          <a:lstStyle>
            <a:lvl1pPr>
              <a:defRPr/>
            </a:lvl1pPr>
            <a:lvl2pPr>
              <a:defRPr/>
            </a:lvl2pPr>
          </a:lstStyle>
          <a:p>
            <a:r>
              <a:rPr lang="en-US" dirty="0"/>
              <a:t>Insert chapter title </a:t>
            </a:r>
            <a:br>
              <a:rPr lang="en-US" dirty="0"/>
            </a:br>
            <a:r>
              <a:rPr lang="en-US" dirty="0"/>
              <a:t>picture or video</a:t>
            </a:r>
            <a:r>
              <a:rPr lang="de-DE" dirty="0"/>
              <a:t>.</a:t>
            </a:r>
            <a:br>
              <a:rPr lang="de-DE" dirty="0"/>
            </a:br>
            <a:br>
              <a:rPr lang="en-US" dirty="0"/>
            </a:br>
            <a:r>
              <a:rPr lang="en-US" dirty="0"/>
              <a:t>Alternatively, delete </a:t>
            </a:r>
            <a:br>
              <a:rPr lang="en-US" dirty="0"/>
            </a:br>
            <a:r>
              <a:rPr lang="en-US" dirty="0"/>
              <a:t>the media frame </a:t>
            </a:r>
            <a:br>
              <a:rPr lang="en-US" dirty="0"/>
            </a:br>
            <a:r>
              <a:rPr lang="en-US" dirty="0"/>
              <a:t>to get a plain text </a:t>
            </a:r>
            <a:br>
              <a:rPr lang="en-US" dirty="0"/>
            </a:br>
            <a:r>
              <a:rPr lang="en-US" dirty="0"/>
              <a:t>chapter.</a:t>
            </a:r>
          </a:p>
        </p:txBody>
      </p:sp>
      <p:sp>
        <p:nvSpPr>
          <p:cNvPr id="8" name="Headline">
            <a:extLst>
              <a:ext uri="{FF2B5EF4-FFF2-40B4-BE49-F238E27FC236}">
                <a16:creationId xmlns:a16="http://schemas.microsoft.com/office/drawing/2014/main" id="{DFFBA768-C752-51A1-38E0-57576614DBCE}"/>
              </a:ext>
            </a:extLst>
          </p:cNvPr>
          <p:cNvSpPr>
            <a:spLocks noGrp="1"/>
          </p:cNvSpPr>
          <p:nvPr>
            <p:ph type="title" hasCustomPrompt="1"/>
          </p:nvPr>
        </p:nvSpPr>
        <p:spPr>
          <a:xfrm>
            <a:off x="540000" y="1990800"/>
            <a:ext cx="5461200" cy="1488421"/>
          </a:xfrm>
        </p:spPr>
        <p:txBody>
          <a:bodyPr vert="horz" rIns="0">
            <a:spAutoFit/>
          </a:bodyPr>
          <a:lstStyle>
            <a:lvl1pPr>
              <a:lnSpc>
                <a:spcPct val="92000"/>
              </a:lnSpc>
              <a:defRPr sz="5200" b="0">
                <a:solidFill>
                  <a:schemeClr val="tx2"/>
                </a:solidFill>
              </a:defRPr>
            </a:lvl1pPr>
          </a:lstStyle>
          <a:p>
            <a:r>
              <a:rPr lang="en-US" noProof="0" dirty="0"/>
              <a:t>SH-Bree-Headline </a:t>
            </a:r>
            <a:br>
              <a:rPr lang="en-US" noProof="0" dirty="0"/>
            </a:br>
            <a:r>
              <a:rPr lang="en-US" noProof="0" dirty="0"/>
              <a:t>up to 60 pt</a:t>
            </a:r>
            <a:endParaRPr lang="en-US" dirty="0"/>
          </a:p>
        </p:txBody>
      </p:sp>
      <p:sp>
        <p:nvSpPr>
          <p:cNvPr id="10" name="Subhead">
            <a:extLst>
              <a:ext uri="{FF2B5EF4-FFF2-40B4-BE49-F238E27FC236}">
                <a16:creationId xmlns:a16="http://schemas.microsoft.com/office/drawing/2014/main" id="{31486CD0-730A-ACAE-86BD-025D492F1C43}"/>
              </a:ext>
            </a:extLst>
          </p:cNvPr>
          <p:cNvSpPr>
            <a:spLocks noGrp="1"/>
          </p:cNvSpPr>
          <p:nvPr>
            <p:ph type="body" sz="quarter" idx="13" hasCustomPrompt="1"/>
          </p:nvPr>
        </p:nvSpPr>
        <p:spPr>
          <a:xfrm>
            <a:off x="540000" y="3481200"/>
            <a:ext cx="5461200" cy="600285"/>
          </a:xfrm>
        </p:spPr>
        <p:txBody>
          <a:bodyPr tIns="259200">
            <a:spAutoFit/>
          </a:bodyPr>
          <a:lstStyle>
            <a:lvl1pPr>
              <a:defRPr sz="2200" b="0"/>
            </a:lvl1pPr>
            <a:lvl3pPr>
              <a:buClr>
                <a:schemeClr val="tx2"/>
              </a:buClr>
              <a:defRPr/>
            </a:lvl3pPr>
            <a:lvl4pPr>
              <a:buClr>
                <a:schemeClr val="tx2"/>
              </a:buClr>
              <a:defRPr/>
            </a:lvl4pPr>
            <a:lvl5pPr>
              <a:buClr>
                <a:schemeClr val="tx2"/>
              </a:buClr>
              <a:defRPr/>
            </a:lvl5pPr>
            <a:lvl6pPr>
              <a:buClr>
                <a:schemeClr val="tx2"/>
              </a:buClr>
              <a:defRPr/>
            </a:lvl6pPr>
            <a:lvl7pPr>
              <a:buClr>
                <a:schemeClr val="tx2"/>
              </a:buClr>
              <a:defRPr/>
            </a:lvl7pPr>
            <a:lvl8pPr>
              <a:buClr>
                <a:schemeClr val="tx2"/>
              </a:buClr>
              <a:defRPr/>
            </a:lvl8pPr>
          </a:lstStyle>
          <a:p>
            <a:pPr lvl="0"/>
            <a:r>
              <a:rPr lang="en-US" dirty="0"/>
              <a:t>Subheadline Calibri 22 pt</a:t>
            </a:r>
          </a:p>
        </p:txBody>
      </p:sp>
      <p:sp>
        <p:nvSpPr>
          <p:cNvPr id="9" name="Chapter number">
            <a:extLst>
              <a:ext uri="{FF2B5EF4-FFF2-40B4-BE49-F238E27FC236}">
                <a16:creationId xmlns:a16="http://schemas.microsoft.com/office/drawing/2014/main" id="{C54D5787-D2BB-095C-5EB8-60C173EC177D}"/>
              </a:ext>
            </a:extLst>
          </p:cNvPr>
          <p:cNvSpPr>
            <a:spLocks noGrp="1"/>
          </p:cNvSpPr>
          <p:nvPr>
            <p:ph type="body" sz="quarter" idx="10" hasCustomPrompt="1"/>
          </p:nvPr>
        </p:nvSpPr>
        <p:spPr>
          <a:xfrm>
            <a:off x="540000" y="1051200"/>
            <a:ext cx="2639763" cy="936000"/>
          </a:xfrm>
        </p:spPr>
        <p:txBody>
          <a:bodyPr bIns="86400" anchor="b" anchorCtr="0"/>
          <a:lstStyle>
            <a:lvl1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sz="2200" b="0">
                <a:latin typeface="+mj-lt"/>
              </a:defRPr>
            </a:lvl1p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dirty="0"/>
              <a:t>Chapter number SH-Bree-Headline 22 pt</a:t>
            </a:r>
          </a:p>
        </p:txBody>
      </p:sp>
      <p:sp>
        <p:nvSpPr>
          <p:cNvPr id="6" name="Author">
            <a:extLst>
              <a:ext uri="{FF2B5EF4-FFF2-40B4-BE49-F238E27FC236}">
                <a16:creationId xmlns:a16="http://schemas.microsoft.com/office/drawing/2014/main" id="{FAEFF272-3C7B-A68F-4C98-923E4DE09849}"/>
              </a:ext>
              <a:ext uri="{C183D7F6-B498-43B3-948B-1728B52AA6E4}">
                <adec:decorative xmlns:adec="http://schemas.microsoft.com/office/drawing/2017/decorative" val="1"/>
              </a:ext>
            </a:extLst>
          </p:cNvPr>
          <p:cNvSpPr>
            <a:spLocks noGrp="1"/>
          </p:cNvSpPr>
          <p:nvPr>
            <p:ph type="ftr" sz="quarter" idx="16"/>
          </p:nvPr>
        </p:nvSpPr>
        <p:spPr/>
        <p:txBody>
          <a:bodyPr/>
          <a:lstStyle>
            <a:lvl1pPr>
              <a:defRPr>
                <a:solidFill>
                  <a:schemeClr val="tx1"/>
                </a:solidFill>
              </a:defRPr>
            </a:lvl1pPr>
          </a:lstStyle>
          <a:p>
            <a:r>
              <a:rPr lang="en-US"/>
              <a:t>SHS DI XP</a:t>
            </a:r>
            <a:endParaRPr lang="en-US" dirty="0"/>
          </a:p>
        </p:txBody>
      </p:sp>
      <p:sp>
        <p:nvSpPr>
          <p:cNvPr id="14" name="Slide Number">
            <a:extLst>
              <a:ext uri="{FF2B5EF4-FFF2-40B4-BE49-F238E27FC236}">
                <a16:creationId xmlns:a16="http://schemas.microsoft.com/office/drawing/2014/main" id="{E30F6967-8239-858A-58F9-469D9DF7A630}"/>
              </a:ext>
              <a:ext uri="{C183D7F6-B498-43B3-948B-1728B52AA6E4}">
                <adec:decorative xmlns:adec="http://schemas.microsoft.com/office/drawing/2017/decorative" val="1"/>
              </a:ext>
            </a:extLst>
          </p:cNvPr>
          <p:cNvSpPr>
            <a:spLocks noGrp="1"/>
          </p:cNvSpPr>
          <p:nvPr>
            <p:ph type="sldNum" sz="quarter" idx="17"/>
          </p:nvPr>
        </p:nvSpPr>
        <p:spPr/>
        <p:txBody>
          <a:bodyPr/>
          <a:lstStyle>
            <a:lvl1pPr>
              <a:defRPr>
                <a:solidFill>
                  <a:schemeClr val="tx1"/>
                </a:solidFill>
              </a:defRPr>
            </a:lvl1pPr>
          </a:lstStyle>
          <a:p>
            <a:fld id="{42B424FB-C8CA-40D0-9E9F-83B6197CB6E7}" type="slidenum">
              <a:rPr lang="en-US" smtClean="0"/>
              <a:pPr/>
              <a:t>‹Nr.›</a:t>
            </a:fld>
            <a:endParaRPr lang="en-US" dirty="0"/>
          </a:p>
        </p:txBody>
      </p:sp>
      <p:sp>
        <p:nvSpPr>
          <p:cNvPr id="4" name="Restricted (Image slides)">
            <a:extLst>
              <a:ext uri="{FF2B5EF4-FFF2-40B4-BE49-F238E27FC236}">
                <a16:creationId xmlns:a16="http://schemas.microsoft.com/office/drawing/2014/main" id="{D7CD2075-E6CA-F33C-AE66-3E46A282C13B}"/>
              </a:ext>
              <a:ext uri="{C183D7F6-B498-43B3-948B-1728B52AA6E4}">
                <adec:decorative xmlns:adec="http://schemas.microsoft.com/office/drawing/2017/decorative" val="1"/>
              </a:ext>
            </a:extLst>
          </p:cNvPr>
          <p:cNvSpPr>
            <a:spLocks noGrp="1"/>
          </p:cNvSpPr>
          <p:nvPr>
            <p:ph type="dt" sz="half" idx="15"/>
          </p:nvPr>
        </p:nvSpPr>
        <p:spPr/>
        <p:txBody>
          <a:bodyPr/>
          <a:lstStyle>
            <a:lvl1pPr>
              <a:defRPr>
                <a:solidFill>
                  <a:schemeClr val="tx1"/>
                </a:solidFill>
              </a:defRPr>
            </a:lvl1pPr>
          </a:lstStyle>
          <a:p>
            <a:r>
              <a:rPr lang="en-US"/>
              <a:t>Unrestricted © Siemens Healthineers, 2026</a:t>
            </a:r>
            <a:endParaRPr lang="en-US" dirty="0"/>
          </a:p>
        </p:txBody>
      </p:sp>
      <p:sp>
        <p:nvSpPr>
          <p:cNvPr id="2" name="Footnote">
            <a:extLst>
              <a:ext uri="{FF2B5EF4-FFF2-40B4-BE49-F238E27FC236}">
                <a16:creationId xmlns:a16="http://schemas.microsoft.com/office/drawing/2014/main" id="{6B5B2B21-1232-3649-41B5-F98AB2D33A08}"/>
              </a:ext>
            </a:extLst>
          </p:cNvPr>
          <p:cNvSpPr>
            <a:spLocks noGrp="1"/>
          </p:cNvSpPr>
          <p:nvPr>
            <p:ph type="body" sz="quarter" idx="18" hasCustomPrompt="1"/>
          </p:nvPr>
        </p:nvSpPr>
        <p:spPr>
          <a:xfrm>
            <a:off x="540000" y="6297348"/>
            <a:ext cx="4698000" cy="360000"/>
          </a:xfrm>
        </p:spPr>
        <p:txBody>
          <a:bodyPr anchor="b" anchorCtr="0">
            <a:noAutofit/>
          </a:bodyPr>
          <a:lstStyle>
            <a:lvl1pPr>
              <a:lnSpc>
                <a:spcPct val="100000"/>
              </a:lnSpc>
              <a:defRPr sz="1000" b="0"/>
            </a:lvl1pPr>
          </a:lstStyle>
          <a:p>
            <a:r>
              <a:rPr lang="en-US" dirty="0"/>
              <a:t>Click to add footnote</a:t>
            </a:r>
            <a:br>
              <a:rPr lang="en-US" dirty="0"/>
            </a:br>
            <a:r>
              <a:rPr lang="en-US" dirty="0"/>
              <a:t>second line</a:t>
            </a:r>
          </a:p>
        </p:txBody>
      </p:sp>
    </p:spTree>
    <p:extLst>
      <p:ext uri="{BB962C8B-B14F-4D97-AF65-F5344CB8AC3E}">
        <p14:creationId xmlns:p14="http://schemas.microsoft.com/office/powerpoint/2010/main" val="979647120"/>
      </p:ext>
    </p:extLst>
  </p:cSld>
  <p:clrMapOvr>
    <a:overrideClrMapping bg1="dk1" tx1="lt1" bg2="dk2" tx2="lt2" accent1="accent1" accent2="accent2" accent3="accent3" accent4="accent4" accent5="accent5" accent6="accent6" hlink="hlink" folHlink="folHlink"/>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Chapter Picture (XL) White">
    <p:bg>
      <p:bgRef idx="1001">
        <a:schemeClr val="bg1"/>
      </p:bgRef>
    </p:bg>
    <p:spTree>
      <p:nvGrpSpPr>
        <p:cNvPr id="1" name=""/>
        <p:cNvGrpSpPr/>
        <p:nvPr/>
      </p:nvGrpSpPr>
      <p:grpSpPr>
        <a:xfrm>
          <a:off x="0" y="0"/>
          <a:ext cx="0" cy="0"/>
          <a:chOff x="0" y="0"/>
          <a:chExt cx="0" cy="0"/>
        </a:xfrm>
      </p:grpSpPr>
      <p:graphicFrame>
        <p:nvGraphicFramePr>
          <p:cNvPr id="3" name="think-cell data - do not delete" hidden="1">
            <a:extLst>
              <a:ext uri="{FF2B5EF4-FFF2-40B4-BE49-F238E27FC236}">
                <a16:creationId xmlns:a16="http://schemas.microsoft.com/office/drawing/2014/main" id="{D8278089-B3F1-3EC7-AA4E-7BA80CA3903E}"/>
              </a:ext>
            </a:extLst>
          </p:cNvPr>
          <p:cNvGraphicFramePr>
            <a:graphicFrameLocks/>
          </p:cNvGraphicFramePr>
          <p:nvPr userDrawn="1">
            <p:custDataLst>
              <p:tags r:id="rId1"/>
            </p:custDataLst>
            <p:extLst>
              <p:ext uri="{D42A27DB-BD31-4B8C-83A1-F6EECF244321}">
                <p14:modId xmlns:p14="http://schemas.microsoft.com/office/powerpoint/2010/main" val="260826651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60" imgH="360" progId="TCLayout.ActiveDocument.1">
                  <p:embed/>
                </p:oleObj>
              </mc:Choice>
              <mc:Fallback>
                <p:oleObj name="think-cell Slide" r:id="rId3" imgW="360" imgH="360" progId="TCLayout.ActiveDocument.1">
                  <p:embed/>
                  <p:pic>
                    <p:nvPicPr>
                      <p:cNvPr id="3" name="think-cell data - do not delete" hidden="1">
                        <a:extLst>
                          <a:ext uri="{FF2B5EF4-FFF2-40B4-BE49-F238E27FC236}">
                            <a16:creationId xmlns:a16="http://schemas.microsoft.com/office/drawing/2014/main" id="{D8278089-B3F1-3EC7-AA4E-7BA80CA3903E}"/>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11" name="Key visual" descr="Chapter title image or video">
            <a:extLst>
              <a:ext uri="{FF2B5EF4-FFF2-40B4-BE49-F238E27FC236}">
                <a16:creationId xmlns:a16="http://schemas.microsoft.com/office/drawing/2014/main" id="{CF49FAE7-B497-EEE6-C48D-E5EDBB47B672}"/>
              </a:ext>
            </a:extLst>
          </p:cNvPr>
          <p:cNvSpPr>
            <a:spLocks noGrp="1"/>
          </p:cNvSpPr>
          <p:nvPr>
            <p:ph type="pic" sz="quarter" idx="12" hasCustomPrompt="1"/>
          </p:nvPr>
        </p:nvSpPr>
        <p:spPr>
          <a:xfrm>
            <a:off x="1" y="-1"/>
            <a:ext cx="12168000" cy="6858000"/>
          </a:xfrm>
          <a:noFill/>
        </p:spPr>
        <p:txBody>
          <a:bodyPr lIns="7128000" tIns="396000" rIns="144000" bIns="108000"/>
          <a:lstStyle>
            <a:lvl1pPr>
              <a:defRPr/>
            </a:lvl1pPr>
            <a:lvl2pPr>
              <a:defRPr/>
            </a:lvl2pPr>
          </a:lstStyle>
          <a:p>
            <a:r>
              <a:rPr lang="en-US" dirty="0"/>
              <a:t>Insert chapter title </a:t>
            </a:r>
            <a:br>
              <a:rPr lang="en-US" dirty="0"/>
            </a:br>
            <a:r>
              <a:rPr lang="en-US" dirty="0"/>
              <a:t>picture or video</a:t>
            </a:r>
            <a:r>
              <a:rPr lang="de-DE" dirty="0"/>
              <a:t>.</a:t>
            </a:r>
            <a:br>
              <a:rPr lang="de-DE" dirty="0"/>
            </a:br>
            <a:br>
              <a:rPr lang="en-US" dirty="0"/>
            </a:br>
            <a:r>
              <a:rPr lang="en-US" dirty="0"/>
              <a:t>Alternatively, delete </a:t>
            </a:r>
            <a:br>
              <a:rPr lang="en-US" dirty="0"/>
            </a:br>
            <a:r>
              <a:rPr lang="en-US" dirty="0"/>
              <a:t>the media frame </a:t>
            </a:r>
            <a:br>
              <a:rPr lang="en-US" dirty="0"/>
            </a:br>
            <a:r>
              <a:rPr lang="en-US" dirty="0"/>
              <a:t>to get a plain text </a:t>
            </a:r>
            <a:br>
              <a:rPr lang="en-US" dirty="0"/>
            </a:br>
            <a:r>
              <a:rPr lang="en-US" dirty="0"/>
              <a:t>chapter.</a:t>
            </a:r>
          </a:p>
        </p:txBody>
      </p:sp>
      <p:sp>
        <p:nvSpPr>
          <p:cNvPr id="8" name="Headline">
            <a:extLst>
              <a:ext uri="{FF2B5EF4-FFF2-40B4-BE49-F238E27FC236}">
                <a16:creationId xmlns:a16="http://schemas.microsoft.com/office/drawing/2014/main" id="{ED6E33A5-4568-5C1D-6480-6A8BB0DDEBC7}"/>
              </a:ext>
            </a:extLst>
          </p:cNvPr>
          <p:cNvSpPr>
            <a:spLocks noGrp="1"/>
          </p:cNvSpPr>
          <p:nvPr>
            <p:ph type="title" hasCustomPrompt="1"/>
          </p:nvPr>
        </p:nvSpPr>
        <p:spPr>
          <a:xfrm>
            <a:off x="540000" y="1990800"/>
            <a:ext cx="5461200" cy="1488421"/>
          </a:xfrm>
        </p:spPr>
        <p:txBody>
          <a:bodyPr vert="horz" rIns="0">
            <a:spAutoFit/>
          </a:bodyPr>
          <a:lstStyle>
            <a:lvl1pPr>
              <a:lnSpc>
                <a:spcPct val="92000"/>
              </a:lnSpc>
              <a:defRPr sz="5200" b="0">
                <a:solidFill>
                  <a:schemeClr val="bg2"/>
                </a:solidFill>
              </a:defRPr>
            </a:lvl1pPr>
          </a:lstStyle>
          <a:p>
            <a:r>
              <a:rPr lang="en-US" noProof="0" dirty="0"/>
              <a:t>SH-Bree-Headline </a:t>
            </a:r>
            <a:br>
              <a:rPr lang="en-US" noProof="0" dirty="0"/>
            </a:br>
            <a:r>
              <a:rPr lang="en-US" noProof="0" dirty="0"/>
              <a:t>up to 60 pt</a:t>
            </a:r>
            <a:endParaRPr lang="en-US" dirty="0"/>
          </a:p>
        </p:txBody>
      </p:sp>
      <p:sp>
        <p:nvSpPr>
          <p:cNvPr id="10" name="Subhead">
            <a:extLst>
              <a:ext uri="{FF2B5EF4-FFF2-40B4-BE49-F238E27FC236}">
                <a16:creationId xmlns:a16="http://schemas.microsoft.com/office/drawing/2014/main" id="{6170EA84-1D2B-779F-5082-9A910024F2E7}"/>
              </a:ext>
            </a:extLst>
          </p:cNvPr>
          <p:cNvSpPr>
            <a:spLocks noGrp="1"/>
          </p:cNvSpPr>
          <p:nvPr>
            <p:ph type="body" sz="quarter" idx="13" hasCustomPrompt="1"/>
          </p:nvPr>
        </p:nvSpPr>
        <p:spPr>
          <a:xfrm>
            <a:off x="540000" y="3481200"/>
            <a:ext cx="5461200" cy="600285"/>
          </a:xfrm>
        </p:spPr>
        <p:txBody>
          <a:bodyPr tIns="259200">
            <a:spAutoFit/>
          </a:bodyPr>
          <a:lstStyle>
            <a:lvl1pPr>
              <a:defRPr sz="2200" b="0"/>
            </a:lvl1pPr>
          </a:lstStyle>
          <a:p>
            <a:pPr lvl="0"/>
            <a:r>
              <a:rPr lang="en-US" dirty="0"/>
              <a:t>Subheadline Calibri 22 pt</a:t>
            </a:r>
          </a:p>
        </p:txBody>
      </p:sp>
      <p:sp>
        <p:nvSpPr>
          <p:cNvPr id="9" name="Chapter number">
            <a:extLst>
              <a:ext uri="{FF2B5EF4-FFF2-40B4-BE49-F238E27FC236}">
                <a16:creationId xmlns:a16="http://schemas.microsoft.com/office/drawing/2014/main" id="{F1E47F49-D30E-9CF4-5C45-FFF4AE37C3A1}"/>
              </a:ext>
            </a:extLst>
          </p:cNvPr>
          <p:cNvSpPr>
            <a:spLocks noGrp="1"/>
          </p:cNvSpPr>
          <p:nvPr>
            <p:ph type="body" sz="quarter" idx="10" hasCustomPrompt="1"/>
          </p:nvPr>
        </p:nvSpPr>
        <p:spPr>
          <a:xfrm>
            <a:off x="540000" y="1051200"/>
            <a:ext cx="2639763" cy="936000"/>
          </a:xfrm>
        </p:spPr>
        <p:txBody>
          <a:bodyPr bIns="86400" anchor="b" anchorCtr="0"/>
          <a:lstStyle>
            <a:lvl1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sz="2200" b="0">
                <a:latin typeface="+mj-lt"/>
              </a:defRPr>
            </a:lvl1p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dirty="0"/>
              <a:t>Chapter number SH-Bree-Headline 22 pt</a:t>
            </a:r>
          </a:p>
        </p:txBody>
      </p:sp>
      <p:sp>
        <p:nvSpPr>
          <p:cNvPr id="6" name="Author">
            <a:extLst>
              <a:ext uri="{FF2B5EF4-FFF2-40B4-BE49-F238E27FC236}">
                <a16:creationId xmlns:a16="http://schemas.microsoft.com/office/drawing/2014/main" id="{929FE5EE-72C1-00AC-40E6-739FAD8E18ED}"/>
              </a:ext>
              <a:ext uri="{C183D7F6-B498-43B3-948B-1728B52AA6E4}">
                <adec:decorative xmlns:adec="http://schemas.microsoft.com/office/drawing/2017/decorative" val="1"/>
              </a:ext>
            </a:extLst>
          </p:cNvPr>
          <p:cNvSpPr>
            <a:spLocks noGrp="1"/>
          </p:cNvSpPr>
          <p:nvPr>
            <p:ph type="ftr" sz="quarter" idx="16"/>
          </p:nvPr>
        </p:nvSpPr>
        <p:spPr/>
        <p:txBody>
          <a:bodyPr/>
          <a:lstStyle>
            <a:lvl1pPr>
              <a:defRPr>
                <a:solidFill>
                  <a:schemeClr val="tx1"/>
                </a:solidFill>
              </a:defRPr>
            </a:lvl1pPr>
          </a:lstStyle>
          <a:p>
            <a:r>
              <a:rPr lang="en-US"/>
              <a:t>SHS DI XP</a:t>
            </a:r>
            <a:endParaRPr lang="en-US" dirty="0"/>
          </a:p>
        </p:txBody>
      </p:sp>
      <p:sp>
        <p:nvSpPr>
          <p:cNvPr id="13" name="Slide Number">
            <a:extLst>
              <a:ext uri="{FF2B5EF4-FFF2-40B4-BE49-F238E27FC236}">
                <a16:creationId xmlns:a16="http://schemas.microsoft.com/office/drawing/2014/main" id="{A8FC789E-E066-CD78-9074-965B6C30EB60}"/>
              </a:ext>
              <a:ext uri="{C183D7F6-B498-43B3-948B-1728B52AA6E4}">
                <adec:decorative xmlns:adec="http://schemas.microsoft.com/office/drawing/2017/decorative" val="1"/>
              </a:ext>
            </a:extLst>
          </p:cNvPr>
          <p:cNvSpPr>
            <a:spLocks noGrp="1"/>
          </p:cNvSpPr>
          <p:nvPr>
            <p:ph type="sldNum" sz="quarter" idx="17"/>
          </p:nvPr>
        </p:nvSpPr>
        <p:spPr/>
        <p:txBody>
          <a:bodyPr/>
          <a:lstStyle>
            <a:lvl1pPr>
              <a:defRPr>
                <a:solidFill>
                  <a:schemeClr val="tx1"/>
                </a:solidFill>
              </a:defRPr>
            </a:lvl1pPr>
          </a:lstStyle>
          <a:p>
            <a:fld id="{42B424FB-C8CA-40D0-9E9F-83B6197CB6E7}" type="slidenum">
              <a:rPr lang="en-US" smtClean="0"/>
              <a:pPr/>
              <a:t>‹Nr.›</a:t>
            </a:fld>
            <a:endParaRPr lang="en-US" dirty="0"/>
          </a:p>
        </p:txBody>
      </p:sp>
      <p:sp>
        <p:nvSpPr>
          <p:cNvPr id="4" name="Restricted (Image slides)">
            <a:extLst>
              <a:ext uri="{FF2B5EF4-FFF2-40B4-BE49-F238E27FC236}">
                <a16:creationId xmlns:a16="http://schemas.microsoft.com/office/drawing/2014/main" id="{F5405DDF-6C72-0E0D-E85C-E08BC837A35B}"/>
              </a:ext>
              <a:ext uri="{C183D7F6-B498-43B3-948B-1728B52AA6E4}">
                <adec:decorative xmlns:adec="http://schemas.microsoft.com/office/drawing/2017/decorative" val="1"/>
              </a:ext>
            </a:extLst>
          </p:cNvPr>
          <p:cNvSpPr>
            <a:spLocks noGrp="1"/>
          </p:cNvSpPr>
          <p:nvPr>
            <p:ph type="dt" sz="half" idx="15"/>
          </p:nvPr>
        </p:nvSpPr>
        <p:spPr/>
        <p:txBody>
          <a:bodyPr/>
          <a:lstStyle>
            <a:lvl1pPr>
              <a:defRPr>
                <a:solidFill>
                  <a:schemeClr val="tx1"/>
                </a:solidFill>
              </a:defRPr>
            </a:lvl1pPr>
          </a:lstStyle>
          <a:p>
            <a:r>
              <a:rPr lang="en-US"/>
              <a:t>Unrestricted © Siemens Healthineers, 2026</a:t>
            </a:r>
            <a:endParaRPr lang="en-US" dirty="0"/>
          </a:p>
        </p:txBody>
      </p:sp>
      <p:sp>
        <p:nvSpPr>
          <p:cNvPr id="2" name="Footnote">
            <a:extLst>
              <a:ext uri="{FF2B5EF4-FFF2-40B4-BE49-F238E27FC236}">
                <a16:creationId xmlns:a16="http://schemas.microsoft.com/office/drawing/2014/main" id="{9FAA60D7-27A3-D17B-D4B5-23BCB0BB344F}"/>
              </a:ext>
            </a:extLst>
          </p:cNvPr>
          <p:cNvSpPr>
            <a:spLocks noGrp="1"/>
          </p:cNvSpPr>
          <p:nvPr>
            <p:ph type="body" sz="quarter" idx="18" hasCustomPrompt="1"/>
          </p:nvPr>
        </p:nvSpPr>
        <p:spPr>
          <a:xfrm>
            <a:off x="540000" y="6297348"/>
            <a:ext cx="4698000" cy="360000"/>
          </a:xfrm>
        </p:spPr>
        <p:txBody>
          <a:bodyPr anchor="b" anchorCtr="0">
            <a:noAutofit/>
          </a:bodyPr>
          <a:lstStyle>
            <a:lvl1pPr>
              <a:lnSpc>
                <a:spcPct val="100000"/>
              </a:lnSpc>
              <a:defRPr sz="1000" b="0"/>
            </a:lvl1pPr>
          </a:lstStyle>
          <a:p>
            <a:r>
              <a:rPr lang="en-US" dirty="0"/>
              <a:t>Click to add footnote</a:t>
            </a:r>
            <a:br>
              <a:rPr lang="en-US" dirty="0"/>
            </a:br>
            <a:r>
              <a:rPr lang="en-US" dirty="0"/>
              <a:t>second line</a:t>
            </a:r>
          </a:p>
        </p:txBody>
      </p:sp>
    </p:spTree>
    <p:extLst>
      <p:ext uri="{BB962C8B-B14F-4D97-AF65-F5344CB8AC3E}">
        <p14:creationId xmlns:p14="http://schemas.microsoft.com/office/powerpoint/2010/main" val="1193410560"/>
      </p:ext>
    </p:extLst>
  </p:cSld>
  <p:clrMapOvr>
    <a:overrideClrMapping bg1="lt1" tx1="dk1" bg2="lt2" tx2="dk2" accent1="accent1" accent2="accent2" accent3="accent3" accent4="accent4" accent5="accent5" accent6="accent6" hlink="hlink" folHlink="folHlink"/>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Introduction/Table of content Picture Black">
    <p:bg>
      <p:bgPr>
        <a:solidFill>
          <a:schemeClr val="bg1"/>
        </a:solidFill>
        <a:effectLst/>
      </p:bgPr>
    </p:bg>
    <p:spTree>
      <p:nvGrpSpPr>
        <p:cNvPr id="1" name=""/>
        <p:cNvGrpSpPr/>
        <p:nvPr/>
      </p:nvGrpSpPr>
      <p:grpSpPr>
        <a:xfrm>
          <a:off x="0" y="0"/>
          <a:ext cx="0" cy="0"/>
          <a:chOff x="0" y="0"/>
          <a:chExt cx="0" cy="0"/>
        </a:xfrm>
      </p:grpSpPr>
      <p:graphicFrame>
        <p:nvGraphicFramePr>
          <p:cNvPr id="3" name="think-cell data - do not delete" hidden="1">
            <a:extLst>
              <a:ext uri="{FF2B5EF4-FFF2-40B4-BE49-F238E27FC236}">
                <a16:creationId xmlns:a16="http://schemas.microsoft.com/office/drawing/2014/main" id="{85513893-3189-BBBC-9810-20BB42239606}"/>
              </a:ext>
            </a:extLst>
          </p:cNvPr>
          <p:cNvGraphicFramePr>
            <a:graphicFrameLocks/>
          </p:cNvGraphicFramePr>
          <p:nvPr userDrawn="1">
            <p:custDataLst>
              <p:tags r:id="rId1"/>
            </p:custDataLst>
            <p:extLst>
              <p:ext uri="{D42A27DB-BD31-4B8C-83A1-F6EECF244321}">
                <p14:modId xmlns:p14="http://schemas.microsoft.com/office/powerpoint/2010/main" val="390844869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60" imgH="360" progId="TCLayout.ActiveDocument.1">
                  <p:embed/>
                </p:oleObj>
              </mc:Choice>
              <mc:Fallback>
                <p:oleObj name="think-cell Slide" r:id="rId3" imgW="360" imgH="360" progId="TCLayout.ActiveDocument.1">
                  <p:embed/>
                  <p:pic>
                    <p:nvPicPr>
                      <p:cNvPr id="3" name="think-cell data - do not delete" hidden="1">
                        <a:extLst>
                          <a:ext uri="{FF2B5EF4-FFF2-40B4-BE49-F238E27FC236}">
                            <a16:creationId xmlns:a16="http://schemas.microsoft.com/office/drawing/2014/main" id="{85513893-3189-BBBC-9810-20BB42239606}"/>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grpSp>
        <p:nvGrpSpPr>
          <p:cNvPr id="11" name="Marker">
            <a:extLst>
              <a:ext uri="{FF2B5EF4-FFF2-40B4-BE49-F238E27FC236}">
                <a16:creationId xmlns:a16="http://schemas.microsoft.com/office/drawing/2014/main" id="{9BE5511C-2373-FE27-5363-28E0FC140523}"/>
              </a:ext>
              <a:ext uri="{C183D7F6-B498-43B3-948B-1728B52AA6E4}">
                <adec:decorative xmlns:adec="http://schemas.microsoft.com/office/drawing/2017/decorative" val="1"/>
              </a:ext>
            </a:extLst>
          </p:cNvPr>
          <p:cNvGrpSpPr>
            <a:grpSpLocks noGrp="1" noUngrp="1" noRot="1" noMove="1" noResize="1"/>
          </p:cNvGrpSpPr>
          <p:nvPr userDrawn="1"/>
        </p:nvGrpSpPr>
        <p:grpSpPr>
          <a:xfrm>
            <a:off x="-468000" y="-360000"/>
            <a:ext cx="12999600" cy="7578000"/>
            <a:chOff x="-468000" y="-360000"/>
            <a:chExt cx="12999600" cy="7578000"/>
          </a:xfrm>
        </p:grpSpPr>
        <p:cxnSp>
          <p:nvCxnSpPr>
            <p:cNvPr id="12" name="Gerade Verbindung 40">
              <a:extLst>
                <a:ext uri="{FF2B5EF4-FFF2-40B4-BE49-F238E27FC236}">
                  <a16:creationId xmlns:a16="http://schemas.microsoft.com/office/drawing/2014/main" id="{7BCE6219-B9B3-9559-80BF-1E59FE3BA5CD}"/>
                </a:ext>
              </a:extLst>
            </p:cNvPr>
            <p:cNvCxnSpPr>
              <a:cxnSpLocks noGrp="1" noRot="1" noMove="1" noResize="1" noEditPoints="1" noAdjustHandles="1" noChangeArrowheads="1" noChangeShapeType="1"/>
            </p:cNvCxnSpPr>
            <p:nvPr userDrawn="1"/>
          </p:nvCxnSpPr>
          <p:spPr>
            <a:xfrm>
              <a:off x="540000"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4" name="Gerade Verbindung 42">
              <a:extLst>
                <a:ext uri="{FF2B5EF4-FFF2-40B4-BE49-F238E27FC236}">
                  <a16:creationId xmlns:a16="http://schemas.microsoft.com/office/drawing/2014/main" id="{76CE0C3D-493A-BB8E-DE68-9A0C0FA77B5D}"/>
                </a:ext>
              </a:extLst>
            </p:cNvPr>
            <p:cNvCxnSpPr>
              <a:cxnSpLocks noGrp="1" noRot="1" noMove="1" noResize="1" noEditPoints="1" noAdjustHandles="1" noChangeArrowheads="1" noChangeShapeType="1"/>
            </p:cNvCxnSpPr>
            <p:nvPr userDrawn="1"/>
          </p:nvCxnSpPr>
          <p:spPr>
            <a:xfrm>
              <a:off x="540000"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5" name="Gerade Verbindung 45">
              <a:extLst>
                <a:ext uri="{FF2B5EF4-FFF2-40B4-BE49-F238E27FC236}">
                  <a16:creationId xmlns:a16="http://schemas.microsoft.com/office/drawing/2014/main" id="{4BB36DA0-D399-E358-8309-2B1EDB0394A2}"/>
                </a:ext>
              </a:extLst>
            </p:cNvPr>
            <p:cNvCxnSpPr>
              <a:cxnSpLocks noGrp="1" noRot="1" noMove="1" noResize="1" noEditPoints="1" noAdjustHandles="1" noChangeArrowheads="1" noChangeShapeType="1"/>
            </p:cNvCxnSpPr>
            <p:nvPr userDrawn="1"/>
          </p:nvCxnSpPr>
          <p:spPr>
            <a:xfrm>
              <a:off x="1299600"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6" name="Gerade Verbindung 46">
              <a:extLst>
                <a:ext uri="{FF2B5EF4-FFF2-40B4-BE49-F238E27FC236}">
                  <a16:creationId xmlns:a16="http://schemas.microsoft.com/office/drawing/2014/main" id="{745708F6-A788-17B6-FE74-CF4505BB65A5}"/>
                </a:ext>
              </a:extLst>
            </p:cNvPr>
            <p:cNvCxnSpPr>
              <a:cxnSpLocks noGrp="1" noRot="1" noMove="1" noResize="1" noEditPoints="1" noAdjustHandles="1" noChangeArrowheads="1" noChangeShapeType="1"/>
            </p:cNvCxnSpPr>
            <p:nvPr userDrawn="1"/>
          </p:nvCxnSpPr>
          <p:spPr>
            <a:xfrm>
              <a:off x="1299600"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7" name="Gerade Verbindung 48">
              <a:extLst>
                <a:ext uri="{FF2B5EF4-FFF2-40B4-BE49-F238E27FC236}">
                  <a16:creationId xmlns:a16="http://schemas.microsoft.com/office/drawing/2014/main" id="{A0971FB8-BE20-9E35-4D2D-0AB2EB5E6E30}"/>
                </a:ext>
              </a:extLst>
            </p:cNvPr>
            <p:cNvCxnSpPr>
              <a:cxnSpLocks noGrp="1" noRot="1" noMove="1" noResize="1" noEditPoints="1" noAdjustHandles="1" noChangeArrowheads="1" noChangeShapeType="1"/>
            </p:cNvCxnSpPr>
            <p:nvPr userDrawn="1"/>
          </p:nvCxnSpPr>
          <p:spPr>
            <a:xfrm>
              <a:off x="1479600"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8" name="Gerade Verbindung 49">
              <a:extLst>
                <a:ext uri="{FF2B5EF4-FFF2-40B4-BE49-F238E27FC236}">
                  <a16:creationId xmlns:a16="http://schemas.microsoft.com/office/drawing/2014/main" id="{E96565AC-604D-D42F-2994-DB0BD0281194}"/>
                </a:ext>
              </a:extLst>
            </p:cNvPr>
            <p:cNvCxnSpPr>
              <a:cxnSpLocks noGrp="1" noRot="1" noMove="1" noResize="1" noEditPoints="1" noAdjustHandles="1" noChangeArrowheads="1" noChangeShapeType="1"/>
            </p:cNvCxnSpPr>
            <p:nvPr userDrawn="1"/>
          </p:nvCxnSpPr>
          <p:spPr>
            <a:xfrm>
              <a:off x="1479600"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0" name="Gerade Verbindung 51">
              <a:extLst>
                <a:ext uri="{FF2B5EF4-FFF2-40B4-BE49-F238E27FC236}">
                  <a16:creationId xmlns:a16="http://schemas.microsoft.com/office/drawing/2014/main" id="{4EB8A57C-3562-D5EC-E0DA-1462EA684055}"/>
                </a:ext>
              </a:extLst>
            </p:cNvPr>
            <p:cNvCxnSpPr>
              <a:cxnSpLocks noGrp="1" noRot="1" noMove="1" noResize="1" noEditPoints="1" noAdjustHandles="1" noChangeArrowheads="1" noChangeShapeType="1"/>
            </p:cNvCxnSpPr>
            <p:nvPr userDrawn="1"/>
          </p:nvCxnSpPr>
          <p:spPr>
            <a:xfrm>
              <a:off x="2239200"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1" name="Gerade Verbindung 52">
              <a:extLst>
                <a:ext uri="{FF2B5EF4-FFF2-40B4-BE49-F238E27FC236}">
                  <a16:creationId xmlns:a16="http://schemas.microsoft.com/office/drawing/2014/main" id="{5D700B93-DD89-B61C-BCC4-C11F39ED11EA}"/>
                </a:ext>
              </a:extLst>
            </p:cNvPr>
            <p:cNvCxnSpPr>
              <a:cxnSpLocks noGrp="1" noRot="1" noMove="1" noResize="1" noEditPoints="1" noAdjustHandles="1" noChangeArrowheads="1" noChangeShapeType="1"/>
            </p:cNvCxnSpPr>
            <p:nvPr userDrawn="1"/>
          </p:nvCxnSpPr>
          <p:spPr>
            <a:xfrm>
              <a:off x="2239200"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2" name="Gerade Verbindung 54">
              <a:extLst>
                <a:ext uri="{FF2B5EF4-FFF2-40B4-BE49-F238E27FC236}">
                  <a16:creationId xmlns:a16="http://schemas.microsoft.com/office/drawing/2014/main" id="{2ABA800C-9635-95E8-2732-C990678D5954}"/>
                </a:ext>
              </a:extLst>
            </p:cNvPr>
            <p:cNvCxnSpPr>
              <a:cxnSpLocks noGrp="1" noRot="1" noMove="1" noResize="1" noEditPoints="1" noAdjustHandles="1" noChangeArrowheads="1" noChangeShapeType="1"/>
            </p:cNvCxnSpPr>
            <p:nvPr userDrawn="1"/>
          </p:nvCxnSpPr>
          <p:spPr>
            <a:xfrm>
              <a:off x="2419200"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4" name="Gerade Verbindung 55">
              <a:extLst>
                <a:ext uri="{FF2B5EF4-FFF2-40B4-BE49-F238E27FC236}">
                  <a16:creationId xmlns:a16="http://schemas.microsoft.com/office/drawing/2014/main" id="{627BBBF6-6F51-489F-2FD7-1A39C85322F4}"/>
                </a:ext>
              </a:extLst>
            </p:cNvPr>
            <p:cNvCxnSpPr>
              <a:cxnSpLocks noGrp="1" noRot="1" noMove="1" noResize="1" noEditPoints="1" noAdjustHandles="1" noChangeArrowheads="1" noChangeShapeType="1"/>
            </p:cNvCxnSpPr>
            <p:nvPr userDrawn="1"/>
          </p:nvCxnSpPr>
          <p:spPr>
            <a:xfrm>
              <a:off x="2419200"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5" name="Gerade Verbindung 57">
              <a:extLst>
                <a:ext uri="{FF2B5EF4-FFF2-40B4-BE49-F238E27FC236}">
                  <a16:creationId xmlns:a16="http://schemas.microsoft.com/office/drawing/2014/main" id="{53ABBE4C-99A1-ECD1-13DA-3E4E386C27E4}"/>
                </a:ext>
              </a:extLst>
            </p:cNvPr>
            <p:cNvCxnSpPr>
              <a:cxnSpLocks noGrp="1" noRot="1" noMove="1" noResize="1" noEditPoints="1" noAdjustHandles="1" noChangeArrowheads="1" noChangeShapeType="1"/>
            </p:cNvCxnSpPr>
            <p:nvPr userDrawn="1"/>
          </p:nvCxnSpPr>
          <p:spPr>
            <a:xfrm>
              <a:off x="3178175"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6" name="Gerade Verbindung 58">
              <a:extLst>
                <a:ext uri="{FF2B5EF4-FFF2-40B4-BE49-F238E27FC236}">
                  <a16:creationId xmlns:a16="http://schemas.microsoft.com/office/drawing/2014/main" id="{4106C121-CDB3-87F0-F8AA-98BD524920AD}"/>
                </a:ext>
              </a:extLst>
            </p:cNvPr>
            <p:cNvCxnSpPr>
              <a:cxnSpLocks noGrp="1" noRot="1" noMove="1" noResize="1" noEditPoints="1" noAdjustHandles="1" noChangeArrowheads="1" noChangeShapeType="1"/>
            </p:cNvCxnSpPr>
            <p:nvPr userDrawn="1"/>
          </p:nvCxnSpPr>
          <p:spPr>
            <a:xfrm>
              <a:off x="3178175"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7" name="Gerade Verbindung 60">
              <a:extLst>
                <a:ext uri="{FF2B5EF4-FFF2-40B4-BE49-F238E27FC236}">
                  <a16:creationId xmlns:a16="http://schemas.microsoft.com/office/drawing/2014/main" id="{D9FAF479-5839-EB12-940A-AC7F81126358}"/>
                </a:ext>
              </a:extLst>
            </p:cNvPr>
            <p:cNvCxnSpPr>
              <a:cxnSpLocks noGrp="1" noRot="1" noMove="1" noResize="1" noEditPoints="1" noAdjustHandles="1" noChangeArrowheads="1" noChangeShapeType="1"/>
            </p:cNvCxnSpPr>
            <p:nvPr userDrawn="1"/>
          </p:nvCxnSpPr>
          <p:spPr>
            <a:xfrm>
              <a:off x="3359150"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8" name="Gerade Verbindung 61">
              <a:extLst>
                <a:ext uri="{FF2B5EF4-FFF2-40B4-BE49-F238E27FC236}">
                  <a16:creationId xmlns:a16="http://schemas.microsoft.com/office/drawing/2014/main" id="{61DA5C82-D1AD-BE55-17DD-A379E0D4DDB0}"/>
                </a:ext>
              </a:extLst>
            </p:cNvPr>
            <p:cNvCxnSpPr>
              <a:cxnSpLocks noGrp="1" noRot="1" noMove="1" noResize="1" noEditPoints="1" noAdjustHandles="1" noChangeArrowheads="1" noChangeShapeType="1"/>
            </p:cNvCxnSpPr>
            <p:nvPr userDrawn="1"/>
          </p:nvCxnSpPr>
          <p:spPr>
            <a:xfrm>
              <a:off x="3359150"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9" name="Gerade Verbindung 63">
              <a:extLst>
                <a:ext uri="{FF2B5EF4-FFF2-40B4-BE49-F238E27FC236}">
                  <a16:creationId xmlns:a16="http://schemas.microsoft.com/office/drawing/2014/main" id="{06FC9312-DCD1-0AB3-AF18-D9F69B0196DB}"/>
                </a:ext>
              </a:extLst>
            </p:cNvPr>
            <p:cNvCxnSpPr>
              <a:cxnSpLocks noGrp="1" noRot="1" noMove="1" noResize="1" noEditPoints="1" noAdjustHandles="1" noChangeArrowheads="1" noChangeShapeType="1"/>
            </p:cNvCxnSpPr>
            <p:nvPr userDrawn="1"/>
          </p:nvCxnSpPr>
          <p:spPr>
            <a:xfrm>
              <a:off x="4114800"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0" name="Gerade Verbindung 64">
              <a:extLst>
                <a:ext uri="{FF2B5EF4-FFF2-40B4-BE49-F238E27FC236}">
                  <a16:creationId xmlns:a16="http://schemas.microsoft.com/office/drawing/2014/main" id="{F5227964-7E79-7EC7-B0EE-562D654F4923}"/>
                </a:ext>
              </a:extLst>
            </p:cNvPr>
            <p:cNvCxnSpPr>
              <a:cxnSpLocks noGrp="1" noRot="1" noMove="1" noResize="1" noEditPoints="1" noAdjustHandles="1" noChangeArrowheads="1" noChangeShapeType="1"/>
            </p:cNvCxnSpPr>
            <p:nvPr userDrawn="1"/>
          </p:nvCxnSpPr>
          <p:spPr>
            <a:xfrm>
              <a:off x="4114800"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1" name="Gerade Verbindung 66">
              <a:extLst>
                <a:ext uri="{FF2B5EF4-FFF2-40B4-BE49-F238E27FC236}">
                  <a16:creationId xmlns:a16="http://schemas.microsoft.com/office/drawing/2014/main" id="{3D9AF487-B1A5-18B2-D3B4-B0B4BAF63A26}"/>
                </a:ext>
              </a:extLst>
            </p:cNvPr>
            <p:cNvCxnSpPr>
              <a:cxnSpLocks noGrp="1" noRot="1" noMove="1" noResize="1" noEditPoints="1" noAdjustHandles="1" noChangeArrowheads="1" noChangeShapeType="1"/>
            </p:cNvCxnSpPr>
            <p:nvPr userDrawn="1"/>
          </p:nvCxnSpPr>
          <p:spPr>
            <a:xfrm>
              <a:off x="4295775"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2" name="Gerade Verbindung 67">
              <a:extLst>
                <a:ext uri="{FF2B5EF4-FFF2-40B4-BE49-F238E27FC236}">
                  <a16:creationId xmlns:a16="http://schemas.microsoft.com/office/drawing/2014/main" id="{88FA9D73-3903-CF79-1C1F-FA5D2CA0BA89}"/>
                </a:ext>
              </a:extLst>
            </p:cNvPr>
            <p:cNvCxnSpPr>
              <a:cxnSpLocks noGrp="1" noRot="1" noMove="1" noResize="1" noEditPoints="1" noAdjustHandles="1" noChangeArrowheads="1" noChangeShapeType="1"/>
            </p:cNvCxnSpPr>
            <p:nvPr userDrawn="1"/>
          </p:nvCxnSpPr>
          <p:spPr>
            <a:xfrm>
              <a:off x="4295775"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3" name="Gerade Verbindung 69">
              <a:extLst>
                <a:ext uri="{FF2B5EF4-FFF2-40B4-BE49-F238E27FC236}">
                  <a16:creationId xmlns:a16="http://schemas.microsoft.com/office/drawing/2014/main" id="{3BC09A2D-4994-5EF2-350B-795ADBF64809}"/>
                </a:ext>
              </a:extLst>
            </p:cNvPr>
            <p:cNvCxnSpPr>
              <a:cxnSpLocks noGrp="1" noRot="1" noMove="1" noResize="1" noEditPoints="1" noAdjustHandles="1" noChangeArrowheads="1" noChangeShapeType="1"/>
            </p:cNvCxnSpPr>
            <p:nvPr userDrawn="1"/>
          </p:nvCxnSpPr>
          <p:spPr>
            <a:xfrm>
              <a:off x="5054600"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4" name="Gerade Verbindung 70">
              <a:extLst>
                <a:ext uri="{FF2B5EF4-FFF2-40B4-BE49-F238E27FC236}">
                  <a16:creationId xmlns:a16="http://schemas.microsoft.com/office/drawing/2014/main" id="{3E910A66-F07C-7C72-1851-08BB54B97119}"/>
                </a:ext>
              </a:extLst>
            </p:cNvPr>
            <p:cNvCxnSpPr>
              <a:cxnSpLocks noGrp="1" noRot="1" noMove="1" noResize="1" noEditPoints="1" noAdjustHandles="1" noChangeArrowheads="1" noChangeShapeType="1"/>
            </p:cNvCxnSpPr>
            <p:nvPr userDrawn="1"/>
          </p:nvCxnSpPr>
          <p:spPr>
            <a:xfrm>
              <a:off x="5054600"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5" name="Gerade Verbindung 72">
              <a:extLst>
                <a:ext uri="{FF2B5EF4-FFF2-40B4-BE49-F238E27FC236}">
                  <a16:creationId xmlns:a16="http://schemas.microsoft.com/office/drawing/2014/main" id="{F9971D8F-7EBD-CE56-5AB6-535A77464302}"/>
                </a:ext>
              </a:extLst>
            </p:cNvPr>
            <p:cNvCxnSpPr>
              <a:cxnSpLocks noGrp="1" noRot="1" noMove="1" noResize="1" noEditPoints="1" noAdjustHandles="1" noChangeArrowheads="1" noChangeShapeType="1"/>
            </p:cNvCxnSpPr>
            <p:nvPr userDrawn="1"/>
          </p:nvCxnSpPr>
          <p:spPr>
            <a:xfrm>
              <a:off x="5235575"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6" name="Gerade Verbindung 73">
              <a:extLst>
                <a:ext uri="{FF2B5EF4-FFF2-40B4-BE49-F238E27FC236}">
                  <a16:creationId xmlns:a16="http://schemas.microsoft.com/office/drawing/2014/main" id="{6327A3B1-81FE-F46A-A767-CFBD8395EA03}"/>
                </a:ext>
              </a:extLst>
            </p:cNvPr>
            <p:cNvCxnSpPr>
              <a:cxnSpLocks noGrp="1" noRot="1" noMove="1" noResize="1" noEditPoints="1" noAdjustHandles="1" noChangeArrowheads="1" noChangeShapeType="1"/>
            </p:cNvCxnSpPr>
            <p:nvPr userDrawn="1"/>
          </p:nvCxnSpPr>
          <p:spPr>
            <a:xfrm>
              <a:off x="5235575"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7" name="Gerade Verbindung 75">
              <a:extLst>
                <a:ext uri="{FF2B5EF4-FFF2-40B4-BE49-F238E27FC236}">
                  <a16:creationId xmlns:a16="http://schemas.microsoft.com/office/drawing/2014/main" id="{A234D1C6-A135-C9E2-F487-EC6B0BEDD24B}"/>
                </a:ext>
              </a:extLst>
            </p:cNvPr>
            <p:cNvCxnSpPr>
              <a:cxnSpLocks noGrp="1" noRot="1" noMove="1" noResize="1" noEditPoints="1" noAdjustHandles="1" noChangeArrowheads="1" noChangeShapeType="1"/>
            </p:cNvCxnSpPr>
            <p:nvPr userDrawn="1"/>
          </p:nvCxnSpPr>
          <p:spPr>
            <a:xfrm>
              <a:off x="5994400"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8" name="Gerade Verbindung 76">
              <a:extLst>
                <a:ext uri="{FF2B5EF4-FFF2-40B4-BE49-F238E27FC236}">
                  <a16:creationId xmlns:a16="http://schemas.microsoft.com/office/drawing/2014/main" id="{2E5475DD-9788-D5AD-D200-0906981562E0}"/>
                </a:ext>
              </a:extLst>
            </p:cNvPr>
            <p:cNvCxnSpPr>
              <a:cxnSpLocks noGrp="1" noRot="1" noMove="1" noResize="1" noEditPoints="1" noAdjustHandles="1" noChangeArrowheads="1" noChangeShapeType="1"/>
            </p:cNvCxnSpPr>
            <p:nvPr userDrawn="1"/>
          </p:nvCxnSpPr>
          <p:spPr>
            <a:xfrm>
              <a:off x="5994400"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9" name="Gerade Verbindung 78">
              <a:extLst>
                <a:ext uri="{FF2B5EF4-FFF2-40B4-BE49-F238E27FC236}">
                  <a16:creationId xmlns:a16="http://schemas.microsoft.com/office/drawing/2014/main" id="{B14F8D8C-E652-94AC-4245-5B3FEAD7E569}"/>
                </a:ext>
              </a:extLst>
            </p:cNvPr>
            <p:cNvCxnSpPr>
              <a:cxnSpLocks noGrp="1" noRot="1" noMove="1" noResize="1" noEditPoints="1" noAdjustHandles="1" noChangeArrowheads="1" noChangeShapeType="1"/>
            </p:cNvCxnSpPr>
            <p:nvPr userDrawn="1"/>
          </p:nvCxnSpPr>
          <p:spPr>
            <a:xfrm>
              <a:off x="6175375"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40" name="Gerade Verbindung 79">
              <a:extLst>
                <a:ext uri="{FF2B5EF4-FFF2-40B4-BE49-F238E27FC236}">
                  <a16:creationId xmlns:a16="http://schemas.microsoft.com/office/drawing/2014/main" id="{39BD4352-EE96-9DA7-4DF3-D24521552E8D}"/>
                </a:ext>
              </a:extLst>
            </p:cNvPr>
            <p:cNvCxnSpPr>
              <a:cxnSpLocks noGrp="1" noRot="1" noMove="1" noResize="1" noEditPoints="1" noAdjustHandles="1" noChangeArrowheads="1" noChangeShapeType="1"/>
            </p:cNvCxnSpPr>
            <p:nvPr userDrawn="1"/>
          </p:nvCxnSpPr>
          <p:spPr>
            <a:xfrm>
              <a:off x="6175375"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41" name="Gerade Verbindung 81">
              <a:extLst>
                <a:ext uri="{FF2B5EF4-FFF2-40B4-BE49-F238E27FC236}">
                  <a16:creationId xmlns:a16="http://schemas.microsoft.com/office/drawing/2014/main" id="{4D42256E-B2CD-F96D-0F47-E2F58C0B4712}"/>
                </a:ext>
              </a:extLst>
            </p:cNvPr>
            <p:cNvCxnSpPr>
              <a:cxnSpLocks noGrp="1" noRot="1" noMove="1" noResize="1" noEditPoints="1" noAdjustHandles="1" noChangeArrowheads="1" noChangeShapeType="1"/>
            </p:cNvCxnSpPr>
            <p:nvPr userDrawn="1"/>
          </p:nvCxnSpPr>
          <p:spPr>
            <a:xfrm>
              <a:off x="6934200"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42" name="Gerade Verbindung 82">
              <a:extLst>
                <a:ext uri="{FF2B5EF4-FFF2-40B4-BE49-F238E27FC236}">
                  <a16:creationId xmlns:a16="http://schemas.microsoft.com/office/drawing/2014/main" id="{C464E668-4713-0D49-B942-BCE92600852C}"/>
                </a:ext>
              </a:extLst>
            </p:cNvPr>
            <p:cNvCxnSpPr>
              <a:cxnSpLocks noGrp="1" noRot="1" noMove="1" noResize="1" noEditPoints="1" noAdjustHandles="1" noChangeArrowheads="1" noChangeShapeType="1"/>
            </p:cNvCxnSpPr>
            <p:nvPr userDrawn="1"/>
          </p:nvCxnSpPr>
          <p:spPr>
            <a:xfrm>
              <a:off x="6934200"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43" name="Gerade Verbindung 84">
              <a:extLst>
                <a:ext uri="{FF2B5EF4-FFF2-40B4-BE49-F238E27FC236}">
                  <a16:creationId xmlns:a16="http://schemas.microsoft.com/office/drawing/2014/main" id="{1D66EE20-8C4E-160E-88D0-E1007F78837A}"/>
                </a:ext>
              </a:extLst>
            </p:cNvPr>
            <p:cNvCxnSpPr>
              <a:cxnSpLocks noGrp="1" noRot="1" noMove="1" noResize="1" noEditPoints="1" noAdjustHandles="1" noChangeArrowheads="1" noChangeShapeType="1"/>
            </p:cNvCxnSpPr>
            <p:nvPr userDrawn="1"/>
          </p:nvCxnSpPr>
          <p:spPr>
            <a:xfrm>
              <a:off x="7114826"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44" name="Gerade Verbindung 85">
              <a:extLst>
                <a:ext uri="{FF2B5EF4-FFF2-40B4-BE49-F238E27FC236}">
                  <a16:creationId xmlns:a16="http://schemas.microsoft.com/office/drawing/2014/main" id="{A1B97ACE-3CAA-992B-1EE6-7D1F6192408A}"/>
                </a:ext>
              </a:extLst>
            </p:cNvPr>
            <p:cNvCxnSpPr>
              <a:cxnSpLocks noGrp="1" noRot="1" noMove="1" noResize="1" noEditPoints="1" noAdjustHandles="1" noChangeArrowheads="1" noChangeShapeType="1"/>
            </p:cNvCxnSpPr>
            <p:nvPr userDrawn="1"/>
          </p:nvCxnSpPr>
          <p:spPr>
            <a:xfrm>
              <a:off x="7114826"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45" name="Gerade Verbindung 87">
              <a:extLst>
                <a:ext uri="{FF2B5EF4-FFF2-40B4-BE49-F238E27FC236}">
                  <a16:creationId xmlns:a16="http://schemas.microsoft.com/office/drawing/2014/main" id="{2B84F017-E944-6170-5A49-D605942B7651}"/>
                </a:ext>
              </a:extLst>
            </p:cNvPr>
            <p:cNvCxnSpPr>
              <a:cxnSpLocks noGrp="1" noRot="1" noMove="1" noResize="1" noEditPoints="1" noAdjustHandles="1" noChangeArrowheads="1" noChangeShapeType="1"/>
            </p:cNvCxnSpPr>
            <p:nvPr userDrawn="1"/>
          </p:nvCxnSpPr>
          <p:spPr>
            <a:xfrm>
              <a:off x="7874000"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46" name="Gerade Verbindung 88">
              <a:extLst>
                <a:ext uri="{FF2B5EF4-FFF2-40B4-BE49-F238E27FC236}">
                  <a16:creationId xmlns:a16="http://schemas.microsoft.com/office/drawing/2014/main" id="{A270EB09-F7FA-AEE1-1115-8ED83882AD67}"/>
                </a:ext>
              </a:extLst>
            </p:cNvPr>
            <p:cNvCxnSpPr>
              <a:cxnSpLocks noGrp="1" noRot="1" noMove="1" noResize="1" noEditPoints="1" noAdjustHandles="1" noChangeArrowheads="1" noChangeShapeType="1"/>
            </p:cNvCxnSpPr>
            <p:nvPr userDrawn="1"/>
          </p:nvCxnSpPr>
          <p:spPr>
            <a:xfrm>
              <a:off x="7874000"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47" name="Gerade Verbindung 90">
              <a:extLst>
                <a:ext uri="{FF2B5EF4-FFF2-40B4-BE49-F238E27FC236}">
                  <a16:creationId xmlns:a16="http://schemas.microsoft.com/office/drawing/2014/main" id="{4A2D8875-B51C-4CE6-6AF6-017258F81C29}"/>
                </a:ext>
              </a:extLst>
            </p:cNvPr>
            <p:cNvCxnSpPr>
              <a:cxnSpLocks noGrp="1" noRot="1" noMove="1" noResize="1" noEditPoints="1" noAdjustHandles="1" noChangeArrowheads="1" noChangeShapeType="1"/>
            </p:cNvCxnSpPr>
            <p:nvPr userDrawn="1"/>
          </p:nvCxnSpPr>
          <p:spPr>
            <a:xfrm>
              <a:off x="8054975"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48" name="Gerade Verbindung 91">
              <a:extLst>
                <a:ext uri="{FF2B5EF4-FFF2-40B4-BE49-F238E27FC236}">
                  <a16:creationId xmlns:a16="http://schemas.microsoft.com/office/drawing/2014/main" id="{C0EBBF77-7AF4-747C-A5E2-8767995917BA}"/>
                </a:ext>
              </a:extLst>
            </p:cNvPr>
            <p:cNvCxnSpPr>
              <a:cxnSpLocks noGrp="1" noRot="1" noMove="1" noResize="1" noEditPoints="1" noAdjustHandles="1" noChangeArrowheads="1" noChangeShapeType="1"/>
            </p:cNvCxnSpPr>
            <p:nvPr userDrawn="1"/>
          </p:nvCxnSpPr>
          <p:spPr>
            <a:xfrm>
              <a:off x="8054975"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49" name="Gerade Verbindung 93">
              <a:extLst>
                <a:ext uri="{FF2B5EF4-FFF2-40B4-BE49-F238E27FC236}">
                  <a16:creationId xmlns:a16="http://schemas.microsoft.com/office/drawing/2014/main" id="{C251888A-1FCC-4208-6BE6-98CF54D52C9B}"/>
                </a:ext>
              </a:extLst>
            </p:cNvPr>
            <p:cNvCxnSpPr>
              <a:cxnSpLocks noGrp="1" noRot="1" noMove="1" noResize="1" noEditPoints="1" noAdjustHandles="1" noChangeArrowheads="1" noChangeShapeType="1"/>
            </p:cNvCxnSpPr>
            <p:nvPr userDrawn="1"/>
          </p:nvCxnSpPr>
          <p:spPr>
            <a:xfrm>
              <a:off x="8813800"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50" name="Gerade Verbindung 94">
              <a:extLst>
                <a:ext uri="{FF2B5EF4-FFF2-40B4-BE49-F238E27FC236}">
                  <a16:creationId xmlns:a16="http://schemas.microsoft.com/office/drawing/2014/main" id="{F246607D-49DB-A813-0AF1-14FA62818D65}"/>
                </a:ext>
              </a:extLst>
            </p:cNvPr>
            <p:cNvCxnSpPr>
              <a:cxnSpLocks noGrp="1" noRot="1" noMove="1" noResize="1" noEditPoints="1" noAdjustHandles="1" noChangeArrowheads="1" noChangeShapeType="1"/>
            </p:cNvCxnSpPr>
            <p:nvPr userDrawn="1"/>
          </p:nvCxnSpPr>
          <p:spPr>
            <a:xfrm>
              <a:off x="8813800"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51" name="Gerade Verbindung 96">
              <a:extLst>
                <a:ext uri="{FF2B5EF4-FFF2-40B4-BE49-F238E27FC236}">
                  <a16:creationId xmlns:a16="http://schemas.microsoft.com/office/drawing/2014/main" id="{24939137-3F33-2BD0-FDF4-FF6D8DDAA249}"/>
                </a:ext>
              </a:extLst>
            </p:cNvPr>
            <p:cNvCxnSpPr>
              <a:cxnSpLocks noGrp="1" noRot="1" noMove="1" noResize="1" noEditPoints="1" noAdjustHandles="1" noChangeArrowheads="1" noChangeShapeType="1"/>
            </p:cNvCxnSpPr>
            <p:nvPr userDrawn="1"/>
          </p:nvCxnSpPr>
          <p:spPr>
            <a:xfrm>
              <a:off x="8994775"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52" name="Gerade Verbindung 97">
              <a:extLst>
                <a:ext uri="{FF2B5EF4-FFF2-40B4-BE49-F238E27FC236}">
                  <a16:creationId xmlns:a16="http://schemas.microsoft.com/office/drawing/2014/main" id="{FE3AECA4-4A9A-A00F-9CA7-3EE751062A73}"/>
                </a:ext>
              </a:extLst>
            </p:cNvPr>
            <p:cNvCxnSpPr>
              <a:cxnSpLocks noGrp="1" noRot="1" noMove="1" noResize="1" noEditPoints="1" noAdjustHandles="1" noChangeArrowheads="1" noChangeShapeType="1"/>
            </p:cNvCxnSpPr>
            <p:nvPr userDrawn="1"/>
          </p:nvCxnSpPr>
          <p:spPr>
            <a:xfrm>
              <a:off x="8994775"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53" name="Gerade Verbindung 99">
              <a:extLst>
                <a:ext uri="{FF2B5EF4-FFF2-40B4-BE49-F238E27FC236}">
                  <a16:creationId xmlns:a16="http://schemas.microsoft.com/office/drawing/2014/main" id="{C2ECA673-C857-6DAE-186E-81C76CF156D6}"/>
                </a:ext>
              </a:extLst>
            </p:cNvPr>
            <p:cNvCxnSpPr>
              <a:cxnSpLocks noGrp="1" noRot="1" noMove="1" noResize="1" noEditPoints="1" noAdjustHandles="1" noChangeArrowheads="1" noChangeShapeType="1"/>
            </p:cNvCxnSpPr>
            <p:nvPr userDrawn="1"/>
          </p:nvCxnSpPr>
          <p:spPr>
            <a:xfrm>
              <a:off x="9751003"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54" name="Gerade Verbindung 100">
              <a:extLst>
                <a:ext uri="{FF2B5EF4-FFF2-40B4-BE49-F238E27FC236}">
                  <a16:creationId xmlns:a16="http://schemas.microsoft.com/office/drawing/2014/main" id="{8326BB2C-A518-09C2-9A66-B3A44D82EF35}"/>
                </a:ext>
              </a:extLst>
            </p:cNvPr>
            <p:cNvCxnSpPr>
              <a:cxnSpLocks noGrp="1" noRot="1" noMove="1" noResize="1" noEditPoints="1" noAdjustHandles="1" noChangeArrowheads="1" noChangeShapeType="1"/>
            </p:cNvCxnSpPr>
            <p:nvPr userDrawn="1"/>
          </p:nvCxnSpPr>
          <p:spPr>
            <a:xfrm>
              <a:off x="9751003"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55" name="Gerade Verbindung 102">
              <a:extLst>
                <a:ext uri="{FF2B5EF4-FFF2-40B4-BE49-F238E27FC236}">
                  <a16:creationId xmlns:a16="http://schemas.microsoft.com/office/drawing/2014/main" id="{4B1A7158-C55D-1F87-5DD6-7558599C985F}"/>
                </a:ext>
              </a:extLst>
            </p:cNvPr>
            <p:cNvCxnSpPr>
              <a:cxnSpLocks noGrp="1" noRot="1" noMove="1" noResize="1" noEditPoints="1" noAdjustHandles="1" noChangeArrowheads="1" noChangeShapeType="1"/>
            </p:cNvCxnSpPr>
            <p:nvPr userDrawn="1"/>
          </p:nvCxnSpPr>
          <p:spPr>
            <a:xfrm>
              <a:off x="9928225"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56" name="Gerade Verbindung 103">
              <a:extLst>
                <a:ext uri="{FF2B5EF4-FFF2-40B4-BE49-F238E27FC236}">
                  <a16:creationId xmlns:a16="http://schemas.microsoft.com/office/drawing/2014/main" id="{66A99086-40D6-73FF-05DE-4066A32BC16D}"/>
                </a:ext>
              </a:extLst>
            </p:cNvPr>
            <p:cNvCxnSpPr>
              <a:cxnSpLocks noGrp="1" noRot="1" noMove="1" noResize="1" noEditPoints="1" noAdjustHandles="1" noChangeArrowheads="1" noChangeShapeType="1"/>
            </p:cNvCxnSpPr>
            <p:nvPr userDrawn="1"/>
          </p:nvCxnSpPr>
          <p:spPr>
            <a:xfrm>
              <a:off x="9928225"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57" name="Gerade Verbindung 105">
              <a:extLst>
                <a:ext uri="{FF2B5EF4-FFF2-40B4-BE49-F238E27FC236}">
                  <a16:creationId xmlns:a16="http://schemas.microsoft.com/office/drawing/2014/main" id="{2AE47929-929D-57B6-8921-A620C88D13C7}"/>
                </a:ext>
              </a:extLst>
            </p:cNvPr>
            <p:cNvCxnSpPr>
              <a:cxnSpLocks noGrp="1" noRot="1" noMove="1" noResize="1" noEditPoints="1" noAdjustHandles="1" noChangeArrowheads="1" noChangeShapeType="1"/>
            </p:cNvCxnSpPr>
            <p:nvPr userDrawn="1"/>
          </p:nvCxnSpPr>
          <p:spPr>
            <a:xfrm>
              <a:off x="10690225"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58" name="Gerade Verbindung 106">
              <a:extLst>
                <a:ext uri="{FF2B5EF4-FFF2-40B4-BE49-F238E27FC236}">
                  <a16:creationId xmlns:a16="http://schemas.microsoft.com/office/drawing/2014/main" id="{2F9CD697-F9C1-F5E0-F264-BF2530707568}"/>
                </a:ext>
              </a:extLst>
            </p:cNvPr>
            <p:cNvCxnSpPr>
              <a:cxnSpLocks noGrp="1" noRot="1" noMove="1" noResize="1" noEditPoints="1" noAdjustHandles="1" noChangeArrowheads="1" noChangeShapeType="1"/>
            </p:cNvCxnSpPr>
            <p:nvPr userDrawn="1"/>
          </p:nvCxnSpPr>
          <p:spPr>
            <a:xfrm>
              <a:off x="10690225"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59" name="Gerade Verbindung 108">
              <a:extLst>
                <a:ext uri="{FF2B5EF4-FFF2-40B4-BE49-F238E27FC236}">
                  <a16:creationId xmlns:a16="http://schemas.microsoft.com/office/drawing/2014/main" id="{EB810437-B4EF-6B5B-16FA-4909F6DC3F61}"/>
                </a:ext>
              </a:extLst>
            </p:cNvPr>
            <p:cNvCxnSpPr>
              <a:cxnSpLocks noGrp="1" noRot="1" noMove="1" noResize="1" noEditPoints="1" noAdjustHandles="1" noChangeArrowheads="1" noChangeShapeType="1"/>
            </p:cNvCxnSpPr>
            <p:nvPr userDrawn="1"/>
          </p:nvCxnSpPr>
          <p:spPr>
            <a:xfrm>
              <a:off x="10868025"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60" name="Gerade Verbindung 109">
              <a:extLst>
                <a:ext uri="{FF2B5EF4-FFF2-40B4-BE49-F238E27FC236}">
                  <a16:creationId xmlns:a16="http://schemas.microsoft.com/office/drawing/2014/main" id="{A5B51F0D-2CCB-72FA-6620-CF8147D5AED5}"/>
                </a:ext>
              </a:extLst>
            </p:cNvPr>
            <p:cNvCxnSpPr>
              <a:cxnSpLocks noGrp="1" noRot="1" noMove="1" noResize="1" noEditPoints="1" noAdjustHandles="1" noChangeArrowheads="1" noChangeShapeType="1"/>
            </p:cNvCxnSpPr>
            <p:nvPr userDrawn="1"/>
          </p:nvCxnSpPr>
          <p:spPr>
            <a:xfrm>
              <a:off x="10868025"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61" name="Gerade Verbindung 111">
              <a:extLst>
                <a:ext uri="{FF2B5EF4-FFF2-40B4-BE49-F238E27FC236}">
                  <a16:creationId xmlns:a16="http://schemas.microsoft.com/office/drawing/2014/main" id="{C81769F6-8825-55DB-7045-2B88DAE2B08D}"/>
                </a:ext>
              </a:extLst>
            </p:cNvPr>
            <p:cNvCxnSpPr>
              <a:cxnSpLocks noGrp="1" noRot="1" noMove="1" noResize="1" noEditPoints="1" noAdjustHandles="1" noChangeArrowheads="1" noChangeShapeType="1"/>
            </p:cNvCxnSpPr>
            <p:nvPr userDrawn="1"/>
          </p:nvCxnSpPr>
          <p:spPr>
            <a:xfrm>
              <a:off x="11628438"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62" name="Gerade Verbindung 112">
              <a:extLst>
                <a:ext uri="{FF2B5EF4-FFF2-40B4-BE49-F238E27FC236}">
                  <a16:creationId xmlns:a16="http://schemas.microsoft.com/office/drawing/2014/main" id="{5F47E905-8DE2-5506-B248-F6CBA8A843D3}"/>
                </a:ext>
              </a:extLst>
            </p:cNvPr>
            <p:cNvCxnSpPr>
              <a:cxnSpLocks noGrp="1" noRot="1" noMove="1" noResize="1" noEditPoints="1" noAdjustHandles="1" noChangeArrowheads="1" noChangeShapeType="1"/>
            </p:cNvCxnSpPr>
            <p:nvPr userDrawn="1"/>
          </p:nvCxnSpPr>
          <p:spPr>
            <a:xfrm>
              <a:off x="11628438"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63" name="Gerade Verbindung 114">
              <a:extLst>
                <a:ext uri="{FF2B5EF4-FFF2-40B4-BE49-F238E27FC236}">
                  <a16:creationId xmlns:a16="http://schemas.microsoft.com/office/drawing/2014/main" id="{4DFB3B56-2D06-92FB-5924-CF1A4CE12233}"/>
                </a:ext>
              </a:extLst>
            </p:cNvPr>
            <p:cNvCxnSpPr>
              <a:cxnSpLocks noGrp="1" noRot="1" noMove="1" noResize="1" noEditPoints="1" noAdjustHandles="1" noChangeArrowheads="1" noChangeShapeType="1"/>
            </p:cNvCxnSpPr>
            <p:nvPr userDrawn="1"/>
          </p:nvCxnSpPr>
          <p:spPr>
            <a:xfrm rot="5400000">
              <a:off x="-360000" y="151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64" name="Gerade Verbindung 116">
              <a:extLst>
                <a:ext uri="{FF2B5EF4-FFF2-40B4-BE49-F238E27FC236}">
                  <a16:creationId xmlns:a16="http://schemas.microsoft.com/office/drawing/2014/main" id="{1AA76446-67E6-A39F-63D0-6DD4B4CBB0D8}"/>
                </a:ext>
              </a:extLst>
            </p:cNvPr>
            <p:cNvCxnSpPr>
              <a:cxnSpLocks noGrp="1" noRot="1" noMove="1" noResize="1" noEditPoints="1" noAdjustHandles="1" noChangeArrowheads="1" noChangeShapeType="1"/>
            </p:cNvCxnSpPr>
            <p:nvPr userDrawn="1"/>
          </p:nvCxnSpPr>
          <p:spPr>
            <a:xfrm rot="5400000">
              <a:off x="-360000" y="6084838"/>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65" name="Gerade Verbindung 117">
              <a:extLst>
                <a:ext uri="{FF2B5EF4-FFF2-40B4-BE49-F238E27FC236}">
                  <a16:creationId xmlns:a16="http://schemas.microsoft.com/office/drawing/2014/main" id="{C78F525B-DACB-F3A0-427D-FB0CC15EEACF}"/>
                </a:ext>
              </a:extLst>
            </p:cNvPr>
            <p:cNvCxnSpPr>
              <a:cxnSpLocks noGrp="1" noRot="1" noMove="1" noResize="1" noEditPoints="1" noAdjustHandles="1" noChangeArrowheads="1" noChangeShapeType="1"/>
            </p:cNvCxnSpPr>
            <p:nvPr userDrawn="1"/>
          </p:nvCxnSpPr>
          <p:spPr>
            <a:xfrm rot="5400000">
              <a:off x="12423600" y="151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66" name="Gerade Verbindung 118">
              <a:extLst>
                <a:ext uri="{FF2B5EF4-FFF2-40B4-BE49-F238E27FC236}">
                  <a16:creationId xmlns:a16="http://schemas.microsoft.com/office/drawing/2014/main" id="{3ADB9953-9802-ED91-C5C3-2DFC505F93CC}"/>
                </a:ext>
              </a:extLst>
            </p:cNvPr>
            <p:cNvCxnSpPr>
              <a:cxnSpLocks noGrp="1" noRot="1" noMove="1" noResize="1" noEditPoints="1" noAdjustHandles="1" noChangeArrowheads="1" noChangeShapeType="1"/>
            </p:cNvCxnSpPr>
            <p:nvPr userDrawn="1"/>
          </p:nvCxnSpPr>
          <p:spPr>
            <a:xfrm rot="5400000">
              <a:off x="12423600" y="6084838"/>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grpSp>
      <p:sp>
        <p:nvSpPr>
          <p:cNvPr id="2" name="Picture placeholder" descr="Illustrative image or video">
            <a:extLst>
              <a:ext uri="{FF2B5EF4-FFF2-40B4-BE49-F238E27FC236}">
                <a16:creationId xmlns:a16="http://schemas.microsoft.com/office/drawing/2014/main" id="{95C6C4D6-4FDB-8CC9-BE90-7E80FB2370C0}"/>
              </a:ext>
            </a:extLst>
          </p:cNvPr>
          <p:cNvSpPr>
            <a:spLocks noGrp="1"/>
          </p:cNvSpPr>
          <p:nvPr>
            <p:ph type="pic" sz="quarter" idx="17" hasCustomPrompt="1"/>
          </p:nvPr>
        </p:nvSpPr>
        <p:spPr>
          <a:xfrm>
            <a:off x="7115375" y="0"/>
            <a:ext cx="5054400" cy="6858000"/>
          </a:xfrm>
          <a:noFill/>
        </p:spPr>
        <p:txBody>
          <a:bodyPr lIns="144000" tIns="396000" rIns="180000" bIns="108000"/>
          <a:lstStyle>
            <a:lvl1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b="1">
                <a:solidFill>
                  <a:schemeClr val="tx1"/>
                </a:solidFill>
              </a:defRPr>
            </a:lvl1pPr>
          </a:lstStyle>
          <a:p>
            <a:r>
              <a:rPr lang="en-US" dirty="0"/>
              <a:t>Insert picture </a:t>
            </a:r>
            <a:br>
              <a:rPr lang="en-US" dirty="0"/>
            </a:br>
            <a:r>
              <a:rPr lang="en-US" dirty="0"/>
              <a:t>or video.</a:t>
            </a:r>
            <a:br>
              <a:rPr lang="en-US" dirty="0"/>
            </a:br>
            <a:br>
              <a:rPr lang="en-US" dirty="0"/>
            </a:br>
            <a:r>
              <a:rPr lang="en-US" dirty="0"/>
              <a:t>Alternatively, delete </a:t>
            </a:r>
            <a:br>
              <a:rPr lang="en-US" dirty="0"/>
            </a:br>
            <a:r>
              <a:rPr lang="en-US" dirty="0"/>
              <a:t>the media frame </a:t>
            </a:r>
            <a:br>
              <a:rPr lang="en-US" dirty="0"/>
            </a:br>
            <a:r>
              <a:rPr lang="en-US" dirty="0"/>
              <a:t>to get a plain text </a:t>
            </a:r>
            <a:br>
              <a:rPr lang="en-US" dirty="0"/>
            </a:br>
            <a:r>
              <a:rPr lang="en-US" dirty="0"/>
              <a:t>table of contents.</a:t>
            </a:r>
          </a:p>
        </p:txBody>
      </p:sp>
      <p:sp>
        <p:nvSpPr>
          <p:cNvPr id="13" name="Headline"/>
          <p:cNvSpPr>
            <a:spLocks noGrp="1"/>
          </p:cNvSpPr>
          <p:nvPr>
            <p:ph type="title" hasCustomPrompt="1"/>
          </p:nvPr>
        </p:nvSpPr>
        <p:spPr>
          <a:xfrm>
            <a:off x="540001" y="219599"/>
            <a:ext cx="5461200" cy="832913"/>
          </a:xfrm>
        </p:spPr>
        <p:txBody>
          <a:bodyPr vert="horz" rIns="0"/>
          <a:lstStyle>
            <a:lvl1pPr>
              <a:defRPr b="0">
                <a:solidFill>
                  <a:schemeClr val="tx2"/>
                </a:solidFill>
              </a:defRPr>
            </a:lvl1pPr>
          </a:lstStyle>
          <a:p>
            <a:r>
              <a:rPr lang="en-US" dirty="0"/>
              <a:t>Contents SH-Bree-Headline 27 pt</a:t>
            </a:r>
            <a:br>
              <a:rPr lang="en-US" dirty="0"/>
            </a:br>
            <a:r>
              <a:rPr lang="en-US" noProof="0" dirty="0"/>
              <a:t>Optionally white for second line</a:t>
            </a:r>
          </a:p>
        </p:txBody>
      </p:sp>
      <p:sp>
        <p:nvSpPr>
          <p:cNvPr id="23" name="Content"/>
          <p:cNvSpPr>
            <a:spLocks noGrp="1"/>
          </p:cNvSpPr>
          <p:nvPr>
            <p:ph type="body" sz="quarter" idx="16" hasCustomPrompt="1"/>
          </p:nvPr>
        </p:nvSpPr>
        <p:spPr>
          <a:xfrm>
            <a:off x="540000" y="1623600"/>
            <a:ext cx="5461200" cy="4570825"/>
          </a:xfrm>
        </p:spPr>
        <p:txBody>
          <a:bodyPr/>
          <a:lstStyle>
            <a:lvl1pPr marL="0" indent="0">
              <a:spcBef>
                <a:spcPts val="900"/>
              </a:spcBef>
              <a:spcAft>
                <a:spcPts val="0"/>
              </a:spcAft>
              <a:buClr>
                <a:schemeClr val="tx1"/>
              </a:buClr>
              <a:buFont typeface="Arial" panose="020B0604020202020204" pitchFamily="34" charset="0"/>
              <a:buNone/>
              <a:tabLst>
                <a:tab pos="5451475" algn="r"/>
              </a:tabLst>
              <a:defRPr lang="en-US" sz="1800" b="1" kern="1200" noProof="0" dirty="0" smtClean="0">
                <a:solidFill>
                  <a:schemeClr val="tx2"/>
                </a:solidFill>
                <a:latin typeface="+mn-lt"/>
                <a:ea typeface="+mn-ea"/>
                <a:cs typeface="+mn-cs"/>
              </a:defRPr>
            </a:lvl1pPr>
            <a:lvl2pPr marL="0" indent="0">
              <a:buFont typeface="Arial" panose="020B0604020202020204" pitchFamily="34" charset="0"/>
              <a:buNone/>
              <a:tabLst>
                <a:tab pos="5451475" algn="r"/>
              </a:tabLst>
              <a:defRPr b="0">
                <a:solidFill>
                  <a:schemeClr val="tx1"/>
                </a:solidFill>
              </a:defRPr>
            </a:lvl2pPr>
            <a:lvl3pPr marL="216000" indent="-216000">
              <a:spcAft>
                <a:spcPts val="0"/>
              </a:spcAft>
              <a:buClr>
                <a:schemeClr val="tx2"/>
              </a:buClr>
              <a:buFont typeface="Arial" panose="020B0604020202020204" pitchFamily="34" charset="0"/>
              <a:buChar char="•"/>
              <a:tabLst>
                <a:tab pos="5451475" algn="r"/>
              </a:tabLst>
              <a:defRPr/>
            </a:lvl3pPr>
            <a:lvl4pPr marL="432000" indent="-216000">
              <a:buClr>
                <a:schemeClr val="tx2"/>
              </a:buClr>
              <a:buFont typeface="Arial" panose="020B0604020202020204" pitchFamily="34" charset="0"/>
              <a:buChar char="•"/>
              <a:tabLst>
                <a:tab pos="5451475" algn="r"/>
              </a:tabLst>
              <a:defRPr b="0"/>
            </a:lvl4pPr>
            <a:lvl5pPr marL="0" indent="0">
              <a:buNone/>
              <a:tabLst>
                <a:tab pos="5451475" algn="r"/>
              </a:tabLst>
              <a:defRPr b="1"/>
            </a:lvl5pPr>
            <a:lvl6pPr marL="0" indent="0">
              <a:spcBef>
                <a:spcPts val="600"/>
              </a:spcBef>
              <a:buNone/>
              <a:tabLst>
                <a:tab pos="5451475" algn="r"/>
              </a:tabLst>
              <a:defRPr sz="1600" b="1">
                <a:solidFill>
                  <a:schemeClr val="tx2"/>
                </a:solidFill>
              </a:defRPr>
            </a:lvl6pPr>
            <a:lvl7pPr marL="0" indent="0">
              <a:lnSpc>
                <a:spcPct val="100000"/>
              </a:lnSpc>
              <a:spcBef>
                <a:spcPts val="0"/>
              </a:spcBef>
              <a:spcAft>
                <a:spcPts val="0"/>
              </a:spcAft>
              <a:buNone/>
              <a:tabLst>
                <a:tab pos="5451475" algn="r"/>
              </a:tabLst>
              <a:defRPr sz="1600"/>
            </a:lvl7pPr>
            <a:lvl8pPr marL="216000">
              <a:lnSpc>
                <a:spcPct val="100000"/>
              </a:lnSpc>
              <a:spcBef>
                <a:spcPts val="0"/>
              </a:spcBef>
              <a:spcAft>
                <a:spcPts val="0"/>
              </a:spcAft>
              <a:buClr>
                <a:schemeClr val="tx2"/>
              </a:buClr>
              <a:tabLst>
                <a:tab pos="5451475" algn="r"/>
              </a:tabLst>
              <a:defRPr sz="1600"/>
            </a:lvl8pPr>
            <a:lvl9pPr marL="432000" indent="-216000">
              <a:lnSpc>
                <a:spcPct val="100000"/>
              </a:lnSpc>
              <a:spcBef>
                <a:spcPts val="0"/>
              </a:spcBef>
              <a:spcAft>
                <a:spcPts val="0"/>
              </a:spcAft>
              <a:buClr>
                <a:schemeClr val="tx2"/>
              </a:buClr>
              <a:buFont typeface="Arial" panose="020B0604020202020204" pitchFamily="34" charset="0"/>
              <a:buChar char="•"/>
              <a:tabLst>
                <a:tab pos="5451475" algn="r"/>
              </a:tabLst>
              <a:defRPr sz="1600"/>
            </a:lvl9pPr>
          </a:lstStyle>
          <a:p>
            <a:pPr lvl="0"/>
            <a:r>
              <a:rPr lang="en-US" noProof="0" dirty="0"/>
              <a:t>Text Calibri Bold 18 pt</a:t>
            </a:r>
          </a:p>
          <a:p>
            <a:pPr lvl="1"/>
            <a:r>
              <a:rPr lang="en-US" noProof="0" dirty="0"/>
              <a:t>Text Calibri 18 pt</a:t>
            </a:r>
          </a:p>
          <a:p>
            <a:pPr lvl="2"/>
            <a:r>
              <a:rPr lang="en-US" noProof="0" dirty="0"/>
              <a:t>Text Calibri 18 pt</a:t>
            </a:r>
          </a:p>
          <a:p>
            <a:pPr lvl="0"/>
            <a:r>
              <a:rPr lang="en-US" noProof="0" dirty="0"/>
              <a:t>Text Calibri Bold 18 pt</a:t>
            </a:r>
          </a:p>
          <a:p>
            <a:pPr lvl="1"/>
            <a:r>
              <a:rPr lang="en-US" noProof="0" dirty="0"/>
              <a:t>Text Calibri 18 pt</a:t>
            </a:r>
          </a:p>
          <a:p>
            <a:pPr lvl="2"/>
            <a:r>
              <a:rPr lang="en-US" noProof="0" dirty="0"/>
              <a:t>Text Calibri 18 pt</a:t>
            </a:r>
          </a:p>
        </p:txBody>
      </p:sp>
      <p:sp>
        <p:nvSpPr>
          <p:cNvPr id="19" name="Footnote"/>
          <p:cNvSpPr>
            <a:spLocks noGrp="1"/>
          </p:cNvSpPr>
          <p:nvPr>
            <p:ph type="body" sz="quarter" idx="15" hasCustomPrompt="1"/>
          </p:nvPr>
        </p:nvSpPr>
        <p:spPr>
          <a:xfrm>
            <a:off x="540000" y="6297348"/>
            <a:ext cx="5461200" cy="360000"/>
          </a:xfrm>
        </p:spPr>
        <p:txBody>
          <a:bodyPr anchor="b" anchorCtr="0">
            <a:noAutofit/>
          </a:bodyPr>
          <a:lstStyle>
            <a:lvl1pPr>
              <a:lnSpc>
                <a:spcPct val="100000"/>
              </a:lnSpc>
              <a:defRPr sz="1000" b="0"/>
            </a:lvl1pPr>
          </a:lstStyle>
          <a:p>
            <a:r>
              <a:rPr lang="en-US" dirty="0"/>
              <a:t>Click to add footnote</a:t>
            </a:r>
            <a:br>
              <a:rPr lang="en-US" dirty="0"/>
            </a:br>
            <a:r>
              <a:rPr lang="en-US" dirty="0"/>
              <a:t>second line</a:t>
            </a:r>
          </a:p>
        </p:txBody>
      </p:sp>
      <p:sp>
        <p:nvSpPr>
          <p:cNvPr id="7" name="Author">
            <a:extLst>
              <a:ext uri="{FF2B5EF4-FFF2-40B4-BE49-F238E27FC236}">
                <a16:creationId xmlns:a16="http://schemas.microsoft.com/office/drawing/2014/main" id="{9FE57A10-C6FD-DB6F-7DEC-5589918799A6}"/>
              </a:ext>
              <a:ext uri="{C183D7F6-B498-43B3-948B-1728B52AA6E4}">
                <adec:decorative xmlns:adec="http://schemas.microsoft.com/office/drawing/2017/decorative" val="1"/>
              </a:ext>
            </a:extLst>
          </p:cNvPr>
          <p:cNvSpPr>
            <a:spLocks noGrp="1"/>
          </p:cNvSpPr>
          <p:nvPr>
            <p:ph type="ftr" sz="quarter" idx="19"/>
          </p:nvPr>
        </p:nvSpPr>
        <p:spPr/>
        <p:txBody>
          <a:bodyPr/>
          <a:lstStyle>
            <a:lvl1pPr>
              <a:defRPr>
                <a:solidFill>
                  <a:schemeClr val="tx1"/>
                </a:solidFill>
              </a:defRPr>
            </a:lvl1pPr>
          </a:lstStyle>
          <a:p>
            <a:r>
              <a:rPr lang="en-US"/>
              <a:t>SHS DI XP</a:t>
            </a:r>
            <a:endParaRPr lang="en-US" dirty="0"/>
          </a:p>
        </p:txBody>
      </p:sp>
      <p:sp>
        <p:nvSpPr>
          <p:cNvPr id="9" name="Slide Number">
            <a:extLst>
              <a:ext uri="{FF2B5EF4-FFF2-40B4-BE49-F238E27FC236}">
                <a16:creationId xmlns:a16="http://schemas.microsoft.com/office/drawing/2014/main" id="{7EBCDB63-1562-FC59-31E8-4E90CDDE414D}"/>
              </a:ext>
              <a:ext uri="{C183D7F6-B498-43B3-948B-1728B52AA6E4}">
                <adec:decorative xmlns:adec="http://schemas.microsoft.com/office/drawing/2017/decorative" val="1"/>
              </a:ext>
            </a:extLst>
          </p:cNvPr>
          <p:cNvSpPr>
            <a:spLocks noGrp="1"/>
          </p:cNvSpPr>
          <p:nvPr>
            <p:ph type="sldNum" sz="quarter" idx="20"/>
          </p:nvPr>
        </p:nvSpPr>
        <p:spPr>
          <a:xfrm>
            <a:off x="11347638" y="6340471"/>
            <a:ext cx="280800" cy="144000"/>
          </a:xfrm>
        </p:spPr>
        <p:txBody>
          <a:bodyPr/>
          <a:lstStyle>
            <a:lvl1pPr>
              <a:defRPr>
                <a:solidFill>
                  <a:schemeClr val="tx1"/>
                </a:solidFill>
              </a:defRPr>
            </a:lvl1pPr>
          </a:lstStyle>
          <a:p>
            <a:fld id="{42B424FB-C8CA-40D0-9E9F-83B6197CB6E7}" type="slidenum">
              <a:rPr lang="en-US" smtClean="0"/>
              <a:pPr/>
              <a:t>‹Nr.›</a:t>
            </a:fld>
            <a:endParaRPr lang="en-US" dirty="0"/>
          </a:p>
        </p:txBody>
      </p:sp>
      <p:sp>
        <p:nvSpPr>
          <p:cNvPr id="6" name="Restricted (Image slides)">
            <a:extLst>
              <a:ext uri="{FF2B5EF4-FFF2-40B4-BE49-F238E27FC236}">
                <a16:creationId xmlns:a16="http://schemas.microsoft.com/office/drawing/2014/main" id="{0331EC0D-BDA2-9C30-3EBB-7C7BF1D44790}"/>
              </a:ext>
              <a:ext uri="{C183D7F6-B498-43B3-948B-1728B52AA6E4}">
                <adec:decorative xmlns:adec="http://schemas.microsoft.com/office/drawing/2017/decorative" val="1"/>
              </a:ext>
            </a:extLst>
          </p:cNvPr>
          <p:cNvSpPr>
            <a:spLocks noGrp="1"/>
          </p:cNvSpPr>
          <p:nvPr>
            <p:ph type="dt" sz="half" idx="18"/>
          </p:nvPr>
        </p:nvSpPr>
        <p:spPr/>
        <p:txBody>
          <a:bodyPr/>
          <a:lstStyle>
            <a:lvl1pPr>
              <a:defRPr>
                <a:solidFill>
                  <a:schemeClr val="tx1"/>
                </a:solidFill>
              </a:defRPr>
            </a:lvl1pPr>
          </a:lstStyle>
          <a:p>
            <a:r>
              <a:rPr lang="en-US"/>
              <a:t>Unrestricted © Siemens Healthineers, 2026</a:t>
            </a:r>
            <a:endParaRPr lang="en-US" dirty="0"/>
          </a:p>
        </p:txBody>
      </p:sp>
    </p:spTree>
    <p:extLst>
      <p:ext uri="{BB962C8B-B14F-4D97-AF65-F5344CB8AC3E}">
        <p14:creationId xmlns:p14="http://schemas.microsoft.com/office/powerpoint/2010/main" val="944042691"/>
      </p:ext>
    </p:extLst>
  </p:cSld>
  <p:clrMapOvr>
    <a:overrideClrMapping bg1="dk1" tx1="lt1" bg2="dk2" tx2="lt2" accent1="accent1" accent2="accent2" accent3="accent3" accent4="accent4" accent5="accent5" accent6="accent6" hlink="hlink" folHlink="folHlink"/>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Introduction/Table of content Picture">
    <p:spTree>
      <p:nvGrpSpPr>
        <p:cNvPr id="1" name=""/>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5C94BB71-22FE-B3AF-24D8-787702287B9A}"/>
              </a:ext>
            </a:extLst>
          </p:cNvPr>
          <p:cNvGraphicFramePr>
            <a:graphicFrameLocks/>
          </p:cNvGraphicFramePr>
          <p:nvPr userDrawn="1">
            <p:custDataLst>
              <p:tags r:id="rId1"/>
            </p:custDataLst>
            <p:extLst>
              <p:ext uri="{D42A27DB-BD31-4B8C-83A1-F6EECF244321}">
                <p14:modId xmlns:p14="http://schemas.microsoft.com/office/powerpoint/2010/main" val="229951139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60" imgH="360" progId="TCLayout.ActiveDocument.1">
                  <p:embed/>
                </p:oleObj>
              </mc:Choice>
              <mc:Fallback>
                <p:oleObj name="think-cell Slide" r:id="rId3" imgW="360" imgH="360" progId="TCLayout.ActiveDocument.1">
                  <p:embed/>
                  <p:pic>
                    <p:nvPicPr>
                      <p:cNvPr id="2" name="think-cell data - do not delete" hidden="1">
                        <a:extLst>
                          <a:ext uri="{FF2B5EF4-FFF2-40B4-BE49-F238E27FC236}">
                            <a16:creationId xmlns:a16="http://schemas.microsoft.com/office/drawing/2014/main" id="{5C94BB71-22FE-B3AF-24D8-787702287B9A}"/>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grpSp>
        <p:nvGrpSpPr>
          <p:cNvPr id="11" name="Marker">
            <a:extLst>
              <a:ext uri="{FF2B5EF4-FFF2-40B4-BE49-F238E27FC236}">
                <a16:creationId xmlns:a16="http://schemas.microsoft.com/office/drawing/2014/main" id="{5DB840FB-A90D-9BEF-9274-391F07D22397}"/>
              </a:ext>
              <a:ext uri="{C183D7F6-B498-43B3-948B-1728B52AA6E4}">
                <adec:decorative xmlns:adec="http://schemas.microsoft.com/office/drawing/2017/decorative" val="1"/>
              </a:ext>
            </a:extLst>
          </p:cNvPr>
          <p:cNvGrpSpPr>
            <a:grpSpLocks noGrp="1" noUngrp="1" noRot="1" noMove="1" noResize="1"/>
          </p:cNvGrpSpPr>
          <p:nvPr userDrawn="1"/>
        </p:nvGrpSpPr>
        <p:grpSpPr>
          <a:xfrm>
            <a:off x="-468000" y="-360000"/>
            <a:ext cx="12999600" cy="7578000"/>
            <a:chOff x="-468000" y="-360000"/>
            <a:chExt cx="12999600" cy="7578000"/>
          </a:xfrm>
        </p:grpSpPr>
        <p:cxnSp>
          <p:nvCxnSpPr>
            <p:cNvPr id="12" name="Gerade Verbindung 40">
              <a:extLst>
                <a:ext uri="{FF2B5EF4-FFF2-40B4-BE49-F238E27FC236}">
                  <a16:creationId xmlns:a16="http://schemas.microsoft.com/office/drawing/2014/main" id="{0907D8CD-D510-BFC9-618D-425EB3EA3099}"/>
                </a:ext>
              </a:extLst>
            </p:cNvPr>
            <p:cNvCxnSpPr>
              <a:cxnSpLocks noGrp="1" noRot="1" noMove="1" noResize="1" noEditPoints="1" noAdjustHandles="1" noChangeArrowheads="1" noChangeShapeType="1"/>
            </p:cNvCxnSpPr>
            <p:nvPr userDrawn="1"/>
          </p:nvCxnSpPr>
          <p:spPr>
            <a:xfrm>
              <a:off x="540000"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4" name="Gerade Verbindung 42">
              <a:extLst>
                <a:ext uri="{FF2B5EF4-FFF2-40B4-BE49-F238E27FC236}">
                  <a16:creationId xmlns:a16="http://schemas.microsoft.com/office/drawing/2014/main" id="{C003AF12-7D84-FB59-18E7-1A3AF31DC88B}"/>
                </a:ext>
              </a:extLst>
            </p:cNvPr>
            <p:cNvCxnSpPr>
              <a:cxnSpLocks noGrp="1" noRot="1" noMove="1" noResize="1" noEditPoints="1" noAdjustHandles="1" noChangeArrowheads="1" noChangeShapeType="1"/>
            </p:cNvCxnSpPr>
            <p:nvPr userDrawn="1"/>
          </p:nvCxnSpPr>
          <p:spPr>
            <a:xfrm>
              <a:off x="540000"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5" name="Gerade Verbindung 45">
              <a:extLst>
                <a:ext uri="{FF2B5EF4-FFF2-40B4-BE49-F238E27FC236}">
                  <a16:creationId xmlns:a16="http://schemas.microsoft.com/office/drawing/2014/main" id="{1EDAEB7F-34C0-8032-F2FD-1F1E90835A36}"/>
                </a:ext>
              </a:extLst>
            </p:cNvPr>
            <p:cNvCxnSpPr>
              <a:cxnSpLocks noGrp="1" noRot="1" noMove="1" noResize="1" noEditPoints="1" noAdjustHandles="1" noChangeArrowheads="1" noChangeShapeType="1"/>
            </p:cNvCxnSpPr>
            <p:nvPr userDrawn="1"/>
          </p:nvCxnSpPr>
          <p:spPr>
            <a:xfrm>
              <a:off x="1299600"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6" name="Gerade Verbindung 46">
              <a:extLst>
                <a:ext uri="{FF2B5EF4-FFF2-40B4-BE49-F238E27FC236}">
                  <a16:creationId xmlns:a16="http://schemas.microsoft.com/office/drawing/2014/main" id="{61C881E4-C74D-5372-5BA4-511F3CF46219}"/>
                </a:ext>
              </a:extLst>
            </p:cNvPr>
            <p:cNvCxnSpPr>
              <a:cxnSpLocks noGrp="1" noRot="1" noMove="1" noResize="1" noEditPoints="1" noAdjustHandles="1" noChangeArrowheads="1" noChangeShapeType="1"/>
            </p:cNvCxnSpPr>
            <p:nvPr userDrawn="1"/>
          </p:nvCxnSpPr>
          <p:spPr>
            <a:xfrm>
              <a:off x="1299600"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7" name="Gerade Verbindung 48">
              <a:extLst>
                <a:ext uri="{FF2B5EF4-FFF2-40B4-BE49-F238E27FC236}">
                  <a16:creationId xmlns:a16="http://schemas.microsoft.com/office/drawing/2014/main" id="{F7E43127-A1D0-B297-7DB3-8DB2490D8DAC}"/>
                </a:ext>
              </a:extLst>
            </p:cNvPr>
            <p:cNvCxnSpPr>
              <a:cxnSpLocks noGrp="1" noRot="1" noMove="1" noResize="1" noEditPoints="1" noAdjustHandles="1" noChangeArrowheads="1" noChangeShapeType="1"/>
            </p:cNvCxnSpPr>
            <p:nvPr userDrawn="1"/>
          </p:nvCxnSpPr>
          <p:spPr>
            <a:xfrm>
              <a:off x="1479600"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8" name="Gerade Verbindung 49">
              <a:extLst>
                <a:ext uri="{FF2B5EF4-FFF2-40B4-BE49-F238E27FC236}">
                  <a16:creationId xmlns:a16="http://schemas.microsoft.com/office/drawing/2014/main" id="{AF528354-A422-3947-1016-7A3161C007A8}"/>
                </a:ext>
              </a:extLst>
            </p:cNvPr>
            <p:cNvCxnSpPr>
              <a:cxnSpLocks noGrp="1" noRot="1" noMove="1" noResize="1" noEditPoints="1" noAdjustHandles="1" noChangeArrowheads="1" noChangeShapeType="1"/>
            </p:cNvCxnSpPr>
            <p:nvPr userDrawn="1"/>
          </p:nvCxnSpPr>
          <p:spPr>
            <a:xfrm>
              <a:off x="1479600"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0" name="Gerade Verbindung 51">
              <a:extLst>
                <a:ext uri="{FF2B5EF4-FFF2-40B4-BE49-F238E27FC236}">
                  <a16:creationId xmlns:a16="http://schemas.microsoft.com/office/drawing/2014/main" id="{D9C2419A-A9DC-B15D-65DA-0D07C43BF9EC}"/>
                </a:ext>
              </a:extLst>
            </p:cNvPr>
            <p:cNvCxnSpPr>
              <a:cxnSpLocks noGrp="1" noRot="1" noMove="1" noResize="1" noEditPoints="1" noAdjustHandles="1" noChangeArrowheads="1" noChangeShapeType="1"/>
            </p:cNvCxnSpPr>
            <p:nvPr userDrawn="1"/>
          </p:nvCxnSpPr>
          <p:spPr>
            <a:xfrm>
              <a:off x="2239200"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1" name="Gerade Verbindung 52">
              <a:extLst>
                <a:ext uri="{FF2B5EF4-FFF2-40B4-BE49-F238E27FC236}">
                  <a16:creationId xmlns:a16="http://schemas.microsoft.com/office/drawing/2014/main" id="{396B95E6-DB68-DAAF-5D66-2D5D29536E0C}"/>
                </a:ext>
              </a:extLst>
            </p:cNvPr>
            <p:cNvCxnSpPr>
              <a:cxnSpLocks noGrp="1" noRot="1" noMove="1" noResize="1" noEditPoints="1" noAdjustHandles="1" noChangeArrowheads="1" noChangeShapeType="1"/>
            </p:cNvCxnSpPr>
            <p:nvPr userDrawn="1"/>
          </p:nvCxnSpPr>
          <p:spPr>
            <a:xfrm>
              <a:off x="2239200"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2" name="Gerade Verbindung 54">
              <a:extLst>
                <a:ext uri="{FF2B5EF4-FFF2-40B4-BE49-F238E27FC236}">
                  <a16:creationId xmlns:a16="http://schemas.microsoft.com/office/drawing/2014/main" id="{D0BC11B7-615D-A6CF-A052-443139D64612}"/>
                </a:ext>
              </a:extLst>
            </p:cNvPr>
            <p:cNvCxnSpPr>
              <a:cxnSpLocks noGrp="1" noRot="1" noMove="1" noResize="1" noEditPoints="1" noAdjustHandles="1" noChangeArrowheads="1" noChangeShapeType="1"/>
            </p:cNvCxnSpPr>
            <p:nvPr userDrawn="1"/>
          </p:nvCxnSpPr>
          <p:spPr>
            <a:xfrm>
              <a:off x="2419200"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4" name="Gerade Verbindung 55">
              <a:extLst>
                <a:ext uri="{FF2B5EF4-FFF2-40B4-BE49-F238E27FC236}">
                  <a16:creationId xmlns:a16="http://schemas.microsoft.com/office/drawing/2014/main" id="{9DA1A0AF-2D11-FEEE-2323-217A13247B80}"/>
                </a:ext>
              </a:extLst>
            </p:cNvPr>
            <p:cNvCxnSpPr>
              <a:cxnSpLocks noGrp="1" noRot="1" noMove="1" noResize="1" noEditPoints="1" noAdjustHandles="1" noChangeArrowheads="1" noChangeShapeType="1"/>
            </p:cNvCxnSpPr>
            <p:nvPr userDrawn="1"/>
          </p:nvCxnSpPr>
          <p:spPr>
            <a:xfrm>
              <a:off x="2419200"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5" name="Gerade Verbindung 57">
              <a:extLst>
                <a:ext uri="{FF2B5EF4-FFF2-40B4-BE49-F238E27FC236}">
                  <a16:creationId xmlns:a16="http://schemas.microsoft.com/office/drawing/2014/main" id="{EE5EABD9-5D7E-E26B-2BD2-9EE7BB111587}"/>
                </a:ext>
              </a:extLst>
            </p:cNvPr>
            <p:cNvCxnSpPr>
              <a:cxnSpLocks noGrp="1" noRot="1" noMove="1" noResize="1" noEditPoints="1" noAdjustHandles="1" noChangeArrowheads="1" noChangeShapeType="1"/>
            </p:cNvCxnSpPr>
            <p:nvPr userDrawn="1"/>
          </p:nvCxnSpPr>
          <p:spPr>
            <a:xfrm>
              <a:off x="3178175"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6" name="Gerade Verbindung 58">
              <a:extLst>
                <a:ext uri="{FF2B5EF4-FFF2-40B4-BE49-F238E27FC236}">
                  <a16:creationId xmlns:a16="http://schemas.microsoft.com/office/drawing/2014/main" id="{9B3A9B89-719D-B925-9775-6204F9ACC4AA}"/>
                </a:ext>
              </a:extLst>
            </p:cNvPr>
            <p:cNvCxnSpPr>
              <a:cxnSpLocks noGrp="1" noRot="1" noMove="1" noResize="1" noEditPoints="1" noAdjustHandles="1" noChangeArrowheads="1" noChangeShapeType="1"/>
            </p:cNvCxnSpPr>
            <p:nvPr userDrawn="1"/>
          </p:nvCxnSpPr>
          <p:spPr>
            <a:xfrm>
              <a:off x="3178175"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7" name="Gerade Verbindung 60">
              <a:extLst>
                <a:ext uri="{FF2B5EF4-FFF2-40B4-BE49-F238E27FC236}">
                  <a16:creationId xmlns:a16="http://schemas.microsoft.com/office/drawing/2014/main" id="{4844EB2C-62E6-7302-1DDF-72A76EEEA6B6}"/>
                </a:ext>
              </a:extLst>
            </p:cNvPr>
            <p:cNvCxnSpPr>
              <a:cxnSpLocks noGrp="1" noRot="1" noMove="1" noResize="1" noEditPoints="1" noAdjustHandles="1" noChangeArrowheads="1" noChangeShapeType="1"/>
            </p:cNvCxnSpPr>
            <p:nvPr userDrawn="1"/>
          </p:nvCxnSpPr>
          <p:spPr>
            <a:xfrm>
              <a:off x="3359150"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8" name="Gerade Verbindung 61">
              <a:extLst>
                <a:ext uri="{FF2B5EF4-FFF2-40B4-BE49-F238E27FC236}">
                  <a16:creationId xmlns:a16="http://schemas.microsoft.com/office/drawing/2014/main" id="{F60AD359-9A71-B9CC-F3E6-16B4AB475EBA}"/>
                </a:ext>
              </a:extLst>
            </p:cNvPr>
            <p:cNvCxnSpPr>
              <a:cxnSpLocks noGrp="1" noRot="1" noMove="1" noResize="1" noEditPoints="1" noAdjustHandles="1" noChangeArrowheads="1" noChangeShapeType="1"/>
            </p:cNvCxnSpPr>
            <p:nvPr userDrawn="1"/>
          </p:nvCxnSpPr>
          <p:spPr>
            <a:xfrm>
              <a:off x="3359150"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9" name="Gerade Verbindung 63">
              <a:extLst>
                <a:ext uri="{FF2B5EF4-FFF2-40B4-BE49-F238E27FC236}">
                  <a16:creationId xmlns:a16="http://schemas.microsoft.com/office/drawing/2014/main" id="{D09FDA0A-04E1-86B9-3AFB-36F82F297ACA}"/>
                </a:ext>
              </a:extLst>
            </p:cNvPr>
            <p:cNvCxnSpPr>
              <a:cxnSpLocks noGrp="1" noRot="1" noMove="1" noResize="1" noEditPoints="1" noAdjustHandles="1" noChangeArrowheads="1" noChangeShapeType="1"/>
            </p:cNvCxnSpPr>
            <p:nvPr userDrawn="1"/>
          </p:nvCxnSpPr>
          <p:spPr>
            <a:xfrm>
              <a:off x="4114800"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0" name="Gerade Verbindung 64">
              <a:extLst>
                <a:ext uri="{FF2B5EF4-FFF2-40B4-BE49-F238E27FC236}">
                  <a16:creationId xmlns:a16="http://schemas.microsoft.com/office/drawing/2014/main" id="{C8EA1BF9-2856-5D75-EF79-77FB5B1D86B4}"/>
                </a:ext>
              </a:extLst>
            </p:cNvPr>
            <p:cNvCxnSpPr>
              <a:cxnSpLocks noGrp="1" noRot="1" noMove="1" noResize="1" noEditPoints="1" noAdjustHandles="1" noChangeArrowheads="1" noChangeShapeType="1"/>
            </p:cNvCxnSpPr>
            <p:nvPr userDrawn="1"/>
          </p:nvCxnSpPr>
          <p:spPr>
            <a:xfrm>
              <a:off x="4114800"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1" name="Gerade Verbindung 66">
              <a:extLst>
                <a:ext uri="{FF2B5EF4-FFF2-40B4-BE49-F238E27FC236}">
                  <a16:creationId xmlns:a16="http://schemas.microsoft.com/office/drawing/2014/main" id="{0E1733E9-3891-72B8-D7E2-BCE1A4970E39}"/>
                </a:ext>
              </a:extLst>
            </p:cNvPr>
            <p:cNvCxnSpPr>
              <a:cxnSpLocks noGrp="1" noRot="1" noMove="1" noResize="1" noEditPoints="1" noAdjustHandles="1" noChangeArrowheads="1" noChangeShapeType="1"/>
            </p:cNvCxnSpPr>
            <p:nvPr userDrawn="1"/>
          </p:nvCxnSpPr>
          <p:spPr>
            <a:xfrm>
              <a:off x="4295775"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2" name="Gerade Verbindung 67">
              <a:extLst>
                <a:ext uri="{FF2B5EF4-FFF2-40B4-BE49-F238E27FC236}">
                  <a16:creationId xmlns:a16="http://schemas.microsoft.com/office/drawing/2014/main" id="{15663C0C-5CA6-B72E-E2DD-2AE1E0B0B41D}"/>
                </a:ext>
              </a:extLst>
            </p:cNvPr>
            <p:cNvCxnSpPr>
              <a:cxnSpLocks noGrp="1" noRot="1" noMove="1" noResize="1" noEditPoints="1" noAdjustHandles="1" noChangeArrowheads="1" noChangeShapeType="1"/>
            </p:cNvCxnSpPr>
            <p:nvPr userDrawn="1"/>
          </p:nvCxnSpPr>
          <p:spPr>
            <a:xfrm>
              <a:off x="4295775"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3" name="Gerade Verbindung 69">
              <a:extLst>
                <a:ext uri="{FF2B5EF4-FFF2-40B4-BE49-F238E27FC236}">
                  <a16:creationId xmlns:a16="http://schemas.microsoft.com/office/drawing/2014/main" id="{44D84C49-273C-F032-FDEC-9F050390ACB3}"/>
                </a:ext>
              </a:extLst>
            </p:cNvPr>
            <p:cNvCxnSpPr>
              <a:cxnSpLocks noGrp="1" noRot="1" noMove="1" noResize="1" noEditPoints="1" noAdjustHandles="1" noChangeArrowheads="1" noChangeShapeType="1"/>
            </p:cNvCxnSpPr>
            <p:nvPr userDrawn="1"/>
          </p:nvCxnSpPr>
          <p:spPr>
            <a:xfrm>
              <a:off x="5054600"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4" name="Gerade Verbindung 70">
              <a:extLst>
                <a:ext uri="{FF2B5EF4-FFF2-40B4-BE49-F238E27FC236}">
                  <a16:creationId xmlns:a16="http://schemas.microsoft.com/office/drawing/2014/main" id="{A4B4D317-8DD3-EA4F-21A4-A6DCD212A2D4}"/>
                </a:ext>
              </a:extLst>
            </p:cNvPr>
            <p:cNvCxnSpPr>
              <a:cxnSpLocks noGrp="1" noRot="1" noMove="1" noResize="1" noEditPoints="1" noAdjustHandles="1" noChangeArrowheads="1" noChangeShapeType="1"/>
            </p:cNvCxnSpPr>
            <p:nvPr userDrawn="1"/>
          </p:nvCxnSpPr>
          <p:spPr>
            <a:xfrm>
              <a:off x="5054600"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5" name="Gerade Verbindung 72">
              <a:extLst>
                <a:ext uri="{FF2B5EF4-FFF2-40B4-BE49-F238E27FC236}">
                  <a16:creationId xmlns:a16="http://schemas.microsoft.com/office/drawing/2014/main" id="{B9383A27-02E4-BE54-6AC6-3D91DE8CAFE6}"/>
                </a:ext>
              </a:extLst>
            </p:cNvPr>
            <p:cNvCxnSpPr>
              <a:cxnSpLocks noGrp="1" noRot="1" noMove="1" noResize="1" noEditPoints="1" noAdjustHandles="1" noChangeArrowheads="1" noChangeShapeType="1"/>
            </p:cNvCxnSpPr>
            <p:nvPr userDrawn="1"/>
          </p:nvCxnSpPr>
          <p:spPr>
            <a:xfrm>
              <a:off x="5235575"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6" name="Gerade Verbindung 73">
              <a:extLst>
                <a:ext uri="{FF2B5EF4-FFF2-40B4-BE49-F238E27FC236}">
                  <a16:creationId xmlns:a16="http://schemas.microsoft.com/office/drawing/2014/main" id="{F7A93DAC-915B-6509-EA88-705C3C4AEDB0}"/>
                </a:ext>
              </a:extLst>
            </p:cNvPr>
            <p:cNvCxnSpPr>
              <a:cxnSpLocks noGrp="1" noRot="1" noMove="1" noResize="1" noEditPoints="1" noAdjustHandles="1" noChangeArrowheads="1" noChangeShapeType="1"/>
            </p:cNvCxnSpPr>
            <p:nvPr userDrawn="1"/>
          </p:nvCxnSpPr>
          <p:spPr>
            <a:xfrm>
              <a:off x="5235575"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7" name="Gerade Verbindung 75">
              <a:extLst>
                <a:ext uri="{FF2B5EF4-FFF2-40B4-BE49-F238E27FC236}">
                  <a16:creationId xmlns:a16="http://schemas.microsoft.com/office/drawing/2014/main" id="{A9D51ADD-59AC-1AEF-6F3F-2C06BE3C6984}"/>
                </a:ext>
              </a:extLst>
            </p:cNvPr>
            <p:cNvCxnSpPr>
              <a:cxnSpLocks noGrp="1" noRot="1" noMove="1" noResize="1" noEditPoints="1" noAdjustHandles="1" noChangeArrowheads="1" noChangeShapeType="1"/>
            </p:cNvCxnSpPr>
            <p:nvPr userDrawn="1"/>
          </p:nvCxnSpPr>
          <p:spPr>
            <a:xfrm>
              <a:off x="5994400"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8" name="Gerade Verbindung 76">
              <a:extLst>
                <a:ext uri="{FF2B5EF4-FFF2-40B4-BE49-F238E27FC236}">
                  <a16:creationId xmlns:a16="http://schemas.microsoft.com/office/drawing/2014/main" id="{9812B93E-650B-5CC7-5EE7-4FB1E54B6A24}"/>
                </a:ext>
              </a:extLst>
            </p:cNvPr>
            <p:cNvCxnSpPr>
              <a:cxnSpLocks noGrp="1" noRot="1" noMove="1" noResize="1" noEditPoints="1" noAdjustHandles="1" noChangeArrowheads="1" noChangeShapeType="1"/>
            </p:cNvCxnSpPr>
            <p:nvPr userDrawn="1"/>
          </p:nvCxnSpPr>
          <p:spPr>
            <a:xfrm>
              <a:off x="5994400"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9" name="Gerade Verbindung 78">
              <a:extLst>
                <a:ext uri="{FF2B5EF4-FFF2-40B4-BE49-F238E27FC236}">
                  <a16:creationId xmlns:a16="http://schemas.microsoft.com/office/drawing/2014/main" id="{365CD6A3-24B5-7AFE-DE88-9AF12FC42D2E}"/>
                </a:ext>
              </a:extLst>
            </p:cNvPr>
            <p:cNvCxnSpPr>
              <a:cxnSpLocks noGrp="1" noRot="1" noMove="1" noResize="1" noEditPoints="1" noAdjustHandles="1" noChangeArrowheads="1" noChangeShapeType="1"/>
            </p:cNvCxnSpPr>
            <p:nvPr userDrawn="1"/>
          </p:nvCxnSpPr>
          <p:spPr>
            <a:xfrm>
              <a:off x="6175375"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40" name="Gerade Verbindung 79">
              <a:extLst>
                <a:ext uri="{FF2B5EF4-FFF2-40B4-BE49-F238E27FC236}">
                  <a16:creationId xmlns:a16="http://schemas.microsoft.com/office/drawing/2014/main" id="{0EDC7075-BB55-D4B5-6ABC-99CB51A53448}"/>
                </a:ext>
              </a:extLst>
            </p:cNvPr>
            <p:cNvCxnSpPr>
              <a:cxnSpLocks noGrp="1" noRot="1" noMove="1" noResize="1" noEditPoints="1" noAdjustHandles="1" noChangeArrowheads="1" noChangeShapeType="1"/>
            </p:cNvCxnSpPr>
            <p:nvPr userDrawn="1"/>
          </p:nvCxnSpPr>
          <p:spPr>
            <a:xfrm>
              <a:off x="6175375"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41" name="Gerade Verbindung 81">
              <a:extLst>
                <a:ext uri="{FF2B5EF4-FFF2-40B4-BE49-F238E27FC236}">
                  <a16:creationId xmlns:a16="http://schemas.microsoft.com/office/drawing/2014/main" id="{D3EBDC26-1598-2E51-1C4D-53DB2D99BAF3}"/>
                </a:ext>
              </a:extLst>
            </p:cNvPr>
            <p:cNvCxnSpPr>
              <a:cxnSpLocks noGrp="1" noRot="1" noMove="1" noResize="1" noEditPoints="1" noAdjustHandles="1" noChangeArrowheads="1" noChangeShapeType="1"/>
            </p:cNvCxnSpPr>
            <p:nvPr userDrawn="1"/>
          </p:nvCxnSpPr>
          <p:spPr>
            <a:xfrm>
              <a:off x="6934200"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42" name="Gerade Verbindung 82">
              <a:extLst>
                <a:ext uri="{FF2B5EF4-FFF2-40B4-BE49-F238E27FC236}">
                  <a16:creationId xmlns:a16="http://schemas.microsoft.com/office/drawing/2014/main" id="{3B59AC62-0B4F-FD09-E61B-1FA3E497DCCC}"/>
                </a:ext>
              </a:extLst>
            </p:cNvPr>
            <p:cNvCxnSpPr>
              <a:cxnSpLocks noGrp="1" noRot="1" noMove="1" noResize="1" noEditPoints="1" noAdjustHandles="1" noChangeArrowheads="1" noChangeShapeType="1"/>
            </p:cNvCxnSpPr>
            <p:nvPr userDrawn="1"/>
          </p:nvCxnSpPr>
          <p:spPr>
            <a:xfrm>
              <a:off x="6934200"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43" name="Gerade Verbindung 84">
              <a:extLst>
                <a:ext uri="{FF2B5EF4-FFF2-40B4-BE49-F238E27FC236}">
                  <a16:creationId xmlns:a16="http://schemas.microsoft.com/office/drawing/2014/main" id="{705CFA46-B19C-01C8-C31E-944C5F10CF95}"/>
                </a:ext>
              </a:extLst>
            </p:cNvPr>
            <p:cNvCxnSpPr>
              <a:cxnSpLocks noGrp="1" noRot="1" noMove="1" noResize="1" noEditPoints="1" noAdjustHandles="1" noChangeArrowheads="1" noChangeShapeType="1"/>
            </p:cNvCxnSpPr>
            <p:nvPr userDrawn="1"/>
          </p:nvCxnSpPr>
          <p:spPr>
            <a:xfrm>
              <a:off x="7114826"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44" name="Gerade Verbindung 85">
              <a:extLst>
                <a:ext uri="{FF2B5EF4-FFF2-40B4-BE49-F238E27FC236}">
                  <a16:creationId xmlns:a16="http://schemas.microsoft.com/office/drawing/2014/main" id="{1B201253-B4DF-BA71-6E8C-07EBCFB17B05}"/>
                </a:ext>
              </a:extLst>
            </p:cNvPr>
            <p:cNvCxnSpPr>
              <a:cxnSpLocks noGrp="1" noRot="1" noMove="1" noResize="1" noEditPoints="1" noAdjustHandles="1" noChangeArrowheads="1" noChangeShapeType="1"/>
            </p:cNvCxnSpPr>
            <p:nvPr userDrawn="1"/>
          </p:nvCxnSpPr>
          <p:spPr>
            <a:xfrm>
              <a:off x="7114826"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45" name="Gerade Verbindung 87">
              <a:extLst>
                <a:ext uri="{FF2B5EF4-FFF2-40B4-BE49-F238E27FC236}">
                  <a16:creationId xmlns:a16="http://schemas.microsoft.com/office/drawing/2014/main" id="{59AC0FBD-9B5F-3BA7-40F6-9FDDE3C939FF}"/>
                </a:ext>
              </a:extLst>
            </p:cNvPr>
            <p:cNvCxnSpPr>
              <a:cxnSpLocks noGrp="1" noRot="1" noMove="1" noResize="1" noEditPoints="1" noAdjustHandles="1" noChangeArrowheads="1" noChangeShapeType="1"/>
            </p:cNvCxnSpPr>
            <p:nvPr userDrawn="1"/>
          </p:nvCxnSpPr>
          <p:spPr>
            <a:xfrm>
              <a:off x="7874000"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46" name="Gerade Verbindung 88">
              <a:extLst>
                <a:ext uri="{FF2B5EF4-FFF2-40B4-BE49-F238E27FC236}">
                  <a16:creationId xmlns:a16="http://schemas.microsoft.com/office/drawing/2014/main" id="{BC530001-2F5A-0ACA-2E80-A6FA2F717674}"/>
                </a:ext>
              </a:extLst>
            </p:cNvPr>
            <p:cNvCxnSpPr>
              <a:cxnSpLocks noGrp="1" noRot="1" noMove="1" noResize="1" noEditPoints="1" noAdjustHandles="1" noChangeArrowheads="1" noChangeShapeType="1"/>
            </p:cNvCxnSpPr>
            <p:nvPr userDrawn="1"/>
          </p:nvCxnSpPr>
          <p:spPr>
            <a:xfrm>
              <a:off x="7874000"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47" name="Gerade Verbindung 90">
              <a:extLst>
                <a:ext uri="{FF2B5EF4-FFF2-40B4-BE49-F238E27FC236}">
                  <a16:creationId xmlns:a16="http://schemas.microsoft.com/office/drawing/2014/main" id="{42A9F368-8CEB-1D4D-537E-924379445AFA}"/>
                </a:ext>
              </a:extLst>
            </p:cNvPr>
            <p:cNvCxnSpPr>
              <a:cxnSpLocks noGrp="1" noRot="1" noMove="1" noResize="1" noEditPoints="1" noAdjustHandles="1" noChangeArrowheads="1" noChangeShapeType="1"/>
            </p:cNvCxnSpPr>
            <p:nvPr userDrawn="1"/>
          </p:nvCxnSpPr>
          <p:spPr>
            <a:xfrm>
              <a:off x="8054975"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48" name="Gerade Verbindung 91">
              <a:extLst>
                <a:ext uri="{FF2B5EF4-FFF2-40B4-BE49-F238E27FC236}">
                  <a16:creationId xmlns:a16="http://schemas.microsoft.com/office/drawing/2014/main" id="{644ED593-3170-6142-0F43-6ACA3F4AA1F2}"/>
                </a:ext>
              </a:extLst>
            </p:cNvPr>
            <p:cNvCxnSpPr>
              <a:cxnSpLocks noGrp="1" noRot="1" noMove="1" noResize="1" noEditPoints="1" noAdjustHandles="1" noChangeArrowheads="1" noChangeShapeType="1"/>
            </p:cNvCxnSpPr>
            <p:nvPr userDrawn="1"/>
          </p:nvCxnSpPr>
          <p:spPr>
            <a:xfrm>
              <a:off x="8054975"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49" name="Gerade Verbindung 93">
              <a:extLst>
                <a:ext uri="{FF2B5EF4-FFF2-40B4-BE49-F238E27FC236}">
                  <a16:creationId xmlns:a16="http://schemas.microsoft.com/office/drawing/2014/main" id="{228CDDB8-66C1-4B64-C7BA-0312AC268922}"/>
                </a:ext>
              </a:extLst>
            </p:cNvPr>
            <p:cNvCxnSpPr>
              <a:cxnSpLocks noGrp="1" noRot="1" noMove="1" noResize="1" noEditPoints="1" noAdjustHandles="1" noChangeArrowheads="1" noChangeShapeType="1"/>
            </p:cNvCxnSpPr>
            <p:nvPr userDrawn="1"/>
          </p:nvCxnSpPr>
          <p:spPr>
            <a:xfrm>
              <a:off x="8813800"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50" name="Gerade Verbindung 94">
              <a:extLst>
                <a:ext uri="{FF2B5EF4-FFF2-40B4-BE49-F238E27FC236}">
                  <a16:creationId xmlns:a16="http://schemas.microsoft.com/office/drawing/2014/main" id="{F7397B94-B46A-BCBD-9F0D-3326899223D8}"/>
                </a:ext>
              </a:extLst>
            </p:cNvPr>
            <p:cNvCxnSpPr>
              <a:cxnSpLocks noGrp="1" noRot="1" noMove="1" noResize="1" noEditPoints="1" noAdjustHandles="1" noChangeArrowheads="1" noChangeShapeType="1"/>
            </p:cNvCxnSpPr>
            <p:nvPr userDrawn="1"/>
          </p:nvCxnSpPr>
          <p:spPr>
            <a:xfrm>
              <a:off x="8813800"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51" name="Gerade Verbindung 96">
              <a:extLst>
                <a:ext uri="{FF2B5EF4-FFF2-40B4-BE49-F238E27FC236}">
                  <a16:creationId xmlns:a16="http://schemas.microsoft.com/office/drawing/2014/main" id="{A1FCF750-FB48-398B-6C18-15C1C4600701}"/>
                </a:ext>
              </a:extLst>
            </p:cNvPr>
            <p:cNvCxnSpPr>
              <a:cxnSpLocks noGrp="1" noRot="1" noMove="1" noResize="1" noEditPoints="1" noAdjustHandles="1" noChangeArrowheads="1" noChangeShapeType="1"/>
            </p:cNvCxnSpPr>
            <p:nvPr userDrawn="1"/>
          </p:nvCxnSpPr>
          <p:spPr>
            <a:xfrm>
              <a:off x="8994775"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52" name="Gerade Verbindung 97">
              <a:extLst>
                <a:ext uri="{FF2B5EF4-FFF2-40B4-BE49-F238E27FC236}">
                  <a16:creationId xmlns:a16="http://schemas.microsoft.com/office/drawing/2014/main" id="{9B2E6482-9DEB-DD45-E2BA-BB10572562C2}"/>
                </a:ext>
              </a:extLst>
            </p:cNvPr>
            <p:cNvCxnSpPr>
              <a:cxnSpLocks noGrp="1" noRot="1" noMove="1" noResize="1" noEditPoints="1" noAdjustHandles="1" noChangeArrowheads="1" noChangeShapeType="1"/>
            </p:cNvCxnSpPr>
            <p:nvPr userDrawn="1"/>
          </p:nvCxnSpPr>
          <p:spPr>
            <a:xfrm>
              <a:off x="8994775"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53" name="Gerade Verbindung 99">
              <a:extLst>
                <a:ext uri="{FF2B5EF4-FFF2-40B4-BE49-F238E27FC236}">
                  <a16:creationId xmlns:a16="http://schemas.microsoft.com/office/drawing/2014/main" id="{A8357847-0BAC-995A-40B6-D246210332C3}"/>
                </a:ext>
              </a:extLst>
            </p:cNvPr>
            <p:cNvCxnSpPr>
              <a:cxnSpLocks noGrp="1" noRot="1" noMove="1" noResize="1" noEditPoints="1" noAdjustHandles="1" noChangeArrowheads="1" noChangeShapeType="1"/>
            </p:cNvCxnSpPr>
            <p:nvPr userDrawn="1"/>
          </p:nvCxnSpPr>
          <p:spPr>
            <a:xfrm>
              <a:off x="9751003"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54" name="Gerade Verbindung 100">
              <a:extLst>
                <a:ext uri="{FF2B5EF4-FFF2-40B4-BE49-F238E27FC236}">
                  <a16:creationId xmlns:a16="http://schemas.microsoft.com/office/drawing/2014/main" id="{B890D08B-03FE-C4E5-F546-40007FAA4341}"/>
                </a:ext>
              </a:extLst>
            </p:cNvPr>
            <p:cNvCxnSpPr>
              <a:cxnSpLocks noGrp="1" noRot="1" noMove="1" noResize="1" noEditPoints="1" noAdjustHandles="1" noChangeArrowheads="1" noChangeShapeType="1"/>
            </p:cNvCxnSpPr>
            <p:nvPr userDrawn="1"/>
          </p:nvCxnSpPr>
          <p:spPr>
            <a:xfrm>
              <a:off x="9751003"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55" name="Gerade Verbindung 102">
              <a:extLst>
                <a:ext uri="{FF2B5EF4-FFF2-40B4-BE49-F238E27FC236}">
                  <a16:creationId xmlns:a16="http://schemas.microsoft.com/office/drawing/2014/main" id="{436F40E9-3106-856C-4DA4-786980AFB4A5}"/>
                </a:ext>
              </a:extLst>
            </p:cNvPr>
            <p:cNvCxnSpPr>
              <a:cxnSpLocks noGrp="1" noRot="1" noMove="1" noResize="1" noEditPoints="1" noAdjustHandles="1" noChangeArrowheads="1" noChangeShapeType="1"/>
            </p:cNvCxnSpPr>
            <p:nvPr userDrawn="1"/>
          </p:nvCxnSpPr>
          <p:spPr>
            <a:xfrm>
              <a:off x="9928225"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56" name="Gerade Verbindung 103">
              <a:extLst>
                <a:ext uri="{FF2B5EF4-FFF2-40B4-BE49-F238E27FC236}">
                  <a16:creationId xmlns:a16="http://schemas.microsoft.com/office/drawing/2014/main" id="{E8024D11-8BA1-496D-32EC-3C923785E74B}"/>
                </a:ext>
              </a:extLst>
            </p:cNvPr>
            <p:cNvCxnSpPr>
              <a:cxnSpLocks noGrp="1" noRot="1" noMove="1" noResize="1" noEditPoints="1" noAdjustHandles="1" noChangeArrowheads="1" noChangeShapeType="1"/>
            </p:cNvCxnSpPr>
            <p:nvPr userDrawn="1"/>
          </p:nvCxnSpPr>
          <p:spPr>
            <a:xfrm>
              <a:off x="9928225"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57" name="Gerade Verbindung 105">
              <a:extLst>
                <a:ext uri="{FF2B5EF4-FFF2-40B4-BE49-F238E27FC236}">
                  <a16:creationId xmlns:a16="http://schemas.microsoft.com/office/drawing/2014/main" id="{A68D1743-BF18-DB0D-36FB-BDF3D09D6603}"/>
                </a:ext>
              </a:extLst>
            </p:cNvPr>
            <p:cNvCxnSpPr>
              <a:cxnSpLocks noGrp="1" noRot="1" noMove="1" noResize="1" noEditPoints="1" noAdjustHandles="1" noChangeArrowheads="1" noChangeShapeType="1"/>
            </p:cNvCxnSpPr>
            <p:nvPr userDrawn="1"/>
          </p:nvCxnSpPr>
          <p:spPr>
            <a:xfrm>
              <a:off x="10690225"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58" name="Gerade Verbindung 106">
              <a:extLst>
                <a:ext uri="{FF2B5EF4-FFF2-40B4-BE49-F238E27FC236}">
                  <a16:creationId xmlns:a16="http://schemas.microsoft.com/office/drawing/2014/main" id="{3AA82346-BD68-B8B4-B7DF-F306E8D63908}"/>
                </a:ext>
              </a:extLst>
            </p:cNvPr>
            <p:cNvCxnSpPr>
              <a:cxnSpLocks noGrp="1" noRot="1" noMove="1" noResize="1" noEditPoints="1" noAdjustHandles="1" noChangeArrowheads="1" noChangeShapeType="1"/>
            </p:cNvCxnSpPr>
            <p:nvPr userDrawn="1"/>
          </p:nvCxnSpPr>
          <p:spPr>
            <a:xfrm>
              <a:off x="10690225"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59" name="Gerade Verbindung 108">
              <a:extLst>
                <a:ext uri="{FF2B5EF4-FFF2-40B4-BE49-F238E27FC236}">
                  <a16:creationId xmlns:a16="http://schemas.microsoft.com/office/drawing/2014/main" id="{0B6AD0E0-17E4-A7C3-FCCD-A62426430D0F}"/>
                </a:ext>
              </a:extLst>
            </p:cNvPr>
            <p:cNvCxnSpPr>
              <a:cxnSpLocks noGrp="1" noRot="1" noMove="1" noResize="1" noEditPoints="1" noAdjustHandles="1" noChangeArrowheads="1" noChangeShapeType="1"/>
            </p:cNvCxnSpPr>
            <p:nvPr userDrawn="1"/>
          </p:nvCxnSpPr>
          <p:spPr>
            <a:xfrm>
              <a:off x="10868025"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60" name="Gerade Verbindung 109">
              <a:extLst>
                <a:ext uri="{FF2B5EF4-FFF2-40B4-BE49-F238E27FC236}">
                  <a16:creationId xmlns:a16="http://schemas.microsoft.com/office/drawing/2014/main" id="{E1D9D16C-036C-CFBC-90A3-3A100F7A3144}"/>
                </a:ext>
              </a:extLst>
            </p:cNvPr>
            <p:cNvCxnSpPr>
              <a:cxnSpLocks noGrp="1" noRot="1" noMove="1" noResize="1" noEditPoints="1" noAdjustHandles="1" noChangeArrowheads="1" noChangeShapeType="1"/>
            </p:cNvCxnSpPr>
            <p:nvPr userDrawn="1"/>
          </p:nvCxnSpPr>
          <p:spPr>
            <a:xfrm>
              <a:off x="10868025"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61" name="Gerade Verbindung 111">
              <a:extLst>
                <a:ext uri="{FF2B5EF4-FFF2-40B4-BE49-F238E27FC236}">
                  <a16:creationId xmlns:a16="http://schemas.microsoft.com/office/drawing/2014/main" id="{AA0F4FA5-50C4-31DA-8390-FD9E270E6902}"/>
                </a:ext>
              </a:extLst>
            </p:cNvPr>
            <p:cNvCxnSpPr>
              <a:cxnSpLocks noGrp="1" noRot="1" noMove="1" noResize="1" noEditPoints="1" noAdjustHandles="1" noChangeArrowheads="1" noChangeShapeType="1"/>
            </p:cNvCxnSpPr>
            <p:nvPr userDrawn="1"/>
          </p:nvCxnSpPr>
          <p:spPr>
            <a:xfrm>
              <a:off x="11628438"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62" name="Gerade Verbindung 112">
              <a:extLst>
                <a:ext uri="{FF2B5EF4-FFF2-40B4-BE49-F238E27FC236}">
                  <a16:creationId xmlns:a16="http://schemas.microsoft.com/office/drawing/2014/main" id="{C43D2B47-7C25-2045-594B-4578F829257B}"/>
                </a:ext>
              </a:extLst>
            </p:cNvPr>
            <p:cNvCxnSpPr>
              <a:cxnSpLocks noGrp="1" noRot="1" noMove="1" noResize="1" noEditPoints="1" noAdjustHandles="1" noChangeArrowheads="1" noChangeShapeType="1"/>
            </p:cNvCxnSpPr>
            <p:nvPr userDrawn="1"/>
          </p:nvCxnSpPr>
          <p:spPr>
            <a:xfrm>
              <a:off x="11628438"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63" name="Gerade Verbindung 114">
              <a:extLst>
                <a:ext uri="{FF2B5EF4-FFF2-40B4-BE49-F238E27FC236}">
                  <a16:creationId xmlns:a16="http://schemas.microsoft.com/office/drawing/2014/main" id="{19BAD5DE-8B55-CFAE-F582-9152CFD7BD4C}"/>
                </a:ext>
              </a:extLst>
            </p:cNvPr>
            <p:cNvCxnSpPr>
              <a:cxnSpLocks noGrp="1" noRot="1" noMove="1" noResize="1" noEditPoints="1" noAdjustHandles="1" noChangeArrowheads="1" noChangeShapeType="1"/>
            </p:cNvCxnSpPr>
            <p:nvPr userDrawn="1"/>
          </p:nvCxnSpPr>
          <p:spPr>
            <a:xfrm rot="5400000">
              <a:off x="-360000" y="151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64" name="Gerade Verbindung 116">
              <a:extLst>
                <a:ext uri="{FF2B5EF4-FFF2-40B4-BE49-F238E27FC236}">
                  <a16:creationId xmlns:a16="http://schemas.microsoft.com/office/drawing/2014/main" id="{44DCDFF5-18FE-E872-64B3-DF9D14D12D63}"/>
                </a:ext>
              </a:extLst>
            </p:cNvPr>
            <p:cNvCxnSpPr>
              <a:cxnSpLocks noGrp="1" noRot="1" noMove="1" noResize="1" noEditPoints="1" noAdjustHandles="1" noChangeArrowheads="1" noChangeShapeType="1"/>
            </p:cNvCxnSpPr>
            <p:nvPr userDrawn="1"/>
          </p:nvCxnSpPr>
          <p:spPr>
            <a:xfrm rot="5400000">
              <a:off x="-360000" y="6084838"/>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65" name="Gerade Verbindung 117">
              <a:extLst>
                <a:ext uri="{FF2B5EF4-FFF2-40B4-BE49-F238E27FC236}">
                  <a16:creationId xmlns:a16="http://schemas.microsoft.com/office/drawing/2014/main" id="{59FD7762-6934-8BDE-1C0B-D29E0216BD1A}"/>
                </a:ext>
              </a:extLst>
            </p:cNvPr>
            <p:cNvCxnSpPr>
              <a:cxnSpLocks noGrp="1" noRot="1" noMove="1" noResize="1" noEditPoints="1" noAdjustHandles="1" noChangeArrowheads="1" noChangeShapeType="1"/>
            </p:cNvCxnSpPr>
            <p:nvPr userDrawn="1"/>
          </p:nvCxnSpPr>
          <p:spPr>
            <a:xfrm rot="5400000">
              <a:off x="12423600" y="151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66" name="Gerade Verbindung 118">
              <a:extLst>
                <a:ext uri="{FF2B5EF4-FFF2-40B4-BE49-F238E27FC236}">
                  <a16:creationId xmlns:a16="http://schemas.microsoft.com/office/drawing/2014/main" id="{4D23A7D6-E11A-37E9-63AB-CAE043E5C36D}"/>
                </a:ext>
              </a:extLst>
            </p:cNvPr>
            <p:cNvCxnSpPr>
              <a:cxnSpLocks noGrp="1" noRot="1" noMove="1" noResize="1" noEditPoints="1" noAdjustHandles="1" noChangeArrowheads="1" noChangeShapeType="1"/>
            </p:cNvCxnSpPr>
            <p:nvPr userDrawn="1"/>
          </p:nvCxnSpPr>
          <p:spPr>
            <a:xfrm rot="5400000">
              <a:off x="12423600" y="6084838"/>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grpSp>
      <p:sp>
        <p:nvSpPr>
          <p:cNvPr id="13" name="Headline"/>
          <p:cNvSpPr>
            <a:spLocks noGrp="1"/>
          </p:cNvSpPr>
          <p:nvPr>
            <p:ph type="title" hasCustomPrompt="1"/>
          </p:nvPr>
        </p:nvSpPr>
        <p:spPr>
          <a:xfrm>
            <a:off x="540000" y="219599"/>
            <a:ext cx="5461200" cy="832913"/>
          </a:xfrm>
        </p:spPr>
        <p:txBody>
          <a:bodyPr vert="horz" rIns="0"/>
          <a:lstStyle>
            <a:lvl1pPr>
              <a:defRPr b="0"/>
            </a:lvl1pPr>
          </a:lstStyle>
          <a:p>
            <a:r>
              <a:rPr lang="en-US" dirty="0"/>
              <a:t>Contents SH-Bree-Headline 27 pt</a:t>
            </a:r>
            <a:br>
              <a:rPr lang="en-US" dirty="0"/>
            </a:br>
            <a:r>
              <a:rPr lang="en-US" noProof="0" dirty="0"/>
              <a:t>Optionally black for second line</a:t>
            </a:r>
          </a:p>
        </p:txBody>
      </p:sp>
      <p:sp>
        <p:nvSpPr>
          <p:cNvPr id="23" name="Content"/>
          <p:cNvSpPr>
            <a:spLocks noGrp="1"/>
          </p:cNvSpPr>
          <p:nvPr>
            <p:ph type="body" sz="quarter" idx="16" hasCustomPrompt="1"/>
          </p:nvPr>
        </p:nvSpPr>
        <p:spPr>
          <a:xfrm>
            <a:off x="540000" y="1623600"/>
            <a:ext cx="5461200" cy="4570825"/>
          </a:xfrm>
        </p:spPr>
        <p:txBody>
          <a:bodyPr/>
          <a:lstStyle>
            <a:lvl1pPr marL="0" indent="0">
              <a:spcBef>
                <a:spcPts val="900"/>
              </a:spcBef>
              <a:spcAft>
                <a:spcPts val="0"/>
              </a:spcAft>
              <a:buClr>
                <a:schemeClr val="tx1"/>
              </a:buClr>
              <a:buFont typeface="Arial" panose="020B0604020202020204" pitchFamily="34" charset="0"/>
              <a:buNone/>
              <a:tabLst>
                <a:tab pos="5451475" algn="r"/>
              </a:tabLst>
              <a:defRPr lang="en-US" sz="1800" b="1" kern="1200" noProof="0" dirty="0" smtClean="0">
                <a:solidFill>
                  <a:schemeClr val="bg2"/>
                </a:solidFill>
                <a:latin typeface="+mn-lt"/>
                <a:ea typeface="+mn-ea"/>
                <a:cs typeface="+mn-cs"/>
              </a:defRPr>
            </a:lvl1pPr>
            <a:lvl2pPr marL="0" indent="0">
              <a:buFont typeface="Arial" panose="020B0604020202020204" pitchFamily="34" charset="0"/>
              <a:buNone/>
              <a:tabLst>
                <a:tab pos="5451475" algn="r"/>
              </a:tabLst>
              <a:defRPr b="0">
                <a:solidFill>
                  <a:schemeClr val="tx1"/>
                </a:solidFill>
              </a:defRPr>
            </a:lvl2pPr>
            <a:lvl3pPr marL="216000" indent="-216000">
              <a:spcAft>
                <a:spcPts val="0"/>
              </a:spcAft>
              <a:buFont typeface="Arial" panose="020B0604020202020204" pitchFamily="34" charset="0"/>
              <a:buChar char="•"/>
              <a:tabLst>
                <a:tab pos="5451475" algn="r"/>
              </a:tabLst>
              <a:defRPr/>
            </a:lvl3pPr>
            <a:lvl4pPr>
              <a:tabLst>
                <a:tab pos="5451475" algn="r"/>
              </a:tabLst>
              <a:defRPr/>
            </a:lvl4pPr>
            <a:lvl5pPr marL="0" indent="0">
              <a:buNone/>
              <a:tabLst>
                <a:tab pos="5451475" algn="r"/>
              </a:tabLst>
              <a:defRPr b="1"/>
            </a:lvl5pPr>
            <a:lvl6pPr marL="0" indent="0">
              <a:spcBef>
                <a:spcPts val="600"/>
              </a:spcBef>
              <a:buNone/>
              <a:tabLst>
                <a:tab pos="5451475" algn="r"/>
              </a:tabLst>
              <a:defRPr sz="1600" b="1">
                <a:solidFill>
                  <a:schemeClr val="bg2"/>
                </a:solidFill>
              </a:defRPr>
            </a:lvl6pPr>
            <a:lvl7pPr marL="0" indent="0">
              <a:buNone/>
              <a:tabLst>
                <a:tab pos="5451475" algn="r"/>
              </a:tabLst>
              <a:defRPr sz="1600"/>
            </a:lvl7pPr>
            <a:lvl8pPr marL="216000">
              <a:tabLst>
                <a:tab pos="5451475" algn="r"/>
              </a:tabLst>
              <a:defRPr sz="1600"/>
            </a:lvl8pPr>
            <a:lvl9pPr marL="432000" indent="-216000">
              <a:spcBef>
                <a:spcPts val="0"/>
              </a:spcBef>
              <a:buFont typeface="Arial" panose="020B0604020202020204" pitchFamily="34" charset="0"/>
              <a:buChar char="•"/>
              <a:tabLst>
                <a:tab pos="5451475" algn="r"/>
              </a:tabLst>
              <a:defRPr sz="1600"/>
            </a:lvl9pPr>
          </a:lstStyle>
          <a:p>
            <a:pPr lvl="0"/>
            <a:r>
              <a:rPr lang="en-US" noProof="0" dirty="0"/>
              <a:t>Text Calibri Bold 18 pt</a:t>
            </a:r>
          </a:p>
          <a:p>
            <a:pPr lvl="1"/>
            <a:r>
              <a:rPr lang="en-US" noProof="0" dirty="0"/>
              <a:t>Text Calibri 18 pt</a:t>
            </a:r>
          </a:p>
          <a:p>
            <a:pPr lvl="2"/>
            <a:r>
              <a:rPr lang="en-US" noProof="0" dirty="0"/>
              <a:t>Text Calibri 18 pt</a:t>
            </a:r>
          </a:p>
          <a:p>
            <a:pPr lvl="0"/>
            <a:r>
              <a:rPr lang="en-US" noProof="0" dirty="0"/>
              <a:t>Text Calibri Bold 18 pt</a:t>
            </a:r>
          </a:p>
          <a:p>
            <a:pPr lvl="1"/>
            <a:r>
              <a:rPr lang="en-US" noProof="0" dirty="0"/>
              <a:t>Text Calibri 18 pt</a:t>
            </a:r>
          </a:p>
          <a:p>
            <a:pPr lvl="2"/>
            <a:r>
              <a:rPr lang="en-US" noProof="0" dirty="0"/>
              <a:t>Text Calibri 18 pt</a:t>
            </a:r>
          </a:p>
        </p:txBody>
      </p:sp>
      <p:sp>
        <p:nvSpPr>
          <p:cNvPr id="19" name="Footnote"/>
          <p:cNvSpPr>
            <a:spLocks noGrp="1"/>
          </p:cNvSpPr>
          <p:nvPr>
            <p:ph type="body" sz="quarter" idx="15" hasCustomPrompt="1"/>
          </p:nvPr>
        </p:nvSpPr>
        <p:spPr>
          <a:xfrm>
            <a:off x="540000" y="6297348"/>
            <a:ext cx="5461200" cy="360000"/>
          </a:xfrm>
        </p:spPr>
        <p:txBody>
          <a:bodyPr anchor="b" anchorCtr="0">
            <a:noAutofit/>
          </a:bodyPr>
          <a:lstStyle>
            <a:lvl1pPr>
              <a:lnSpc>
                <a:spcPct val="100000"/>
              </a:lnSpc>
              <a:defRPr sz="1000" b="0"/>
            </a:lvl1pPr>
          </a:lstStyle>
          <a:p>
            <a:r>
              <a:rPr lang="en-US" dirty="0"/>
              <a:t>Click to add footnote</a:t>
            </a:r>
            <a:br>
              <a:rPr lang="en-US" dirty="0"/>
            </a:br>
            <a:r>
              <a:rPr lang="en-US" dirty="0"/>
              <a:t>second line</a:t>
            </a:r>
          </a:p>
        </p:txBody>
      </p:sp>
      <p:sp>
        <p:nvSpPr>
          <p:cNvPr id="3" name="Picture placeholder" descr="Illustrative image or video"/>
          <p:cNvSpPr>
            <a:spLocks noGrp="1"/>
          </p:cNvSpPr>
          <p:nvPr>
            <p:ph type="pic" sz="quarter" idx="17" hasCustomPrompt="1"/>
          </p:nvPr>
        </p:nvSpPr>
        <p:spPr>
          <a:xfrm>
            <a:off x="7115375" y="0"/>
            <a:ext cx="5054400" cy="6858000"/>
          </a:xfrm>
          <a:noFill/>
        </p:spPr>
        <p:txBody>
          <a:bodyPr lIns="144000" tIns="396000" rIns="180000" bIns="108000"/>
          <a:lstStyle>
            <a:lvl1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b="1"/>
            </a:lvl1pPr>
          </a:lstStyle>
          <a:p>
            <a:r>
              <a:rPr lang="en-US" dirty="0"/>
              <a:t>Insert picture </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dirty="0"/>
              <a:t>or video.</a:t>
            </a:r>
            <a:br>
              <a:rPr lang="de-DE" dirty="0"/>
            </a:br>
            <a:br>
              <a:rPr lang="en-US" dirty="0"/>
            </a:br>
            <a:r>
              <a:rPr lang="en-US" dirty="0"/>
              <a:t>Alternatively, delete </a:t>
            </a:r>
            <a:br>
              <a:rPr lang="en-US" dirty="0"/>
            </a:br>
            <a:r>
              <a:rPr lang="en-US" dirty="0"/>
              <a:t>the media frame </a:t>
            </a:r>
            <a:br>
              <a:rPr lang="en-US" dirty="0"/>
            </a:br>
            <a:r>
              <a:rPr lang="en-US" dirty="0"/>
              <a:t>to get a plain text </a:t>
            </a:r>
            <a:br>
              <a:rPr lang="en-US" dirty="0"/>
            </a:br>
            <a:r>
              <a:rPr lang="en-US" dirty="0"/>
              <a:t>table of contents.</a:t>
            </a:r>
          </a:p>
        </p:txBody>
      </p:sp>
      <p:sp>
        <p:nvSpPr>
          <p:cNvPr id="8" name="Author">
            <a:extLst>
              <a:ext uri="{FF2B5EF4-FFF2-40B4-BE49-F238E27FC236}">
                <a16:creationId xmlns:a16="http://schemas.microsoft.com/office/drawing/2014/main" id="{D543749A-7784-0871-36BB-C8F0A75B6F4B}"/>
              </a:ext>
            </a:extLst>
          </p:cNvPr>
          <p:cNvSpPr>
            <a:spLocks noGrp="1"/>
          </p:cNvSpPr>
          <p:nvPr>
            <p:ph type="ftr" sz="quarter" idx="19"/>
          </p:nvPr>
        </p:nvSpPr>
        <p:spPr/>
        <p:txBody>
          <a:bodyPr/>
          <a:lstStyle/>
          <a:p>
            <a:r>
              <a:rPr lang="en-US"/>
              <a:t>SHS DI XP</a:t>
            </a:r>
            <a:endParaRPr lang="en-US" dirty="0"/>
          </a:p>
        </p:txBody>
      </p:sp>
      <p:sp>
        <p:nvSpPr>
          <p:cNvPr id="5" name="Footer">
            <a:extLst>
              <a:ext uri="{FF2B5EF4-FFF2-40B4-BE49-F238E27FC236}">
                <a16:creationId xmlns:a16="http://schemas.microsoft.com/office/drawing/2014/main" id="{9DA92463-40F5-9053-31A6-A4B071D3FCFD}"/>
              </a:ext>
            </a:extLst>
          </p:cNvPr>
          <p:cNvSpPr>
            <a:spLocks noGrp="1"/>
          </p:cNvSpPr>
          <p:nvPr>
            <p:ph type="dt" sz="half" idx="18"/>
          </p:nvPr>
        </p:nvSpPr>
        <p:spPr/>
        <p:txBody>
          <a:bodyPr/>
          <a:lstStyle/>
          <a:p>
            <a:pPr algn="r"/>
            <a:r>
              <a:rPr lang="en-US"/>
              <a:t>Unrestricted © Siemens Healthineers, 2026</a:t>
            </a:r>
            <a:endParaRPr lang="en-US" dirty="0"/>
          </a:p>
        </p:txBody>
      </p:sp>
      <p:sp>
        <p:nvSpPr>
          <p:cNvPr id="10" name="Slide Number">
            <a:extLst>
              <a:ext uri="{FF2B5EF4-FFF2-40B4-BE49-F238E27FC236}">
                <a16:creationId xmlns:a16="http://schemas.microsoft.com/office/drawing/2014/main" id="{2DA441CB-8CCC-F344-8A03-C3B8C31A7873}"/>
              </a:ext>
            </a:extLst>
          </p:cNvPr>
          <p:cNvSpPr>
            <a:spLocks noGrp="1"/>
          </p:cNvSpPr>
          <p:nvPr>
            <p:ph type="sldNum" sz="quarter" idx="20"/>
          </p:nvPr>
        </p:nvSpPr>
        <p:spPr/>
        <p:txBody>
          <a:bodyPr/>
          <a:lstStyle/>
          <a:p>
            <a:fld id="{42B424FB-C8CA-40D0-9E9F-83B6197CB6E7}" type="slidenum">
              <a:rPr lang="en-US" smtClean="0"/>
              <a:pPr/>
              <a:t>‹Nr.›</a:t>
            </a:fld>
            <a:endParaRPr lang="en-US" b="1" dirty="0"/>
          </a:p>
        </p:txBody>
      </p:sp>
    </p:spTree>
    <p:extLst>
      <p:ext uri="{BB962C8B-B14F-4D97-AF65-F5344CB8AC3E}">
        <p14:creationId xmlns:p14="http://schemas.microsoft.com/office/powerpoint/2010/main" val="349173831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Introduction/Table of content Black">
    <p:bg>
      <p:bgRef idx="1001">
        <a:schemeClr val="bg1"/>
      </p:bgRef>
    </p:bg>
    <p:spTree>
      <p:nvGrpSpPr>
        <p:cNvPr id="1" name=""/>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CA8DB492-D82A-5678-2844-27882EC1229D}"/>
              </a:ext>
            </a:extLst>
          </p:cNvPr>
          <p:cNvGraphicFramePr>
            <a:graphicFrameLocks/>
          </p:cNvGraphicFramePr>
          <p:nvPr userDrawn="1">
            <p:custDataLst>
              <p:tags r:id="rId1"/>
            </p:custDataLst>
            <p:extLst>
              <p:ext uri="{D42A27DB-BD31-4B8C-83A1-F6EECF244321}">
                <p14:modId xmlns:p14="http://schemas.microsoft.com/office/powerpoint/2010/main" val="3535743516"/>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60" imgH="360" progId="TCLayout.ActiveDocument.1">
                  <p:embed/>
                </p:oleObj>
              </mc:Choice>
              <mc:Fallback>
                <p:oleObj name="think-cell Slide" r:id="rId3" imgW="360" imgH="360" progId="TCLayout.ActiveDocument.1">
                  <p:embed/>
                  <p:pic>
                    <p:nvPicPr>
                      <p:cNvPr id="2" name="think-cell data - do not delete" hidden="1">
                        <a:extLst>
                          <a:ext uri="{FF2B5EF4-FFF2-40B4-BE49-F238E27FC236}">
                            <a16:creationId xmlns:a16="http://schemas.microsoft.com/office/drawing/2014/main" id="{CA8DB492-D82A-5678-2844-27882EC1229D}"/>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5" name="Headline">
            <a:extLst>
              <a:ext uri="{FF2B5EF4-FFF2-40B4-BE49-F238E27FC236}">
                <a16:creationId xmlns:a16="http://schemas.microsoft.com/office/drawing/2014/main" id="{4AB1C252-DBB3-13FE-2D27-C381464BF133}"/>
              </a:ext>
            </a:extLst>
          </p:cNvPr>
          <p:cNvSpPr>
            <a:spLocks noGrp="1"/>
          </p:cNvSpPr>
          <p:nvPr>
            <p:ph type="title" hasCustomPrompt="1"/>
          </p:nvPr>
        </p:nvSpPr>
        <p:spPr/>
        <p:txBody>
          <a:bodyPr vert="horz" rIns="0"/>
          <a:lstStyle>
            <a:lvl1pPr>
              <a:defRPr>
                <a:solidFill>
                  <a:schemeClr val="tx2"/>
                </a:solidFill>
              </a:defRPr>
            </a:lvl1pPr>
          </a:lstStyle>
          <a:p>
            <a:r>
              <a:rPr lang="en-US" noProof="0" dirty="0"/>
              <a:t>Table of Contents SH-Bree-Headline 27 pt</a:t>
            </a:r>
            <a:br>
              <a:rPr lang="en-US" noProof="0" dirty="0"/>
            </a:br>
            <a:r>
              <a:rPr lang="en-US" noProof="0" dirty="0"/>
              <a:t>Optionally switch to white for second line</a:t>
            </a:r>
          </a:p>
        </p:txBody>
      </p:sp>
      <p:sp>
        <p:nvSpPr>
          <p:cNvPr id="23" name="Content 1"/>
          <p:cNvSpPr>
            <a:spLocks noGrp="1"/>
          </p:cNvSpPr>
          <p:nvPr>
            <p:ph type="body" sz="quarter" idx="16" hasCustomPrompt="1"/>
          </p:nvPr>
        </p:nvSpPr>
        <p:spPr>
          <a:xfrm>
            <a:off x="540000" y="1623600"/>
            <a:ext cx="4697163" cy="4570825"/>
          </a:xfrm>
        </p:spPr>
        <p:txBody>
          <a:bodyPr/>
          <a:lstStyle>
            <a:lvl1pPr marL="0" indent="0">
              <a:spcBef>
                <a:spcPts val="900"/>
              </a:spcBef>
              <a:spcAft>
                <a:spcPts val="0"/>
              </a:spcAft>
              <a:buClr>
                <a:schemeClr val="tx1"/>
              </a:buClr>
              <a:buFont typeface="Arial" panose="020B0604020202020204" pitchFamily="34" charset="0"/>
              <a:buNone/>
              <a:tabLst>
                <a:tab pos="4697413" algn="r"/>
              </a:tabLst>
              <a:defRPr lang="en-US" sz="1800" b="1" kern="1200" noProof="0" dirty="0" smtClean="0">
                <a:solidFill>
                  <a:schemeClr val="tx2"/>
                </a:solidFill>
                <a:latin typeface="+mn-lt"/>
                <a:ea typeface="+mn-ea"/>
                <a:cs typeface="+mn-cs"/>
              </a:defRPr>
            </a:lvl1pPr>
            <a:lvl2pPr marL="0" indent="0">
              <a:buFont typeface="Arial" panose="020B0604020202020204" pitchFamily="34" charset="0"/>
              <a:buNone/>
              <a:tabLst>
                <a:tab pos="4697413" algn="r"/>
              </a:tabLst>
              <a:defRPr b="0">
                <a:solidFill>
                  <a:schemeClr val="tx1"/>
                </a:solidFill>
              </a:defRPr>
            </a:lvl2pPr>
            <a:lvl3pPr marL="216000" indent="-216000">
              <a:spcAft>
                <a:spcPts val="0"/>
              </a:spcAft>
              <a:buClr>
                <a:schemeClr val="tx2"/>
              </a:buClr>
              <a:buFont typeface="Arial" panose="020B0604020202020204" pitchFamily="34" charset="0"/>
              <a:buChar char="•"/>
              <a:tabLst>
                <a:tab pos="4697413" algn="r"/>
              </a:tabLst>
              <a:defRPr/>
            </a:lvl3pPr>
            <a:lvl4pPr marL="432000" indent="-216000">
              <a:buClr>
                <a:schemeClr val="tx2"/>
              </a:buClr>
              <a:buFont typeface="Arial" panose="020B0604020202020204" pitchFamily="34" charset="0"/>
              <a:buChar char="•"/>
              <a:tabLst>
                <a:tab pos="4697413" algn="r"/>
              </a:tabLst>
              <a:defRPr b="0"/>
            </a:lvl4pPr>
            <a:lvl5pPr marL="0" indent="0">
              <a:buNone/>
              <a:tabLst>
                <a:tab pos="4697413" algn="r"/>
              </a:tabLst>
              <a:defRPr b="1"/>
            </a:lvl5pPr>
            <a:lvl6pPr marL="0" indent="0">
              <a:spcBef>
                <a:spcPts val="600"/>
              </a:spcBef>
              <a:buNone/>
              <a:tabLst>
                <a:tab pos="4697413" algn="r"/>
              </a:tabLst>
              <a:defRPr sz="1600" b="1">
                <a:solidFill>
                  <a:schemeClr val="tx2"/>
                </a:solidFill>
              </a:defRPr>
            </a:lvl6pPr>
            <a:lvl7pPr marL="0" indent="0">
              <a:lnSpc>
                <a:spcPct val="100000"/>
              </a:lnSpc>
              <a:spcBef>
                <a:spcPts val="0"/>
              </a:spcBef>
              <a:spcAft>
                <a:spcPts val="0"/>
              </a:spcAft>
              <a:buNone/>
              <a:tabLst>
                <a:tab pos="4697413" algn="r"/>
              </a:tabLst>
              <a:defRPr sz="1600"/>
            </a:lvl7pPr>
            <a:lvl8pPr marL="216000">
              <a:lnSpc>
                <a:spcPct val="100000"/>
              </a:lnSpc>
              <a:spcBef>
                <a:spcPts val="0"/>
              </a:spcBef>
              <a:spcAft>
                <a:spcPts val="0"/>
              </a:spcAft>
              <a:buClr>
                <a:schemeClr val="tx2"/>
              </a:buClr>
              <a:tabLst>
                <a:tab pos="4697413" algn="r"/>
              </a:tabLst>
              <a:defRPr sz="1600"/>
            </a:lvl8pPr>
            <a:lvl9pPr marL="432000" indent="-216000">
              <a:lnSpc>
                <a:spcPct val="100000"/>
              </a:lnSpc>
              <a:spcBef>
                <a:spcPts val="0"/>
              </a:spcBef>
              <a:spcAft>
                <a:spcPts val="0"/>
              </a:spcAft>
              <a:buClr>
                <a:schemeClr val="tx2"/>
              </a:buClr>
              <a:buFont typeface="Arial" panose="020B0604020202020204" pitchFamily="34" charset="0"/>
              <a:buChar char="•"/>
              <a:tabLst>
                <a:tab pos="4697413" algn="r"/>
              </a:tabLst>
              <a:defRPr sz="1600"/>
            </a:lvl9pPr>
          </a:lstStyle>
          <a:p>
            <a:pPr lvl="0"/>
            <a:r>
              <a:rPr lang="en-US" noProof="0" dirty="0"/>
              <a:t>Text Calibri Bold 18 pt</a:t>
            </a:r>
          </a:p>
          <a:p>
            <a:pPr lvl="1"/>
            <a:r>
              <a:rPr lang="en-US" noProof="0" dirty="0"/>
              <a:t>Text Calibri 18 pt</a:t>
            </a:r>
          </a:p>
          <a:p>
            <a:pPr lvl="2"/>
            <a:r>
              <a:rPr lang="en-US" noProof="0" dirty="0"/>
              <a:t>Text Calibri 18 pt</a:t>
            </a:r>
          </a:p>
          <a:p>
            <a:pPr lvl="0"/>
            <a:r>
              <a:rPr lang="en-US" noProof="0" dirty="0"/>
              <a:t>Text Calibri Bold 18 pt</a:t>
            </a:r>
          </a:p>
          <a:p>
            <a:pPr lvl="1"/>
            <a:r>
              <a:rPr lang="en-US" noProof="0" dirty="0"/>
              <a:t>Text Calibri 18 pt</a:t>
            </a:r>
          </a:p>
          <a:p>
            <a:pPr lvl="2"/>
            <a:r>
              <a:rPr lang="en-US" noProof="0" dirty="0"/>
              <a:t>Text Calibri 18 pt</a:t>
            </a:r>
          </a:p>
        </p:txBody>
      </p:sp>
      <p:sp>
        <p:nvSpPr>
          <p:cNvPr id="6" name="Content 2">
            <a:extLst>
              <a:ext uri="{FF2B5EF4-FFF2-40B4-BE49-F238E27FC236}">
                <a16:creationId xmlns:a16="http://schemas.microsoft.com/office/drawing/2014/main" id="{95ADC65F-3D68-0DBD-5AC9-1F9DEB46578B}"/>
              </a:ext>
            </a:extLst>
          </p:cNvPr>
          <p:cNvSpPr>
            <a:spLocks noGrp="1"/>
          </p:cNvSpPr>
          <p:nvPr>
            <p:ph type="body" sz="quarter" idx="19" hasCustomPrompt="1"/>
          </p:nvPr>
        </p:nvSpPr>
        <p:spPr>
          <a:xfrm>
            <a:off x="6170862" y="1623600"/>
            <a:ext cx="4697163" cy="4570825"/>
          </a:xfrm>
        </p:spPr>
        <p:txBody>
          <a:bodyPr/>
          <a:lstStyle>
            <a:lvl1pPr marL="0" indent="0">
              <a:spcBef>
                <a:spcPts val="900"/>
              </a:spcBef>
              <a:spcAft>
                <a:spcPts val="0"/>
              </a:spcAft>
              <a:buClr>
                <a:schemeClr val="tx1"/>
              </a:buClr>
              <a:buFont typeface="Arial" panose="020B0604020202020204" pitchFamily="34" charset="0"/>
              <a:buNone/>
              <a:tabLst>
                <a:tab pos="4697413" algn="r"/>
              </a:tabLst>
              <a:defRPr lang="en-US" sz="1800" b="1" kern="1200" noProof="0" dirty="0" smtClean="0">
                <a:solidFill>
                  <a:schemeClr val="tx2"/>
                </a:solidFill>
                <a:latin typeface="+mn-lt"/>
                <a:ea typeface="+mn-ea"/>
                <a:cs typeface="+mn-cs"/>
              </a:defRPr>
            </a:lvl1pPr>
            <a:lvl2pPr marL="0" indent="0">
              <a:buFont typeface="Arial" panose="020B0604020202020204" pitchFamily="34" charset="0"/>
              <a:buNone/>
              <a:tabLst>
                <a:tab pos="4697413" algn="r"/>
              </a:tabLst>
              <a:defRPr b="0">
                <a:solidFill>
                  <a:schemeClr val="tx1"/>
                </a:solidFill>
              </a:defRPr>
            </a:lvl2pPr>
            <a:lvl3pPr marL="216000" indent="-216000">
              <a:spcAft>
                <a:spcPts val="0"/>
              </a:spcAft>
              <a:buClr>
                <a:schemeClr val="tx2"/>
              </a:buClr>
              <a:buFont typeface="Arial" panose="020B0604020202020204" pitchFamily="34" charset="0"/>
              <a:buChar char="•"/>
              <a:tabLst>
                <a:tab pos="4697413" algn="r"/>
              </a:tabLst>
              <a:defRPr/>
            </a:lvl3pPr>
            <a:lvl4pPr marL="432000" indent="-216000">
              <a:buClr>
                <a:schemeClr val="tx2"/>
              </a:buClr>
              <a:buFont typeface="Arial" panose="020B0604020202020204" pitchFamily="34" charset="0"/>
              <a:buChar char="•"/>
              <a:tabLst>
                <a:tab pos="4697413" algn="r"/>
              </a:tabLst>
              <a:defRPr b="0"/>
            </a:lvl4pPr>
            <a:lvl5pPr marL="0" indent="0">
              <a:buNone/>
              <a:tabLst>
                <a:tab pos="4697413" algn="r"/>
              </a:tabLst>
              <a:defRPr b="1"/>
            </a:lvl5pPr>
            <a:lvl6pPr marL="0" indent="0">
              <a:spcBef>
                <a:spcPts val="600"/>
              </a:spcBef>
              <a:buNone/>
              <a:tabLst>
                <a:tab pos="4697413" algn="r"/>
              </a:tabLst>
              <a:defRPr sz="1600" b="1">
                <a:solidFill>
                  <a:schemeClr val="tx2"/>
                </a:solidFill>
              </a:defRPr>
            </a:lvl6pPr>
            <a:lvl7pPr marL="0" indent="0">
              <a:lnSpc>
                <a:spcPct val="100000"/>
              </a:lnSpc>
              <a:spcBef>
                <a:spcPts val="0"/>
              </a:spcBef>
              <a:spcAft>
                <a:spcPts val="0"/>
              </a:spcAft>
              <a:buNone/>
              <a:tabLst>
                <a:tab pos="4697413" algn="r"/>
              </a:tabLst>
              <a:defRPr sz="1600"/>
            </a:lvl7pPr>
            <a:lvl8pPr marL="216000">
              <a:lnSpc>
                <a:spcPct val="100000"/>
              </a:lnSpc>
              <a:spcBef>
                <a:spcPts val="0"/>
              </a:spcBef>
              <a:spcAft>
                <a:spcPts val="0"/>
              </a:spcAft>
              <a:buClr>
                <a:schemeClr val="tx2"/>
              </a:buClr>
              <a:tabLst>
                <a:tab pos="4697413" algn="r"/>
              </a:tabLst>
              <a:defRPr sz="1600"/>
            </a:lvl8pPr>
            <a:lvl9pPr marL="432000" indent="-216000">
              <a:lnSpc>
                <a:spcPct val="100000"/>
              </a:lnSpc>
              <a:spcBef>
                <a:spcPts val="0"/>
              </a:spcBef>
              <a:spcAft>
                <a:spcPts val="0"/>
              </a:spcAft>
              <a:buClr>
                <a:schemeClr val="tx2"/>
              </a:buClr>
              <a:buFont typeface="Arial" panose="020B0604020202020204" pitchFamily="34" charset="0"/>
              <a:buChar char="•"/>
              <a:tabLst>
                <a:tab pos="4697413" algn="r"/>
              </a:tabLst>
              <a:defRPr sz="1600"/>
            </a:lvl9pPr>
          </a:lstStyle>
          <a:p>
            <a:pPr lvl="0"/>
            <a:r>
              <a:rPr lang="en-US" noProof="0" dirty="0"/>
              <a:t>Text Calibri Bold 18 pt</a:t>
            </a:r>
          </a:p>
          <a:p>
            <a:pPr lvl="1"/>
            <a:r>
              <a:rPr lang="en-US" noProof="0" dirty="0"/>
              <a:t>Text Calibri 18 pt</a:t>
            </a:r>
          </a:p>
          <a:p>
            <a:pPr lvl="2"/>
            <a:r>
              <a:rPr lang="en-US" noProof="0" dirty="0"/>
              <a:t>Text Calibri 18 pt</a:t>
            </a:r>
          </a:p>
          <a:p>
            <a:pPr lvl="0"/>
            <a:r>
              <a:rPr lang="en-US" noProof="0" dirty="0"/>
              <a:t>Text Calibri Bold 18 pt</a:t>
            </a:r>
          </a:p>
          <a:p>
            <a:pPr lvl="1"/>
            <a:r>
              <a:rPr lang="en-US" noProof="0" dirty="0"/>
              <a:t>Text Calibri 18 pt</a:t>
            </a:r>
          </a:p>
          <a:p>
            <a:pPr lvl="2"/>
            <a:r>
              <a:rPr lang="en-US" noProof="0" dirty="0"/>
              <a:t>Text Calibri 18 pt</a:t>
            </a:r>
          </a:p>
        </p:txBody>
      </p:sp>
      <p:sp>
        <p:nvSpPr>
          <p:cNvPr id="19" name="Footnote">
            <a:extLst>
              <a:ext uri="{C183D7F6-B498-43B3-948B-1728B52AA6E4}">
                <adec:decorative xmlns:adec="http://schemas.microsoft.com/office/drawing/2017/decorative" val="1"/>
              </a:ext>
            </a:extLst>
          </p:cNvPr>
          <p:cNvSpPr>
            <a:spLocks noGrp="1"/>
          </p:cNvSpPr>
          <p:nvPr>
            <p:ph type="body" sz="quarter" idx="15" hasCustomPrompt="1"/>
          </p:nvPr>
        </p:nvSpPr>
        <p:spPr>
          <a:xfrm>
            <a:off x="540000" y="6297348"/>
            <a:ext cx="4698000" cy="360000"/>
          </a:xfrm>
        </p:spPr>
        <p:txBody>
          <a:bodyPr anchor="b" anchorCtr="0">
            <a:noAutofit/>
          </a:bodyPr>
          <a:lstStyle>
            <a:lvl1pPr>
              <a:lnSpc>
                <a:spcPct val="100000"/>
              </a:lnSpc>
              <a:defRPr sz="1000" b="0"/>
            </a:lvl1pPr>
          </a:lstStyle>
          <a:p>
            <a:r>
              <a:rPr lang="en-US" noProof="0" dirty="0"/>
              <a:t>Click to add footnote</a:t>
            </a:r>
            <a:br>
              <a:rPr lang="en-US" noProof="0" dirty="0"/>
            </a:br>
            <a:r>
              <a:rPr lang="en-US" noProof="0" dirty="0"/>
              <a:t>second line</a:t>
            </a:r>
          </a:p>
        </p:txBody>
      </p:sp>
      <p:pic>
        <p:nvPicPr>
          <p:cNvPr id="10" name="Siemens Healthineers Logo">
            <a:extLst>
              <a:ext uri="{FF2B5EF4-FFF2-40B4-BE49-F238E27FC236}">
                <a16:creationId xmlns:a16="http://schemas.microsoft.com/office/drawing/2014/main" id="{367A5E26-63D7-D377-9305-92E908639821}"/>
              </a:ext>
              <a:ext uri="{C183D7F6-B498-43B3-948B-1728B52AA6E4}">
                <adec:decorative xmlns:adec="http://schemas.microsoft.com/office/drawing/2017/decorative" val="1"/>
              </a:ext>
            </a:extLst>
          </p:cNvPr>
          <p:cNvPicPr>
            <a:picLocks noGrp="1" noRot="1" noMove="1" noResize="1" noEditPoints="1" noAdjustHandles="1" noChangeArrowheads="1" noChangeShapeType="1" noCrop="1"/>
          </p:cNvPicPr>
          <p:nvPr userDrawn="1"/>
        </p:nvPicPr>
        <p:blipFill>
          <a:blip>
            <a:extLst>
              <a:ext uri="{96DAC541-7B7A-43D3-8B79-37D633B846F1}">
                <asvg:svgBlip xmlns:asvg="http://schemas.microsoft.com/office/drawing/2016/SVG/main" r:embed="rId5"/>
              </a:ext>
            </a:extLst>
          </a:blip>
          <a:srcRect/>
          <a:stretch/>
        </p:blipFill>
        <p:spPr bwMode="black">
          <a:xfrm>
            <a:off x="10440000" y="281267"/>
            <a:ext cx="1440000" cy="338400"/>
          </a:xfrm>
          <a:prstGeom prst="rect">
            <a:avLst/>
          </a:prstGeom>
        </p:spPr>
      </p:pic>
      <p:sp>
        <p:nvSpPr>
          <p:cNvPr id="3" name="Date Placeholder 2">
            <a:extLst>
              <a:ext uri="{FF2B5EF4-FFF2-40B4-BE49-F238E27FC236}">
                <a16:creationId xmlns:a16="http://schemas.microsoft.com/office/drawing/2014/main" id="{2B29EF63-1B1B-6BDC-835D-9D8635D49F69}"/>
              </a:ext>
              <a:ext uri="{C183D7F6-B498-43B3-948B-1728B52AA6E4}">
                <adec:decorative xmlns:adec="http://schemas.microsoft.com/office/drawing/2017/decorative" val="1"/>
              </a:ext>
            </a:extLst>
          </p:cNvPr>
          <p:cNvSpPr>
            <a:spLocks noGrp="1"/>
          </p:cNvSpPr>
          <p:nvPr>
            <p:ph type="dt" sz="half" idx="20"/>
          </p:nvPr>
        </p:nvSpPr>
        <p:spPr/>
        <p:txBody>
          <a:bodyPr/>
          <a:lstStyle/>
          <a:p>
            <a:pPr algn="r"/>
            <a:r>
              <a:rPr lang="en-US" noProof="0"/>
              <a:t>Unrestricted © Siemens Healthineers, 2026</a:t>
            </a:r>
            <a:endParaRPr lang="en-US" noProof="0" dirty="0"/>
          </a:p>
        </p:txBody>
      </p:sp>
      <p:sp>
        <p:nvSpPr>
          <p:cNvPr id="4" name="Footer Placeholder 3">
            <a:extLst>
              <a:ext uri="{FF2B5EF4-FFF2-40B4-BE49-F238E27FC236}">
                <a16:creationId xmlns:a16="http://schemas.microsoft.com/office/drawing/2014/main" id="{4337C8F2-30CB-3CC5-4C5D-9AE835142D83}"/>
              </a:ext>
              <a:ext uri="{C183D7F6-B498-43B3-948B-1728B52AA6E4}">
                <adec:decorative xmlns:adec="http://schemas.microsoft.com/office/drawing/2017/decorative" val="1"/>
              </a:ext>
            </a:extLst>
          </p:cNvPr>
          <p:cNvSpPr>
            <a:spLocks noGrp="1"/>
          </p:cNvSpPr>
          <p:nvPr>
            <p:ph type="ftr" sz="quarter" idx="21"/>
          </p:nvPr>
        </p:nvSpPr>
        <p:spPr/>
        <p:txBody>
          <a:bodyPr/>
          <a:lstStyle/>
          <a:p>
            <a:r>
              <a:rPr lang="en-US" noProof="0"/>
              <a:t>SHS DI XP</a:t>
            </a:r>
            <a:endParaRPr lang="en-US" noProof="0" dirty="0"/>
          </a:p>
        </p:txBody>
      </p:sp>
      <p:sp>
        <p:nvSpPr>
          <p:cNvPr id="9" name="Slide Number Placeholder 8">
            <a:extLst>
              <a:ext uri="{FF2B5EF4-FFF2-40B4-BE49-F238E27FC236}">
                <a16:creationId xmlns:a16="http://schemas.microsoft.com/office/drawing/2014/main" id="{3C09D563-E14F-5A7E-E0BF-FC193AA7F94E}"/>
              </a:ext>
              <a:ext uri="{C183D7F6-B498-43B3-948B-1728B52AA6E4}">
                <adec:decorative xmlns:adec="http://schemas.microsoft.com/office/drawing/2017/decorative" val="1"/>
              </a:ext>
            </a:extLst>
          </p:cNvPr>
          <p:cNvSpPr>
            <a:spLocks noGrp="1"/>
          </p:cNvSpPr>
          <p:nvPr>
            <p:ph type="sldNum" sz="quarter" idx="22"/>
          </p:nvPr>
        </p:nvSpPr>
        <p:spPr/>
        <p:txBody>
          <a:bodyPr/>
          <a:lstStyle/>
          <a:p>
            <a:fld id="{42B424FB-C8CA-40D0-9E9F-83B6197CB6E7}" type="slidenum">
              <a:rPr lang="en-US" noProof="0" smtClean="0"/>
              <a:pPr/>
              <a:t>‹Nr.›</a:t>
            </a:fld>
            <a:endParaRPr lang="en-US" b="1" noProof="0" dirty="0"/>
          </a:p>
        </p:txBody>
      </p:sp>
    </p:spTree>
    <p:extLst>
      <p:ext uri="{BB962C8B-B14F-4D97-AF65-F5344CB8AC3E}">
        <p14:creationId xmlns:p14="http://schemas.microsoft.com/office/powerpoint/2010/main" val="1345228261"/>
      </p:ext>
    </p:extLst>
  </p:cSld>
  <p:clrMapOvr>
    <a:overrideClrMapping bg1="dk1" tx1="lt1" bg2="dk2" tx2="lt2" accent1="accent1" accent2="accent2" accent3="accent3" accent4="accent4" accent5="accent5" accent6="accent6" hlink="hlink" folHlink="folHlink"/>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Introduction/Table of content White">
    <p:bg>
      <p:bgRef idx="1001">
        <a:schemeClr val="bg1"/>
      </p:bgRef>
    </p:bg>
    <p:spTree>
      <p:nvGrpSpPr>
        <p:cNvPr id="1" name=""/>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8C00B183-73BF-E67F-9BFE-8640B04482E5}"/>
              </a:ext>
            </a:extLst>
          </p:cNvPr>
          <p:cNvGraphicFramePr>
            <a:graphicFrameLocks/>
          </p:cNvGraphicFramePr>
          <p:nvPr userDrawn="1">
            <p:custDataLst>
              <p:tags r:id="rId1"/>
            </p:custDataLst>
            <p:extLst>
              <p:ext uri="{D42A27DB-BD31-4B8C-83A1-F6EECF244321}">
                <p14:modId xmlns:p14="http://schemas.microsoft.com/office/powerpoint/2010/main" val="258566192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60" imgH="360" progId="TCLayout.ActiveDocument.1">
                  <p:embed/>
                </p:oleObj>
              </mc:Choice>
              <mc:Fallback>
                <p:oleObj name="think-cell Slide" r:id="rId3" imgW="360" imgH="360" progId="TCLayout.ActiveDocument.1">
                  <p:embed/>
                  <p:pic>
                    <p:nvPicPr>
                      <p:cNvPr id="2" name="think-cell data - do not delete" hidden="1">
                        <a:extLst>
                          <a:ext uri="{FF2B5EF4-FFF2-40B4-BE49-F238E27FC236}">
                            <a16:creationId xmlns:a16="http://schemas.microsoft.com/office/drawing/2014/main" id="{8C00B183-73BF-E67F-9BFE-8640B04482E5}"/>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5" name="Headline">
            <a:extLst>
              <a:ext uri="{FF2B5EF4-FFF2-40B4-BE49-F238E27FC236}">
                <a16:creationId xmlns:a16="http://schemas.microsoft.com/office/drawing/2014/main" id="{4AB1C252-DBB3-13FE-2D27-C381464BF133}"/>
              </a:ext>
            </a:extLst>
          </p:cNvPr>
          <p:cNvSpPr>
            <a:spLocks noGrp="1"/>
          </p:cNvSpPr>
          <p:nvPr>
            <p:ph type="title" hasCustomPrompt="1"/>
          </p:nvPr>
        </p:nvSpPr>
        <p:spPr/>
        <p:txBody>
          <a:bodyPr vert="horz" rIns="0"/>
          <a:lstStyle>
            <a:lvl1pPr>
              <a:defRPr>
                <a:solidFill>
                  <a:schemeClr val="bg2"/>
                </a:solidFill>
              </a:defRPr>
            </a:lvl1pPr>
          </a:lstStyle>
          <a:p>
            <a:r>
              <a:rPr lang="en-US" noProof="0" dirty="0"/>
              <a:t>Table of Contents SH-Bree-Headline 27 pt</a:t>
            </a:r>
            <a:br>
              <a:rPr lang="en-US" noProof="0" dirty="0"/>
            </a:br>
            <a:r>
              <a:rPr lang="en-US" noProof="0" dirty="0"/>
              <a:t>Optionally switch to black for second line</a:t>
            </a:r>
          </a:p>
        </p:txBody>
      </p:sp>
      <p:sp>
        <p:nvSpPr>
          <p:cNvPr id="23" name="Content 1"/>
          <p:cNvSpPr>
            <a:spLocks noGrp="1"/>
          </p:cNvSpPr>
          <p:nvPr>
            <p:ph type="body" sz="quarter" idx="16" hasCustomPrompt="1"/>
          </p:nvPr>
        </p:nvSpPr>
        <p:spPr>
          <a:xfrm>
            <a:off x="540000" y="1623600"/>
            <a:ext cx="4697163" cy="4570825"/>
          </a:xfrm>
        </p:spPr>
        <p:txBody>
          <a:bodyPr/>
          <a:lstStyle>
            <a:lvl1pPr marL="0" indent="0">
              <a:spcBef>
                <a:spcPts val="900"/>
              </a:spcBef>
              <a:spcAft>
                <a:spcPts val="0"/>
              </a:spcAft>
              <a:buClr>
                <a:schemeClr val="tx1"/>
              </a:buClr>
              <a:buFont typeface="Arial" panose="020B0604020202020204" pitchFamily="34" charset="0"/>
              <a:buNone/>
              <a:tabLst>
                <a:tab pos="4697413" algn="r"/>
              </a:tabLst>
              <a:defRPr lang="en-US" sz="1800" b="1" kern="1200" noProof="0" dirty="0" smtClean="0">
                <a:solidFill>
                  <a:schemeClr val="bg2"/>
                </a:solidFill>
                <a:latin typeface="+mn-lt"/>
                <a:ea typeface="+mn-ea"/>
                <a:cs typeface="+mn-cs"/>
              </a:defRPr>
            </a:lvl1pPr>
            <a:lvl2pPr marL="0" indent="0">
              <a:buFont typeface="Arial" panose="020B0604020202020204" pitchFamily="34" charset="0"/>
              <a:buNone/>
              <a:tabLst>
                <a:tab pos="4697413" algn="r"/>
              </a:tabLst>
              <a:defRPr b="0">
                <a:solidFill>
                  <a:schemeClr val="tx1"/>
                </a:solidFill>
              </a:defRPr>
            </a:lvl2pPr>
            <a:lvl3pPr marL="216000" indent="-216000">
              <a:spcAft>
                <a:spcPts val="0"/>
              </a:spcAft>
              <a:buFont typeface="Arial" panose="020B0604020202020204" pitchFamily="34" charset="0"/>
              <a:buChar char="•"/>
              <a:tabLst>
                <a:tab pos="4697413" algn="r"/>
              </a:tabLst>
              <a:defRPr/>
            </a:lvl3pPr>
            <a:lvl4pPr marL="432000" indent="-216000">
              <a:buFont typeface="Arial" panose="020B0604020202020204" pitchFamily="34" charset="0"/>
              <a:buChar char="•"/>
              <a:tabLst>
                <a:tab pos="4697413" algn="r"/>
              </a:tabLst>
              <a:defRPr b="0"/>
            </a:lvl4pPr>
            <a:lvl5pPr marL="0" indent="0">
              <a:buNone/>
              <a:tabLst>
                <a:tab pos="4697413" algn="r"/>
              </a:tabLst>
              <a:defRPr b="1"/>
            </a:lvl5pPr>
            <a:lvl6pPr marL="0" indent="0">
              <a:spcBef>
                <a:spcPts val="600"/>
              </a:spcBef>
              <a:buNone/>
              <a:tabLst>
                <a:tab pos="4697413" algn="r"/>
              </a:tabLst>
              <a:defRPr sz="1600" b="1">
                <a:solidFill>
                  <a:schemeClr val="bg2"/>
                </a:solidFill>
              </a:defRPr>
            </a:lvl6pPr>
            <a:lvl7pPr marL="0" indent="0">
              <a:lnSpc>
                <a:spcPct val="100000"/>
              </a:lnSpc>
              <a:spcBef>
                <a:spcPts val="0"/>
              </a:spcBef>
              <a:spcAft>
                <a:spcPts val="0"/>
              </a:spcAft>
              <a:buNone/>
              <a:tabLst>
                <a:tab pos="4697413" algn="r"/>
              </a:tabLst>
              <a:defRPr sz="1600"/>
            </a:lvl7pPr>
            <a:lvl8pPr marL="216000">
              <a:lnSpc>
                <a:spcPct val="100000"/>
              </a:lnSpc>
              <a:spcBef>
                <a:spcPts val="0"/>
              </a:spcBef>
              <a:spcAft>
                <a:spcPts val="0"/>
              </a:spcAft>
              <a:tabLst>
                <a:tab pos="4697413" algn="r"/>
              </a:tabLst>
              <a:defRPr sz="1600"/>
            </a:lvl8pPr>
            <a:lvl9pPr marL="432000" indent="-216000">
              <a:lnSpc>
                <a:spcPct val="100000"/>
              </a:lnSpc>
              <a:spcBef>
                <a:spcPts val="0"/>
              </a:spcBef>
              <a:spcAft>
                <a:spcPts val="0"/>
              </a:spcAft>
              <a:buClrTx/>
              <a:buFont typeface="Arial" panose="020B0604020202020204" pitchFamily="34" charset="0"/>
              <a:buChar char="•"/>
              <a:tabLst>
                <a:tab pos="4697413" algn="r"/>
              </a:tabLst>
              <a:defRPr sz="1600"/>
            </a:lvl9pPr>
          </a:lstStyle>
          <a:p>
            <a:pPr lvl="0"/>
            <a:r>
              <a:rPr lang="en-US" noProof="0" dirty="0"/>
              <a:t>Text Calibri Bold 18 pt</a:t>
            </a:r>
          </a:p>
          <a:p>
            <a:pPr lvl="1"/>
            <a:r>
              <a:rPr lang="en-US" noProof="0" dirty="0"/>
              <a:t>Text Calibri 18 pt</a:t>
            </a:r>
          </a:p>
          <a:p>
            <a:pPr lvl="2"/>
            <a:r>
              <a:rPr lang="en-US" noProof="0" dirty="0"/>
              <a:t>Text Calibri 18 pt</a:t>
            </a:r>
          </a:p>
          <a:p>
            <a:pPr lvl="0"/>
            <a:r>
              <a:rPr lang="en-US" noProof="0" dirty="0"/>
              <a:t>Text Calibri Bold 18 pt</a:t>
            </a:r>
          </a:p>
          <a:p>
            <a:pPr lvl="1"/>
            <a:r>
              <a:rPr lang="en-US" noProof="0" dirty="0"/>
              <a:t>Text Calibri 18 pt</a:t>
            </a:r>
          </a:p>
          <a:p>
            <a:pPr lvl="2"/>
            <a:r>
              <a:rPr lang="en-US" noProof="0" dirty="0"/>
              <a:t>Text Calibri 18 pt</a:t>
            </a:r>
          </a:p>
        </p:txBody>
      </p:sp>
      <p:sp>
        <p:nvSpPr>
          <p:cNvPr id="6" name="Content 2">
            <a:extLst>
              <a:ext uri="{FF2B5EF4-FFF2-40B4-BE49-F238E27FC236}">
                <a16:creationId xmlns:a16="http://schemas.microsoft.com/office/drawing/2014/main" id="{95ADC65F-3D68-0DBD-5AC9-1F9DEB46578B}"/>
              </a:ext>
            </a:extLst>
          </p:cNvPr>
          <p:cNvSpPr>
            <a:spLocks noGrp="1"/>
          </p:cNvSpPr>
          <p:nvPr>
            <p:ph type="body" sz="quarter" idx="19" hasCustomPrompt="1"/>
          </p:nvPr>
        </p:nvSpPr>
        <p:spPr>
          <a:xfrm>
            <a:off x="6170862" y="1623600"/>
            <a:ext cx="4697163" cy="4570825"/>
          </a:xfrm>
        </p:spPr>
        <p:txBody>
          <a:bodyPr/>
          <a:lstStyle>
            <a:lvl1pPr marL="0" indent="0">
              <a:spcBef>
                <a:spcPts val="900"/>
              </a:spcBef>
              <a:spcAft>
                <a:spcPts val="0"/>
              </a:spcAft>
              <a:buClr>
                <a:schemeClr val="tx1"/>
              </a:buClr>
              <a:buFont typeface="Arial" panose="020B0604020202020204" pitchFamily="34" charset="0"/>
              <a:buNone/>
              <a:tabLst>
                <a:tab pos="4697413" algn="r"/>
              </a:tabLst>
              <a:defRPr lang="en-US" sz="1800" b="1" kern="1200" noProof="0" dirty="0" smtClean="0">
                <a:solidFill>
                  <a:schemeClr val="bg2"/>
                </a:solidFill>
                <a:latin typeface="+mn-lt"/>
                <a:ea typeface="+mn-ea"/>
                <a:cs typeface="+mn-cs"/>
              </a:defRPr>
            </a:lvl1pPr>
            <a:lvl2pPr marL="0" indent="0">
              <a:buFont typeface="Arial" panose="020B0604020202020204" pitchFamily="34" charset="0"/>
              <a:buNone/>
              <a:tabLst>
                <a:tab pos="4697413" algn="r"/>
              </a:tabLst>
              <a:defRPr b="0">
                <a:solidFill>
                  <a:schemeClr val="tx1"/>
                </a:solidFill>
              </a:defRPr>
            </a:lvl2pPr>
            <a:lvl3pPr marL="216000" indent="-216000">
              <a:spcAft>
                <a:spcPts val="0"/>
              </a:spcAft>
              <a:buFont typeface="Arial" panose="020B0604020202020204" pitchFamily="34" charset="0"/>
              <a:buChar char="•"/>
              <a:tabLst>
                <a:tab pos="4697413" algn="r"/>
              </a:tabLst>
              <a:defRPr/>
            </a:lvl3pPr>
            <a:lvl4pPr marL="432000" indent="-216000">
              <a:buFont typeface="Arial" panose="020B0604020202020204" pitchFamily="34" charset="0"/>
              <a:buChar char="•"/>
              <a:tabLst>
                <a:tab pos="4697413" algn="r"/>
              </a:tabLst>
              <a:defRPr b="0"/>
            </a:lvl4pPr>
            <a:lvl5pPr marL="0" indent="0">
              <a:buNone/>
              <a:tabLst>
                <a:tab pos="4697413" algn="r"/>
              </a:tabLst>
              <a:defRPr b="1"/>
            </a:lvl5pPr>
            <a:lvl6pPr marL="0" indent="0">
              <a:spcBef>
                <a:spcPts val="600"/>
              </a:spcBef>
              <a:buNone/>
              <a:tabLst>
                <a:tab pos="4697413" algn="r"/>
              </a:tabLst>
              <a:defRPr sz="1600" b="1">
                <a:solidFill>
                  <a:schemeClr val="bg2"/>
                </a:solidFill>
              </a:defRPr>
            </a:lvl6pPr>
            <a:lvl7pPr marL="0" indent="0">
              <a:lnSpc>
                <a:spcPct val="100000"/>
              </a:lnSpc>
              <a:spcBef>
                <a:spcPts val="0"/>
              </a:spcBef>
              <a:spcAft>
                <a:spcPts val="0"/>
              </a:spcAft>
              <a:buNone/>
              <a:tabLst>
                <a:tab pos="4697413" algn="r"/>
              </a:tabLst>
              <a:defRPr sz="1600"/>
            </a:lvl7pPr>
            <a:lvl8pPr marL="216000">
              <a:lnSpc>
                <a:spcPct val="100000"/>
              </a:lnSpc>
              <a:spcBef>
                <a:spcPts val="0"/>
              </a:spcBef>
              <a:spcAft>
                <a:spcPts val="0"/>
              </a:spcAft>
              <a:tabLst>
                <a:tab pos="4697413" algn="r"/>
              </a:tabLst>
              <a:defRPr sz="1600"/>
            </a:lvl8pPr>
            <a:lvl9pPr marL="432000" indent="-216000">
              <a:lnSpc>
                <a:spcPct val="100000"/>
              </a:lnSpc>
              <a:spcBef>
                <a:spcPts val="0"/>
              </a:spcBef>
              <a:spcAft>
                <a:spcPts val="0"/>
              </a:spcAft>
              <a:buClrTx/>
              <a:buFont typeface="Arial" panose="020B0604020202020204" pitchFamily="34" charset="0"/>
              <a:buChar char="•"/>
              <a:tabLst>
                <a:tab pos="4697413" algn="r"/>
              </a:tabLst>
              <a:defRPr sz="1600"/>
            </a:lvl9pPr>
          </a:lstStyle>
          <a:p>
            <a:pPr lvl="0"/>
            <a:r>
              <a:rPr lang="en-US" noProof="0" dirty="0"/>
              <a:t>Text Calibri Bold 18 pt</a:t>
            </a:r>
          </a:p>
          <a:p>
            <a:pPr lvl="1"/>
            <a:r>
              <a:rPr lang="en-US" noProof="0" dirty="0"/>
              <a:t>Text Calibri 18 pt</a:t>
            </a:r>
          </a:p>
          <a:p>
            <a:pPr lvl="2"/>
            <a:r>
              <a:rPr lang="en-US" noProof="0" dirty="0"/>
              <a:t>Text Calibri 18 pt</a:t>
            </a:r>
          </a:p>
          <a:p>
            <a:pPr lvl="0"/>
            <a:r>
              <a:rPr lang="en-US" noProof="0" dirty="0"/>
              <a:t>Text Calibri Bold 18 pt</a:t>
            </a:r>
          </a:p>
          <a:p>
            <a:pPr lvl="1"/>
            <a:r>
              <a:rPr lang="en-US" noProof="0" dirty="0"/>
              <a:t>Text Calibri 18 pt</a:t>
            </a:r>
          </a:p>
          <a:p>
            <a:pPr lvl="2"/>
            <a:r>
              <a:rPr lang="en-US" noProof="0" dirty="0"/>
              <a:t>Text Calibri 18 pt</a:t>
            </a:r>
          </a:p>
        </p:txBody>
      </p:sp>
      <p:sp>
        <p:nvSpPr>
          <p:cNvPr id="19" name="Footnote">
            <a:extLst>
              <a:ext uri="{C183D7F6-B498-43B3-948B-1728B52AA6E4}">
                <adec:decorative xmlns:adec="http://schemas.microsoft.com/office/drawing/2017/decorative" val="1"/>
              </a:ext>
            </a:extLst>
          </p:cNvPr>
          <p:cNvSpPr>
            <a:spLocks noGrp="1"/>
          </p:cNvSpPr>
          <p:nvPr>
            <p:ph type="body" sz="quarter" idx="15" hasCustomPrompt="1"/>
          </p:nvPr>
        </p:nvSpPr>
        <p:spPr>
          <a:xfrm>
            <a:off x="540000" y="6297348"/>
            <a:ext cx="4698000" cy="360000"/>
          </a:xfrm>
        </p:spPr>
        <p:txBody>
          <a:bodyPr anchor="b" anchorCtr="0">
            <a:noAutofit/>
          </a:bodyPr>
          <a:lstStyle>
            <a:lvl1pPr>
              <a:lnSpc>
                <a:spcPct val="100000"/>
              </a:lnSpc>
              <a:defRPr sz="1000" b="0"/>
            </a:lvl1pPr>
          </a:lstStyle>
          <a:p>
            <a:r>
              <a:rPr lang="en-US" noProof="0" dirty="0"/>
              <a:t>Click to add footnote</a:t>
            </a:r>
            <a:br>
              <a:rPr lang="en-US" noProof="0" dirty="0"/>
            </a:br>
            <a:r>
              <a:rPr lang="en-US" noProof="0" dirty="0"/>
              <a:t>second line</a:t>
            </a:r>
          </a:p>
        </p:txBody>
      </p:sp>
      <p:pic>
        <p:nvPicPr>
          <p:cNvPr id="10" name="Siemens Healthineers Logo">
            <a:extLst>
              <a:ext uri="{FF2B5EF4-FFF2-40B4-BE49-F238E27FC236}">
                <a16:creationId xmlns:a16="http://schemas.microsoft.com/office/drawing/2014/main" id="{3E1728FD-CE89-A247-4F37-035F0DD5AB06}"/>
              </a:ext>
              <a:ext uri="{C183D7F6-B498-43B3-948B-1728B52AA6E4}">
                <adec:decorative xmlns:adec="http://schemas.microsoft.com/office/drawing/2017/decorative" val="1"/>
              </a:ext>
            </a:extLst>
          </p:cNvPr>
          <p:cNvPicPr>
            <a:picLocks noGrp="1" noRot="1" noMove="1" noResize="1" noEditPoints="1" noAdjustHandles="1" noChangeArrowheads="1" noChangeShapeType="1" noCrop="1"/>
          </p:cNvPicPr>
          <p:nvPr userDrawn="1"/>
        </p:nvPicPr>
        <p:blipFill>
          <a:blip>
            <a:extLst>
              <a:ext uri="{96DAC541-7B7A-43D3-8B79-37D633B846F1}">
                <asvg:svgBlip xmlns:asvg="http://schemas.microsoft.com/office/drawing/2016/SVG/main" r:embed="rId5"/>
              </a:ext>
            </a:extLst>
          </a:blip>
          <a:srcRect/>
          <a:stretch/>
        </p:blipFill>
        <p:spPr bwMode="black">
          <a:xfrm>
            <a:off x="10440000" y="281267"/>
            <a:ext cx="1440000" cy="338400"/>
          </a:xfrm>
          <a:prstGeom prst="rect">
            <a:avLst/>
          </a:prstGeom>
        </p:spPr>
      </p:pic>
      <p:sp>
        <p:nvSpPr>
          <p:cNvPr id="4" name="Date Placeholder 3">
            <a:extLst>
              <a:ext uri="{FF2B5EF4-FFF2-40B4-BE49-F238E27FC236}">
                <a16:creationId xmlns:a16="http://schemas.microsoft.com/office/drawing/2014/main" id="{CB541966-6BE8-B5C6-A1CF-9B6D6B3F10BC}"/>
              </a:ext>
              <a:ext uri="{C183D7F6-B498-43B3-948B-1728B52AA6E4}">
                <adec:decorative xmlns:adec="http://schemas.microsoft.com/office/drawing/2017/decorative" val="1"/>
              </a:ext>
            </a:extLst>
          </p:cNvPr>
          <p:cNvSpPr>
            <a:spLocks noGrp="1"/>
          </p:cNvSpPr>
          <p:nvPr>
            <p:ph type="dt" sz="half" idx="20"/>
          </p:nvPr>
        </p:nvSpPr>
        <p:spPr/>
        <p:txBody>
          <a:bodyPr/>
          <a:lstStyle/>
          <a:p>
            <a:pPr algn="r"/>
            <a:r>
              <a:rPr lang="en-US" noProof="0"/>
              <a:t>Unrestricted © Siemens Healthineers, 2026</a:t>
            </a:r>
            <a:endParaRPr lang="en-US" noProof="0" dirty="0"/>
          </a:p>
        </p:txBody>
      </p:sp>
      <p:sp>
        <p:nvSpPr>
          <p:cNvPr id="7" name="Footer Placeholder 6">
            <a:extLst>
              <a:ext uri="{FF2B5EF4-FFF2-40B4-BE49-F238E27FC236}">
                <a16:creationId xmlns:a16="http://schemas.microsoft.com/office/drawing/2014/main" id="{FC891CD8-59CD-2510-C9EE-94B660C05F21}"/>
              </a:ext>
              <a:ext uri="{C183D7F6-B498-43B3-948B-1728B52AA6E4}">
                <adec:decorative xmlns:adec="http://schemas.microsoft.com/office/drawing/2017/decorative" val="1"/>
              </a:ext>
            </a:extLst>
          </p:cNvPr>
          <p:cNvSpPr>
            <a:spLocks noGrp="1"/>
          </p:cNvSpPr>
          <p:nvPr>
            <p:ph type="ftr" sz="quarter" idx="21"/>
          </p:nvPr>
        </p:nvSpPr>
        <p:spPr/>
        <p:txBody>
          <a:bodyPr/>
          <a:lstStyle/>
          <a:p>
            <a:r>
              <a:rPr lang="en-US" noProof="0"/>
              <a:t>SHS DI XP</a:t>
            </a:r>
            <a:endParaRPr lang="en-US" noProof="0" dirty="0"/>
          </a:p>
        </p:txBody>
      </p:sp>
      <p:sp>
        <p:nvSpPr>
          <p:cNvPr id="9" name="Slide Number Placeholder 8">
            <a:extLst>
              <a:ext uri="{FF2B5EF4-FFF2-40B4-BE49-F238E27FC236}">
                <a16:creationId xmlns:a16="http://schemas.microsoft.com/office/drawing/2014/main" id="{A793E28D-BE6A-C88C-84A8-943C8D9B9B71}"/>
              </a:ext>
              <a:ext uri="{C183D7F6-B498-43B3-948B-1728B52AA6E4}">
                <adec:decorative xmlns:adec="http://schemas.microsoft.com/office/drawing/2017/decorative" val="1"/>
              </a:ext>
            </a:extLst>
          </p:cNvPr>
          <p:cNvSpPr>
            <a:spLocks noGrp="1"/>
          </p:cNvSpPr>
          <p:nvPr>
            <p:ph type="sldNum" sz="quarter" idx="22"/>
          </p:nvPr>
        </p:nvSpPr>
        <p:spPr/>
        <p:txBody>
          <a:bodyPr/>
          <a:lstStyle/>
          <a:p>
            <a:fld id="{42B424FB-C8CA-40D0-9E9F-83B6197CB6E7}" type="slidenum">
              <a:rPr lang="en-US" noProof="0" smtClean="0"/>
              <a:pPr/>
              <a:t>‹Nr.›</a:t>
            </a:fld>
            <a:endParaRPr lang="en-US" b="1" noProof="0" dirty="0"/>
          </a:p>
        </p:txBody>
      </p:sp>
    </p:spTree>
    <p:extLst>
      <p:ext uri="{BB962C8B-B14F-4D97-AF65-F5344CB8AC3E}">
        <p14:creationId xmlns:p14="http://schemas.microsoft.com/office/powerpoint/2010/main" val="912641535"/>
      </p:ext>
    </p:extLst>
  </p:cSld>
  <p:clrMapOvr>
    <a:overrideClrMapping bg1="lt1" tx1="dk1" bg2="lt2" tx2="dk2" accent1="accent1" accent2="accent2" accent3="accent3" accent4="accent4" accent5="accent5" accent6="accent6" hlink="hlink" folHlink="folHlink"/>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Content Slide Black">
    <p:bg>
      <p:bgRef idx="1001">
        <a:schemeClr val="bg1"/>
      </p:bgRef>
    </p:bg>
    <p:spTree>
      <p:nvGrpSpPr>
        <p:cNvPr id="1" name=""/>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DA241512-93BA-A00B-0AC4-A165819F6E57}"/>
              </a:ext>
            </a:extLst>
          </p:cNvPr>
          <p:cNvGraphicFramePr>
            <a:graphicFrameLocks/>
          </p:cNvGraphicFramePr>
          <p:nvPr userDrawn="1">
            <p:custDataLst>
              <p:tags r:id="rId1"/>
            </p:custDataLst>
            <p:extLst>
              <p:ext uri="{D42A27DB-BD31-4B8C-83A1-F6EECF244321}">
                <p14:modId xmlns:p14="http://schemas.microsoft.com/office/powerpoint/2010/main" val="329987565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60" imgH="360" progId="TCLayout.ActiveDocument.1">
                  <p:embed/>
                </p:oleObj>
              </mc:Choice>
              <mc:Fallback>
                <p:oleObj name="think-cell Slide" r:id="rId3" imgW="360" imgH="360" progId="TCLayout.ActiveDocument.1">
                  <p:embed/>
                  <p:pic>
                    <p:nvPicPr>
                      <p:cNvPr id="2" name="think-cell data - do not delete" hidden="1">
                        <a:extLst>
                          <a:ext uri="{FF2B5EF4-FFF2-40B4-BE49-F238E27FC236}">
                            <a16:creationId xmlns:a16="http://schemas.microsoft.com/office/drawing/2014/main" id="{DA241512-93BA-A00B-0AC4-A165819F6E57}"/>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13" name="Headline"/>
          <p:cNvSpPr>
            <a:spLocks noGrp="1"/>
          </p:cNvSpPr>
          <p:nvPr>
            <p:ph type="title" hasCustomPrompt="1"/>
          </p:nvPr>
        </p:nvSpPr>
        <p:spPr>
          <a:xfrm>
            <a:off x="540000" y="219599"/>
            <a:ext cx="9210425" cy="832913"/>
          </a:xfrm>
        </p:spPr>
        <p:txBody>
          <a:bodyPr vert="horz" rIns="0"/>
          <a:lstStyle>
            <a:lvl1pPr>
              <a:defRPr b="0">
                <a:solidFill>
                  <a:schemeClr val="tx2"/>
                </a:solidFill>
              </a:defRPr>
            </a:lvl1pPr>
          </a:lstStyle>
          <a:p>
            <a:r>
              <a:rPr lang="en-US" noProof="0" dirty="0"/>
              <a:t>Title SH-Bree-Headline 27 pt</a:t>
            </a:r>
            <a:br>
              <a:rPr lang="en-US" noProof="0" dirty="0"/>
            </a:br>
            <a:r>
              <a:rPr lang="en-US" noProof="0" dirty="0"/>
              <a:t>Optionally switch to white for second line</a:t>
            </a:r>
          </a:p>
        </p:txBody>
      </p:sp>
      <p:sp>
        <p:nvSpPr>
          <p:cNvPr id="4" name="Content">
            <a:extLst>
              <a:ext uri="{FF2B5EF4-FFF2-40B4-BE49-F238E27FC236}">
                <a16:creationId xmlns:a16="http://schemas.microsoft.com/office/drawing/2014/main" id="{906B1CE5-AD7F-4EF1-A5A9-79DBBDA7E9CD}"/>
              </a:ext>
            </a:extLst>
          </p:cNvPr>
          <p:cNvSpPr>
            <a:spLocks noGrp="1"/>
          </p:cNvSpPr>
          <p:nvPr>
            <p:ph sz="quarter" idx="23" hasCustomPrompt="1"/>
          </p:nvPr>
        </p:nvSpPr>
        <p:spPr>
          <a:xfrm>
            <a:off x="539999" y="1623600"/>
            <a:ext cx="9212400" cy="4572000"/>
          </a:xfrm>
        </p:spPr>
        <p:txBody>
          <a:bodyPr/>
          <a:lstStyle>
            <a:lvl1pPr>
              <a:spcAft>
                <a:spcPts val="0"/>
              </a:spcAft>
              <a:defRPr sz="1600"/>
            </a:lvl1pPr>
            <a:lvl2pPr>
              <a:defRPr sz="1600"/>
            </a:lvl2pPr>
            <a:lvl3pPr>
              <a:buClr>
                <a:schemeClr val="tx2"/>
              </a:buClr>
              <a:defRPr sz="1600"/>
            </a:lvl3pPr>
            <a:lvl4pPr>
              <a:buClr>
                <a:schemeClr val="tx2"/>
              </a:buClr>
              <a:defRPr sz="1600"/>
            </a:lvl4pPr>
            <a:lvl5pPr>
              <a:buClr>
                <a:schemeClr val="tx2"/>
              </a:buClr>
              <a:defRPr sz="1600"/>
            </a:lvl5pPr>
            <a:lvl6pPr>
              <a:buClr>
                <a:schemeClr val="tx2"/>
              </a:buClr>
              <a:defRPr sz="1600"/>
            </a:lvl6pPr>
            <a:lvl7pPr>
              <a:buClr>
                <a:schemeClr val="tx2"/>
              </a:buClr>
              <a:defRPr sz="1600"/>
            </a:lvl7pPr>
            <a:lvl8pPr>
              <a:buClr>
                <a:schemeClr val="tx2"/>
              </a:buClr>
              <a:defRPr sz="1600"/>
            </a:lvl8pPr>
            <a:lvl9pPr>
              <a:spcBef>
                <a:spcPts val="1200"/>
              </a:spcBef>
              <a:defRPr sz="1200"/>
            </a:lvl9pPr>
          </a:lstStyle>
          <a:p>
            <a:pPr lvl="0"/>
            <a:r>
              <a:rPr lang="en-US" noProof="0" dirty="0"/>
              <a:t>Headline Calibri Bold 16 pt</a:t>
            </a:r>
          </a:p>
          <a:p>
            <a:pPr lvl="1"/>
            <a:r>
              <a:rPr lang="en-US" noProof="0" dirty="0"/>
              <a:t>Text Calibri 16 pt</a:t>
            </a:r>
          </a:p>
          <a:p>
            <a:pPr lvl="2"/>
            <a:r>
              <a:rPr lang="en-US" noProof="0" dirty="0"/>
              <a:t>Text Calibri 16 pt</a:t>
            </a:r>
          </a:p>
          <a:p>
            <a:pPr lvl="3"/>
            <a:r>
              <a:rPr lang="en-US" noProof="0" dirty="0"/>
              <a:t>Text Calibri 16 pt</a:t>
            </a:r>
          </a:p>
          <a:p>
            <a:pPr lvl="4"/>
            <a:r>
              <a:rPr lang="en-US" noProof="0" dirty="0"/>
              <a:t>Text Calibri 16 pt</a:t>
            </a:r>
          </a:p>
          <a:p>
            <a:pPr lvl="5"/>
            <a:r>
              <a:rPr lang="en-US" noProof="0" dirty="0"/>
              <a:t>Text Calibri 16 pt</a:t>
            </a:r>
          </a:p>
          <a:p>
            <a:pPr lvl="6"/>
            <a:r>
              <a:rPr lang="en-US" noProof="0" dirty="0"/>
              <a:t>Text Calibri 16 pt</a:t>
            </a:r>
          </a:p>
          <a:p>
            <a:pPr lvl="7"/>
            <a:r>
              <a:rPr lang="en-US" noProof="0" dirty="0"/>
              <a:t>Text Calibri 16 pt</a:t>
            </a:r>
          </a:p>
          <a:p>
            <a:pPr lvl="8"/>
            <a:r>
              <a:rPr lang="en-US" noProof="0" dirty="0"/>
              <a:t>Text Calibri 12 pt</a:t>
            </a:r>
          </a:p>
        </p:txBody>
      </p:sp>
      <p:sp>
        <p:nvSpPr>
          <p:cNvPr id="19" name="Footnote">
            <a:extLst>
              <a:ext uri="{C183D7F6-B498-43B3-948B-1728B52AA6E4}">
                <adec:decorative xmlns:adec="http://schemas.microsoft.com/office/drawing/2017/decorative" val="1"/>
              </a:ext>
            </a:extLst>
          </p:cNvPr>
          <p:cNvSpPr>
            <a:spLocks noGrp="1"/>
          </p:cNvSpPr>
          <p:nvPr>
            <p:ph type="body" sz="quarter" idx="15" hasCustomPrompt="1"/>
          </p:nvPr>
        </p:nvSpPr>
        <p:spPr>
          <a:xfrm>
            <a:off x="540000" y="6297348"/>
            <a:ext cx="4510800" cy="360000"/>
          </a:xfrm>
        </p:spPr>
        <p:txBody>
          <a:bodyPr anchor="b" anchorCtr="0">
            <a:noAutofit/>
          </a:bodyPr>
          <a:lstStyle>
            <a:lvl1pPr>
              <a:lnSpc>
                <a:spcPct val="100000"/>
              </a:lnSpc>
              <a:defRPr sz="1000" b="0"/>
            </a:lvl1pPr>
          </a:lstStyle>
          <a:p>
            <a:r>
              <a:rPr lang="en-US" dirty="0"/>
              <a:t>Click to add footnote</a:t>
            </a:r>
            <a:br>
              <a:rPr lang="en-US" dirty="0"/>
            </a:br>
            <a:r>
              <a:rPr lang="en-US" dirty="0"/>
              <a:t>second line</a:t>
            </a:r>
          </a:p>
        </p:txBody>
      </p:sp>
      <p:pic>
        <p:nvPicPr>
          <p:cNvPr id="8" name="Siemens Healthineers Logo">
            <a:extLst>
              <a:ext uri="{FF2B5EF4-FFF2-40B4-BE49-F238E27FC236}">
                <a16:creationId xmlns:a16="http://schemas.microsoft.com/office/drawing/2014/main" id="{EC29F8C5-79E2-4163-20AB-7074EB1613BC}"/>
              </a:ext>
              <a:ext uri="{C183D7F6-B498-43B3-948B-1728B52AA6E4}">
                <adec:decorative xmlns:adec="http://schemas.microsoft.com/office/drawing/2017/decorative" val="1"/>
              </a:ext>
            </a:extLst>
          </p:cNvPr>
          <p:cNvPicPr>
            <a:picLocks noGrp="1" noRot="1" noMove="1" noResize="1" noEditPoints="1" noAdjustHandles="1" noChangeArrowheads="1" noChangeShapeType="1" noCrop="1"/>
          </p:cNvPicPr>
          <p:nvPr userDrawn="1"/>
        </p:nvPicPr>
        <p:blipFill>
          <a:blip>
            <a:extLst>
              <a:ext uri="{96DAC541-7B7A-43D3-8B79-37D633B846F1}">
                <asvg:svgBlip xmlns:asvg="http://schemas.microsoft.com/office/drawing/2016/SVG/main" r:embed="rId5"/>
              </a:ext>
            </a:extLst>
          </a:blip>
          <a:srcRect/>
          <a:stretch/>
        </p:blipFill>
        <p:spPr bwMode="black">
          <a:xfrm>
            <a:off x="10440000" y="281267"/>
            <a:ext cx="1440000" cy="338400"/>
          </a:xfrm>
          <a:prstGeom prst="rect">
            <a:avLst/>
          </a:prstGeom>
        </p:spPr>
      </p:pic>
      <p:sp>
        <p:nvSpPr>
          <p:cNvPr id="3" name="Date Placeholder 2">
            <a:extLst>
              <a:ext uri="{FF2B5EF4-FFF2-40B4-BE49-F238E27FC236}">
                <a16:creationId xmlns:a16="http://schemas.microsoft.com/office/drawing/2014/main" id="{34433E92-AF86-C144-52BF-1BA7EFEA86DA}"/>
              </a:ext>
              <a:ext uri="{C183D7F6-B498-43B3-948B-1728B52AA6E4}">
                <adec:decorative xmlns:adec="http://schemas.microsoft.com/office/drawing/2017/decorative" val="1"/>
              </a:ext>
            </a:extLst>
          </p:cNvPr>
          <p:cNvSpPr>
            <a:spLocks noGrp="1"/>
          </p:cNvSpPr>
          <p:nvPr>
            <p:ph type="dt" sz="half" idx="24"/>
          </p:nvPr>
        </p:nvSpPr>
        <p:spPr/>
        <p:txBody>
          <a:bodyPr/>
          <a:lstStyle/>
          <a:p>
            <a:pPr algn="r"/>
            <a:r>
              <a:rPr lang="en-US"/>
              <a:t>Unrestricted © Siemens Healthineers, 2026</a:t>
            </a:r>
            <a:endParaRPr lang="en-US" dirty="0"/>
          </a:p>
        </p:txBody>
      </p:sp>
      <p:sp>
        <p:nvSpPr>
          <p:cNvPr id="5" name="Footer Placeholder 4">
            <a:extLst>
              <a:ext uri="{FF2B5EF4-FFF2-40B4-BE49-F238E27FC236}">
                <a16:creationId xmlns:a16="http://schemas.microsoft.com/office/drawing/2014/main" id="{20FB4DF0-4CFB-21EA-06A3-7A20252E4DFF}"/>
              </a:ext>
              <a:ext uri="{C183D7F6-B498-43B3-948B-1728B52AA6E4}">
                <adec:decorative xmlns:adec="http://schemas.microsoft.com/office/drawing/2017/decorative" val="1"/>
              </a:ext>
            </a:extLst>
          </p:cNvPr>
          <p:cNvSpPr>
            <a:spLocks noGrp="1"/>
          </p:cNvSpPr>
          <p:nvPr>
            <p:ph type="ftr" sz="quarter" idx="25"/>
          </p:nvPr>
        </p:nvSpPr>
        <p:spPr/>
        <p:txBody>
          <a:bodyPr/>
          <a:lstStyle/>
          <a:p>
            <a:r>
              <a:rPr lang="en-US"/>
              <a:t>SHS DI XP</a:t>
            </a:r>
            <a:endParaRPr lang="en-US" dirty="0"/>
          </a:p>
        </p:txBody>
      </p:sp>
      <p:sp>
        <p:nvSpPr>
          <p:cNvPr id="6" name="Slide Number Placeholder 5">
            <a:extLst>
              <a:ext uri="{FF2B5EF4-FFF2-40B4-BE49-F238E27FC236}">
                <a16:creationId xmlns:a16="http://schemas.microsoft.com/office/drawing/2014/main" id="{0463DCA5-8D08-9AC6-D806-ADD1D9D224FD}"/>
              </a:ext>
              <a:ext uri="{C183D7F6-B498-43B3-948B-1728B52AA6E4}">
                <adec:decorative xmlns:adec="http://schemas.microsoft.com/office/drawing/2017/decorative" val="1"/>
              </a:ext>
            </a:extLst>
          </p:cNvPr>
          <p:cNvSpPr>
            <a:spLocks noGrp="1"/>
          </p:cNvSpPr>
          <p:nvPr>
            <p:ph type="sldNum" sz="quarter" idx="26"/>
          </p:nvPr>
        </p:nvSpPr>
        <p:spPr/>
        <p:txBody>
          <a:bodyPr/>
          <a:lstStyle/>
          <a:p>
            <a:fld id="{42B424FB-C8CA-40D0-9E9F-83B6197CB6E7}" type="slidenum">
              <a:rPr lang="en-US" smtClean="0"/>
              <a:pPr/>
              <a:t>‹Nr.›</a:t>
            </a:fld>
            <a:endParaRPr lang="en-US" b="1" dirty="0"/>
          </a:p>
        </p:txBody>
      </p:sp>
    </p:spTree>
    <p:extLst>
      <p:ext uri="{BB962C8B-B14F-4D97-AF65-F5344CB8AC3E}">
        <p14:creationId xmlns:p14="http://schemas.microsoft.com/office/powerpoint/2010/main" val="3267366022"/>
      </p:ext>
    </p:extLst>
  </p:cSld>
  <p:clrMapOvr>
    <a:overrideClrMapping bg1="dk1" tx1="lt1" bg2="dk2" tx2="lt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Intro Title Picture White">
    <p:bg>
      <p:bgRef idx="1001">
        <a:schemeClr val="bg1"/>
      </p:bgRef>
    </p:bg>
    <p:spTree>
      <p:nvGrpSpPr>
        <p:cNvPr id="1" name=""/>
        <p:cNvGrpSpPr/>
        <p:nvPr/>
      </p:nvGrpSpPr>
      <p:grpSpPr>
        <a:xfrm>
          <a:off x="0" y="0"/>
          <a:ext cx="0" cy="0"/>
          <a:chOff x="0" y="0"/>
          <a:chExt cx="0" cy="0"/>
        </a:xfrm>
      </p:grpSpPr>
      <p:graphicFrame>
        <p:nvGraphicFramePr>
          <p:cNvPr id="3" name="think-cell data - do not delete" hidden="1">
            <a:extLst>
              <a:ext uri="{FF2B5EF4-FFF2-40B4-BE49-F238E27FC236}">
                <a16:creationId xmlns:a16="http://schemas.microsoft.com/office/drawing/2014/main" id="{4BAA7A92-FD38-676A-D802-F705D1E2F702}"/>
              </a:ext>
            </a:extLst>
          </p:cNvPr>
          <p:cNvGraphicFramePr>
            <a:graphicFrameLocks/>
          </p:cNvGraphicFramePr>
          <p:nvPr userDrawn="1">
            <p:custDataLst>
              <p:tags r:id="rId1"/>
            </p:custDataLst>
            <p:extLst>
              <p:ext uri="{D42A27DB-BD31-4B8C-83A1-F6EECF244321}">
                <p14:modId xmlns:p14="http://schemas.microsoft.com/office/powerpoint/2010/main" val="158021078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60" imgH="360" progId="TCLayout.ActiveDocument.1">
                  <p:embed/>
                </p:oleObj>
              </mc:Choice>
              <mc:Fallback>
                <p:oleObj name="think-cell Slide" r:id="rId3" imgW="360" imgH="360" progId="TCLayout.ActiveDocument.1">
                  <p:embed/>
                  <p:pic>
                    <p:nvPicPr>
                      <p:cNvPr id="3" name="think-cell data - do not delete" hidden="1">
                        <a:extLst>
                          <a:ext uri="{FF2B5EF4-FFF2-40B4-BE49-F238E27FC236}">
                            <a16:creationId xmlns:a16="http://schemas.microsoft.com/office/drawing/2014/main" id="{4BAA7A92-FD38-676A-D802-F705D1E2F702}"/>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89" name="Key visual" descr="Key visual">
            <a:extLst>
              <a:ext uri="{FF2B5EF4-FFF2-40B4-BE49-F238E27FC236}">
                <a16:creationId xmlns:a16="http://schemas.microsoft.com/office/drawing/2014/main" id="{9AF47493-679E-6C3B-8779-96DED9975241}"/>
              </a:ext>
            </a:extLst>
          </p:cNvPr>
          <p:cNvSpPr>
            <a:spLocks noGrp="1"/>
          </p:cNvSpPr>
          <p:nvPr>
            <p:ph type="pic" sz="quarter" idx="12" hasCustomPrompt="1"/>
          </p:nvPr>
        </p:nvSpPr>
        <p:spPr>
          <a:xfrm>
            <a:off x="0" y="-1"/>
            <a:ext cx="12168000" cy="6858000"/>
          </a:xfrm>
          <a:noFill/>
        </p:spPr>
        <p:txBody>
          <a:bodyPr lIns="7128000" tIns="396000" rIns="144000" bIns="108000"/>
          <a:lstStyle>
            <a:lvl1pPr>
              <a:defRPr>
                <a:solidFill>
                  <a:schemeClr val="tx1"/>
                </a:solidFill>
              </a:defRPr>
            </a:lvl1pPr>
            <a:lvl2pPr>
              <a:defRPr/>
            </a:lvl2pPr>
          </a:lstStyle>
          <a:p>
            <a:r>
              <a:rPr lang="en-US" dirty="0"/>
              <a:t>Insert title picture or video.</a:t>
            </a:r>
            <a:br>
              <a:rPr lang="en-US" dirty="0"/>
            </a:br>
            <a:br>
              <a:rPr lang="en-US" dirty="0"/>
            </a:br>
            <a:r>
              <a:rPr lang="en-US" dirty="0"/>
              <a:t>Alternatively, delete the media frame </a:t>
            </a:r>
            <a:br>
              <a:rPr lang="en-US" dirty="0"/>
            </a:br>
            <a:r>
              <a:rPr lang="en-US" dirty="0"/>
              <a:t>to get a plain text title.</a:t>
            </a:r>
          </a:p>
        </p:txBody>
      </p:sp>
      <p:sp>
        <p:nvSpPr>
          <p:cNvPr id="2" name="Headline"/>
          <p:cNvSpPr>
            <a:spLocks noGrp="1"/>
          </p:cNvSpPr>
          <p:nvPr>
            <p:ph type="ctrTitle" hasCustomPrompt="1"/>
          </p:nvPr>
        </p:nvSpPr>
        <p:spPr>
          <a:xfrm>
            <a:off x="540000" y="2160000"/>
            <a:ext cx="5461200" cy="2160000"/>
          </a:xfrm>
        </p:spPr>
        <p:txBody>
          <a:bodyPr vert="horz" lIns="0" tIns="0" rIns="0" bIns="0" anchor="b" anchorCtr="0">
            <a:noAutofit/>
          </a:bodyPr>
          <a:lstStyle>
            <a:lvl1pPr algn="l">
              <a:lnSpc>
                <a:spcPct val="92000"/>
              </a:lnSpc>
              <a:defRPr sz="5200" b="0">
                <a:solidFill>
                  <a:schemeClr val="bg2"/>
                </a:solidFill>
                <a:latin typeface="+mj-lt"/>
              </a:defRPr>
            </a:lvl1pPr>
          </a:lstStyle>
          <a:p>
            <a:r>
              <a:rPr lang="en-US" dirty="0"/>
              <a:t>SH-Bree-Headline up to 60 pt</a:t>
            </a:r>
          </a:p>
        </p:txBody>
      </p:sp>
      <p:sp>
        <p:nvSpPr>
          <p:cNvPr id="4" name="Subhead">
            <a:extLst>
              <a:ext uri="{FF2B5EF4-FFF2-40B4-BE49-F238E27FC236}">
                <a16:creationId xmlns:a16="http://schemas.microsoft.com/office/drawing/2014/main" id="{D5847CCC-A54B-BC65-3F5A-A1D8F8DA633B}"/>
              </a:ext>
            </a:extLst>
          </p:cNvPr>
          <p:cNvSpPr>
            <a:spLocks noGrp="1"/>
          </p:cNvSpPr>
          <p:nvPr>
            <p:ph type="subTitle" idx="1" hasCustomPrompt="1"/>
          </p:nvPr>
        </p:nvSpPr>
        <p:spPr bwMode="black">
          <a:xfrm>
            <a:off x="540001" y="4320000"/>
            <a:ext cx="3574800" cy="611191"/>
          </a:xfrm>
        </p:spPr>
        <p:txBody>
          <a:bodyPr lIns="0" tIns="270000" rIns="0" bIns="0" anchor="t" anchorCtr="0">
            <a:spAutoFit/>
          </a:bodyPr>
          <a:lstStyle>
            <a:lvl1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sz="2200" b="0" baseline="0">
                <a:solidFill>
                  <a:schemeClr val="tx1"/>
                </a:solidFill>
                <a:latin typeface="+mn-lt"/>
              </a:defRPr>
            </a:lvl1pPr>
            <a:lvl2pPr marL="0" indent="0" algn="l">
              <a:buNone/>
              <a:defRPr sz="2000">
                <a:solidFill>
                  <a:schemeClr val="tx1"/>
                </a:solidFill>
              </a:defRPr>
            </a:lvl2pPr>
            <a:lvl3pPr marL="0" indent="0" algn="l">
              <a:buNone/>
              <a:defRPr>
                <a:solidFill>
                  <a:schemeClr val="tx1"/>
                </a:solidFill>
              </a:defRPr>
            </a:lvl3pPr>
            <a:lvl4pPr marL="0" indent="0" algn="l">
              <a:buNone/>
              <a:defRPr sz="2200" b="1">
                <a:solidFill>
                  <a:schemeClr val="tx1"/>
                </a:solidFill>
              </a:defRPr>
            </a:lvl4pPr>
            <a:lvl5pPr marL="0" indent="0" algn="l">
              <a:buNone/>
              <a:defRPr sz="2000" b="1">
                <a:solidFill>
                  <a:schemeClr val="tx1"/>
                </a:solidFill>
              </a:defRPr>
            </a:lvl5pPr>
            <a:lvl6pPr marL="0" indent="0" algn="l">
              <a:buNone/>
              <a:defRPr b="1">
                <a:solidFill>
                  <a:schemeClr val="tx1"/>
                </a:solidFill>
              </a:defRPr>
            </a:lvl6pPr>
            <a:lvl7pPr marL="0" indent="0" algn="l">
              <a:buNone/>
              <a:defRPr sz="2200">
                <a:solidFill>
                  <a:schemeClr val="accent5"/>
                </a:solidFill>
              </a:defRPr>
            </a:lvl7pPr>
            <a:lvl8pPr marL="0" indent="0" algn="l">
              <a:buNone/>
              <a:defRPr sz="2000">
                <a:solidFill>
                  <a:schemeClr val="accent5"/>
                </a:solidFill>
              </a:defRPr>
            </a:lvl8pPr>
            <a:lvl9pPr marL="0" indent="0" algn="l">
              <a:spcBef>
                <a:spcPts val="0"/>
              </a:spcBef>
              <a:buNone/>
              <a:defRPr sz="1800">
                <a:solidFill>
                  <a:schemeClr val="accent5"/>
                </a:solidFill>
              </a:defRPr>
            </a:lvl9pPr>
          </a:lstStyle>
          <a:p>
            <a:pPr lvl="0"/>
            <a:r>
              <a:rPr lang="en-US" dirty="0"/>
              <a:t>Subheadline Calibri 22 pt</a:t>
            </a:r>
          </a:p>
        </p:txBody>
      </p:sp>
      <p:sp>
        <p:nvSpPr>
          <p:cNvPr id="22" name="Presenter"/>
          <p:cNvSpPr>
            <a:spLocks noGrp="1"/>
          </p:cNvSpPr>
          <p:nvPr>
            <p:ph type="body" sz="quarter" idx="10" hasCustomPrompt="1"/>
          </p:nvPr>
        </p:nvSpPr>
        <p:spPr>
          <a:xfrm>
            <a:off x="540000" y="4932000"/>
            <a:ext cx="3574800" cy="612645"/>
          </a:xfrm>
        </p:spPr>
        <p:txBody>
          <a:bodyPr lIns="0" tIns="180000" rIns="0" bIns="0" anchor="t" anchorCtr="0">
            <a:spAutoFit/>
          </a:bodyPr>
          <a:lstStyle>
            <a:lvl1pPr marL="0" indent="0">
              <a:lnSpc>
                <a:spcPct val="100000"/>
              </a:lnSpc>
              <a:spcBef>
                <a:spcPts val="0"/>
              </a:spcBef>
              <a:buNone/>
              <a:defRPr sz="1400" b="0">
                <a:solidFill>
                  <a:schemeClr val="tx1"/>
                </a:solidFill>
              </a:defRPr>
            </a:lvl1pPr>
            <a:lvl2pPr>
              <a:defRPr sz="1600"/>
            </a:lvl2pPr>
            <a:lvl3pPr>
              <a:defRPr sz="1600"/>
            </a:lvl3pPr>
            <a:lvl4pPr>
              <a:defRPr sz="1600"/>
            </a:lvl4pPr>
            <a:lvl5pPr>
              <a:defRPr sz="1600"/>
            </a:lvl5pPr>
            <a:lvl6pPr>
              <a:defRPr sz="1600"/>
            </a:lvl6pPr>
            <a:lvl7pPr>
              <a:defRPr sz="1600"/>
            </a:lvl7pPr>
            <a:lvl8pPr>
              <a:defRPr sz="1600"/>
            </a:lvl8pPr>
          </a:lstStyle>
          <a:p>
            <a:pPr lvl="0"/>
            <a:r>
              <a:rPr lang="en-US" noProof="0" dirty="0"/>
              <a:t>Presenter Calibri 14 pt</a:t>
            </a:r>
            <a:br>
              <a:rPr lang="en-US" noProof="0" dirty="0"/>
            </a:br>
            <a:r>
              <a:rPr lang="en-US" noProof="0" dirty="0"/>
              <a:t>English, month year</a:t>
            </a:r>
          </a:p>
        </p:txBody>
      </p:sp>
      <p:sp>
        <p:nvSpPr>
          <p:cNvPr id="5" name="Date Placeholder 4">
            <a:extLst>
              <a:ext uri="{FF2B5EF4-FFF2-40B4-BE49-F238E27FC236}">
                <a16:creationId xmlns:a16="http://schemas.microsoft.com/office/drawing/2014/main" id="{FD6A16EF-84C8-6A79-5FD0-291EF4AC460D}"/>
              </a:ext>
              <a:ext uri="{C183D7F6-B498-43B3-948B-1728B52AA6E4}">
                <adec:decorative xmlns:adec="http://schemas.microsoft.com/office/drawing/2017/decorative" val="1"/>
              </a:ext>
            </a:extLst>
          </p:cNvPr>
          <p:cNvSpPr>
            <a:spLocks noGrp="1"/>
          </p:cNvSpPr>
          <p:nvPr>
            <p:ph type="dt" sz="half" idx="15"/>
          </p:nvPr>
        </p:nvSpPr>
        <p:spPr/>
        <p:txBody>
          <a:bodyPr/>
          <a:lstStyle>
            <a:lvl1pPr>
              <a:defRPr>
                <a:solidFill>
                  <a:schemeClr val="tx1"/>
                </a:solidFill>
              </a:defRPr>
            </a:lvl1pPr>
          </a:lstStyle>
          <a:p>
            <a:r>
              <a:rPr lang="en-US"/>
              <a:t>Unrestricted © Siemens Healthineers, 2026</a:t>
            </a:r>
            <a:endParaRPr lang="en-US" dirty="0"/>
          </a:p>
        </p:txBody>
      </p:sp>
      <p:sp>
        <p:nvSpPr>
          <p:cNvPr id="6" name="Footer Placeholder 5">
            <a:extLst>
              <a:ext uri="{FF2B5EF4-FFF2-40B4-BE49-F238E27FC236}">
                <a16:creationId xmlns:a16="http://schemas.microsoft.com/office/drawing/2014/main" id="{BC111703-76CD-CBB1-59BD-87052435CA4F}"/>
              </a:ext>
              <a:ext uri="{C183D7F6-B498-43B3-948B-1728B52AA6E4}">
                <adec:decorative xmlns:adec="http://schemas.microsoft.com/office/drawing/2017/decorative" val="1"/>
              </a:ext>
            </a:extLst>
          </p:cNvPr>
          <p:cNvSpPr>
            <a:spLocks noGrp="1"/>
          </p:cNvSpPr>
          <p:nvPr>
            <p:ph type="ftr" sz="quarter" idx="16"/>
          </p:nvPr>
        </p:nvSpPr>
        <p:spPr/>
        <p:txBody>
          <a:bodyPr/>
          <a:lstStyle>
            <a:lvl1pPr>
              <a:defRPr>
                <a:solidFill>
                  <a:schemeClr val="tx1"/>
                </a:solidFill>
              </a:defRPr>
            </a:lvl1pPr>
          </a:lstStyle>
          <a:p>
            <a:r>
              <a:rPr lang="en-US"/>
              <a:t>SHS DI XP</a:t>
            </a:r>
            <a:endParaRPr lang="en-US" dirty="0"/>
          </a:p>
        </p:txBody>
      </p:sp>
      <p:sp>
        <p:nvSpPr>
          <p:cNvPr id="7" name="Slide Number Placeholder 6">
            <a:extLst>
              <a:ext uri="{FF2B5EF4-FFF2-40B4-BE49-F238E27FC236}">
                <a16:creationId xmlns:a16="http://schemas.microsoft.com/office/drawing/2014/main" id="{8EA2A18E-FFA2-7DF3-C824-E45274126B4C}"/>
              </a:ext>
              <a:ext uri="{C183D7F6-B498-43B3-948B-1728B52AA6E4}">
                <adec:decorative xmlns:adec="http://schemas.microsoft.com/office/drawing/2017/decorative" val="1"/>
              </a:ext>
            </a:extLst>
          </p:cNvPr>
          <p:cNvSpPr>
            <a:spLocks noGrp="1"/>
          </p:cNvSpPr>
          <p:nvPr>
            <p:ph type="sldNum" sz="quarter" idx="17"/>
          </p:nvPr>
        </p:nvSpPr>
        <p:spPr/>
        <p:txBody>
          <a:bodyPr/>
          <a:lstStyle>
            <a:lvl1pPr>
              <a:defRPr>
                <a:solidFill>
                  <a:schemeClr val="tx1"/>
                </a:solidFill>
              </a:defRPr>
            </a:lvl1pPr>
          </a:lstStyle>
          <a:p>
            <a:fld id="{42B424FB-C8CA-40D0-9E9F-83B6197CB6E7}" type="slidenum">
              <a:rPr lang="en-US" smtClean="0"/>
              <a:pPr/>
              <a:t>‹Nr.›</a:t>
            </a:fld>
            <a:endParaRPr lang="en-US" dirty="0"/>
          </a:p>
        </p:txBody>
      </p:sp>
    </p:spTree>
    <p:extLst>
      <p:ext uri="{BB962C8B-B14F-4D97-AF65-F5344CB8AC3E}">
        <p14:creationId xmlns:p14="http://schemas.microsoft.com/office/powerpoint/2010/main" val="4132732169"/>
      </p:ext>
    </p:extLst>
  </p:cSld>
  <p:clrMapOvr>
    <a:overrideClrMapping bg1="lt1" tx1="dk1" bg2="lt2" tx2="dk2" accent1="accent1" accent2="accent2" accent3="accent3" accent4="accent4" accent5="accent5" accent6="accent6" hlink="hlink" folHlink="folHlink"/>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Content Slide">
    <p:spTree>
      <p:nvGrpSpPr>
        <p:cNvPr id="1" name=""/>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6300A4E5-9B9E-2F65-5AA2-40D87CA532A4}"/>
              </a:ext>
            </a:extLst>
          </p:cNvPr>
          <p:cNvGraphicFramePr>
            <a:graphicFrameLocks/>
          </p:cNvGraphicFramePr>
          <p:nvPr userDrawn="1">
            <p:custDataLst>
              <p:tags r:id="rId1"/>
            </p:custDataLst>
            <p:extLst>
              <p:ext uri="{D42A27DB-BD31-4B8C-83A1-F6EECF244321}">
                <p14:modId xmlns:p14="http://schemas.microsoft.com/office/powerpoint/2010/main" val="361461181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60" imgH="360" progId="TCLayout.ActiveDocument.1">
                  <p:embed/>
                </p:oleObj>
              </mc:Choice>
              <mc:Fallback>
                <p:oleObj name="think-cell Slide" r:id="rId3" imgW="360" imgH="360" progId="TCLayout.ActiveDocument.1">
                  <p:embed/>
                  <p:pic>
                    <p:nvPicPr>
                      <p:cNvPr id="2" name="think-cell data - do not delete" hidden="1">
                        <a:extLst>
                          <a:ext uri="{FF2B5EF4-FFF2-40B4-BE49-F238E27FC236}">
                            <a16:creationId xmlns:a16="http://schemas.microsoft.com/office/drawing/2014/main" id="{6300A4E5-9B9E-2F65-5AA2-40D87CA532A4}"/>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13" name="Headline"/>
          <p:cNvSpPr>
            <a:spLocks noGrp="1"/>
          </p:cNvSpPr>
          <p:nvPr>
            <p:ph type="title" hasCustomPrompt="1"/>
          </p:nvPr>
        </p:nvSpPr>
        <p:spPr>
          <a:xfrm>
            <a:off x="540000" y="219599"/>
            <a:ext cx="9210425" cy="832913"/>
          </a:xfrm>
        </p:spPr>
        <p:txBody>
          <a:bodyPr vert="horz" rIns="0"/>
          <a:lstStyle>
            <a:lvl1pPr>
              <a:defRPr b="0"/>
            </a:lvl1pPr>
          </a:lstStyle>
          <a:p>
            <a:r>
              <a:rPr lang="en-US" noProof="0" dirty="0"/>
              <a:t>Title SH-Bree-Headline 27 pt</a:t>
            </a:r>
            <a:br>
              <a:rPr lang="en-US" noProof="0" dirty="0"/>
            </a:br>
            <a:r>
              <a:rPr lang="en-US" noProof="0" dirty="0"/>
              <a:t>Optionally switch to black for second line</a:t>
            </a:r>
          </a:p>
        </p:txBody>
      </p:sp>
      <p:sp>
        <p:nvSpPr>
          <p:cNvPr id="4" name="Content">
            <a:extLst>
              <a:ext uri="{FF2B5EF4-FFF2-40B4-BE49-F238E27FC236}">
                <a16:creationId xmlns:a16="http://schemas.microsoft.com/office/drawing/2014/main" id="{906B1CE5-AD7F-4EF1-A5A9-79DBBDA7E9CD}"/>
              </a:ext>
            </a:extLst>
          </p:cNvPr>
          <p:cNvSpPr>
            <a:spLocks noGrp="1"/>
          </p:cNvSpPr>
          <p:nvPr>
            <p:ph sz="quarter" idx="23" hasCustomPrompt="1"/>
          </p:nvPr>
        </p:nvSpPr>
        <p:spPr>
          <a:xfrm>
            <a:off x="539999" y="1623600"/>
            <a:ext cx="9212400" cy="4572000"/>
          </a:xfrm>
        </p:spPr>
        <p:txBody>
          <a:bodyPr/>
          <a:lstStyle>
            <a:lvl1pPr>
              <a:spcAft>
                <a:spcPts val="0"/>
              </a:spcAft>
              <a:defRPr sz="1600"/>
            </a:lvl1pPr>
            <a:lvl2pPr>
              <a:defRPr sz="1600"/>
            </a:lvl2pPr>
            <a:lvl3pPr>
              <a:buClr>
                <a:schemeClr val="bg2"/>
              </a:buClr>
              <a:defRPr sz="1600"/>
            </a:lvl3pPr>
            <a:lvl4pPr>
              <a:buClr>
                <a:schemeClr val="bg2"/>
              </a:buClr>
              <a:defRPr sz="1600"/>
            </a:lvl4pPr>
            <a:lvl5pPr>
              <a:buClr>
                <a:schemeClr val="bg2"/>
              </a:buClr>
              <a:defRPr sz="1600"/>
            </a:lvl5pPr>
            <a:lvl6pPr>
              <a:buClr>
                <a:schemeClr val="bg2"/>
              </a:buClr>
              <a:defRPr sz="1600"/>
            </a:lvl6pPr>
            <a:lvl7pPr>
              <a:buClr>
                <a:schemeClr val="bg2"/>
              </a:buClr>
              <a:defRPr sz="1600"/>
            </a:lvl7pPr>
            <a:lvl8pPr>
              <a:buClr>
                <a:schemeClr val="bg2"/>
              </a:buClr>
              <a:defRPr sz="1600"/>
            </a:lvl8pPr>
            <a:lvl9pPr>
              <a:spcBef>
                <a:spcPts val="1200"/>
              </a:spcBef>
              <a:defRPr sz="1200"/>
            </a:lvl9pPr>
          </a:lstStyle>
          <a:p>
            <a:pPr lvl="0"/>
            <a:r>
              <a:rPr lang="en-US" noProof="0" dirty="0"/>
              <a:t>Headline Calibri Bold 16 pt</a:t>
            </a:r>
          </a:p>
          <a:p>
            <a:pPr lvl="1"/>
            <a:r>
              <a:rPr lang="en-US" noProof="0" dirty="0"/>
              <a:t>Text Calibri 16 pt</a:t>
            </a:r>
          </a:p>
          <a:p>
            <a:pPr lvl="2"/>
            <a:r>
              <a:rPr lang="en-US" noProof="0" dirty="0"/>
              <a:t>Text Calibri 16 pt</a:t>
            </a:r>
          </a:p>
          <a:p>
            <a:pPr lvl="3"/>
            <a:r>
              <a:rPr lang="en-US" noProof="0" dirty="0"/>
              <a:t>Text Calibri 16 pt</a:t>
            </a:r>
          </a:p>
          <a:p>
            <a:pPr lvl="4"/>
            <a:r>
              <a:rPr lang="en-US" noProof="0" dirty="0"/>
              <a:t>Text Calibri 16 pt</a:t>
            </a:r>
          </a:p>
          <a:p>
            <a:pPr lvl="5"/>
            <a:r>
              <a:rPr lang="en-US" noProof="0" dirty="0"/>
              <a:t>Text Calibri 16 pt</a:t>
            </a:r>
          </a:p>
          <a:p>
            <a:pPr lvl="6"/>
            <a:r>
              <a:rPr lang="en-US" noProof="0" dirty="0"/>
              <a:t>Text Calibri 16 pt</a:t>
            </a:r>
          </a:p>
          <a:p>
            <a:pPr lvl="7"/>
            <a:r>
              <a:rPr lang="en-US" noProof="0" dirty="0"/>
              <a:t>Text Calibri 16 pt</a:t>
            </a:r>
          </a:p>
          <a:p>
            <a:pPr lvl="8"/>
            <a:r>
              <a:rPr lang="en-US" noProof="0" dirty="0"/>
              <a:t>Text Calibri 12 pt</a:t>
            </a:r>
          </a:p>
        </p:txBody>
      </p:sp>
      <p:sp>
        <p:nvSpPr>
          <p:cNvPr id="19" name="Footnote">
            <a:extLst>
              <a:ext uri="{C183D7F6-B498-43B3-948B-1728B52AA6E4}">
                <adec:decorative xmlns:adec="http://schemas.microsoft.com/office/drawing/2017/decorative" val="1"/>
              </a:ext>
            </a:extLst>
          </p:cNvPr>
          <p:cNvSpPr>
            <a:spLocks noGrp="1"/>
          </p:cNvSpPr>
          <p:nvPr>
            <p:ph type="body" sz="quarter" idx="15" hasCustomPrompt="1"/>
          </p:nvPr>
        </p:nvSpPr>
        <p:spPr>
          <a:xfrm>
            <a:off x="540000" y="6297348"/>
            <a:ext cx="4510800" cy="360000"/>
          </a:xfrm>
        </p:spPr>
        <p:txBody>
          <a:bodyPr anchor="b" anchorCtr="0">
            <a:noAutofit/>
          </a:bodyPr>
          <a:lstStyle>
            <a:lvl1pPr>
              <a:lnSpc>
                <a:spcPct val="100000"/>
              </a:lnSpc>
              <a:defRPr sz="1000" b="0"/>
            </a:lvl1pPr>
          </a:lstStyle>
          <a:p>
            <a:r>
              <a:rPr lang="en-US" dirty="0"/>
              <a:t>Click to add footnote</a:t>
            </a:r>
            <a:br>
              <a:rPr lang="en-US" dirty="0"/>
            </a:br>
            <a:r>
              <a:rPr lang="en-US" dirty="0"/>
              <a:t>second line</a:t>
            </a:r>
          </a:p>
        </p:txBody>
      </p:sp>
      <p:pic>
        <p:nvPicPr>
          <p:cNvPr id="8" name="Siemens Healthineers Logo">
            <a:extLst>
              <a:ext uri="{FF2B5EF4-FFF2-40B4-BE49-F238E27FC236}">
                <a16:creationId xmlns:a16="http://schemas.microsoft.com/office/drawing/2014/main" id="{408AEEE2-8F6C-D8DA-A5BD-C18C79200DD1}"/>
              </a:ext>
              <a:ext uri="{C183D7F6-B498-43B3-948B-1728B52AA6E4}">
                <adec:decorative xmlns:adec="http://schemas.microsoft.com/office/drawing/2017/decorative" val="1"/>
              </a:ext>
            </a:extLst>
          </p:cNvPr>
          <p:cNvPicPr>
            <a:picLocks noGrp="1" noRot="1" noMove="1" noResize="1" noEditPoints="1" noAdjustHandles="1" noChangeArrowheads="1" noChangeShapeType="1" noCrop="1"/>
          </p:cNvPicPr>
          <p:nvPr userDrawn="1"/>
        </p:nvPicPr>
        <p:blipFill>
          <a:blip>
            <a:extLst>
              <a:ext uri="{96DAC541-7B7A-43D3-8B79-37D633B846F1}">
                <asvg:svgBlip xmlns:asvg="http://schemas.microsoft.com/office/drawing/2016/SVG/main" r:embed="rId5"/>
              </a:ext>
            </a:extLst>
          </a:blip>
          <a:srcRect/>
          <a:stretch/>
        </p:blipFill>
        <p:spPr bwMode="black">
          <a:xfrm>
            <a:off x="10440000" y="281267"/>
            <a:ext cx="1440000" cy="338400"/>
          </a:xfrm>
          <a:prstGeom prst="rect">
            <a:avLst/>
          </a:prstGeom>
        </p:spPr>
      </p:pic>
      <p:sp>
        <p:nvSpPr>
          <p:cNvPr id="3" name="Date Placeholder 2">
            <a:extLst>
              <a:ext uri="{FF2B5EF4-FFF2-40B4-BE49-F238E27FC236}">
                <a16:creationId xmlns:a16="http://schemas.microsoft.com/office/drawing/2014/main" id="{2465B95F-8BB7-F918-566A-14C70C403ECE}"/>
              </a:ext>
              <a:ext uri="{C183D7F6-B498-43B3-948B-1728B52AA6E4}">
                <adec:decorative xmlns:adec="http://schemas.microsoft.com/office/drawing/2017/decorative" val="1"/>
              </a:ext>
            </a:extLst>
          </p:cNvPr>
          <p:cNvSpPr>
            <a:spLocks noGrp="1"/>
          </p:cNvSpPr>
          <p:nvPr>
            <p:ph type="dt" sz="half" idx="24"/>
          </p:nvPr>
        </p:nvSpPr>
        <p:spPr/>
        <p:txBody>
          <a:bodyPr/>
          <a:lstStyle/>
          <a:p>
            <a:pPr algn="r"/>
            <a:r>
              <a:rPr lang="en-US"/>
              <a:t>Unrestricted © Siemens Healthineers, 2026</a:t>
            </a:r>
            <a:endParaRPr lang="en-US" dirty="0"/>
          </a:p>
        </p:txBody>
      </p:sp>
      <p:sp>
        <p:nvSpPr>
          <p:cNvPr id="5" name="Footer Placeholder 4">
            <a:extLst>
              <a:ext uri="{FF2B5EF4-FFF2-40B4-BE49-F238E27FC236}">
                <a16:creationId xmlns:a16="http://schemas.microsoft.com/office/drawing/2014/main" id="{18338B37-14D8-60CD-6911-0AB146E6E957}"/>
              </a:ext>
              <a:ext uri="{C183D7F6-B498-43B3-948B-1728B52AA6E4}">
                <adec:decorative xmlns:adec="http://schemas.microsoft.com/office/drawing/2017/decorative" val="1"/>
              </a:ext>
            </a:extLst>
          </p:cNvPr>
          <p:cNvSpPr>
            <a:spLocks noGrp="1"/>
          </p:cNvSpPr>
          <p:nvPr>
            <p:ph type="ftr" sz="quarter" idx="25"/>
          </p:nvPr>
        </p:nvSpPr>
        <p:spPr/>
        <p:txBody>
          <a:bodyPr/>
          <a:lstStyle/>
          <a:p>
            <a:r>
              <a:rPr lang="en-US"/>
              <a:t>SHS DI XP</a:t>
            </a:r>
            <a:endParaRPr lang="en-US" dirty="0"/>
          </a:p>
        </p:txBody>
      </p:sp>
      <p:sp>
        <p:nvSpPr>
          <p:cNvPr id="6" name="Slide Number Placeholder 5">
            <a:extLst>
              <a:ext uri="{FF2B5EF4-FFF2-40B4-BE49-F238E27FC236}">
                <a16:creationId xmlns:a16="http://schemas.microsoft.com/office/drawing/2014/main" id="{ADCA73ED-3F40-9F32-9A65-18A37B7C4F8A}"/>
              </a:ext>
              <a:ext uri="{C183D7F6-B498-43B3-948B-1728B52AA6E4}">
                <adec:decorative xmlns:adec="http://schemas.microsoft.com/office/drawing/2017/decorative" val="1"/>
              </a:ext>
            </a:extLst>
          </p:cNvPr>
          <p:cNvSpPr>
            <a:spLocks noGrp="1"/>
          </p:cNvSpPr>
          <p:nvPr>
            <p:ph type="sldNum" sz="quarter" idx="26"/>
          </p:nvPr>
        </p:nvSpPr>
        <p:spPr/>
        <p:txBody>
          <a:bodyPr/>
          <a:lstStyle/>
          <a:p>
            <a:fld id="{42B424FB-C8CA-40D0-9E9F-83B6197CB6E7}" type="slidenum">
              <a:rPr lang="en-US" smtClean="0"/>
              <a:pPr/>
              <a:t>‹Nr.›</a:t>
            </a:fld>
            <a:endParaRPr lang="en-US" b="1" dirty="0"/>
          </a:p>
        </p:txBody>
      </p:sp>
    </p:spTree>
    <p:extLst>
      <p:ext uri="{BB962C8B-B14F-4D97-AF65-F5344CB8AC3E}">
        <p14:creationId xmlns:p14="http://schemas.microsoft.com/office/powerpoint/2010/main" val="113533777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Content Slide, Two Text Boxes Black">
    <p:bg>
      <p:bgRef idx="1001">
        <a:schemeClr val="bg1"/>
      </p:bgRef>
    </p:bg>
    <p:spTree>
      <p:nvGrpSpPr>
        <p:cNvPr id="1" name=""/>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55CE587C-A9C9-4198-D107-309FBBB9E6BB}"/>
              </a:ext>
            </a:extLst>
          </p:cNvPr>
          <p:cNvGraphicFramePr>
            <a:graphicFrameLocks/>
          </p:cNvGraphicFramePr>
          <p:nvPr userDrawn="1">
            <p:custDataLst>
              <p:tags r:id="rId1"/>
            </p:custDataLst>
            <p:extLst>
              <p:ext uri="{D42A27DB-BD31-4B8C-83A1-F6EECF244321}">
                <p14:modId xmlns:p14="http://schemas.microsoft.com/office/powerpoint/2010/main" val="240389264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60" imgH="360" progId="TCLayout.ActiveDocument.1">
                  <p:embed/>
                </p:oleObj>
              </mc:Choice>
              <mc:Fallback>
                <p:oleObj name="think-cell Slide" r:id="rId3" imgW="360" imgH="360" progId="TCLayout.ActiveDocument.1">
                  <p:embed/>
                  <p:pic>
                    <p:nvPicPr>
                      <p:cNvPr id="2" name="think-cell data - do not delete" hidden="1">
                        <a:extLst>
                          <a:ext uri="{FF2B5EF4-FFF2-40B4-BE49-F238E27FC236}">
                            <a16:creationId xmlns:a16="http://schemas.microsoft.com/office/drawing/2014/main" id="{55CE587C-A9C9-4198-D107-309FBBB9E6BB}"/>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13" name="Headline"/>
          <p:cNvSpPr>
            <a:spLocks noGrp="1"/>
          </p:cNvSpPr>
          <p:nvPr>
            <p:ph type="title" hasCustomPrompt="1"/>
          </p:nvPr>
        </p:nvSpPr>
        <p:spPr>
          <a:xfrm>
            <a:off x="540000" y="219599"/>
            <a:ext cx="9210425" cy="832913"/>
          </a:xfrm>
        </p:spPr>
        <p:txBody>
          <a:bodyPr vert="horz" rIns="0"/>
          <a:lstStyle>
            <a:lvl1pPr>
              <a:defRPr b="0">
                <a:solidFill>
                  <a:schemeClr val="tx2"/>
                </a:solidFill>
              </a:defRPr>
            </a:lvl1pPr>
          </a:lstStyle>
          <a:p>
            <a:r>
              <a:rPr lang="en-US" noProof="0" dirty="0"/>
              <a:t>Title SH-Bree-Headline 27 pt</a:t>
            </a:r>
            <a:br>
              <a:rPr lang="en-US" noProof="0" dirty="0"/>
            </a:br>
            <a:r>
              <a:rPr lang="en-US" noProof="0" dirty="0"/>
              <a:t>Optionally switch to white for second line</a:t>
            </a:r>
          </a:p>
        </p:txBody>
      </p:sp>
      <p:sp>
        <p:nvSpPr>
          <p:cNvPr id="4" name="Content left column">
            <a:extLst>
              <a:ext uri="{FF2B5EF4-FFF2-40B4-BE49-F238E27FC236}">
                <a16:creationId xmlns:a16="http://schemas.microsoft.com/office/drawing/2014/main" id="{4FDBB5BE-FB7F-472A-B808-A79C66F99FE9}"/>
              </a:ext>
            </a:extLst>
          </p:cNvPr>
          <p:cNvSpPr>
            <a:spLocks noGrp="1"/>
          </p:cNvSpPr>
          <p:nvPr>
            <p:ph sz="quarter" idx="23" hasCustomPrompt="1"/>
          </p:nvPr>
        </p:nvSpPr>
        <p:spPr>
          <a:xfrm>
            <a:off x="540000" y="1623600"/>
            <a:ext cx="5454000" cy="4572000"/>
          </a:xfrm>
        </p:spPr>
        <p:txBody>
          <a:bodyPr/>
          <a:lstStyle>
            <a:lvl1pPr>
              <a:spcAft>
                <a:spcPts val="0"/>
              </a:spcAft>
              <a:defRPr sz="1600"/>
            </a:lvl1pPr>
            <a:lvl2pPr>
              <a:defRPr sz="1600"/>
            </a:lvl2pPr>
            <a:lvl3pPr>
              <a:buClr>
                <a:schemeClr val="tx2"/>
              </a:buClr>
              <a:defRPr sz="1600"/>
            </a:lvl3pPr>
            <a:lvl4pPr>
              <a:buClr>
                <a:schemeClr val="tx2"/>
              </a:buClr>
              <a:defRPr sz="1600"/>
            </a:lvl4pPr>
            <a:lvl5pPr>
              <a:buClr>
                <a:schemeClr val="tx2"/>
              </a:buClr>
              <a:defRPr sz="1600"/>
            </a:lvl5pPr>
            <a:lvl6pPr>
              <a:buClr>
                <a:schemeClr val="tx2"/>
              </a:buClr>
              <a:defRPr sz="1600"/>
            </a:lvl6pPr>
            <a:lvl7pPr>
              <a:buClr>
                <a:schemeClr val="tx2"/>
              </a:buClr>
              <a:defRPr sz="1600"/>
            </a:lvl7pPr>
            <a:lvl8pPr>
              <a:buClr>
                <a:schemeClr val="tx2"/>
              </a:buClr>
              <a:defRPr sz="1600"/>
            </a:lvl8pPr>
            <a:lvl9pPr>
              <a:spcBef>
                <a:spcPts val="1200"/>
              </a:spcBef>
              <a:defRPr sz="1200"/>
            </a:lvl9pPr>
          </a:lstStyle>
          <a:p>
            <a:pPr lvl="0"/>
            <a:r>
              <a:rPr lang="en-US" noProof="0" dirty="0"/>
              <a:t>Headline Calibri Bold 16 pt</a:t>
            </a:r>
          </a:p>
          <a:p>
            <a:pPr lvl="1"/>
            <a:r>
              <a:rPr lang="en-US" noProof="0" dirty="0"/>
              <a:t>Text Calibri 16 pt</a:t>
            </a:r>
          </a:p>
          <a:p>
            <a:pPr lvl="2"/>
            <a:r>
              <a:rPr lang="en-US" noProof="0" dirty="0"/>
              <a:t>Text Calibri 16 pt</a:t>
            </a:r>
          </a:p>
          <a:p>
            <a:pPr lvl="3"/>
            <a:r>
              <a:rPr lang="en-US" noProof="0" dirty="0"/>
              <a:t>Text Calibri 16 pt</a:t>
            </a:r>
          </a:p>
          <a:p>
            <a:pPr lvl="4"/>
            <a:r>
              <a:rPr lang="en-US" noProof="0" dirty="0"/>
              <a:t>Text Calibri 16 pt</a:t>
            </a:r>
          </a:p>
          <a:p>
            <a:pPr lvl="5"/>
            <a:r>
              <a:rPr lang="en-US" noProof="0" dirty="0"/>
              <a:t>Text Calibri 16 pt</a:t>
            </a:r>
          </a:p>
          <a:p>
            <a:pPr lvl="6"/>
            <a:r>
              <a:rPr lang="en-US" noProof="0" dirty="0"/>
              <a:t>Text Calibri 16 pt</a:t>
            </a:r>
          </a:p>
          <a:p>
            <a:pPr lvl="7"/>
            <a:r>
              <a:rPr lang="en-US" noProof="0" dirty="0"/>
              <a:t>Text Calibri 16 pt</a:t>
            </a:r>
          </a:p>
          <a:p>
            <a:pPr lvl="8"/>
            <a:r>
              <a:rPr lang="en-US" noProof="0" dirty="0"/>
              <a:t>Text Calibri 12 pt</a:t>
            </a:r>
          </a:p>
        </p:txBody>
      </p:sp>
      <p:sp>
        <p:nvSpPr>
          <p:cNvPr id="12" name="Content right column">
            <a:extLst>
              <a:ext uri="{FF2B5EF4-FFF2-40B4-BE49-F238E27FC236}">
                <a16:creationId xmlns:a16="http://schemas.microsoft.com/office/drawing/2014/main" id="{239F9EB4-5513-4EE9-8F49-510E69716E13}"/>
              </a:ext>
            </a:extLst>
          </p:cNvPr>
          <p:cNvSpPr>
            <a:spLocks noGrp="1"/>
          </p:cNvSpPr>
          <p:nvPr>
            <p:ph sz="quarter" idx="24" hasCustomPrompt="1"/>
          </p:nvPr>
        </p:nvSpPr>
        <p:spPr>
          <a:xfrm>
            <a:off x="6174438" y="1623600"/>
            <a:ext cx="5454000" cy="4572000"/>
          </a:xfrm>
        </p:spPr>
        <p:txBody>
          <a:bodyPr/>
          <a:lstStyle>
            <a:lvl1pPr>
              <a:spcAft>
                <a:spcPts val="0"/>
              </a:spcAft>
              <a:defRPr sz="1600"/>
            </a:lvl1pPr>
            <a:lvl2pPr>
              <a:defRPr sz="1600"/>
            </a:lvl2pPr>
            <a:lvl3pPr>
              <a:buClr>
                <a:schemeClr val="tx2"/>
              </a:buClr>
              <a:defRPr sz="1600"/>
            </a:lvl3pPr>
            <a:lvl4pPr>
              <a:buClr>
                <a:schemeClr val="tx2"/>
              </a:buClr>
              <a:defRPr sz="1600"/>
            </a:lvl4pPr>
            <a:lvl5pPr>
              <a:buClr>
                <a:schemeClr val="tx2"/>
              </a:buClr>
              <a:defRPr sz="1600"/>
            </a:lvl5pPr>
            <a:lvl6pPr>
              <a:buClr>
                <a:schemeClr val="tx2"/>
              </a:buClr>
              <a:defRPr sz="1600"/>
            </a:lvl6pPr>
            <a:lvl7pPr>
              <a:buClr>
                <a:schemeClr val="tx2"/>
              </a:buClr>
              <a:defRPr sz="1600"/>
            </a:lvl7pPr>
            <a:lvl8pPr>
              <a:buClr>
                <a:schemeClr val="tx2"/>
              </a:buClr>
              <a:defRPr sz="1600"/>
            </a:lvl8pPr>
            <a:lvl9pPr>
              <a:spcBef>
                <a:spcPts val="1200"/>
              </a:spcBef>
              <a:defRPr sz="1200"/>
            </a:lvl9pPr>
          </a:lstStyle>
          <a:p>
            <a:pPr lvl="0"/>
            <a:r>
              <a:rPr lang="en-US" noProof="0" dirty="0"/>
              <a:t>Headline Calibri Bold 16 pt</a:t>
            </a:r>
          </a:p>
          <a:p>
            <a:pPr lvl="1"/>
            <a:r>
              <a:rPr lang="en-US" noProof="0" dirty="0"/>
              <a:t>Text Calibri 16 pt</a:t>
            </a:r>
          </a:p>
          <a:p>
            <a:pPr lvl="2"/>
            <a:r>
              <a:rPr lang="en-US" noProof="0" dirty="0"/>
              <a:t>Text Calibri 16 pt</a:t>
            </a:r>
          </a:p>
          <a:p>
            <a:pPr lvl="3"/>
            <a:r>
              <a:rPr lang="en-US" noProof="0" dirty="0"/>
              <a:t>Text Calibri 16 pt</a:t>
            </a:r>
          </a:p>
          <a:p>
            <a:pPr lvl="4"/>
            <a:r>
              <a:rPr lang="en-US" noProof="0" dirty="0"/>
              <a:t>Text Calibri 16 pt</a:t>
            </a:r>
          </a:p>
          <a:p>
            <a:pPr lvl="5"/>
            <a:r>
              <a:rPr lang="en-US" noProof="0" dirty="0"/>
              <a:t>Text Calibri 16 pt</a:t>
            </a:r>
          </a:p>
          <a:p>
            <a:pPr lvl="6"/>
            <a:r>
              <a:rPr lang="en-US" noProof="0" dirty="0"/>
              <a:t>Text Calibri 16 pt</a:t>
            </a:r>
          </a:p>
          <a:p>
            <a:pPr lvl="7"/>
            <a:r>
              <a:rPr lang="en-US" noProof="0" dirty="0"/>
              <a:t>Text Calibri 16 pt</a:t>
            </a:r>
          </a:p>
          <a:p>
            <a:pPr lvl="8"/>
            <a:r>
              <a:rPr lang="en-US" noProof="0" dirty="0"/>
              <a:t>Text Calibri 12 pt</a:t>
            </a:r>
          </a:p>
        </p:txBody>
      </p:sp>
      <p:sp>
        <p:nvSpPr>
          <p:cNvPr id="19" name="Footnote">
            <a:extLst>
              <a:ext uri="{C183D7F6-B498-43B3-948B-1728B52AA6E4}">
                <adec:decorative xmlns:adec="http://schemas.microsoft.com/office/drawing/2017/decorative" val="1"/>
              </a:ext>
            </a:extLst>
          </p:cNvPr>
          <p:cNvSpPr>
            <a:spLocks noGrp="1"/>
          </p:cNvSpPr>
          <p:nvPr>
            <p:ph type="body" sz="quarter" idx="15" hasCustomPrompt="1"/>
          </p:nvPr>
        </p:nvSpPr>
        <p:spPr>
          <a:xfrm>
            <a:off x="540000" y="6297348"/>
            <a:ext cx="4510800" cy="360000"/>
          </a:xfrm>
        </p:spPr>
        <p:txBody>
          <a:bodyPr anchor="b" anchorCtr="0">
            <a:noAutofit/>
          </a:bodyPr>
          <a:lstStyle>
            <a:lvl1pPr>
              <a:lnSpc>
                <a:spcPct val="100000"/>
              </a:lnSpc>
              <a:defRPr sz="1000" b="0"/>
            </a:lvl1pPr>
          </a:lstStyle>
          <a:p>
            <a:r>
              <a:rPr lang="en-US" dirty="0"/>
              <a:t>Click to add footnote</a:t>
            </a:r>
            <a:br>
              <a:rPr lang="en-US" dirty="0"/>
            </a:br>
            <a:r>
              <a:rPr lang="en-US" dirty="0"/>
              <a:t>second line</a:t>
            </a:r>
          </a:p>
        </p:txBody>
      </p:sp>
      <p:pic>
        <p:nvPicPr>
          <p:cNvPr id="7" name="Siemens Healthineers Logo">
            <a:extLst>
              <a:ext uri="{FF2B5EF4-FFF2-40B4-BE49-F238E27FC236}">
                <a16:creationId xmlns:a16="http://schemas.microsoft.com/office/drawing/2014/main" id="{DE4A7981-F5A0-8480-60AA-7A59BDDD0739}"/>
              </a:ext>
              <a:ext uri="{C183D7F6-B498-43B3-948B-1728B52AA6E4}">
                <adec:decorative xmlns:adec="http://schemas.microsoft.com/office/drawing/2017/decorative" val="1"/>
              </a:ext>
            </a:extLst>
          </p:cNvPr>
          <p:cNvPicPr>
            <a:picLocks noGrp="1" noRot="1" noMove="1" noResize="1" noEditPoints="1" noAdjustHandles="1" noChangeArrowheads="1" noChangeShapeType="1" noCrop="1"/>
          </p:cNvPicPr>
          <p:nvPr userDrawn="1"/>
        </p:nvPicPr>
        <p:blipFill>
          <a:blip>
            <a:extLst>
              <a:ext uri="{96DAC541-7B7A-43D3-8B79-37D633B846F1}">
                <asvg:svgBlip xmlns:asvg="http://schemas.microsoft.com/office/drawing/2016/SVG/main" r:embed="rId5"/>
              </a:ext>
            </a:extLst>
          </a:blip>
          <a:srcRect/>
          <a:stretch/>
        </p:blipFill>
        <p:spPr bwMode="black">
          <a:xfrm>
            <a:off x="10440000" y="281267"/>
            <a:ext cx="1440000" cy="338400"/>
          </a:xfrm>
          <a:prstGeom prst="rect">
            <a:avLst/>
          </a:prstGeom>
        </p:spPr>
      </p:pic>
      <p:sp>
        <p:nvSpPr>
          <p:cNvPr id="3" name="Date Placeholder 2">
            <a:extLst>
              <a:ext uri="{FF2B5EF4-FFF2-40B4-BE49-F238E27FC236}">
                <a16:creationId xmlns:a16="http://schemas.microsoft.com/office/drawing/2014/main" id="{7AF816F9-6210-7C9C-EB2E-75CC68439A0F}"/>
              </a:ext>
              <a:ext uri="{C183D7F6-B498-43B3-948B-1728B52AA6E4}">
                <adec:decorative xmlns:adec="http://schemas.microsoft.com/office/drawing/2017/decorative" val="1"/>
              </a:ext>
            </a:extLst>
          </p:cNvPr>
          <p:cNvSpPr>
            <a:spLocks noGrp="1"/>
          </p:cNvSpPr>
          <p:nvPr>
            <p:ph type="dt" sz="half" idx="25"/>
          </p:nvPr>
        </p:nvSpPr>
        <p:spPr/>
        <p:txBody>
          <a:bodyPr/>
          <a:lstStyle/>
          <a:p>
            <a:pPr algn="r"/>
            <a:r>
              <a:rPr lang="en-US"/>
              <a:t>Unrestricted © Siemens Healthineers, 2026</a:t>
            </a:r>
            <a:endParaRPr lang="en-US" dirty="0"/>
          </a:p>
        </p:txBody>
      </p:sp>
      <p:sp>
        <p:nvSpPr>
          <p:cNvPr id="5" name="Footer Placeholder 4">
            <a:extLst>
              <a:ext uri="{FF2B5EF4-FFF2-40B4-BE49-F238E27FC236}">
                <a16:creationId xmlns:a16="http://schemas.microsoft.com/office/drawing/2014/main" id="{2670982F-B59B-78B2-DAFC-9B7A8B826E5E}"/>
              </a:ext>
              <a:ext uri="{C183D7F6-B498-43B3-948B-1728B52AA6E4}">
                <adec:decorative xmlns:adec="http://schemas.microsoft.com/office/drawing/2017/decorative" val="1"/>
              </a:ext>
            </a:extLst>
          </p:cNvPr>
          <p:cNvSpPr>
            <a:spLocks noGrp="1"/>
          </p:cNvSpPr>
          <p:nvPr>
            <p:ph type="ftr" sz="quarter" idx="26"/>
          </p:nvPr>
        </p:nvSpPr>
        <p:spPr/>
        <p:txBody>
          <a:bodyPr/>
          <a:lstStyle/>
          <a:p>
            <a:r>
              <a:rPr lang="en-US"/>
              <a:t>SHS DI XP</a:t>
            </a:r>
            <a:endParaRPr lang="en-US" dirty="0"/>
          </a:p>
        </p:txBody>
      </p:sp>
      <p:sp>
        <p:nvSpPr>
          <p:cNvPr id="6" name="Slide Number Placeholder 5">
            <a:extLst>
              <a:ext uri="{FF2B5EF4-FFF2-40B4-BE49-F238E27FC236}">
                <a16:creationId xmlns:a16="http://schemas.microsoft.com/office/drawing/2014/main" id="{F2A9C260-1230-4E31-D8AD-99131B438954}"/>
              </a:ext>
              <a:ext uri="{C183D7F6-B498-43B3-948B-1728B52AA6E4}">
                <adec:decorative xmlns:adec="http://schemas.microsoft.com/office/drawing/2017/decorative" val="1"/>
              </a:ext>
            </a:extLst>
          </p:cNvPr>
          <p:cNvSpPr>
            <a:spLocks noGrp="1"/>
          </p:cNvSpPr>
          <p:nvPr>
            <p:ph type="sldNum" sz="quarter" idx="27"/>
          </p:nvPr>
        </p:nvSpPr>
        <p:spPr/>
        <p:txBody>
          <a:bodyPr/>
          <a:lstStyle/>
          <a:p>
            <a:fld id="{42B424FB-C8CA-40D0-9E9F-83B6197CB6E7}" type="slidenum">
              <a:rPr lang="en-US" smtClean="0"/>
              <a:pPr/>
              <a:t>‹Nr.›</a:t>
            </a:fld>
            <a:endParaRPr lang="en-US" b="1" dirty="0"/>
          </a:p>
        </p:txBody>
      </p:sp>
    </p:spTree>
    <p:extLst>
      <p:ext uri="{BB962C8B-B14F-4D97-AF65-F5344CB8AC3E}">
        <p14:creationId xmlns:p14="http://schemas.microsoft.com/office/powerpoint/2010/main" val="3157473186"/>
      </p:ext>
    </p:extLst>
  </p:cSld>
  <p:clrMapOvr>
    <a:overrideClrMapping bg1="dk1" tx1="lt1" bg2="dk2" tx2="lt2" accent1="accent1" accent2="accent2" accent3="accent3" accent4="accent4" accent5="accent5" accent6="accent6" hlink="hlink" folHlink="folHlink"/>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Content Slide, Two Text Boxes White">
    <p:spTree>
      <p:nvGrpSpPr>
        <p:cNvPr id="1" name=""/>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143E80F2-781B-1A63-AFE0-FAF1E2C14EE3}"/>
              </a:ext>
            </a:extLst>
          </p:cNvPr>
          <p:cNvGraphicFramePr>
            <a:graphicFrameLocks/>
          </p:cNvGraphicFramePr>
          <p:nvPr userDrawn="1">
            <p:custDataLst>
              <p:tags r:id="rId1"/>
            </p:custDataLst>
            <p:extLst>
              <p:ext uri="{D42A27DB-BD31-4B8C-83A1-F6EECF244321}">
                <p14:modId xmlns:p14="http://schemas.microsoft.com/office/powerpoint/2010/main" val="226157400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60" imgH="360" progId="TCLayout.ActiveDocument.1">
                  <p:embed/>
                </p:oleObj>
              </mc:Choice>
              <mc:Fallback>
                <p:oleObj name="think-cell Slide" r:id="rId3" imgW="360" imgH="360" progId="TCLayout.ActiveDocument.1">
                  <p:embed/>
                  <p:pic>
                    <p:nvPicPr>
                      <p:cNvPr id="2" name="think-cell data - do not delete" hidden="1">
                        <a:extLst>
                          <a:ext uri="{FF2B5EF4-FFF2-40B4-BE49-F238E27FC236}">
                            <a16:creationId xmlns:a16="http://schemas.microsoft.com/office/drawing/2014/main" id="{143E80F2-781B-1A63-AFE0-FAF1E2C14EE3}"/>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13" name="Headline"/>
          <p:cNvSpPr>
            <a:spLocks noGrp="1"/>
          </p:cNvSpPr>
          <p:nvPr>
            <p:ph type="title" hasCustomPrompt="1"/>
          </p:nvPr>
        </p:nvSpPr>
        <p:spPr>
          <a:xfrm>
            <a:off x="540000" y="219599"/>
            <a:ext cx="9210425" cy="832913"/>
          </a:xfrm>
        </p:spPr>
        <p:txBody>
          <a:bodyPr vert="horz" rIns="0"/>
          <a:lstStyle>
            <a:lvl1pPr>
              <a:defRPr b="0"/>
            </a:lvl1pPr>
          </a:lstStyle>
          <a:p>
            <a:r>
              <a:rPr lang="en-US" noProof="0" dirty="0"/>
              <a:t>Title SH-Bree-Headline 27 pt</a:t>
            </a:r>
            <a:br>
              <a:rPr lang="en-US" noProof="0" dirty="0"/>
            </a:br>
            <a:r>
              <a:rPr lang="en-US" noProof="0" dirty="0"/>
              <a:t>Optionally switch to black for second line</a:t>
            </a:r>
          </a:p>
        </p:txBody>
      </p:sp>
      <p:sp>
        <p:nvSpPr>
          <p:cNvPr id="4" name="Content left column">
            <a:extLst>
              <a:ext uri="{FF2B5EF4-FFF2-40B4-BE49-F238E27FC236}">
                <a16:creationId xmlns:a16="http://schemas.microsoft.com/office/drawing/2014/main" id="{4FDBB5BE-FB7F-472A-B808-A79C66F99FE9}"/>
              </a:ext>
            </a:extLst>
          </p:cNvPr>
          <p:cNvSpPr>
            <a:spLocks noGrp="1"/>
          </p:cNvSpPr>
          <p:nvPr>
            <p:ph sz="quarter" idx="23" hasCustomPrompt="1"/>
          </p:nvPr>
        </p:nvSpPr>
        <p:spPr>
          <a:xfrm>
            <a:off x="540000" y="1623600"/>
            <a:ext cx="5454000" cy="4572000"/>
          </a:xfrm>
        </p:spPr>
        <p:txBody>
          <a:bodyPr/>
          <a:lstStyle>
            <a:lvl1pPr>
              <a:spcAft>
                <a:spcPts val="0"/>
              </a:spcAft>
              <a:defRPr sz="1600"/>
            </a:lvl1pPr>
            <a:lvl2pPr>
              <a:defRPr sz="1600"/>
            </a:lvl2pPr>
            <a:lvl3pPr>
              <a:defRPr sz="1600"/>
            </a:lvl3pPr>
            <a:lvl4pPr>
              <a:defRPr sz="1600"/>
            </a:lvl4pPr>
            <a:lvl5pPr>
              <a:defRPr sz="1600"/>
            </a:lvl5pPr>
            <a:lvl6pPr>
              <a:defRPr sz="1600"/>
            </a:lvl6pPr>
            <a:lvl7pPr>
              <a:defRPr sz="1600"/>
            </a:lvl7pPr>
            <a:lvl8pPr>
              <a:defRPr sz="1600"/>
            </a:lvl8pPr>
            <a:lvl9pPr>
              <a:spcBef>
                <a:spcPts val="1200"/>
              </a:spcBef>
              <a:defRPr sz="1200"/>
            </a:lvl9pPr>
          </a:lstStyle>
          <a:p>
            <a:pPr lvl="0"/>
            <a:r>
              <a:rPr lang="en-US" noProof="0" dirty="0"/>
              <a:t>Headline Calibri Bold 16 pt</a:t>
            </a:r>
          </a:p>
          <a:p>
            <a:pPr lvl="1"/>
            <a:r>
              <a:rPr lang="en-US" noProof="0" dirty="0"/>
              <a:t>Text Calibri 16 pt</a:t>
            </a:r>
          </a:p>
          <a:p>
            <a:pPr lvl="2"/>
            <a:r>
              <a:rPr lang="en-US" noProof="0" dirty="0"/>
              <a:t>Text Calibri 16 pt</a:t>
            </a:r>
          </a:p>
          <a:p>
            <a:pPr lvl="3"/>
            <a:r>
              <a:rPr lang="en-US" noProof="0" dirty="0"/>
              <a:t>Text Calibri 16 pt</a:t>
            </a:r>
          </a:p>
          <a:p>
            <a:pPr lvl="4"/>
            <a:r>
              <a:rPr lang="en-US" noProof="0" dirty="0"/>
              <a:t>Text Calibri 16 pt</a:t>
            </a:r>
          </a:p>
          <a:p>
            <a:pPr lvl="5"/>
            <a:r>
              <a:rPr lang="en-US" noProof="0" dirty="0"/>
              <a:t>Text Calibri 16 pt</a:t>
            </a:r>
          </a:p>
          <a:p>
            <a:pPr lvl="6"/>
            <a:r>
              <a:rPr lang="en-US" noProof="0" dirty="0"/>
              <a:t>Text Calibri 16 pt</a:t>
            </a:r>
          </a:p>
          <a:p>
            <a:pPr lvl="7"/>
            <a:r>
              <a:rPr lang="en-US" noProof="0" dirty="0"/>
              <a:t>Text Calibri 16 pt</a:t>
            </a:r>
          </a:p>
          <a:p>
            <a:pPr lvl="8"/>
            <a:r>
              <a:rPr lang="en-US" noProof="0" dirty="0"/>
              <a:t>Text Calibri 12 pt</a:t>
            </a:r>
          </a:p>
        </p:txBody>
      </p:sp>
      <p:sp>
        <p:nvSpPr>
          <p:cNvPr id="12" name="Content right column">
            <a:extLst>
              <a:ext uri="{FF2B5EF4-FFF2-40B4-BE49-F238E27FC236}">
                <a16:creationId xmlns:a16="http://schemas.microsoft.com/office/drawing/2014/main" id="{239F9EB4-5513-4EE9-8F49-510E69716E13}"/>
              </a:ext>
            </a:extLst>
          </p:cNvPr>
          <p:cNvSpPr>
            <a:spLocks noGrp="1"/>
          </p:cNvSpPr>
          <p:nvPr>
            <p:ph sz="quarter" idx="24" hasCustomPrompt="1"/>
          </p:nvPr>
        </p:nvSpPr>
        <p:spPr>
          <a:xfrm>
            <a:off x="6174438" y="1623600"/>
            <a:ext cx="5454000" cy="4572000"/>
          </a:xfrm>
        </p:spPr>
        <p:txBody>
          <a:bodyPr/>
          <a:lstStyle>
            <a:lvl1pPr>
              <a:spcAft>
                <a:spcPts val="0"/>
              </a:spcAft>
              <a:defRPr sz="1600"/>
            </a:lvl1pPr>
            <a:lvl2pPr>
              <a:defRPr sz="1600"/>
            </a:lvl2pPr>
            <a:lvl3pPr>
              <a:defRPr sz="1600"/>
            </a:lvl3pPr>
            <a:lvl4pPr>
              <a:defRPr sz="1600"/>
            </a:lvl4pPr>
            <a:lvl5pPr>
              <a:defRPr sz="1600"/>
            </a:lvl5pPr>
            <a:lvl6pPr>
              <a:defRPr sz="1600"/>
            </a:lvl6pPr>
            <a:lvl7pPr>
              <a:defRPr sz="1600"/>
            </a:lvl7pPr>
            <a:lvl8pPr>
              <a:defRPr sz="1600"/>
            </a:lvl8pPr>
            <a:lvl9pPr>
              <a:spcBef>
                <a:spcPts val="1200"/>
              </a:spcBef>
              <a:defRPr sz="1200"/>
            </a:lvl9pPr>
          </a:lstStyle>
          <a:p>
            <a:pPr lvl="0"/>
            <a:r>
              <a:rPr lang="en-US" noProof="0" dirty="0"/>
              <a:t>Headline Calibri Bold 16 pt</a:t>
            </a:r>
          </a:p>
          <a:p>
            <a:pPr lvl="1"/>
            <a:r>
              <a:rPr lang="en-US" noProof="0" dirty="0"/>
              <a:t>Text Calibri 16 pt</a:t>
            </a:r>
          </a:p>
          <a:p>
            <a:pPr lvl="2"/>
            <a:r>
              <a:rPr lang="en-US" noProof="0" dirty="0"/>
              <a:t>Text Calibri 16 pt</a:t>
            </a:r>
          </a:p>
          <a:p>
            <a:pPr lvl="3"/>
            <a:r>
              <a:rPr lang="en-US" noProof="0" dirty="0"/>
              <a:t>Text Calibri 16 pt</a:t>
            </a:r>
          </a:p>
          <a:p>
            <a:pPr lvl="4"/>
            <a:r>
              <a:rPr lang="en-US" noProof="0" dirty="0"/>
              <a:t>Text Calibri 16 pt</a:t>
            </a:r>
          </a:p>
          <a:p>
            <a:pPr lvl="5"/>
            <a:r>
              <a:rPr lang="en-US" noProof="0" dirty="0"/>
              <a:t>Text Calibri 16 pt</a:t>
            </a:r>
          </a:p>
          <a:p>
            <a:pPr lvl="6"/>
            <a:r>
              <a:rPr lang="en-US" noProof="0" dirty="0"/>
              <a:t>Text Calibri 16 pt</a:t>
            </a:r>
          </a:p>
          <a:p>
            <a:pPr lvl="7"/>
            <a:r>
              <a:rPr lang="en-US" noProof="0" dirty="0"/>
              <a:t>Text Calibri 16 pt</a:t>
            </a:r>
          </a:p>
          <a:p>
            <a:pPr lvl="8"/>
            <a:r>
              <a:rPr lang="en-US" noProof="0" dirty="0"/>
              <a:t>Text Calibri 12 pt</a:t>
            </a:r>
          </a:p>
        </p:txBody>
      </p:sp>
      <p:sp>
        <p:nvSpPr>
          <p:cNvPr id="19" name="Footnote">
            <a:extLst>
              <a:ext uri="{C183D7F6-B498-43B3-948B-1728B52AA6E4}">
                <adec:decorative xmlns:adec="http://schemas.microsoft.com/office/drawing/2017/decorative" val="1"/>
              </a:ext>
            </a:extLst>
          </p:cNvPr>
          <p:cNvSpPr>
            <a:spLocks noGrp="1"/>
          </p:cNvSpPr>
          <p:nvPr>
            <p:ph type="body" sz="quarter" idx="15" hasCustomPrompt="1"/>
          </p:nvPr>
        </p:nvSpPr>
        <p:spPr>
          <a:xfrm>
            <a:off x="540000" y="6297348"/>
            <a:ext cx="4510800" cy="360000"/>
          </a:xfrm>
        </p:spPr>
        <p:txBody>
          <a:bodyPr anchor="b" anchorCtr="0">
            <a:noAutofit/>
          </a:bodyPr>
          <a:lstStyle>
            <a:lvl1pPr>
              <a:lnSpc>
                <a:spcPct val="100000"/>
              </a:lnSpc>
              <a:defRPr sz="1000" b="0"/>
            </a:lvl1pPr>
          </a:lstStyle>
          <a:p>
            <a:r>
              <a:rPr lang="en-US" dirty="0"/>
              <a:t>Click to add footnote</a:t>
            </a:r>
            <a:br>
              <a:rPr lang="en-US" dirty="0"/>
            </a:br>
            <a:r>
              <a:rPr lang="en-US" dirty="0"/>
              <a:t>second line</a:t>
            </a:r>
          </a:p>
        </p:txBody>
      </p:sp>
      <p:pic>
        <p:nvPicPr>
          <p:cNvPr id="7" name="Siemens Healthineers Logo">
            <a:extLst>
              <a:ext uri="{FF2B5EF4-FFF2-40B4-BE49-F238E27FC236}">
                <a16:creationId xmlns:a16="http://schemas.microsoft.com/office/drawing/2014/main" id="{698812E1-5C30-E4DB-0326-C21A87BA52F3}"/>
              </a:ext>
              <a:ext uri="{C183D7F6-B498-43B3-948B-1728B52AA6E4}">
                <adec:decorative xmlns:adec="http://schemas.microsoft.com/office/drawing/2017/decorative" val="1"/>
              </a:ext>
            </a:extLst>
          </p:cNvPr>
          <p:cNvPicPr>
            <a:picLocks noGrp="1" noRot="1" noMove="1" noResize="1" noEditPoints="1" noAdjustHandles="1" noChangeArrowheads="1" noChangeShapeType="1" noCrop="1"/>
          </p:cNvPicPr>
          <p:nvPr userDrawn="1"/>
        </p:nvPicPr>
        <p:blipFill>
          <a:blip>
            <a:extLst>
              <a:ext uri="{96DAC541-7B7A-43D3-8B79-37D633B846F1}">
                <asvg:svgBlip xmlns:asvg="http://schemas.microsoft.com/office/drawing/2016/SVG/main" r:embed="rId5"/>
              </a:ext>
            </a:extLst>
          </a:blip>
          <a:srcRect/>
          <a:stretch/>
        </p:blipFill>
        <p:spPr bwMode="black">
          <a:xfrm>
            <a:off x="10440000" y="281267"/>
            <a:ext cx="1440000" cy="338400"/>
          </a:xfrm>
          <a:prstGeom prst="rect">
            <a:avLst/>
          </a:prstGeom>
        </p:spPr>
      </p:pic>
      <p:sp>
        <p:nvSpPr>
          <p:cNvPr id="3" name="Date Placeholder 2">
            <a:extLst>
              <a:ext uri="{FF2B5EF4-FFF2-40B4-BE49-F238E27FC236}">
                <a16:creationId xmlns:a16="http://schemas.microsoft.com/office/drawing/2014/main" id="{4F6C8002-5B47-B686-93BA-478252AFCAE3}"/>
              </a:ext>
              <a:ext uri="{C183D7F6-B498-43B3-948B-1728B52AA6E4}">
                <adec:decorative xmlns:adec="http://schemas.microsoft.com/office/drawing/2017/decorative" val="1"/>
              </a:ext>
            </a:extLst>
          </p:cNvPr>
          <p:cNvSpPr>
            <a:spLocks noGrp="1"/>
          </p:cNvSpPr>
          <p:nvPr>
            <p:ph type="dt" sz="half" idx="25"/>
          </p:nvPr>
        </p:nvSpPr>
        <p:spPr/>
        <p:txBody>
          <a:bodyPr/>
          <a:lstStyle/>
          <a:p>
            <a:pPr algn="r"/>
            <a:r>
              <a:rPr lang="en-US"/>
              <a:t>Unrestricted © Siemens Healthineers, 2026</a:t>
            </a:r>
            <a:endParaRPr lang="en-US" dirty="0"/>
          </a:p>
        </p:txBody>
      </p:sp>
      <p:sp>
        <p:nvSpPr>
          <p:cNvPr id="5" name="Footer Placeholder 4">
            <a:extLst>
              <a:ext uri="{FF2B5EF4-FFF2-40B4-BE49-F238E27FC236}">
                <a16:creationId xmlns:a16="http://schemas.microsoft.com/office/drawing/2014/main" id="{AE46AE4F-BAD6-5909-F65A-E8CD0BBB23B0}"/>
              </a:ext>
              <a:ext uri="{C183D7F6-B498-43B3-948B-1728B52AA6E4}">
                <adec:decorative xmlns:adec="http://schemas.microsoft.com/office/drawing/2017/decorative" val="1"/>
              </a:ext>
            </a:extLst>
          </p:cNvPr>
          <p:cNvSpPr>
            <a:spLocks noGrp="1"/>
          </p:cNvSpPr>
          <p:nvPr>
            <p:ph type="ftr" sz="quarter" idx="26"/>
          </p:nvPr>
        </p:nvSpPr>
        <p:spPr/>
        <p:txBody>
          <a:bodyPr/>
          <a:lstStyle/>
          <a:p>
            <a:r>
              <a:rPr lang="en-US"/>
              <a:t>SHS DI XP</a:t>
            </a:r>
            <a:endParaRPr lang="en-US" dirty="0"/>
          </a:p>
        </p:txBody>
      </p:sp>
      <p:sp>
        <p:nvSpPr>
          <p:cNvPr id="6" name="Slide Number Placeholder 5">
            <a:extLst>
              <a:ext uri="{FF2B5EF4-FFF2-40B4-BE49-F238E27FC236}">
                <a16:creationId xmlns:a16="http://schemas.microsoft.com/office/drawing/2014/main" id="{BDEF2E88-19C2-E28A-4F0A-473929134240}"/>
              </a:ext>
              <a:ext uri="{C183D7F6-B498-43B3-948B-1728B52AA6E4}">
                <adec:decorative xmlns:adec="http://schemas.microsoft.com/office/drawing/2017/decorative" val="1"/>
              </a:ext>
            </a:extLst>
          </p:cNvPr>
          <p:cNvSpPr>
            <a:spLocks noGrp="1"/>
          </p:cNvSpPr>
          <p:nvPr>
            <p:ph type="sldNum" sz="quarter" idx="27"/>
          </p:nvPr>
        </p:nvSpPr>
        <p:spPr/>
        <p:txBody>
          <a:bodyPr/>
          <a:lstStyle/>
          <a:p>
            <a:fld id="{42B424FB-C8CA-40D0-9E9F-83B6197CB6E7}" type="slidenum">
              <a:rPr lang="en-US" smtClean="0"/>
              <a:pPr/>
              <a:t>‹Nr.›</a:t>
            </a:fld>
            <a:endParaRPr lang="en-US" b="1" dirty="0"/>
          </a:p>
        </p:txBody>
      </p:sp>
    </p:spTree>
    <p:extLst>
      <p:ext uri="{BB962C8B-B14F-4D97-AF65-F5344CB8AC3E}">
        <p14:creationId xmlns:p14="http://schemas.microsoft.com/office/powerpoint/2010/main" val="60735260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Content Slide comparison Black">
    <p:bg>
      <p:bgPr>
        <a:solidFill>
          <a:schemeClr val="bg1"/>
        </a:solidFill>
        <a:effectLst/>
      </p:bgPr>
    </p:bg>
    <p:spTree>
      <p:nvGrpSpPr>
        <p:cNvPr id="1" name=""/>
        <p:cNvGrpSpPr/>
        <p:nvPr/>
      </p:nvGrpSpPr>
      <p:grpSpPr>
        <a:xfrm>
          <a:off x="0" y="0"/>
          <a:ext cx="0" cy="0"/>
          <a:chOff x="0" y="0"/>
          <a:chExt cx="0" cy="0"/>
        </a:xfrm>
      </p:grpSpPr>
      <p:graphicFrame>
        <p:nvGraphicFramePr>
          <p:cNvPr id="8" name="think-cell data - do not delete" hidden="1">
            <a:extLst>
              <a:ext uri="{FF2B5EF4-FFF2-40B4-BE49-F238E27FC236}">
                <a16:creationId xmlns:a16="http://schemas.microsoft.com/office/drawing/2014/main" id="{75300A79-3547-B5B6-9F5D-89EA2A782C92}"/>
              </a:ext>
            </a:extLst>
          </p:cNvPr>
          <p:cNvGraphicFramePr>
            <a:graphicFrameLocks/>
          </p:cNvGraphicFramePr>
          <p:nvPr userDrawn="1">
            <p:custDataLst>
              <p:tags r:id="rId1"/>
            </p:custDataLst>
            <p:extLst>
              <p:ext uri="{D42A27DB-BD31-4B8C-83A1-F6EECF244321}">
                <p14:modId xmlns:p14="http://schemas.microsoft.com/office/powerpoint/2010/main" val="1990200996"/>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60" imgH="360" progId="TCLayout.ActiveDocument.1">
                  <p:embed/>
                </p:oleObj>
              </mc:Choice>
              <mc:Fallback>
                <p:oleObj name="think-cell Slide" r:id="rId3" imgW="360" imgH="360" progId="TCLayout.ActiveDocument.1">
                  <p:embed/>
                  <p:pic>
                    <p:nvPicPr>
                      <p:cNvPr id="8" name="think-cell data - do not delete" hidden="1">
                        <a:extLst>
                          <a:ext uri="{FF2B5EF4-FFF2-40B4-BE49-F238E27FC236}">
                            <a16:creationId xmlns:a16="http://schemas.microsoft.com/office/drawing/2014/main" id="{75300A79-3547-B5B6-9F5D-89EA2A782C92}"/>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100" name="Black layer">
            <a:extLst>
              <a:ext uri="{C183D7F6-B498-43B3-948B-1728B52AA6E4}">
                <adec:decorative xmlns:adec="http://schemas.microsoft.com/office/drawing/2017/decorative" val="1"/>
              </a:ext>
            </a:extLst>
          </p:cNvPr>
          <p:cNvSpPr/>
          <p:nvPr userDrawn="1"/>
        </p:nvSpPr>
        <p:spPr bwMode="white">
          <a:xfrm>
            <a:off x="2" y="0"/>
            <a:ext cx="6175373"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3" name="Headline"/>
          <p:cNvSpPr>
            <a:spLocks noGrp="1"/>
          </p:cNvSpPr>
          <p:nvPr>
            <p:ph type="title" hasCustomPrompt="1"/>
          </p:nvPr>
        </p:nvSpPr>
        <p:spPr>
          <a:xfrm>
            <a:off x="540001" y="219599"/>
            <a:ext cx="5461200" cy="832913"/>
          </a:xfrm>
        </p:spPr>
        <p:txBody>
          <a:bodyPr vert="horz" rIns="0"/>
          <a:lstStyle>
            <a:lvl1pPr>
              <a:defRPr b="0"/>
            </a:lvl1pPr>
          </a:lstStyle>
          <a:p>
            <a:r>
              <a:rPr lang="en-US" noProof="0" dirty="0"/>
              <a:t>Title SH-Bree-Headline 27 pt</a:t>
            </a:r>
            <a:br>
              <a:rPr lang="en-US" noProof="0" dirty="0"/>
            </a:br>
            <a:r>
              <a:rPr lang="en-US" noProof="0" dirty="0"/>
              <a:t>Optionally white for second line</a:t>
            </a:r>
            <a:endParaRPr lang="de-DE" dirty="0"/>
          </a:p>
        </p:txBody>
      </p:sp>
      <p:sp>
        <p:nvSpPr>
          <p:cNvPr id="102" name="Content 1"/>
          <p:cNvSpPr>
            <a:spLocks noGrp="1"/>
          </p:cNvSpPr>
          <p:nvPr>
            <p:ph idx="1" hasCustomPrompt="1"/>
          </p:nvPr>
        </p:nvSpPr>
        <p:spPr>
          <a:xfrm>
            <a:off x="540000" y="1623600"/>
            <a:ext cx="4510800" cy="4572000"/>
          </a:xfrm>
          <a:prstGeom prst="rect">
            <a:avLst/>
          </a:prstGeom>
        </p:spPr>
        <p:txBody>
          <a:bodyPr vert="horz" lIns="0" tIns="0" rIns="0" bIns="0" rtlCol="0">
            <a:noAutofit/>
          </a:bodyPr>
          <a:lstStyle>
            <a:lvl1pPr>
              <a:spcAft>
                <a:spcPts val="0"/>
              </a:spcAft>
              <a:defRPr sz="1600">
                <a:solidFill>
                  <a:schemeClr val="bg1"/>
                </a:solidFill>
              </a:defRPr>
            </a:lvl1pPr>
            <a:lvl2pPr>
              <a:defRPr sz="1600">
                <a:solidFill>
                  <a:schemeClr val="bg1"/>
                </a:solidFill>
              </a:defRPr>
            </a:lvl2pPr>
            <a:lvl3pPr>
              <a:buClr>
                <a:schemeClr val="bg2"/>
              </a:buClr>
              <a:defRPr sz="1600">
                <a:solidFill>
                  <a:schemeClr val="bg1"/>
                </a:solidFill>
              </a:defRPr>
            </a:lvl3pPr>
            <a:lvl4pPr>
              <a:buClr>
                <a:schemeClr val="bg2"/>
              </a:buClr>
              <a:defRPr sz="1600">
                <a:solidFill>
                  <a:schemeClr val="bg1"/>
                </a:solidFill>
              </a:defRPr>
            </a:lvl4pPr>
            <a:lvl5pPr>
              <a:buClr>
                <a:schemeClr val="bg2"/>
              </a:buClr>
              <a:defRPr sz="1600">
                <a:solidFill>
                  <a:schemeClr val="bg1"/>
                </a:solidFill>
              </a:defRPr>
            </a:lvl5pPr>
            <a:lvl6pPr>
              <a:buClr>
                <a:schemeClr val="bg2"/>
              </a:buClr>
              <a:defRPr sz="1600">
                <a:solidFill>
                  <a:schemeClr val="bg1"/>
                </a:solidFill>
              </a:defRPr>
            </a:lvl6pPr>
            <a:lvl7pPr>
              <a:buClr>
                <a:schemeClr val="bg2"/>
              </a:buClr>
              <a:defRPr sz="1600">
                <a:solidFill>
                  <a:schemeClr val="bg1"/>
                </a:solidFill>
              </a:defRPr>
            </a:lvl7pPr>
            <a:lvl8pPr>
              <a:buClr>
                <a:schemeClr val="bg2"/>
              </a:buClr>
              <a:defRPr sz="1600">
                <a:solidFill>
                  <a:schemeClr val="bg1"/>
                </a:solidFill>
              </a:defRPr>
            </a:lvl8pPr>
            <a:lvl9pPr>
              <a:spcBef>
                <a:spcPts val="1200"/>
              </a:spcBef>
              <a:defRPr sz="1200">
                <a:solidFill>
                  <a:schemeClr val="bg1"/>
                </a:solidFill>
              </a:defRPr>
            </a:lvl9pPr>
          </a:lstStyle>
          <a:p>
            <a:pPr lvl="0"/>
            <a:r>
              <a:rPr lang="en-US" noProof="0" dirty="0"/>
              <a:t>Headline Calibri Bold 16 pt</a:t>
            </a:r>
          </a:p>
          <a:p>
            <a:pPr lvl="1"/>
            <a:r>
              <a:rPr lang="en-US" noProof="0" dirty="0"/>
              <a:t>Text Calibri 16 pt</a:t>
            </a:r>
          </a:p>
          <a:p>
            <a:pPr lvl="2"/>
            <a:r>
              <a:rPr lang="en-US" noProof="0" dirty="0"/>
              <a:t>Text Calibri 16 pt</a:t>
            </a:r>
          </a:p>
          <a:p>
            <a:pPr lvl="3"/>
            <a:r>
              <a:rPr lang="en-US" noProof="0" dirty="0"/>
              <a:t>Text Calibri 16 pt</a:t>
            </a:r>
          </a:p>
          <a:p>
            <a:pPr lvl="4"/>
            <a:r>
              <a:rPr lang="en-US" noProof="0" dirty="0"/>
              <a:t>Text Calibri 16 pt</a:t>
            </a:r>
          </a:p>
          <a:p>
            <a:pPr lvl="5"/>
            <a:r>
              <a:rPr lang="en-US" noProof="0" dirty="0"/>
              <a:t>Text Calibri 16 pt</a:t>
            </a:r>
          </a:p>
          <a:p>
            <a:pPr lvl="6"/>
            <a:r>
              <a:rPr lang="en-US" noProof="0" dirty="0"/>
              <a:t>Text Calibri 16 pt</a:t>
            </a:r>
          </a:p>
          <a:p>
            <a:pPr lvl="7"/>
            <a:r>
              <a:rPr lang="en-US" noProof="0" dirty="0"/>
              <a:t>Text Calibri 16 pt</a:t>
            </a:r>
          </a:p>
          <a:p>
            <a:pPr lvl="8"/>
            <a:r>
              <a:rPr lang="en-US" noProof="0" dirty="0"/>
              <a:t>Text Calibri 12 pt</a:t>
            </a:r>
          </a:p>
        </p:txBody>
      </p:sp>
      <p:sp>
        <p:nvSpPr>
          <p:cNvPr id="2" name="Content 2">
            <a:extLst>
              <a:ext uri="{FF2B5EF4-FFF2-40B4-BE49-F238E27FC236}">
                <a16:creationId xmlns:a16="http://schemas.microsoft.com/office/drawing/2014/main" id="{01BB7566-585D-D3E1-22D9-722D732082DB}"/>
              </a:ext>
            </a:extLst>
          </p:cNvPr>
          <p:cNvSpPr>
            <a:spLocks noGrp="1"/>
          </p:cNvSpPr>
          <p:nvPr>
            <p:ph idx="18" hasCustomPrompt="1"/>
          </p:nvPr>
        </p:nvSpPr>
        <p:spPr>
          <a:xfrm>
            <a:off x="6934200" y="1623600"/>
            <a:ext cx="4698000" cy="4572000"/>
          </a:xfrm>
          <a:prstGeom prst="rect">
            <a:avLst/>
          </a:prstGeom>
        </p:spPr>
        <p:txBody>
          <a:bodyPr vert="horz" lIns="0" tIns="0" rIns="0" bIns="0" rtlCol="0">
            <a:noAutofit/>
          </a:bodyPr>
          <a:lstStyle>
            <a:lvl1pPr>
              <a:spcAft>
                <a:spcPts val="0"/>
              </a:spcAft>
              <a:defRPr sz="1600">
                <a:solidFill>
                  <a:schemeClr val="tx1"/>
                </a:solidFill>
              </a:defRPr>
            </a:lvl1pPr>
            <a:lvl2pPr>
              <a:defRPr sz="1600">
                <a:solidFill>
                  <a:schemeClr val="tx1"/>
                </a:solidFill>
              </a:defRPr>
            </a:lvl2pPr>
            <a:lvl3pPr>
              <a:buClr>
                <a:schemeClr val="bg2"/>
              </a:buClr>
              <a:defRPr sz="1600">
                <a:solidFill>
                  <a:schemeClr val="tx1"/>
                </a:solidFill>
              </a:defRPr>
            </a:lvl3pPr>
            <a:lvl4pPr>
              <a:defRPr sz="1600">
                <a:solidFill>
                  <a:schemeClr val="tx1"/>
                </a:solidFill>
              </a:defRPr>
            </a:lvl4pPr>
            <a:lvl5pPr>
              <a:defRPr sz="1600">
                <a:solidFill>
                  <a:schemeClr val="tx1"/>
                </a:solidFill>
              </a:defRPr>
            </a:lvl5pPr>
            <a:lvl6pPr>
              <a:defRPr sz="1600">
                <a:solidFill>
                  <a:schemeClr val="tx1"/>
                </a:solidFill>
              </a:defRPr>
            </a:lvl6pPr>
            <a:lvl7pPr>
              <a:defRPr sz="1600">
                <a:solidFill>
                  <a:schemeClr val="tx1"/>
                </a:solidFill>
              </a:defRPr>
            </a:lvl7pPr>
            <a:lvl8pPr>
              <a:defRPr sz="1600">
                <a:solidFill>
                  <a:schemeClr val="tx1"/>
                </a:solidFill>
              </a:defRPr>
            </a:lvl8pPr>
            <a:lvl9pPr>
              <a:spcBef>
                <a:spcPts val="1200"/>
              </a:spcBef>
              <a:defRPr sz="1200">
                <a:solidFill>
                  <a:schemeClr val="tx1"/>
                </a:solidFill>
              </a:defRPr>
            </a:lvl9pPr>
          </a:lstStyle>
          <a:p>
            <a:pPr lvl="0"/>
            <a:r>
              <a:rPr lang="en-US" noProof="0" dirty="0"/>
              <a:t>Headline Calibri Bold 16 pt</a:t>
            </a:r>
          </a:p>
          <a:p>
            <a:pPr lvl="1"/>
            <a:r>
              <a:rPr lang="en-US" noProof="0" dirty="0"/>
              <a:t>Text Calibri 16 pt</a:t>
            </a:r>
          </a:p>
          <a:p>
            <a:pPr lvl="2"/>
            <a:r>
              <a:rPr lang="en-US" noProof="0" dirty="0"/>
              <a:t>Text Calibri 16 pt</a:t>
            </a:r>
          </a:p>
          <a:p>
            <a:pPr lvl="3"/>
            <a:r>
              <a:rPr lang="en-US" noProof="0" dirty="0"/>
              <a:t>Text Calibri 16 pt</a:t>
            </a:r>
          </a:p>
          <a:p>
            <a:pPr lvl="4"/>
            <a:r>
              <a:rPr lang="en-US" noProof="0" dirty="0"/>
              <a:t>Text Calibri 16 pt</a:t>
            </a:r>
          </a:p>
          <a:p>
            <a:pPr lvl="5"/>
            <a:r>
              <a:rPr lang="en-US" noProof="0" dirty="0"/>
              <a:t>Text Calibri 16 pt</a:t>
            </a:r>
          </a:p>
          <a:p>
            <a:pPr lvl="6"/>
            <a:r>
              <a:rPr lang="en-US" noProof="0" dirty="0"/>
              <a:t>Text Calibri 16 pt</a:t>
            </a:r>
          </a:p>
          <a:p>
            <a:pPr lvl="7"/>
            <a:r>
              <a:rPr lang="en-US" noProof="0" dirty="0"/>
              <a:t>Text Calibri 16 pt</a:t>
            </a:r>
          </a:p>
          <a:p>
            <a:pPr lvl="8"/>
            <a:r>
              <a:rPr lang="en-US" noProof="0" dirty="0"/>
              <a:t>Text Calibri 12 pt</a:t>
            </a:r>
          </a:p>
        </p:txBody>
      </p:sp>
      <p:sp>
        <p:nvSpPr>
          <p:cNvPr id="97" name="Footnote">
            <a:extLst>
              <a:ext uri="{C183D7F6-B498-43B3-948B-1728B52AA6E4}">
                <adec:decorative xmlns:adec="http://schemas.microsoft.com/office/drawing/2017/decorative" val="1"/>
              </a:ext>
            </a:extLst>
          </p:cNvPr>
          <p:cNvSpPr>
            <a:spLocks noGrp="1"/>
          </p:cNvSpPr>
          <p:nvPr>
            <p:ph type="body" sz="quarter" idx="15" hasCustomPrompt="1"/>
          </p:nvPr>
        </p:nvSpPr>
        <p:spPr>
          <a:xfrm>
            <a:off x="540000" y="6297348"/>
            <a:ext cx="4510800" cy="360000"/>
          </a:xfrm>
        </p:spPr>
        <p:txBody>
          <a:bodyPr anchor="b" anchorCtr="0">
            <a:noAutofit/>
          </a:bodyPr>
          <a:lstStyle>
            <a:lvl1pPr>
              <a:lnSpc>
                <a:spcPct val="100000"/>
              </a:lnSpc>
              <a:defRPr sz="1000" b="0">
                <a:solidFill>
                  <a:schemeClr val="bg1"/>
                </a:solidFill>
              </a:defRPr>
            </a:lvl1pPr>
          </a:lstStyle>
          <a:p>
            <a:r>
              <a:rPr lang="en-US" dirty="0"/>
              <a:t>Click to add footnote</a:t>
            </a:r>
            <a:br>
              <a:rPr lang="en-US" dirty="0"/>
            </a:br>
            <a:r>
              <a:rPr lang="en-US" dirty="0"/>
              <a:t>second line</a:t>
            </a:r>
          </a:p>
        </p:txBody>
      </p:sp>
      <p:pic>
        <p:nvPicPr>
          <p:cNvPr id="7" name="Siemens Healthineers Logo">
            <a:extLst>
              <a:ext uri="{FF2B5EF4-FFF2-40B4-BE49-F238E27FC236}">
                <a16:creationId xmlns:a16="http://schemas.microsoft.com/office/drawing/2014/main" id="{AD6C392C-3727-0981-EFA9-0E6BF947E480}"/>
              </a:ext>
              <a:ext uri="{C183D7F6-B498-43B3-948B-1728B52AA6E4}">
                <adec:decorative xmlns:adec="http://schemas.microsoft.com/office/drawing/2017/decorative" val="1"/>
              </a:ext>
            </a:extLst>
          </p:cNvPr>
          <p:cNvPicPr>
            <a:picLocks noGrp="1" noRot="1" noMove="1" noResize="1" noEditPoints="1" noAdjustHandles="1" noChangeArrowheads="1" noChangeShapeType="1" noCrop="1"/>
          </p:cNvPicPr>
          <p:nvPr userDrawn="1"/>
        </p:nvPicPr>
        <p:blipFill>
          <a:blip>
            <a:extLst>
              <a:ext uri="{96DAC541-7B7A-43D3-8B79-37D633B846F1}">
                <asvg:svgBlip xmlns:asvg="http://schemas.microsoft.com/office/drawing/2016/SVG/main" r:embed="rId5"/>
              </a:ext>
            </a:extLst>
          </a:blip>
          <a:srcRect/>
          <a:stretch/>
        </p:blipFill>
        <p:spPr bwMode="black">
          <a:xfrm>
            <a:off x="10440000" y="281267"/>
            <a:ext cx="1440000" cy="338400"/>
          </a:xfrm>
          <a:prstGeom prst="rect">
            <a:avLst/>
          </a:prstGeom>
        </p:spPr>
      </p:pic>
      <p:sp>
        <p:nvSpPr>
          <p:cNvPr id="4" name="Date Placeholder 3">
            <a:extLst>
              <a:ext uri="{FF2B5EF4-FFF2-40B4-BE49-F238E27FC236}">
                <a16:creationId xmlns:a16="http://schemas.microsoft.com/office/drawing/2014/main" id="{1F9A899E-420B-D6CB-85CC-31FF1639D29E}"/>
              </a:ext>
              <a:ext uri="{C183D7F6-B498-43B3-948B-1728B52AA6E4}">
                <adec:decorative xmlns:adec="http://schemas.microsoft.com/office/drawing/2017/decorative" val="1"/>
              </a:ext>
            </a:extLst>
          </p:cNvPr>
          <p:cNvSpPr>
            <a:spLocks noGrp="1"/>
          </p:cNvSpPr>
          <p:nvPr>
            <p:ph type="dt" sz="half" idx="19"/>
          </p:nvPr>
        </p:nvSpPr>
        <p:spPr/>
        <p:txBody>
          <a:bodyPr/>
          <a:lstStyle/>
          <a:p>
            <a:pPr algn="r"/>
            <a:r>
              <a:rPr lang="en-US"/>
              <a:t>Unrestricted © Siemens Healthineers, 2026</a:t>
            </a:r>
            <a:endParaRPr lang="en-US" dirty="0"/>
          </a:p>
        </p:txBody>
      </p:sp>
      <p:sp>
        <p:nvSpPr>
          <p:cNvPr id="5" name="Footer Placeholder 4">
            <a:extLst>
              <a:ext uri="{FF2B5EF4-FFF2-40B4-BE49-F238E27FC236}">
                <a16:creationId xmlns:a16="http://schemas.microsoft.com/office/drawing/2014/main" id="{98A94F3C-0B21-B7E8-35FB-FD971296AFDD}"/>
              </a:ext>
              <a:ext uri="{C183D7F6-B498-43B3-948B-1728B52AA6E4}">
                <adec:decorative xmlns:adec="http://schemas.microsoft.com/office/drawing/2017/decorative" val="1"/>
              </a:ext>
            </a:extLst>
          </p:cNvPr>
          <p:cNvSpPr>
            <a:spLocks noGrp="1"/>
          </p:cNvSpPr>
          <p:nvPr>
            <p:ph type="ftr" sz="quarter" idx="20"/>
          </p:nvPr>
        </p:nvSpPr>
        <p:spPr/>
        <p:txBody>
          <a:bodyPr/>
          <a:lstStyle/>
          <a:p>
            <a:r>
              <a:rPr lang="en-US"/>
              <a:t>SHS DI XP</a:t>
            </a:r>
            <a:endParaRPr lang="en-US" dirty="0"/>
          </a:p>
        </p:txBody>
      </p:sp>
      <p:sp>
        <p:nvSpPr>
          <p:cNvPr id="6" name="Slide Number Placeholder 5">
            <a:extLst>
              <a:ext uri="{FF2B5EF4-FFF2-40B4-BE49-F238E27FC236}">
                <a16:creationId xmlns:a16="http://schemas.microsoft.com/office/drawing/2014/main" id="{33AA5A1E-749A-2574-9C77-49766555D177}"/>
              </a:ext>
              <a:ext uri="{C183D7F6-B498-43B3-948B-1728B52AA6E4}">
                <adec:decorative xmlns:adec="http://schemas.microsoft.com/office/drawing/2017/decorative" val="1"/>
              </a:ext>
            </a:extLst>
          </p:cNvPr>
          <p:cNvSpPr>
            <a:spLocks noGrp="1"/>
          </p:cNvSpPr>
          <p:nvPr>
            <p:ph type="sldNum" sz="quarter" idx="21"/>
          </p:nvPr>
        </p:nvSpPr>
        <p:spPr/>
        <p:txBody>
          <a:bodyPr/>
          <a:lstStyle/>
          <a:p>
            <a:fld id="{42B424FB-C8CA-40D0-9E9F-83B6197CB6E7}" type="slidenum">
              <a:rPr lang="en-US" smtClean="0"/>
              <a:pPr/>
              <a:t>‹Nr.›</a:t>
            </a:fld>
            <a:endParaRPr lang="en-US" b="1" dirty="0"/>
          </a:p>
        </p:txBody>
      </p:sp>
    </p:spTree>
    <p:extLst>
      <p:ext uri="{BB962C8B-B14F-4D97-AF65-F5344CB8AC3E}">
        <p14:creationId xmlns:p14="http://schemas.microsoft.com/office/powerpoint/2010/main" val="167230520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Content Slide comparison White">
    <p:bg>
      <p:bgRef idx="1001">
        <a:schemeClr val="bg1"/>
      </p:bgRef>
    </p:bg>
    <p:spTree>
      <p:nvGrpSpPr>
        <p:cNvPr id="1" name=""/>
        <p:cNvGrpSpPr/>
        <p:nvPr/>
      </p:nvGrpSpPr>
      <p:grpSpPr>
        <a:xfrm>
          <a:off x="0" y="0"/>
          <a:ext cx="0" cy="0"/>
          <a:chOff x="0" y="0"/>
          <a:chExt cx="0" cy="0"/>
        </a:xfrm>
      </p:grpSpPr>
      <p:graphicFrame>
        <p:nvGraphicFramePr>
          <p:cNvPr id="8" name="think-cell data - do not delete" hidden="1">
            <a:extLst>
              <a:ext uri="{FF2B5EF4-FFF2-40B4-BE49-F238E27FC236}">
                <a16:creationId xmlns:a16="http://schemas.microsoft.com/office/drawing/2014/main" id="{79BB13E0-6F00-7196-DA03-E939F4BB3F3C}"/>
              </a:ext>
            </a:extLst>
          </p:cNvPr>
          <p:cNvGraphicFramePr>
            <a:graphicFrameLocks/>
          </p:cNvGraphicFramePr>
          <p:nvPr userDrawn="1">
            <p:custDataLst>
              <p:tags r:id="rId1"/>
            </p:custDataLst>
            <p:extLst>
              <p:ext uri="{D42A27DB-BD31-4B8C-83A1-F6EECF244321}">
                <p14:modId xmlns:p14="http://schemas.microsoft.com/office/powerpoint/2010/main" val="125732973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60" imgH="360" progId="TCLayout.ActiveDocument.1">
                  <p:embed/>
                </p:oleObj>
              </mc:Choice>
              <mc:Fallback>
                <p:oleObj name="think-cell Slide" r:id="rId3" imgW="360" imgH="360" progId="TCLayout.ActiveDocument.1">
                  <p:embed/>
                  <p:pic>
                    <p:nvPicPr>
                      <p:cNvPr id="8" name="think-cell data - do not delete" hidden="1">
                        <a:extLst>
                          <a:ext uri="{FF2B5EF4-FFF2-40B4-BE49-F238E27FC236}">
                            <a16:creationId xmlns:a16="http://schemas.microsoft.com/office/drawing/2014/main" id="{79BB13E0-6F00-7196-DA03-E939F4BB3F3C}"/>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100" name="White layer">
            <a:extLst>
              <a:ext uri="{C183D7F6-B498-43B3-948B-1728B52AA6E4}">
                <adec:decorative xmlns:adec="http://schemas.microsoft.com/office/drawing/2017/decorative" val="1"/>
              </a:ext>
            </a:extLst>
          </p:cNvPr>
          <p:cNvSpPr/>
          <p:nvPr userDrawn="1"/>
        </p:nvSpPr>
        <p:spPr bwMode="white">
          <a:xfrm>
            <a:off x="2" y="0"/>
            <a:ext cx="6175373"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3" name="Headline"/>
          <p:cNvSpPr>
            <a:spLocks noGrp="1"/>
          </p:cNvSpPr>
          <p:nvPr>
            <p:ph type="title" hasCustomPrompt="1"/>
          </p:nvPr>
        </p:nvSpPr>
        <p:spPr>
          <a:xfrm>
            <a:off x="540001" y="219599"/>
            <a:ext cx="5461200" cy="832913"/>
          </a:xfrm>
        </p:spPr>
        <p:txBody>
          <a:bodyPr vert="horz" rIns="0"/>
          <a:lstStyle>
            <a:lvl1pPr>
              <a:defRPr b="0">
                <a:solidFill>
                  <a:schemeClr val="tx2"/>
                </a:solidFill>
              </a:defRPr>
            </a:lvl1pPr>
          </a:lstStyle>
          <a:p>
            <a:r>
              <a:rPr lang="en-US" noProof="0" dirty="0"/>
              <a:t>Title SH-Bree-Headline 27 pt</a:t>
            </a:r>
            <a:br>
              <a:rPr lang="en-US" noProof="0" dirty="0"/>
            </a:br>
            <a:r>
              <a:rPr lang="en-US" noProof="0" dirty="0"/>
              <a:t>Optionally black for second line</a:t>
            </a:r>
            <a:endParaRPr lang="de-DE" dirty="0"/>
          </a:p>
        </p:txBody>
      </p:sp>
      <p:sp>
        <p:nvSpPr>
          <p:cNvPr id="102" name="Content 1"/>
          <p:cNvSpPr>
            <a:spLocks noGrp="1"/>
          </p:cNvSpPr>
          <p:nvPr>
            <p:ph idx="1" hasCustomPrompt="1"/>
          </p:nvPr>
        </p:nvSpPr>
        <p:spPr>
          <a:xfrm>
            <a:off x="540000" y="1623600"/>
            <a:ext cx="4510800" cy="4572000"/>
          </a:xfrm>
          <a:prstGeom prst="rect">
            <a:avLst/>
          </a:prstGeom>
        </p:spPr>
        <p:txBody>
          <a:bodyPr vert="horz" lIns="0" tIns="0" rIns="0" bIns="0" rtlCol="0">
            <a:noAutofit/>
          </a:bodyPr>
          <a:lstStyle>
            <a:lvl1pPr>
              <a:spcAft>
                <a:spcPts val="0"/>
              </a:spcAft>
              <a:defRPr sz="1600">
                <a:solidFill>
                  <a:schemeClr val="bg1"/>
                </a:solidFill>
              </a:defRPr>
            </a:lvl1pPr>
            <a:lvl2pPr>
              <a:defRPr sz="1600">
                <a:solidFill>
                  <a:schemeClr val="bg1"/>
                </a:solidFill>
              </a:defRPr>
            </a:lvl2pPr>
            <a:lvl3pPr>
              <a:buClr>
                <a:schemeClr val="tx2"/>
              </a:buClr>
              <a:defRPr sz="1600">
                <a:solidFill>
                  <a:schemeClr val="bg1"/>
                </a:solidFill>
              </a:defRPr>
            </a:lvl3pPr>
            <a:lvl4pPr>
              <a:buClr>
                <a:schemeClr val="tx2"/>
              </a:buClr>
              <a:defRPr sz="1600">
                <a:solidFill>
                  <a:schemeClr val="bg1"/>
                </a:solidFill>
              </a:defRPr>
            </a:lvl4pPr>
            <a:lvl5pPr>
              <a:buClr>
                <a:schemeClr val="tx2"/>
              </a:buClr>
              <a:defRPr sz="1600">
                <a:solidFill>
                  <a:schemeClr val="bg1"/>
                </a:solidFill>
              </a:defRPr>
            </a:lvl5pPr>
            <a:lvl6pPr>
              <a:buClr>
                <a:schemeClr val="tx2"/>
              </a:buClr>
              <a:defRPr sz="1600">
                <a:solidFill>
                  <a:schemeClr val="bg1"/>
                </a:solidFill>
              </a:defRPr>
            </a:lvl6pPr>
            <a:lvl7pPr>
              <a:buClr>
                <a:schemeClr val="tx2"/>
              </a:buClr>
              <a:defRPr sz="1600">
                <a:solidFill>
                  <a:schemeClr val="bg1"/>
                </a:solidFill>
              </a:defRPr>
            </a:lvl7pPr>
            <a:lvl8pPr>
              <a:buClr>
                <a:schemeClr val="tx2"/>
              </a:buClr>
              <a:defRPr sz="1600">
                <a:solidFill>
                  <a:schemeClr val="bg1"/>
                </a:solidFill>
              </a:defRPr>
            </a:lvl8pPr>
            <a:lvl9pPr>
              <a:spcBef>
                <a:spcPts val="1200"/>
              </a:spcBef>
              <a:defRPr sz="1200">
                <a:solidFill>
                  <a:schemeClr val="bg1"/>
                </a:solidFill>
              </a:defRPr>
            </a:lvl9pPr>
          </a:lstStyle>
          <a:p>
            <a:pPr lvl="0"/>
            <a:r>
              <a:rPr lang="en-US" noProof="0" dirty="0"/>
              <a:t>Headline Calibri Bold 16 pt</a:t>
            </a:r>
          </a:p>
          <a:p>
            <a:pPr lvl="1"/>
            <a:r>
              <a:rPr lang="en-US" noProof="0" dirty="0"/>
              <a:t>Text Calibri 16 pt</a:t>
            </a:r>
          </a:p>
          <a:p>
            <a:pPr lvl="2"/>
            <a:r>
              <a:rPr lang="en-US" noProof="0" dirty="0"/>
              <a:t>Text Calibri 16 pt</a:t>
            </a:r>
          </a:p>
          <a:p>
            <a:pPr lvl="3"/>
            <a:r>
              <a:rPr lang="en-US" noProof="0" dirty="0"/>
              <a:t>Text Calibri 16 pt</a:t>
            </a:r>
          </a:p>
          <a:p>
            <a:pPr lvl="4"/>
            <a:r>
              <a:rPr lang="en-US" noProof="0" dirty="0"/>
              <a:t>Text Calibri 16 pt</a:t>
            </a:r>
          </a:p>
          <a:p>
            <a:pPr lvl="5"/>
            <a:r>
              <a:rPr lang="en-US" noProof="0" dirty="0"/>
              <a:t>Text Calibri 16 pt</a:t>
            </a:r>
          </a:p>
          <a:p>
            <a:pPr lvl="6"/>
            <a:r>
              <a:rPr lang="en-US" noProof="0" dirty="0"/>
              <a:t>Text Calibri 16 pt</a:t>
            </a:r>
          </a:p>
          <a:p>
            <a:pPr lvl="7"/>
            <a:r>
              <a:rPr lang="en-US" noProof="0" dirty="0"/>
              <a:t>Text Calibri 16 pt</a:t>
            </a:r>
          </a:p>
          <a:p>
            <a:pPr lvl="8"/>
            <a:r>
              <a:rPr lang="en-US" noProof="0" dirty="0"/>
              <a:t>Text Calibri 12 pt</a:t>
            </a:r>
          </a:p>
        </p:txBody>
      </p:sp>
      <p:sp>
        <p:nvSpPr>
          <p:cNvPr id="2" name="Content 2">
            <a:extLst>
              <a:ext uri="{FF2B5EF4-FFF2-40B4-BE49-F238E27FC236}">
                <a16:creationId xmlns:a16="http://schemas.microsoft.com/office/drawing/2014/main" id="{01BB7566-585D-D3E1-22D9-722D732082DB}"/>
              </a:ext>
            </a:extLst>
          </p:cNvPr>
          <p:cNvSpPr>
            <a:spLocks noGrp="1"/>
          </p:cNvSpPr>
          <p:nvPr>
            <p:ph idx="18" hasCustomPrompt="1"/>
          </p:nvPr>
        </p:nvSpPr>
        <p:spPr>
          <a:xfrm>
            <a:off x="6934200" y="1623600"/>
            <a:ext cx="4698000" cy="4572000"/>
          </a:xfrm>
          <a:prstGeom prst="rect">
            <a:avLst/>
          </a:prstGeom>
        </p:spPr>
        <p:txBody>
          <a:bodyPr vert="horz" lIns="0" tIns="0" rIns="0" bIns="0" rtlCol="0">
            <a:noAutofit/>
          </a:bodyPr>
          <a:lstStyle>
            <a:lvl1pPr>
              <a:spcAft>
                <a:spcPts val="0"/>
              </a:spcAft>
              <a:defRPr sz="1600">
                <a:solidFill>
                  <a:schemeClr val="tx1"/>
                </a:solidFill>
              </a:defRPr>
            </a:lvl1pPr>
            <a:lvl2pPr>
              <a:defRPr sz="1600">
                <a:solidFill>
                  <a:schemeClr val="tx1"/>
                </a:solidFill>
              </a:defRPr>
            </a:lvl2pPr>
            <a:lvl3pPr>
              <a:buClr>
                <a:schemeClr val="tx2"/>
              </a:buClr>
              <a:defRPr sz="1600">
                <a:solidFill>
                  <a:schemeClr val="tx1"/>
                </a:solidFill>
              </a:defRPr>
            </a:lvl3pPr>
            <a:lvl4pPr>
              <a:buClr>
                <a:schemeClr val="tx2"/>
              </a:buClr>
              <a:defRPr sz="1600">
                <a:solidFill>
                  <a:schemeClr val="tx1"/>
                </a:solidFill>
              </a:defRPr>
            </a:lvl4pPr>
            <a:lvl5pPr>
              <a:buClr>
                <a:schemeClr val="tx2"/>
              </a:buClr>
              <a:defRPr sz="1600">
                <a:solidFill>
                  <a:schemeClr val="tx1"/>
                </a:solidFill>
              </a:defRPr>
            </a:lvl5pPr>
            <a:lvl6pPr>
              <a:buClr>
                <a:schemeClr val="tx2"/>
              </a:buClr>
              <a:defRPr sz="1600">
                <a:solidFill>
                  <a:schemeClr val="tx1"/>
                </a:solidFill>
              </a:defRPr>
            </a:lvl6pPr>
            <a:lvl7pPr>
              <a:buClr>
                <a:schemeClr val="tx2"/>
              </a:buClr>
              <a:defRPr sz="1600">
                <a:solidFill>
                  <a:schemeClr val="tx1"/>
                </a:solidFill>
              </a:defRPr>
            </a:lvl7pPr>
            <a:lvl8pPr>
              <a:buClr>
                <a:schemeClr val="tx2"/>
              </a:buClr>
              <a:defRPr sz="1600">
                <a:solidFill>
                  <a:schemeClr val="tx1"/>
                </a:solidFill>
              </a:defRPr>
            </a:lvl8pPr>
            <a:lvl9pPr>
              <a:spcBef>
                <a:spcPts val="1200"/>
              </a:spcBef>
              <a:defRPr sz="1200">
                <a:solidFill>
                  <a:schemeClr val="tx1"/>
                </a:solidFill>
              </a:defRPr>
            </a:lvl9pPr>
          </a:lstStyle>
          <a:p>
            <a:pPr lvl="0"/>
            <a:r>
              <a:rPr lang="en-US" noProof="0" dirty="0"/>
              <a:t>Headline Calibri Bold 16 pt</a:t>
            </a:r>
          </a:p>
          <a:p>
            <a:pPr lvl="1"/>
            <a:r>
              <a:rPr lang="en-US" noProof="0" dirty="0"/>
              <a:t>Text Calibri 16 pt</a:t>
            </a:r>
          </a:p>
          <a:p>
            <a:pPr lvl="2"/>
            <a:r>
              <a:rPr lang="en-US" noProof="0" dirty="0"/>
              <a:t>Text Calibri 16 pt</a:t>
            </a:r>
          </a:p>
          <a:p>
            <a:pPr lvl="3"/>
            <a:r>
              <a:rPr lang="en-US" noProof="0" dirty="0"/>
              <a:t>Text Calibri 16 pt</a:t>
            </a:r>
          </a:p>
          <a:p>
            <a:pPr lvl="4"/>
            <a:r>
              <a:rPr lang="en-US" noProof="0" dirty="0"/>
              <a:t>Text Calibri 16 pt</a:t>
            </a:r>
          </a:p>
          <a:p>
            <a:pPr lvl="5"/>
            <a:r>
              <a:rPr lang="en-US" noProof="0" dirty="0"/>
              <a:t>Text Calibri 16 pt</a:t>
            </a:r>
          </a:p>
          <a:p>
            <a:pPr lvl="6"/>
            <a:r>
              <a:rPr lang="en-US" noProof="0" dirty="0"/>
              <a:t>Text Calibri 16 pt</a:t>
            </a:r>
          </a:p>
          <a:p>
            <a:pPr lvl="7"/>
            <a:r>
              <a:rPr lang="en-US" noProof="0" dirty="0"/>
              <a:t>Text Calibri 16 pt</a:t>
            </a:r>
          </a:p>
          <a:p>
            <a:pPr lvl="8"/>
            <a:r>
              <a:rPr lang="en-US" noProof="0" dirty="0"/>
              <a:t>Text Calibri 12 pt</a:t>
            </a:r>
          </a:p>
        </p:txBody>
      </p:sp>
      <p:sp>
        <p:nvSpPr>
          <p:cNvPr id="97" name="Footnote">
            <a:extLst>
              <a:ext uri="{C183D7F6-B498-43B3-948B-1728B52AA6E4}">
                <adec:decorative xmlns:adec="http://schemas.microsoft.com/office/drawing/2017/decorative" val="1"/>
              </a:ext>
            </a:extLst>
          </p:cNvPr>
          <p:cNvSpPr>
            <a:spLocks noGrp="1"/>
          </p:cNvSpPr>
          <p:nvPr>
            <p:ph type="body" sz="quarter" idx="15" hasCustomPrompt="1"/>
          </p:nvPr>
        </p:nvSpPr>
        <p:spPr>
          <a:xfrm>
            <a:off x="540000" y="6297348"/>
            <a:ext cx="4510800" cy="360000"/>
          </a:xfrm>
        </p:spPr>
        <p:txBody>
          <a:bodyPr anchor="b" anchorCtr="0">
            <a:noAutofit/>
          </a:bodyPr>
          <a:lstStyle>
            <a:lvl1pPr>
              <a:lnSpc>
                <a:spcPct val="100000"/>
              </a:lnSpc>
              <a:defRPr sz="1000" b="0">
                <a:solidFill>
                  <a:schemeClr val="bg1"/>
                </a:solidFill>
              </a:defRPr>
            </a:lvl1pPr>
          </a:lstStyle>
          <a:p>
            <a:r>
              <a:rPr lang="en-US" dirty="0"/>
              <a:t>Click to add footnote</a:t>
            </a:r>
            <a:br>
              <a:rPr lang="en-US" dirty="0"/>
            </a:br>
            <a:r>
              <a:rPr lang="en-US" dirty="0"/>
              <a:t>second line</a:t>
            </a:r>
          </a:p>
        </p:txBody>
      </p:sp>
      <p:pic>
        <p:nvPicPr>
          <p:cNvPr id="7" name="Siemens Healthineers Logo">
            <a:extLst>
              <a:ext uri="{FF2B5EF4-FFF2-40B4-BE49-F238E27FC236}">
                <a16:creationId xmlns:a16="http://schemas.microsoft.com/office/drawing/2014/main" id="{84B348E3-4776-054A-D0FE-5021074C43DD}"/>
              </a:ext>
              <a:ext uri="{C183D7F6-B498-43B3-948B-1728B52AA6E4}">
                <adec:decorative xmlns:adec="http://schemas.microsoft.com/office/drawing/2017/decorative" val="1"/>
              </a:ext>
            </a:extLst>
          </p:cNvPr>
          <p:cNvPicPr>
            <a:picLocks noGrp="1" noRot="1" noMove="1" noResize="1" noEditPoints="1" noAdjustHandles="1" noChangeArrowheads="1" noChangeShapeType="1" noCrop="1"/>
          </p:cNvPicPr>
          <p:nvPr userDrawn="1"/>
        </p:nvPicPr>
        <p:blipFill>
          <a:blip>
            <a:extLst>
              <a:ext uri="{96DAC541-7B7A-43D3-8B79-37D633B846F1}">
                <asvg:svgBlip xmlns:asvg="http://schemas.microsoft.com/office/drawing/2016/SVG/main" r:embed="rId5"/>
              </a:ext>
            </a:extLst>
          </a:blip>
          <a:srcRect/>
          <a:stretch/>
        </p:blipFill>
        <p:spPr bwMode="black">
          <a:xfrm>
            <a:off x="10440000" y="281267"/>
            <a:ext cx="1440000" cy="338400"/>
          </a:xfrm>
          <a:prstGeom prst="rect">
            <a:avLst/>
          </a:prstGeom>
        </p:spPr>
      </p:pic>
      <p:sp>
        <p:nvSpPr>
          <p:cNvPr id="4" name="Date Placeholder 3">
            <a:extLst>
              <a:ext uri="{FF2B5EF4-FFF2-40B4-BE49-F238E27FC236}">
                <a16:creationId xmlns:a16="http://schemas.microsoft.com/office/drawing/2014/main" id="{D7479FBF-87BD-3AD2-9872-2F2B6079B292}"/>
              </a:ext>
              <a:ext uri="{C183D7F6-B498-43B3-948B-1728B52AA6E4}">
                <adec:decorative xmlns:adec="http://schemas.microsoft.com/office/drawing/2017/decorative" val="1"/>
              </a:ext>
            </a:extLst>
          </p:cNvPr>
          <p:cNvSpPr>
            <a:spLocks noGrp="1"/>
          </p:cNvSpPr>
          <p:nvPr>
            <p:ph type="dt" sz="half" idx="19"/>
          </p:nvPr>
        </p:nvSpPr>
        <p:spPr/>
        <p:txBody>
          <a:bodyPr/>
          <a:lstStyle/>
          <a:p>
            <a:pPr algn="r"/>
            <a:r>
              <a:rPr lang="en-US"/>
              <a:t>Unrestricted © Siemens Healthineers, 2026</a:t>
            </a:r>
            <a:endParaRPr lang="en-US" dirty="0"/>
          </a:p>
        </p:txBody>
      </p:sp>
      <p:sp>
        <p:nvSpPr>
          <p:cNvPr id="5" name="Footer Placeholder 4">
            <a:extLst>
              <a:ext uri="{FF2B5EF4-FFF2-40B4-BE49-F238E27FC236}">
                <a16:creationId xmlns:a16="http://schemas.microsoft.com/office/drawing/2014/main" id="{BBFF6D34-5751-17E7-4FF0-DD9838E868F3}"/>
              </a:ext>
              <a:ext uri="{C183D7F6-B498-43B3-948B-1728B52AA6E4}">
                <adec:decorative xmlns:adec="http://schemas.microsoft.com/office/drawing/2017/decorative" val="1"/>
              </a:ext>
            </a:extLst>
          </p:cNvPr>
          <p:cNvSpPr>
            <a:spLocks noGrp="1"/>
          </p:cNvSpPr>
          <p:nvPr>
            <p:ph type="ftr" sz="quarter" idx="20"/>
          </p:nvPr>
        </p:nvSpPr>
        <p:spPr/>
        <p:txBody>
          <a:bodyPr/>
          <a:lstStyle/>
          <a:p>
            <a:r>
              <a:rPr lang="en-US"/>
              <a:t>SHS DI XP</a:t>
            </a:r>
            <a:endParaRPr lang="en-US" dirty="0"/>
          </a:p>
        </p:txBody>
      </p:sp>
      <p:sp>
        <p:nvSpPr>
          <p:cNvPr id="6" name="Slide Number Placeholder 5">
            <a:extLst>
              <a:ext uri="{FF2B5EF4-FFF2-40B4-BE49-F238E27FC236}">
                <a16:creationId xmlns:a16="http://schemas.microsoft.com/office/drawing/2014/main" id="{5C94E78C-FD7E-329F-9D06-FBF7BD5049E0}"/>
              </a:ext>
              <a:ext uri="{C183D7F6-B498-43B3-948B-1728B52AA6E4}">
                <adec:decorative xmlns:adec="http://schemas.microsoft.com/office/drawing/2017/decorative" val="1"/>
              </a:ext>
            </a:extLst>
          </p:cNvPr>
          <p:cNvSpPr>
            <a:spLocks noGrp="1"/>
          </p:cNvSpPr>
          <p:nvPr>
            <p:ph type="sldNum" sz="quarter" idx="21"/>
          </p:nvPr>
        </p:nvSpPr>
        <p:spPr/>
        <p:txBody>
          <a:bodyPr/>
          <a:lstStyle/>
          <a:p>
            <a:fld id="{42B424FB-C8CA-40D0-9E9F-83B6197CB6E7}" type="slidenum">
              <a:rPr lang="en-US" smtClean="0"/>
              <a:pPr/>
              <a:t>‹Nr.›</a:t>
            </a:fld>
            <a:endParaRPr lang="en-US" b="1" dirty="0"/>
          </a:p>
        </p:txBody>
      </p:sp>
    </p:spTree>
    <p:extLst>
      <p:ext uri="{BB962C8B-B14F-4D97-AF65-F5344CB8AC3E}">
        <p14:creationId xmlns:p14="http://schemas.microsoft.com/office/powerpoint/2010/main" val="698452149"/>
      </p:ext>
    </p:extLst>
  </p:cSld>
  <p:clrMapOvr>
    <a:overrideClrMapping bg1="dk1" tx1="lt1" bg2="dk2" tx2="lt2" accent1="accent1" accent2="accent2" accent3="accent3" accent4="accent4" accent5="accent5" accent6="accent6" hlink="hlink" folHlink="folHlink"/>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hree Columns Black">
    <p:bg>
      <p:bgRef idx="1001">
        <a:schemeClr val="bg1"/>
      </p:bgRef>
    </p:bg>
    <p:spTree>
      <p:nvGrpSpPr>
        <p:cNvPr id="1" name=""/>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AFC13B92-D2B2-D2D9-E948-57F8627E98DE}"/>
              </a:ext>
            </a:extLst>
          </p:cNvPr>
          <p:cNvGraphicFramePr>
            <a:graphicFrameLocks/>
          </p:cNvGraphicFramePr>
          <p:nvPr userDrawn="1">
            <p:custDataLst>
              <p:tags r:id="rId1"/>
            </p:custDataLst>
            <p:extLst>
              <p:ext uri="{D42A27DB-BD31-4B8C-83A1-F6EECF244321}">
                <p14:modId xmlns:p14="http://schemas.microsoft.com/office/powerpoint/2010/main" val="257913985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60" imgH="360" progId="TCLayout.ActiveDocument.1">
                  <p:embed/>
                </p:oleObj>
              </mc:Choice>
              <mc:Fallback>
                <p:oleObj name="think-cell Slide" r:id="rId3" imgW="360" imgH="360" progId="TCLayout.ActiveDocument.1">
                  <p:embed/>
                  <p:pic>
                    <p:nvPicPr>
                      <p:cNvPr id="2" name="think-cell data - do not delete" hidden="1">
                        <a:extLst>
                          <a:ext uri="{FF2B5EF4-FFF2-40B4-BE49-F238E27FC236}">
                            <a16:creationId xmlns:a16="http://schemas.microsoft.com/office/drawing/2014/main" id="{AFC13B92-D2B2-D2D9-E948-57F8627E98DE}"/>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13" name="Headline"/>
          <p:cNvSpPr>
            <a:spLocks noGrp="1"/>
          </p:cNvSpPr>
          <p:nvPr>
            <p:ph type="title" hasCustomPrompt="1"/>
          </p:nvPr>
        </p:nvSpPr>
        <p:spPr>
          <a:xfrm>
            <a:off x="540000" y="219599"/>
            <a:ext cx="9210425" cy="832913"/>
          </a:xfrm>
        </p:spPr>
        <p:txBody>
          <a:bodyPr vert="horz" rIns="0"/>
          <a:lstStyle>
            <a:lvl1pPr>
              <a:defRPr b="0">
                <a:solidFill>
                  <a:schemeClr val="tx2"/>
                </a:solidFill>
              </a:defRPr>
            </a:lvl1pPr>
          </a:lstStyle>
          <a:p>
            <a:r>
              <a:rPr lang="en-US" noProof="0" dirty="0"/>
              <a:t>Title SH-Bree-Headline 27 pt</a:t>
            </a:r>
            <a:br>
              <a:rPr lang="en-US" noProof="0" dirty="0"/>
            </a:br>
            <a:r>
              <a:rPr lang="en-US" noProof="0" dirty="0"/>
              <a:t>Optionally switch to white for second line</a:t>
            </a:r>
          </a:p>
        </p:txBody>
      </p:sp>
      <p:sp>
        <p:nvSpPr>
          <p:cNvPr id="4" name="Content left column">
            <a:extLst>
              <a:ext uri="{FF2B5EF4-FFF2-40B4-BE49-F238E27FC236}">
                <a16:creationId xmlns:a16="http://schemas.microsoft.com/office/drawing/2014/main" id="{3A7B9670-2998-4639-948A-6AC5336D3394}"/>
              </a:ext>
            </a:extLst>
          </p:cNvPr>
          <p:cNvSpPr>
            <a:spLocks noGrp="1"/>
          </p:cNvSpPr>
          <p:nvPr>
            <p:ph sz="quarter" idx="24" hasCustomPrompt="1"/>
          </p:nvPr>
        </p:nvSpPr>
        <p:spPr>
          <a:xfrm>
            <a:off x="540000" y="1623600"/>
            <a:ext cx="3574800" cy="4572000"/>
          </a:xfrm>
        </p:spPr>
        <p:txBody>
          <a:bodyPr/>
          <a:lstStyle>
            <a:lvl1pPr>
              <a:spcAft>
                <a:spcPts val="0"/>
              </a:spcAft>
              <a:defRPr sz="1600"/>
            </a:lvl1pPr>
            <a:lvl2pPr>
              <a:defRPr sz="1600"/>
            </a:lvl2pPr>
            <a:lvl3pPr>
              <a:buClr>
                <a:schemeClr val="tx2"/>
              </a:buClr>
              <a:defRPr sz="1600"/>
            </a:lvl3pPr>
            <a:lvl4pPr>
              <a:buClr>
                <a:schemeClr val="tx2"/>
              </a:buClr>
              <a:defRPr sz="1600"/>
            </a:lvl4pPr>
            <a:lvl5pPr>
              <a:buClr>
                <a:schemeClr val="tx2"/>
              </a:buClr>
              <a:defRPr sz="1600"/>
            </a:lvl5pPr>
            <a:lvl6pPr>
              <a:buClr>
                <a:schemeClr val="tx2"/>
              </a:buClr>
              <a:defRPr sz="1600"/>
            </a:lvl6pPr>
            <a:lvl7pPr>
              <a:buClr>
                <a:schemeClr val="tx2"/>
              </a:buClr>
              <a:defRPr sz="1600"/>
            </a:lvl7pPr>
            <a:lvl8pPr>
              <a:buClr>
                <a:schemeClr val="tx2"/>
              </a:buClr>
              <a:defRPr sz="1600"/>
            </a:lvl8pPr>
            <a:lvl9pPr>
              <a:spcBef>
                <a:spcPts val="1200"/>
              </a:spcBef>
              <a:defRPr sz="1200"/>
            </a:lvl9pPr>
          </a:lstStyle>
          <a:p>
            <a:pPr lvl="0"/>
            <a:r>
              <a:rPr lang="en-US" noProof="0" dirty="0"/>
              <a:t>Headline Calibri Bold 16 pt</a:t>
            </a:r>
          </a:p>
          <a:p>
            <a:pPr lvl="1"/>
            <a:r>
              <a:rPr lang="en-US" noProof="0" dirty="0"/>
              <a:t>Text Calibri 16 pt</a:t>
            </a:r>
          </a:p>
          <a:p>
            <a:pPr lvl="2"/>
            <a:r>
              <a:rPr lang="en-US" noProof="0" dirty="0"/>
              <a:t>Text Calibri 16 pt</a:t>
            </a:r>
          </a:p>
          <a:p>
            <a:pPr lvl="3"/>
            <a:r>
              <a:rPr lang="en-US" noProof="0" dirty="0"/>
              <a:t>Text Calibri 16 pt</a:t>
            </a:r>
          </a:p>
          <a:p>
            <a:pPr lvl="4"/>
            <a:r>
              <a:rPr lang="en-US" noProof="0" dirty="0"/>
              <a:t>Text Calibri 16 pt</a:t>
            </a:r>
          </a:p>
          <a:p>
            <a:pPr lvl="5"/>
            <a:r>
              <a:rPr lang="en-US" noProof="0" dirty="0"/>
              <a:t>Text Calibri 16 pt</a:t>
            </a:r>
          </a:p>
          <a:p>
            <a:pPr lvl="6"/>
            <a:r>
              <a:rPr lang="en-US" noProof="0" dirty="0"/>
              <a:t>Text Calibri 16 pt</a:t>
            </a:r>
          </a:p>
          <a:p>
            <a:pPr lvl="7"/>
            <a:r>
              <a:rPr lang="en-US" noProof="0" dirty="0"/>
              <a:t>Text Calibri 16 pt</a:t>
            </a:r>
          </a:p>
          <a:p>
            <a:pPr lvl="8"/>
            <a:r>
              <a:rPr lang="en-US" noProof="0" dirty="0"/>
              <a:t>Text Calibri 12 pt</a:t>
            </a:r>
          </a:p>
        </p:txBody>
      </p:sp>
      <p:sp>
        <p:nvSpPr>
          <p:cNvPr id="12" name="Content middle column">
            <a:extLst>
              <a:ext uri="{FF2B5EF4-FFF2-40B4-BE49-F238E27FC236}">
                <a16:creationId xmlns:a16="http://schemas.microsoft.com/office/drawing/2014/main" id="{FDCEFC57-1E08-4A1D-8A85-E1A2B9097274}"/>
              </a:ext>
            </a:extLst>
          </p:cNvPr>
          <p:cNvSpPr>
            <a:spLocks noGrp="1"/>
          </p:cNvSpPr>
          <p:nvPr>
            <p:ph sz="quarter" idx="25" hasCustomPrompt="1"/>
          </p:nvPr>
        </p:nvSpPr>
        <p:spPr>
          <a:xfrm>
            <a:off x="4296819" y="1623600"/>
            <a:ext cx="3574800" cy="4572000"/>
          </a:xfrm>
        </p:spPr>
        <p:txBody>
          <a:bodyPr/>
          <a:lstStyle>
            <a:lvl1pPr>
              <a:spcAft>
                <a:spcPts val="0"/>
              </a:spcAft>
              <a:defRPr sz="1600"/>
            </a:lvl1pPr>
            <a:lvl2pPr>
              <a:defRPr sz="1600"/>
            </a:lvl2pPr>
            <a:lvl3pPr>
              <a:buClr>
                <a:schemeClr val="tx2"/>
              </a:buClr>
              <a:defRPr sz="1600"/>
            </a:lvl3pPr>
            <a:lvl4pPr>
              <a:buClr>
                <a:schemeClr val="tx2"/>
              </a:buClr>
              <a:defRPr sz="1600"/>
            </a:lvl4pPr>
            <a:lvl5pPr>
              <a:buClr>
                <a:schemeClr val="tx2"/>
              </a:buClr>
              <a:defRPr sz="1600"/>
            </a:lvl5pPr>
            <a:lvl6pPr>
              <a:buClr>
                <a:schemeClr val="tx2"/>
              </a:buClr>
              <a:defRPr sz="1600"/>
            </a:lvl6pPr>
            <a:lvl7pPr>
              <a:buClr>
                <a:schemeClr val="tx2"/>
              </a:buClr>
              <a:defRPr sz="1600"/>
            </a:lvl7pPr>
            <a:lvl8pPr>
              <a:buClr>
                <a:schemeClr val="tx2"/>
              </a:buClr>
              <a:defRPr sz="1600"/>
            </a:lvl8pPr>
            <a:lvl9pPr>
              <a:spcBef>
                <a:spcPts val="1200"/>
              </a:spcBef>
              <a:defRPr sz="1200"/>
            </a:lvl9pPr>
          </a:lstStyle>
          <a:p>
            <a:pPr lvl="0"/>
            <a:r>
              <a:rPr lang="en-US" noProof="0" dirty="0"/>
              <a:t>Headline Calibri Bold 16 pt</a:t>
            </a:r>
          </a:p>
          <a:p>
            <a:pPr lvl="1"/>
            <a:r>
              <a:rPr lang="en-US" noProof="0" dirty="0"/>
              <a:t>Text Calibri 16 pt</a:t>
            </a:r>
          </a:p>
          <a:p>
            <a:pPr lvl="2"/>
            <a:r>
              <a:rPr lang="en-US" noProof="0" dirty="0"/>
              <a:t>Text Calibri 16 pt</a:t>
            </a:r>
          </a:p>
          <a:p>
            <a:pPr lvl="3"/>
            <a:r>
              <a:rPr lang="en-US" noProof="0" dirty="0"/>
              <a:t>Text Calibri 16 pt</a:t>
            </a:r>
          </a:p>
          <a:p>
            <a:pPr lvl="4"/>
            <a:r>
              <a:rPr lang="en-US" noProof="0" dirty="0"/>
              <a:t>Text Calibri 16 pt</a:t>
            </a:r>
          </a:p>
          <a:p>
            <a:pPr lvl="5"/>
            <a:r>
              <a:rPr lang="en-US" noProof="0" dirty="0"/>
              <a:t>Text Calibri 16 pt</a:t>
            </a:r>
          </a:p>
          <a:p>
            <a:pPr lvl="6"/>
            <a:r>
              <a:rPr lang="en-US" noProof="0" dirty="0"/>
              <a:t>Text Calibri 16 pt</a:t>
            </a:r>
          </a:p>
          <a:p>
            <a:pPr lvl="7"/>
            <a:r>
              <a:rPr lang="en-US" noProof="0" dirty="0"/>
              <a:t>Text Calibri 16 pt</a:t>
            </a:r>
          </a:p>
          <a:p>
            <a:pPr lvl="8"/>
            <a:r>
              <a:rPr lang="en-US" noProof="0" dirty="0"/>
              <a:t>Text Calibri 12 pt</a:t>
            </a:r>
          </a:p>
        </p:txBody>
      </p:sp>
      <p:sp>
        <p:nvSpPr>
          <p:cNvPr id="14" name="Content right column">
            <a:extLst>
              <a:ext uri="{FF2B5EF4-FFF2-40B4-BE49-F238E27FC236}">
                <a16:creationId xmlns:a16="http://schemas.microsoft.com/office/drawing/2014/main" id="{3FD09867-0821-4EF2-A2D6-A5663051D69F}"/>
              </a:ext>
            </a:extLst>
          </p:cNvPr>
          <p:cNvSpPr>
            <a:spLocks noGrp="1"/>
          </p:cNvSpPr>
          <p:nvPr>
            <p:ph sz="quarter" idx="26" hasCustomPrompt="1"/>
          </p:nvPr>
        </p:nvSpPr>
        <p:spPr>
          <a:xfrm>
            <a:off x="8053638" y="1623600"/>
            <a:ext cx="3574800" cy="4572000"/>
          </a:xfrm>
        </p:spPr>
        <p:txBody>
          <a:bodyPr/>
          <a:lstStyle>
            <a:lvl1pPr>
              <a:spcAft>
                <a:spcPts val="0"/>
              </a:spcAft>
              <a:defRPr sz="1600"/>
            </a:lvl1pPr>
            <a:lvl2pPr>
              <a:defRPr sz="1600"/>
            </a:lvl2pPr>
            <a:lvl3pPr>
              <a:buClr>
                <a:schemeClr val="tx2"/>
              </a:buClr>
              <a:defRPr sz="1600"/>
            </a:lvl3pPr>
            <a:lvl4pPr>
              <a:buClr>
                <a:schemeClr val="tx2"/>
              </a:buClr>
              <a:defRPr sz="1600"/>
            </a:lvl4pPr>
            <a:lvl5pPr>
              <a:buClr>
                <a:schemeClr val="tx2"/>
              </a:buClr>
              <a:defRPr sz="1600"/>
            </a:lvl5pPr>
            <a:lvl6pPr>
              <a:buClr>
                <a:schemeClr val="tx2"/>
              </a:buClr>
              <a:defRPr sz="1600"/>
            </a:lvl6pPr>
            <a:lvl7pPr>
              <a:buClr>
                <a:schemeClr val="tx2"/>
              </a:buClr>
              <a:defRPr sz="1600"/>
            </a:lvl7pPr>
            <a:lvl8pPr>
              <a:buClr>
                <a:schemeClr val="tx2"/>
              </a:buClr>
              <a:defRPr sz="1600"/>
            </a:lvl8pPr>
            <a:lvl9pPr>
              <a:spcBef>
                <a:spcPts val="1200"/>
              </a:spcBef>
              <a:defRPr sz="1200"/>
            </a:lvl9pPr>
          </a:lstStyle>
          <a:p>
            <a:pPr lvl="0"/>
            <a:r>
              <a:rPr lang="en-US" noProof="0" dirty="0"/>
              <a:t>Headline Calibri Bold 16 pt</a:t>
            </a:r>
          </a:p>
          <a:p>
            <a:pPr lvl="1"/>
            <a:r>
              <a:rPr lang="en-US" noProof="0" dirty="0"/>
              <a:t>Text Calibri 16 pt</a:t>
            </a:r>
          </a:p>
          <a:p>
            <a:pPr lvl="2"/>
            <a:r>
              <a:rPr lang="en-US" noProof="0" dirty="0"/>
              <a:t>Text Calibri 16 pt</a:t>
            </a:r>
          </a:p>
          <a:p>
            <a:pPr lvl="3"/>
            <a:r>
              <a:rPr lang="en-US" noProof="0" dirty="0"/>
              <a:t>Text Calibri 16 pt</a:t>
            </a:r>
          </a:p>
          <a:p>
            <a:pPr lvl="4"/>
            <a:r>
              <a:rPr lang="en-US" noProof="0" dirty="0"/>
              <a:t>Text Calibri 16 pt</a:t>
            </a:r>
          </a:p>
          <a:p>
            <a:pPr lvl="5"/>
            <a:r>
              <a:rPr lang="en-US" noProof="0" dirty="0"/>
              <a:t>Text Calibri 16 pt</a:t>
            </a:r>
          </a:p>
          <a:p>
            <a:pPr lvl="6"/>
            <a:r>
              <a:rPr lang="en-US" noProof="0" dirty="0"/>
              <a:t>Text Calibri 16 pt</a:t>
            </a:r>
          </a:p>
          <a:p>
            <a:pPr lvl="7"/>
            <a:r>
              <a:rPr lang="en-US" noProof="0" dirty="0"/>
              <a:t>Text Calibri 16 pt</a:t>
            </a:r>
          </a:p>
          <a:p>
            <a:pPr lvl="8"/>
            <a:r>
              <a:rPr lang="en-US" noProof="0" dirty="0"/>
              <a:t>Text Calibri 12 pt</a:t>
            </a:r>
          </a:p>
        </p:txBody>
      </p:sp>
      <p:sp>
        <p:nvSpPr>
          <p:cNvPr id="19" name="Footnote">
            <a:extLst>
              <a:ext uri="{C183D7F6-B498-43B3-948B-1728B52AA6E4}">
                <adec:decorative xmlns:adec="http://schemas.microsoft.com/office/drawing/2017/decorative" val="1"/>
              </a:ext>
            </a:extLst>
          </p:cNvPr>
          <p:cNvSpPr>
            <a:spLocks noGrp="1"/>
          </p:cNvSpPr>
          <p:nvPr>
            <p:ph type="body" sz="quarter" idx="15" hasCustomPrompt="1"/>
          </p:nvPr>
        </p:nvSpPr>
        <p:spPr>
          <a:xfrm>
            <a:off x="540000" y="6297348"/>
            <a:ext cx="4510800" cy="360000"/>
          </a:xfrm>
        </p:spPr>
        <p:txBody>
          <a:bodyPr anchor="b" anchorCtr="0">
            <a:noAutofit/>
          </a:bodyPr>
          <a:lstStyle>
            <a:lvl1pPr>
              <a:lnSpc>
                <a:spcPct val="100000"/>
              </a:lnSpc>
              <a:defRPr sz="1000" b="0"/>
            </a:lvl1pPr>
          </a:lstStyle>
          <a:p>
            <a:r>
              <a:rPr lang="en-US" dirty="0"/>
              <a:t>Click to add footnote</a:t>
            </a:r>
            <a:br>
              <a:rPr lang="en-US" dirty="0"/>
            </a:br>
            <a:r>
              <a:rPr lang="en-US" dirty="0"/>
              <a:t>second line</a:t>
            </a:r>
          </a:p>
        </p:txBody>
      </p:sp>
      <p:pic>
        <p:nvPicPr>
          <p:cNvPr id="7" name="Siemens Healthineers Logo">
            <a:extLst>
              <a:ext uri="{FF2B5EF4-FFF2-40B4-BE49-F238E27FC236}">
                <a16:creationId xmlns:a16="http://schemas.microsoft.com/office/drawing/2014/main" id="{74668409-15D5-0F3A-E34F-A657F74C9CA8}"/>
              </a:ext>
              <a:ext uri="{C183D7F6-B498-43B3-948B-1728B52AA6E4}">
                <adec:decorative xmlns:adec="http://schemas.microsoft.com/office/drawing/2017/decorative" val="1"/>
              </a:ext>
            </a:extLst>
          </p:cNvPr>
          <p:cNvPicPr>
            <a:picLocks noGrp="1" noRot="1" noMove="1" noResize="1" noEditPoints="1" noAdjustHandles="1" noChangeArrowheads="1" noChangeShapeType="1" noCrop="1"/>
          </p:cNvPicPr>
          <p:nvPr userDrawn="1"/>
        </p:nvPicPr>
        <p:blipFill>
          <a:blip>
            <a:extLst>
              <a:ext uri="{96DAC541-7B7A-43D3-8B79-37D633B846F1}">
                <asvg:svgBlip xmlns:asvg="http://schemas.microsoft.com/office/drawing/2016/SVG/main" r:embed="rId5"/>
              </a:ext>
            </a:extLst>
          </a:blip>
          <a:srcRect/>
          <a:stretch/>
        </p:blipFill>
        <p:spPr bwMode="black">
          <a:xfrm>
            <a:off x="10440000" y="281267"/>
            <a:ext cx="1440000" cy="338400"/>
          </a:xfrm>
          <a:prstGeom prst="rect">
            <a:avLst/>
          </a:prstGeom>
        </p:spPr>
      </p:pic>
      <p:sp>
        <p:nvSpPr>
          <p:cNvPr id="3" name="Date Placeholder 2">
            <a:extLst>
              <a:ext uri="{FF2B5EF4-FFF2-40B4-BE49-F238E27FC236}">
                <a16:creationId xmlns:a16="http://schemas.microsoft.com/office/drawing/2014/main" id="{141412FF-8ECB-F09E-35B1-96C8FB1B3DC2}"/>
              </a:ext>
              <a:ext uri="{C183D7F6-B498-43B3-948B-1728B52AA6E4}">
                <adec:decorative xmlns:adec="http://schemas.microsoft.com/office/drawing/2017/decorative" val="1"/>
              </a:ext>
            </a:extLst>
          </p:cNvPr>
          <p:cNvSpPr>
            <a:spLocks noGrp="1"/>
          </p:cNvSpPr>
          <p:nvPr>
            <p:ph type="dt" sz="half" idx="27"/>
          </p:nvPr>
        </p:nvSpPr>
        <p:spPr/>
        <p:txBody>
          <a:bodyPr/>
          <a:lstStyle/>
          <a:p>
            <a:pPr algn="r"/>
            <a:r>
              <a:rPr lang="en-US"/>
              <a:t>Unrestricted © Siemens Healthineers, 2026</a:t>
            </a:r>
            <a:endParaRPr lang="en-US" dirty="0"/>
          </a:p>
        </p:txBody>
      </p:sp>
      <p:sp>
        <p:nvSpPr>
          <p:cNvPr id="5" name="Footer Placeholder 4">
            <a:extLst>
              <a:ext uri="{FF2B5EF4-FFF2-40B4-BE49-F238E27FC236}">
                <a16:creationId xmlns:a16="http://schemas.microsoft.com/office/drawing/2014/main" id="{D4FC5A92-2B80-0F29-0F90-B458736A81BD}"/>
              </a:ext>
              <a:ext uri="{C183D7F6-B498-43B3-948B-1728B52AA6E4}">
                <adec:decorative xmlns:adec="http://schemas.microsoft.com/office/drawing/2017/decorative" val="1"/>
              </a:ext>
            </a:extLst>
          </p:cNvPr>
          <p:cNvSpPr>
            <a:spLocks noGrp="1"/>
          </p:cNvSpPr>
          <p:nvPr>
            <p:ph type="ftr" sz="quarter" idx="28"/>
          </p:nvPr>
        </p:nvSpPr>
        <p:spPr/>
        <p:txBody>
          <a:bodyPr/>
          <a:lstStyle/>
          <a:p>
            <a:r>
              <a:rPr lang="en-US"/>
              <a:t>SHS DI XP</a:t>
            </a:r>
            <a:endParaRPr lang="en-US" dirty="0"/>
          </a:p>
        </p:txBody>
      </p:sp>
      <p:sp>
        <p:nvSpPr>
          <p:cNvPr id="6" name="Slide Number Placeholder 5">
            <a:extLst>
              <a:ext uri="{FF2B5EF4-FFF2-40B4-BE49-F238E27FC236}">
                <a16:creationId xmlns:a16="http://schemas.microsoft.com/office/drawing/2014/main" id="{3EA9474A-971A-2642-0E0E-D920775A6E34}"/>
              </a:ext>
              <a:ext uri="{C183D7F6-B498-43B3-948B-1728B52AA6E4}">
                <adec:decorative xmlns:adec="http://schemas.microsoft.com/office/drawing/2017/decorative" val="1"/>
              </a:ext>
            </a:extLst>
          </p:cNvPr>
          <p:cNvSpPr>
            <a:spLocks noGrp="1"/>
          </p:cNvSpPr>
          <p:nvPr>
            <p:ph type="sldNum" sz="quarter" idx="29"/>
          </p:nvPr>
        </p:nvSpPr>
        <p:spPr/>
        <p:txBody>
          <a:bodyPr/>
          <a:lstStyle/>
          <a:p>
            <a:fld id="{42B424FB-C8CA-40D0-9E9F-83B6197CB6E7}" type="slidenum">
              <a:rPr lang="en-US" smtClean="0"/>
              <a:pPr/>
              <a:t>‹Nr.›</a:t>
            </a:fld>
            <a:endParaRPr lang="en-US" b="1" dirty="0"/>
          </a:p>
        </p:txBody>
      </p:sp>
    </p:spTree>
    <p:extLst>
      <p:ext uri="{BB962C8B-B14F-4D97-AF65-F5344CB8AC3E}">
        <p14:creationId xmlns:p14="http://schemas.microsoft.com/office/powerpoint/2010/main" val="645163502"/>
      </p:ext>
    </p:extLst>
  </p:cSld>
  <p:clrMapOvr>
    <a:overrideClrMapping bg1="dk1" tx1="lt1" bg2="dk2" tx2="lt2" accent1="accent1" accent2="accent2" accent3="accent3" accent4="accent4" accent5="accent5" accent6="accent6" hlink="hlink" folHlink="folHlink"/>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hree Columns">
    <p:spTree>
      <p:nvGrpSpPr>
        <p:cNvPr id="1" name=""/>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3D82CA48-02E6-76A4-854C-A2184145E4E1}"/>
              </a:ext>
            </a:extLst>
          </p:cNvPr>
          <p:cNvGraphicFramePr>
            <a:graphicFrameLocks/>
          </p:cNvGraphicFramePr>
          <p:nvPr userDrawn="1">
            <p:custDataLst>
              <p:tags r:id="rId1"/>
            </p:custDataLst>
            <p:extLst>
              <p:ext uri="{D42A27DB-BD31-4B8C-83A1-F6EECF244321}">
                <p14:modId xmlns:p14="http://schemas.microsoft.com/office/powerpoint/2010/main" val="287769923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60" imgH="360" progId="TCLayout.ActiveDocument.1">
                  <p:embed/>
                </p:oleObj>
              </mc:Choice>
              <mc:Fallback>
                <p:oleObj name="think-cell Slide" r:id="rId3" imgW="360" imgH="360" progId="TCLayout.ActiveDocument.1">
                  <p:embed/>
                  <p:pic>
                    <p:nvPicPr>
                      <p:cNvPr id="2" name="think-cell data - do not delete" hidden="1">
                        <a:extLst>
                          <a:ext uri="{FF2B5EF4-FFF2-40B4-BE49-F238E27FC236}">
                            <a16:creationId xmlns:a16="http://schemas.microsoft.com/office/drawing/2014/main" id="{3D82CA48-02E6-76A4-854C-A2184145E4E1}"/>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13" name="Headline"/>
          <p:cNvSpPr>
            <a:spLocks noGrp="1"/>
          </p:cNvSpPr>
          <p:nvPr>
            <p:ph type="title" hasCustomPrompt="1"/>
          </p:nvPr>
        </p:nvSpPr>
        <p:spPr>
          <a:xfrm>
            <a:off x="540000" y="219599"/>
            <a:ext cx="9210425" cy="832913"/>
          </a:xfrm>
        </p:spPr>
        <p:txBody>
          <a:bodyPr vert="horz" rIns="0"/>
          <a:lstStyle>
            <a:lvl1pPr>
              <a:defRPr b="0"/>
            </a:lvl1pPr>
          </a:lstStyle>
          <a:p>
            <a:r>
              <a:rPr lang="en-US" noProof="0" dirty="0"/>
              <a:t>Title SH-Bree-Headline 27 pt</a:t>
            </a:r>
            <a:br>
              <a:rPr lang="en-US" noProof="0" dirty="0"/>
            </a:br>
            <a:r>
              <a:rPr lang="en-US" noProof="0" dirty="0"/>
              <a:t>Optionally switch to black for second line</a:t>
            </a:r>
          </a:p>
        </p:txBody>
      </p:sp>
      <p:sp>
        <p:nvSpPr>
          <p:cNvPr id="4" name="Content left column">
            <a:extLst>
              <a:ext uri="{FF2B5EF4-FFF2-40B4-BE49-F238E27FC236}">
                <a16:creationId xmlns:a16="http://schemas.microsoft.com/office/drawing/2014/main" id="{3A7B9670-2998-4639-948A-6AC5336D3394}"/>
              </a:ext>
            </a:extLst>
          </p:cNvPr>
          <p:cNvSpPr>
            <a:spLocks noGrp="1"/>
          </p:cNvSpPr>
          <p:nvPr>
            <p:ph sz="quarter" idx="24" hasCustomPrompt="1"/>
          </p:nvPr>
        </p:nvSpPr>
        <p:spPr>
          <a:xfrm>
            <a:off x="540000" y="1623600"/>
            <a:ext cx="3574800" cy="4572000"/>
          </a:xfrm>
        </p:spPr>
        <p:txBody>
          <a:bodyPr/>
          <a:lstStyle>
            <a:lvl1pPr>
              <a:spcAft>
                <a:spcPts val="0"/>
              </a:spcAft>
              <a:defRPr sz="1600"/>
            </a:lvl1pPr>
            <a:lvl2pPr>
              <a:defRPr sz="1600"/>
            </a:lvl2pPr>
            <a:lvl3pPr>
              <a:defRPr sz="1600"/>
            </a:lvl3pPr>
            <a:lvl4pPr>
              <a:defRPr sz="1600"/>
            </a:lvl4pPr>
            <a:lvl5pPr>
              <a:defRPr sz="1600"/>
            </a:lvl5pPr>
            <a:lvl6pPr>
              <a:defRPr sz="1600"/>
            </a:lvl6pPr>
            <a:lvl7pPr>
              <a:defRPr sz="1600"/>
            </a:lvl7pPr>
            <a:lvl8pPr>
              <a:defRPr sz="1600"/>
            </a:lvl8pPr>
            <a:lvl9pPr>
              <a:spcBef>
                <a:spcPts val="1200"/>
              </a:spcBef>
              <a:defRPr sz="1200"/>
            </a:lvl9pPr>
          </a:lstStyle>
          <a:p>
            <a:pPr lvl="0"/>
            <a:r>
              <a:rPr lang="en-US" noProof="0" dirty="0"/>
              <a:t>Headline Calibri Bold 16 pt</a:t>
            </a:r>
          </a:p>
          <a:p>
            <a:pPr lvl="1"/>
            <a:r>
              <a:rPr lang="en-US" noProof="0" dirty="0"/>
              <a:t>Text Calibri 16 pt</a:t>
            </a:r>
          </a:p>
          <a:p>
            <a:pPr lvl="2"/>
            <a:r>
              <a:rPr lang="en-US" noProof="0" dirty="0"/>
              <a:t>Text Calibri 16 pt</a:t>
            </a:r>
          </a:p>
          <a:p>
            <a:pPr lvl="3"/>
            <a:r>
              <a:rPr lang="en-US" noProof="0" dirty="0"/>
              <a:t>Text Calibri 16 pt</a:t>
            </a:r>
          </a:p>
          <a:p>
            <a:pPr lvl="4"/>
            <a:r>
              <a:rPr lang="en-US" noProof="0" dirty="0"/>
              <a:t>Text Calibri 16 pt</a:t>
            </a:r>
          </a:p>
          <a:p>
            <a:pPr lvl="5"/>
            <a:r>
              <a:rPr lang="en-US" noProof="0" dirty="0"/>
              <a:t>Text Calibri 16 pt</a:t>
            </a:r>
          </a:p>
          <a:p>
            <a:pPr lvl="6"/>
            <a:r>
              <a:rPr lang="en-US" noProof="0" dirty="0"/>
              <a:t>Text Calibri 16 pt</a:t>
            </a:r>
          </a:p>
          <a:p>
            <a:pPr lvl="7"/>
            <a:r>
              <a:rPr lang="en-US" noProof="0" dirty="0"/>
              <a:t>Text Calibri 16 pt</a:t>
            </a:r>
          </a:p>
          <a:p>
            <a:pPr lvl="8"/>
            <a:r>
              <a:rPr lang="en-US" noProof="0" dirty="0"/>
              <a:t>Text Calibri 12 pt</a:t>
            </a:r>
          </a:p>
        </p:txBody>
      </p:sp>
      <p:sp>
        <p:nvSpPr>
          <p:cNvPr id="12" name="Content middle column">
            <a:extLst>
              <a:ext uri="{FF2B5EF4-FFF2-40B4-BE49-F238E27FC236}">
                <a16:creationId xmlns:a16="http://schemas.microsoft.com/office/drawing/2014/main" id="{FDCEFC57-1E08-4A1D-8A85-E1A2B9097274}"/>
              </a:ext>
            </a:extLst>
          </p:cNvPr>
          <p:cNvSpPr>
            <a:spLocks noGrp="1"/>
          </p:cNvSpPr>
          <p:nvPr>
            <p:ph sz="quarter" idx="25" hasCustomPrompt="1"/>
          </p:nvPr>
        </p:nvSpPr>
        <p:spPr>
          <a:xfrm>
            <a:off x="4296819" y="1623600"/>
            <a:ext cx="3574800" cy="4572000"/>
          </a:xfrm>
        </p:spPr>
        <p:txBody>
          <a:bodyPr/>
          <a:lstStyle>
            <a:lvl1pPr>
              <a:spcAft>
                <a:spcPts val="0"/>
              </a:spcAft>
              <a:defRPr sz="1600"/>
            </a:lvl1pPr>
            <a:lvl2pPr>
              <a:defRPr sz="1600"/>
            </a:lvl2pPr>
            <a:lvl3pPr>
              <a:defRPr sz="1600"/>
            </a:lvl3pPr>
            <a:lvl4pPr>
              <a:defRPr sz="1600"/>
            </a:lvl4pPr>
            <a:lvl5pPr>
              <a:defRPr sz="1600"/>
            </a:lvl5pPr>
            <a:lvl6pPr>
              <a:defRPr sz="1600"/>
            </a:lvl6pPr>
            <a:lvl7pPr>
              <a:defRPr sz="1600"/>
            </a:lvl7pPr>
            <a:lvl8pPr>
              <a:defRPr sz="1600"/>
            </a:lvl8pPr>
            <a:lvl9pPr>
              <a:spcBef>
                <a:spcPts val="1200"/>
              </a:spcBef>
              <a:defRPr sz="1200"/>
            </a:lvl9pPr>
          </a:lstStyle>
          <a:p>
            <a:pPr lvl="0"/>
            <a:r>
              <a:rPr lang="en-US" noProof="0" dirty="0"/>
              <a:t>Headline Calibri Bold 16 pt</a:t>
            </a:r>
          </a:p>
          <a:p>
            <a:pPr lvl="1"/>
            <a:r>
              <a:rPr lang="en-US" noProof="0" dirty="0"/>
              <a:t>Text Calibri 16 pt</a:t>
            </a:r>
          </a:p>
          <a:p>
            <a:pPr lvl="2"/>
            <a:r>
              <a:rPr lang="en-US" noProof="0" dirty="0"/>
              <a:t>Text Calibri 16 pt</a:t>
            </a:r>
          </a:p>
          <a:p>
            <a:pPr lvl="3"/>
            <a:r>
              <a:rPr lang="en-US" noProof="0" dirty="0"/>
              <a:t>Text Calibri 16 pt</a:t>
            </a:r>
          </a:p>
          <a:p>
            <a:pPr lvl="4"/>
            <a:r>
              <a:rPr lang="en-US" noProof="0" dirty="0"/>
              <a:t>Text Calibri 16 pt</a:t>
            </a:r>
          </a:p>
          <a:p>
            <a:pPr lvl="5"/>
            <a:r>
              <a:rPr lang="en-US" noProof="0" dirty="0"/>
              <a:t>Text Calibri 16 pt</a:t>
            </a:r>
          </a:p>
          <a:p>
            <a:pPr lvl="6"/>
            <a:r>
              <a:rPr lang="en-US" noProof="0" dirty="0"/>
              <a:t>Text Calibri 16 pt</a:t>
            </a:r>
          </a:p>
          <a:p>
            <a:pPr lvl="7"/>
            <a:r>
              <a:rPr lang="en-US" noProof="0" dirty="0"/>
              <a:t>Text Calibri 16 pt</a:t>
            </a:r>
          </a:p>
          <a:p>
            <a:pPr lvl="8"/>
            <a:r>
              <a:rPr lang="en-US" noProof="0" dirty="0"/>
              <a:t>Text Calibri 12 pt</a:t>
            </a:r>
          </a:p>
        </p:txBody>
      </p:sp>
      <p:sp>
        <p:nvSpPr>
          <p:cNvPr id="14" name="Content right column">
            <a:extLst>
              <a:ext uri="{FF2B5EF4-FFF2-40B4-BE49-F238E27FC236}">
                <a16:creationId xmlns:a16="http://schemas.microsoft.com/office/drawing/2014/main" id="{3FD09867-0821-4EF2-A2D6-A5663051D69F}"/>
              </a:ext>
            </a:extLst>
          </p:cNvPr>
          <p:cNvSpPr>
            <a:spLocks noGrp="1"/>
          </p:cNvSpPr>
          <p:nvPr>
            <p:ph sz="quarter" idx="26" hasCustomPrompt="1"/>
          </p:nvPr>
        </p:nvSpPr>
        <p:spPr>
          <a:xfrm>
            <a:off x="8053638" y="1623600"/>
            <a:ext cx="3574800" cy="4572000"/>
          </a:xfrm>
        </p:spPr>
        <p:txBody>
          <a:bodyPr/>
          <a:lstStyle>
            <a:lvl1pPr>
              <a:spcAft>
                <a:spcPts val="0"/>
              </a:spcAft>
              <a:defRPr sz="1600"/>
            </a:lvl1pPr>
            <a:lvl2pPr>
              <a:defRPr sz="1600"/>
            </a:lvl2pPr>
            <a:lvl3pPr>
              <a:defRPr sz="1600"/>
            </a:lvl3pPr>
            <a:lvl4pPr>
              <a:defRPr sz="1600"/>
            </a:lvl4pPr>
            <a:lvl5pPr>
              <a:defRPr sz="1600"/>
            </a:lvl5pPr>
            <a:lvl6pPr>
              <a:defRPr sz="1600"/>
            </a:lvl6pPr>
            <a:lvl7pPr>
              <a:defRPr sz="1600"/>
            </a:lvl7pPr>
            <a:lvl8pPr>
              <a:defRPr sz="1600"/>
            </a:lvl8pPr>
            <a:lvl9pPr>
              <a:spcBef>
                <a:spcPts val="1200"/>
              </a:spcBef>
              <a:defRPr sz="1200"/>
            </a:lvl9pPr>
          </a:lstStyle>
          <a:p>
            <a:pPr lvl="0"/>
            <a:r>
              <a:rPr lang="en-US" noProof="0" dirty="0"/>
              <a:t>Headline Calibri Bold 16 pt</a:t>
            </a:r>
          </a:p>
          <a:p>
            <a:pPr lvl="1"/>
            <a:r>
              <a:rPr lang="en-US" noProof="0" dirty="0"/>
              <a:t>Text Calibri 16 pt</a:t>
            </a:r>
          </a:p>
          <a:p>
            <a:pPr lvl="2"/>
            <a:r>
              <a:rPr lang="en-US" noProof="0" dirty="0"/>
              <a:t>Text Calibri 16 pt</a:t>
            </a:r>
          </a:p>
          <a:p>
            <a:pPr lvl="3"/>
            <a:r>
              <a:rPr lang="en-US" noProof="0" dirty="0"/>
              <a:t>Text Calibri 16 pt</a:t>
            </a:r>
          </a:p>
          <a:p>
            <a:pPr lvl="4"/>
            <a:r>
              <a:rPr lang="en-US" noProof="0" dirty="0"/>
              <a:t>Text Calibri 16 pt</a:t>
            </a:r>
          </a:p>
          <a:p>
            <a:pPr lvl="5"/>
            <a:r>
              <a:rPr lang="en-US" noProof="0" dirty="0"/>
              <a:t>Text Calibri 16 pt</a:t>
            </a:r>
          </a:p>
          <a:p>
            <a:pPr lvl="6"/>
            <a:r>
              <a:rPr lang="en-US" noProof="0" dirty="0"/>
              <a:t>Text Calibri 16 pt</a:t>
            </a:r>
          </a:p>
          <a:p>
            <a:pPr lvl="7"/>
            <a:r>
              <a:rPr lang="en-US" noProof="0" dirty="0"/>
              <a:t>Text Calibri 16 pt</a:t>
            </a:r>
          </a:p>
          <a:p>
            <a:pPr lvl="8"/>
            <a:r>
              <a:rPr lang="en-US" noProof="0" dirty="0"/>
              <a:t>Text Calibri 12 pt</a:t>
            </a:r>
          </a:p>
        </p:txBody>
      </p:sp>
      <p:sp>
        <p:nvSpPr>
          <p:cNvPr id="19" name="Footnote">
            <a:extLst>
              <a:ext uri="{C183D7F6-B498-43B3-948B-1728B52AA6E4}">
                <adec:decorative xmlns:adec="http://schemas.microsoft.com/office/drawing/2017/decorative" val="1"/>
              </a:ext>
            </a:extLst>
          </p:cNvPr>
          <p:cNvSpPr>
            <a:spLocks noGrp="1"/>
          </p:cNvSpPr>
          <p:nvPr>
            <p:ph type="body" sz="quarter" idx="15" hasCustomPrompt="1"/>
          </p:nvPr>
        </p:nvSpPr>
        <p:spPr>
          <a:xfrm>
            <a:off x="540000" y="6297348"/>
            <a:ext cx="4510800" cy="360000"/>
          </a:xfrm>
        </p:spPr>
        <p:txBody>
          <a:bodyPr anchor="b" anchorCtr="0">
            <a:noAutofit/>
          </a:bodyPr>
          <a:lstStyle>
            <a:lvl1pPr>
              <a:lnSpc>
                <a:spcPct val="100000"/>
              </a:lnSpc>
              <a:defRPr sz="1000" b="0"/>
            </a:lvl1pPr>
          </a:lstStyle>
          <a:p>
            <a:r>
              <a:rPr lang="en-US" dirty="0"/>
              <a:t>Click to add footnote</a:t>
            </a:r>
            <a:br>
              <a:rPr lang="en-US" dirty="0"/>
            </a:br>
            <a:r>
              <a:rPr lang="en-US" dirty="0"/>
              <a:t>second line</a:t>
            </a:r>
          </a:p>
        </p:txBody>
      </p:sp>
      <p:pic>
        <p:nvPicPr>
          <p:cNvPr id="7" name="Siemens Healthineers Logo">
            <a:extLst>
              <a:ext uri="{FF2B5EF4-FFF2-40B4-BE49-F238E27FC236}">
                <a16:creationId xmlns:a16="http://schemas.microsoft.com/office/drawing/2014/main" id="{85A93745-B8DB-FBE5-EDA4-86A83FB46024}"/>
              </a:ext>
              <a:ext uri="{C183D7F6-B498-43B3-948B-1728B52AA6E4}">
                <adec:decorative xmlns:adec="http://schemas.microsoft.com/office/drawing/2017/decorative" val="1"/>
              </a:ext>
            </a:extLst>
          </p:cNvPr>
          <p:cNvPicPr>
            <a:picLocks noGrp="1" noRot="1" noMove="1" noResize="1" noEditPoints="1" noAdjustHandles="1" noChangeArrowheads="1" noChangeShapeType="1" noCrop="1"/>
          </p:cNvPicPr>
          <p:nvPr userDrawn="1"/>
        </p:nvPicPr>
        <p:blipFill>
          <a:blip>
            <a:extLst>
              <a:ext uri="{96DAC541-7B7A-43D3-8B79-37D633B846F1}">
                <asvg:svgBlip xmlns:asvg="http://schemas.microsoft.com/office/drawing/2016/SVG/main" r:embed="rId5"/>
              </a:ext>
            </a:extLst>
          </a:blip>
          <a:srcRect/>
          <a:stretch/>
        </p:blipFill>
        <p:spPr bwMode="black">
          <a:xfrm>
            <a:off x="10440000" y="281267"/>
            <a:ext cx="1440000" cy="338400"/>
          </a:xfrm>
          <a:prstGeom prst="rect">
            <a:avLst/>
          </a:prstGeom>
        </p:spPr>
      </p:pic>
      <p:sp>
        <p:nvSpPr>
          <p:cNvPr id="3" name="Date Placeholder 2">
            <a:extLst>
              <a:ext uri="{FF2B5EF4-FFF2-40B4-BE49-F238E27FC236}">
                <a16:creationId xmlns:a16="http://schemas.microsoft.com/office/drawing/2014/main" id="{0730AC26-F152-3E2D-63D1-DD385CFBDFFA}"/>
              </a:ext>
              <a:ext uri="{C183D7F6-B498-43B3-948B-1728B52AA6E4}">
                <adec:decorative xmlns:adec="http://schemas.microsoft.com/office/drawing/2017/decorative" val="1"/>
              </a:ext>
            </a:extLst>
          </p:cNvPr>
          <p:cNvSpPr>
            <a:spLocks noGrp="1"/>
          </p:cNvSpPr>
          <p:nvPr>
            <p:ph type="dt" sz="half" idx="27"/>
          </p:nvPr>
        </p:nvSpPr>
        <p:spPr/>
        <p:txBody>
          <a:bodyPr/>
          <a:lstStyle/>
          <a:p>
            <a:pPr algn="r"/>
            <a:r>
              <a:rPr lang="en-US"/>
              <a:t>Unrestricted © Siemens Healthineers, 2026</a:t>
            </a:r>
            <a:endParaRPr lang="en-US" dirty="0"/>
          </a:p>
        </p:txBody>
      </p:sp>
      <p:sp>
        <p:nvSpPr>
          <p:cNvPr id="5" name="Footer Placeholder 4">
            <a:extLst>
              <a:ext uri="{FF2B5EF4-FFF2-40B4-BE49-F238E27FC236}">
                <a16:creationId xmlns:a16="http://schemas.microsoft.com/office/drawing/2014/main" id="{7478CB67-A3CE-B3F8-498F-8EF695D12F70}"/>
              </a:ext>
              <a:ext uri="{C183D7F6-B498-43B3-948B-1728B52AA6E4}">
                <adec:decorative xmlns:adec="http://schemas.microsoft.com/office/drawing/2017/decorative" val="1"/>
              </a:ext>
            </a:extLst>
          </p:cNvPr>
          <p:cNvSpPr>
            <a:spLocks noGrp="1"/>
          </p:cNvSpPr>
          <p:nvPr>
            <p:ph type="ftr" sz="quarter" idx="28"/>
          </p:nvPr>
        </p:nvSpPr>
        <p:spPr/>
        <p:txBody>
          <a:bodyPr/>
          <a:lstStyle/>
          <a:p>
            <a:r>
              <a:rPr lang="en-US"/>
              <a:t>SHS DI XP</a:t>
            </a:r>
            <a:endParaRPr lang="en-US" dirty="0"/>
          </a:p>
        </p:txBody>
      </p:sp>
      <p:sp>
        <p:nvSpPr>
          <p:cNvPr id="6" name="Slide Number Placeholder 5">
            <a:extLst>
              <a:ext uri="{FF2B5EF4-FFF2-40B4-BE49-F238E27FC236}">
                <a16:creationId xmlns:a16="http://schemas.microsoft.com/office/drawing/2014/main" id="{6E54FCB6-1DA4-8490-5F12-5100B0C01AEC}"/>
              </a:ext>
              <a:ext uri="{C183D7F6-B498-43B3-948B-1728B52AA6E4}">
                <adec:decorative xmlns:adec="http://schemas.microsoft.com/office/drawing/2017/decorative" val="1"/>
              </a:ext>
            </a:extLst>
          </p:cNvPr>
          <p:cNvSpPr>
            <a:spLocks noGrp="1"/>
          </p:cNvSpPr>
          <p:nvPr>
            <p:ph type="sldNum" sz="quarter" idx="29"/>
          </p:nvPr>
        </p:nvSpPr>
        <p:spPr/>
        <p:txBody>
          <a:bodyPr/>
          <a:lstStyle/>
          <a:p>
            <a:fld id="{42B424FB-C8CA-40D0-9E9F-83B6197CB6E7}" type="slidenum">
              <a:rPr lang="en-US" smtClean="0"/>
              <a:pPr/>
              <a:t>‹Nr.›</a:t>
            </a:fld>
            <a:endParaRPr lang="en-US" b="1" dirty="0"/>
          </a:p>
        </p:txBody>
      </p:sp>
    </p:spTree>
    <p:extLst>
      <p:ext uri="{BB962C8B-B14F-4D97-AF65-F5344CB8AC3E}">
        <p14:creationId xmlns:p14="http://schemas.microsoft.com/office/powerpoint/2010/main" val="311569398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Four Columns Black">
    <p:bg>
      <p:bgRef idx="1001">
        <a:schemeClr val="bg1"/>
      </p:bgRef>
    </p:bg>
    <p:spTree>
      <p:nvGrpSpPr>
        <p:cNvPr id="1" name=""/>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48A71949-4FFA-ACD2-B778-05BA5CE24BB3}"/>
              </a:ext>
            </a:extLst>
          </p:cNvPr>
          <p:cNvGraphicFramePr>
            <a:graphicFrameLocks/>
          </p:cNvGraphicFramePr>
          <p:nvPr userDrawn="1">
            <p:custDataLst>
              <p:tags r:id="rId1"/>
            </p:custDataLst>
            <p:extLst>
              <p:ext uri="{D42A27DB-BD31-4B8C-83A1-F6EECF244321}">
                <p14:modId xmlns:p14="http://schemas.microsoft.com/office/powerpoint/2010/main" val="119541285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60" imgH="360" progId="TCLayout.ActiveDocument.1">
                  <p:embed/>
                </p:oleObj>
              </mc:Choice>
              <mc:Fallback>
                <p:oleObj name="think-cell Slide" r:id="rId3" imgW="360" imgH="360" progId="TCLayout.ActiveDocument.1">
                  <p:embed/>
                  <p:pic>
                    <p:nvPicPr>
                      <p:cNvPr id="2" name="think-cell data - do not delete" hidden="1">
                        <a:extLst>
                          <a:ext uri="{FF2B5EF4-FFF2-40B4-BE49-F238E27FC236}">
                            <a16:creationId xmlns:a16="http://schemas.microsoft.com/office/drawing/2014/main" id="{48A71949-4FFA-ACD2-B778-05BA5CE24BB3}"/>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13" name="Headline"/>
          <p:cNvSpPr>
            <a:spLocks noGrp="1"/>
          </p:cNvSpPr>
          <p:nvPr>
            <p:ph type="title" hasCustomPrompt="1"/>
          </p:nvPr>
        </p:nvSpPr>
        <p:spPr>
          <a:xfrm>
            <a:off x="540000" y="219599"/>
            <a:ext cx="9210425" cy="832913"/>
          </a:xfrm>
        </p:spPr>
        <p:txBody>
          <a:bodyPr vert="horz" rIns="0"/>
          <a:lstStyle>
            <a:lvl1pPr>
              <a:defRPr b="0">
                <a:solidFill>
                  <a:schemeClr val="tx2"/>
                </a:solidFill>
              </a:defRPr>
            </a:lvl1pPr>
          </a:lstStyle>
          <a:p>
            <a:r>
              <a:rPr lang="en-US" noProof="0" dirty="0"/>
              <a:t>Title SH-Bree-Headline 27 pt</a:t>
            </a:r>
            <a:br>
              <a:rPr lang="en-US" noProof="0" dirty="0"/>
            </a:br>
            <a:r>
              <a:rPr lang="en-US" noProof="0" dirty="0"/>
              <a:t>Optionally switch to white for second line</a:t>
            </a:r>
          </a:p>
        </p:txBody>
      </p:sp>
      <p:sp>
        <p:nvSpPr>
          <p:cNvPr id="4" name="Content 1">
            <a:extLst>
              <a:ext uri="{FF2B5EF4-FFF2-40B4-BE49-F238E27FC236}">
                <a16:creationId xmlns:a16="http://schemas.microsoft.com/office/drawing/2014/main" id="{3A7B9670-2998-4639-948A-6AC5336D3394}"/>
              </a:ext>
            </a:extLst>
          </p:cNvPr>
          <p:cNvSpPr>
            <a:spLocks noGrp="1"/>
          </p:cNvSpPr>
          <p:nvPr>
            <p:ph sz="quarter" idx="24" hasCustomPrompt="1"/>
          </p:nvPr>
        </p:nvSpPr>
        <p:spPr>
          <a:xfrm>
            <a:off x="540000" y="1623600"/>
            <a:ext cx="2639763" cy="4572000"/>
          </a:xfrm>
        </p:spPr>
        <p:txBody>
          <a:bodyPr/>
          <a:lstStyle>
            <a:lvl1pPr>
              <a:spcAft>
                <a:spcPts val="0"/>
              </a:spcAft>
              <a:defRPr sz="1600"/>
            </a:lvl1pPr>
            <a:lvl2pPr>
              <a:defRPr sz="1600"/>
            </a:lvl2pPr>
            <a:lvl3pPr>
              <a:buClr>
                <a:schemeClr val="tx2"/>
              </a:buClr>
              <a:defRPr sz="1600"/>
            </a:lvl3pPr>
            <a:lvl4pPr>
              <a:buClr>
                <a:schemeClr val="tx2"/>
              </a:buClr>
              <a:defRPr sz="1600"/>
            </a:lvl4pPr>
            <a:lvl5pPr>
              <a:buClr>
                <a:schemeClr val="tx2"/>
              </a:buClr>
              <a:defRPr sz="1600"/>
            </a:lvl5pPr>
            <a:lvl6pPr marL="0" indent="0">
              <a:spcBef>
                <a:spcPts val="0"/>
              </a:spcBef>
              <a:spcAft>
                <a:spcPts val="0"/>
              </a:spcAft>
              <a:buNone/>
              <a:defRPr sz="1400" b="1"/>
            </a:lvl6pPr>
            <a:lvl7pPr marL="0" indent="0">
              <a:spcBef>
                <a:spcPts val="0"/>
              </a:spcBef>
              <a:spcAft>
                <a:spcPts val="0"/>
              </a:spcAft>
              <a:buNone/>
              <a:defRPr sz="1400"/>
            </a:lvl7pPr>
            <a:lvl8pPr marL="144000" indent="-144000">
              <a:spcBef>
                <a:spcPts val="0"/>
              </a:spcBef>
              <a:spcAft>
                <a:spcPts val="0"/>
              </a:spcAft>
              <a:buClr>
                <a:schemeClr val="tx2"/>
              </a:buClr>
              <a:defRPr sz="1400"/>
            </a:lvl8pPr>
            <a:lvl9pPr marL="288000" indent="-144000">
              <a:spcBef>
                <a:spcPts val="0"/>
              </a:spcBef>
              <a:spcAft>
                <a:spcPts val="0"/>
              </a:spcAft>
              <a:buClr>
                <a:schemeClr val="tx2"/>
              </a:buClr>
              <a:buFont typeface="Arial" panose="020B0604020202020204" pitchFamily="34" charset="0"/>
              <a:buChar char="•"/>
              <a:defRPr sz="1400"/>
            </a:lvl9pPr>
          </a:lstStyle>
          <a:p>
            <a:pPr lvl="0"/>
            <a:r>
              <a:rPr lang="en-US" noProof="0" dirty="0"/>
              <a:t>Headline Calibri Bold 16 pt</a:t>
            </a:r>
          </a:p>
          <a:p>
            <a:pPr lvl="1"/>
            <a:r>
              <a:rPr lang="en-US" noProof="0" dirty="0"/>
              <a:t>Text Calibri 16 pt</a:t>
            </a:r>
          </a:p>
          <a:p>
            <a:pPr lvl="2"/>
            <a:r>
              <a:rPr lang="en-US" noProof="0" dirty="0"/>
              <a:t>Text Calibri 16 pt</a:t>
            </a:r>
          </a:p>
          <a:p>
            <a:pPr lvl="3"/>
            <a:r>
              <a:rPr lang="en-US" noProof="0" dirty="0"/>
              <a:t>Text Calibri 16 pt</a:t>
            </a:r>
          </a:p>
          <a:p>
            <a:pPr lvl="4"/>
            <a:r>
              <a:rPr lang="en-US" noProof="0" dirty="0"/>
              <a:t>Text Calibri 16 pt</a:t>
            </a:r>
            <a:br>
              <a:rPr lang="en-US" noProof="0" dirty="0"/>
            </a:br>
            <a:endParaRPr lang="en-US" noProof="0" dirty="0"/>
          </a:p>
          <a:p>
            <a:pPr lvl="5"/>
            <a:r>
              <a:rPr lang="en-US" noProof="0" dirty="0"/>
              <a:t>Headline Calibri Bold 14 pt</a:t>
            </a:r>
          </a:p>
          <a:p>
            <a:pPr lvl="6"/>
            <a:r>
              <a:rPr lang="en-US" noProof="0" dirty="0"/>
              <a:t>Text Calibri 14 pt</a:t>
            </a:r>
          </a:p>
          <a:p>
            <a:pPr lvl="7"/>
            <a:r>
              <a:rPr lang="en-US" noProof="0" dirty="0"/>
              <a:t>Text Calibri 14 pt</a:t>
            </a:r>
          </a:p>
          <a:p>
            <a:pPr lvl="8"/>
            <a:r>
              <a:rPr lang="en-US" noProof="0" dirty="0"/>
              <a:t>Text Calibri 14 pt</a:t>
            </a:r>
          </a:p>
        </p:txBody>
      </p:sp>
      <p:sp>
        <p:nvSpPr>
          <p:cNvPr id="5" name="Content 2">
            <a:extLst>
              <a:ext uri="{FF2B5EF4-FFF2-40B4-BE49-F238E27FC236}">
                <a16:creationId xmlns:a16="http://schemas.microsoft.com/office/drawing/2014/main" id="{B2BDE5C4-09B5-D6C7-4ABE-E4F502819DD5}"/>
              </a:ext>
            </a:extLst>
          </p:cNvPr>
          <p:cNvSpPr>
            <a:spLocks noGrp="1"/>
          </p:cNvSpPr>
          <p:nvPr>
            <p:ph sz="quarter" idx="25" hasCustomPrompt="1"/>
          </p:nvPr>
        </p:nvSpPr>
        <p:spPr>
          <a:xfrm>
            <a:off x="3356225" y="1623600"/>
            <a:ext cx="2639763" cy="4572000"/>
          </a:xfrm>
        </p:spPr>
        <p:txBody>
          <a:bodyPr/>
          <a:lstStyle>
            <a:lvl1pPr>
              <a:spcAft>
                <a:spcPts val="0"/>
              </a:spcAft>
              <a:defRPr sz="1600"/>
            </a:lvl1pPr>
            <a:lvl2pPr>
              <a:defRPr sz="1600"/>
            </a:lvl2pPr>
            <a:lvl3pPr>
              <a:buClr>
                <a:schemeClr val="tx2"/>
              </a:buClr>
              <a:defRPr sz="1600"/>
            </a:lvl3pPr>
            <a:lvl4pPr>
              <a:buClr>
                <a:schemeClr val="tx2"/>
              </a:buClr>
              <a:defRPr sz="1600"/>
            </a:lvl4pPr>
            <a:lvl5pPr>
              <a:buClr>
                <a:schemeClr val="tx2"/>
              </a:buClr>
              <a:defRPr sz="1600"/>
            </a:lvl5pPr>
            <a:lvl6pPr marL="0" indent="0">
              <a:spcBef>
                <a:spcPts val="0"/>
              </a:spcBef>
              <a:spcAft>
                <a:spcPts val="0"/>
              </a:spcAft>
              <a:buNone/>
              <a:defRPr sz="1400" b="1"/>
            </a:lvl6pPr>
            <a:lvl7pPr marL="0" indent="0">
              <a:spcBef>
                <a:spcPts val="0"/>
              </a:spcBef>
              <a:spcAft>
                <a:spcPts val="0"/>
              </a:spcAft>
              <a:buNone/>
              <a:defRPr sz="1400"/>
            </a:lvl7pPr>
            <a:lvl8pPr marL="144000" indent="-144000">
              <a:spcBef>
                <a:spcPts val="0"/>
              </a:spcBef>
              <a:spcAft>
                <a:spcPts val="0"/>
              </a:spcAft>
              <a:buClr>
                <a:schemeClr val="tx2"/>
              </a:buClr>
              <a:defRPr sz="1400"/>
            </a:lvl8pPr>
            <a:lvl9pPr marL="288000" indent="-144000">
              <a:spcBef>
                <a:spcPts val="0"/>
              </a:spcBef>
              <a:spcAft>
                <a:spcPts val="0"/>
              </a:spcAft>
              <a:buClr>
                <a:schemeClr val="tx2"/>
              </a:buClr>
              <a:buFont typeface="Arial" panose="020B0604020202020204" pitchFamily="34" charset="0"/>
              <a:buChar char="•"/>
              <a:defRPr sz="1400"/>
            </a:lvl9pPr>
          </a:lstStyle>
          <a:p>
            <a:pPr lvl="0"/>
            <a:r>
              <a:rPr lang="en-US" noProof="0" dirty="0"/>
              <a:t>Headline Calibri Bold 16 pt</a:t>
            </a:r>
          </a:p>
          <a:p>
            <a:pPr lvl="1"/>
            <a:r>
              <a:rPr lang="en-US" noProof="0" dirty="0"/>
              <a:t>Text Calibri 16 pt</a:t>
            </a:r>
          </a:p>
          <a:p>
            <a:pPr lvl="2"/>
            <a:r>
              <a:rPr lang="en-US" noProof="0" dirty="0"/>
              <a:t>Text Calibri 16 pt</a:t>
            </a:r>
          </a:p>
          <a:p>
            <a:pPr lvl="3"/>
            <a:r>
              <a:rPr lang="en-US" noProof="0" dirty="0"/>
              <a:t>Text Calibri 16 pt</a:t>
            </a:r>
          </a:p>
          <a:p>
            <a:pPr lvl="4"/>
            <a:r>
              <a:rPr lang="en-US" noProof="0" dirty="0"/>
              <a:t>Text Calibri 16 pt</a:t>
            </a:r>
            <a:br>
              <a:rPr lang="en-US" noProof="0" dirty="0"/>
            </a:br>
            <a:endParaRPr lang="en-US" noProof="0" dirty="0"/>
          </a:p>
          <a:p>
            <a:pPr lvl="5"/>
            <a:r>
              <a:rPr lang="en-US" noProof="0" dirty="0"/>
              <a:t>Headline Calibri Bold 14 pt</a:t>
            </a:r>
          </a:p>
          <a:p>
            <a:pPr lvl="6"/>
            <a:r>
              <a:rPr lang="en-US" noProof="0" dirty="0"/>
              <a:t>Text Calibri 14 pt</a:t>
            </a:r>
          </a:p>
          <a:p>
            <a:pPr lvl="7"/>
            <a:r>
              <a:rPr lang="en-US" noProof="0" dirty="0"/>
              <a:t>Text Calibri 14 pt</a:t>
            </a:r>
          </a:p>
          <a:p>
            <a:pPr lvl="8"/>
            <a:r>
              <a:rPr lang="en-US" noProof="0" dirty="0"/>
              <a:t>Text Calibri 14 pt</a:t>
            </a:r>
          </a:p>
        </p:txBody>
      </p:sp>
      <p:sp>
        <p:nvSpPr>
          <p:cNvPr id="6" name="Content 3">
            <a:extLst>
              <a:ext uri="{FF2B5EF4-FFF2-40B4-BE49-F238E27FC236}">
                <a16:creationId xmlns:a16="http://schemas.microsoft.com/office/drawing/2014/main" id="{4068270E-DE0E-8796-936C-C58CB77C8409}"/>
              </a:ext>
            </a:extLst>
          </p:cNvPr>
          <p:cNvSpPr>
            <a:spLocks noGrp="1"/>
          </p:cNvSpPr>
          <p:nvPr>
            <p:ph sz="quarter" idx="26" hasCustomPrompt="1"/>
          </p:nvPr>
        </p:nvSpPr>
        <p:spPr>
          <a:xfrm>
            <a:off x="6172450" y="1623600"/>
            <a:ext cx="2639763" cy="4572000"/>
          </a:xfrm>
        </p:spPr>
        <p:txBody>
          <a:bodyPr/>
          <a:lstStyle>
            <a:lvl1pPr>
              <a:spcAft>
                <a:spcPts val="0"/>
              </a:spcAft>
              <a:defRPr sz="1600"/>
            </a:lvl1pPr>
            <a:lvl2pPr>
              <a:defRPr sz="1600"/>
            </a:lvl2pPr>
            <a:lvl3pPr>
              <a:buClr>
                <a:schemeClr val="tx2"/>
              </a:buClr>
              <a:defRPr sz="1600"/>
            </a:lvl3pPr>
            <a:lvl4pPr>
              <a:buClr>
                <a:schemeClr val="tx2"/>
              </a:buClr>
              <a:defRPr sz="1600"/>
            </a:lvl4pPr>
            <a:lvl5pPr>
              <a:buClr>
                <a:schemeClr val="tx2"/>
              </a:buClr>
              <a:defRPr sz="1600"/>
            </a:lvl5pPr>
            <a:lvl6pPr marL="0" indent="0">
              <a:spcBef>
                <a:spcPts val="0"/>
              </a:spcBef>
              <a:spcAft>
                <a:spcPts val="0"/>
              </a:spcAft>
              <a:buNone/>
              <a:defRPr sz="1400" b="1"/>
            </a:lvl6pPr>
            <a:lvl7pPr marL="0" indent="0">
              <a:spcBef>
                <a:spcPts val="0"/>
              </a:spcBef>
              <a:spcAft>
                <a:spcPts val="0"/>
              </a:spcAft>
              <a:buNone/>
              <a:defRPr sz="1400"/>
            </a:lvl7pPr>
            <a:lvl8pPr marL="144000" indent="-144000">
              <a:spcBef>
                <a:spcPts val="0"/>
              </a:spcBef>
              <a:spcAft>
                <a:spcPts val="0"/>
              </a:spcAft>
              <a:buClr>
                <a:schemeClr val="tx2"/>
              </a:buClr>
              <a:defRPr sz="1400"/>
            </a:lvl8pPr>
            <a:lvl9pPr marL="288000" indent="-144000">
              <a:spcBef>
                <a:spcPts val="0"/>
              </a:spcBef>
              <a:spcAft>
                <a:spcPts val="0"/>
              </a:spcAft>
              <a:buClr>
                <a:schemeClr val="tx2"/>
              </a:buClr>
              <a:buFont typeface="Arial" panose="020B0604020202020204" pitchFamily="34" charset="0"/>
              <a:buChar char="•"/>
              <a:defRPr sz="1400"/>
            </a:lvl9pPr>
          </a:lstStyle>
          <a:p>
            <a:pPr lvl="0"/>
            <a:r>
              <a:rPr lang="en-US" noProof="0" dirty="0"/>
              <a:t>Headline Calibri Bold 16 pt</a:t>
            </a:r>
          </a:p>
          <a:p>
            <a:pPr lvl="1"/>
            <a:r>
              <a:rPr lang="en-US" noProof="0" dirty="0"/>
              <a:t>Text Calibri 16 pt</a:t>
            </a:r>
          </a:p>
          <a:p>
            <a:pPr lvl="2"/>
            <a:r>
              <a:rPr lang="en-US" noProof="0" dirty="0"/>
              <a:t>Text Calibri 16 pt</a:t>
            </a:r>
          </a:p>
          <a:p>
            <a:pPr lvl="3"/>
            <a:r>
              <a:rPr lang="en-US" noProof="0" dirty="0"/>
              <a:t>Text Calibri 16 pt</a:t>
            </a:r>
          </a:p>
          <a:p>
            <a:pPr lvl="4"/>
            <a:r>
              <a:rPr lang="en-US" noProof="0" dirty="0"/>
              <a:t>Text Calibri 16 pt</a:t>
            </a:r>
            <a:br>
              <a:rPr lang="en-US" noProof="0" dirty="0"/>
            </a:br>
            <a:endParaRPr lang="en-US" noProof="0" dirty="0"/>
          </a:p>
          <a:p>
            <a:pPr lvl="5"/>
            <a:r>
              <a:rPr lang="en-US" noProof="0" dirty="0"/>
              <a:t>Headline Calibri Bold 14 pt</a:t>
            </a:r>
          </a:p>
          <a:p>
            <a:pPr lvl="6"/>
            <a:r>
              <a:rPr lang="en-US" noProof="0" dirty="0"/>
              <a:t>Text Calibri 14 pt</a:t>
            </a:r>
          </a:p>
          <a:p>
            <a:pPr lvl="7"/>
            <a:r>
              <a:rPr lang="en-US" noProof="0" dirty="0"/>
              <a:t>Text Calibri 14 pt</a:t>
            </a:r>
          </a:p>
          <a:p>
            <a:pPr lvl="8"/>
            <a:r>
              <a:rPr lang="en-US" noProof="0" dirty="0"/>
              <a:t>Text Calibri 14 pt</a:t>
            </a:r>
          </a:p>
        </p:txBody>
      </p:sp>
      <p:sp>
        <p:nvSpPr>
          <p:cNvPr id="7" name="Content 4">
            <a:extLst>
              <a:ext uri="{FF2B5EF4-FFF2-40B4-BE49-F238E27FC236}">
                <a16:creationId xmlns:a16="http://schemas.microsoft.com/office/drawing/2014/main" id="{BF751064-D248-41E3-88D4-FC13374E96B1}"/>
              </a:ext>
            </a:extLst>
          </p:cNvPr>
          <p:cNvSpPr>
            <a:spLocks noGrp="1"/>
          </p:cNvSpPr>
          <p:nvPr>
            <p:ph sz="quarter" idx="27" hasCustomPrompt="1"/>
          </p:nvPr>
        </p:nvSpPr>
        <p:spPr>
          <a:xfrm>
            <a:off x="8988674" y="1623600"/>
            <a:ext cx="2639763" cy="4572000"/>
          </a:xfrm>
        </p:spPr>
        <p:txBody>
          <a:bodyPr/>
          <a:lstStyle>
            <a:lvl1pPr>
              <a:spcAft>
                <a:spcPts val="0"/>
              </a:spcAft>
              <a:defRPr sz="1600"/>
            </a:lvl1pPr>
            <a:lvl2pPr>
              <a:defRPr sz="1600"/>
            </a:lvl2pPr>
            <a:lvl3pPr>
              <a:buClr>
                <a:schemeClr val="tx2"/>
              </a:buClr>
              <a:defRPr sz="1600"/>
            </a:lvl3pPr>
            <a:lvl4pPr>
              <a:buClr>
                <a:schemeClr val="tx2"/>
              </a:buClr>
              <a:defRPr sz="1600"/>
            </a:lvl4pPr>
            <a:lvl5pPr>
              <a:buClr>
                <a:schemeClr val="tx2"/>
              </a:buClr>
              <a:defRPr sz="1600"/>
            </a:lvl5pPr>
            <a:lvl6pPr marL="0" indent="0">
              <a:spcBef>
                <a:spcPts val="0"/>
              </a:spcBef>
              <a:spcAft>
                <a:spcPts val="0"/>
              </a:spcAft>
              <a:buNone/>
              <a:defRPr sz="1400" b="1"/>
            </a:lvl6pPr>
            <a:lvl7pPr marL="0" indent="0">
              <a:spcBef>
                <a:spcPts val="0"/>
              </a:spcBef>
              <a:spcAft>
                <a:spcPts val="0"/>
              </a:spcAft>
              <a:buNone/>
              <a:defRPr sz="1400"/>
            </a:lvl7pPr>
            <a:lvl8pPr marL="144000" indent="-144000">
              <a:spcBef>
                <a:spcPts val="0"/>
              </a:spcBef>
              <a:spcAft>
                <a:spcPts val="0"/>
              </a:spcAft>
              <a:buClr>
                <a:schemeClr val="tx2"/>
              </a:buClr>
              <a:defRPr sz="1400"/>
            </a:lvl8pPr>
            <a:lvl9pPr marL="288000" indent="-144000">
              <a:spcBef>
                <a:spcPts val="0"/>
              </a:spcBef>
              <a:spcAft>
                <a:spcPts val="0"/>
              </a:spcAft>
              <a:buClr>
                <a:schemeClr val="tx2"/>
              </a:buClr>
              <a:buFont typeface="Arial" panose="020B0604020202020204" pitchFamily="34" charset="0"/>
              <a:buChar char="•"/>
              <a:defRPr sz="1400"/>
            </a:lvl9pPr>
          </a:lstStyle>
          <a:p>
            <a:pPr lvl="0"/>
            <a:r>
              <a:rPr lang="en-US" noProof="0" dirty="0"/>
              <a:t>Headline Calibri Bold 16 pt</a:t>
            </a:r>
          </a:p>
          <a:p>
            <a:pPr lvl="1"/>
            <a:r>
              <a:rPr lang="en-US" noProof="0" dirty="0"/>
              <a:t>Text Calibri 16 pt</a:t>
            </a:r>
          </a:p>
          <a:p>
            <a:pPr lvl="2"/>
            <a:r>
              <a:rPr lang="en-US" noProof="0" dirty="0"/>
              <a:t>Text Calibri 16 pt</a:t>
            </a:r>
          </a:p>
          <a:p>
            <a:pPr lvl="3"/>
            <a:r>
              <a:rPr lang="en-US" noProof="0" dirty="0"/>
              <a:t>Text Calibri 16 pt</a:t>
            </a:r>
          </a:p>
          <a:p>
            <a:pPr lvl="4"/>
            <a:r>
              <a:rPr lang="en-US" noProof="0" dirty="0"/>
              <a:t>Text Calibri 16 pt</a:t>
            </a:r>
            <a:br>
              <a:rPr lang="en-US" noProof="0" dirty="0"/>
            </a:br>
            <a:endParaRPr lang="en-US" noProof="0" dirty="0"/>
          </a:p>
          <a:p>
            <a:pPr lvl="5"/>
            <a:r>
              <a:rPr lang="en-US" noProof="0" dirty="0"/>
              <a:t>Headline Calibri Bold 14 pt</a:t>
            </a:r>
          </a:p>
          <a:p>
            <a:pPr lvl="6"/>
            <a:r>
              <a:rPr lang="en-US" noProof="0" dirty="0"/>
              <a:t>Text Calibri 14 pt</a:t>
            </a:r>
          </a:p>
          <a:p>
            <a:pPr lvl="7"/>
            <a:r>
              <a:rPr lang="en-US" noProof="0" dirty="0"/>
              <a:t>Text Calibri 14 pt</a:t>
            </a:r>
          </a:p>
          <a:p>
            <a:pPr lvl="8"/>
            <a:r>
              <a:rPr lang="en-US" noProof="0" dirty="0"/>
              <a:t>Text Calibri 14 pt</a:t>
            </a:r>
          </a:p>
        </p:txBody>
      </p:sp>
      <p:sp>
        <p:nvSpPr>
          <p:cNvPr id="19" name="Footnote">
            <a:extLst>
              <a:ext uri="{C183D7F6-B498-43B3-948B-1728B52AA6E4}">
                <adec:decorative xmlns:adec="http://schemas.microsoft.com/office/drawing/2017/decorative" val="1"/>
              </a:ext>
            </a:extLst>
          </p:cNvPr>
          <p:cNvSpPr>
            <a:spLocks noGrp="1"/>
          </p:cNvSpPr>
          <p:nvPr>
            <p:ph type="body" sz="quarter" idx="15" hasCustomPrompt="1"/>
          </p:nvPr>
        </p:nvSpPr>
        <p:spPr>
          <a:xfrm>
            <a:off x="540000" y="6297348"/>
            <a:ext cx="4510800" cy="360000"/>
          </a:xfrm>
        </p:spPr>
        <p:txBody>
          <a:bodyPr anchor="b" anchorCtr="0">
            <a:noAutofit/>
          </a:bodyPr>
          <a:lstStyle>
            <a:lvl1pPr>
              <a:lnSpc>
                <a:spcPct val="100000"/>
              </a:lnSpc>
              <a:defRPr sz="1000" b="0"/>
            </a:lvl1pPr>
          </a:lstStyle>
          <a:p>
            <a:r>
              <a:rPr lang="en-US" dirty="0"/>
              <a:t>Click to add footnote</a:t>
            </a:r>
            <a:br>
              <a:rPr lang="en-US" dirty="0"/>
            </a:br>
            <a:r>
              <a:rPr lang="en-US" dirty="0"/>
              <a:t>second line</a:t>
            </a:r>
          </a:p>
        </p:txBody>
      </p:sp>
      <p:pic>
        <p:nvPicPr>
          <p:cNvPr id="11" name="Siemens Healthineers Logo">
            <a:extLst>
              <a:ext uri="{FF2B5EF4-FFF2-40B4-BE49-F238E27FC236}">
                <a16:creationId xmlns:a16="http://schemas.microsoft.com/office/drawing/2014/main" id="{76BC07BF-7251-1869-3D6C-E9B993AD9EBB}"/>
              </a:ext>
              <a:ext uri="{C183D7F6-B498-43B3-948B-1728B52AA6E4}">
                <adec:decorative xmlns:adec="http://schemas.microsoft.com/office/drawing/2017/decorative" val="1"/>
              </a:ext>
            </a:extLst>
          </p:cNvPr>
          <p:cNvPicPr>
            <a:picLocks noGrp="1" noRot="1" noMove="1" noResize="1" noEditPoints="1" noAdjustHandles="1" noChangeArrowheads="1" noChangeShapeType="1" noCrop="1"/>
          </p:cNvPicPr>
          <p:nvPr userDrawn="1"/>
        </p:nvPicPr>
        <p:blipFill>
          <a:blip>
            <a:extLst>
              <a:ext uri="{96DAC541-7B7A-43D3-8B79-37D633B846F1}">
                <asvg:svgBlip xmlns:asvg="http://schemas.microsoft.com/office/drawing/2016/SVG/main" r:embed="rId5"/>
              </a:ext>
            </a:extLst>
          </a:blip>
          <a:srcRect/>
          <a:stretch/>
        </p:blipFill>
        <p:spPr bwMode="black">
          <a:xfrm>
            <a:off x="10440000" y="281267"/>
            <a:ext cx="1440000" cy="338400"/>
          </a:xfrm>
          <a:prstGeom prst="rect">
            <a:avLst/>
          </a:prstGeom>
        </p:spPr>
      </p:pic>
      <p:sp>
        <p:nvSpPr>
          <p:cNvPr id="3" name="Date Placeholder 2">
            <a:extLst>
              <a:ext uri="{FF2B5EF4-FFF2-40B4-BE49-F238E27FC236}">
                <a16:creationId xmlns:a16="http://schemas.microsoft.com/office/drawing/2014/main" id="{CC4CD804-38BA-9C40-FA04-01FE183B2B18}"/>
              </a:ext>
              <a:ext uri="{C183D7F6-B498-43B3-948B-1728B52AA6E4}">
                <adec:decorative xmlns:adec="http://schemas.microsoft.com/office/drawing/2017/decorative" val="1"/>
              </a:ext>
            </a:extLst>
          </p:cNvPr>
          <p:cNvSpPr>
            <a:spLocks noGrp="1"/>
          </p:cNvSpPr>
          <p:nvPr>
            <p:ph type="dt" sz="half" idx="28"/>
          </p:nvPr>
        </p:nvSpPr>
        <p:spPr/>
        <p:txBody>
          <a:bodyPr/>
          <a:lstStyle/>
          <a:p>
            <a:pPr algn="r"/>
            <a:r>
              <a:rPr lang="en-US"/>
              <a:t>Unrestricted © Siemens Healthineers, 2026</a:t>
            </a:r>
            <a:endParaRPr lang="en-US" dirty="0"/>
          </a:p>
        </p:txBody>
      </p:sp>
      <p:sp>
        <p:nvSpPr>
          <p:cNvPr id="8" name="Footer Placeholder 7">
            <a:extLst>
              <a:ext uri="{FF2B5EF4-FFF2-40B4-BE49-F238E27FC236}">
                <a16:creationId xmlns:a16="http://schemas.microsoft.com/office/drawing/2014/main" id="{1DBEA334-0410-64DB-7BF2-A287C36CD100}"/>
              </a:ext>
              <a:ext uri="{C183D7F6-B498-43B3-948B-1728B52AA6E4}">
                <adec:decorative xmlns:adec="http://schemas.microsoft.com/office/drawing/2017/decorative" val="1"/>
              </a:ext>
            </a:extLst>
          </p:cNvPr>
          <p:cNvSpPr>
            <a:spLocks noGrp="1"/>
          </p:cNvSpPr>
          <p:nvPr>
            <p:ph type="ftr" sz="quarter" idx="29"/>
          </p:nvPr>
        </p:nvSpPr>
        <p:spPr/>
        <p:txBody>
          <a:bodyPr/>
          <a:lstStyle/>
          <a:p>
            <a:r>
              <a:rPr lang="en-US"/>
              <a:t>SHS DI XP</a:t>
            </a:r>
            <a:endParaRPr lang="en-US" dirty="0"/>
          </a:p>
        </p:txBody>
      </p:sp>
      <p:sp>
        <p:nvSpPr>
          <p:cNvPr id="10" name="Slide Number Placeholder 9">
            <a:extLst>
              <a:ext uri="{FF2B5EF4-FFF2-40B4-BE49-F238E27FC236}">
                <a16:creationId xmlns:a16="http://schemas.microsoft.com/office/drawing/2014/main" id="{22AD9E3C-241F-6B83-D7EF-47F44CE1E6E6}"/>
              </a:ext>
              <a:ext uri="{C183D7F6-B498-43B3-948B-1728B52AA6E4}">
                <adec:decorative xmlns:adec="http://schemas.microsoft.com/office/drawing/2017/decorative" val="1"/>
              </a:ext>
            </a:extLst>
          </p:cNvPr>
          <p:cNvSpPr>
            <a:spLocks noGrp="1"/>
          </p:cNvSpPr>
          <p:nvPr>
            <p:ph type="sldNum" sz="quarter" idx="30"/>
          </p:nvPr>
        </p:nvSpPr>
        <p:spPr/>
        <p:txBody>
          <a:bodyPr/>
          <a:lstStyle/>
          <a:p>
            <a:fld id="{42B424FB-C8CA-40D0-9E9F-83B6197CB6E7}" type="slidenum">
              <a:rPr lang="en-US" smtClean="0"/>
              <a:pPr/>
              <a:t>‹Nr.›</a:t>
            </a:fld>
            <a:endParaRPr lang="en-US" b="1" dirty="0"/>
          </a:p>
        </p:txBody>
      </p:sp>
    </p:spTree>
    <p:extLst>
      <p:ext uri="{BB962C8B-B14F-4D97-AF65-F5344CB8AC3E}">
        <p14:creationId xmlns:p14="http://schemas.microsoft.com/office/powerpoint/2010/main" val="3282039421"/>
      </p:ext>
    </p:extLst>
  </p:cSld>
  <p:clrMapOvr>
    <a:overrideClrMapping bg1="dk1" tx1="lt1" bg2="dk2" tx2="lt2" accent1="accent1" accent2="accent2" accent3="accent3" accent4="accent4" accent5="accent5" accent6="accent6" hlink="hlink" folHlink="folHlink"/>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Four Columns White">
    <p:spTree>
      <p:nvGrpSpPr>
        <p:cNvPr id="1" name=""/>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D70E2904-8902-1701-E4CE-29E75230EDE7}"/>
              </a:ext>
            </a:extLst>
          </p:cNvPr>
          <p:cNvGraphicFramePr>
            <a:graphicFrameLocks/>
          </p:cNvGraphicFramePr>
          <p:nvPr userDrawn="1">
            <p:custDataLst>
              <p:tags r:id="rId1"/>
            </p:custDataLst>
            <p:extLst>
              <p:ext uri="{D42A27DB-BD31-4B8C-83A1-F6EECF244321}">
                <p14:modId xmlns:p14="http://schemas.microsoft.com/office/powerpoint/2010/main" val="160161342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60" imgH="360" progId="TCLayout.ActiveDocument.1">
                  <p:embed/>
                </p:oleObj>
              </mc:Choice>
              <mc:Fallback>
                <p:oleObj name="think-cell Slide" r:id="rId3" imgW="360" imgH="360" progId="TCLayout.ActiveDocument.1">
                  <p:embed/>
                  <p:pic>
                    <p:nvPicPr>
                      <p:cNvPr id="2" name="think-cell data - do not delete" hidden="1">
                        <a:extLst>
                          <a:ext uri="{FF2B5EF4-FFF2-40B4-BE49-F238E27FC236}">
                            <a16:creationId xmlns:a16="http://schemas.microsoft.com/office/drawing/2014/main" id="{D70E2904-8902-1701-E4CE-29E75230EDE7}"/>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13" name="Headline"/>
          <p:cNvSpPr>
            <a:spLocks noGrp="1"/>
          </p:cNvSpPr>
          <p:nvPr>
            <p:ph type="title" hasCustomPrompt="1"/>
          </p:nvPr>
        </p:nvSpPr>
        <p:spPr>
          <a:xfrm>
            <a:off x="540000" y="219599"/>
            <a:ext cx="9210425" cy="832913"/>
          </a:xfrm>
        </p:spPr>
        <p:txBody>
          <a:bodyPr vert="horz" rIns="0"/>
          <a:lstStyle>
            <a:lvl1pPr>
              <a:defRPr b="0"/>
            </a:lvl1pPr>
          </a:lstStyle>
          <a:p>
            <a:r>
              <a:rPr lang="en-US" noProof="0" dirty="0"/>
              <a:t>Title SH-Bree-Headline 27 pt</a:t>
            </a:r>
            <a:br>
              <a:rPr lang="en-US" noProof="0" dirty="0"/>
            </a:br>
            <a:r>
              <a:rPr lang="en-US" noProof="0" dirty="0"/>
              <a:t>Optionally switch to black for second line</a:t>
            </a:r>
          </a:p>
        </p:txBody>
      </p:sp>
      <p:sp>
        <p:nvSpPr>
          <p:cNvPr id="4" name="Content 1">
            <a:extLst>
              <a:ext uri="{FF2B5EF4-FFF2-40B4-BE49-F238E27FC236}">
                <a16:creationId xmlns:a16="http://schemas.microsoft.com/office/drawing/2014/main" id="{3A7B9670-2998-4639-948A-6AC5336D3394}"/>
              </a:ext>
            </a:extLst>
          </p:cNvPr>
          <p:cNvSpPr>
            <a:spLocks noGrp="1"/>
          </p:cNvSpPr>
          <p:nvPr>
            <p:ph sz="quarter" idx="24" hasCustomPrompt="1"/>
          </p:nvPr>
        </p:nvSpPr>
        <p:spPr>
          <a:xfrm>
            <a:off x="540000" y="1623600"/>
            <a:ext cx="2639763" cy="4572000"/>
          </a:xfrm>
        </p:spPr>
        <p:txBody>
          <a:bodyPr/>
          <a:lstStyle>
            <a:lvl1pPr>
              <a:spcAft>
                <a:spcPts val="0"/>
              </a:spcAft>
              <a:defRPr sz="1600"/>
            </a:lvl1pPr>
            <a:lvl2pPr>
              <a:defRPr sz="1600"/>
            </a:lvl2pPr>
            <a:lvl3pPr>
              <a:defRPr sz="1600"/>
            </a:lvl3pPr>
            <a:lvl4pPr>
              <a:defRPr sz="1600"/>
            </a:lvl4pPr>
            <a:lvl5pPr>
              <a:defRPr sz="1600"/>
            </a:lvl5pPr>
            <a:lvl6pPr marL="0" indent="0">
              <a:spcBef>
                <a:spcPts val="0"/>
              </a:spcBef>
              <a:spcAft>
                <a:spcPts val="0"/>
              </a:spcAft>
              <a:buNone/>
              <a:defRPr sz="1400" b="1"/>
            </a:lvl6pPr>
            <a:lvl7pPr marL="0" indent="0">
              <a:spcBef>
                <a:spcPts val="0"/>
              </a:spcBef>
              <a:spcAft>
                <a:spcPts val="0"/>
              </a:spcAft>
              <a:buNone/>
              <a:defRPr sz="1400"/>
            </a:lvl7pPr>
            <a:lvl8pPr marL="144000" indent="-144000">
              <a:spcBef>
                <a:spcPts val="0"/>
              </a:spcBef>
              <a:spcAft>
                <a:spcPts val="0"/>
              </a:spcAft>
              <a:buClr>
                <a:schemeClr val="bg2"/>
              </a:buClr>
              <a:defRPr sz="1400"/>
            </a:lvl8pPr>
            <a:lvl9pPr marL="288000" indent="-144000">
              <a:spcBef>
                <a:spcPts val="0"/>
              </a:spcBef>
              <a:spcAft>
                <a:spcPts val="0"/>
              </a:spcAft>
              <a:buClr>
                <a:schemeClr val="bg2"/>
              </a:buClr>
              <a:buFont typeface="Arial" panose="020B0604020202020204" pitchFamily="34" charset="0"/>
              <a:buChar char="•"/>
              <a:defRPr sz="1400"/>
            </a:lvl9pPr>
          </a:lstStyle>
          <a:p>
            <a:pPr lvl="0"/>
            <a:r>
              <a:rPr lang="en-US" noProof="0" dirty="0"/>
              <a:t>Headline Calibri Bold 16 pt</a:t>
            </a:r>
          </a:p>
          <a:p>
            <a:pPr lvl="1"/>
            <a:r>
              <a:rPr lang="en-US" noProof="0" dirty="0"/>
              <a:t>Text Calibri 16 pt</a:t>
            </a:r>
          </a:p>
          <a:p>
            <a:pPr lvl="2"/>
            <a:r>
              <a:rPr lang="en-US" noProof="0" dirty="0"/>
              <a:t>Text Calibri 16 pt</a:t>
            </a:r>
          </a:p>
          <a:p>
            <a:pPr lvl="3"/>
            <a:r>
              <a:rPr lang="en-US" noProof="0" dirty="0"/>
              <a:t>Text Calibri 16 pt</a:t>
            </a:r>
          </a:p>
          <a:p>
            <a:pPr lvl="4"/>
            <a:r>
              <a:rPr lang="en-US" noProof="0" dirty="0"/>
              <a:t>Text Calibri 16 pt</a:t>
            </a:r>
            <a:br>
              <a:rPr lang="en-US" noProof="0" dirty="0"/>
            </a:br>
            <a:endParaRPr lang="en-US" noProof="0" dirty="0"/>
          </a:p>
          <a:p>
            <a:pPr lvl="5"/>
            <a:r>
              <a:rPr lang="en-US" noProof="0" dirty="0"/>
              <a:t>Headline Calibri Bold 14 pt</a:t>
            </a:r>
          </a:p>
          <a:p>
            <a:pPr lvl="6"/>
            <a:r>
              <a:rPr lang="en-US" noProof="0" dirty="0"/>
              <a:t>Text Calibri 14 pt</a:t>
            </a:r>
          </a:p>
          <a:p>
            <a:pPr lvl="7"/>
            <a:r>
              <a:rPr lang="en-US" noProof="0" dirty="0"/>
              <a:t>Text Calibri 14 pt</a:t>
            </a:r>
          </a:p>
          <a:p>
            <a:pPr lvl="8"/>
            <a:r>
              <a:rPr lang="en-US" noProof="0" dirty="0"/>
              <a:t>Text Calibri 14 pt</a:t>
            </a:r>
          </a:p>
        </p:txBody>
      </p:sp>
      <p:sp>
        <p:nvSpPr>
          <p:cNvPr id="5" name="Content 2">
            <a:extLst>
              <a:ext uri="{FF2B5EF4-FFF2-40B4-BE49-F238E27FC236}">
                <a16:creationId xmlns:a16="http://schemas.microsoft.com/office/drawing/2014/main" id="{B2BDE5C4-09B5-D6C7-4ABE-E4F502819DD5}"/>
              </a:ext>
            </a:extLst>
          </p:cNvPr>
          <p:cNvSpPr>
            <a:spLocks noGrp="1"/>
          </p:cNvSpPr>
          <p:nvPr>
            <p:ph sz="quarter" idx="25" hasCustomPrompt="1"/>
          </p:nvPr>
        </p:nvSpPr>
        <p:spPr>
          <a:xfrm>
            <a:off x="3356225" y="1623600"/>
            <a:ext cx="2639763" cy="4572000"/>
          </a:xfrm>
        </p:spPr>
        <p:txBody>
          <a:bodyPr/>
          <a:lstStyle>
            <a:lvl1pPr>
              <a:spcAft>
                <a:spcPts val="0"/>
              </a:spcAft>
              <a:defRPr sz="1600"/>
            </a:lvl1pPr>
            <a:lvl2pPr>
              <a:defRPr sz="1600"/>
            </a:lvl2pPr>
            <a:lvl3pPr>
              <a:defRPr sz="1600"/>
            </a:lvl3pPr>
            <a:lvl4pPr>
              <a:defRPr sz="1600"/>
            </a:lvl4pPr>
            <a:lvl5pPr>
              <a:defRPr sz="1600"/>
            </a:lvl5pPr>
            <a:lvl6pPr marL="0" indent="0">
              <a:spcBef>
                <a:spcPts val="0"/>
              </a:spcBef>
              <a:spcAft>
                <a:spcPts val="0"/>
              </a:spcAft>
              <a:buNone/>
              <a:defRPr sz="1400" b="1"/>
            </a:lvl6pPr>
            <a:lvl7pPr marL="0" indent="0">
              <a:spcBef>
                <a:spcPts val="0"/>
              </a:spcBef>
              <a:spcAft>
                <a:spcPts val="0"/>
              </a:spcAft>
              <a:buNone/>
              <a:defRPr sz="1400"/>
            </a:lvl7pPr>
            <a:lvl8pPr marL="144000" indent="-144000">
              <a:spcBef>
                <a:spcPts val="0"/>
              </a:spcBef>
              <a:spcAft>
                <a:spcPts val="0"/>
              </a:spcAft>
              <a:buClr>
                <a:schemeClr val="bg2"/>
              </a:buClr>
              <a:defRPr sz="1400"/>
            </a:lvl8pPr>
            <a:lvl9pPr marL="288000" indent="-144000">
              <a:spcBef>
                <a:spcPts val="0"/>
              </a:spcBef>
              <a:spcAft>
                <a:spcPts val="0"/>
              </a:spcAft>
              <a:buClr>
                <a:schemeClr val="bg2"/>
              </a:buClr>
              <a:buFont typeface="Arial" panose="020B0604020202020204" pitchFamily="34" charset="0"/>
              <a:buChar char="•"/>
              <a:defRPr sz="1400"/>
            </a:lvl9pPr>
          </a:lstStyle>
          <a:p>
            <a:pPr lvl="0"/>
            <a:r>
              <a:rPr lang="en-US" noProof="0" dirty="0"/>
              <a:t>Headline Calibri Bold 16 pt</a:t>
            </a:r>
          </a:p>
          <a:p>
            <a:pPr lvl="1"/>
            <a:r>
              <a:rPr lang="en-US" noProof="0" dirty="0"/>
              <a:t>Text Calibri 16 pt</a:t>
            </a:r>
          </a:p>
          <a:p>
            <a:pPr lvl="2"/>
            <a:r>
              <a:rPr lang="en-US" noProof="0" dirty="0"/>
              <a:t>Text Calibri 16 pt</a:t>
            </a:r>
          </a:p>
          <a:p>
            <a:pPr lvl="3"/>
            <a:r>
              <a:rPr lang="en-US" noProof="0" dirty="0"/>
              <a:t>Text Calibri 16 pt</a:t>
            </a:r>
          </a:p>
          <a:p>
            <a:pPr lvl="4"/>
            <a:r>
              <a:rPr lang="en-US" noProof="0" dirty="0"/>
              <a:t>Text Calibri 16 pt</a:t>
            </a:r>
            <a:br>
              <a:rPr lang="en-US" noProof="0" dirty="0"/>
            </a:br>
            <a:endParaRPr lang="en-US" noProof="0" dirty="0"/>
          </a:p>
          <a:p>
            <a:pPr lvl="5"/>
            <a:r>
              <a:rPr lang="en-US" noProof="0" dirty="0"/>
              <a:t>Headline Calibri Bold 14 pt</a:t>
            </a:r>
          </a:p>
          <a:p>
            <a:pPr lvl="6"/>
            <a:r>
              <a:rPr lang="en-US" noProof="0" dirty="0"/>
              <a:t>Text Calibri 14 pt</a:t>
            </a:r>
          </a:p>
          <a:p>
            <a:pPr lvl="7"/>
            <a:r>
              <a:rPr lang="en-US" noProof="0" dirty="0"/>
              <a:t>Text Calibri 14 pt</a:t>
            </a:r>
          </a:p>
          <a:p>
            <a:pPr lvl="8"/>
            <a:r>
              <a:rPr lang="en-US" noProof="0" dirty="0"/>
              <a:t>Text Calibri 14 pt</a:t>
            </a:r>
          </a:p>
        </p:txBody>
      </p:sp>
      <p:sp>
        <p:nvSpPr>
          <p:cNvPr id="6" name="Content 3">
            <a:extLst>
              <a:ext uri="{FF2B5EF4-FFF2-40B4-BE49-F238E27FC236}">
                <a16:creationId xmlns:a16="http://schemas.microsoft.com/office/drawing/2014/main" id="{4068270E-DE0E-8796-936C-C58CB77C8409}"/>
              </a:ext>
            </a:extLst>
          </p:cNvPr>
          <p:cNvSpPr>
            <a:spLocks noGrp="1"/>
          </p:cNvSpPr>
          <p:nvPr>
            <p:ph sz="quarter" idx="26" hasCustomPrompt="1"/>
          </p:nvPr>
        </p:nvSpPr>
        <p:spPr>
          <a:xfrm>
            <a:off x="6172450" y="1623600"/>
            <a:ext cx="2639763" cy="4572000"/>
          </a:xfrm>
        </p:spPr>
        <p:txBody>
          <a:bodyPr/>
          <a:lstStyle>
            <a:lvl1pPr>
              <a:spcAft>
                <a:spcPts val="0"/>
              </a:spcAft>
              <a:defRPr sz="1600"/>
            </a:lvl1pPr>
            <a:lvl2pPr>
              <a:defRPr sz="1600"/>
            </a:lvl2pPr>
            <a:lvl3pPr>
              <a:defRPr sz="1600"/>
            </a:lvl3pPr>
            <a:lvl4pPr>
              <a:defRPr sz="1600"/>
            </a:lvl4pPr>
            <a:lvl5pPr>
              <a:defRPr sz="1600"/>
            </a:lvl5pPr>
            <a:lvl6pPr marL="0" indent="0">
              <a:spcBef>
                <a:spcPts val="0"/>
              </a:spcBef>
              <a:spcAft>
                <a:spcPts val="0"/>
              </a:spcAft>
              <a:buNone/>
              <a:defRPr sz="1400" b="1"/>
            </a:lvl6pPr>
            <a:lvl7pPr marL="0" indent="0">
              <a:spcBef>
                <a:spcPts val="0"/>
              </a:spcBef>
              <a:spcAft>
                <a:spcPts val="0"/>
              </a:spcAft>
              <a:buNone/>
              <a:defRPr sz="1400"/>
            </a:lvl7pPr>
            <a:lvl8pPr marL="144000" indent="-144000">
              <a:spcBef>
                <a:spcPts val="0"/>
              </a:spcBef>
              <a:spcAft>
                <a:spcPts val="0"/>
              </a:spcAft>
              <a:buClr>
                <a:schemeClr val="bg2"/>
              </a:buClr>
              <a:defRPr sz="1400"/>
            </a:lvl8pPr>
            <a:lvl9pPr marL="288000" indent="-144000">
              <a:spcBef>
                <a:spcPts val="0"/>
              </a:spcBef>
              <a:spcAft>
                <a:spcPts val="0"/>
              </a:spcAft>
              <a:buClr>
                <a:schemeClr val="bg2"/>
              </a:buClr>
              <a:buFont typeface="Arial" panose="020B0604020202020204" pitchFamily="34" charset="0"/>
              <a:buChar char="•"/>
              <a:defRPr sz="1400"/>
            </a:lvl9pPr>
          </a:lstStyle>
          <a:p>
            <a:pPr lvl="0"/>
            <a:r>
              <a:rPr lang="en-US" noProof="0" dirty="0"/>
              <a:t>Headline Calibri Bold 16 pt</a:t>
            </a:r>
          </a:p>
          <a:p>
            <a:pPr lvl="1"/>
            <a:r>
              <a:rPr lang="en-US" noProof="0" dirty="0"/>
              <a:t>Text Calibri 16 pt</a:t>
            </a:r>
          </a:p>
          <a:p>
            <a:pPr lvl="2"/>
            <a:r>
              <a:rPr lang="en-US" noProof="0" dirty="0"/>
              <a:t>Text Calibri 16 pt</a:t>
            </a:r>
          </a:p>
          <a:p>
            <a:pPr lvl="3"/>
            <a:r>
              <a:rPr lang="en-US" noProof="0" dirty="0"/>
              <a:t>Text Calibri 16 pt</a:t>
            </a:r>
          </a:p>
          <a:p>
            <a:pPr lvl="4"/>
            <a:r>
              <a:rPr lang="en-US" noProof="0" dirty="0"/>
              <a:t>Text Calibri 16 pt</a:t>
            </a:r>
            <a:br>
              <a:rPr lang="en-US" noProof="0" dirty="0"/>
            </a:br>
            <a:endParaRPr lang="en-US" noProof="0" dirty="0"/>
          </a:p>
          <a:p>
            <a:pPr lvl="5"/>
            <a:r>
              <a:rPr lang="en-US" noProof="0" dirty="0"/>
              <a:t>Headline Calibri Bold 14 pt</a:t>
            </a:r>
          </a:p>
          <a:p>
            <a:pPr lvl="6"/>
            <a:r>
              <a:rPr lang="en-US" noProof="0" dirty="0"/>
              <a:t>Text Calibri 14 pt</a:t>
            </a:r>
          </a:p>
          <a:p>
            <a:pPr lvl="7"/>
            <a:r>
              <a:rPr lang="en-US" noProof="0" dirty="0"/>
              <a:t>Text Calibri 14 pt</a:t>
            </a:r>
          </a:p>
          <a:p>
            <a:pPr lvl="8"/>
            <a:r>
              <a:rPr lang="en-US" noProof="0" dirty="0"/>
              <a:t>Text Calibri 14 pt</a:t>
            </a:r>
          </a:p>
        </p:txBody>
      </p:sp>
      <p:sp>
        <p:nvSpPr>
          <p:cNvPr id="7" name="Content 4">
            <a:extLst>
              <a:ext uri="{FF2B5EF4-FFF2-40B4-BE49-F238E27FC236}">
                <a16:creationId xmlns:a16="http://schemas.microsoft.com/office/drawing/2014/main" id="{BF751064-D248-41E3-88D4-FC13374E96B1}"/>
              </a:ext>
            </a:extLst>
          </p:cNvPr>
          <p:cNvSpPr>
            <a:spLocks noGrp="1"/>
          </p:cNvSpPr>
          <p:nvPr>
            <p:ph sz="quarter" idx="27" hasCustomPrompt="1"/>
          </p:nvPr>
        </p:nvSpPr>
        <p:spPr>
          <a:xfrm>
            <a:off x="8988674" y="1623600"/>
            <a:ext cx="2639763" cy="4572000"/>
          </a:xfrm>
        </p:spPr>
        <p:txBody>
          <a:bodyPr/>
          <a:lstStyle>
            <a:lvl1pPr>
              <a:spcAft>
                <a:spcPts val="0"/>
              </a:spcAft>
              <a:defRPr sz="1600"/>
            </a:lvl1pPr>
            <a:lvl2pPr>
              <a:defRPr sz="1600"/>
            </a:lvl2pPr>
            <a:lvl3pPr>
              <a:defRPr sz="1600"/>
            </a:lvl3pPr>
            <a:lvl4pPr>
              <a:defRPr sz="1600"/>
            </a:lvl4pPr>
            <a:lvl5pPr>
              <a:defRPr sz="1600"/>
            </a:lvl5pPr>
            <a:lvl6pPr marL="0" indent="0">
              <a:spcBef>
                <a:spcPts val="0"/>
              </a:spcBef>
              <a:spcAft>
                <a:spcPts val="0"/>
              </a:spcAft>
              <a:buNone/>
              <a:defRPr sz="1400" b="1"/>
            </a:lvl6pPr>
            <a:lvl7pPr marL="0" indent="0">
              <a:spcBef>
                <a:spcPts val="0"/>
              </a:spcBef>
              <a:spcAft>
                <a:spcPts val="0"/>
              </a:spcAft>
              <a:buNone/>
              <a:defRPr sz="1400"/>
            </a:lvl7pPr>
            <a:lvl8pPr marL="144000" indent="-144000">
              <a:spcBef>
                <a:spcPts val="0"/>
              </a:spcBef>
              <a:spcAft>
                <a:spcPts val="0"/>
              </a:spcAft>
              <a:buClr>
                <a:schemeClr val="bg2"/>
              </a:buClr>
              <a:defRPr sz="1400"/>
            </a:lvl8pPr>
            <a:lvl9pPr marL="288000" indent="-144000">
              <a:spcBef>
                <a:spcPts val="0"/>
              </a:spcBef>
              <a:spcAft>
                <a:spcPts val="0"/>
              </a:spcAft>
              <a:buClr>
                <a:schemeClr val="bg2"/>
              </a:buClr>
              <a:buFont typeface="Arial" panose="020B0604020202020204" pitchFamily="34" charset="0"/>
              <a:buChar char="•"/>
              <a:defRPr sz="1400"/>
            </a:lvl9pPr>
          </a:lstStyle>
          <a:p>
            <a:pPr lvl="0"/>
            <a:r>
              <a:rPr lang="en-US" noProof="0" dirty="0"/>
              <a:t>Headline Calibri Bold 16 pt</a:t>
            </a:r>
          </a:p>
          <a:p>
            <a:pPr lvl="1"/>
            <a:r>
              <a:rPr lang="en-US" noProof="0" dirty="0"/>
              <a:t>Text Calibri 16 pt</a:t>
            </a:r>
          </a:p>
          <a:p>
            <a:pPr lvl="2"/>
            <a:r>
              <a:rPr lang="en-US" noProof="0" dirty="0"/>
              <a:t>Text Calibri 16 pt</a:t>
            </a:r>
          </a:p>
          <a:p>
            <a:pPr lvl="3"/>
            <a:r>
              <a:rPr lang="en-US" noProof="0" dirty="0"/>
              <a:t>Text Calibri 16 pt</a:t>
            </a:r>
          </a:p>
          <a:p>
            <a:pPr lvl="4"/>
            <a:r>
              <a:rPr lang="en-US" noProof="0" dirty="0"/>
              <a:t>Text Calibri 16 pt</a:t>
            </a:r>
            <a:br>
              <a:rPr lang="en-US" noProof="0" dirty="0"/>
            </a:br>
            <a:endParaRPr lang="en-US" noProof="0" dirty="0"/>
          </a:p>
          <a:p>
            <a:pPr lvl="5"/>
            <a:r>
              <a:rPr lang="en-US" noProof="0" dirty="0"/>
              <a:t>Headline Calibri Bold 14 pt</a:t>
            </a:r>
          </a:p>
          <a:p>
            <a:pPr lvl="6"/>
            <a:r>
              <a:rPr lang="en-US" noProof="0" dirty="0"/>
              <a:t>Text Calibri 14 pt</a:t>
            </a:r>
          </a:p>
          <a:p>
            <a:pPr lvl="7"/>
            <a:r>
              <a:rPr lang="en-US" noProof="0" dirty="0"/>
              <a:t>Text Calibri 14 pt</a:t>
            </a:r>
          </a:p>
          <a:p>
            <a:pPr lvl="8"/>
            <a:r>
              <a:rPr lang="en-US" noProof="0" dirty="0"/>
              <a:t>Text Calibri 14 pt</a:t>
            </a:r>
          </a:p>
        </p:txBody>
      </p:sp>
      <p:sp>
        <p:nvSpPr>
          <p:cNvPr id="19" name="Footnote">
            <a:extLst>
              <a:ext uri="{C183D7F6-B498-43B3-948B-1728B52AA6E4}">
                <adec:decorative xmlns:adec="http://schemas.microsoft.com/office/drawing/2017/decorative" val="1"/>
              </a:ext>
            </a:extLst>
          </p:cNvPr>
          <p:cNvSpPr>
            <a:spLocks noGrp="1"/>
          </p:cNvSpPr>
          <p:nvPr>
            <p:ph type="body" sz="quarter" idx="15" hasCustomPrompt="1"/>
          </p:nvPr>
        </p:nvSpPr>
        <p:spPr>
          <a:xfrm>
            <a:off x="540000" y="6297348"/>
            <a:ext cx="4510800" cy="360000"/>
          </a:xfrm>
        </p:spPr>
        <p:txBody>
          <a:bodyPr anchor="b" anchorCtr="0">
            <a:noAutofit/>
          </a:bodyPr>
          <a:lstStyle>
            <a:lvl1pPr>
              <a:lnSpc>
                <a:spcPct val="100000"/>
              </a:lnSpc>
              <a:defRPr sz="1000" b="0"/>
            </a:lvl1pPr>
          </a:lstStyle>
          <a:p>
            <a:r>
              <a:rPr lang="en-US" dirty="0"/>
              <a:t>Click to add footnote</a:t>
            </a:r>
            <a:br>
              <a:rPr lang="en-US" dirty="0"/>
            </a:br>
            <a:r>
              <a:rPr lang="en-US" dirty="0"/>
              <a:t>second line</a:t>
            </a:r>
          </a:p>
        </p:txBody>
      </p:sp>
      <p:pic>
        <p:nvPicPr>
          <p:cNvPr id="11" name="Siemens Healthineers Logo">
            <a:extLst>
              <a:ext uri="{FF2B5EF4-FFF2-40B4-BE49-F238E27FC236}">
                <a16:creationId xmlns:a16="http://schemas.microsoft.com/office/drawing/2014/main" id="{1983ED4F-30C2-98E5-DAAB-59285A0C8043}"/>
              </a:ext>
              <a:ext uri="{C183D7F6-B498-43B3-948B-1728B52AA6E4}">
                <adec:decorative xmlns:adec="http://schemas.microsoft.com/office/drawing/2017/decorative" val="1"/>
              </a:ext>
            </a:extLst>
          </p:cNvPr>
          <p:cNvPicPr>
            <a:picLocks noGrp="1" noRot="1" noMove="1" noResize="1" noEditPoints="1" noAdjustHandles="1" noChangeArrowheads="1" noChangeShapeType="1" noCrop="1"/>
          </p:cNvPicPr>
          <p:nvPr userDrawn="1"/>
        </p:nvPicPr>
        <p:blipFill>
          <a:blip>
            <a:extLst>
              <a:ext uri="{96DAC541-7B7A-43D3-8B79-37D633B846F1}">
                <asvg:svgBlip xmlns:asvg="http://schemas.microsoft.com/office/drawing/2016/SVG/main" r:embed="rId5"/>
              </a:ext>
            </a:extLst>
          </a:blip>
          <a:srcRect/>
          <a:stretch/>
        </p:blipFill>
        <p:spPr bwMode="black">
          <a:xfrm>
            <a:off x="10440000" y="281267"/>
            <a:ext cx="1440000" cy="338400"/>
          </a:xfrm>
          <a:prstGeom prst="rect">
            <a:avLst/>
          </a:prstGeom>
        </p:spPr>
      </p:pic>
      <p:sp>
        <p:nvSpPr>
          <p:cNvPr id="3" name="Date Placeholder 2">
            <a:extLst>
              <a:ext uri="{FF2B5EF4-FFF2-40B4-BE49-F238E27FC236}">
                <a16:creationId xmlns:a16="http://schemas.microsoft.com/office/drawing/2014/main" id="{7EC897D0-0D0D-B3B1-00B5-0CC9B54E85DB}"/>
              </a:ext>
              <a:ext uri="{C183D7F6-B498-43B3-948B-1728B52AA6E4}">
                <adec:decorative xmlns:adec="http://schemas.microsoft.com/office/drawing/2017/decorative" val="1"/>
              </a:ext>
            </a:extLst>
          </p:cNvPr>
          <p:cNvSpPr>
            <a:spLocks noGrp="1"/>
          </p:cNvSpPr>
          <p:nvPr>
            <p:ph type="dt" sz="half" idx="28"/>
          </p:nvPr>
        </p:nvSpPr>
        <p:spPr/>
        <p:txBody>
          <a:bodyPr/>
          <a:lstStyle/>
          <a:p>
            <a:pPr algn="r"/>
            <a:r>
              <a:rPr lang="en-US"/>
              <a:t>Unrestricted © Siemens Healthineers, 2026</a:t>
            </a:r>
            <a:endParaRPr lang="en-US" dirty="0"/>
          </a:p>
        </p:txBody>
      </p:sp>
      <p:sp>
        <p:nvSpPr>
          <p:cNvPr id="8" name="Footer Placeholder 7">
            <a:extLst>
              <a:ext uri="{FF2B5EF4-FFF2-40B4-BE49-F238E27FC236}">
                <a16:creationId xmlns:a16="http://schemas.microsoft.com/office/drawing/2014/main" id="{DD0E6077-F77B-9D0B-77A7-8390B894C29C}"/>
              </a:ext>
              <a:ext uri="{C183D7F6-B498-43B3-948B-1728B52AA6E4}">
                <adec:decorative xmlns:adec="http://schemas.microsoft.com/office/drawing/2017/decorative" val="1"/>
              </a:ext>
            </a:extLst>
          </p:cNvPr>
          <p:cNvSpPr>
            <a:spLocks noGrp="1"/>
          </p:cNvSpPr>
          <p:nvPr>
            <p:ph type="ftr" sz="quarter" idx="29"/>
          </p:nvPr>
        </p:nvSpPr>
        <p:spPr/>
        <p:txBody>
          <a:bodyPr/>
          <a:lstStyle/>
          <a:p>
            <a:r>
              <a:rPr lang="en-US"/>
              <a:t>SHS DI XP</a:t>
            </a:r>
            <a:endParaRPr lang="en-US" dirty="0"/>
          </a:p>
        </p:txBody>
      </p:sp>
      <p:sp>
        <p:nvSpPr>
          <p:cNvPr id="10" name="Slide Number Placeholder 9">
            <a:extLst>
              <a:ext uri="{FF2B5EF4-FFF2-40B4-BE49-F238E27FC236}">
                <a16:creationId xmlns:a16="http://schemas.microsoft.com/office/drawing/2014/main" id="{B484367C-F759-60D7-053F-0E86E6B520A1}"/>
              </a:ext>
              <a:ext uri="{C183D7F6-B498-43B3-948B-1728B52AA6E4}">
                <adec:decorative xmlns:adec="http://schemas.microsoft.com/office/drawing/2017/decorative" val="1"/>
              </a:ext>
            </a:extLst>
          </p:cNvPr>
          <p:cNvSpPr>
            <a:spLocks noGrp="1"/>
          </p:cNvSpPr>
          <p:nvPr>
            <p:ph type="sldNum" sz="quarter" idx="30"/>
          </p:nvPr>
        </p:nvSpPr>
        <p:spPr/>
        <p:txBody>
          <a:bodyPr/>
          <a:lstStyle/>
          <a:p>
            <a:fld id="{42B424FB-C8CA-40D0-9E9F-83B6197CB6E7}" type="slidenum">
              <a:rPr lang="en-US" smtClean="0"/>
              <a:pPr/>
              <a:t>‹Nr.›</a:t>
            </a:fld>
            <a:endParaRPr lang="en-US" b="1" dirty="0"/>
          </a:p>
        </p:txBody>
      </p:sp>
    </p:spTree>
    <p:extLst>
      <p:ext uri="{BB962C8B-B14F-4D97-AF65-F5344CB8AC3E}">
        <p14:creationId xmlns:p14="http://schemas.microsoft.com/office/powerpoint/2010/main" val="289118200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Clinical Pictures, Title/Content/Picture">
    <p:bg>
      <p:bgRef idx="1001">
        <a:schemeClr val="bg1"/>
      </p:bgRef>
    </p:bg>
    <p:spTree>
      <p:nvGrpSpPr>
        <p:cNvPr id="1" name=""/>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D9AFD9A0-BBCC-BC6A-7C60-0FA417CE0154}"/>
              </a:ext>
            </a:extLst>
          </p:cNvPr>
          <p:cNvGraphicFramePr>
            <a:graphicFrameLocks/>
          </p:cNvGraphicFramePr>
          <p:nvPr userDrawn="1">
            <p:custDataLst>
              <p:tags r:id="rId1"/>
            </p:custDataLst>
            <p:extLst>
              <p:ext uri="{D42A27DB-BD31-4B8C-83A1-F6EECF244321}">
                <p14:modId xmlns:p14="http://schemas.microsoft.com/office/powerpoint/2010/main" val="50706143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60" imgH="360" progId="TCLayout.ActiveDocument.1">
                  <p:embed/>
                </p:oleObj>
              </mc:Choice>
              <mc:Fallback>
                <p:oleObj name="think-cell Slide" r:id="rId3" imgW="360" imgH="360" progId="TCLayout.ActiveDocument.1">
                  <p:embed/>
                  <p:pic>
                    <p:nvPicPr>
                      <p:cNvPr id="2" name="think-cell data - do not delete" hidden="1">
                        <a:extLst>
                          <a:ext uri="{FF2B5EF4-FFF2-40B4-BE49-F238E27FC236}">
                            <a16:creationId xmlns:a16="http://schemas.microsoft.com/office/drawing/2014/main" id="{D9AFD9A0-BBCC-BC6A-7C60-0FA417CE0154}"/>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3" name="Headline"/>
          <p:cNvSpPr>
            <a:spLocks noGrp="1"/>
          </p:cNvSpPr>
          <p:nvPr>
            <p:ph type="title" hasCustomPrompt="1"/>
          </p:nvPr>
        </p:nvSpPr>
        <p:spPr>
          <a:xfrm>
            <a:off x="539999" y="219599"/>
            <a:ext cx="9212400" cy="832913"/>
          </a:xfrm>
        </p:spPr>
        <p:txBody>
          <a:bodyPr vert="horz" rIns="0"/>
          <a:lstStyle>
            <a:lvl1pPr>
              <a:defRPr b="0">
                <a:solidFill>
                  <a:schemeClr val="tx2"/>
                </a:solidFill>
              </a:defRPr>
            </a:lvl1pPr>
          </a:lstStyle>
          <a:p>
            <a:r>
              <a:rPr lang="en-US" noProof="0" dirty="0"/>
              <a:t>Title SH-Bree-Headline 27 pt</a:t>
            </a:r>
            <a:br>
              <a:rPr lang="en-US" noProof="0" dirty="0"/>
            </a:br>
            <a:r>
              <a:rPr lang="en-US" noProof="0" dirty="0"/>
              <a:t>Optionally switch to white for second line</a:t>
            </a:r>
            <a:endParaRPr lang="de-DE" dirty="0"/>
          </a:p>
        </p:txBody>
      </p:sp>
      <p:sp>
        <p:nvSpPr>
          <p:cNvPr id="10" name="Content">
            <a:extLst>
              <a:ext uri="{FF2B5EF4-FFF2-40B4-BE49-F238E27FC236}">
                <a16:creationId xmlns:a16="http://schemas.microsoft.com/office/drawing/2014/main" id="{9F588DA8-B417-4AA8-9930-A6744CC61E9B}"/>
              </a:ext>
            </a:extLst>
          </p:cNvPr>
          <p:cNvSpPr>
            <a:spLocks noGrp="1"/>
          </p:cNvSpPr>
          <p:nvPr>
            <p:ph sz="quarter" idx="21" hasCustomPrompt="1"/>
          </p:nvPr>
        </p:nvSpPr>
        <p:spPr>
          <a:xfrm>
            <a:off x="539999" y="1619250"/>
            <a:ext cx="6573600" cy="2308324"/>
          </a:xfrm>
        </p:spPr>
        <p:txBody>
          <a:bodyPr>
            <a:spAutoFit/>
          </a:bodyPr>
          <a:lstStyle>
            <a:lvl1pPr>
              <a:spcAft>
                <a:spcPts val="0"/>
              </a:spcAft>
              <a:defRPr sz="1600">
                <a:solidFill>
                  <a:schemeClr val="tx1"/>
                </a:solidFill>
              </a:defRPr>
            </a:lvl1pPr>
            <a:lvl2pPr>
              <a:defRPr sz="1600">
                <a:solidFill>
                  <a:schemeClr val="tx1"/>
                </a:solidFill>
              </a:defRPr>
            </a:lvl2pPr>
            <a:lvl3pPr>
              <a:buClr>
                <a:schemeClr val="tx2"/>
              </a:buClr>
              <a:defRPr sz="1600">
                <a:solidFill>
                  <a:schemeClr val="tx1"/>
                </a:solidFill>
              </a:defRPr>
            </a:lvl3pPr>
            <a:lvl4pPr>
              <a:buClr>
                <a:schemeClr val="tx2"/>
              </a:buClr>
              <a:defRPr sz="1600">
                <a:solidFill>
                  <a:schemeClr val="tx1"/>
                </a:solidFill>
              </a:defRPr>
            </a:lvl4pPr>
            <a:lvl5pPr>
              <a:buClr>
                <a:schemeClr val="tx2"/>
              </a:buClr>
              <a:defRPr sz="1600">
                <a:solidFill>
                  <a:schemeClr val="tx1"/>
                </a:solidFill>
              </a:defRPr>
            </a:lvl5pPr>
            <a:lvl6pPr>
              <a:buClr>
                <a:schemeClr val="tx2"/>
              </a:buClr>
              <a:defRPr sz="1600">
                <a:solidFill>
                  <a:schemeClr val="tx1"/>
                </a:solidFill>
              </a:defRPr>
            </a:lvl6pPr>
            <a:lvl7pPr>
              <a:buClr>
                <a:schemeClr val="tx2"/>
              </a:buClr>
              <a:defRPr sz="1600">
                <a:solidFill>
                  <a:schemeClr val="tx1"/>
                </a:solidFill>
              </a:defRPr>
            </a:lvl7pPr>
            <a:lvl8pPr>
              <a:buClr>
                <a:schemeClr val="tx2"/>
              </a:buClr>
              <a:defRPr sz="1600">
                <a:solidFill>
                  <a:schemeClr val="tx1"/>
                </a:solidFill>
              </a:defRPr>
            </a:lvl8pPr>
            <a:lvl9pPr>
              <a:spcBef>
                <a:spcPts val="1200"/>
              </a:spcBef>
              <a:defRPr sz="1200">
                <a:solidFill>
                  <a:schemeClr val="tx1"/>
                </a:solidFill>
              </a:defRPr>
            </a:lvl9pPr>
          </a:lstStyle>
          <a:p>
            <a:pPr lvl="0"/>
            <a:r>
              <a:rPr lang="en-US" noProof="0" dirty="0"/>
              <a:t>Headline Calibri Bold 16 pt</a:t>
            </a:r>
          </a:p>
          <a:p>
            <a:pPr lvl="1"/>
            <a:r>
              <a:rPr lang="en-US" noProof="0" dirty="0"/>
              <a:t>Text Calibri 16 pt</a:t>
            </a:r>
          </a:p>
          <a:p>
            <a:pPr lvl="2"/>
            <a:r>
              <a:rPr lang="en-US" noProof="0" dirty="0"/>
              <a:t>Text Calibri 16 pt</a:t>
            </a:r>
          </a:p>
          <a:p>
            <a:pPr lvl="3"/>
            <a:r>
              <a:rPr lang="en-US" noProof="0" dirty="0"/>
              <a:t>Text Calibri 16 pt</a:t>
            </a:r>
          </a:p>
          <a:p>
            <a:pPr lvl="4"/>
            <a:r>
              <a:rPr lang="en-US" noProof="0" dirty="0"/>
              <a:t>Text Calibri 16 pt</a:t>
            </a:r>
          </a:p>
          <a:p>
            <a:pPr lvl="5"/>
            <a:r>
              <a:rPr lang="en-US" noProof="0" dirty="0"/>
              <a:t>Text Calibri 16 pt</a:t>
            </a:r>
          </a:p>
          <a:p>
            <a:pPr lvl="6"/>
            <a:r>
              <a:rPr lang="en-US" noProof="0" dirty="0"/>
              <a:t>Text Calibri 16 pt</a:t>
            </a:r>
          </a:p>
          <a:p>
            <a:pPr lvl="7"/>
            <a:r>
              <a:rPr lang="en-US" noProof="0" dirty="0"/>
              <a:t>Text Calibri 16 pt</a:t>
            </a:r>
          </a:p>
          <a:p>
            <a:pPr lvl="8"/>
            <a:r>
              <a:rPr lang="en-US" noProof="0" dirty="0"/>
              <a:t>Text Calibri 12 pt</a:t>
            </a:r>
          </a:p>
        </p:txBody>
      </p:sp>
      <p:sp>
        <p:nvSpPr>
          <p:cNvPr id="19" name="Footnote">
            <a:extLst>
              <a:ext uri="{C183D7F6-B498-43B3-948B-1728B52AA6E4}">
                <adec:decorative xmlns:adec="http://schemas.microsoft.com/office/drawing/2017/decorative" val="1"/>
              </a:ext>
            </a:extLst>
          </p:cNvPr>
          <p:cNvSpPr>
            <a:spLocks noGrp="1"/>
          </p:cNvSpPr>
          <p:nvPr>
            <p:ph type="body" sz="quarter" idx="15" hasCustomPrompt="1"/>
          </p:nvPr>
        </p:nvSpPr>
        <p:spPr>
          <a:xfrm>
            <a:off x="540000" y="6297348"/>
            <a:ext cx="4510800" cy="360000"/>
          </a:xfrm>
        </p:spPr>
        <p:txBody>
          <a:bodyPr anchor="b" anchorCtr="0">
            <a:noAutofit/>
          </a:bodyPr>
          <a:lstStyle>
            <a:lvl1pPr>
              <a:lnSpc>
                <a:spcPct val="100000"/>
              </a:lnSpc>
              <a:defRPr sz="1000" b="0">
                <a:solidFill>
                  <a:schemeClr val="tx1"/>
                </a:solidFill>
              </a:defRPr>
            </a:lvl1pPr>
          </a:lstStyle>
          <a:p>
            <a:r>
              <a:rPr lang="en-US" dirty="0"/>
              <a:t>Click to add footnote</a:t>
            </a:r>
            <a:br>
              <a:rPr lang="en-US" dirty="0"/>
            </a:br>
            <a:r>
              <a:rPr lang="en-US" dirty="0"/>
              <a:t>second line</a:t>
            </a:r>
          </a:p>
        </p:txBody>
      </p:sp>
      <p:pic>
        <p:nvPicPr>
          <p:cNvPr id="11" name="Siemens Healthineers Logo">
            <a:extLst>
              <a:ext uri="{FF2B5EF4-FFF2-40B4-BE49-F238E27FC236}">
                <a16:creationId xmlns:a16="http://schemas.microsoft.com/office/drawing/2014/main" id="{879F2ACA-89D4-882C-B086-231BC2A48A51}"/>
              </a:ext>
              <a:ext uri="{C183D7F6-B498-43B3-948B-1728B52AA6E4}">
                <adec:decorative xmlns:adec="http://schemas.microsoft.com/office/drawing/2017/decorative" val="1"/>
              </a:ext>
            </a:extLst>
          </p:cNvPr>
          <p:cNvPicPr>
            <a:picLocks noGrp="1" noRot="1" noMove="1" noResize="1" noEditPoints="1" noAdjustHandles="1" noChangeArrowheads="1" noChangeShapeType="1" noCrop="1"/>
          </p:cNvPicPr>
          <p:nvPr userDrawn="1"/>
        </p:nvPicPr>
        <p:blipFill>
          <a:blip>
            <a:extLst>
              <a:ext uri="{96DAC541-7B7A-43D3-8B79-37D633B846F1}">
                <asvg:svgBlip xmlns:asvg="http://schemas.microsoft.com/office/drawing/2016/SVG/main" r:embed="rId5"/>
              </a:ext>
            </a:extLst>
          </a:blip>
          <a:srcRect/>
          <a:stretch/>
        </p:blipFill>
        <p:spPr bwMode="black">
          <a:xfrm>
            <a:off x="10440000" y="281267"/>
            <a:ext cx="1440000" cy="338400"/>
          </a:xfrm>
          <a:prstGeom prst="rect">
            <a:avLst/>
          </a:prstGeom>
        </p:spPr>
      </p:pic>
      <p:sp>
        <p:nvSpPr>
          <p:cNvPr id="8" name="Picture placeholder" descr="Thematic image or video">
            <a:extLst>
              <a:ext uri="{FF2B5EF4-FFF2-40B4-BE49-F238E27FC236}">
                <a16:creationId xmlns:a16="http://schemas.microsoft.com/office/drawing/2014/main" id="{52C62DF1-15C2-4184-A4A8-1D85A6A7CF0E}"/>
              </a:ext>
            </a:extLst>
          </p:cNvPr>
          <p:cNvSpPr>
            <a:spLocks noGrp="1" noChangeAspect="1"/>
          </p:cNvSpPr>
          <p:nvPr>
            <p:ph type="pic" sz="quarter" idx="20" hasCustomPrompt="1"/>
          </p:nvPr>
        </p:nvSpPr>
        <p:spPr>
          <a:xfrm>
            <a:off x="8056800" y="1619250"/>
            <a:ext cx="3571200" cy="4573588"/>
          </a:xfrm>
          <a:noFill/>
        </p:spPr>
        <p:txBody>
          <a:bodyPr lIns="180000" tIns="180000" rIns="180000" bIns="180000"/>
          <a:lstStyle>
            <a:lvl1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solidFill>
                  <a:schemeClr val="tx1"/>
                </a:solidFill>
              </a:defRPr>
            </a:lvl1pPr>
          </a:lstStyle>
          <a:p>
            <a:r>
              <a:rPr lang="en-US" dirty="0"/>
              <a:t>Insert picture or video.</a:t>
            </a:r>
          </a:p>
        </p:txBody>
      </p:sp>
      <p:sp>
        <p:nvSpPr>
          <p:cNvPr id="5" name="Date Placeholder 4">
            <a:extLst>
              <a:ext uri="{FF2B5EF4-FFF2-40B4-BE49-F238E27FC236}">
                <a16:creationId xmlns:a16="http://schemas.microsoft.com/office/drawing/2014/main" id="{A375EB55-FAF0-3F95-35B6-E76F3039CA43}"/>
              </a:ext>
              <a:ext uri="{C183D7F6-B498-43B3-948B-1728B52AA6E4}">
                <adec:decorative xmlns:adec="http://schemas.microsoft.com/office/drawing/2017/decorative" val="1"/>
              </a:ext>
            </a:extLst>
          </p:cNvPr>
          <p:cNvSpPr>
            <a:spLocks noGrp="1"/>
          </p:cNvSpPr>
          <p:nvPr>
            <p:ph type="dt" sz="half" idx="22"/>
          </p:nvPr>
        </p:nvSpPr>
        <p:spPr/>
        <p:txBody>
          <a:bodyPr/>
          <a:lstStyle/>
          <a:p>
            <a:pPr algn="r"/>
            <a:r>
              <a:rPr lang="en-US"/>
              <a:t>Unrestricted © Siemens Healthineers, 2026</a:t>
            </a:r>
            <a:endParaRPr lang="en-US" dirty="0"/>
          </a:p>
        </p:txBody>
      </p:sp>
      <p:sp>
        <p:nvSpPr>
          <p:cNvPr id="6" name="Footer Placeholder 5">
            <a:extLst>
              <a:ext uri="{FF2B5EF4-FFF2-40B4-BE49-F238E27FC236}">
                <a16:creationId xmlns:a16="http://schemas.microsoft.com/office/drawing/2014/main" id="{570FD0B7-8A0B-9D62-2532-778BD7D8F0A0}"/>
              </a:ext>
              <a:ext uri="{C183D7F6-B498-43B3-948B-1728B52AA6E4}">
                <adec:decorative xmlns:adec="http://schemas.microsoft.com/office/drawing/2017/decorative" val="1"/>
              </a:ext>
            </a:extLst>
          </p:cNvPr>
          <p:cNvSpPr>
            <a:spLocks noGrp="1"/>
          </p:cNvSpPr>
          <p:nvPr>
            <p:ph type="ftr" sz="quarter" idx="23"/>
          </p:nvPr>
        </p:nvSpPr>
        <p:spPr/>
        <p:txBody>
          <a:bodyPr/>
          <a:lstStyle/>
          <a:p>
            <a:r>
              <a:rPr lang="en-US"/>
              <a:t>SHS DI XP</a:t>
            </a:r>
            <a:endParaRPr lang="en-US" dirty="0"/>
          </a:p>
        </p:txBody>
      </p:sp>
      <p:sp>
        <p:nvSpPr>
          <p:cNvPr id="7" name="Slide Number Placeholder 6">
            <a:extLst>
              <a:ext uri="{FF2B5EF4-FFF2-40B4-BE49-F238E27FC236}">
                <a16:creationId xmlns:a16="http://schemas.microsoft.com/office/drawing/2014/main" id="{D5536354-F50B-8B54-1AEF-C2D558C69AC8}"/>
              </a:ext>
              <a:ext uri="{C183D7F6-B498-43B3-948B-1728B52AA6E4}">
                <adec:decorative xmlns:adec="http://schemas.microsoft.com/office/drawing/2017/decorative" val="1"/>
              </a:ext>
            </a:extLst>
          </p:cNvPr>
          <p:cNvSpPr>
            <a:spLocks noGrp="1"/>
          </p:cNvSpPr>
          <p:nvPr>
            <p:ph type="sldNum" sz="quarter" idx="24"/>
          </p:nvPr>
        </p:nvSpPr>
        <p:spPr/>
        <p:txBody>
          <a:bodyPr/>
          <a:lstStyle/>
          <a:p>
            <a:fld id="{42B424FB-C8CA-40D0-9E9F-83B6197CB6E7}" type="slidenum">
              <a:rPr lang="en-US" smtClean="0"/>
              <a:pPr/>
              <a:t>‹Nr.›</a:t>
            </a:fld>
            <a:endParaRPr lang="en-US" b="1" dirty="0"/>
          </a:p>
        </p:txBody>
      </p:sp>
    </p:spTree>
    <p:extLst>
      <p:ext uri="{BB962C8B-B14F-4D97-AF65-F5344CB8AC3E}">
        <p14:creationId xmlns:p14="http://schemas.microsoft.com/office/powerpoint/2010/main" val="207489633"/>
      </p:ext>
    </p:extLst>
  </p:cSld>
  <p:clrMapOvr>
    <a:overrideClrMapping bg1="dk1" tx1="lt1" bg2="dk2" tx2="lt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Intro Title Picture (S) Black">
    <p:spTree>
      <p:nvGrpSpPr>
        <p:cNvPr id="1" name=""/>
        <p:cNvGrpSpPr/>
        <p:nvPr/>
      </p:nvGrpSpPr>
      <p:grpSpPr>
        <a:xfrm>
          <a:off x="0" y="0"/>
          <a:ext cx="0" cy="0"/>
          <a:chOff x="0" y="0"/>
          <a:chExt cx="0" cy="0"/>
        </a:xfrm>
      </p:grpSpPr>
      <p:graphicFrame>
        <p:nvGraphicFramePr>
          <p:cNvPr id="4" name="think-cell data - do not delete" hidden="1">
            <a:extLst>
              <a:ext uri="{FF2B5EF4-FFF2-40B4-BE49-F238E27FC236}">
                <a16:creationId xmlns:a16="http://schemas.microsoft.com/office/drawing/2014/main" id="{158E94B1-73D6-ACF3-689A-AAD26CC895CD}"/>
              </a:ext>
            </a:extLst>
          </p:cNvPr>
          <p:cNvGraphicFramePr>
            <a:graphicFrameLocks/>
          </p:cNvGraphicFramePr>
          <p:nvPr userDrawn="1">
            <p:custDataLst>
              <p:tags r:id="rId1"/>
            </p:custDataLst>
            <p:extLst>
              <p:ext uri="{D42A27DB-BD31-4B8C-83A1-F6EECF244321}">
                <p14:modId xmlns:p14="http://schemas.microsoft.com/office/powerpoint/2010/main" val="134908922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60" imgH="360" progId="TCLayout.ActiveDocument.1">
                  <p:embed/>
                </p:oleObj>
              </mc:Choice>
              <mc:Fallback>
                <p:oleObj name="think-cell Slide" r:id="rId3" imgW="360" imgH="360" progId="TCLayout.ActiveDocument.1">
                  <p:embed/>
                  <p:pic>
                    <p:nvPicPr>
                      <p:cNvPr id="4" name="think-cell data - do not delete" hidden="1">
                        <a:extLst>
                          <a:ext uri="{FF2B5EF4-FFF2-40B4-BE49-F238E27FC236}">
                            <a16:creationId xmlns:a16="http://schemas.microsoft.com/office/drawing/2014/main" id="{158E94B1-73D6-ACF3-689A-AAD26CC895CD}"/>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Headline"/>
          <p:cNvSpPr>
            <a:spLocks noGrp="1"/>
          </p:cNvSpPr>
          <p:nvPr>
            <p:ph type="ctrTitle" hasCustomPrompt="1"/>
          </p:nvPr>
        </p:nvSpPr>
        <p:spPr>
          <a:xfrm>
            <a:off x="540000" y="2160000"/>
            <a:ext cx="5461200" cy="2160000"/>
          </a:xfrm>
        </p:spPr>
        <p:txBody>
          <a:bodyPr vert="horz" lIns="0" tIns="0" rIns="0" bIns="0" anchor="b" anchorCtr="0">
            <a:noAutofit/>
          </a:bodyPr>
          <a:lstStyle>
            <a:lvl1pPr algn="l">
              <a:lnSpc>
                <a:spcPct val="92000"/>
              </a:lnSpc>
              <a:defRPr sz="5200" b="0">
                <a:solidFill>
                  <a:schemeClr val="tx2"/>
                </a:solidFill>
                <a:latin typeface="+mj-lt"/>
              </a:defRPr>
            </a:lvl1pPr>
          </a:lstStyle>
          <a:p>
            <a:r>
              <a:rPr lang="en-US" dirty="0"/>
              <a:t>SH-Bree-Headline up to 60 pt</a:t>
            </a:r>
          </a:p>
        </p:txBody>
      </p:sp>
      <p:sp>
        <p:nvSpPr>
          <p:cNvPr id="3" name="Subhead"/>
          <p:cNvSpPr>
            <a:spLocks noGrp="1"/>
          </p:cNvSpPr>
          <p:nvPr>
            <p:ph type="subTitle" idx="1" hasCustomPrompt="1"/>
          </p:nvPr>
        </p:nvSpPr>
        <p:spPr bwMode="black">
          <a:xfrm>
            <a:off x="540001" y="4320000"/>
            <a:ext cx="3574800" cy="611191"/>
          </a:xfrm>
        </p:spPr>
        <p:txBody>
          <a:bodyPr lIns="0" tIns="270000" rIns="0" bIns="0" anchor="t" anchorCtr="0">
            <a:spAutoFit/>
          </a:bodyPr>
          <a:lstStyle>
            <a:lvl1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sz="2200" b="0" baseline="0">
                <a:solidFill>
                  <a:schemeClr val="tx1"/>
                </a:solidFill>
                <a:latin typeface="+mn-lt"/>
              </a:defRPr>
            </a:lvl1pPr>
            <a:lvl2pPr marL="0" indent="0" algn="l">
              <a:buNone/>
              <a:defRPr sz="2000">
                <a:solidFill>
                  <a:schemeClr val="tx1">
                    <a:tint val="75000"/>
                  </a:schemeClr>
                </a:solidFill>
              </a:defRPr>
            </a:lvl2pPr>
            <a:lvl3pPr marL="0" indent="0" algn="l">
              <a:buNone/>
              <a:defRPr>
                <a:solidFill>
                  <a:schemeClr val="tx1">
                    <a:tint val="75000"/>
                  </a:schemeClr>
                </a:solidFill>
              </a:defRPr>
            </a:lvl3pPr>
            <a:lvl4pPr marL="0" indent="0" algn="l">
              <a:buNone/>
              <a:defRPr sz="2200" b="1">
                <a:solidFill>
                  <a:schemeClr val="tx1">
                    <a:tint val="75000"/>
                  </a:schemeClr>
                </a:solidFill>
              </a:defRPr>
            </a:lvl4pPr>
            <a:lvl5pPr marL="0" indent="0" algn="l">
              <a:buNone/>
              <a:defRPr sz="2000" b="1">
                <a:solidFill>
                  <a:schemeClr val="tx1">
                    <a:tint val="75000"/>
                  </a:schemeClr>
                </a:solidFill>
              </a:defRPr>
            </a:lvl5pPr>
            <a:lvl6pPr marL="0" indent="0" algn="l">
              <a:buNone/>
              <a:defRPr b="1">
                <a:solidFill>
                  <a:schemeClr val="tx1">
                    <a:tint val="75000"/>
                  </a:schemeClr>
                </a:solidFill>
              </a:defRPr>
            </a:lvl6pPr>
            <a:lvl7pPr marL="0" indent="0" algn="l">
              <a:buNone/>
              <a:defRPr sz="2200">
                <a:solidFill>
                  <a:schemeClr val="bg2"/>
                </a:solidFill>
              </a:defRPr>
            </a:lvl7pPr>
            <a:lvl8pPr marL="0" indent="0" algn="l">
              <a:buNone/>
              <a:defRPr sz="2000">
                <a:solidFill>
                  <a:schemeClr val="bg2"/>
                </a:solidFill>
              </a:defRPr>
            </a:lvl8pPr>
            <a:lvl9pPr marL="0" indent="0" algn="l">
              <a:spcBef>
                <a:spcPts val="0"/>
              </a:spcBef>
              <a:buNone/>
              <a:defRPr sz="1800">
                <a:solidFill>
                  <a:schemeClr val="bg2"/>
                </a:solidFill>
              </a:defRPr>
            </a:lvl9pPr>
          </a:lstStyle>
          <a:p>
            <a:pPr lvl="0"/>
            <a:r>
              <a:rPr lang="en-US" dirty="0"/>
              <a:t>Subheadline Calibri </a:t>
            </a:r>
            <a:r>
              <a:rPr lang="en-US" noProof="0" dirty="0"/>
              <a:t>22 pt</a:t>
            </a:r>
          </a:p>
        </p:txBody>
      </p:sp>
      <p:sp>
        <p:nvSpPr>
          <p:cNvPr id="22" name="Presenter"/>
          <p:cNvSpPr>
            <a:spLocks noGrp="1"/>
          </p:cNvSpPr>
          <p:nvPr>
            <p:ph type="body" sz="quarter" idx="10" hasCustomPrompt="1"/>
          </p:nvPr>
        </p:nvSpPr>
        <p:spPr>
          <a:xfrm>
            <a:off x="540000" y="4932000"/>
            <a:ext cx="3574800" cy="612645"/>
          </a:xfrm>
        </p:spPr>
        <p:txBody>
          <a:bodyPr lIns="0" tIns="180000" rIns="0" bIns="0" anchor="t" anchorCtr="0">
            <a:spAutoFit/>
          </a:bodyPr>
          <a:lstStyle>
            <a:lvl1pPr marL="0" indent="0">
              <a:lnSpc>
                <a:spcPct val="100000"/>
              </a:lnSpc>
              <a:spcBef>
                <a:spcPts val="0"/>
              </a:spcBef>
              <a:buNone/>
              <a:defRPr sz="1400" b="0">
                <a:solidFill>
                  <a:schemeClr val="tx1"/>
                </a:solidFill>
              </a:defRPr>
            </a:lvl1pPr>
            <a:lvl2pPr>
              <a:defRPr sz="1600"/>
            </a:lvl2pPr>
            <a:lvl3pPr>
              <a:buClr>
                <a:schemeClr val="tx2"/>
              </a:buClr>
              <a:defRPr sz="1600"/>
            </a:lvl3pPr>
            <a:lvl4pPr>
              <a:buClr>
                <a:schemeClr val="tx2"/>
              </a:buClr>
              <a:defRPr sz="1600"/>
            </a:lvl4pPr>
            <a:lvl5pPr>
              <a:buClr>
                <a:schemeClr val="tx2"/>
              </a:buClr>
              <a:defRPr sz="1600"/>
            </a:lvl5pPr>
            <a:lvl6pPr>
              <a:buClr>
                <a:schemeClr val="tx2"/>
              </a:buClr>
              <a:defRPr sz="1600"/>
            </a:lvl6pPr>
            <a:lvl7pPr>
              <a:buClr>
                <a:schemeClr val="tx2"/>
              </a:buClr>
              <a:defRPr sz="1600"/>
            </a:lvl7pPr>
            <a:lvl8pPr>
              <a:buClr>
                <a:schemeClr val="tx2"/>
              </a:buClr>
              <a:defRPr sz="1600"/>
            </a:lvl8pPr>
          </a:lstStyle>
          <a:p>
            <a:pPr lvl="0"/>
            <a:r>
              <a:rPr lang="en-US" noProof="0" dirty="0"/>
              <a:t>Presenter Calibri 14 pt</a:t>
            </a:r>
            <a:br>
              <a:rPr lang="en-US" noProof="0" dirty="0"/>
            </a:br>
            <a:r>
              <a:rPr lang="en-US" noProof="0" dirty="0"/>
              <a:t>English, month year</a:t>
            </a:r>
          </a:p>
        </p:txBody>
      </p:sp>
      <p:sp>
        <p:nvSpPr>
          <p:cNvPr id="89" name="Key visual" descr="Key visual">
            <a:extLst>
              <a:ext uri="{FF2B5EF4-FFF2-40B4-BE49-F238E27FC236}">
                <a16:creationId xmlns:a16="http://schemas.microsoft.com/office/drawing/2014/main" id="{9AF47493-679E-6C3B-8779-96DED9975241}"/>
              </a:ext>
            </a:extLst>
          </p:cNvPr>
          <p:cNvSpPr>
            <a:spLocks noGrp="1"/>
          </p:cNvSpPr>
          <p:nvPr>
            <p:ph type="pic" sz="quarter" idx="12" hasCustomPrompt="1"/>
          </p:nvPr>
        </p:nvSpPr>
        <p:spPr bwMode="auto">
          <a:xfrm>
            <a:off x="7115174" y="-1"/>
            <a:ext cx="5052825" cy="6858000"/>
          </a:xfrm>
          <a:noFill/>
        </p:spPr>
        <p:txBody>
          <a:bodyPr lIns="180000" tIns="396000" rIns="144000" bIns="108000"/>
          <a:lstStyle>
            <a:lvl1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lvl1pPr>
            <a:lvl2pPr>
              <a:defRPr/>
            </a:lvl2pPr>
          </a:lstStyle>
          <a:p>
            <a:r>
              <a:rPr lang="en-US" dirty="0"/>
              <a:t>Insert title picture or video.</a:t>
            </a:r>
            <a:br>
              <a:rPr lang="en-US" dirty="0"/>
            </a:br>
            <a:br>
              <a:rPr lang="en-US" dirty="0"/>
            </a:br>
            <a:r>
              <a:rPr lang="en-US" dirty="0"/>
              <a:t>Alternatively, delete the media frame </a:t>
            </a:r>
            <a:br>
              <a:rPr lang="en-US" dirty="0"/>
            </a:br>
            <a:r>
              <a:rPr lang="en-US" dirty="0"/>
              <a:t>to get a plain text title.</a:t>
            </a:r>
          </a:p>
        </p:txBody>
      </p:sp>
      <p:pic>
        <p:nvPicPr>
          <p:cNvPr id="8" name="Siemens Healthineers Logo">
            <a:extLst>
              <a:ext uri="{FF2B5EF4-FFF2-40B4-BE49-F238E27FC236}">
                <a16:creationId xmlns:a16="http://schemas.microsoft.com/office/drawing/2014/main" id="{884B4F77-AE59-DC63-E863-657729A96D03}"/>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userDrawn="1"/>
        </p:nvPicPr>
        <p:blipFill>
          <a:blip>
            <a:extLst>
              <a:ext uri="{96DAC541-7B7A-43D3-8B79-37D633B846F1}">
                <asvg:svgBlip xmlns:asvg="http://schemas.microsoft.com/office/drawing/2016/SVG/main" r:embed="rId5"/>
              </a:ext>
            </a:extLst>
          </a:blip>
          <a:srcRect/>
          <a:stretch/>
        </p:blipFill>
        <p:spPr bwMode="black">
          <a:xfrm>
            <a:off x="540000" y="485999"/>
            <a:ext cx="2437200" cy="572742"/>
          </a:xfrm>
          <a:prstGeom prst="rect">
            <a:avLst/>
          </a:prstGeom>
        </p:spPr>
      </p:pic>
      <p:sp>
        <p:nvSpPr>
          <p:cNvPr id="5" name="Date Placeholder 4">
            <a:extLst>
              <a:ext uri="{FF2B5EF4-FFF2-40B4-BE49-F238E27FC236}">
                <a16:creationId xmlns:a16="http://schemas.microsoft.com/office/drawing/2014/main" id="{1FC214C3-0B6D-82B1-0703-25C3D6EB0DF2}"/>
              </a:ext>
              <a:ext uri="{C183D7F6-B498-43B3-948B-1728B52AA6E4}">
                <adec:decorative xmlns:adec="http://schemas.microsoft.com/office/drawing/2017/decorative" val="1"/>
              </a:ext>
            </a:extLst>
          </p:cNvPr>
          <p:cNvSpPr>
            <a:spLocks noGrp="1"/>
          </p:cNvSpPr>
          <p:nvPr>
            <p:ph type="dt" sz="half" idx="13"/>
          </p:nvPr>
        </p:nvSpPr>
        <p:spPr/>
        <p:txBody>
          <a:bodyPr/>
          <a:lstStyle>
            <a:lvl1pPr>
              <a:defRPr>
                <a:solidFill>
                  <a:schemeClr val="tx1"/>
                </a:solidFill>
              </a:defRPr>
            </a:lvl1pPr>
          </a:lstStyle>
          <a:p>
            <a:r>
              <a:rPr lang="en-US"/>
              <a:t>Unrestricted © Siemens Healthineers, 2026</a:t>
            </a:r>
            <a:endParaRPr lang="en-US" dirty="0"/>
          </a:p>
        </p:txBody>
      </p:sp>
      <p:sp>
        <p:nvSpPr>
          <p:cNvPr id="6" name="Footer Placeholder 5">
            <a:extLst>
              <a:ext uri="{FF2B5EF4-FFF2-40B4-BE49-F238E27FC236}">
                <a16:creationId xmlns:a16="http://schemas.microsoft.com/office/drawing/2014/main" id="{C8D96B10-09F4-B12E-95B8-B74979ADF8B2}"/>
              </a:ext>
              <a:ext uri="{C183D7F6-B498-43B3-948B-1728B52AA6E4}">
                <adec:decorative xmlns:adec="http://schemas.microsoft.com/office/drawing/2017/decorative" val="1"/>
              </a:ext>
            </a:extLst>
          </p:cNvPr>
          <p:cNvSpPr>
            <a:spLocks noGrp="1"/>
          </p:cNvSpPr>
          <p:nvPr>
            <p:ph type="ftr" sz="quarter" idx="14"/>
          </p:nvPr>
        </p:nvSpPr>
        <p:spPr/>
        <p:txBody>
          <a:bodyPr/>
          <a:lstStyle>
            <a:lvl1pPr>
              <a:defRPr>
                <a:solidFill>
                  <a:schemeClr val="tx1"/>
                </a:solidFill>
              </a:defRPr>
            </a:lvl1pPr>
          </a:lstStyle>
          <a:p>
            <a:r>
              <a:rPr lang="en-US"/>
              <a:t>SHS DI XP</a:t>
            </a:r>
            <a:endParaRPr lang="en-US" dirty="0"/>
          </a:p>
        </p:txBody>
      </p:sp>
      <p:sp>
        <p:nvSpPr>
          <p:cNvPr id="7" name="Slide Number Placeholder 6">
            <a:extLst>
              <a:ext uri="{FF2B5EF4-FFF2-40B4-BE49-F238E27FC236}">
                <a16:creationId xmlns:a16="http://schemas.microsoft.com/office/drawing/2014/main" id="{257C03C2-7260-7930-557D-048E1A4A5FBB}"/>
              </a:ext>
              <a:ext uri="{C183D7F6-B498-43B3-948B-1728B52AA6E4}">
                <adec:decorative xmlns:adec="http://schemas.microsoft.com/office/drawing/2017/decorative" val="1"/>
              </a:ext>
            </a:extLst>
          </p:cNvPr>
          <p:cNvSpPr>
            <a:spLocks noGrp="1"/>
          </p:cNvSpPr>
          <p:nvPr>
            <p:ph type="sldNum" sz="quarter" idx="15"/>
          </p:nvPr>
        </p:nvSpPr>
        <p:spPr/>
        <p:txBody>
          <a:bodyPr/>
          <a:lstStyle>
            <a:lvl1pPr>
              <a:defRPr>
                <a:solidFill>
                  <a:schemeClr val="tx1"/>
                </a:solidFill>
              </a:defRPr>
            </a:lvl1pPr>
          </a:lstStyle>
          <a:p>
            <a:fld id="{42B424FB-C8CA-40D0-9E9F-83B6197CB6E7}" type="slidenum">
              <a:rPr lang="en-US" smtClean="0"/>
              <a:pPr/>
              <a:t>‹Nr.›</a:t>
            </a:fld>
            <a:endParaRPr lang="en-US" dirty="0"/>
          </a:p>
        </p:txBody>
      </p:sp>
    </p:spTree>
    <p:extLst>
      <p:ext uri="{BB962C8B-B14F-4D97-AF65-F5344CB8AC3E}">
        <p14:creationId xmlns:p14="http://schemas.microsoft.com/office/powerpoint/2010/main" val="3402017250"/>
      </p:ext>
    </p:extLst>
  </p:cSld>
  <p:clrMapOvr>
    <a:overrideClrMapping bg1="dk1" tx1="lt1" bg2="dk2" tx2="lt2" accent1="accent1" accent2="accent2" accent3="accent3" accent4="accent4" accent5="accent5" accent6="accent6" hlink="hlink" folHlink="folHlink"/>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Content Slide, Text and Picture White">
    <p:spTree>
      <p:nvGrpSpPr>
        <p:cNvPr id="1" name=""/>
        <p:cNvGrpSpPr/>
        <p:nvPr/>
      </p:nvGrpSpPr>
      <p:grpSpPr>
        <a:xfrm>
          <a:off x="0" y="0"/>
          <a:ext cx="0" cy="0"/>
          <a:chOff x="0" y="0"/>
          <a:chExt cx="0" cy="0"/>
        </a:xfrm>
      </p:grpSpPr>
      <p:graphicFrame>
        <p:nvGraphicFramePr>
          <p:cNvPr id="7" name="think-cell data - do not delete" hidden="1">
            <a:extLst>
              <a:ext uri="{FF2B5EF4-FFF2-40B4-BE49-F238E27FC236}">
                <a16:creationId xmlns:a16="http://schemas.microsoft.com/office/drawing/2014/main" id="{24A4E536-B021-B917-EAA6-5312FAC3EDC5}"/>
              </a:ext>
            </a:extLst>
          </p:cNvPr>
          <p:cNvGraphicFramePr>
            <a:graphicFrameLocks/>
          </p:cNvGraphicFramePr>
          <p:nvPr userDrawn="1">
            <p:custDataLst>
              <p:tags r:id="rId1"/>
            </p:custDataLst>
            <p:extLst>
              <p:ext uri="{D42A27DB-BD31-4B8C-83A1-F6EECF244321}">
                <p14:modId xmlns:p14="http://schemas.microsoft.com/office/powerpoint/2010/main" val="205116280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60" imgH="360" progId="TCLayout.ActiveDocument.1">
                  <p:embed/>
                </p:oleObj>
              </mc:Choice>
              <mc:Fallback>
                <p:oleObj name="think-cell Slide" r:id="rId3" imgW="360" imgH="360" progId="TCLayout.ActiveDocument.1">
                  <p:embed/>
                  <p:pic>
                    <p:nvPicPr>
                      <p:cNvPr id="7" name="think-cell data - do not delete" hidden="1">
                        <a:extLst>
                          <a:ext uri="{FF2B5EF4-FFF2-40B4-BE49-F238E27FC236}">
                            <a16:creationId xmlns:a16="http://schemas.microsoft.com/office/drawing/2014/main" id="{24A4E536-B021-B917-EAA6-5312FAC3EDC5}"/>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13" name="Headline"/>
          <p:cNvSpPr>
            <a:spLocks noGrp="1"/>
          </p:cNvSpPr>
          <p:nvPr>
            <p:ph type="title" hasCustomPrompt="1"/>
          </p:nvPr>
        </p:nvSpPr>
        <p:spPr>
          <a:xfrm>
            <a:off x="540000" y="219599"/>
            <a:ext cx="9210425" cy="832913"/>
          </a:xfrm>
        </p:spPr>
        <p:txBody>
          <a:bodyPr vert="horz" rIns="0"/>
          <a:lstStyle>
            <a:lvl1pPr>
              <a:defRPr b="0"/>
            </a:lvl1pPr>
          </a:lstStyle>
          <a:p>
            <a:r>
              <a:rPr lang="en-US" noProof="0" dirty="0"/>
              <a:t>Title SH-Bree-Headline 27 pt</a:t>
            </a:r>
            <a:br>
              <a:rPr lang="en-US" noProof="0" dirty="0"/>
            </a:br>
            <a:r>
              <a:rPr lang="en-US" noProof="0" dirty="0"/>
              <a:t>Optionally switch to black for second line</a:t>
            </a:r>
          </a:p>
        </p:txBody>
      </p:sp>
      <p:sp>
        <p:nvSpPr>
          <p:cNvPr id="5" name="Content">
            <a:extLst>
              <a:ext uri="{FF2B5EF4-FFF2-40B4-BE49-F238E27FC236}">
                <a16:creationId xmlns:a16="http://schemas.microsoft.com/office/drawing/2014/main" id="{9C6F4BCA-FA11-41BC-899F-4225802B0BFB}"/>
              </a:ext>
            </a:extLst>
          </p:cNvPr>
          <p:cNvSpPr>
            <a:spLocks noGrp="1"/>
          </p:cNvSpPr>
          <p:nvPr>
            <p:ph sz="quarter" idx="19" hasCustomPrompt="1"/>
          </p:nvPr>
        </p:nvSpPr>
        <p:spPr>
          <a:xfrm>
            <a:off x="539999" y="1623600"/>
            <a:ext cx="6575175" cy="2308324"/>
          </a:xfrm>
        </p:spPr>
        <p:txBody>
          <a:bodyPr>
            <a:spAutoFit/>
          </a:bodyPr>
          <a:lstStyle>
            <a:lvl1pPr>
              <a:spcAft>
                <a:spcPts val="0"/>
              </a:spcAft>
              <a:defRPr sz="1600"/>
            </a:lvl1pPr>
            <a:lvl2pPr>
              <a:defRPr sz="1600"/>
            </a:lvl2pPr>
            <a:lvl3pPr>
              <a:buClr>
                <a:schemeClr val="bg2"/>
              </a:buClr>
              <a:defRPr sz="1600"/>
            </a:lvl3pPr>
            <a:lvl4pPr>
              <a:buClr>
                <a:schemeClr val="bg2"/>
              </a:buClr>
              <a:defRPr sz="1600"/>
            </a:lvl4pPr>
            <a:lvl5pPr>
              <a:buClr>
                <a:schemeClr val="bg2"/>
              </a:buClr>
              <a:defRPr sz="1600"/>
            </a:lvl5pPr>
            <a:lvl6pPr>
              <a:buClr>
                <a:schemeClr val="bg2"/>
              </a:buClr>
              <a:defRPr sz="1600"/>
            </a:lvl6pPr>
            <a:lvl7pPr>
              <a:buClr>
                <a:schemeClr val="bg2"/>
              </a:buClr>
              <a:defRPr sz="1600"/>
            </a:lvl7pPr>
            <a:lvl8pPr>
              <a:buClr>
                <a:schemeClr val="bg2"/>
              </a:buClr>
              <a:defRPr sz="1600"/>
            </a:lvl8pPr>
            <a:lvl9pPr>
              <a:spcBef>
                <a:spcPts val="1200"/>
              </a:spcBef>
              <a:defRPr sz="1200"/>
            </a:lvl9pPr>
          </a:lstStyle>
          <a:p>
            <a:pPr lvl="0"/>
            <a:r>
              <a:rPr lang="en-US" noProof="0" dirty="0"/>
              <a:t>Headline Calibri Bold 16 pt</a:t>
            </a:r>
          </a:p>
          <a:p>
            <a:pPr lvl="1"/>
            <a:r>
              <a:rPr lang="en-US" noProof="0" dirty="0"/>
              <a:t>Text Calibri 16 pt</a:t>
            </a:r>
          </a:p>
          <a:p>
            <a:pPr lvl="2"/>
            <a:r>
              <a:rPr lang="en-US" noProof="0" dirty="0"/>
              <a:t>Text Calibri 16 pt</a:t>
            </a:r>
          </a:p>
          <a:p>
            <a:pPr lvl="3"/>
            <a:r>
              <a:rPr lang="en-US" noProof="0" dirty="0"/>
              <a:t>Text Calibri 16 pt</a:t>
            </a:r>
          </a:p>
          <a:p>
            <a:pPr lvl="4"/>
            <a:r>
              <a:rPr lang="en-US" noProof="0" dirty="0"/>
              <a:t>Text Calibri 16 pt</a:t>
            </a:r>
          </a:p>
          <a:p>
            <a:pPr lvl="5"/>
            <a:r>
              <a:rPr lang="en-US" noProof="0" dirty="0"/>
              <a:t>Text Calibri 16 pt</a:t>
            </a:r>
          </a:p>
          <a:p>
            <a:pPr lvl="6"/>
            <a:r>
              <a:rPr lang="en-US" noProof="0" dirty="0"/>
              <a:t>Text Calibri 16 pt</a:t>
            </a:r>
          </a:p>
          <a:p>
            <a:pPr lvl="7"/>
            <a:r>
              <a:rPr lang="en-US" noProof="0" dirty="0"/>
              <a:t>Text Calibri 16 pt</a:t>
            </a:r>
          </a:p>
          <a:p>
            <a:pPr lvl="8"/>
            <a:r>
              <a:rPr lang="en-US" noProof="0" dirty="0"/>
              <a:t>Text Calibri 12 pt</a:t>
            </a:r>
          </a:p>
        </p:txBody>
      </p:sp>
      <p:sp>
        <p:nvSpPr>
          <p:cNvPr id="19" name="Footnote">
            <a:extLst>
              <a:ext uri="{C183D7F6-B498-43B3-948B-1728B52AA6E4}">
                <adec:decorative xmlns:adec="http://schemas.microsoft.com/office/drawing/2017/decorative" val="1"/>
              </a:ext>
            </a:extLst>
          </p:cNvPr>
          <p:cNvSpPr>
            <a:spLocks noGrp="1"/>
          </p:cNvSpPr>
          <p:nvPr>
            <p:ph type="body" sz="quarter" idx="15" hasCustomPrompt="1"/>
          </p:nvPr>
        </p:nvSpPr>
        <p:spPr>
          <a:xfrm>
            <a:off x="540000" y="6297348"/>
            <a:ext cx="4510800" cy="360000"/>
          </a:xfrm>
        </p:spPr>
        <p:txBody>
          <a:bodyPr anchor="b" anchorCtr="0">
            <a:noAutofit/>
          </a:bodyPr>
          <a:lstStyle>
            <a:lvl1pPr>
              <a:lnSpc>
                <a:spcPct val="100000"/>
              </a:lnSpc>
              <a:defRPr sz="1000" b="0"/>
            </a:lvl1pPr>
          </a:lstStyle>
          <a:p>
            <a:r>
              <a:rPr lang="en-US" dirty="0"/>
              <a:t>Click to add footnote</a:t>
            </a:r>
            <a:br>
              <a:rPr lang="en-US" dirty="0"/>
            </a:br>
            <a:r>
              <a:rPr lang="en-US" dirty="0"/>
              <a:t>second line</a:t>
            </a:r>
          </a:p>
        </p:txBody>
      </p:sp>
      <p:pic>
        <p:nvPicPr>
          <p:cNvPr id="9" name="Siemens Healthineers Logo">
            <a:extLst>
              <a:ext uri="{FF2B5EF4-FFF2-40B4-BE49-F238E27FC236}">
                <a16:creationId xmlns:a16="http://schemas.microsoft.com/office/drawing/2014/main" id="{A87ABC01-0135-AE99-3E00-59DBB10709BE}"/>
              </a:ext>
              <a:ext uri="{C183D7F6-B498-43B3-948B-1728B52AA6E4}">
                <adec:decorative xmlns:adec="http://schemas.microsoft.com/office/drawing/2017/decorative" val="1"/>
              </a:ext>
            </a:extLst>
          </p:cNvPr>
          <p:cNvPicPr>
            <a:picLocks noGrp="1" noRot="1" noMove="1" noResize="1" noEditPoints="1" noAdjustHandles="1" noChangeArrowheads="1" noChangeShapeType="1" noCrop="1"/>
          </p:cNvPicPr>
          <p:nvPr userDrawn="1"/>
        </p:nvPicPr>
        <p:blipFill>
          <a:blip>
            <a:extLst>
              <a:ext uri="{96DAC541-7B7A-43D3-8B79-37D633B846F1}">
                <asvg:svgBlip xmlns:asvg="http://schemas.microsoft.com/office/drawing/2016/SVG/main" r:embed="rId5"/>
              </a:ext>
            </a:extLst>
          </a:blip>
          <a:srcRect/>
          <a:stretch/>
        </p:blipFill>
        <p:spPr bwMode="black">
          <a:xfrm>
            <a:off x="10440000" y="281267"/>
            <a:ext cx="1440000" cy="338400"/>
          </a:xfrm>
          <a:prstGeom prst="rect">
            <a:avLst/>
          </a:prstGeom>
        </p:spPr>
      </p:pic>
      <p:sp>
        <p:nvSpPr>
          <p:cNvPr id="3" name="Picture placeholder" descr="Thematic image or video"/>
          <p:cNvSpPr>
            <a:spLocks noGrp="1"/>
          </p:cNvSpPr>
          <p:nvPr>
            <p:ph type="pic" sz="quarter" idx="17" hasCustomPrompt="1"/>
          </p:nvPr>
        </p:nvSpPr>
        <p:spPr>
          <a:xfrm>
            <a:off x="8056563" y="1623600"/>
            <a:ext cx="3571875" cy="4572000"/>
          </a:xfrm>
          <a:noFill/>
        </p:spPr>
        <p:txBody>
          <a:bodyPr lIns="180000" tIns="180000" rIns="180000" bIns="180000"/>
          <a:lstStyle>
            <a:lvl1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b="1"/>
            </a:lvl1p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dirty="0"/>
              <a:t>Insert picture or video.</a:t>
            </a:r>
            <a:endParaRPr lang="en-US" noProof="0" dirty="0"/>
          </a:p>
        </p:txBody>
      </p:sp>
      <p:sp>
        <p:nvSpPr>
          <p:cNvPr id="2" name="Date Placeholder 1">
            <a:extLst>
              <a:ext uri="{FF2B5EF4-FFF2-40B4-BE49-F238E27FC236}">
                <a16:creationId xmlns:a16="http://schemas.microsoft.com/office/drawing/2014/main" id="{E50138EA-2006-6AAB-B571-CFF0952FEF55}"/>
              </a:ext>
              <a:ext uri="{C183D7F6-B498-43B3-948B-1728B52AA6E4}">
                <adec:decorative xmlns:adec="http://schemas.microsoft.com/office/drawing/2017/decorative" val="1"/>
              </a:ext>
            </a:extLst>
          </p:cNvPr>
          <p:cNvSpPr>
            <a:spLocks noGrp="1"/>
          </p:cNvSpPr>
          <p:nvPr>
            <p:ph type="dt" sz="half" idx="20"/>
          </p:nvPr>
        </p:nvSpPr>
        <p:spPr/>
        <p:txBody>
          <a:bodyPr/>
          <a:lstStyle/>
          <a:p>
            <a:pPr algn="r"/>
            <a:r>
              <a:rPr lang="en-US"/>
              <a:t>Unrestricted © Siemens Healthineers, 2026</a:t>
            </a:r>
            <a:endParaRPr lang="en-US" dirty="0"/>
          </a:p>
        </p:txBody>
      </p:sp>
      <p:sp>
        <p:nvSpPr>
          <p:cNvPr id="4" name="Footer Placeholder 3">
            <a:extLst>
              <a:ext uri="{FF2B5EF4-FFF2-40B4-BE49-F238E27FC236}">
                <a16:creationId xmlns:a16="http://schemas.microsoft.com/office/drawing/2014/main" id="{98CC5E01-EBCD-D3E2-897C-9FBDA8405C84}"/>
              </a:ext>
              <a:ext uri="{C183D7F6-B498-43B3-948B-1728B52AA6E4}">
                <adec:decorative xmlns:adec="http://schemas.microsoft.com/office/drawing/2017/decorative" val="1"/>
              </a:ext>
            </a:extLst>
          </p:cNvPr>
          <p:cNvSpPr>
            <a:spLocks noGrp="1"/>
          </p:cNvSpPr>
          <p:nvPr>
            <p:ph type="ftr" sz="quarter" idx="21"/>
          </p:nvPr>
        </p:nvSpPr>
        <p:spPr/>
        <p:txBody>
          <a:bodyPr/>
          <a:lstStyle/>
          <a:p>
            <a:r>
              <a:rPr lang="en-US"/>
              <a:t>SHS DI XP</a:t>
            </a:r>
            <a:endParaRPr lang="en-US" dirty="0"/>
          </a:p>
        </p:txBody>
      </p:sp>
      <p:sp>
        <p:nvSpPr>
          <p:cNvPr id="6" name="Slide Number Placeholder 5">
            <a:extLst>
              <a:ext uri="{FF2B5EF4-FFF2-40B4-BE49-F238E27FC236}">
                <a16:creationId xmlns:a16="http://schemas.microsoft.com/office/drawing/2014/main" id="{7B327F64-C075-5FD1-A596-8A3DA2D04978}"/>
              </a:ext>
              <a:ext uri="{C183D7F6-B498-43B3-948B-1728B52AA6E4}">
                <adec:decorative xmlns:adec="http://schemas.microsoft.com/office/drawing/2017/decorative" val="1"/>
              </a:ext>
            </a:extLst>
          </p:cNvPr>
          <p:cNvSpPr>
            <a:spLocks noGrp="1"/>
          </p:cNvSpPr>
          <p:nvPr>
            <p:ph type="sldNum" sz="quarter" idx="22"/>
          </p:nvPr>
        </p:nvSpPr>
        <p:spPr/>
        <p:txBody>
          <a:bodyPr/>
          <a:lstStyle/>
          <a:p>
            <a:fld id="{42B424FB-C8CA-40D0-9E9F-83B6197CB6E7}" type="slidenum">
              <a:rPr lang="en-US" smtClean="0"/>
              <a:pPr/>
              <a:t>‹Nr.›</a:t>
            </a:fld>
            <a:endParaRPr lang="en-US" b="1" dirty="0"/>
          </a:p>
        </p:txBody>
      </p:sp>
    </p:spTree>
    <p:extLst>
      <p:ext uri="{BB962C8B-B14F-4D97-AF65-F5344CB8AC3E}">
        <p14:creationId xmlns:p14="http://schemas.microsoft.com/office/powerpoint/2010/main" val="259960796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preserve="1" userDrawn="1">
  <p:cSld name="Content Slide, Text and Picture (M) Black">
    <p:bg>
      <p:bgRef idx="1001">
        <a:schemeClr val="bg1"/>
      </p:bgRef>
    </p:bg>
    <p:spTree>
      <p:nvGrpSpPr>
        <p:cNvPr id="1" name=""/>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595F6A17-FBA0-9B9B-DDF7-E09680322715}"/>
              </a:ext>
            </a:extLst>
          </p:cNvPr>
          <p:cNvGraphicFramePr>
            <a:graphicFrameLocks/>
          </p:cNvGraphicFramePr>
          <p:nvPr userDrawn="1">
            <p:custDataLst>
              <p:tags r:id="rId1"/>
            </p:custDataLst>
            <p:extLst>
              <p:ext uri="{D42A27DB-BD31-4B8C-83A1-F6EECF244321}">
                <p14:modId xmlns:p14="http://schemas.microsoft.com/office/powerpoint/2010/main" val="1952014476"/>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60" imgH="360" progId="TCLayout.ActiveDocument.1">
                  <p:embed/>
                </p:oleObj>
              </mc:Choice>
              <mc:Fallback>
                <p:oleObj name="think-cell Slide" r:id="rId3" imgW="360" imgH="360" progId="TCLayout.ActiveDocument.1">
                  <p:embed/>
                  <p:pic>
                    <p:nvPicPr>
                      <p:cNvPr id="2" name="think-cell data - do not delete" hidden="1">
                        <a:extLst>
                          <a:ext uri="{FF2B5EF4-FFF2-40B4-BE49-F238E27FC236}">
                            <a16:creationId xmlns:a16="http://schemas.microsoft.com/office/drawing/2014/main" id="{595F6A17-FBA0-9B9B-DDF7-E09680322715}"/>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grpSp>
        <p:nvGrpSpPr>
          <p:cNvPr id="12" name="Marker">
            <a:extLst>
              <a:ext uri="{FF2B5EF4-FFF2-40B4-BE49-F238E27FC236}">
                <a16:creationId xmlns:a16="http://schemas.microsoft.com/office/drawing/2014/main" id="{8EA3756F-AB29-1234-15EA-DCD01B911845}"/>
              </a:ext>
              <a:ext uri="{C183D7F6-B498-43B3-948B-1728B52AA6E4}">
                <adec:decorative xmlns:adec="http://schemas.microsoft.com/office/drawing/2017/decorative" val="1"/>
              </a:ext>
            </a:extLst>
          </p:cNvPr>
          <p:cNvGrpSpPr>
            <a:grpSpLocks noGrp="1" noUngrp="1" noRot="1" noMove="1" noResize="1"/>
          </p:cNvGrpSpPr>
          <p:nvPr userDrawn="1"/>
        </p:nvGrpSpPr>
        <p:grpSpPr>
          <a:xfrm>
            <a:off x="-468000" y="-360000"/>
            <a:ext cx="12999600" cy="7578000"/>
            <a:chOff x="-468000" y="-360000"/>
            <a:chExt cx="12999600" cy="7578000"/>
          </a:xfrm>
        </p:grpSpPr>
        <p:cxnSp>
          <p:nvCxnSpPr>
            <p:cNvPr id="14" name="Gerade Verbindung 40">
              <a:extLst>
                <a:ext uri="{FF2B5EF4-FFF2-40B4-BE49-F238E27FC236}">
                  <a16:creationId xmlns:a16="http://schemas.microsoft.com/office/drawing/2014/main" id="{57A9A093-912B-345C-A846-F62ED3FAEA13}"/>
                </a:ext>
              </a:extLst>
            </p:cNvPr>
            <p:cNvCxnSpPr>
              <a:cxnSpLocks noGrp="1" noRot="1" noMove="1" noResize="1" noEditPoints="1" noAdjustHandles="1" noChangeArrowheads="1" noChangeShapeType="1"/>
            </p:cNvCxnSpPr>
            <p:nvPr userDrawn="1"/>
          </p:nvCxnSpPr>
          <p:spPr>
            <a:xfrm>
              <a:off x="540000"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5" name="Gerade Verbindung 42">
              <a:extLst>
                <a:ext uri="{FF2B5EF4-FFF2-40B4-BE49-F238E27FC236}">
                  <a16:creationId xmlns:a16="http://schemas.microsoft.com/office/drawing/2014/main" id="{B5D024E4-9D38-1959-12D4-FC8448D40688}"/>
                </a:ext>
              </a:extLst>
            </p:cNvPr>
            <p:cNvCxnSpPr>
              <a:cxnSpLocks noGrp="1" noRot="1" noMove="1" noResize="1" noEditPoints="1" noAdjustHandles="1" noChangeArrowheads="1" noChangeShapeType="1"/>
            </p:cNvCxnSpPr>
            <p:nvPr userDrawn="1"/>
          </p:nvCxnSpPr>
          <p:spPr>
            <a:xfrm>
              <a:off x="540000"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6" name="Gerade Verbindung 45">
              <a:extLst>
                <a:ext uri="{FF2B5EF4-FFF2-40B4-BE49-F238E27FC236}">
                  <a16:creationId xmlns:a16="http://schemas.microsoft.com/office/drawing/2014/main" id="{411B8E8B-5128-195C-908A-22FA4AFFBD53}"/>
                </a:ext>
              </a:extLst>
            </p:cNvPr>
            <p:cNvCxnSpPr>
              <a:cxnSpLocks noGrp="1" noRot="1" noMove="1" noResize="1" noEditPoints="1" noAdjustHandles="1" noChangeArrowheads="1" noChangeShapeType="1"/>
            </p:cNvCxnSpPr>
            <p:nvPr userDrawn="1"/>
          </p:nvCxnSpPr>
          <p:spPr>
            <a:xfrm>
              <a:off x="1299600"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7" name="Gerade Verbindung 46">
              <a:extLst>
                <a:ext uri="{FF2B5EF4-FFF2-40B4-BE49-F238E27FC236}">
                  <a16:creationId xmlns:a16="http://schemas.microsoft.com/office/drawing/2014/main" id="{0EE365E2-7C60-DB4B-6272-0A9AC6B79832}"/>
                </a:ext>
              </a:extLst>
            </p:cNvPr>
            <p:cNvCxnSpPr>
              <a:cxnSpLocks noGrp="1" noRot="1" noMove="1" noResize="1" noEditPoints="1" noAdjustHandles="1" noChangeArrowheads="1" noChangeShapeType="1"/>
            </p:cNvCxnSpPr>
            <p:nvPr userDrawn="1"/>
          </p:nvCxnSpPr>
          <p:spPr>
            <a:xfrm>
              <a:off x="1299600"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8" name="Gerade Verbindung 48">
              <a:extLst>
                <a:ext uri="{FF2B5EF4-FFF2-40B4-BE49-F238E27FC236}">
                  <a16:creationId xmlns:a16="http://schemas.microsoft.com/office/drawing/2014/main" id="{925A3FBD-0FF6-F3C6-8FC6-354F63EC16BE}"/>
                </a:ext>
              </a:extLst>
            </p:cNvPr>
            <p:cNvCxnSpPr>
              <a:cxnSpLocks noGrp="1" noRot="1" noMove="1" noResize="1" noEditPoints="1" noAdjustHandles="1" noChangeArrowheads="1" noChangeShapeType="1"/>
            </p:cNvCxnSpPr>
            <p:nvPr userDrawn="1"/>
          </p:nvCxnSpPr>
          <p:spPr>
            <a:xfrm>
              <a:off x="1479600"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0" name="Gerade Verbindung 49">
              <a:extLst>
                <a:ext uri="{FF2B5EF4-FFF2-40B4-BE49-F238E27FC236}">
                  <a16:creationId xmlns:a16="http://schemas.microsoft.com/office/drawing/2014/main" id="{3EF9A35A-6C4E-0404-B8CC-7F5CD6AF27D3}"/>
                </a:ext>
              </a:extLst>
            </p:cNvPr>
            <p:cNvCxnSpPr>
              <a:cxnSpLocks noGrp="1" noRot="1" noMove="1" noResize="1" noEditPoints="1" noAdjustHandles="1" noChangeArrowheads="1" noChangeShapeType="1"/>
            </p:cNvCxnSpPr>
            <p:nvPr userDrawn="1"/>
          </p:nvCxnSpPr>
          <p:spPr>
            <a:xfrm>
              <a:off x="1479600"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1" name="Gerade Verbindung 51">
              <a:extLst>
                <a:ext uri="{FF2B5EF4-FFF2-40B4-BE49-F238E27FC236}">
                  <a16:creationId xmlns:a16="http://schemas.microsoft.com/office/drawing/2014/main" id="{7FA454E2-4C7C-55CF-9B0F-BA37177595B2}"/>
                </a:ext>
              </a:extLst>
            </p:cNvPr>
            <p:cNvCxnSpPr>
              <a:cxnSpLocks noGrp="1" noRot="1" noMove="1" noResize="1" noEditPoints="1" noAdjustHandles="1" noChangeArrowheads="1" noChangeShapeType="1"/>
            </p:cNvCxnSpPr>
            <p:nvPr userDrawn="1"/>
          </p:nvCxnSpPr>
          <p:spPr>
            <a:xfrm>
              <a:off x="2239200"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2" name="Gerade Verbindung 52">
              <a:extLst>
                <a:ext uri="{FF2B5EF4-FFF2-40B4-BE49-F238E27FC236}">
                  <a16:creationId xmlns:a16="http://schemas.microsoft.com/office/drawing/2014/main" id="{96183F67-3C0B-5872-910E-2400CCE671DF}"/>
                </a:ext>
              </a:extLst>
            </p:cNvPr>
            <p:cNvCxnSpPr>
              <a:cxnSpLocks noGrp="1" noRot="1" noMove="1" noResize="1" noEditPoints="1" noAdjustHandles="1" noChangeArrowheads="1" noChangeShapeType="1"/>
            </p:cNvCxnSpPr>
            <p:nvPr userDrawn="1"/>
          </p:nvCxnSpPr>
          <p:spPr>
            <a:xfrm>
              <a:off x="2239200"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3" name="Gerade Verbindung 54">
              <a:extLst>
                <a:ext uri="{FF2B5EF4-FFF2-40B4-BE49-F238E27FC236}">
                  <a16:creationId xmlns:a16="http://schemas.microsoft.com/office/drawing/2014/main" id="{96B88DAB-CBD3-2263-1FEF-E66072539DBB}"/>
                </a:ext>
              </a:extLst>
            </p:cNvPr>
            <p:cNvCxnSpPr>
              <a:cxnSpLocks noGrp="1" noRot="1" noMove="1" noResize="1" noEditPoints="1" noAdjustHandles="1" noChangeArrowheads="1" noChangeShapeType="1"/>
            </p:cNvCxnSpPr>
            <p:nvPr userDrawn="1"/>
          </p:nvCxnSpPr>
          <p:spPr>
            <a:xfrm>
              <a:off x="2419200"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4" name="Gerade Verbindung 55">
              <a:extLst>
                <a:ext uri="{FF2B5EF4-FFF2-40B4-BE49-F238E27FC236}">
                  <a16:creationId xmlns:a16="http://schemas.microsoft.com/office/drawing/2014/main" id="{273BED89-C444-9543-4C92-BEB0A63477C8}"/>
                </a:ext>
              </a:extLst>
            </p:cNvPr>
            <p:cNvCxnSpPr>
              <a:cxnSpLocks noGrp="1" noRot="1" noMove="1" noResize="1" noEditPoints="1" noAdjustHandles="1" noChangeArrowheads="1" noChangeShapeType="1"/>
            </p:cNvCxnSpPr>
            <p:nvPr userDrawn="1"/>
          </p:nvCxnSpPr>
          <p:spPr>
            <a:xfrm>
              <a:off x="2419200"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5" name="Gerade Verbindung 57">
              <a:extLst>
                <a:ext uri="{FF2B5EF4-FFF2-40B4-BE49-F238E27FC236}">
                  <a16:creationId xmlns:a16="http://schemas.microsoft.com/office/drawing/2014/main" id="{05C41EE7-6AEC-9083-646E-884B6131FE1F}"/>
                </a:ext>
              </a:extLst>
            </p:cNvPr>
            <p:cNvCxnSpPr>
              <a:cxnSpLocks noGrp="1" noRot="1" noMove="1" noResize="1" noEditPoints="1" noAdjustHandles="1" noChangeArrowheads="1" noChangeShapeType="1"/>
            </p:cNvCxnSpPr>
            <p:nvPr userDrawn="1"/>
          </p:nvCxnSpPr>
          <p:spPr>
            <a:xfrm>
              <a:off x="3178175"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6" name="Gerade Verbindung 58">
              <a:extLst>
                <a:ext uri="{FF2B5EF4-FFF2-40B4-BE49-F238E27FC236}">
                  <a16:creationId xmlns:a16="http://schemas.microsoft.com/office/drawing/2014/main" id="{11E2459C-AD37-1776-F1B0-5E05783793A4}"/>
                </a:ext>
              </a:extLst>
            </p:cNvPr>
            <p:cNvCxnSpPr>
              <a:cxnSpLocks noGrp="1" noRot="1" noMove="1" noResize="1" noEditPoints="1" noAdjustHandles="1" noChangeArrowheads="1" noChangeShapeType="1"/>
            </p:cNvCxnSpPr>
            <p:nvPr userDrawn="1"/>
          </p:nvCxnSpPr>
          <p:spPr>
            <a:xfrm>
              <a:off x="3178175"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7" name="Gerade Verbindung 60">
              <a:extLst>
                <a:ext uri="{FF2B5EF4-FFF2-40B4-BE49-F238E27FC236}">
                  <a16:creationId xmlns:a16="http://schemas.microsoft.com/office/drawing/2014/main" id="{8E3AB9C4-98EC-86D6-2360-22312E0EACF8}"/>
                </a:ext>
              </a:extLst>
            </p:cNvPr>
            <p:cNvCxnSpPr>
              <a:cxnSpLocks noGrp="1" noRot="1" noMove="1" noResize="1" noEditPoints="1" noAdjustHandles="1" noChangeArrowheads="1" noChangeShapeType="1"/>
            </p:cNvCxnSpPr>
            <p:nvPr userDrawn="1"/>
          </p:nvCxnSpPr>
          <p:spPr>
            <a:xfrm>
              <a:off x="3359150"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8" name="Gerade Verbindung 61">
              <a:extLst>
                <a:ext uri="{FF2B5EF4-FFF2-40B4-BE49-F238E27FC236}">
                  <a16:creationId xmlns:a16="http://schemas.microsoft.com/office/drawing/2014/main" id="{A090A9F1-B3DB-EB6F-B0A9-04E66E520A31}"/>
                </a:ext>
              </a:extLst>
            </p:cNvPr>
            <p:cNvCxnSpPr>
              <a:cxnSpLocks noGrp="1" noRot="1" noMove="1" noResize="1" noEditPoints="1" noAdjustHandles="1" noChangeArrowheads="1" noChangeShapeType="1"/>
            </p:cNvCxnSpPr>
            <p:nvPr userDrawn="1"/>
          </p:nvCxnSpPr>
          <p:spPr>
            <a:xfrm>
              <a:off x="3359150"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9" name="Gerade Verbindung 63">
              <a:extLst>
                <a:ext uri="{FF2B5EF4-FFF2-40B4-BE49-F238E27FC236}">
                  <a16:creationId xmlns:a16="http://schemas.microsoft.com/office/drawing/2014/main" id="{9DB63E33-1258-F907-E168-06916597E252}"/>
                </a:ext>
              </a:extLst>
            </p:cNvPr>
            <p:cNvCxnSpPr>
              <a:cxnSpLocks noGrp="1" noRot="1" noMove="1" noResize="1" noEditPoints="1" noAdjustHandles="1" noChangeArrowheads="1" noChangeShapeType="1"/>
            </p:cNvCxnSpPr>
            <p:nvPr userDrawn="1"/>
          </p:nvCxnSpPr>
          <p:spPr>
            <a:xfrm>
              <a:off x="4114800"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0" name="Gerade Verbindung 64">
              <a:extLst>
                <a:ext uri="{FF2B5EF4-FFF2-40B4-BE49-F238E27FC236}">
                  <a16:creationId xmlns:a16="http://schemas.microsoft.com/office/drawing/2014/main" id="{04D3A9C1-6209-A5E5-29D3-7B12BFB00B8F}"/>
                </a:ext>
              </a:extLst>
            </p:cNvPr>
            <p:cNvCxnSpPr>
              <a:cxnSpLocks noGrp="1" noRot="1" noMove="1" noResize="1" noEditPoints="1" noAdjustHandles="1" noChangeArrowheads="1" noChangeShapeType="1"/>
            </p:cNvCxnSpPr>
            <p:nvPr userDrawn="1"/>
          </p:nvCxnSpPr>
          <p:spPr>
            <a:xfrm>
              <a:off x="4114800"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1" name="Gerade Verbindung 66">
              <a:extLst>
                <a:ext uri="{FF2B5EF4-FFF2-40B4-BE49-F238E27FC236}">
                  <a16:creationId xmlns:a16="http://schemas.microsoft.com/office/drawing/2014/main" id="{B7732F1B-6094-A113-185A-703684126D07}"/>
                </a:ext>
              </a:extLst>
            </p:cNvPr>
            <p:cNvCxnSpPr>
              <a:cxnSpLocks noGrp="1" noRot="1" noMove="1" noResize="1" noEditPoints="1" noAdjustHandles="1" noChangeArrowheads="1" noChangeShapeType="1"/>
            </p:cNvCxnSpPr>
            <p:nvPr userDrawn="1"/>
          </p:nvCxnSpPr>
          <p:spPr>
            <a:xfrm>
              <a:off x="4295775"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2" name="Gerade Verbindung 67">
              <a:extLst>
                <a:ext uri="{FF2B5EF4-FFF2-40B4-BE49-F238E27FC236}">
                  <a16:creationId xmlns:a16="http://schemas.microsoft.com/office/drawing/2014/main" id="{5E07DD6C-9D1F-6D70-6426-4D5FC6090736}"/>
                </a:ext>
              </a:extLst>
            </p:cNvPr>
            <p:cNvCxnSpPr>
              <a:cxnSpLocks noGrp="1" noRot="1" noMove="1" noResize="1" noEditPoints="1" noAdjustHandles="1" noChangeArrowheads="1" noChangeShapeType="1"/>
            </p:cNvCxnSpPr>
            <p:nvPr userDrawn="1"/>
          </p:nvCxnSpPr>
          <p:spPr>
            <a:xfrm>
              <a:off x="4295775"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3" name="Gerade Verbindung 69">
              <a:extLst>
                <a:ext uri="{FF2B5EF4-FFF2-40B4-BE49-F238E27FC236}">
                  <a16:creationId xmlns:a16="http://schemas.microsoft.com/office/drawing/2014/main" id="{1100F497-0147-267D-E48D-65C658F5A1EB}"/>
                </a:ext>
              </a:extLst>
            </p:cNvPr>
            <p:cNvCxnSpPr>
              <a:cxnSpLocks noGrp="1" noRot="1" noMove="1" noResize="1" noEditPoints="1" noAdjustHandles="1" noChangeArrowheads="1" noChangeShapeType="1"/>
            </p:cNvCxnSpPr>
            <p:nvPr userDrawn="1"/>
          </p:nvCxnSpPr>
          <p:spPr>
            <a:xfrm>
              <a:off x="5054600"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4" name="Gerade Verbindung 70">
              <a:extLst>
                <a:ext uri="{FF2B5EF4-FFF2-40B4-BE49-F238E27FC236}">
                  <a16:creationId xmlns:a16="http://schemas.microsoft.com/office/drawing/2014/main" id="{D6F959B3-8AB6-9AA6-D159-A6DC5D03ECBB}"/>
                </a:ext>
              </a:extLst>
            </p:cNvPr>
            <p:cNvCxnSpPr>
              <a:cxnSpLocks noGrp="1" noRot="1" noMove="1" noResize="1" noEditPoints="1" noAdjustHandles="1" noChangeArrowheads="1" noChangeShapeType="1"/>
            </p:cNvCxnSpPr>
            <p:nvPr userDrawn="1"/>
          </p:nvCxnSpPr>
          <p:spPr>
            <a:xfrm>
              <a:off x="5054600"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5" name="Gerade Verbindung 72">
              <a:extLst>
                <a:ext uri="{FF2B5EF4-FFF2-40B4-BE49-F238E27FC236}">
                  <a16:creationId xmlns:a16="http://schemas.microsoft.com/office/drawing/2014/main" id="{C5F88890-05E7-9583-06A9-2553C2B36922}"/>
                </a:ext>
              </a:extLst>
            </p:cNvPr>
            <p:cNvCxnSpPr>
              <a:cxnSpLocks noGrp="1" noRot="1" noMove="1" noResize="1" noEditPoints="1" noAdjustHandles="1" noChangeArrowheads="1" noChangeShapeType="1"/>
            </p:cNvCxnSpPr>
            <p:nvPr userDrawn="1"/>
          </p:nvCxnSpPr>
          <p:spPr>
            <a:xfrm>
              <a:off x="5235575"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6" name="Gerade Verbindung 73">
              <a:extLst>
                <a:ext uri="{FF2B5EF4-FFF2-40B4-BE49-F238E27FC236}">
                  <a16:creationId xmlns:a16="http://schemas.microsoft.com/office/drawing/2014/main" id="{09B36F44-3A17-D043-E496-F689229A45A3}"/>
                </a:ext>
              </a:extLst>
            </p:cNvPr>
            <p:cNvCxnSpPr>
              <a:cxnSpLocks noGrp="1" noRot="1" noMove="1" noResize="1" noEditPoints="1" noAdjustHandles="1" noChangeArrowheads="1" noChangeShapeType="1"/>
            </p:cNvCxnSpPr>
            <p:nvPr userDrawn="1"/>
          </p:nvCxnSpPr>
          <p:spPr>
            <a:xfrm>
              <a:off x="5235575"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7" name="Gerade Verbindung 75">
              <a:extLst>
                <a:ext uri="{FF2B5EF4-FFF2-40B4-BE49-F238E27FC236}">
                  <a16:creationId xmlns:a16="http://schemas.microsoft.com/office/drawing/2014/main" id="{E5BC5039-D4D4-96E8-BCD1-C0CA58031776}"/>
                </a:ext>
              </a:extLst>
            </p:cNvPr>
            <p:cNvCxnSpPr>
              <a:cxnSpLocks noGrp="1" noRot="1" noMove="1" noResize="1" noEditPoints="1" noAdjustHandles="1" noChangeArrowheads="1" noChangeShapeType="1"/>
            </p:cNvCxnSpPr>
            <p:nvPr userDrawn="1"/>
          </p:nvCxnSpPr>
          <p:spPr>
            <a:xfrm>
              <a:off x="5994400"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8" name="Gerade Verbindung 76">
              <a:extLst>
                <a:ext uri="{FF2B5EF4-FFF2-40B4-BE49-F238E27FC236}">
                  <a16:creationId xmlns:a16="http://schemas.microsoft.com/office/drawing/2014/main" id="{2DCA20C5-E098-FAA6-ADC8-0B33260A593E}"/>
                </a:ext>
              </a:extLst>
            </p:cNvPr>
            <p:cNvCxnSpPr>
              <a:cxnSpLocks noGrp="1" noRot="1" noMove="1" noResize="1" noEditPoints="1" noAdjustHandles="1" noChangeArrowheads="1" noChangeShapeType="1"/>
            </p:cNvCxnSpPr>
            <p:nvPr userDrawn="1"/>
          </p:nvCxnSpPr>
          <p:spPr>
            <a:xfrm>
              <a:off x="5994400"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9" name="Gerade Verbindung 78">
              <a:extLst>
                <a:ext uri="{FF2B5EF4-FFF2-40B4-BE49-F238E27FC236}">
                  <a16:creationId xmlns:a16="http://schemas.microsoft.com/office/drawing/2014/main" id="{27B79176-A9FB-EF50-AE58-B358784D395F}"/>
                </a:ext>
              </a:extLst>
            </p:cNvPr>
            <p:cNvCxnSpPr>
              <a:cxnSpLocks noGrp="1" noRot="1" noMove="1" noResize="1" noEditPoints="1" noAdjustHandles="1" noChangeArrowheads="1" noChangeShapeType="1"/>
            </p:cNvCxnSpPr>
            <p:nvPr userDrawn="1"/>
          </p:nvCxnSpPr>
          <p:spPr>
            <a:xfrm>
              <a:off x="6175375"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40" name="Gerade Verbindung 79">
              <a:extLst>
                <a:ext uri="{FF2B5EF4-FFF2-40B4-BE49-F238E27FC236}">
                  <a16:creationId xmlns:a16="http://schemas.microsoft.com/office/drawing/2014/main" id="{4F8495B2-43DC-D93C-1729-25781A19B4EA}"/>
                </a:ext>
              </a:extLst>
            </p:cNvPr>
            <p:cNvCxnSpPr>
              <a:cxnSpLocks noGrp="1" noRot="1" noMove="1" noResize="1" noEditPoints="1" noAdjustHandles="1" noChangeArrowheads="1" noChangeShapeType="1"/>
            </p:cNvCxnSpPr>
            <p:nvPr userDrawn="1"/>
          </p:nvCxnSpPr>
          <p:spPr>
            <a:xfrm>
              <a:off x="6175375"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41" name="Gerade Verbindung 81">
              <a:extLst>
                <a:ext uri="{FF2B5EF4-FFF2-40B4-BE49-F238E27FC236}">
                  <a16:creationId xmlns:a16="http://schemas.microsoft.com/office/drawing/2014/main" id="{F58A75E3-2A26-E6D3-CB4A-C6B63331CBB0}"/>
                </a:ext>
              </a:extLst>
            </p:cNvPr>
            <p:cNvCxnSpPr>
              <a:cxnSpLocks noGrp="1" noRot="1" noMove="1" noResize="1" noEditPoints="1" noAdjustHandles="1" noChangeArrowheads="1" noChangeShapeType="1"/>
            </p:cNvCxnSpPr>
            <p:nvPr userDrawn="1"/>
          </p:nvCxnSpPr>
          <p:spPr>
            <a:xfrm>
              <a:off x="6934200"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42" name="Gerade Verbindung 82">
              <a:extLst>
                <a:ext uri="{FF2B5EF4-FFF2-40B4-BE49-F238E27FC236}">
                  <a16:creationId xmlns:a16="http://schemas.microsoft.com/office/drawing/2014/main" id="{79406FCF-D2FD-2D14-CD45-D64775F7AF62}"/>
                </a:ext>
              </a:extLst>
            </p:cNvPr>
            <p:cNvCxnSpPr>
              <a:cxnSpLocks noGrp="1" noRot="1" noMove="1" noResize="1" noEditPoints="1" noAdjustHandles="1" noChangeArrowheads="1" noChangeShapeType="1"/>
            </p:cNvCxnSpPr>
            <p:nvPr userDrawn="1"/>
          </p:nvCxnSpPr>
          <p:spPr>
            <a:xfrm>
              <a:off x="6934200"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43" name="Gerade Verbindung 84">
              <a:extLst>
                <a:ext uri="{FF2B5EF4-FFF2-40B4-BE49-F238E27FC236}">
                  <a16:creationId xmlns:a16="http://schemas.microsoft.com/office/drawing/2014/main" id="{66F7429F-746E-073B-5244-13B60204722B}"/>
                </a:ext>
              </a:extLst>
            </p:cNvPr>
            <p:cNvCxnSpPr>
              <a:cxnSpLocks noGrp="1" noRot="1" noMove="1" noResize="1" noEditPoints="1" noAdjustHandles="1" noChangeArrowheads="1" noChangeShapeType="1"/>
            </p:cNvCxnSpPr>
            <p:nvPr userDrawn="1"/>
          </p:nvCxnSpPr>
          <p:spPr>
            <a:xfrm>
              <a:off x="7114826"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44" name="Gerade Verbindung 85">
              <a:extLst>
                <a:ext uri="{FF2B5EF4-FFF2-40B4-BE49-F238E27FC236}">
                  <a16:creationId xmlns:a16="http://schemas.microsoft.com/office/drawing/2014/main" id="{DFCAB92C-C474-4EC7-3F0B-63BF804F0C56}"/>
                </a:ext>
              </a:extLst>
            </p:cNvPr>
            <p:cNvCxnSpPr>
              <a:cxnSpLocks noGrp="1" noRot="1" noMove="1" noResize="1" noEditPoints="1" noAdjustHandles="1" noChangeArrowheads="1" noChangeShapeType="1"/>
            </p:cNvCxnSpPr>
            <p:nvPr userDrawn="1"/>
          </p:nvCxnSpPr>
          <p:spPr>
            <a:xfrm>
              <a:off x="7114826"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45" name="Gerade Verbindung 87">
              <a:extLst>
                <a:ext uri="{FF2B5EF4-FFF2-40B4-BE49-F238E27FC236}">
                  <a16:creationId xmlns:a16="http://schemas.microsoft.com/office/drawing/2014/main" id="{0DFC02FB-08C0-A509-2660-9A648EC4B8F4}"/>
                </a:ext>
              </a:extLst>
            </p:cNvPr>
            <p:cNvCxnSpPr>
              <a:cxnSpLocks noGrp="1" noRot="1" noMove="1" noResize="1" noEditPoints="1" noAdjustHandles="1" noChangeArrowheads="1" noChangeShapeType="1"/>
            </p:cNvCxnSpPr>
            <p:nvPr userDrawn="1"/>
          </p:nvCxnSpPr>
          <p:spPr>
            <a:xfrm>
              <a:off x="7874000"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46" name="Gerade Verbindung 88">
              <a:extLst>
                <a:ext uri="{FF2B5EF4-FFF2-40B4-BE49-F238E27FC236}">
                  <a16:creationId xmlns:a16="http://schemas.microsoft.com/office/drawing/2014/main" id="{A5416B0A-738D-9648-4DCD-6E98F1574ACC}"/>
                </a:ext>
              </a:extLst>
            </p:cNvPr>
            <p:cNvCxnSpPr>
              <a:cxnSpLocks noGrp="1" noRot="1" noMove="1" noResize="1" noEditPoints="1" noAdjustHandles="1" noChangeArrowheads="1" noChangeShapeType="1"/>
            </p:cNvCxnSpPr>
            <p:nvPr userDrawn="1"/>
          </p:nvCxnSpPr>
          <p:spPr>
            <a:xfrm>
              <a:off x="7874000"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47" name="Gerade Verbindung 90">
              <a:extLst>
                <a:ext uri="{FF2B5EF4-FFF2-40B4-BE49-F238E27FC236}">
                  <a16:creationId xmlns:a16="http://schemas.microsoft.com/office/drawing/2014/main" id="{49F38E34-B0EA-F3AC-5224-987C69521F6F}"/>
                </a:ext>
              </a:extLst>
            </p:cNvPr>
            <p:cNvCxnSpPr>
              <a:cxnSpLocks noGrp="1" noRot="1" noMove="1" noResize="1" noEditPoints="1" noAdjustHandles="1" noChangeArrowheads="1" noChangeShapeType="1"/>
            </p:cNvCxnSpPr>
            <p:nvPr userDrawn="1"/>
          </p:nvCxnSpPr>
          <p:spPr>
            <a:xfrm>
              <a:off x="8054975"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48" name="Gerade Verbindung 91">
              <a:extLst>
                <a:ext uri="{FF2B5EF4-FFF2-40B4-BE49-F238E27FC236}">
                  <a16:creationId xmlns:a16="http://schemas.microsoft.com/office/drawing/2014/main" id="{6BEC1EB7-FEFC-1CE1-4070-7DDAB15859AF}"/>
                </a:ext>
              </a:extLst>
            </p:cNvPr>
            <p:cNvCxnSpPr>
              <a:cxnSpLocks noGrp="1" noRot="1" noMove="1" noResize="1" noEditPoints="1" noAdjustHandles="1" noChangeArrowheads="1" noChangeShapeType="1"/>
            </p:cNvCxnSpPr>
            <p:nvPr userDrawn="1"/>
          </p:nvCxnSpPr>
          <p:spPr>
            <a:xfrm>
              <a:off x="8054975"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49" name="Gerade Verbindung 93">
              <a:extLst>
                <a:ext uri="{FF2B5EF4-FFF2-40B4-BE49-F238E27FC236}">
                  <a16:creationId xmlns:a16="http://schemas.microsoft.com/office/drawing/2014/main" id="{0C0DF713-A53F-8D12-E993-F74795741CEC}"/>
                </a:ext>
              </a:extLst>
            </p:cNvPr>
            <p:cNvCxnSpPr>
              <a:cxnSpLocks noGrp="1" noRot="1" noMove="1" noResize="1" noEditPoints="1" noAdjustHandles="1" noChangeArrowheads="1" noChangeShapeType="1"/>
            </p:cNvCxnSpPr>
            <p:nvPr userDrawn="1"/>
          </p:nvCxnSpPr>
          <p:spPr>
            <a:xfrm>
              <a:off x="8813800"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50" name="Gerade Verbindung 94">
              <a:extLst>
                <a:ext uri="{FF2B5EF4-FFF2-40B4-BE49-F238E27FC236}">
                  <a16:creationId xmlns:a16="http://schemas.microsoft.com/office/drawing/2014/main" id="{5E6B15EC-D0D8-755F-633D-F41E7559657C}"/>
                </a:ext>
              </a:extLst>
            </p:cNvPr>
            <p:cNvCxnSpPr>
              <a:cxnSpLocks noGrp="1" noRot="1" noMove="1" noResize="1" noEditPoints="1" noAdjustHandles="1" noChangeArrowheads="1" noChangeShapeType="1"/>
            </p:cNvCxnSpPr>
            <p:nvPr userDrawn="1"/>
          </p:nvCxnSpPr>
          <p:spPr>
            <a:xfrm>
              <a:off x="8813800"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51" name="Gerade Verbindung 96">
              <a:extLst>
                <a:ext uri="{FF2B5EF4-FFF2-40B4-BE49-F238E27FC236}">
                  <a16:creationId xmlns:a16="http://schemas.microsoft.com/office/drawing/2014/main" id="{3D45F366-607E-5E4D-2C4E-99E058272912}"/>
                </a:ext>
              </a:extLst>
            </p:cNvPr>
            <p:cNvCxnSpPr>
              <a:cxnSpLocks noGrp="1" noRot="1" noMove="1" noResize="1" noEditPoints="1" noAdjustHandles="1" noChangeArrowheads="1" noChangeShapeType="1"/>
            </p:cNvCxnSpPr>
            <p:nvPr userDrawn="1"/>
          </p:nvCxnSpPr>
          <p:spPr>
            <a:xfrm>
              <a:off x="8994775"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52" name="Gerade Verbindung 97">
              <a:extLst>
                <a:ext uri="{FF2B5EF4-FFF2-40B4-BE49-F238E27FC236}">
                  <a16:creationId xmlns:a16="http://schemas.microsoft.com/office/drawing/2014/main" id="{54E206CE-1C3A-2CEC-9BC5-FB7301CEA43A}"/>
                </a:ext>
              </a:extLst>
            </p:cNvPr>
            <p:cNvCxnSpPr>
              <a:cxnSpLocks noGrp="1" noRot="1" noMove="1" noResize="1" noEditPoints="1" noAdjustHandles="1" noChangeArrowheads="1" noChangeShapeType="1"/>
            </p:cNvCxnSpPr>
            <p:nvPr userDrawn="1"/>
          </p:nvCxnSpPr>
          <p:spPr>
            <a:xfrm>
              <a:off x="8994775"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53" name="Gerade Verbindung 99">
              <a:extLst>
                <a:ext uri="{FF2B5EF4-FFF2-40B4-BE49-F238E27FC236}">
                  <a16:creationId xmlns:a16="http://schemas.microsoft.com/office/drawing/2014/main" id="{4D3990AF-2799-132C-D81F-A6ABB07F3078}"/>
                </a:ext>
              </a:extLst>
            </p:cNvPr>
            <p:cNvCxnSpPr>
              <a:cxnSpLocks noGrp="1" noRot="1" noMove="1" noResize="1" noEditPoints="1" noAdjustHandles="1" noChangeArrowheads="1" noChangeShapeType="1"/>
            </p:cNvCxnSpPr>
            <p:nvPr userDrawn="1"/>
          </p:nvCxnSpPr>
          <p:spPr>
            <a:xfrm>
              <a:off x="9751003"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54" name="Gerade Verbindung 100">
              <a:extLst>
                <a:ext uri="{FF2B5EF4-FFF2-40B4-BE49-F238E27FC236}">
                  <a16:creationId xmlns:a16="http://schemas.microsoft.com/office/drawing/2014/main" id="{A3135ACC-09F1-7895-9CA0-0B7E065F2D7F}"/>
                </a:ext>
              </a:extLst>
            </p:cNvPr>
            <p:cNvCxnSpPr>
              <a:cxnSpLocks noGrp="1" noRot="1" noMove="1" noResize="1" noEditPoints="1" noAdjustHandles="1" noChangeArrowheads="1" noChangeShapeType="1"/>
            </p:cNvCxnSpPr>
            <p:nvPr userDrawn="1"/>
          </p:nvCxnSpPr>
          <p:spPr>
            <a:xfrm>
              <a:off x="9751003"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55" name="Gerade Verbindung 102">
              <a:extLst>
                <a:ext uri="{FF2B5EF4-FFF2-40B4-BE49-F238E27FC236}">
                  <a16:creationId xmlns:a16="http://schemas.microsoft.com/office/drawing/2014/main" id="{8835085C-033A-98B7-7AFB-3C6780FD4334}"/>
                </a:ext>
              </a:extLst>
            </p:cNvPr>
            <p:cNvCxnSpPr>
              <a:cxnSpLocks noGrp="1" noRot="1" noMove="1" noResize="1" noEditPoints="1" noAdjustHandles="1" noChangeArrowheads="1" noChangeShapeType="1"/>
            </p:cNvCxnSpPr>
            <p:nvPr userDrawn="1"/>
          </p:nvCxnSpPr>
          <p:spPr>
            <a:xfrm>
              <a:off x="9928225"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56" name="Gerade Verbindung 103">
              <a:extLst>
                <a:ext uri="{FF2B5EF4-FFF2-40B4-BE49-F238E27FC236}">
                  <a16:creationId xmlns:a16="http://schemas.microsoft.com/office/drawing/2014/main" id="{9505B7FB-7F6A-8568-6A8D-4DE37EC14AD2}"/>
                </a:ext>
              </a:extLst>
            </p:cNvPr>
            <p:cNvCxnSpPr>
              <a:cxnSpLocks noGrp="1" noRot="1" noMove="1" noResize="1" noEditPoints="1" noAdjustHandles="1" noChangeArrowheads="1" noChangeShapeType="1"/>
            </p:cNvCxnSpPr>
            <p:nvPr userDrawn="1"/>
          </p:nvCxnSpPr>
          <p:spPr>
            <a:xfrm>
              <a:off x="9928225"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57" name="Gerade Verbindung 105">
              <a:extLst>
                <a:ext uri="{FF2B5EF4-FFF2-40B4-BE49-F238E27FC236}">
                  <a16:creationId xmlns:a16="http://schemas.microsoft.com/office/drawing/2014/main" id="{2AEA504D-3A78-1AE5-B152-2B940A8100FC}"/>
                </a:ext>
              </a:extLst>
            </p:cNvPr>
            <p:cNvCxnSpPr>
              <a:cxnSpLocks noGrp="1" noRot="1" noMove="1" noResize="1" noEditPoints="1" noAdjustHandles="1" noChangeArrowheads="1" noChangeShapeType="1"/>
            </p:cNvCxnSpPr>
            <p:nvPr userDrawn="1"/>
          </p:nvCxnSpPr>
          <p:spPr>
            <a:xfrm>
              <a:off x="10690225"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58" name="Gerade Verbindung 106">
              <a:extLst>
                <a:ext uri="{FF2B5EF4-FFF2-40B4-BE49-F238E27FC236}">
                  <a16:creationId xmlns:a16="http://schemas.microsoft.com/office/drawing/2014/main" id="{B55B1183-B40B-A9EC-B01D-4C63F9F11215}"/>
                </a:ext>
              </a:extLst>
            </p:cNvPr>
            <p:cNvCxnSpPr>
              <a:cxnSpLocks noGrp="1" noRot="1" noMove="1" noResize="1" noEditPoints="1" noAdjustHandles="1" noChangeArrowheads="1" noChangeShapeType="1"/>
            </p:cNvCxnSpPr>
            <p:nvPr userDrawn="1"/>
          </p:nvCxnSpPr>
          <p:spPr>
            <a:xfrm>
              <a:off x="10690225"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59" name="Gerade Verbindung 108">
              <a:extLst>
                <a:ext uri="{FF2B5EF4-FFF2-40B4-BE49-F238E27FC236}">
                  <a16:creationId xmlns:a16="http://schemas.microsoft.com/office/drawing/2014/main" id="{F80F542C-8EEF-7066-66EC-9392C3B7D6B7}"/>
                </a:ext>
              </a:extLst>
            </p:cNvPr>
            <p:cNvCxnSpPr>
              <a:cxnSpLocks noGrp="1" noRot="1" noMove="1" noResize="1" noEditPoints="1" noAdjustHandles="1" noChangeArrowheads="1" noChangeShapeType="1"/>
            </p:cNvCxnSpPr>
            <p:nvPr userDrawn="1"/>
          </p:nvCxnSpPr>
          <p:spPr>
            <a:xfrm>
              <a:off x="10868025"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60" name="Gerade Verbindung 109">
              <a:extLst>
                <a:ext uri="{FF2B5EF4-FFF2-40B4-BE49-F238E27FC236}">
                  <a16:creationId xmlns:a16="http://schemas.microsoft.com/office/drawing/2014/main" id="{528A30F2-712E-BF67-1756-D5350AB2CB14}"/>
                </a:ext>
              </a:extLst>
            </p:cNvPr>
            <p:cNvCxnSpPr>
              <a:cxnSpLocks noGrp="1" noRot="1" noMove="1" noResize="1" noEditPoints="1" noAdjustHandles="1" noChangeArrowheads="1" noChangeShapeType="1"/>
            </p:cNvCxnSpPr>
            <p:nvPr userDrawn="1"/>
          </p:nvCxnSpPr>
          <p:spPr>
            <a:xfrm>
              <a:off x="10868025"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61" name="Gerade Verbindung 111">
              <a:extLst>
                <a:ext uri="{FF2B5EF4-FFF2-40B4-BE49-F238E27FC236}">
                  <a16:creationId xmlns:a16="http://schemas.microsoft.com/office/drawing/2014/main" id="{50CD54B5-4EF8-5031-41CC-26D64D74C9A3}"/>
                </a:ext>
              </a:extLst>
            </p:cNvPr>
            <p:cNvCxnSpPr>
              <a:cxnSpLocks noGrp="1" noRot="1" noMove="1" noResize="1" noEditPoints="1" noAdjustHandles="1" noChangeArrowheads="1" noChangeShapeType="1"/>
            </p:cNvCxnSpPr>
            <p:nvPr userDrawn="1"/>
          </p:nvCxnSpPr>
          <p:spPr>
            <a:xfrm>
              <a:off x="11628438"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62" name="Gerade Verbindung 112">
              <a:extLst>
                <a:ext uri="{FF2B5EF4-FFF2-40B4-BE49-F238E27FC236}">
                  <a16:creationId xmlns:a16="http://schemas.microsoft.com/office/drawing/2014/main" id="{343382E0-A3E9-4E35-8DBE-E6B9F0CB4F98}"/>
                </a:ext>
              </a:extLst>
            </p:cNvPr>
            <p:cNvCxnSpPr>
              <a:cxnSpLocks noGrp="1" noRot="1" noMove="1" noResize="1" noEditPoints="1" noAdjustHandles="1" noChangeArrowheads="1" noChangeShapeType="1"/>
            </p:cNvCxnSpPr>
            <p:nvPr userDrawn="1"/>
          </p:nvCxnSpPr>
          <p:spPr>
            <a:xfrm>
              <a:off x="11628438"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63" name="Gerade Verbindung 114">
              <a:extLst>
                <a:ext uri="{FF2B5EF4-FFF2-40B4-BE49-F238E27FC236}">
                  <a16:creationId xmlns:a16="http://schemas.microsoft.com/office/drawing/2014/main" id="{C1B97CD0-48BB-B923-8706-26C7D3844F7F}"/>
                </a:ext>
              </a:extLst>
            </p:cNvPr>
            <p:cNvCxnSpPr>
              <a:cxnSpLocks noGrp="1" noRot="1" noMove="1" noResize="1" noEditPoints="1" noAdjustHandles="1" noChangeArrowheads="1" noChangeShapeType="1"/>
            </p:cNvCxnSpPr>
            <p:nvPr userDrawn="1"/>
          </p:nvCxnSpPr>
          <p:spPr>
            <a:xfrm rot="5400000">
              <a:off x="-360000" y="151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64" name="Gerade Verbindung 116">
              <a:extLst>
                <a:ext uri="{FF2B5EF4-FFF2-40B4-BE49-F238E27FC236}">
                  <a16:creationId xmlns:a16="http://schemas.microsoft.com/office/drawing/2014/main" id="{270B1815-DFA6-AEA3-3032-89B1A855682E}"/>
                </a:ext>
              </a:extLst>
            </p:cNvPr>
            <p:cNvCxnSpPr>
              <a:cxnSpLocks noGrp="1" noRot="1" noMove="1" noResize="1" noEditPoints="1" noAdjustHandles="1" noChangeArrowheads="1" noChangeShapeType="1"/>
            </p:cNvCxnSpPr>
            <p:nvPr userDrawn="1"/>
          </p:nvCxnSpPr>
          <p:spPr>
            <a:xfrm rot="5400000">
              <a:off x="-360000" y="6084838"/>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65" name="Gerade Verbindung 117">
              <a:extLst>
                <a:ext uri="{FF2B5EF4-FFF2-40B4-BE49-F238E27FC236}">
                  <a16:creationId xmlns:a16="http://schemas.microsoft.com/office/drawing/2014/main" id="{E73240EA-2782-59C7-D0A5-31A6F54ECA0F}"/>
                </a:ext>
              </a:extLst>
            </p:cNvPr>
            <p:cNvCxnSpPr>
              <a:cxnSpLocks noGrp="1" noRot="1" noMove="1" noResize="1" noEditPoints="1" noAdjustHandles="1" noChangeArrowheads="1" noChangeShapeType="1"/>
            </p:cNvCxnSpPr>
            <p:nvPr userDrawn="1"/>
          </p:nvCxnSpPr>
          <p:spPr>
            <a:xfrm rot="5400000">
              <a:off x="12423600" y="151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66" name="Gerade Verbindung 118">
              <a:extLst>
                <a:ext uri="{FF2B5EF4-FFF2-40B4-BE49-F238E27FC236}">
                  <a16:creationId xmlns:a16="http://schemas.microsoft.com/office/drawing/2014/main" id="{31AED520-8587-E346-0FAD-EDCDCEDDF4E0}"/>
                </a:ext>
              </a:extLst>
            </p:cNvPr>
            <p:cNvCxnSpPr>
              <a:cxnSpLocks noGrp="1" noRot="1" noMove="1" noResize="1" noEditPoints="1" noAdjustHandles="1" noChangeArrowheads="1" noChangeShapeType="1"/>
            </p:cNvCxnSpPr>
            <p:nvPr userDrawn="1"/>
          </p:nvCxnSpPr>
          <p:spPr>
            <a:xfrm rot="5400000">
              <a:off x="12423600" y="6084838"/>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grpSp>
      <p:sp>
        <p:nvSpPr>
          <p:cNvPr id="13" name="Headline"/>
          <p:cNvSpPr>
            <a:spLocks noGrp="1"/>
          </p:cNvSpPr>
          <p:nvPr>
            <p:ph type="title" hasCustomPrompt="1"/>
          </p:nvPr>
        </p:nvSpPr>
        <p:spPr>
          <a:xfrm>
            <a:off x="540000" y="219599"/>
            <a:ext cx="5461200" cy="832913"/>
          </a:xfrm>
        </p:spPr>
        <p:txBody>
          <a:bodyPr vert="horz" rIns="0"/>
          <a:lstStyle>
            <a:lvl1pPr>
              <a:defRPr b="0">
                <a:solidFill>
                  <a:schemeClr val="tx2"/>
                </a:solidFill>
              </a:defRPr>
            </a:lvl1pPr>
          </a:lstStyle>
          <a:p>
            <a:r>
              <a:rPr lang="en-US" noProof="0" dirty="0"/>
              <a:t>Title SH-Bree-Headline 27 pt</a:t>
            </a:r>
            <a:br>
              <a:rPr lang="en-US" noProof="0" dirty="0"/>
            </a:br>
            <a:r>
              <a:rPr lang="en-US" noProof="0" dirty="0"/>
              <a:t>Optionally white for second line</a:t>
            </a:r>
          </a:p>
        </p:txBody>
      </p:sp>
      <p:sp>
        <p:nvSpPr>
          <p:cNvPr id="5" name="Content">
            <a:extLst>
              <a:ext uri="{FF2B5EF4-FFF2-40B4-BE49-F238E27FC236}">
                <a16:creationId xmlns:a16="http://schemas.microsoft.com/office/drawing/2014/main" id="{9C6F4BCA-FA11-41BC-899F-4225802B0BFB}"/>
              </a:ext>
            </a:extLst>
          </p:cNvPr>
          <p:cNvSpPr>
            <a:spLocks noGrp="1"/>
          </p:cNvSpPr>
          <p:nvPr>
            <p:ph sz="quarter" idx="19" hasCustomPrompt="1"/>
          </p:nvPr>
        </p:nvSpPr>
        <p:spPr>
          <a:xfrm>
            <a:off x="540000" y="1623600"/>
            <a:ext cx="4697164" cy="2308324"/>
          </a:xfrm>
        </p:spPr>
        <p:txBody>
          <a:bodyPr wrap="square">
            <a:spAutoFit/>
          </a:bodyPr>
          <a:lstStyle>
            <a:lvl1pPr>
              <a:spcAft>
                <a:spcPts val="0"/>
              </a:spcAft>
              <a:defRPr sz="1600"/>
            </a:lvl1pPr>
            <a:lvl2pPr>
              <a:defRPr sz="1600"/>
            </a:lvl2pPr>
            <a:lvl3pPr>
              <a:buClr>
                <a:schemeClr val="tx2"/>
              </a:buClr>
              <a:defRPr sz="1600"/>
            </a:lvl3pPr>
            <a:lvl4pPr>
              <a:buClr>
                <a:schemeClr val="tx2"/>
              </a:buClr>
              <a:defRPr sz="1600"/>
            </a:lvl4pPr>
            <a:lvl5pPr>
              <a:buClr>
                <a:schemeClr val="tx2"/>
              </a:buClr>
              <a:defRPr sz="1600"/>
            </a:lvl5pPr>
            <a:lvl6pPr>
              <a:buClr>
                <a:schemeClr val="tx2"/>
              </a:buClr>
              <a:defRPr sz="1600"/>
            </a:lvl6pPr>
            <a:lvl7pPr>
              <a:buClr>
                <a:schemeClr val="tx2"/>
              </a:buClr>
              <a:defRPr sz="1600"/>
            </a:lvl7pPr>
            <a:lvl8pPr>
              <a:buClr>
                <a:schemeClr val="tx2"/>
              </a:buClr>
              <a:defRPr sz="1600"/>
            </a:lvl8pPr>
            <a:lvl9pPr>
              <a:spcBef>
                <a:spcPts val="1200"/>
              </a:spcBef>
              <a:defRPr sz="1200"/>
            </a:lvl9pPr>
          </a:lstStyle>
          <a:p>
            <a:pPr lvl="0"/>
            <a:r>
              <a:rPr lang="en-US" noProof="0" dirty="0"/>
              <a:t>Headline Calibri Bold 16 pt</a:t>
            </a:r>
          </a:p>
          <a:p>
            <a:pPr lvl="1"/>
            <a:r>
              <a:rPr lang="en-US" noProof="0" dirty="0"/>
              <a:t>Text Calibri 16 pt</a:t>
            </a:r>
          </a:p>
          <a:p>
            <a:pPr lvl="2"/>
            <a:r>
              <a:rPr lang="en-US" noProof="0" dirty="0"/>
              <a:t>Text Calibri 16 pt</a:t>
            </a:r>
          </a:p>
          <a:p>
            <a:pPr lvl="3"/>
            <a:r>
              <a:rPr lang="en-US" noProof="0" dirty="0"/>
              <a:t>Text Calibri 16 pt</a:t>
            </a:r>
          </a:p>
          <a:p>
            <a:pPr lvl="4"/>
            <a:r>
              <a:rPr lang="en-US" noProof="0" dirty="0"/>
              <a:t>Text Calibri 16 pt</a:t>
            </a:r>
          </a:p>
          <a:p>
            <a:pPr lvl="5"/>
            <a:r>
              <a:rPr lang="en-US" noProof="0" dirty="0"/>
              <a:t>Text Calibri 16 pt</a:t>
            </a:r>
          </a:p>
          <a:p>
            <a:pPr lvl="6"/>
            <a:r>
              <a:rPr lang="en-US" noProof="0" dirty="0"/>
              <a:t>Text Calibri 16 pt</a:t>
            </a:r>
          </a:p>
          <a:p>
            <a:pPr lvl="7"/>
            <a:r>
              <a:rPr lang="en-US" noProof="0" dirty="0"/>
              <a:t>Text Calibri 16 pt</a:t>
            </a:r>
          </a:p>
          <a:p>
            <a:pPr lvl="8"/>
            <a:r>
              <a:rPr lang="en-US" noProof="0" dirty="0"/>
              <a:t>Text Calibri 12 pt</a:t>
            </a:r>
          </a:p>
        </p:txBody>
      </p:sp>
      <p:sp>
        <p:nvSpPr>
          <p:cNvPr id="19" name="Footnote">
            <a:extLst>
              <a:ext uri="{C183D7F6-B498-43B3-948B-1728B52AA6E4}">
                <adec:decorative xmlns:adec="http://schemas.microsoft.com/office/drawing/2017/decorative" val="1"/>
              </a:ext>
            </a:extLst>
          </p:cNvPr>
          <p:cNvSpPr>
            <a:spLocks noGrp="1"/>
          </p:cNvSpPr>
          <p:nvPr>
            <p:ph type="body" sz="quarter" idx="15" hasCustomPrompt="1"/>
          </p:nvPr>
        </p:nvSpPr>
        <p:spPr>
          <a:xfrm>
            <a:off x="540000" y="6297348"/>
            <a:ext cx="4510800" cy="360000"/>
          </a:xfrm>
        </p:spPr>
        <p:txBody>
          <a:bodyPr anchor="b" anchorCtr="0">
            <a:noAutofit/>
          </a:bodyPr>
          <a:lstStyle>
            <a:lvl1pPr>
              <a:lnSpc>
                <a:spcPct val="100000"/>
              </a:lnSpc>
              <a:defRPr sz="1000" b="0"/>
            </a:lvl1pPr>
          </a:lstStyle>
          <a:p>
            <a:r>
              <a:rPr lang="en-US" dirty="0"/>
              <a:t>Click to add footnote</a:t>
            </a:r>
            <a:br>
              <a:rPr lang="en-US" dirty="0"/>
            </a:br>
            <a:r>
              <a:rPr lang="en-US" dirty="0"/>
              <a:t>second line</a:t>
            </a:r>
          </a:p>
        </p:txBody>
      </p:sp>
      <p:sp>
        <p:nvSpPr>
          <p:cNvPr id="3" name="Picture placeholder" descr="Thematic image or video"/>
          <p:cNvSpPr>
            <a:spLocks noGrp="1"/>
          </p:cNvSpPr>
          <p:nvPr>
            <p:ph type="pic" sz="quarter" idx="17" hasCustomPrompt="1"/>
          </p:nvPr>
        </p:nvSpPr>
        <p:spPr>
          <a:xfrm>
            <a:off x="6175375" y="0"/>
            <a:ext cx="5994400" cy="6858000"/>
          </a:xfrm>
          <a:noFill/>
        </p:spPr>
        <p:txBody>
          <a:bodyPr lIns="180000" tIns="180000" rIns="180000" bIns="180000"/>
          <a:lstStyle>
            <a:lvl1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b="1"/>
            </a:lvl1p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dirty="0"/>
              <a:t>Insert picture or video.</a:t>
            </a:r>
            <a:endParaRPr lang="en-US" noProof="0" dirty="0"/>
          </a:p>
        </p:txBody>
      </p:sp>
      <p:sp>
        <p:nvSpPr>
          <p:cNvPr id="9" name="Author">
            <a:extLst>
              <a:ext uri="{FF2B5EF4-FFF2-40B4-BE49-F238E27FC236}">
                <a16:creationId xmlns:a16="http://schemas.microsoft.com/office/drawing/2014/main" id="{3BDC7D82-BFB2-6380-7DD5-470AB1BF5FF5}"/>
              </a:ext>
              <a:ext uri="{C183D7F6-B498-43B3-948B-1728B52AA6E4}">
                <adec:decorative xmlns:adec="http://schemas.microsoft.com/office/drawing/2017/decorative" val="1"/>
              </a:ext>
            </a:extLst>
          </p:cNvPr>
          <p:cNvSpPr>
            <a:spLocks noGrp="1"/>
          </p:cNvSpPr>
          <p:nvPr>
            <p:ph type="ftr" sz="quarter" idx="21"/>
          </p:nvPr>
        </p:nvSpPr>
        <p:spPr/>
        <p:txBody>
          <a:bodyPr/>
          <a:lstStyle>
            <a:lvl1pPr>
              <a:defRPr>
                <a:solidFill>
                  <a:schemeClr val="tx1"/>
                </a:solidFill>
              </a:defRPr>
            </a:lvl1pPr>
          </a:lstStyle>
          <a:p>
            <a:r>
              <a:rPr lang="en-US"/>
              <a:t>SHS DI XP</a:t>
            </a:r>
            <a:endParaRPr lang="en-US" dirty="0"/>
          </a:p>
        </p:txBody>
      </p:sp>
      <p:sp>
        <p:nvSpPr>
          <p:cNvPr id="10" name="Slide Number">
            <a:extLst>
              <a:ext uri="{FF2B5EF4-FFF2-40B4-BE49-F238E27FC236}">
                <a16:creationId xmlns:a16="http://schemas.microsoft.com/office/drawing/2014/main" id="{2C00EE8E-DA34-475B-F35A-794FF134FC3F}"/>
              </a:ext>
              <a:ext uri="{C183D7F6-B498-43B3-948B-1728B52AA6E4}">
                <adec:decorative xmlns:adec="http://schemas.microsoft.com/office/drawing/2017/decorative" val="1"/>
              </a:ext>
            </a:extLst>
          </p:cNvPr>
          <p:cNvSpPr>
            <a:spLocks noGrp="1"/>
          </p:cNvSpPr>
          <p:nvPr>
            <p:ph type="sldNum" sz="quarter" idx="22"/>
          </p:nvPr>
        </p:nvSpPr>
        <p:spPr/>
        <p:txBody>
          <a:bodyPr/>
          <a:lstStyle>
            <a:lvl1pPr>
              <a:defRPr>
                <a:solidFill>
                  <a:schemeClr val="tx1"/>
                </a:solidFill>
              </a:defRPr>
            </a:lvl1pPr>
          </a:lstStyle>
          <a:p>
            <a:fld id="{42B424FB-C8CA-40D0-9E9F-83B6197CB6E7}" type="slidenum">
              <a:rPr lang="en-US" smtClean="0"/>
              <a:pPr/>
              <a:t>‹Nr.›</a:t>
            </a:fld>
            <a:endParaRPr lang="en-US" dirty="0"/>
          </a:p>
        </p:txBody>
      </p:sp>
      <p:sp>
        <p:nvSpPr>
          <p:cNvPr id="6" name="Restricted (Image slides)">
            <a:extLst>
              <a:ext uri="{FF2B5EF4-FFF2-40B4-BE49-F238E27FC236}">
                <a16:creationId xmlns:a16="http://schemas.microsoft.com/office/drawing/2014/main" id="{6CDD1C7F-846A-654D-5F74-3C5FAF4CE602}"/>
              </a:ext>
              <a:ext uri="{C183D7F6-B498-43B3-948B-1728B52AA6E4}">
                <adec:decorative xmlns:adec="http://schemas.microsoft.com/office/drawing/2017/decorative" val="1"/>
              </a:ext>
            </a:extLst>
          </p:cNvPr>
          <p:cNvSpPr>
            <a:spLocks noGrp="1"/>
          </p:cNvSpPr>
          <p:nvPr>
            <p:ph type="dt" sz="half" idx="20"/>
          </p:nvPr>
        </p:nvSpPr>
        <p:spPr/>
        <p:txBody>
          <a:bodyPr/>
          <a:lstStyle>
            <a:lvl1pPr>
              <a:defRPr>
                <a:solidFill>
                  <a:schemeClr val="tx1"/>
                </a:solidFill>
              </a:defRPr>
            </a:lvl1pPr>
          </a:lstStyle>
          <a:p>
            <a:r>
              <a:rPr lang="en-US"/>
              <a:t>Unrestricted © Siemens Healthineers, 2026</a:t>
            </a:r>
            <a:endParaRPr lang="en-US" dirty="0"/>
          </a:p>
        </p:txBody>
      </p:sp>
    </p:spTree>
    <p:extLst>
      <p:ext uri="{BB962C8B-B14F-4D97-AF65-F5344CB8AC3E}">
        <p14:creationId xmlns:p14="http://schemas.microsoft.com/office/powerpoint/2010/main" val="3496386795"/>
      </p:ext>
    </p:extLst>
  </p:cSld>
  <p:clrMapOvr>
    <a:overrideClrMapping bg1="dk1" tx1="lt1" bg2="dk2" tx2="lt2" accent1="accent1" accent2="accent2" accent3="accent3" accent4="accent4" accent5="accent5" accent6="accent6" hlink="hlink" folHlink="folHlink"/>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preserve="1" userDrawn="1">
  <p:cSld name="Content Slide, Text and Picture (M) White">
    <p:bg>
      <p:bgRef idx="1001">
        <a:schemeClr val="bg1"/>
      </p:bgRef>
    </p:bg>
    <p:spTree>
      <p:nvGrpSpPr>
        <p:cNvPr id="1" name=""/>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4E798E0C-01AE-0871-A993-E6CEBECB9C84}"/>
              </a:ext>
            </a:extLst>
          </p:cNvPr>
          <p:cNvGraphicFramePr>
            <a:graphicFrameLocks/>
          </p:cNvGraphicFramePr>
          <p:nvPr userDrawn="1">
            <p:custDataLst>
              <p:tags r:id="rId1"/>
            </p:custDataLst>
            <p:extLst>
              <p:ext uri="{D42A27DB-BD31-4B8C-83A1-F6EECF244321}">
                <p14:modId xmlns:p14="http://schemas.microsoft.com/office/powerpoint/2010/main" val="249161720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60" imgH="360" progId="TCLayout.ActiveDocument.1">
                  <p:embed/>
                </p:oleObj>
              </mc:Choice>
              <mc:Fallback>
                <p:oleObj name="think-cell Slide" r:id="rId3" imgW="360" imgH="360" progId="TCLayout.ActiveDocument.1">
                  <p:embed/>
                  <p:pic>
                    <p:nvPicPr>
                      <p:cNvPr id="2" name="think-cell data - do not delete" hidden="1">
                        <a:extLst>
                          <a:ext uri="{FF2B5EF4-FFF2-40B4-BE49-F238E27FC236}">
                            <a16:creationId xmlns:a16="http://schemas.microsoft.com/office/drawing/2014/main" id="{4E798E0C-01AE-0871-A993-E6CEBECB9C84}"/>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grpSp>
        <p:nvGrpSpPr>
          <p:cNvPr id="12" name="Marker">
            <a:extLst>
              <a:ext uri="{FF2B5EF4-FFF2-40B4-BE49-F238E27FC236}">
                <a16:creationId xmlns:a16="http://schemas.microsoft.com/office/drawing/2014/main" id="{71B68AD4-A360-CDC3-C1D5-93BE62D62D66}"/>
              </a:ext>
              <a:ext uri="{C183D7F6-B498-43B3-948B-1728B52AA6E4}">
                <adec:decorative xmlns:adec="http://schemas.microsoft.com/office/drawing/2017/decorative" val="1"/>
              </a:ext>
            </a:extLst>
          </p:cNvPr>
          <p:cNvGrpSpPr>
            <a:grpSpLocks noGrp="1" noUngrp="1" noRot="1" noMove="1" noResize="1"/>
          </p:cNvGrpSpPr>
          <p:nvPr userDrawn="1"/>
        </p:nvGrpSpPr>
        <p:grpSpPr>
          <a:xfrm>
            <a:off x="-468000" y="-360000"/>
            <a:ext cx="12999600" cy="7578000"/>
            <a:chOff x="-468000" y="-360000"/>
            <a:chExt cx="12999600" cy="7578000"/>
          </a:xfrm>
        </p:grpSpPr>
        <p:cxnSp>
          <p:nvCxnSpPr>
            <p:cNvPr id="14" name="Gerade Verbindung 40">
              <a:extLst>
                <a:ext uri="{FF2B5EF4-FFF2-40B4-BE49-F238E27FC236}">
                  <a16:creationId xmlns:a16="http://schemas.microsoft.com/office/drawing/2014/main" id="{2D4A9C42-6FF2-52A2-EC59-3358C534C544}"/>
                </a:ext>
              </a:extLst>
            </p:cNvPr>
            <p:cNvCxnSpPr>
              <a:cxnSpLocks noGrp="1" noRot="1" noMove="1" noResize="1" noEditPoints="1" noAdjustHandles="1" noChangeArrowheads="1" noChangeShapeType="1"/>
            </p:cNvCxnSpPr>
            <p:nvPr userDrawn="1"/>
          </p:nvCxnSpPr>
          <p:spPr>
            <a:xfrm>
              <a:off x="540000"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5" name="Gerade Verbindung 42">
              <a:extLst>
                <a:ext uri="{FF2B5EF4-FFF2-40B4-BE49-F238E27FC236}">
                  <a16:creationId xmlns:a16="http://schemas.microsoft.com/office/drawing/2014/main" id="{9CCDC145-2888-58EA-B1F1-FFFD7151C01F}"/>
                </a:ext>
              </a:extLst>
            </p:cNvPr>
            <p:cNvCxnSpPr>
              <a:cxnSpLocks noGrp="1" noRot="1" noMove="1" noResize="1" noEditPoints="1" noAdjustHandles="1" noChangeArrowheads="1" noChangeShapeType="1"/>
            </p:cNvCxnSpPr>
            <p:nvPr userDrawn="1"/>
          </p:nvCxnSpPr>
          <p:spPr>
            <a:xfrm>
              <a:off x="540000"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6" name="Gerade Verbindung 45">
              <a:extLst>
                <a:ext uri="{FF2B5EF4-FFF2-40B4-BE49-F238E27FC236}">
                  <a16:creationId xmlns:a16="http://schemas.microsoft.com/office/drawing/2014/main" id="{71F1BF6C-91C2-C91E-E4B2-29258561BCA6}"/>
                </a:ext>
              </a:extLst>
            </p:cNvPr>
            <p:cNvCxnSpPr>
              <a:cxnSpLocks noGrp="1" noRot="1" noMove="1" noResize="1" noEditPoints="1" noAdjustHandles="1" noChangeArrowheads="1" noChangeShapeType="1"/>
            </p:cNvCxnSpPr>
            <p:nvPr userDrawn="1"/>
          </p:nvCxnSpPr>
          <p:spPr>
            <a:xfrm>
              <a:off x="1299600"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7" name="Gerade Verbindung 46">
              <a:extLst>
                <a:ext uri="{FF2B5EF4-FFF2-40B4-BE49-F238E27FC236}">
                  <a16:creationId xmlns:a16="http://schemas.microsoft.com/office/drawing/2014/main" id="{1DDDBB96-D709-AEF0-F592-6430021FF0ED}"/>
                </a:ext>
              </a:extLst>
            </p:cNvPr>
            <p:cNvCxnSpPr>
              <a:cxnSpLocks noGrp="1" noRot="1" noMove="1" noResize="1" noEditPoints="1" noAdjustHandles="1" noChangeArrowheads="1" noChangeShapeType="1"/>
            </p:cNvCxnSpPr>
            <p:nvPr userDrawn="1"/>
          </p:nvCxnSpPr>
          <p:spPr>
            <a:xfrm>
              <a:off x="1299600"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8" name="Gerade Verbindung 48">
              <a:extLst>
                <a:ext uri="{FF2B5EF4-FFF2-40B4-BE49-F238E27FC236}">
                  <a16:creationId xmlns:a16="http://schemas.microsoft.com/office/drawing/2014/main" id="{8872D2F7-8293-A3C5-DCB2-14A52D541406}"/>
                </a:ext>
              </a:extLst>
            </p:cNvPr>
            <p:cNvCxnSpPr>
              <a:cxnSpLocks noGrp="1" noRot="1" noMove="1" noResize="1" noEditPoints="1" noAdjustHandles="1" noChangeArrowheads="1" noChangeShapeType="1"/>
            </p:cNvCxnSpPr>
            <p:nvPr userDrawn="1"/>
          </p:nvCxnSpPr>
          <p:spPr>
            <a:xfrm>
              <a:off x="1479600"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0" name="Gerade Verbindung 49">
              <a:extLst>
                <a:ext uri="{FF2B5EF4-FFF2-40B4-BE49-F238E27FC236}">
                  <a16:creationId xmlns:a16="http://schemas.microsoft.com/office/drawing/2014/main" id="{B48F31E6-D03C-D686-66B2-0AEBF2D8F2B2}"/>
                </a:ext>
              </a:extLst>
            </p:cNvPr>
            <p:cNvCxnSpPr>
              <a:cxnSpLocks noGrp="1" noRot="1" noMove="1" noResize="1" noEditPoints="1" noAdjustHandles="1" noChangeArrowheads="1" noChangeShapeType="1"/>
            </p:cNvCxnSpPr>
            <p:nvPr userDrawn="1"/>
          </p:nvCxnSpPr>
          <p:spPr>
            <a:xfrm>
              <a:off x="1479600"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1" name="Gerade Verbindung 51">
              <a:extLst>
                <a:ext uri="{FF2B5EF4-FFF2-40B4-BE49-F238E27FC236}">
                  <a16:creationId xmlns:a16="http://schemas.microsoft.com/office/drawing/2014/main" id="{E73FA8FC-BC81-4A0B-4FE4-9E70E5468BF7}"/>
                </a:ext>
              </a:extLst>
            </p:cNvPr>
            <p:cNvCxnSpPr>
              <a:cxnSpLocks noGrp="1" noRot="1" noMove="1" noResize="1" noEditPoints="1" noAdjustHandles="1" noChangeArrowheads="1" noChangeShapeType="1"/>
            </p:cNvCxnSpPr>
            <p:nvPr userDrawn="1"/>
          </p:nvCxnSpPr>
          <p:spPr>
            <a:xfrm>
              <a:off x="2239200"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2" name="Gerade Verbindung 52">
              <a:extLst>
                <a:ext uri="{FF2B5EF4-FFF2-40B4-BE49-F238E27FC236}">
                  <a16:creationId xmlns:a16="http://schemas.microsoft.com/office/drawing/2014/main" id="{6A635970-0CD5-7643-AFD3-B4753A65599F}"/>
                </a:ext>
              </a:extLst>
            </p:cNvPr>
            <p:cNvCxnSpPr>
              <a:cxnSpLocks noGrp="1" noRot="1" noMove="1" noResize="1" noEditPoints="1" noAdjustHandles="1" noChangeArrowheads="1" noChangeShapeType="1"/>
            </p:cNvCxnSpPr>
            <p:nvPr userDrawn="1"/>
          </p:nvCxnSpPr>
          <p:spPr>
            <a:xfrm>
              <a:off x="2239200"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3" name="Gerade Verbindung 54">
              <a:extLst>
                <a:ext uri="{FF2B5EF4-FFF2-40B4-BE49-F238E27FC236}">
                  <a16:creationId xmlns:a16="http://schemas.microsoft.com/office/drawing/2014/main" id="{F6DA0AFD-4166-D9BE-197F-8F2EE4623322}"/>
                </a:ext>
              </a:extLst>
            </p:cNvPr>
            <p:cNvCxnSpPr>
              <a:cxnSpLocks noGrp="1" noRot="1" noMove="1" noResize="1" noEditPoints="1" noAdjustHandles="1" noChangeArrowheads="1" noChangeShapeType="1"/>
            </p:cNvCxnSpPr>
            <p:nvPr userDrawn="1"/>
          </p:nvCxnSpPr>
          <p:spPr>
            <a:xfrm>
              <a:off x="2419200"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4" name="Gerade Verbindung 55">
              <a:extLst>
                <a:ext uri="{FF2B5EF4-FFF2-40B4-BE49-F238E27FC236}">
                  <a16:creationId xmlns:a16="http://schemas.microsoft.com/office/drawing/2014/main" id="{728B6164-DDFE-66DA-B2B2-13F94BED7C7D}"/>
                </a:ext>
              </a:extLst>
            </p:cNvPr>
            <p:cNvCxnSpPr>
              <a:cxnSpLocks noGrp="1" noRot="1" noMove="1" noResize="1" noEditPoints="1" noAdjustHandles="1" noChangeArrowheads="1" noChangeShapeType="1"/>
            </p:cNvCxnSpPr>
            <p:nvPr userDrawn="1"/>
          </p:nvCxnSpPr>
          <p:spPr>
            <a:xfrm>
              <a:off x="2419200"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5" name="Gerade Verbindung 57">
              <a:extLst>
                <a:ext uri="{FF2B5EF4-FFF2-40B4-BE49-F238E27FC236}">
                  <a16:creationId xmlns:a16="http://schemas.microsoft.com/office/drawing/2014/main" id="{D23DB2A5-B9CB-0CE6-2A09-7F28CF5F57AF}"/>
                </a:ext>
              </a:extLst>
            </p:cNvPr>
            <p:cNvCxnSpPr>
              <a:cxnSpLocks noGrp="1" noRot="1" noMove="1" noResize="1" noEditPoints="1" noAdjustHandles="1" noChangeArrowheads="1" noChangeShapeType="1"/>
            </p:cNvCxnSpPr>
            <p:nvPr userDrawn="1"/>
          </p:nvCxnSpPr>
          <p:spPr>
            <a:xfrm>
              <a:off x="3178175"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6" name="Gerade Verbindung 58">
              <a:extLst>
                <a:ext uri="{FF2B5EF4-FFF2-40B4-BE49-F238E27FC236}">
                  <a16:creationId xmlns:a16="http://schemas.microsoft.com/office/drawing/2014/main" id="{DA76BCB8-FE09-8556-D60A-A54B9D955DAD}"/>
                </a:ext>
              </a:extLst>
            </p:cNvPr>
            <p:cNvCxnSpPr>
              <a:cxnSpLocks noGrp="1" noRot="1" noMove="1" noResize="1" noEditPoints="1" noAdjustHandles="1" noChangeArrowheads="1" noChangeShapeType="1"/>
            </p:cNvCxnSpPr>
            <p:nvPr userDrawn="1"/>
          </p:nvCxnSpPr>
          <p:spPr>
            <a:xfrm>
              <a:off x="3178175"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7" name="Gerade Verbindung 60">
              <a:extLst>
                <a:ext uri="{FF2B5EF4-FFF2-40B4-BE49-F238E27FC236}">
                  <a16:creationId xmlns:a16="http://schemas.microsoft.com/office/drawing/2014/main" id="{215900A9-2444-FD78-25F0-F6F3475A1EAB}"/>
                </a:ext>
              </a:extLst>
            </p:cNvPr>
            <p:cNvCxnSpPr>
              <a:cxnSpLocks noGrp="1" noRot="1" noMove="1" noResize="1" noEditPoints="1" noAdjustHandles="1" noChangeArrowheads="1" noChangeShapeType="1"/>
            </p:cNvCxnSpPr>
            <p:nvPr userDrawn="1"/>
          </p:nvCxnSpPr>
          <p:spPr>
            <a:xfrm>
              <a:off x="3359150"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8" name="Gerade Verbindung 61">
              <a:extLst>
                <a:ext uri="{FF2B5EF4-FFF2-40B4-BE49-F238E27FC236}">
                  <a16:creationId xmlns:a16="http://schemas.microsoft.com/office/drawing/2014/main" id="{C2B9E394-00E8-999E-44EA-BC7B6C6E3CB1}"/>
                </a:ext>
              </a:extLst>
            </p:cNvPr>
            <p:cNvCxnSpPr>
              <a:cxnSpLocks noGrp="1" noRot="1" noMove="1" noResize="1" noEditPoints="1" noAdjustHandles="1" noChangeArrowheads="1" noChangeShapeType="1"/>
            </p:cNvCxnSpPr>
            <p:nvPr userDrawn="1"/>
          </p:nvCxnSpPr>
          <p:spPr>
            <a:xfrm>
              <a:off x="3359150"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9" name="Gerade Verbindung 63">
              <a:extLst>
                <a:ext uri="{FF2B5EF4-FFF2-40B4-BE49-F238E27FC236}">
                  <a16:creationId xmlns:a16="http://schemas.microsoft.com/office/drawing/2014/main" id="{59A877AA-ADCE-56B6-F7AE-2745ADF81F95}"/>
                </a:ext>
              </a:extLst>
            </p:cNvPr>
            <p:cNvCxnSpPr>
              <a:cxnSpLocks noGrp="1" noRot="1" noMove="1" noResize="1" noEditPoints="1" noAdjustHandles="1" noChangeArrowheads="1" noChangeShapeType="1"/>
            </p:cNvCxnSpPr>
            <p:nvPr userDrawn="1"/>
          </p:nvCxnSpPr>
          <p:spPr>
            <a:xfrm>
              <a:off x="4114800"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0" name="Gerade Verbindung 64">
              <a:extLst>
                <a:ext uri="{FF2B5EF4-FFF2-40B4-BE49-F238E27FC236}">
                  <a16:creationId xmlns:a16="http://schemas.microsoft.com/office/drawing/2014/main" id="{DB19AEF8-D1A5-69AD-FF0B-0F34A1A63F9C}"/>
                </a:ext>
              </a:extLst>
            </p:cNvPr>
            <p:cNvCxnSpPr>
              <a:cxnSpLocks noGrp="1" noRot="1" noMove="1" noResize="1" noEditPoints="1" noAdjustHandles="1" noChangeArrowheads="1" noChangeShapeType="1"/>
            </p:cNvCxnSpPr>
            <p:nvPr userDrawn="1"/>
          </p:nvCxnSpPr>
          <p:spPr>
            <a:xfrm>
              <a:off x="4114800"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1" name="Gerade Verbindung 66">
              <a:extLst>
                <a:ext uri="{FF2B5EF4-FFF2-40B4-BE49-F238E27FC236}">
                  <a16:creationId xmlns:a16="http://schemas.microsoft.com/office/drawing/2014/main" id="{3CF5F049-D385-8034-AB7A-C541FA4CFF41}"/>
                </a:ext>
              </a:extLst>
            </p:cNvPr>
            <p:cNvCxnSpPr>
              <a:cxnSpLocks noGrp="1" noRot="1" noMove="1" noResize="1" noEditPoints="1" noAdjustHandles="1" noChangeArrowheads="1" noChangeShapeType="1"/>
            </p:cNvCxnSpPr>
            <p:nvPr userDrawn="1"/>
          </p:nvCxnSpPr>
          <p:spPr>
            <a:xfrm>
              <a:off x="4295775"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2" name="Gerade Verbindung 67">
              <a:extLst>
                <a:ext uri="{FF2B5EF4-FFF2-40B4-BE49-F238E27FC236}">
                  <a16:creationId xmlns:a16="http://schemas.microsoft.com/office/drawing/2014/main" id="{F8C3B180-D26F-9189-9644-BF50F998F4E8}"/>
                </a:ext>
              </a:extLst>
            </p:cNvPr>
            <p:cNvCxnSpPr>
              <a:cxnSpLocks noGrp="1" noRot="1" noMove="1" noResize="1" noEditPoints="1" noAdjustHandles="1" noChangeArrowheads="1" noChangeShapeType="1"/>
            </p:cNvCxnSpPr>
            <p:nvPr userDrawn="1"/>
          </p:nvCxnSpPr>
          <p:spPr>
            <a:xfrm>
              <a:off x="4295775"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3" name="Gerade Verbindung 69">
              <a:extLst>
                <a:ext uri="{FF2B5EF4-FFF2-40B4-BE49-F238E27FC236}">
                  <a16:creationId xmlns:a16="http://schemas.microsoft.com/office/drawing/2014/main" id="{65A6466E-D708-E104-867A-BA05CE2CCE24}"/>
                </a:ext>
              </a:extLst>
            </p:cNvPr>
            <p:cNvCxnSpPr>
              <a:cxnSpLocks noGrp="1" noRot="1" noMove="1" noResize="1" noEditPoints="1" noAdjustHandles="1" noChangeArrowheads="1" noChangeShapeType="1"/>
            </p:cNvCxnSpPr>
            <p:nvPr userDrawn="1"/>
          </p:nvCxnSpPr>
          <p:spPr>
            <a:xfrm>
              <a:off x="5054600"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4" name="Gerade Verbindung 70">
              <a:extLst>
                <a:ext uri="{FF2B5EF4-FFF2-40B4-BE49-F238E27FC236}">
                  <a16:creationId xmlns:a16="http://schemas.microsoft.com/office/drawing/2014/main" id="{7FCC5A63-4B38-A52D-3E5B-EE72987FE9F6}"/>
                </a:ext>
              </a:extLst>
            </p:cNvPr>
            <p:cNvCxnSpPr>
              <a:cxnSpLocks noGrp="1" noRot="1" noMove="1" noResize="1" noEditPoints="1" noAdjustHandles="1" noChangeArrowheads="1" noChangeShapeType="1"/>
            </p:cNvCxnSpPr>
            <p:nvPr userDrawn="1"/>
          </p:nvCxnSpPr>
          <p:spPr>
            <a:xfrm>
              <a:off x="5054600"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5" name="Gerade Verbindung 72">
              <a:extLst>
                <a:ext uri="{FF2B5EF4-FFF2-40B4-BE49-F238E27FC236}">
                  <a16:creationId xmlns:a16="http://schemas.microsoft.com/office/drawing/2014/main" id="{47D1569F-1B6B-F3C3-0591-CEEF64C77A66}"/>
                </a:ext>
              </a:extLst>
            </p:cNvPr>
            <p:cNvCxnSpPr>
              <a:cxnSpLocks noGrp="1" noRot="1" noMove="1" noResize="1" noEditPoints="1" noAdjustHandles="1" noChangeArrowheads="1" noChangeShapeType="1"/>
            </p:cNvCxnSpPr>
            <p:nvPr userDrawn="1"/>
          </p:nvCxnSpPr>
          <p:spPr>
            <a:xfrm>
              <a:off x="5235575"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6" name="Gerade Verbindung 73">
              <a:extLst>
                <a:ext uri="{FF2B5EF4-FFF2-40B4-BE49-F238E27FC236}">
                  <a16:creationId xmlns:a16="http://schemas.microsoft.com/office/drawing/2014/main" id="{952A4396-B9F8-7ECC-DE9F-341247318A03}"/>
                </a:ext>
              </a:extLst>
            </p:cNvPr>
            <p:cNvCxnSpPr>
              <a:cxnSpLocks noGrp="1" noRot="1" noMove="1" noResize="1" noEditPoints="1" noAdjustHandles="1" noChangeArrowheads="1" noChangeShapeType="1"/>
            </p:cNvCxnSpPr>
            <p:nvPr userDrawn="1"/>
          </p:nvCxnSpPr>
          <p:spPr>
            <a:xfrm>
              <a:off x="5235575"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7" name="Gerade Verbindung 75">
              <a:extLst>
                <a:ext uri="{FF2B5EF4-FFF2-40B4-BE49-F238E27FC236}">
                  <a16:creationId xmlns:a16="http://schemas.microsoft.com/office/drawing/2014/main" id="{B45737B3-8A4E-8D65-E6BB-524843072595}"/>
                </a:ext>
              </a:extLst>
            </p:cNvPr>
            <p:cNvCxnSpPr>
              <a:cxnSpLocks noGrp="1" noRot="1" noMove="1" noResize="1" noEditPoints="1" noAdjustHandles="1" noChangeArrowheads="1" noChangeShapeType="1"/>
            </p:cNvCxnSpPr>
            <p:nvPr userDrawn="1"/>
          </p:nvCxnSpPr>
          <p:spPr>
            <a:xfrm>
              <a:off x="5994400"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8" name="Gerade Verbindung 76">
              <a:extLst>
                <a:ext uri="{FF2B5EF4-FFF2-40B4-BE49-F238E27FC236}">
                  <a16:creationId xmlns:a16="http://schemas.microsoft.com/office/drawing/2014/main" id="{A910752F-E56E-DF00-5451-D464605E3887}"/>
                </a:ext>
              </a:extLst>
            </p:cNvPr>
            <p:cNvCxnSpPr>
              <a:cxnSpLocks noGrp="1" noRot="1" noMove="1" noResize="1" noEditPoints="1" noAdjustHandles="1" noChangeArrowheads="1" noChangeShapeType="1"/>
            </p:cNvCxnSpPr>
            <p:nvPr userDrawn="1"/>
          </p:nvCxnSpPr>
          <p:spPr>
            <a:xfrm>
              <a:off x="5994400"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9" name="Gerade Verbindung 78">
              <a:extLst>
                <a:ext uri="{FF2B5EF4-FFF2-40B4-BE49-F238E27FC236}">
                  <a16:creationId xmlns:a16="http://schemas.microsoft.com/office/drawing/2014/main" id="{33BA6378-0392-A688-B399-58C39B96C366}"/>
                </a:ext>
              </a:extLst>
            </p:cNvPr>
            <p:cNvCxnSpPr>
              <a:cxnSpLocks noGrp="1" noRot="1" noMove="1" noResize="1" noEditPoints="1" noAdjustHandles="1" noChangeArrowheads="1" noChangeShapeType="1"/>
            </p:cNvCxnSpPr>
            <p:nvPr userDrawn="1"/>
          </p:nvCxnSpPr>
          <p:spPr>
            <a:xfrm>
              <a:off x="6175375"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40" name="Gerade Verbindung 79">
              <a:extLst>
                <a:ext uri="{FF2B5EF4-FFF2-40B4-BE49-F238E27FC236}">
                  <a16:creationId xmlns:a16="http://schemas.microsoft.com/office/drawing/2014/main" id="{0734DB8C-8DB6-0196-F0D2-13804D933A52}"/>
                </a:ext>
              </a:extLst>
            </p:cNvPr>
            <p:cNvCxnSpPr>
              <a:cxnSpLocks noGrp="1" noRot="1" noMove="1" noResize="1" noEditPoints="1" noAdjustHandles="1" noChangeArrowheads="1" noChangeShapeType="1"/>
            </p:cNvCxnSpPr>
            <p:nvPr userDrawn="1"/>
          </p:nvCxnSpPr>
          <p:spPr>
            <a:xfrm>
              <a:off x="6175375"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41" name="Gerade Verbindung 81">
              <a:extLst>
                <a:ext uri="{FF2B5EF4-FFF2-40B4-BE49-F238E27FC236}">
                  <a16:creationId xmlns:a16="http://schemas.microsoft.com/office/drawing/2014/main" id="{BC2F2A68-DBD0-8D40-FF8D-3F852D28894A}"/>
                </a:ext>
              </a:extLst>
            </p:cNvPr>
            <p:cNvCxnSpPr>
              <a:cxnSpLocks noGrp="1" noRot="1" noMove="1" noResize="1" noEditPoints="1" noAdjustHandles="1" noChangeArrowheads="1" noChangeShapeType="1"/>
            </p:cNvCxnSpPr>
            <p:nvPr userDrawn="1"/>
          </p:nvCxnSpPr>
          <p:spPr>
            <a:xfrm>
              <a:off x="6934200"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42" name="Gerade Verbindung 82">
              <a:extLst>
                <a:ext uri="{FF2B5EF4-FFF2-40B4-BE49-F238E27FC236}">
                  <a16:creationId xmlns:a16="http://schemas.microsoft.com/office/drawing/2014/main" id="{6F48AD8C-F519-6D83-5EC4-0E469D14C80B}"/>
                </a:ext>
              </a:extLst>
            </p:cNvPr>
            <p:cNvCxnSpPr>
              <a:cxnSpLocks noGrp="1" noRot="1" noMove="1" noResize="1" noEditPoints="1" noAdjustHandles="1" noChangeArrowheads="1" noChangeShapeType="1"/>
            </p:cNvCxnSpPr>
            <p:nvPr userDrawn="1"/>
          </p:nvCxnSpPr>
          <p:spPr>
            <a:xfrm>
              <a:off x="6934200"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43" name="Gerade Verbindung 84">
              <a:extLst>
                <a:ext uri="{FF2B5EF4-FFF2-40B4-BE49-F238E27FC236}">
                  <a16:creationId xmlns:a16="http://schemas.microsoft.com/office/drawing/2014/main" id="{3175BB15-8BE2-18E4-D750-80DEE7641F61}"/>
                </a:ext>
              </a:extLst>
            </p:cNvPr>
            <p:cNvCxnSpPr>
              <a:cxnSpLocks noGrp="1" noRot="1" noMove="1" noResize="1" noEditPoints="1" noAdjustHandles="1" noChangeArrowheads="1" noChangeShapeType="1"/>
            </p:cNvCxnSpPr>
            <p:nvPr userDrawn="1"/>
          </p:nvCxnSpPr>
          <p:spPr>
            <a:xfrm>
              <a:off x="7114826"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44" name="Gerade Verbindung 85">
              <a:extLst>
                <a:ext uri="{FF2B5EF4-FFF2-40B4-BE49-F238E27FC236}">
                  <a16:creationId xmlns:a16="http://schemas.microsoft.com/office/drawing/2014/main" id="{2E0763C8-F680-5D5E-B78D-FD05D02D62BF}"/>
                </a:ext>
              </a:extLst>
            </p:cNvPr>
            <p:cNvCxnSpPr>
              <a:cxnSpLocks noGrp="1" noRot="1" noMove="1" noResize="1" noEditPoints="1" noAdjustHandles="1" noChangeArrowheads="1" noChangeShapeType="1"/>
            </p:cNvCxnSpPr>
            <p:nvPr userDrawn="1"/>
          </p:nvCxnSpPr>
          <p:spPr>
            <a:xfrm>
              <a:off x="7114826"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45" name="Gerade Verbindung 87">
              <a:extLst>
                <a:ext uri="{FF2B5EF4-FFF2-40B4-BE49-F238E27FC236}">
                  <a16:creationId xmlns:a16="http://schemas.microsoft.com/office/drawing/2014/main" id="{68B1B7B9-76CB-F396-1EA5-3F83C7536486}"/>
                </a:ext>
              </a:extLst>
            </p:cNvPr>
            <p:cNvCxnSpPr>
              <a:cxnSpLocks noGrp="1" noRot="1" noMove="1" noResize="1" noEditPoints="1" noAdjustHandles="1" noChangeArrowheads="1" noChangeShapeType="1"/>
            </p:cNvCxnSpPr>
            <p:nvPr userDrawn="1"/>
          </p:nvCxnSpPr>
          <p:spPr>
            <a:xfrm>
              <a:off x="7874000"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46" name="Gerade Verbindung 88">
              <a:extLst>
                <a:ext uri="{FF2B5EF4-FFF2-40B4-BE49-F238E27FC236}">
                  <a16:creationId xmlns:a16="http://schemas.microsoft.com/office/drawing/2014/main" id="{C96B12D9-0C60-9623-F3DF-824AA66BC442}"/>
                </a:ext>
              </a:extLst>
            </p:cNvPr>
            <p:cNvCxnSpPr>
              <a:cxnSpLocks noGrp="1" noRot="1" noMove="1" noResize="1" noEditPoints="1" noAdjustHandles="1" noChangeArrowheads="1" noChangeShapeType="1"/>
            </p:cNvCxnSpPr>
            <p:nvPr userDrawn="1"/>
          </p:nvCxnSpPr>
          <p:spPr>
            <a:xfrm>
              <a:off x="7874000"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47" name="Gerade Verbindung 90">
              <a:extLst>
                <a:ext uri="{FF2B5EF4-FFF2-40B4-BE49-F238E27FC236}">
                  <a16:creationId xmlns:a16="http://schemas.microsoft.com/office/drawing/2014/main" id="{A67FEE5D-DD9E-4E27-69AE-3687F4E9DD80}"/>
                </a:ext>
              </a:extLst>
            </p:cNvPr>
            <p:cNvCxnSpPr>
              <a:cxnSpLocks noGrp="1" noRot="1" noMove="1" noResize="1" noEditPoints="1" noAdjustHandles="1" noChangeArrowheads="1" noChangeShapeType="1"/>
            </p:cNvCxnSpPr>
            <p:nvPr userDrawn="1"/>
          </p:nvCxnSpPr>
          <p:spPr>
            <a:xfrm>
              <a:off x="8054975"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48" name="Gerade Verbindung 91">
              <a:extLst>
                <a:ext uri="{FF2B5EF4-FFF2-40B4-BE49-F238E27FC236}">
                  <a16:creationId xmlns:a16="http://schemas.microsoft.com/office/drawing/2014/main" id="{0A7FAB3C-1091-4E4F-FA60-EB79479661B0}"/>
                </a:ext>
              </a:extLst>
            </p:cNvPr>
            <p:cNvCxnSpPr>
              <a:cxnSpLocks noGrp="1" noRot="1" noMove="1" noResize="1" noEditPoints="1" noAdjustHandles="1" noChangeArrowheads="1" noChangeShapeType="1"/>
            </p:cNvCxnSpPr>
            <p:nvPr userDrawn="1"/>
          </p:nvCxnSpPr>
          <p:spPr>
            <a:xfrm>
              <a:off x="8054975"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49" name="Gerade Verbindung 93">
              <a:extLst>
                <a:ext uri="{FF2B5EF4-FFF2-40B4-BE49-F238E27FC236}">
                  <a16:creationId xmlns:a16="http://schemas.microsoft.com/office/drawing/2014/main" id="{D69FC882-D67B-E44E-64E2-CBD647E33017}"/>
                </a:ext>
              </a:extLst>
            </p:cNvPr>
            <p:cNvCxnSpPr>
              <a:cxnSpLocks noGrp="1" noRot="1" noMove="1" noResize="1" noEditPoints="1" noAdjustHandles="1" noChangeArrowheads="1" noChangeShapeType="1"/>
            </p:cNvCxnSpPr>
            <p:nvPr userDrawn="1"/>
          </p:nvCxnSpPr>
          <p:spPr>
            <a:xfrm>
              <a:off x="8813800"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50" name="Gerade Verbindung 94">
              <a:extLst>
                <a:ext uri="{FF2B5EF4-FFF2-40B4-BE49-F238E27FC236}">
                  <a16:creationId xmlns:a16="http://schemas.microsoft.com/office/drawing/2014/main" id="{3965F98A-9EE4-7AE0-5CA4-0FA84459EEC7}"/>
                </a:ext>
              </a:extLst>
            </p:cNvPr>
            <p:cNvCxnSpPr>
              <a:cxnSpLocks noGrp="1" noRot="1" noMove="1" noResize="1" noEditPoints="1" noAdjustHandles="1" noChangeArrowheads="1" noChangeShapeType="1"/>
            </p:cNvCxnSpPr>
            <p:nvPr userDrawn="1"/>
          </p:nvCxnSpPr>
          <p:spPr>
            <a:xfrm>
              <a:off x="8813800"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51" name="Gerade Verbindung 96">
              <a:extLst>
                <a:ext uri="{FF2B5EF4-FFF2-40B4-BE49-F238E27FC236}">
                  <a16:creationId xmlns:a16="http://schemas.microsoft.com/office/drawing/2014/main" id="{05ECD50A-31A5-E6FC-4413-0634FE2D93A6}"/>
                </a:ext>
              </a:extLst>
            </p:cNvPr>
            <p:cNvCxnSpPr>
              <a:cxnSpLocks noGrp="1" noRot="1" noMove="1" noResize="1" noEditPoints="1" noAdjustHandles="1" noChangeArrowheads="1" noChangeShapeType="1"/>
            </p:cNvCxnSpPr>
            <p:nvPr userDrawn="1"/>
          </p:nvCxnSpPr>
          <p:spPr>
            <a:xfrm>
              <a:off x="8994775"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52" name="Gerade Verbindung 97">
              <a:extLst>
                <a:ext uri="{FF2B5EF4-FFF2-40B4-BE49-F238E27FC236}">
                  <a16:creationId xmlns:a16="http://schemas.microsoft.com/office/drawing/2014/main" id="{AFEEC2C2-CD5E-3888-D73E-4AB7600B6E2B}"/>
                </a:ext>
              </a:extLst>
            </p:cNvPr>
            <p:cNvCxnSpPr>
              <a:cxnSpLocks noGrp="1" noRot="1" noMove="1" noResize="1" noEditPoints="1" noAdjustHandles="1" noChangeArrowheads="1" noChangeShapeType="1"/>
            </p:cNvCxnSpPr>
            <p:nvPr userDrawn="1"/>
          </p:nvCxnSpPr>
          <p:spPr>
            <a:xfrm>
              <a:off x="8994775"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53" name="Gerade Verbindung 99">
              <a:extLst>
                <a:ext uri="{FF2B5EF4-FFF2-40B4-BE49-F238E27FC236}">
                  <a16:creationId xmlns:a16="http://schemas.microsoft.com/office/drawing/2014/main" id="{8B453748-1221-9644-9001-30AF0D9D9E61}"/>
                </a:ext>
              </a:extLst>
            </p:cNvPr>
            <p:cNvCxnSpPr>
              <a:cxnSpLocks noGrp="1" noRot="1" noMove="1" noResize="1" noEditPoints="1" noAdjustHandles="1" noChangeArrowheads="1" noChangeShapeType="1"/>
            </p:cNvCxnSpPr>
            <p:nvPr userDrawn="1"/>
          </p:nvCxnSpPr>
          <p:spPr>
            <a:xfrm>
              <a:off x="9751003"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54" name="Gerade Verbindung 100">
              <a:extLst>
                <a:ext uri="{FF2B5EF4-FFF2-40B4-BE49-F238E27FC236}">
                  <a16:creationId xmlns:a16="http://schemas.microsoft.com/office/drawing/2014/main" id="{FDC059AD-681F-48A0-08FB-3E7BDB6C8BC2}"/>
                </a:ext>
              </a:extLst>
            </p:cNvPr>
            <p:cNvCxnSpPr>
              <a:cxnSpLocks noGrp="1" noRot="1" noMove="1" noResize="1" noEditPoints="1" noAdjustHandles="1" noChangeArrowheads="1" noChangeShapeType="1"/>
            </p:cNvCxnSpPr>
            <p:nvPr userDrawn="1"/>
          </p:nvCxnSpPr>
          <p:spPr>
            <a:xfrm>
              <a:off x="9751003"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55" name="Gerade Verbindung 102">
              <a:extLst>
                <a:ext uri="{FF2B5EF4-FFF2-40B4-BE49-F238E27FC236}">
                  <a16:creationId xmlns:a16="http://schemas.microsoft.com/office/drawing/2014/main" id="{9E954380-4962-FAD0-C126-2AB179B6E0C6}"/>
                </a:ext>
              </a:extLst>
            </p:cNvPr>
            <p:cNvCxnSpPr>
              <a:cxnSpLocks noGrp="1" noRot="1" noMove="1" noResize="1" noEditPoints="1" noAdjustHandles="1" noChangeArrowheads="1" noChangeShapeType="1"/>
            </p:cNvCxnSpPr>
            <p:nvPr userDrawn="1"/>
          </p:nvCxnSpPr>
          <p:spPr>
            <a:xfrm>
              <a:off x="9928225"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56" name="Gerade Verbindung 103">
              <a:extLst>
                <a:ext uri="{FF2B5EF4-FFF2-40B4-BE49-F238E27FC236}">
                  <a16:creationId xmlns:a16="http://schemas.microsoft.com/office/drawing/2014/main" id="{BF3A1E82-875B-493A-2D05-B5038BA9AE5C}"/>
                </a:ext>
              </a:extLst>
            </p:cNvPr>
            <p:cNvCxnSpPr>
              <a:cxnSpLocks noGrp="1" noRot="1" noMove="1" noResize="1" noEditPoints="1" noAdjustHandles="1" noChangeArrowheads="1" noChangeShapeType="1"/>
            </p:cNvCxnSpPr>
            <p:nvPr userDrawn="1"/>
          </p:nvCxnSpPr>
          <p:spPr>
            <a:xfrm>
              <a:off x="9928225"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57" name="Gerade Verbindung 105">
              <a:extLst>
                <a:ext uri="{FF2B5EF4-FFF2-40B4-BE49-F238E27FC236}">
                  <a16:creationId xmlns:a16="http://schemas.microsoft.com/office/drawing/2014/main" id="{600D353F-D425-5F8D-F804-16CF26E39A1B}"/>
                </a:ext>
              </a:extLst>
            </p:cNvPr>
            <p:cNvCxnSpPr>
              <a:cxnSpLocks noGrp="1" noRot="1" noMove="1" noResize="1" noEditPoints="1" noAdjustHandles="1" noChangeArrowheads="1" noChangeShapeType="1"/>
            </p:cNvCxnSpPr>
            <p:nvPr userDrawn="1"/>
          </p:nvCxnSpPr>
          <p:spPr>
            <a:xfrm>
              <a:off x="10690225"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58" name="Gerade Verbindung 106">
              <a:extLst>
                <a:ext uri="{FF2B5EF4-FFF2-40B4-BE49-F238E27FC236}">
                  <a16:creationId xmlns:a16="http://schemas.microsoft.com/office/drawing/2014/main" id="{0FF730C0-9834-894C-2461-FF5ED17DA350}"/>
                </a:ext>
              </a:extLst>
            </p:cNvPr>
            <p:cNvCxnSpPr>
              <a:cxnSpLocks noGrp="1" noRot="1" noMove="1" noResize="1" noEditPoints="1" noAdjustHandles="1" noChangeArrowheads="1" noChangeShapeType="1"/>
            </p:cNvCxnSpPr>
            <p:nvPr userDrawn="1"/>
          </p:nvCxnSpPr>
          <p:spPr>
            <a:xfrm>
              <a:off x="10690225"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59" name="Gerade Verbindung 108">
              <a:extLst>
                <a:ext uri="{FF2B5EF4-FFF2-40B4-BE49-F238E27FC236}">
                  <a16:creationId xmlns:a16="http://schemas.microsoft.com/office/drawing/2014/main" id="{4712CCB6-C9B0-3903-2145-E5FEE3CE524B}"/>
                </a:ext>
              </a:extLst>
            </p:cNvPr>
            <p:cNvCxnSpPr>
              <a:cxnSpLocks noGrp="1" noRot="1" noMove="1" noResize="1" noEditPoints="1" noAdjustHandles="1" noChangeArrowheads="1" noChangeShapeType="1"/>
            </p:cNvCxnSpPr>
            <p:nvPr userDrawn="1"/>
          </p:nvCxnSpPr>
          <p:spPr>
            <a:xfrm>
              <a:off x="10868025"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60" name="Gerade Verbindung 109">
              <a:extLst>
                <a:ext uri="{FF2B5EF4-FFF2-40B4-BE49-F238E27FC236}">
                  <a16:creationId xmlns:a16="http://schemas.microsoft.com/office/drawing/2014/main" id="{24D62252-A933-44B8-D23A-F7C76FB5A2EC}"/>
                </a:ext>
              </a:extLst>
            </p:cNvPr>
            <p:cNvCxnSpPr>
              <a:cxnSpLocks noGrp="1" noRot="1" noMove="1" noResize="1" noEditPoints="1" noAdjustHandles="1" noChangeArrowheads="1" noChangeShapeType="1"/>
            </p:cNvCxnSpPr>
            <p:nvPr userDrawn="1"/>
          </p:nvCxnSpPr>
          <p:spPr>
            <a:xfrm>
              <a:off x="10868025"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61" name="Gerade Verbindung 111">
              <a:extLst>
                <a:ext uri="{FF2B5EF4-FFF2-40B4-BE49-F238E27FC236}">
                  <a16:creationId xmlns:a16="http://schemas.microsoft.com/office/drawing/2014/main" id="{A776D052-088B-A04A-50B7-16FADD69F5B7}"/>
                </a:ext>
              </a:extLst>
            </p:cNvPr>
            <p:cNvCxnSpPr>
              <a:cxnSpLocks noGrp="1" noRot="1" noMove="1" noResize="1" noEditPoints="1" noAdjustHandles="1" noChangeArrowheads="1" noChangeShapeType="1"/>
            </p:cNvCxnSpPr>
            <p:nvPr userDrawn="1"/>
          </p:nvCxnSpPr>
          <p:spPr>
            <a:xfrm>
              <a:off x="11628438"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62" name="Gerade Verbindung 112">
              <a:extLst>
                <a:ext uri="{FF2B5EF4-FFF2-40B4-BE49-F238E27FC236}">
                  <a16:creationId xmlns:a16="http://schemas.microsoft.com/office/drawing/2014/main" id="{FEA0CDC2-9A8F-E7FE-296B-218D08C5D866}"/>
                </a:ext>
              </a:extLst>
            </p:cNvPr>
            <p:cNvCxnSpPr>
              <a:cxnSpLocks noGrp="1" noRot="1" noMove="1" noResize="1" noEditPoints="1" noAdjustHandles="1" noChangeArrowheads="1" noChangeShapeType="1"/>
            </p:cNvCxnSpPr>
            <p:nvPr userDrawn="1"/>
          </p:nvCxnSpPr>
          <p:spPr>
            <a:xfrm>
              <a:off x="11628438"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63" name="Gerade Verbindung 114">
              <a:extLst>
                <a:ext uri="{FF2B5EF4-FFF2-40B4-BE49-F238E27FC236}">
                  <a16:creationId xmlns:a16="http://schemas.microsoft.com/office/drawing/2014/main" id="{C0BB7EAC-66F9-F5E8-E768-24932D3ADD02}"/>
                </a:ext>
              </a:extLst>
            </p:cNvPr>
            <p:cNvCxnSpPr>
              <a:cxnSpLocks noGrp="1" noRot="1" noMove="1" noResize="1" noEditPoints="1" noAdjustHandles="1" noChangeArrowheads="1" noChangeShapeType="1"/>
            </p:cNvCxnSpPr>
            <p:nvPr userDrawn="1"/>
          </p:nvCxnSpPr>
          <p:spPr>
            <a:xfrm rot="5400000">
              <a:off x="-360000" y="151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64" name="Gerade Verbindung 116">
              <a:extLst>
                <a:ext uri="{FF2B5EF4-FFF2-40B4-BE49-F238E27FC236}">
                  <a16:creationId xmlns:a16="http://schemas.microsoft.com/office/drawing/2014/main" id="{969681D4-BE09-C186-A274-77E314080868}"/>
                </a:ext>
              </a:extLst>
            </p:cNvPr>
            <p:cNvCxnSpPr>
              <a:cxnSpLocks noGrp="1" noRot="1" noMove="1" noResize="1" noEditPoints="1" noAdjustHandles="1" noChangeArrowheads="1" noChangeShapeType="1"/>
            </p:cNvCxnSpPr>
            <p:nvPr userDrawn="1"/>
          </p:nvCxnSpPr>
          <p:spPr>
            <a:xfrm rot="5400000">
              <a:off x="-360000" y="6084838"/>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65" name="Gerade Verbindung 117">
              <a:extLst>
                <a:ext uri="{FF2B5EF4-FFF2-40B4-BE49-F238E27FC236}">
                  <a16:creationId xmlns:a16="http://schemas.microsoft.com/office/drawing/2014/main" id="{4DDB799F-9DF8-C119-3ED1-3E67E9AED615}"/>
                </a:ext>
              </a:extLst>
            </p:cNvPr>
            <p:cNvCxnSpPr>
              <a:cxnSpLocks noGrp="1" noRot="1" noMove="1" noResize="1" noEditPoints="1" noAdjustHandles="1" noChangeArrowheads="1" noChangeShapeType="1"/>
            </p:cNvCxnSpPr>
            <p:nvPr userDrawn="1"/>
          </p:nvCxnSpPr>
          <p:spPr>
            <a:xfrm rot="5400000">
              <a:off x="12423600" y="151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66" name="Gerade Verbindung 118">
              <a:extLst>
                <a:ext uri="{FF2B5EF4-FFF2-40B4-BE49-F238E27FC236}">
                  <a16:creationId xmlns:a16="http://schemas.microsoft.com/office/drawing/2014/main" id="{855AD47F-EA6D-4E29-0826-25283EEBB119}"/>
                </a:ext>
              </a:extLst>
            </p:cNvPr>
            <p:cNvCxnSpPr>
              <a:cxnSpLocks noGrp="1" noRot="1" noMove="1" noResize="1" noEditPoints="1" noAdjustHandles="1" noChangeArrowheads="1" noChangeShapeType="1"/>
            </p:cNvCxnSpPr>
            <p:nvPr userDrawn="1"/>
          </p:nvCxnSpPr>
          <p:spPr>
            <a:xfrm rot="5400000">
              <a:off x="12423600" y="6084838"/>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grpSp>
      <p:sp>
        <p:nvSpPr>
          <p:cNvPr id="13" name="Headline"/>
          <p:cNvSpPr>
            <a:spLocks noGrp="1"/>
          </p:cNvSpPr>
          <p:nvPr>
            <p:ph type="title" hasCustomPrompt="1"/>
          </p:nvPr>
        </p:nvSpPr>
        <p:spPr>
          <a:xfrm>
            <a:off x="540000" y="219599"/>
            <a:ext cx="5461200" cy="832913"/>
          </a:xfrm>
        </p:spPr>
        <p:txBody>
          <a:bodyPr vert="horz" rIns="0"/>
          <a:lstStyle>
            <a:lvl1pPr>
              <a:defRPr b="0">
                <a:solidFill>
                  <a:schemeClr val="bg2"/>
                </a:solidFill>
              </a:defRPr>
            </a:lvl1pPr>
          </a:lstStyle>
          <a:p>
            <a:r>
              <a:rPr lang="en-US" noProof="0" dirty="0"/>
              <a:t>Title SH-Bree-Headline 27 pt</a:t>
            </a:r>
            <a:br>
              <a:rPr lang="en-US" noProof="0" dirty="0"/>
            </a:br>
            <a:r>
              <a:rPr lang="en-US" noProof="0" dirty="0"/>
              <a:t>Optionally black for second line</a:t>
            </a:r>
          </a:p>
        </p:txBody>
      </p:sp>
      <p:sp>
        <p:nvSpPr>
          <p:cNvPr id="5" name="Content">
            <a:extLst>
              <a:ext uri="{FF2B5EF4-FFF2-40B4-BE49-F238E27FC236}">
                <a16:creationId xmlns:a16="http://schemas.microsoft.com/office/drawing/2014/main" id="{9C6F4BCA-FA11-41BC-899F-4225802B0BFB}"/>
              </a:ext>
            </a:extLst>
          </p:cNvPr>
          <p:cNvSpPr>
            <a:spLocks noGrp="1"/>
          </p:cNvSpPr>
          <p:nvPr>
            <p:ph sz="quarter" idx="19" hasCustomPrompt="1"/>
          </p:nvPr>
        </p:nvSpPr>
        <p:spPr>
          <a:xfrm>
            <a:off x="540000" y="1623600"/>
            <a:ext cx="4697164" cy="2308324"/>
          </a:xfrm>
        </p:spPr>
        <p:txBody>
          <a:bodyPr wrap="square">
            <a:spAutoFit/>
          </a:bodyPr>
          <a:lstStyle>
            <a:lvl1pPr>
              <a:spcAft>
                <a:spcPts val="0"/>
              </a:spcAft>
              <a:defRPr sz="1600"/>
            </a:lvl1pPr>
            <a:lvl2pPr>
              <a:defRPr sz="1600"/>
            </a:lvl2pPr>
            <a:lvl3pPr>
              <a:buClr>
                <a:schemeClr val="bg2"/>
              </a:buClr>
              <a:defRPr sz="1600"/>
            </a:lvl3pPr>
            <a:lvl4pPr>
              <a:buClr>
                <a:schemeClr val="bg2"/>
              </a:buClr>
              <a:defRPr sz="1600"/>
            </a:lvl4pPr>
            <a:lvl5pPr>
              <a:buClr>
                <a:schemeClr val="bg2"/>
              </a:buClr>
              <a:defRPr sz="1600"/>
            </a:lvl5pPr>
            <a:lvl6pPr>
              <a:buClr>
                <a:schemeClr val="bg2"/>
              </a:buClr>
              <a:defRPr sz="1600"/>
            </a:lvl6pPr>
            <a:lvl7pPr>
              <a:buClr>
                <a:schemeClr val="bg2"/>
              </a:buClr>
              <a:defRPr sz="1600"/>
            </a:lvl7pPr>
            <a:lvl8pPr>
              <a:buClr>
                <a:schemeClr val="bg2"/>
              </a:buClr>
              <a:defRPr sz="1600"/>
            </a:lvl8pPr>
            <a:lvl9pPr>
              <a:spcBef>
                <a:spcPts val="1200"/>
              </a:spcBef>
              <a:defRPr sz="1200"/>
            </a:lvl9pPr>
          </a:lstStyle>
          <a:p>
            <a:pPr lvl="0"/>
            <a:r>
              <a:rPr lang="en-US" noProof="0" dirty="0"/>
              <a:t>Headline Calibri Bold 16 pt</a:t>
            </a:r>
          </a:p>
          <a:p>
            <a:pPr lvl="1"/>
            <a:r>
              <a:rPr lang="en-US" noProof="0" dirty="0"/>
              <a:t>Text Calibri 16 pt</a:t>
            </a:r>
          </a:p>
          <a:p>
            <a:pPr lvl="2"/>
            <a:r>
              <a:rPr lang="en-US" noProof="0" dirty="0"/>
              <a:t>Text Calibri 16 pt</a:t>
            </a:r>
          </a:p>
          <a:p>
            <a:pPr lvl="3"/>
            <a:r>
              <a:rPr lang="en-US" noProof="0" dirty="0"/>
              <a:t>Text Calibri 16 pt</a:t>
            </a:r>
          </a:p>
          <a:p>
            <a:pPr lvl="4"/>
            <a:r>
              <a:rPr lang="en-US" noProof="0" dirty="0"/>
              <a:t>Text Calibri 16 pt</a:t>
            </a:r>
          </a:p>
          <a:p>
            <a:pPr lvl="5"/>
            <a:r>
              <a:rPr lang="en-US" noProof="0" dirty="0"/>
              <a:t>Text Calibri 16 pt</a:t>
            </a:r>
          </a:p>
          <a:p>
            <a:pPr lvl="6"/>
            <a:r>
              <a:rPr lang="en-US" noProof="0" dirty="0"/>
              <a:t>Text Calibri 16 pt</a:t>
            </a:r>
          </a:p>
          <a:p>
            <a:pPr lvl="7"/>
            <a:r>
              <a:rPr lang="en-US" noProof="0" dirty="0"/>
              <a:t>Text Calibri 16 pt</a:t>
            </a:r>
          </a:p>
          <a:p>
            <a:pPr lvl="8"/>
            <a:r>
              <a:rPr lang="en-US" noProof="0" dirty="0"/>
              <a:t>Text Calibri 12 pt</a:t>
            </a:r>
          </a:p>
        </p:txBody>
      </p:sp>
      <p:sp>
        <p:nvSpPr>
          <p:cNvPr id="19" name="Footnote">
            <a:extLst>
              <a:ext uri="{C183D7F6-B498-43B3-948B-1728B52AA6E4}">
                <adec:decorative xmlns:adec="http://schemas.microsoft.com/office/drawing/2017/decorative" val="1"/>
              </a:ext>
            </a:extLst>
          </p:cNvPr>
          <p:cNvSpPr>
            <a:spLocks noGrp="1"/>
          </p:cNvSpPr>
          <p:nvPr>
            <p:ph type="body" sz="quarter" idx="15" hasCustomPrompt="1"/>
          </p:nvPr>
        </p:nvSpPr>
        <p:spPr>
          <a:xfrm>
            <a:off x="540000" y="6297348"/>
            <a:ext cx="4510800" cy="360000"/>
          </a:xfrm>
        </p:spPr>
        <p:txBody>
          <a:bodyPr anchor="b" anchorCtr="0">
            <a:noAutofit/>
          </a:bodyPr>
          <a:lstStyle>
            <a:lvl1pPr>
              <a:lnSpc>
                <a:spcPct val="100000"/>
              </a:lnSpc>
              <a:defRPr sz="1000" b="0"/>
            </a:lvl1pPr>
          </a:lstStyle>
          <a:p>
            <a:r>
              <a:rPr lang="en-US" dirty="0"/>
              <a:t>Click to add footnote</a:t>
            </a:r>
            <a:br>
              <a:rPr lang="en-US" dirty="0"/>
            </a:br>
            <a:r>
              <a:rPr lang="en-US" dirty="0"/>
              <a:t>second line</a:t>
            </a:r>
          </a:p>
        </p:txBody>
      </p:sp>
      <p:sp>
        <p:nvSpPr>
          <p:cNvPr id="3" name="Picture placeholder" descr="Thematic image or video"/>
          <p:cNvSpPr>
            <a:spLocks noGrp="1"/>
          </p:cNvSpPr>
          <p:nvPr>
            <p:ph type="pic" sz="quarter" idx="17" hasCustomPrompt="1"/>
          </p:nvPr>
        </p:nvSpPr>
        <p:spPr>
          <a:xfrm>
            <a:off x="6175375" y="0"/>
            <a:ext cx="5994400" cy="6858000"/>
          </a:xfrm>
          <a:noFill/>
        </p:spPr>
        <p:txBody>
          <a:bodyPr lIns="180000" tIns="180000" rIns="180000" bIns="180000"/>
          <a:lstStyle>
            <a:lvl1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b="1"/>
            </a:lvl1p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dirty="0"/>
              <a:t>Insert picture or video.</a:t>
            </a:r>
            <a:endParaRPr lang="en-US" noProof="0" dirty="0"/>
          </a:p>
        </p:txBody>
      </p:sp>
      <p:sp>
        <p:nvSpPr>
          <p:cNvPr id="9" name="Author">
            <a:extLst>
              <a:ext uri="{FF2B5EF4-FFF2-40B4-BE49-F238E27FC236}">
                <a16:creationId xmlns:a16="http://schemas.microsoft.com/office/drawing/2014/main" id="{D1A6C440-3021-F350-5F93-6325A707F086}"/>
              </a:ext>
              <a:ext uri="{C183D7F6-B498-43B3-948B-1728B52AA6E4}">
                <adec:decorative xmlns:adec="http://schemas.microsoft.com/office/drawing/2017/decorative" val="1"/>
              </a:ext>
            </a:extLst>
          </p:cNvPr>
          <p:cNvSpPr>
            <a:spLocks noGrp="1"/>
          </p:cNvSpPr>
          <p:nvPr>
            <p:ph type="ftr" sz="quarter" idx="21"/>
          </p:nvPr>
        </p:nvSpPr>
        <p:spPr/>
        <p:txBody>
          <a:bodyPr/>
          <a:lstStyle>
            <a:lvl1pPr>
              <a:defRPr>
                <a:solidFill>
                  <a:schemeClr val="tx1"/>
                </a:solidFill>
              </a:defRPr>
            </a:lvl1pPr>
          </a:lstStyle>
          <a:p>
            <a:r>
              <a:rPr lang="en-US"/>
              <a:t>SHS DI XP</a:t>
            </a:r>
            <a:endParaRPr lang="en-US" dirty="0"/>
          </a:p>
        </p:txBody>
      </p:sp>
      <p:sp>
        <p:nvSpPr>
          <p:cNvPr id="10" name="Slide Number">
            <a:extLst>
              <a:ext uri="{FF2B5EF4-FFF2-40B4-BE49-F238E27FC236}">
                <a16:creationId xmlns:a16="http://schemas.microsoft.com/office/drawing/2014/main" id="{CDD3085D-1E2A-C56C-5501-A5D7D9CF3E92}"/>
              </a:ext>
              <a:ext uri="{C183D7F6-B498-43B3-948B-1728B52AA6E4}">
                <adec:decorative xmlns:adec="http://schemas.microsoft.com/office/drawing/2017/decorative" val="1"/>
              </a:ext>
            </a:extLst>
          </p:cNvPr>
          <p:cNvSpPr>
            <a:spLocks noGrp="1"/>
          </p:cNvSpPr>
          <p:nvPr>
            <p:ph type="sldNum" sz="quarter" idx="22"/>
          </p:nvPr>
        </p:nvSpPr>
        <p:spPr/>
        <p:txBody>
          <a:bodyPr/>
          <a:lstStyle>
            <a:lvl1pPr>
              <a:defRPr>
                <a:solidFill>
                  <a:schemeClr val="tx1"/>
                </a:solidFill>
              </a:defRPr>
            </a:lvl1pPr>
          </a:lstStyle>
          <a:p>
            <a:fld id="{42B424FB-C8CA-40D0-9E9F-83B6197CB6E7}" type="slidenum">
              <a:rPr lang="en-US" smtClean="0"/>
              <a:pPr/>
              <a:t>‹Nr.›</a:t>
            </a:fld>
            <a:endParaRPr lang="en-US" dirty="0"/>
          </a:p>
        </p:txBody>
      </p:sp>
      <p:sp>
        <p:nvSpPr>
          <p:cNvPr id="6" name="Restricted (Image slides)">
            <a:extLst>
              <a:ext uri="{FF2B5EF4-FFF2-40B4-BE49-F238E27FC236}">
                <a16:creationId xmlns:a16="http://schemas.microsoft.com/office/drawing/2014/main" id="{AB659964-CAC8-D690-4AC5-50093A0D085F}"/>
              </a:ext>
              <a:ext uri="{C183D7F6-B498-43B3-948B-1728B52AA6E4}">
                <adec:decorative xmlns:adec="http://schemas.microsoft.com/office/drawing/2017/decorative" val="1"/>
              </a:ext>
            </a:extLst>
          </p:cNvPr>
          <p:cNvSpPr>
            <a:spLocks noGrp="1"/>
          </p:cNvSpPr>
          <p:nvPr>
            <p:ph type="dt" sz="half" idx="20"/>
          </p:nvPr>
        </p:nvSpPr>
        <p:spPr/>
        <p:txBody>
          <a:bodyPr/>
          <a:lstStyle>
            <a:lvl1pPr>
              <a:defRPr>
                <a:solidFill>
                  <a:schemeClr val="tx1"/>
                </a:solidFill>
              </a:defRPr>
            </a:lvl1pPr>
          </a:lstStyle>
          <a:p>
            <a:r>
              <a:rPr lang="en-US"/>
              <a:t>Unrestricted © Siemens Healthineers, 2026</a:t>
            </a:r>
            <a:endParaRPr lang="en-US" dirty="0"/>
          </a:p>
        </p:txBody>
      </p:sp>
    </p:spTree>
    <p:extLst>
      <p:ext uri="{BB962C8B-B14F-4D97-AF65-F5344CB8AC3E}">
        <p14:creationId xmlns:p14="http://schemas.microsoft.com/office/powerpoint/2010/main" val="955732837"/>
      </p:ext>
    </p:extLst>
  </p:cSld>
  <p:clrMapOvr>
    <a:overrideClrMapping bg1="lt1" tx1="dk1" bg2="lt2" tx2="dk2" accent1="accent1" accent2="accent2" accent3="accent3" accent4="accent4" accent5="accent5" accent6="accent6" hlink="hlink" folHlink="folHlink"/>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Content Slide, Text and Picture (XL) Black">
    <p:bg>
      <p:bgRef idx="1001">
        <a:schemeClr val="bg1"/>
      </p:bgRef>
    </p:bg>
    <p:spTree>
      <p:nvGrpSpPr>
        <p:cNvPr id="1" name=""/>
        <p:cNvGrpSpPr/>
        <p:nvPr/>
      </p:nvGrpSpPr>
      <p:grpSpPr>
        <a:xfrm>
          <a:off x="0" y="0"/>
          <a:ext cx="0" cy="0"/>
          <a:chOff x="0" y="0"/>
          <a:chExt cx="0" cy="0"/>
        </a:xfrm>
      </p:grpSpPr>
      <p:graphicFrame>
        <p:nvGraphicFramePr>
          <p:cNvPr id="3" name="think-cell data - do not delete" hidden="1">
            <a:extLst>
              <a:ext uri="{FF2B5EF4-FFF2-40B4-BE49-F238E27FC236}">
                <a16:creationId xmlns:a16="http://schemas.microsoft.com/office/drawing/2014/main" id="{90DF62FD-8010-77BF-C222-EB07CD80517A}"/>
              </a:ext>
            </a:extLst>
          </p:cNvPr>
          <p:cNvGraphicFramePr>
            <a:graphicFrameLocks/>
          </p:cNvGraphicFramePr>
          <p:nvPr userDrawn="1">
            <p:custDataLst>
              <p:tags r:id="rId1"/>
            </p:custDataLst>
            <p:extLst>
              <p:ext uri="{D42A27DB-BD31-4B8C-83A1-F6EECF244321}">
                <p14:modId xmlns:p14="http://schemas.microsoft.com/office/powerpoint/2010/main" val="3271322596"/>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60" imgH="360" progId="TCLayout.ActiveDocument.1">
                  <p:embed/>
                </p:oleObj>
              </mc:Choice>
              <mc:Fallback>
                <p:oleObj name="think-cell Slide" r:id="rId3" imgW="360" imgH="360" progId="TCLayout.ActiveDocument.1">
                  <p:embed/>
                  <p:pic>
                    <p:nvPicPr>
                      <p:cNvPr id="3" name="think-cell data - do not delete" hidden="1">
                        <a:extLst>
                          <a:ext uri="{FF2B5EF4-FFF2-40B4-BE49-F238E27FC236}">
                            <a16:creationId xmlns:a16="http://schemas.microsoft.com/office/drawing/2014/main" id="{90DF62FD-8010-77BF-C222-EB07CD80517A}"/>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Picture placeholder" descr="Thematic image or video">
            <a:extLst>
              <a:ext uri="{FF2B5EF4-FFF2-40B4-BE49-F238E27FC236}">
                <a16:creationId xmlns:a16="http://schemas.microsoft.com/office/drawing/2014/main" id="{ED548244-FAFD-F5C9-3547-7E332F3E7423}"/>
              </a:ext>
            </a:extLst>
          </p:cNvPr>
          <p:cNvSpPr>
            <a:spLocks noGrp="1"/>
          </p:cNvSpPr>
          <p:nvPr>
            <p:ph type="pic" sz="quarter" idx="12" hasCustomPrompt="1"/>
          </p:nvPr>
        </p:nvSpPr>
        <p:spPr>
          <a:xfrm>
            <a:off x="1" y="-1"/>
            <a:ext cx="12168000" cy="6858000"/>
          </a:xfrm>
          <a:noFill/>
        </p:spPr>
        <p:txBody>
          <a:bodyPr lIns="7128000" tIns="1620000" rIns="144000" bIns="108000"/>
          <a:lstStyle>
            <a:lvl1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lvl1pPr>
            <a:lvl2pPr>
              <a:defRPr/>
            </a:lvl2p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dirty="0"/>
              <a:t>Insert picture or video.</a:t>
            </a:r>
            <a:endParaRPr lang="en-US" noProof="0" dirty="0"/>
          </a:p>
        </p:txBody>
      </p:sp>
      <p:sp>
        <p:nvSpPr>
          <p:cNvPr id="6" name="Headline">
            <a:extLst>
              <a:ext uri="{FF2B5EF4-FFF2-40B4-BE49-F238E27FC236}">
                <a16:creationId xmlns:a16="http://schemas.microsoft.com/office/drawing/2014/main" id="{BA240555-9BCF-B453-65A3-87A1E94FEF6D}"/>
              </a:ext>
            </a:extLst>
          </p:cNvPr>
          <p:cNvSpPr>
            <a:spLocks noGrp="1"/>
          </p:cNvSpPr>
          <p:nvPr>
            <p:ph type="title" hasCustomPrompt="1"/>
          </p:nvPr>
        </p:nvSpPr>
        <p:spPr/>
        <p:txBody>
          <a:bodyPr vert="horz" rIns="0"/>
          <a:lstStyle>
            <a:lvl1pPr>
              <a:defRPr>
                <a:solidFill>
                  <a:schemeClr val="tx2"/>
                </a:solidFill>
              </a:defRPr>
            </a:lvl1pPr>
          </a:lstStyle>
          <a:p>
            <a:r>
              <a:rPr lang="en-US" noProof="0" dirty="0"/>
              <a:t>Title SH-Bree-Headline 27 pt</a:t>
            </a:r>
            <a:br>
              <a:rPr lang="en-US" noProof="0" dirty="0"/>
            </a:br>
            <a:r>
              <a:rPr lang="en-US" noProof="0" dirty="0"/>
              <a:t>Optionally switch to white for second line</a:t>
            </a:r>
            <a:endParaRPr lang="en-US" dirty="0"/>
          </a:p>
        </p:txBody>
      </p:sp>
      <p:sp>
        <p:nvSpPr>
          <p:cNvPr id="5" name="Content">
            <a:extLst>
              <a:ext uri="{FF2B5EF4-FFF2-40B4-BE49-F238E27FC236}">
                <a16:creationId xmlns:a16="http://schemas.microsoft.com/office/drawing/2014/main" id="{9C6F4BCA-FA11-41BC-899F-4225802B0BFB}"/>
              </a:ext>
            </a:extLst>
          </p:cNvPr>
          <p:cNvSpPr>
            <a:spLocks noGrp="1"/>
          </p:cNvSpPr>
          <p:nvPr>
            <p:ph sz="quarter" idx="19" hasCustomPrompt="1"/>
          </p:nvPr>
        </p:nvSpPr>
        <p:spPr>
          <a:xfrm>
            <a:off x="540000" y="1623600"/>
            <a:ext cx="4697164" cy="2308324"/>
          </a:xfrm>
        </p:spPr>
        <p:txBody>
          <a:bodyPr wrap="square">
            <a:spAutoFit/>
          </a:bodyPr>
          <a:lstStyle>
            <a:lvl1pPr>
              <a:spcAft>
                <a:spcPts val="0"/>
              </a:spcAft>
              <a:defRPr sz="1600"/>
            </a:lvl1pPr>
            <a:lvl2pPr>
              <a:defRPr sz="1600"/>
            </a:lvl2pPr>
            <a:lvl3pPr>
              <a:buClr>
                <a:schemeClr val="tx2"/>
              </a:buClr>
              <a:defRPr sz="1600"/>
            </a:lvl3pPr>
            <a:lvl4pPr>
              <a:buClr>
                <a:schemeClr val="tx2"/>
              </a:buClr>
              <a:defRPr sz="1600"/>
            </a:lvl4pPr>
            <a:lvl5pPr>
              <a:buClr>
                <a:schemeClr val="tx2"/>
              </a:buClr>
              <a:defRPr sz="1600"/>
            </a:lvl5pPr>
            <a:lvl6pPr>
              <a:buClr>
                <a:schemeClr val="tx2"/>
              </a:buClr>
              <a:defRPr sz="1600"/>
            </a:lvl6pPr>
            <a:lvl7pPr>
              <a:buClr>
                <a:schemeClr val="tx2"/>
              </a:buClr>
              <a:defRPr sz="1600"/>
            </a:lvl7pPr>
            <a:lvl8pPr>
              <a:buClr>
                <a:schemeClr val="tx2"/>
              </a:buClr>
              <a:defRPr sz="1600"/>
            </a:lvl8pPr>
            <a:lvl9pPr>
              <a:spcBef>
                <a:spcPts val="1200"/>
              </a:spcBef>
              <a:defRPr sz="1200"/>
            </a:lvl9pPr>
          </a:lstStyle>
          <a:p>
            <a:pPr lvl="0"/>
            <a:r>
              <a:rPr lang="en-US" noProof="0" dirty="0"/>
              <a:t>Headline Calibri Bold 16 pt</a:t>
            </a:r>
          </a:p>
          <a:p>
            <a:pPr lvl="1"/>
            <a:r>
              <a:rPr lang="en-US" noProof="0" dirty="0"/>
              <a:t>Text Calibri 16 pt</a:t>
            </a:r>
          </a:p>
          <a:p>
            <a:pPr lvl="2"/>
            <a:r>
              <a:rPr lang="en-US" noProof="0" dirty="0"/>
              <a:t>Text Calibri 16 pt</a:t>
            </a:r>
          </a:p>
          <a:p>
            <a:pPr lvl="3"/>
            <a:r>
              <a:rPr lang="en-US" noProof="0" dirty="0"/>
              <a:t>Text Calibri 16 pt</a:t>
            </a:r>
          </a:p>
          <a:p>
            <a:pPr lvl="4"/>
            <a:r>
              <a:rPr lang="en-US" noProof="0" dirty="0"/>
              <a:t>Text Calibri 16 pt</a:t>
            </a:r>
          </a:p>
          <a:p>
            <a:pPr lvl="5"/>
            <a:r>
              <a:rPr lang="en-US" noProof="0" dirty="0"/>
              <a:t>Text Calibri 16 pt</a:t>
            </a:r>
          </a:p>
          <a:p>
            <a:pPr lvl="6"/>
            <a:r>
              <a:rPr lang="en-US" noProof="0" dirty="0"/>
              <a:t>Text Calibri 16 pt</a:t>
            </a:r>
          </a:p>
          <a:p>
            <a:pPr lvl="7"/>
            <a:r>
              <a:rPr lang="en-US" noProof="0" dirty="0"/>
              <a:t>Text Calibri 16 pt</a:t>
            </a:r>
          </a:p>
          <a:p>
            <a:pPr lvl="8"/>
            <a:r>
              <a:rPr lang="en-US" noProof="0" dirty="0"/>
              <a:t>Text Calibri 12 pt</a:t>
            </a:r>
          </a:p>
        </p:txBody>
      </p:sp>
      <p:sp>
        <p:nvSpPr>
          <p:cNvPr id="9" name="Footnote">
            <a:extLst>
              <a:ext uri="{FF2B5EF4-FFF2-40B4-BE49-F238E27FC236}">
                <a16:creationId xmlns:a16="http://schemas.microsoft.com/office/drawing/2014/main" id="{EFEC39A8-580D-7432-EF82-23813574BAAD}"/>
              </a:ext>
              <a:ext uri="{C183D7F6-B498-43B3-948B-1728B52AA6E4}">
                <adec:decorative xmlns:adec="http://schemas.microsoft.com/office/drawing/2017/decorative" val="1"/>
              </a:ext>
            </a:extLst>
          </p:cNvPr>
          <p:cNvSpPr>
            <a:spLocks noGrp="1"/>
          </p:cNvSpPr>
          <p:nvPr>
            <p:ph type="body" sz="quarter" idx="15" hasCustomPrompt="1"/>
          </p:nvPr>
        </p:nvSpPr>
        <p:spPr>
          <a:xfrm>
            <a:off x="540000" y="6297348"/>
            <a:ext cx="4510800" cy="360000"/>
          </a:xfrm>
        </p:spPr>
        <p:txBody>
          <a:bodyPr anchor="b" anchorCtr="0">
            <a:noAutofit/>
          </a:bodyPr>
          <a:lstStyle>
            <a:lvl1pPr>
              <a:lnSpc>
                <a:spcPct val="100000"/>
              </a:lnSpc>
              <a:defRPr sz="1000" b="0"/>
            </a:lvl1pPr>
          </a:lstStyle>
          <a:p>
            <a:r>
              <a:rPr lang="en-US" dirty="0"/>
              <a:t>Click to add footnote</a:t>
            </a:r>
            <a:br>
              <a:rPr lang="en-US" dirty="0"/>
            </a:br>
            <a:r>
              <a:rPr lang="en-US" dirty="0"/>
              <a:t>second line</a:t>
            </a:r>
          </a:p>
        </p:txBody>
      </p:sp>
      <p:sp>
        <p:nvSpPr>
          <p:cNvPr id="12" name="Author">
            <a:extLst>
              <a:ext uri="{FF2B5EF4-FFF2-40B4-BE49-F238E27FC236}">
                <a16:creationId xmlns:a16="http://schemas.microsoft.com/office/drawing/2014/main" id="{E77CA18A-8C92-E321-91F4-027D0ABD0458}"/>
              </a:ext>
              <a:ext uri="{C183D7F6-B498-43B3-948B-1728B52AA6E4}">
                <adec:decorative xmlns:adec="http://schemas.microsoft.com/office/drawing/2017/decorative" val="1"/>
              </a:ext>
            </a:extLst>
          </p:cNvPr>
          <p:cNvSpPr>
            <a:spLocks noGrp="1"/>
          </p:cNvSpPr>
          <p:nvPr>
            <p:ph type="ftr" sz="quarter" idx="21"/>
          </p:nvPr>
        </p:nvSpPr>
        <p:spPr/>
        <p:txBody>
          <a:bodyPr/>
          <a:lstStyle>
            <a:lvl1pPr>
              <a:defRPr>
                <a:solidFill>
                  <a:schemeClr val="tx1"/>
                </a:solidFill>
              </a:defRPr>
            </a:lvl1pPr>
          </a:lstStyle>
          <a:p>
            <a:r>
              <a:rPr lang="en-US"/>
              <a:t>SHS DI XP</a:t>
            </a:r>
            <a:endParaRPr lang="en-US" dirty="0"/>
          </a:p>
        </p:txBody>
      </p:sp>
      <p:sp>
        <p:nvSpPr>
          <p:cNvPr id="13" name="Slide Number">
            <a:extLst>
              <a:ext uri="{FF2B5EF4-FFF2-40B4-BE49-F238E27FC236}">
                <a16:creationId xmlns:a16="http://schemas.microsoft.com/office/drawing/2014/main" id="{EC9B3EB1-BEE3-89AE-4CA0-DA04ED36BB44}"/>
              </a:ext>
              <a:ext uri="{C183D7F6-B498-43B3-948B-1728B52AA6E4}">
                <adec:decorative xmlns:adec="http://schemas.microsoft.com/office/drawing/2017/decorative" val="1"/>
              </a:ext>
            </a:extLst>
          </p:cNvPr>
          <p:cNvSpPr>
            <a:spLocks noGrp="1"/>
          </p:cNvSpPr>
          <p:nvPr>
            <p:ph type="sldNum" sz="quarter" idx="22"/>
          </p:nvPr>
        </p:nvSpPr>
        <p:spPr/>
        <p:txBody>
          <a:bodyPr/>
          <a:lstStyle>
            <a:lvl1pPr>
              <a:defRPr>
                <a:solidFill>
                  <a:schemeClr val="tx1"/>
                </a:solidFill>
              </a:defRPr>
            </a:lvl1pPr>
          </a:lstStyle>
          <a:p>
            <a:fld id="{42B424FB-C8CA-40D0-9E9F-83B6197CB6E7}" type="slidenum">
              <a:rPr lang="en-US" smtClean="0"/>
              <a:pPr/>
              <a:t>‹Nr.›</a:t>
            </a:fld>
            <a:endParaRPr lang="en-US" dirty="0"/>
          </a:p>
        </p:txBody>
      </p:sp>
      <p:sp>
        <p:nvSpPr>
          <p:cNvPr id="11" name="Restricted (Image slides)">
            <a:extLst>
              <a:ext uri="{FF2B5EF4-FFF2-40B4-BE49-F238E27FC236}">
                <a16:creationId xmlns:a16="http://schemas.microsoft.com/office/drawing/2014/main" id="{82F670DC-750D-3BAF-E2E4-D11825C03668}"/>
              </a:ext>
              <a:ext uri="{C183D7F6-B498-43B3-948B-1728B52AA6E4}">
                <adec:decorative xmlns:adec="http://schemas.microsoft.com/office/drawing/2017/decorative" val="1"/>
              </a:ext>
            </a:extLst>
          </p:cNvPr>
          <p:cNvSpPr>
            <a:spLocks noGrp="1"/>
          </p:cNvSpPr>
          <p:nvPr>
            <p:ph type="dt" sz="half" idx="20"/>
          </p:nvPr>
        </p:nvSpPr>
        <p:spPr/>
        <p:txBody>
          <a:bodyPr/>
          <a:lstStyle>
            <a:lvl1pPr>
              <a:defRPr>
                <a:solidFill>
                  <a:schemeClr val="tx1"/>
                </a:solidFill>
              </a:defRPr>
            </a:lvl1pPr>
          </a:lstStyle>
          <a:p>
            <a:r>
              <a:rPr lang="en-US"/>
              <a:t>Unrestricted © Siemens Healthineers, 2026</a:t>
            </a:r>
            <a:endParaRPr lang="en-US" dirty="0"/>
          </a:p>
        </p:txBody>
      </p:sp>
    </p:spTree>
    <p:extLst>
      <p:ext uri="{BB962C8B-B14F-4D97-AF65-F5344CB8AC3E}">
        <p14:creationId xmlns:p14="http://schemas.microsoft.com/office/powerpoint/2010/main" val="2012602700"/>
      </p:ext>
    </p:extLst>
  </p:cSld>
  <p:clrMapOvr>
    <a:overrideClrMapping bg1="dk1" tx1="lt1" bg2="dk2" tx2="lt2" accent1="accent1" accent2="accent2" accent3="accent3" accent4="accent4" accent5="accent5" accent6="accent6" hlink="hlink" folHlink="folHlink"/>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Content Slide, Text and Picture (XL) White">
    <p:bg>
      <p:bgRef idx="1001">
        <a:schemeClr val="bg1"/>
      </p:bgRef>
    </p:bg>
    <p:spTree>
      <p:nvGrpSpPr>
        <p:cNvPr id="1" name=""/>
        <p:cNvGrpSpPr/>
        <p:nvPr/>
      </p:nvGrpSpPr>
      <p:grpSpPr>
        <a:xfrm>
          <a:off x="0" y="0"/>
          <a:ext cx="0" cy="0"/>
          <a:chOff x="0" y="0"/>
          <a:chExt cx="0" cy="0"/>
        </a:xfrm>
      </p:grpSpPr>
      <p:graphicFrame>
        <p:nvGraphicFramePr>
          <p:cNvPr id="3" name="think-cell data - do not delete" hidden="1">
            <a:extLst>
              <a:ext uri="{FF2B5EF4-FFF2-40B4-BE49-F238E27FC236}">
                <a16:creationId xmlns:a16="http://schemas.microsoft.com/office/drawing/2014/main" id="{881F8CC6-249A-137F-8CC5-9EFDF1FE7B03}"/>
              </a:ext>
            </a:extLst>
          </p:cNvPr>
          <p:cNvGraphicFramePr>
            <a:graphicFrameLocks/>
          </p:cNvGraphicFramePr>
          <p:nvPr userDrawn="1">
            <p:custDataLst>
              <p:tags r:id="rId1"/>
            </p:custDataLst>
            <p:extLst>
              <p:ext uri="{D42A27DB-BD31-4B8C-83A1-F6EECF244321}">
                <p14:modId xmlns:p14="http://schemas.microsoft.com/office/powerpoint/2010/main" val="109953288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60" imgH="360" progId="TCLayout.ActiveDocument.1">
                  <p:embed/>
                </p:oleObj>
              </mc:Choice>
              <mc:Fallback>
                <p:oleObj name="think-cell Slide" r:id="rId3" imgW="360" imgH="360" progId="TCLayout.ActiveDocument.1">
                  <p:embed/>
                  <p:pic>
                    <p:nvPicPr>
                      <p:cNvPr id="3" name="think-cell data - do not delete" hidden="1">
                        <a:extLst>
                          <a:ext uri="{FF2B5EF4-FFF2-40B4-BE49-F238E27FC236}">
                            <a16:creationId xmlns:a16="http://schemas.microsoft.com/office/drawing/2014/main" id="{881F8CC6-249A-137F-8CC5-9EFDF1FE7B03}"/>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Picture placeholder" descr="Thematic image or video">
            <a:extLst>
              <a:ext uri="{FF2B5EF4-FFF2-40B4-BE49-F238E27FC236}">
                <a16:creationId xmlns:a16="http://schemas.microsoft.com/office/drawing/2014/main" id="{ED548244-FAFD-F5C9-3547-7E332F3E7423}"/>
              </a:ext>
            </a:extLst>
          </p:cNvPr>
          <p:cNvSpPr>
            <a:spLocks noGrp="1"/>
          </p:cNvSpPr>
          <p:nvPr>
            <p:ph type="pic" sz="quarter" idx="12" hasCustomPrompt="1"/>
          </p:nvPr>
        </p:nvSpPr>
        <p:spPr>
          <a:xfrm>
            <a:off x="1" y="-1"/>
            <a:ext cx="12168000" cy="6858000"/>
          </a:xfrm>
          <a:noFill/>
        </p:spPr>
        <p:txBody>
          <a:bodyPr lIns="7128000" tIns="1620000" rIns="144000" bIns="108000"/>
          <a:lstStyle>
            <a:lvl1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lvl1pPr>
            <a:lvl2pPr>
              <a:defRPr/>
            </a:lvl2p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dirty="0"/>
              <a:t>Insert picture or video.</a:t>
            </a:r>
            <a:endParaRPr lang="en-US" noProof="0" dirty="0"/>
          </a:p>
        </p:txBody>
      </p:sp>
      <p:sp>
        <p:nvSpPr>
          <p:cNvPr id="6" name="Headline">
            <a:extLst>
              <a:ext uri="{FF2B5EF4-FFF2-40B4-BE49-F238E27FC236}">
                <a16:creationId xmlns:a16="http://schemas.microsoft.com/office/drawing/2014/main" id="{BA240555-9BCF-B453-65A3-87A1E94FEF6D}"/>
              </a:ext>
            </a:extLst>
          </p:cNvPr>
          <p:cNvSpPr>
            <a:spLocks noGrp="1"/>
          </p:cNvSpPr>
          <p:nvPr>
            <p:ph type="title" hasCustomPrompt="1"/>
          </p:nvPr>
        </p:nvSpPr>
        <p:spPr/>
        <p:txBody>
          <a:bodyPr vert="horz" rIns="0"/>
          <a:lstStyle>
            <a:lvl1pPr>
              <a:defRPr>
                <a:solidFill>
                  <a:schemeClr val="bg2"/>
                </a:solidFill>
              </a:defRPr>
            </a:lvl1pPr>
          </a:lstStyle>
          <a:p>
            <a:r>
              <a:rPr lang="en-US" noProof="0" dirty="0"/>
              <a:t>Title SH-Bree-Headline 27 pt</a:t>
            </a:r>
            <a:br>
              <a:rPr lang="en-US" noProof="0" dirty="0"/>
            </a:br>
            <a:r>
              <a:rPr lang="en-US" noProof="0" dirty="0"/>
              <a:t>Optionally switch to black for second line</a:t>
            </a:r>
            <a:endParaRPr lang="en-US" dirty="0"/>
          </a:p>
        </p:txBody>
      </p:sp>
      <p:sp>
        <p:nvSpPr>
          <p:cNvPr id="5" name="Content">
            <a:extLst>
              <a:ext uri="{FF2B5EF4-FFF2-40B4-BE49-F238E27FC236}">
                <a16:creationId xmlns:a16="http://schemas.microsoft.com/office/drawing/2014/main" id="{9C6F4BCA-FA11-41BC-899F-4225802B0BFB}"/>
              </a:ext>
            </a:extLst>
          </p:cNvPr>
          <p:cNvSpPr>
            <a:spLocks noGrp="1"/>
          </p:cNvSpPr>
          <p:nvPr>
            <p:ph sz="quarter" idx="19" hasCustomPrompt="1"/>
          </p:nvPr>
        </p:nvSpPr>
        <p:spPr>
          <a:xfrm>
            <a:off x="540000" y="1623600"/>
            <a:ext cx="4697164" cy="2308324"/>
          </a:xfrm>
        </p:spPr>
        <p:txBody>
          <a:bodyPr wrap="square">
            <a:spAutoFit/>
          </a:bodyPr>
          <a:lstStyle>
            <a:lvl1pPr>
              <a:spcAft>
                <a:spcPts val="0"/>
              </a:spcAft>
              <a:defRPr sz="1600"/>
            </a:lvl1pPr>
            <a:lvl2pPr>
              <a:defRPr sz="1600"/>
            </a:lvl2pPr>
            <a:lvl3pPr>
              <a:buClr>
                <a:schemeClr val="bg2"/>
              </a:buClr>
              <a:defRPr sz="1600"/>
            </a:lvl3pPr>
            <a:lvl4pPr>
              <a:buClr>
                <a:schemeClr val="bg2"/>
              </a:buClr>
              <a:defRPr sz="1600"/>
            </a:lvl4pPr>
            <a:lvl5pPr>
              <a:buClr>
                <a:schemeClr val="bg2"/>
              </a:buClr>
              <a:defRPr sz="1600"/>
            </a:lvl5pPr>
            <a:lvl6pPr>
              <a:buClr>
                <a:schemeClr val="bg2"/>
              </a:buClr>
              <a:defRPr sz="1600"/>
            </a:lvl6pPr>
            <a:lvl7pPr>
              <a:buClr>
                <a:schemeClr val="bg2"/>
              </a:buClr>
              <a:defRPr sz="1600"/>
            </a:lvl7pPr>
            <a:lvl8pPr>
              <a:buClr>
                <a:schemeClr val="bg2"/>
              </a:buClr>
              <a:defRPr sz="1600"/>
            </a:lvl8pPr>
            <a:lvl9pPr>
              <a:spcBef>
                <a:spcPts val="1200"/>
              </a:spcBef>
              <a:defRPr sz="1200"/>
            </a:lvl9pPr>
          </a:lstStyle>
          <a:p>
            <a:pPr lvl="0"/>
            <a:r>
              <a:rPr lang="en-US" noProof="0" dirty="0"/>
              <a:t>Headline Calibri Bold 16 pt</a:t>
            </a:r>
          </a:p>
          <a:p>
            <a:pPr lvl="1"/>
            <a:r>
              <a:rPr lang="en-US" noProof="0" dirty="0"/>
              <a:t>Text Calibri 16 pt</a:t>
            </a:r>
          </a:p>
          <a:p>
            <a:pPr lvl="2"/>
            <a:r>
              <a:rPr lang="en-US" noProof="0" dirty="0"/>
              <a:t>Text Calibri 16 pt</a:t>
            </a:r>
          </a:p>
          <a:p>
            <a:pPr lvl="3"/>
            <a:r>
              <a:rPr lang="en-US" noProof="0" dirty="0"/>
              <a:t>Text Calibri 16 pt</a:t>
            </a:r>
          </a:p>
          <a:p>
            <a:pPr lvl="4"/>
            <a:r>
              <a:rPr lang="en-US" noProof="0" dirty="0"/>
              <a:t>Text Calibri 16 pt</a:t>
            </a:r>
          </a:p>
          <a:p>
            <a:pPr lvl="5"/>
            <a:r>
              <a:rPr lang="en-US" noProof="0" dirty="0"/>
              <a:t>Text Calibri 16 pt</a:t>
            </a:r>
          </a:p>
          <a:p>
            <a:pPr lvl="6"/>
            <a:r>
              <a:rPr lang="en-US" noProof="0" dirty="0"/>
              <a:t>Text Calibri 16 pt</a:t>
            </a:r>
          </a:p>
          <a:p>
            <a:pPr lvl="7"/>
            <a:r>
              <a:rPr lang="en-US" noProof="0" dirty="0"/>
              <a:t>Text Calibri 16 pt</a:t>
            </a:r>
          </a:p>
          <a:p>
            <a:pPr lvl="8"/>
            <a:r>
              <a:rPr lang="en-US" noProof="0" dirty="0"/>
              <a:t>Text Calibri 12 pt</a:t>
            </a:r>
          </a:p>
        </p:txBody>
      </p:sp>
      <p:sp>
        <p:nvSpPr>
          <p:cNvPr id="19" name="Footnote">
            <a:extLst>
              <a:ext uri="{C183D7F6-B498-43B3-948B-1728B52AA6E4}">
                <adec:decorative xmlns:adec="http://schemas.microsoft.com/office/drawing/2017/decorative" val="1"/>
              </a:ext>
            </a:extLst>
          </p:cNvPr>
          <p:cNvSpPr>
            <a:spLocks noGrp="1"/>
          </p:cNvSpPr>
          <p:nvPr>
            <p:ph type="body" sz="quarter" idx="15" hasCustomPrompt="1"/>
          </p:nvPr>
        </p:nvSpPr>
        <p:spPr>
          <a:xfrm>
            <a:off x="540000" y="6297348"/>
            <a:ext cx="4510800" cy="360000"/>
          </a:xfrm>
        </p:spPr>
        <p:txBody>
          <a:bodyPr anchor="b" anchorCtr="0">
            <a:noAutofit/>
          </a:bodyPr>
          <a:lstStyle>
            <a:lvl1pPr>
              <a:lnSpc>
                <a:spcPct val="100000"/>
              </a:lnSpc>
              <a:defRPr sz="1000" b="0"/>
            </a:lvl1pPr>
          </a:lstStyle>
          <a:p>
            <a:r>
              <a:rPr lang="en-US" dirty="0"/>
              <a:t>Click to add footnote</a:t>
            </a:r>
            <a:br>
              <a:rPr lang="en-US" dirty="0"/>
            </a:br>
            <a:r>
              <a:rPr lang="en-US" dirty="0"/>
              <a:t>second line</a:t>
            </a:r>
          </a:p>
        </p:txBody>
      </p:sp>
      <p:sp>
        <p:nvSpPr>
          <p:cNvPr id="11" name="Author">
            <a:extLst>
              <a:ext uri="{FF2B5EF4-FFF2-40B4-BE49-F238E27FC236}">
                <a16:creationId xmlns:a16="http://schemas.microsoft.com/office/drawing/2014/main" id="{E615E09A-9653-5665-F556-ACD4D3E22E99}"/>
              </a:ext>
              <a:ext uri="{C183D7F6-B498-43B3-948B-1728B52AA6E4}">
                <adec:decorative xmlns:adec="http://schemas.microsoft.com/office/drawing/2017/decorative" val="1"/>
              </a:ext>
            </a:extLst>
          </p:cNvPr>
          <p:cNvSpPr>
            <a:spLocks noGrp="1"/>
          </p:cNvSpPr>
          <p:nvPr>
            <p:ph type="ftr" sz="quarter" idx="21"/>
          </p:nvPr>
        </p:nvSpPr>
        <p:spPr/>
        <p:txBody>
          <a:bodyPr/>
          <a:lstStyle>
            <a:lvl1pPr>
              <a:defRPr>
                <a:solidFill>
                  <a:schemeClr val="tx1"/>
                </a:solidFill>
              </a:defRPr>
            </a:lvl1pPr>
          </a:lstStyle>
          <a:p>
            <a:r>
              <a:rPr lang="en-US"/>
              <a:t>SHS DI XP</a:t>
            </a:r>
            <a:endParaRPr lang="en-US" dirty="0"/>
          </a:p>
        </p:txBody>
      </p:sp>
      <p:sp>
        <p:nvSpPr>
          <p:cNvPr id="12" name="Slide Number">
            <a:extLst>
              <a:ext uri="{FF2B5EF4-FFF2-40B4-BE49-F238E27FC236}">
                <a16:creationId xmlns:a16="http://schemas.microsoft.com/office/drawing/2014/main" id="{0417E651-1F56-0D83-BA4F-536E988410D5}"/>
              </a:ext>
              <a:ext uri="{C183D7F6-B498-43B3-948B-1728B52AA6E4}">
                <adec:decorative xmlns:adec="http://schemas.microsoft.com/office/drawing/2017/decorative" val="1"/>
              </a:ext>
            </a:extLst>
          </p:cNvPr>
          <p:cNvSpPr>
            <a:spLocks noGrp="1"/>
          </p:cNvSpPr>
          <p:nvPr>
            <p:ph type="sldNum" sz="quarter" idx="22"/>
          </p:nvPr>
        </p:nvSpPr>
        <p:spPr/>
        <p:txBody>
          <a:bodyPr/>
          <a:lstStyle>
            <a:lvl1pPr>
              <a:defRPr>
                <a:solidFill>
                  <a:schemeClr val="tx1"/>
                </a:solidFill>
              </a:defRPr>
            </a:lvl1pPr>
          </a:lstStyle>
          <a:p>
            <a:fld id="{42B424FB-C8CA-40D0-9E9F-83B6197CB6E7}" type="slidenum">
              <a:rPr lang="en-US" smtClean="0"/>
              <a:pPr/>
              <a:t>‹Nr.›</a:t>
            </a:fld>
            <a:endParaRPr lang="en-US" dirty="0"/>
          </a:p>
        </p:txBody>
      </p:sp>
      <p:sp>
        <p:nvSpPr>
          <p:cNvPr id="10" name="Restricted (Image slides)">
            <a:extLst>
              <a:ext uri="{FF2B5EF4-FFF2-40B4-BE49-F238E27FC236}">
                <a16:creationId xmlns:a16="http://schemas.microsoft.com/office/drawing/2014/main" id="{B5344C05-E1F0-ADD8-49A2-D9E3A018E496}"/>
              </a:ext>
              <a:ext uri="{C183D7F6-B498-43B3-948B-1728B52AA6E4}">
                <adec:decorative xmlns:adec="http://schemas.microsoft.com/office/drawing/2017/decorative" val="1"/>
              </a:ext>
            </a:extLst>
          </p:cNvPr>
          <p:cNvSpPr>
            <a:spLocks noGrp="1"/>
          </p:cNvSpPr>
          <p:nvPr>
            <p:ph type="dt" sz="half" idx="20"/>
          </p:nvPr>
        </p:nvSpPr>
        <p:spPr/>
        <p:txBody>
          <a:bodyPr/>
          <a:lstStyle>
            <a:lvl1pPr>
              <a:defRPr>
                <a:solidFill>
                  <a:schemeClr val="tx1"/>
                </a:solidFill>
              </a:defRPr>
            </a:lvl1pPr>
          </a:lstStyle>
          <a:p>
            <a:r>
              <a:rPr lang="en-US"/>
              <a:t>Unrestricted © Siemens Healthineers, 2026</a:t>
            </a:r>
            <a:endParaRPr lang="en-US" dirty="0"/>
          </a:p>
        </p:txBody>
      </p:sp>
    </p:spTree>
    <p:extLst>
      <p:ext uri="{BB962C8B-B14F-4D97-AF65-F5344CB8AC3E}">
        <p14:creationId xmlns:p14="http://schemas.microsoft.com/office/powerpoint/2010/main" val="2387718040"/>
      </p:ext>
    </p:extLst>
  </p:cSld>
  <p:clrMapOvr>
    <a:overrideClrMapping bg1="lt1" tx1="dk1" bg2="lt2" tx2="dk2" accent1="accent1" accent2="accent2" accent3="accent3" accent4="accent4" accent5="accent5" accent6="accent6" hlink="hlink" folHlink="folHlink"/>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Content Slide, Multi Picture (S) Black">
    <p:bg>
      <p:bgRef idx="1001">
        <a:schemeClr val="bg1"/>
      </p:bgRef>
    </p:bg>
    <p:spTree>
      <p:nvGrpSpPr>
        <p:cNvPr id="1" name=""/>
        <p:cNvGrpSpPr/>
        <p:nvPr/>
      </p:nvGrpSpPr>
      <p:grpSpPr>
        <a:xfrm>
          <a:off x="0" y="0"/>
          <a:ext cx="0" cy="0"/>
          <a:chOff x="0" y="0"/>
          <a:chExt cx="0" cy="0"/>
        </a:xfrm>
      </p:grpSpPr>
      <p:graphicFrame>
        <p:nvGraphicFramePr>
          <p:cNvPr id="7" name="think-cell data - do not delete" hidden="1">
            <a:extLst>
              <a:ext uri="{FF2B5EF4-FFF2-40B4-BE49-F238E27FC236}">
                <a16:creationId xmlns:a16="http://schemas.microsoft.com/office/drawing/2014/main" id="{7146D8E4-4E83-D4E9-8445-C2F9BE81B7E7}"/>
              </a:ext>
            </a:extLst>
          </p:cNvPr>
          <p:cNvGraphicFramePr>
            <a:graphicFrameLocks/>
          </p:cNvGraphicFramePr>
          <p:nvPr userDrawn="1">
            <p:custDataLst>
              <p:tags r:id="rId1"/>
            </p:custDataLst>
            <p:extLst>
              <p:ext uri="{D42A27DB-BD31-4B8C-83A1-F6EECF244321}">
                <p14:modId xmlns:p14="http://schemas.microsoft.com/office/powerpoint/2010/main" val="305642671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60" imgH="360" progId="TCLayout.ActiveDocument.1">
                  <p:embed/>
                </p:oleObj>
              </mc:Choice>
              <mc:Fallback>
                <p:oleObj name="think-cell Slide" r:id="rId3" imgW="360" imgH="360" progId="TCLayout.ActiveDocument.1">
                  <p:embed/>
                  <p:pic>
                    <p:nvPicPr>
                      <p:cNvPr id="7" name="think-cell data - do not delete" hidden="1">
                        <a:extLst>
                          <a:ext uri="{FF2B5EF4-FFF2-40B4-BE49-F238E27FC236}">
                            <a16:creationId xmlns:a16="http://schemas.microsoft.com/office/drawing/2014/main" id="{7146D8E4-4E83-D4E9-8445-C2F9BE81B7E7}"/>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13" name="Headline"/>
          <p:cNvSpPr>
            <a:spLocks noGrp="1"/>
          </p:cNvSpPr>
          <p:nvPr>
            <p:ph type="title" hasCustomPrompt="1"/>
          </p:nvPr>
        </p:nvSpPr>
        <p:spPr>
          <a:xfrm>
            <a:off x="540000" y="219599"/>
            <a:ext cx="5461200" cy="832913"/>
          </a:xfrm>
        </p:spPr>
        <p:txBody>
          <a:bodyPr vert="horz" rIns="0"/>
          <a:lstStyle>
            <a:lvl1pPr>
              <a:defRPr b="0">
                <a:solidFill>
                  <a:schemeClr val="tx2"/>
                </a:solidFill>
              </a:defRPr>
            </a:lvl1pPr>
          </a:lstStyle>
          <a:p>
            <a:r>
              <a:rPr lang="en-US" noProof="0" dirty="0"/>
              <a:t>Title SH-Bree-Headline 27 pt</a:t>
            </a:r>
            <a:br>
              <a:rPr lang="en-US" noProof="0" dirty="0"/>
            </a:br>
            <a:r>
              <a:rPr lang="en-US" noProof="0" dirty="0"/>
              <a:t>Optionally white for second line</a:t>
            </a:r>
          </a:p>
        </p:txBody>
      </p:sp>
      <p:sp>
        <p:nvSpPr>
          <p:cNvPr id="5" name="Content">
            <a:extLst>
              <a:ext uri="{FF2B5EF4-FFF2-40B4-BE49-F238E27FC236}">
                <a16:creationId xmlns:a16="http://schemas.microsoft.com/office/drawing/2014/main" id="{9C6F4BCA-FA11-41BC-899F-4225802B0BFB}"/>
              </a:ext>
            </a:extLst>
          </p:cNvPr>
          <p:cNvSpPr>
            <a:spLocks noGrp="1"/>
          </p:cNvSpPr>
          <p:nvPr>
            <p:ph sz="quarter" idx="19" hasCustomPrompt="1"/>
          </p:nvPr>
        </p:nvSpPr>
        <p:spPr>
          <a:xfrm>
            <a:off x="540000" y="1623600"/>
            <a:ext cx="4697164" cy="4572000"/>
          </a:xfrm>
        </p:spPr>
        <p:txBody>
          <a:bodyPr wrap="square">
            <a:noAutofit/>
          </a:bodyPr>
          <a:lstStyle>
            <a:lvl1pPr>
              <a:spcAft>
                <a:spcPts val="0"/>
              </a:spcAft>
              <a:defRPr sz="1600"/>
            </a:lvl1pPr>
            <a:lvl2pPr>
              <a:defRPr sz="1600"/>
            </a:lvl2pPr>
            <a:lvl3pPr>
              <a:buClr>
                <a:schemeClr val="tx2"/>
              </a:buClr>
              <a:defRPr sz="1600"/>
            </a:lvl3pPr>
            <a:lvl4pPr>
              <a:buClr>
                <a:schemeClr val="tx2"/>
              </a:buClr>
              <a:defRPr sz="1600"/>
            </a:lvl4pPr>
            <a:lvl5pPr>
              <a:buClr>
                <a:schemeClr val="tx2"/>
              </a:buClr>
              <a:defRPr sz="1600"/>
            </a:lvl5pPr>
            <a:lvl6pPr>
              <a:buClr>
                <a:schemeClr val="tx2"/>
              </a:buClr>
              <a:defRPr sz="1600"/>
            </a:lvl6pPr>
            <a:lvl7pPr>
              <a:buClr>
                <a:schemeClr val="tx2"/>
              </a:buClr>
              <a:defRPr sz="1600"/>
            </a:lvl7pPr>
            <a:lvl8pPr>
              <a:buClr>
                <a:schemeClr val="tx2"/>
              </a:buClr>
              <a:defRPr sz="1600"/>
            </a:lvl8pPr>
            <a:lvl9pPr>
              <a:spcBef>
                <a:spcPts val="1200"/>
              </a:spcBef>
              <a:defRPr sz="1200"/>
            </a:lvl9pPr>
          </a:lstStyle>
          <a:p>
            <a:pPr lvl="0"/>
            <a:r>
              <a:rPr lang="en-US" noProof="0" dirty="0"/>
              <a:t>Headline Calibri Bold 16 pt</a:t>
            </a:r>
          </a:p>
          <a:p>
            <a:pPr lvl="1"/>
            <a:r>
              <a:rPr lang="en-US" noProof="0" dirty="0"/>
              <a:t>Text Calibri 16 pt</a:t>
            </a:r>
          </a:p>
          <a:p>
            <a:pPr lvl="2"/>
            <a:r>
              <a:rPr lang="en-US" noProof="0" dirty="0"/>
              <a:t>Text Calibri 16 pt</a:t>
            </a:r>
          </a:p>
          <a:p>
            <a:pPr lvl="3"/>
            <a:r>
              <a:rPr lang="en-US" noProof="0" dirty="0"/>
              <a:t>Text Calibri 16 pt</a:t>
            </a:r>
          </a:p>
          <a:p>
            <a:pPr lvl="4"/>
            <a:r>
              <a:rPr lang="en-US" noProof="0" dirty="0"/>
              <a:t>Text Calibri 16 pt</a:t>
            </a:r>
          </a:p>
          <a:p>
            <a:pPr lvl="5"/>
            <a:r>
              <a:rPr lang="en-US" noProof="0" dirty="0"/>
              <a:t>Text Calibri 16 pt</a:t>
            </a:r>
          </a:p>
          <a:p>
            <a:pPr lvl="6"/>
            <a:r>
              <a:rPr lang="en-US" noProof="0" dirty="0"/>
              <a:t>Text Calibri 16 pt</a:t>
            </a:r>
          </a:p>
          <a:p>
            <a:pPr lvl="7"/>
            <a:r>
              <a:rPr lang="en-US" noProof="0" dirty="0"/>
              <a:t>Text Calibri 16 pt</a:t>
            </a:r>
          </a:p>
          <a:p>
            <a:pPr lvl="8"/>
            <a:r>
              <a:rPr lang="en-US" noProof="0" dirty="0"/>
              <a:t>Text Calibri 12 pt</a:t>
            </a:r>
          </a:p>
        </p:txBody>
      </p:sp>
      <p:sp>
        <p:nvSpPr>
          <p:cNvPr id="3" name="Picture placeholder 1" descr="Thematic image or video"/>
          <p:cNvSpPr>
            <a:spLocks noGrp="1"/>
          </p:cNvSpPr>
          <p:nvPr>
            <p:ph type="pic" sz="quarter" idx="17" hasCustomPrompt="1"/>
          </p:nvPr>
        </p:nvSpPr>
        <p:spPr>
          <a:xfrm>
            <a:off x="6175375" y="1052512"/>
            <a:ext cx="2638425" cy="2098800"/>
          </a:xfrm>
          <a:noFill/>
        </p:spPr>
        <p:txBody>
          <a:bodyPr lIns="180000" tIns="180000" rIns="180000" bIns="180000"/>
          <a:lstStyle>
            <a:lvl1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b="1"/>
            </a:lvl1p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dirty="0"/>
              <a:t>Insert picture or video.</a:t>
            </a:r>
            <a:endParaRPr lang="en-US" noProof="0" dirty="0"/>
          </a:p>
        </p:txBody>
      </p:sp>
      <p:sp>
        <p:nvSpPr>
          <p:cNvPr id="2" name="Picture placeholder 2" descr="Thematic image or video">
            <a:extLst>
              <a:ext uri="{FF2B5EF4-FFF2-40B4-BE49-F238E27FC236}">
                <a16:creationId xmlns:a16="http://schemas.microsoft.com/office/drawing/2014/main" id="{F0D08A31-420D-47C9-9B6F-30F6334BB290}"/>
              </a:ext>
            </a:extLst>
          </p:cNvPr>
          <p:cNvSpPr>
            <a:spLocks noGrp="1"/>
          </p:cNvSpPr>
          <p:nvPr>
            <p:ph type="pic" sz="quarter" idx="22" hasCustomPrompt="1"/>
          </p:nvPr>
        </p:nvSpPr>
        <p:spPr>
          <a:xfrm>
            <a:off x="8990012" y="1052512"/>
            <a:ext cx="2638425" cy="2098800"/>
          </a:xfrm>
          <a:noFill/>
        </p:spPr>
        <p:txBody>
          <a:bodyPr lIns="180000" tIns="180000" rIns="180000" bIns="180000"/>
          <a:lstStyle>
            <a:lvl1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b="1"/>
            </a:lvl1p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dirty="0"/>
              <a:t>Insert picture or video.</a:t>
            </a:r>
            <a:endParaRPr lang="en-US" noProof="0" dirty="0"/>
          </a:p>
        </p:txBody>
      </p:sp>
      <p:sp>
        <p:nvSpPr>
          <p:cNvPr id="4" name="Picture placeholder 3" descr="Thematic image or video">
            <a:extLst>
              <a:ext uri="{FF2B5EF4-FFF2-40B4-BE49-F238E27FC236}">
                <a16:creationId xmlns:a16="http://schemas.microsoft.com/office/drawing/2014/main" id="{5D18AD19-01CF-D1C9-3A48-852C201035DA}"/>
              </a:ext>
            </a:extLst>
          </p:cNvPr>
          <p:cNvSpPr>
            <a:spLocks noGrp="1"/>
          </p:cNvSpPr>
          <p:nvPr>
            <p:ph type="pic" sz="quarter" idx="23" hasCustomPrompt="1"/>
          </p:nvPr>
        </p:nvSpPr>
        <p:spPr>
          <a:xfrm>
            <a:off x="6175375" y="3326399"/>
            <a:ext cx="5453063" cy="2868025"/>
          </a:xfrm>
          <a:noFill/>
        </p:spPr>
        <p:txBody>
          <a:bodyPr lIns="180000" tIns="180000" rIns="180000" bIns="180000"/>
          <a:lstStyle>
            <a:lvl1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b="1"/>
            </a:lvl1p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dirty="0"/>
              <a:t>Insert picture or video.</a:t>
            </a:r>
            <a:endParaRPr lang="en-US" noProof="0" dirty="0"/>
          </a:p>
        </p:txBody>
      </p:sp>
      <p:sp>
        <p:nvSpPr>
          <p:cNvPr id="19" name="Footnote">
            <a:extLst>
              <a:ext uri="{C183D7F6-B498-43B3-948B-1728B52AA6E4}">
                <adec:decorative xmlns:adec="http://schemas.microsoft.com/office/drawing/2017/decorative" val="1"/>
              </a:ext>
            </a:extLst>
          </p:cNvPr>
          <p:cNvSpPr>
            <a:spLocks noGrp="1"/>
          </p:cNvSpPr>
          <p:nvPr>
            <p:ph type="body" sz="quarter" idx="15" hasCustomPrompt="1"/>
          </p:nvPr>
        </p:nvSpPr>
        <p:spPr>
          <a:xfrm>
            <a:off x="540000" y="6297348"/>
            <a:ext cx="4510800" cy="360000"/>
          </a:xfrm>
        </p:spPr>
        <p:txBody>
          <a:bodyPr anchor="b" anchorCtr="0">
            <a:noAutofit/>
          </a:bodyPr>
          <a:lstStyle>
            <a:lvl1pPr>
              <a:lnSpc>
                <a:spcPct val="100000"/>
              </a:lnSpc>
              <a:defRPr sz="1000" b="0"/>
            </a:lvl1pPr>
          </a:lstStyle>
          <a:p>
            <a:r>
              <a:rPr lang="en-US" dirty="0"/>
              <a:t>Click to add footnote</a:t>
            </a:r>
            <a:br>
              <a:rPr lang="en-US" dirty="0"/>
            </a:br>
            <a:r>
              <a:rPr lang="en-US" dirty="0"/>
              <a:t>second line</a:t>
            </a:r>
          </a:p>
        </p:txBody>
      </p:sp>
      <p:pic>
        <p:nvPicPr>
          <p:cNvPr id="11" name="Siemens Healthineers Logo">
            <a:extLst>
              <a:ext uri="{FF2B5EF4-FFF2-40B4-BE49-F238E27FC236}">
                <a16:creationId xmlns:a16="http://schemas.microsoft.com/office/drawing/2014/main" id="{1C413E06-73E1-30BA-501F-3022A961EA89}"/>
              </a:ext>
              <a:ext uri="{C183D7F6-B498-43B3-948B-1728B52AA6E4}">
                <adec:decorative xmlns:adec="http://schemas.microsoft.com/office/drawing/2017/decorative" val="1"/>
              </a:ext>
            </a:extLst>
          </p:cNvPr>
          <p:cNvPicPr>
            <a:picLocks noGrp="1" noRot="1" noMove="1" noResize="1" noEditPoints="1" noAdjustHandles="1" noChangeArrowheads="1" noChangeShapeType="1" noCrop="1"/>
          </p:cNvPicPr>
          <p:nvPr userDrawn="1"/>
        </p:nvPicPr>
        <p:blipFill>
          <a:blip>
            <a:extLst>
              <a:ext uri="{96DAC541-7B7A-43D3-8B79-37D633B846F1}">
                <asvg:svgBlip xmlns:asvg="http://schemas.microsoft.com/office/drawing/2016/SVG/main" r:embed="rId5"/>
              </a:ext>
            </a:extLst>
          </a:blip>
          <a:srcRect/>
          <a:stretch/>
        </p:blipFill>
        <p:spPr bwMode="black">
          <a:xfrm>
            <a:off x="10440000" y="281267"/>
            <a:ext cx="1440000" cy="338400"/>
          </a:xfrm>
          <a:prstGeom prst="rect">
            <a:avLst/>
          </a:prstGeom>
        </p:spPr>
      </p:pic>
      <p:sp>
        <p:nvSpPr>
          <p:cNvPr id="6" name="Date Placeholder 5">
            <a:extLst>
              <a:ext uri="{FF2B5EF4-FFF2-40B4-BE49-F238E27FC236}">
                <a16:creationId xmlns:a16="http://schemas.microsoft.com/office/drawing/2014/main" id="{A475D17A-57ED-0290-3A6F-670CC2E13E01}"/>
              </a:ext>
              <a:ext uri="{C183D7F6-B498-43B3-948B-1728B52AA6E4}">
                <adec:decorative xmlns:adec="http://schemas.microsoft.com/office/drawing/2017/decorative" val="1"/>
              </a:ext>
            </a:extLst>
          </p:cNvPr>
          <p:cNvSpPr>
            <a:spLocks noGrp="1"/>
          </p:cNvSpPr>
          <p:nvPr>
            <p:ph type="dt" sz="half" idx="24"/>
          </p:nvPr>
        </p:nvSpPr>
        <p:spPr/>
        <p:txBody>
          <a:bodyPr/>
          <a:lstStyle/>
          <a:p>
            <a:pPr algn="r"/>
            <a:r>
              <a:rPr lang="en-US"/>
              <a:t>Unrestricted © Siemens Healthineers, 2026</a:t>
            </a:r>
            <a:endParaRPr lang="en-US" dirty="0"/>
          </a:p>
        </p:txBody>
      </p:sp>
      <p:sp>
        <p:nvSpPr>
          <p:cNvPr id="9" name="Footer Placeholder 8">
            <a:extLst>
              <a:ext uri="{FF2B5EF4-FFF2-40B4-BE49-F238E27FC236}">
                <a16:creationId xmlns:a16="http://schemas.microsoft.com/office/drawing/2014/main" id="{B94BB065-3A22-948D-4FEE-8F93B2AC2A5E}"/>
              </a:ext>
              <a:ext uri="{C183D7F6-B498-43B3-948B-1728B52AA6E4}">
                <adec:decorative xmlns:adec="http://schemas.microsoft.com/office/drawing/2017/decorative" val="1"/>
              </a:ext>
            </a:extLst>
          </p:cNvPr>
          <p:cNvSpPr>
            <a:spLocks noGrp="1"/>
          </p:cNvSpPr>
          <p:nvPr>
            <p:ph type="ftr" sz="quarter" idx="25"/>
          </p:nvPr>
        </p:nvSpPr>
        <p:spPr/>
        <p:txBody>
          <a:bodyPr/>
          <a:lstStyle/>
          <a:p>
            <a:r>
              <a:rPr lang="en-US"/>
              <a:t>SHS DI XP</a:t>
            </a:r>
            <a:endParaRPr lang="en-US" dirty="0"/>
          </a:p>
        </p:txBody>
      </p:sp>
      <p:sp>
        <p:nvSpPr>
          <p:cNvPr id="10" name="Slide Number Placeholder 9">
            <a:extLst>
              <a:ext uri="{FF2B5EF4-FFF2-40B4-BE49-F238E27FC236}">
                <a16:creationId xmlns:a16="http://schemas.microsoft.com/office/drawing/2014/main" id="{1CEFECB9-BC75-7965-3C5E-E8BC0C692718}"/>
              </a:ext>
              <a:ext uri="{C183D7F6-B498-43B3-948B-1728B52AA6E4}">
                <adec:decorative xmlns:adec="http://schemas.microsoft.com/office/drawing/2017/decorative" val="1"/>
              </a:ext>
            </a:extLst>
          </p:cNvPr>
          <p:cNvSpPr>
            <a:spLocks noGrp="1"/>
          </p:cNvSpPr>
          <p:nvPr>
            <p:ph type="sldNum" sz="quarter" idx="26"/>
          </p:nvPr>
        </p:nvSpPr>
        <p:spPr/>
        <p:txBody>
          <a:bodyPr/>
          <a:lstStyle/>
          <a:p>
            <a:fld id="{42B424FB-C8CA-40D0-9E9F-83B6197CB6E7}" type="slidenum">
              <a:rPr lang="en-US" smtClean="0"/>
              <a:pPr/>
              <a:t>‹Nr.›</a:t>
            </a:fld>
            <a:endParaRPr lang="en-US" b="1" dirty="0"/>
          </a:p>
        </p:txBody>
      </p:sp>
    </p:spTree>
    <p:extLst>
      <p:ext uri="{BB962C8B-B14F-4D97-AF65-F5344CB8AC3E}">
        <p14:creationId xmlns:p14="http://schemas.microsoft.com/office/powerpoint/2010/main" val="266010776"/>
      </p:ext>
    </p:extLst>
  </p:cSld>
  <p:clrMapOvr>
    <a:overrideClrMapping bg1="dk1" tx1="lt1" bg2="dk2" tx2="lt2" accent1="accent1" accent2="accent2" accent3="accent3" accent4="accent4" accent5="accent5" accent6="accent6" hlink="hlink" folHlink="folHlink"/>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Content Slide, Multi Picture (S) White">
    <p:bg>
      <p:bgRef idx="1001">
        <a:schemeClr val="bg1"/>
      </p:bgRef>
    </p:bg>
    <p:spTree>
      <p:nvGrpSpPr>
        <p:cNvPr id="1" name=""/>
        <p:cNvGrpSpPr/>
        <p:nvPr/>
      </p:nvGrpSpPr>
      <p:grpSpPr>
        <a:xfrm>
          <a:off x="0" y="0"/>
          <a:ext cx="0" cy="0"/>
          <a:chOff x="0" y="0"/>
          <a:chExt cx="0" cy="0"/>
        </a:xfrm>
      </p:grpSpPr>
      <p:graphicFrame>
        <p:nvGraphicFramePr>
          <p:cNvPr id="7" name="think-cell data - do not delete" hidden="1">
            <a:extLst>
              <a:ext uri="{FF2B5EF4-FFF2-40B4-BE49-F238E27FC236}">
                <a16:creationId xmlns:a16="http://schemas.microsoft.com/office/drawing/2014/main" id="{48C2DED4-0C67-275D-14C0-3453D16D7E9C}"/>
              </a:ext>
            </a:extLst>
          </p:cNvPr>
          <p:cNvGraphicFramePr>
            <a:graphicFrameLocks/>
          </p:cNvGraphicFramePr>
          <p:nvPr userDrawn="1">
            <p:custDataLst>
              <p:tags r:id="rId1"/>
            </p:custDataLst>
            <p:extLst>
              <p:ext uri="{D42A27DB-BD31-4B8C-83A1-F6EECF244321}">
                <p14:modId xmlns:p14="http://schemas.microsoft.com/office/powerpoint/2010/main" val="1484255986"/>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60" imgH="360" progId="TCLayout.ActiveDocument.1">
                  <p:embed/>
                </p:oleObj>
              </mc:Choice>
              <mc:Fallback>
                <p:oleObj name="think-cell Slide" r:id="rId3" imgW="360" imgH="360" progId="TCLayout.ActiveDocument.1">
                  <p:embed/>
                  <p:pic>
                    <p:nvPicPr>
                      <p:cNvPr id="7" name="think-cell data - do not delete" hidden="1">
                        <a:extLst>
                          <a:ext uri="{FF2B5EF4-FFF2-40B4-BE49-F238E27FC236}">
                            <a16:creationId xmlns:a16="http://schemas.microsoft.com/office/drawing/2014/main" id="{48C2DED4-0C67-275D-14C0-3453D16D7E9C}"/>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13" name="Headline"/>
          <p:cNvSpPr>
            <a:spLocks noGrp="1"/>
          </p:cNvSpPr>
          <p:nvPr>
            <p:ph type="title" hasCustomPrompt="1"/>
          </p:nvPr>
        </p:nvSpPr>
        <p:spPr>
          <a:xfrm>
            <a:off x="540000" y="219599"/>
            <a:ext cx="5461200" cy="832913"/>
          </a:xfrm>
        </p:spPr>
        <p:txBody>
          <a:bodyPr vert="horz" rIns="0"/>
          <a:lstStyle>
            <a:lvl1pPr>
              <a:defRPr b="0">
                <a:solidFill>
                  <a:schemeClr val="bg2"/>
                </a:solidFill>
              </a:defRPr>
            </a:lvl1pPr>
          </a:lstStyle>
          <a:p>
            <a:r>
              <a:rPr lang="en-US" noProof="0" dirty="0"/>
              <a:t>Title SH-Bree-Headline 27 pt</a:t>
            </a:r>
            <a:br>
              <a:rPr lang="en-US" noProof="0" dirty="0"/>
            </a:br>
            <a:r>
              <a:rPr lang="en-US" noProof="0" dirty="0"/>
              <a:t>Optionally black for second line</a:t>
            </a:r>
          </a:p>
        </p:txBody>
      </p:sp>
      <p:sp>
        <p:nvSpPr>
          <p:cNvPr id="5" name="Content">
            <a:extLst>
              <a:ext uri="{FF2B5EF4-FFF2-40B4-BE49-F238E27FC236}">
                <a16:creationId xmlns:a16="http://schemas.microsoft.com/office/drawing/2014/main" id="{9C6F4BCA-FA11-41BC-899F-4225802B0BFB}"/>
              </a:ext>
            </a:extLst>
          </p:cNvPr>
          <p:cNvSpPr>
            <a:spLocks noGrp="1"/>
          </p:cNvSpPr>
          <p:nvPr>
            <p:ph sz="quarter" idx="19" hasCustomPrompt="1"/>
          </p:nvPr>
        </p:nvSpPr>
        <p:spPr>
          <a:xfrm>
            <a:off x="540000" y="1623600"/>
            <a:ext cx="4697164" cy="4572000"/>
          </a:xfrm>
        </p:spPr>
        <p:txBody>
          <a:bodyPr wrap="square">
            <a:noAutofit/>
          </a:bodyPr>
          <a:lstStyle>
            <a:lvl1pPr>
              <a:spcAft>
                <a:spcPts val="0"/>
              </a:spcAft>
              <a:defRPr sz="1600"/>
            </a:lvl1pPr>
            <a:lvl2pPr>
              <a:defRPr sz="1600"/>
            </a:lvl2pPr>
            <a:lvl3pPr>
              <a:buClr>
                <a:schemeClr val="bg2"/>
              </a:buClr>
              <a:defRPr sz="1600"/>
            </a:lvl3pPr>
            <a:lvl4pPr>
              <a:buClr>
                <a:schemeClr val="bg2"/>
              </a:buClr>
              <a:defRPr sz="1600"/>
            </a:lvl4pPr>
            <a:lvl5pPr>
              <a:buClr>
                <a:schemeClr val="bg2"/>
              </a:buClr>
              <a:defRPr sz="1600"/>
            </a:lvl5pPr>
            <a:lvl6pPr>
              <a:buClr>
                <a:schemeClr val="bg2"/>
              </a:buClr>
              <a:defRPr sz="1600"/>
            </a:lvl6pPr>
            <a:lvl7pPr>
              <a:buClr>
                <a:schemeClr val="bg2"/>
              </a:buClr>
              <a:defRPr sz="1600"/>
            </a:lvl7pPr>
            <a:lvl8pPr>
              <a:buClr>
                <a:schemeClr val="bg2"/>
              </a:buClr>
              <a:defRPr sz="1600"/>
            </a:lvl8pPr>
            <a:lvl9pPr>
              <a:spcBef>
                <a:spcPts val="1200"/>
              </a:spcBef>
              <a:defRPr sz="1200"/>
            </a:lvl9pPr>
          </a:lstStyle>
          <a:p>
            <a:pPr lvl="0"/>
            <a:r>
              <a:rPr lang="en-US" noProof="0" dirty="0"/>
              <a:t>Headline Calibri Bold 16 pt</a:t>
            </a:r>
          </a:p>
          <a:p>
            <a:pPr lvl="1"/>
            <a:r>
              <a:rPr lang="en-US" noProof="0" dirty="0"/>
              <a:t>Text Calibri 16 pt</a:t>
            </a:r>
          </a:p>
          <a:p>
            <a:pPr lvl="2"/>
            <a:r>
              <a:rPr lang="en-US" noProof="0" dirty="0"/>
              <a:t>Text Calibri 16 pt</a:t>
            </a:r>
          </a:p>
          <a:p>
            <a:pPr lvl="3"/>
            <a:r>
              <a:rPr lang="en-US" noProof="0" dirty="0"/>
              <a:t>Text Calibri 16 pt</a:t>
            </a:r>
          </a:p>
          <a:p>
            <a:pPr lvl="4"/>
            <a:r>
              <a:rPr lang="en-US" noProof="0" dirty="0"/>
              <a:t>Text Calibri 16 pt</a:t>
            </a:r>
          </a:p>
          <a:p>
            <a:pPr lvl="5"/>
            <a:r>
              <a:rPr lang="en-US" noProof="0" dirty="0"/>
              <a:t>Text Calibri 16 pt</a:t>
            </a:r>
          </a:p>
          <a:p>
            <a:pPr lvl="6"/>
            <a:r>
              <a:rPr lang="en-US" noProof="0" dirty="0"/>
              <a:t>Text Calibri 16 pt</a:t>
            </a:r>
          </a:p>
          <a:p>
            <a:pPr lvl="7"/>
            <a:r>
              <a:rPr lang="en-US" noProof="0" dirty="0"/>
              <a:t>Text Calibri 16 pt</a:t>
            </a:r>
          </a:p>
          <a:p>
            <a:pPr lvl="8"/>
            <a:r>
              <a:rPr lang="en-US" noProof="0" dirty="0"/>
              <a:t>Text Calibri 12 pt</a:t>
            </a:r>
          </a:p>
        </p:txBody>
      </p:sp>
      <p:sp>
        <p:nvSpPr>
          <p:cNvPr id="3" name="Picture placeholder 1" descr="Thematic image or video"/>
          <p:cNvSpPr>
            <a:spLocks noGrp="1"/>
          </p:cNvSpPr>
          <p:nvPr>
            <p:ph type="pic" sz="quarter" idx="17" hasCustomPrompt="1"/>
          </p:nvPr>
        </p:nvSpPr>
        <p:spPr>
          <a:xfrm>
            <a:off x="6175375" y="1052512"/>
            <a:ext cx="2638425" cy="2098800"/>
          </a:xfrm>
          <a:noFill/>
        </p:spPr>
        <p:txBody>
          <a:bodyPr lIns="180000" tIns="180000" rIns="180000" bIns="180000"/>
          <a:lstStyle>
            <a:lvl1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b="1"/>
            </a:lvl1p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dirty="0"/>
              <a:t>Insert picture or video.</a:t>
            </a:r>
            <a:endParaRPr lang="en-US" noProof="0" dirty="0"/>
          </a:p>
        </p:txBody>
      </p:sp>
      <p:sp>
        <p:nvSpPr>
          <p:cNvPr id="2" name="Picture placeholder 2" descr="Thematic image or video">
            <a:extLst>
              <a:ext uri="{FF2B5EF4-FFF2-40B4-BE49-F238E27FC236}">
                <a16:creationId xmlns:a16="http://schemas.microsoft.com/office/drawing/2014/main" id="{F0D08A31-420D-47C9-9B6F-30F6334BB290}"/>
              </a:ext>
            </a:extLst>
          </p:cNvPr>
          <p:cNvSpPr>
            <a:spLocks noGrp="1"/>
          </p:cNvSpPr>
          <p:nvPr>
            <p:ph type="pic" sz="quarter" idx="22" hasCustomPrompt="1"/>
          </p:nvPr>
        </p:nvSpPr>
        <p:spPr>
          <a:xfrm>
            <a:off x="8990012" y="1052512"/>
            <a:ext cx="2638425" cy="2098800"/>
          </a:xfrm>
          <a:noFill/>
        </p:spPr>
        <p:txBody>
          <a:bodyPr lIns="180000" tIns="180000" rIns="180000" bIns="180000"/>
          <a:lstStyle>
            <a:lvl1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b="1"/>
            </a:lvl1p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dirty="0"/>
              <a:t>Insert picture or video.</a:t>
            </a:r>
            <a:endParaRPr lang="en-US" noProof="0" dirty="0"/>
          </a:p>
        </p:txBody>
      </p:sp>
      <p:sp>
        <p:nvSpPr>
          <p:cNvPr id="4" name="Picture placeholder 3" descr="Thematic image or video">
            <a:extLst>
              <a:ext uri="{FF2B5EF4-FFF2-40B4-BE49-F238E27FC236}">
                <a16:creationId xmlns:a16="http://schemas.microsoft.com/office/drawing/2014/main" id="{5D18AD19-01CF-D1C9-3A48-852C201035DA}"/>
              </a:ext>
            </a:extLst>
          </p:cNvPr>
          <p:cNvSpPr>
            <a:spLocks noGrp="1"/>
          </p:cNvSpPr>
          <p:nvPr>
            <p:ph type="pic" sz="quarter" idx="23" hasCustomPrompt="1"/>
          </p:nvPr>
        </p:nvSpPr>
        <p:spPr>
          <a:xfrm>
            <a:off x="6175375" y="3326399"/>
            <a:ext cx="5453063" cy="2868025"/>
          </a:xfrm>
          <a:noFill/>
        </p:spPr>
        <p:txBody>
          <a:bodyPr lIns="180000" tIns="180000" rIns="180000" bIns="180000"/>
          <a:lstStyle>
            <a:lvl1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b="1"/>
            </a:lvl1p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dirty="0"/>
              <a:t>Insert picture or video.</a:t>
            </a:r>
            <a:endParaRPr lang="en-US" noProof="0" dirty="0"/>
          </a:p>
        </p:txBody>
      </p:sp>
      <p:sp>
        <p:nvSpPr>
          <p:cNvPr id="19" name="Footnote">
            <a:extLst>
              <a:ext uri="{C183D7F6-B498-43B3-948B-1728B52AA6E4}">
                <adec:decorative xmlns:adec="http://schemas.microsoft.com/office/drawing/2017/decorative" val="1"/>
              </a:ext>
            </a:extLst>
          </p:cNvPr>
          <p:cNvSpPr>
            <a:spLocks noGrp="1"/>
          </p:cNvSpPr>
          <p:nvPr>
            <p:ph type="body" sz="quarter" idx="15" hasCustomPrompt="1"/>
          </p:nvPr>
        </p:nvSpPr>
        <p:spPr>
          <a:xfrm>
            <a:off x="540000" y="6297348"/>
            <a:ext cx="4510800" cy="360000"/>
          </a:xfrm>
        </p:spPr>
        <p:txBody>
          <a:bodyPr anchor="b" anchorCtr="0">
            <a:noAutofit/>
          </a:bodyPr>
          <a:lstStyle>
            <a:lvl1pPr>
              <a:lnSpc>
                <a:spcPct val="100000"/>
              </a:lnSpc>
              <a:defRPr sz="1000" b="0"/>
            </a:lvl1pPr>
          </a:lstStyle>
          <a:p>
            <a:r>
              <a:rPr lang="en-US" dirty="0"/>
              <a:t>Click to add footnote</a:t>
            </a:r>
            <a:br>
              <a:rPr lang="en-US" dirty="0"/>
            </a:br>
            <a:r>
              <a:rPr lang="en-US" dirty="0"/>
              <a:t>second line</a:t>
            </a:r>
          </a:p>
        </p:txBody>
      </p:sp>
      <p:pic>
        <p:nvPicPr>
          <p:cNvPr id="11" name="Siemens Healthineers Logo">
            <a:extLst>
              <a:ext uri="{FF2B5EF4-FFF2-40B4-BE49-F238E27FC236}">
                <a16:creationId xmlns:a16="http://schemas.microsoft.com/office/drawing/2014/main" id="{B87F991A-809A-B2A4-D8F4-B6BF16689E49}"/>
              </a:ext>
              <a:ext uri="{C183D7F6-B498-43B3-948B-1728B52AA6E4}">
                <adec:decorative xmlns:adec="http://schemas.microsoft.com/office/drawing/2017/decorative" val="1"/>
              </a:ext>
            </a:extLst>
          </p:cNvPr>
          <p:cNvPicPr>
            <a:picLocks noGrp="1" noRot="1" noMove="1" noResize="1" noEditPoints="1" noAdjustHandles="1" noChangeArrowheads="1" noChangeShapeType="1" noCrop="1"/>
          </p:cNvPicPr>
          <p:nvPr userDrawn="1"/>
        </p:nvPicPr>
        <p:blipFill>
          <a:blip>
            <a:extLst>
              <a:ext uri="{96DAC541-7B7A-43D3-8B79-37D633B846F1}">
                <asvg:svgBlip xmlns:asvg="http://schemas.microsoft.com/office/drawing/2016/SVG/main" r:embed="rId5"/>
              </a:ext>
            </a:extLst>
          </a:blip>
          <a:srcRect/>
          <a:stretch/>
        </p:blipFill>
        <p:spPr bwMode="black">
          <a:xfrm>
            <a:off x="10440000" y="281267"/>
            <a:ext cx="1440000" cy="338400"/>
          </a:xfrm>
          <a:prstGeom prst="rect">
            <a:avLst/>
          </a:prstGeom>
        </p:spPr>
      </p:pic>
      <p:sp>
        <p:nvSpPr>
          <p:cNvPr id="6" name="Date Placeholder 5">
            <a:extLst>
              <a:ext uri="{FF2B5EF4-FFF2-40B4-BE49-F238E27FC236}">
                <a16:creationId xmlns:a16="http://schemas.microsoft.com/office/drawing/2014/main" id="{406261F1-87EB-F138-4B68-3A359B7A671B}"/>
              </a:ext>
              <a:ext uri="{C183D7F6-B498-43B3-948B-1728B52AA6E4}">
                <adec:decorative xmlns:adec="http://schemas.microsoft.com/office/drawing/2017/decorative" val="1"/>
              </a:ext>
            </a:extLst>
          </p:cNvPr>
          <p:cNvSpPr>
            <a:spLocks noGrp="1"/>
          </p:cNvSpPr>
          <p:nvPr>
            <p:ph type="dt" sz="half" idx="24"/>
          </p:nvPr>
        </p:nvSpPr>
        <p:spPr/>
        <p:txBody>
          <a:bodyPr/>
          <a:lstStyle/>
          <a:p>
            <a:pPr algn="r"/>
            <a:r>
              <a:rPr lang="en-US"/>
              <a:t>Unrestricted © Siemens Healthineers, 2026</a:t>
            </a:r>
            <a:endParaRPr lang="en-US" dirty="0"/>
          </a:p>
        </p:txBody>
      </p:sp>
      <p:sp>
        <p:nvSpPr>
          <p:cNvPr id="9" name="Footer Placeholder 8">
            <a:extLst>
              <a:ext uri="{FF2B5EF4-FFF2-40B4-BE49-F238E27FC236}">
                <a16:creationId xmlns:a16="http://schemas.microsoft.com/office/drawing/2014/main" id="{C9BB5054-3361-F01F-93C6-7FB38B5D59E4}"/>
              </a:ext>
              <a:ext uri="{C183D7F6-B498-43B3-948B-1728B52AA6E4}">
                <adec:decorative xmlns:adec="http://schemas.microsoft.com/office/drawing/2017/decorative" val="1"/>
              </a:ext>
            </a:extLst>
          </p:cNvPr>
          <p:cNvSpPr>
            <a:spLocks noGrp="1"/>
          </p:cNvSpPr>
          <p:nvPr>
            <p:ph type="ftr" sz="quarter" idx="25"/>
          </p:nvPr>
        </p:nvSpPr>
        <p:spPr/>
        <p:txBody>
          <a:bodyPr/>
          <a:lstStyle/>
          <a:p>
            <a:r>
              <a:rPr lang="en-US"/>
              <a:t>SHS DI XP</a:t>
            </a:r>
            <a:endParaRPr lang="en-US" dirty="0"/>
          </a:p>
        </p:txBody>
      </p:sp>
      <p:sp>
        <p:nvSpPr>
          <p:cNvPr id="10" name="Slide Number Placeholder 9">
            <a:extLst>
              <a:ext uri="{FF2B5EF4-FFF2-40B4-BE49-F238E27FC236}">
                <a16:creationId xmlns:a16="http://schemas.microsoft.com/office/drawing/2014/main" id="{B0A3EDE2-09BF-413A-08A3-7CCA1B66F077}"/>
              </a:ext>
              <a:ext uri="{C183D7F6-B498-43B3-948B-1728B52AA6E4}">
                <adec:decorative xmlns:adec="http://schemas.microsoft.com/office/drawing/2017/decorative" val="1"/>
              </a:ext>
            </a:extLst>
          </p:cNvPr>
          <p:cNvSpPr>
            <a:spLocks noGrp="1"/>
          </p:cNvSpPr>
          <p:nvPr>
            <p:ph type="sldNum" sz="quarter" idx="26"/>
          </p:nvPr>
        </p:nvSpPr>
        <p:spPr/>
        <p:txBody>
          <a:bodyPr/>
          <a:lstStyle/>
          <a:p>
            <a:fld id="{42B424FB-C8CA-40D0-9E9F-83B6197CB6E7}" type="slidenum">
              <a:rPr lang="en-US" smtClean="0"/>
              <a:pPr/>
              <a:t>‹Nr.›</a:t>
            </a:fld>
            <a:endParaRPr lang="en-US" b="1" dirty="0"/>
          </a:p>
        </p:txBody>
      </p:sp>
    </p:spTree>
    <p:extLst>
      <p:ext uri="{BB962C8B-B14F-4D97-AF65-F5344CB8AC3E}">
        <p14:creationId xmlns:p14="http://schemas.microsoft.com/office/powerpoint/2010/main" val="3510748740"/>
      </p:ext>
    </p:extLst>
  </p:cSld>
  <p:clrMapOvr>
    <a:overrideClrMapping bg1="lt1" tx1="dk1" bg2="lt2" tx2="dk2" accent1="accent1" accent2="accent2" accent3="accent3" accent4="accent4" accent5="accent5" accent6="accent6" hlink="hlink" folHlink="folHlink"/>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preserve="1" userDrawn="1">
  <p:cSld name="Content Slide, Multi Picture (M) Black">
    <p:bg>
      <p:bgRef idx="1001">
        <a:schemeClr val="bg1"/>
      </p:bgRef>
    </p:bg>
    <p:spTree>
      <p:nvGrpSpPr>
        <p:cNvPr id="1" name=""/>
        <p:cNvGrpSpPr/>
        <p:nvPr/>
      </p:nvGrpSpPr>
      <p:grpSpPr>
        <a:xfrm>
          <a:off x="0" y="0"/>
          <a:ext cx="0" cy="0"/>
          <a:chOff x="0" y="0"/>
          <a:chExt cx="0" cy="0"/>
        </a:xfrm>
      </p:grpSpPr>
      <p:graphicFrame>
        <p:nvGraphicFramePr>
          <p:cNvPr id="6" name="think-cell data - do not delete" hidden="1">
            <a:extLst>
              <a:ext uri="{FF2B5EF4-FFF2-40B4-BE49-F238E27FC236}">
                <a16:creationId xmlns:a16="http://schemas.microsoft.com/office/drawing/2014/main" id="{E7EE45F6-4140-0560-27CE-B53AB4D37CAA}"/>
              </a:ext>
            </a:extLst>
          </p:cNvPr>
          <p:cNvGraphicFramePr>
            <a:graphicFrameLocks/>
          </p:cNvGraphicFramePr>
          <p:nvPr userDrawn="1">
            <p:custDataLst>
              <p:tags r:id="rId1"/>
            </p:custDataLst>
            <p:extLst>
              <p:ext uri="{D42A27DB-BD31-4B8C-83A1-F6EECF244321}">
                <p14:modId xmlns:p14="http://schemas.microsoft.com/office/powerpoint/2010/main" val="185403812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60" imgH="360" progId="TCLayout.ActiveDocument.1">
                  <p:embed/>
                </p:oleObj>
              </mc:Choice>
              <mc:Fallback>
                <p:oleObj name="think-cell Slide" r:id="rId3" imgW="360" imgH="360" progId="TCLayout.ActiveDocument.1">
                  <p:embed/>
                  <p:pic>
                    <p:nvPicPr>
                      <p:cNvPr id="6" name="think-cell data - do not delete" hidden="1">
                        <a:extLst>
                          <a:ext uri="{FF2B5EF4-FFF2-40B4-BE49-F238E27FC236}">
                            <a16:creationId xmlns:a16="http://schemas.microsoft.com/office/drawing/2014/main" id="{E7EE45F6-4140-0560-27CE-B53AB4D37CAA}"/>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grpSp>
        <p:nvGrpSpPr>
          <p:cNvPr id="15" name="Marker">
            <a:extLst>
              <a:ext uri="{FF2B5EF4-FFF2-40B4-BE49-F238E27FC236}">
                <a16:creationId xmlns:a16="http://schemas.microsoft.com/office/drawing/2014/main" id="{C64F430D-5C8B-D382-F8D1-C7D503C96522}"/>
              </a:ext>
              <a:ext uri="{C183D7F6-B498-43B3-948B-1728B52AA6E4}">
                <adec:decorative xmlns:adec="http://schemas.microsoft.com/office/drawing/2017/decorative" val="1"/>
              </a:ext>
            </a:extLst>
          </p:cNvPr>
          <p:cNvGrpSpPr>
            <a:grpSpLocks noGrp="1" noUngrp="1" noRot="1" noMove="1" noResize="1"/>
          </p:cNvGrpSpPr>
          <p:nvPr userDrawn="1"/>
        </p:nvGrpSpPr>
        <p:grpSpPr>
          <a:xfrm>
            <a:off x="-468000" y="-360000"/>
            <a:ext cx="12999600" cy="7578000"/>
            <a:chOff x="-468000" y="-360000"/>
            <a:chExt cx="12999600" cy="7578000"/>
          </a:xfrm>
        </p:grpSpPr>
        <p:cxnSp>
          <p:nvCxnSpPr>
            <p:cNvPr id="16" name="Gerade Verbindung 40">
              <a:extLst>
                <a:ext uri="{FF2B5EF4-FFF2-40B4-BE49-F238E27FC236}">
                  <a16:creationId xmlns:a16="http://schemas.microsoft.com/office/drawing/2014/main" id="{0F5A5538-C448-4BA7-ED3E-499C52FC8F83}"/>
                </a:ext>
              </a:extLst>
            </p:cNvPr>
            <p:cNvCxnSpPr>
              <a:cxnSpLocks noGrp="1" noRot="1" noMove="1" noResize="1" noEditPoints="1" noAdjustHandles="1" noChangeArrowheads="1" noChangeShapeType="1"/>
            </p:cNvCxnSpPr>
            <p:nvPr userDrawn="1"/>
          </p:nvCxnSpPr>
          <p:spPr>
            <a:xfrm>
              <a:off x="540000"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7" name="Gerade Verbindung 42">
              <a:extLst>
                <a:ext uri="{FF2B5EF4-FFF2-40B4-BE49-F238E27FC236}">
                  <a16:creationId xmlns:a16="http://schemas.microsoft.com/office/drawing/2014/main" id="{07D46995-9785-1F3B-097D-BE273DCEFA4F}"/>
                </a:ext>
              </a:extLst>
            </p:cNvPr>
            <p:cNvCxnSpPr>
              <a:cxnSpLocks noGrp="1" noRot="1" noMove="1" noResize="1" noEditPoints="1" noAdjustHandles="1" noChangeArrowheads="1" noChangeShapeType="1"/>
            </p:cNvCxnSpPr>
            <p:nvPr userDrawn="1"/>
          </p:nvCxnSpPr>
          <p:spPr>
            <a:xfrm>
              <a:off x="540000"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8" name="Gerade Verbindung 45">
              <a:extLst>
                <a:ext uri="{FF2B5EF4-FFF2-40B4-BE49-F238E27FC236}">
                  <a16:creationId xmlns:a16="http://schemas.microsoft.com/office/drawing/2014/main" id="{26B53D5D-F38E-F9D7-B9CC-E5D8E8094DA4}"/>
                </a:ext>
              </a:extLst>
            </p:cNvPr>
            <p:cNvCxnSpPr>
              <a:cxnSpLocks noGrp="1" noRot="1" noMove="1" noResize="1" noEditPoints="1" noAdjustHandles="1" noChangeArrowheads="1" noChangeShapeType="1"/>
            </p:cNvCxnSpPr>
            <p:nvPr userDrawn="1"/>
          </p:nvCxnSpPr>
          <p:spPr>
            <a:xfrm>
              <a:off x="1299600"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0" name="Gerade Verbindung 46">
              <a:extLst>
                <a:ext uri="{FF2B5EF4-FFF2-40B4-BE49-F238E27FC236}">
                  <a16:creationId xmlns:a16="http://schemas.microsoft.com/office/drawing/2014/main" id="{15523C4F-989E-6366-97AF-09F25CACBDC9}"/>
                </a:ext>
              </a:extLst>
            </p:cNvPr>
            <p:cNvCxnSpPr>
              <a:cxnSpLocks noGrp="1" noRot="1" noMove="1" noResize="1" noEditPoints="1" noAdjustHandles="1" noChangeArrowheads="1" noChangeShapeType="1"/>
            </p:cNvCxnSpPr>
            <p:nvPr userDrawn="1"/>
          </p:nvCxnSpPr>
          <p:spPr>
            <a:xfrm>
              <a:off x="1299600"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1" name="Gerade Verbindung 48">
              <a:extLst>
                <a:ext uri="{FF2B5EF4-FFF2-40B4-BE49-F238E27FC236}">
                  <a16:creationId xmlns:a16="http://schemas.microsoft.com/office/drawing/2014/main" id="{CBB561A9-3330-EFF5-7826-69F1284D1E94}"/>
                </a:ext>
              </a:extLst>
            </p:cNvPr>
            <p:cNvCxnSpPr>
              <a:cxnSpLocks noGrp="1" noRot="1" noMove="1" noResize="1" noEditPoints="1" noAdjustHandles="1" noChangeArrowheads="1" noChangeShapeType="1"/>
            </p:cNvCxnSpPr>
            <p:nvPr userDrawn="1"/>
          </p:nvCxnSpPr>
          <p:spPr>
            <a:xfrm>
              <a:off x="1479600"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2" name="Gerade Verbindung 49">
              <a:extLst>
                <a:ext uri="{FF2B5EF4-FFF2-40B4-BE49-F238E27FC236}">
                  <a16:creationId xmlns:a16="http://schemas.microsoft.com/office/drawing/2014/main" id="{F05B81B6-C402-7206-AFCC-8CDAA37C3BB5}"/>
                </a:ext>
              </a:extLst>
            </p:cNvPr>
            <p:cNvCxnSpPr>
              <a:cxnSpLocks noGrp="1" noRot="1" noMove="1" noResize="1" noEditPoints="1" noAdjustHandles="1" noChangeArrowheads="1" noChangeShapeType="1"/>
            </p:cNvCxnSpPr>
            <p:nvPr userDrawn="1"/>
          </p:nvCxnSpPr>
          <p:spPr>
            <a:xfrm>
              <a:off x="1479600"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3" name="Gerade Verbindung 51">
              <a:extLst>
                <a:ext uri="{FF2B5EF4-FFF2-40B4-BE49-F238E27FC236}">
                  <a16:creationId xmlns:a16="http://schemas.microsoft.com/office/drawing/2014/main" id="{488C53F4-B5E8-84F9-42E3-C502EAB24D2F}"/>
                </a:ext>
              </a:extLst>
            </p:cNvPr>
            <p:cNvCxnSpPr>
              <a:cxnSpLocks noGrp="1" noRot="1" noMove="1" noResize="1" noEditPoints="1" noAdjustHandles="1" noChangeArrowheads="1" noChangeShapeType="1"/>
            </p:cNvCxnSpPr>
            <p:nvPr userDrawn="1"/>
          </p:nvCxnSpPr>
          <p:spPr>
            <a:xfrm>
              <a:off x="2239200"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4" name="Gerade Verbindung 52">
              <a:extLst>
                <a:ext uri="{FF2B5EF4-FFF2-40B4-BE49-F238E27FC236}">
                  <a16:creationId xmlns:a16="http://schemas.microsoft.com/office/drawing/2014/main" id="{6A2E34BE-BAF1-FFC0-FA83-87A683C5CABC}"/>
                </a:ext>
              </a:extLst>
            </p:cNvPr>
            <p:cNvCxnSpPr>
              <a:cxnSpLocks noGrp="1" noRot="1" noMove="1" noResize="1" noEditPoints="1" noAdjustHandles="1" noChangeArrowheads="1" noChangeShapeType="1"/>
            </p:cNvCxnSpPr>
            <p:nvPr userDrawn="1"/>
          </p:nvCxnSpPr>
          <p:spPr>
            <a:xfrm>
              <a:off x="2239200"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5" name="Gerade Verbindung 54">
              <a:extLst>
                <a:ext uri="{FF2B5EF4-FFF2-40B4-BE49-F238E27FC236}">
                  <a16:creationId xmlns:a16="http://schemas.microsoft.com/office/drawing/2014/main" id="{3EC9D5A9-9512-5363-9EAB-A1A270926509}"/>
                </a:ext>
              </a:extLst>
            </p:cNvPr>
            <p:cNvCxnSpPr>
              <a:cxnSpLocks noGrp="1" noRot="1" noMove="1" noResize="1" noEditPoints="1" noAdjustHandles="1" noChangeArrowheads="1" noChangeShapeType="1"/>
            </p:cNvCxnSpPr>
            <p:nvPr userDrawn="1"/>
          </p:nvCxnSpPr>
          <p:spPr>
            <a:xfrm>
              <a:off x="2419200"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6" name="Gerade Verbindung 55">
              <a:extLst>
                <a:ext uri="{FF2B5EF4-FFF2-40B4-BE49-F238E27FC236}">
                  <a16:creationId xmlns:a16="http://schemas.microsoft.com/office/drawing/2014/main" id="{A705256F-AE84-ECDF-3599-AE9092208834}"/>
                </a:ext>
              </a:extLst>
            </p:cNvPr>
            <p:cNvCxnSpPr>
              <a:cxnSpLocks noGrp="1" noRot="1" noMove="1" noResize="1" noEditPoints="1" noAdjustHandles="1" noChangeArrowheads="1" noChangeShapeType="1"/>
            </p:cNvCxnSpPr>
            <p:nvPr userDrawn="1"/>
          </p:nvCxnSpPr>
          <p:spPr>
            <a:xfrm>
              <a:off x="2419200"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7" name="Gerade Verbindung 57">
              <a:extLst>
                <a:ext uri="{FF2B5EF4-FFF2-40B4-BE49-F238E27FC236}">
                  <a16:creationId xmlns:a16="http://schemas.microsoft.com/office/drawing/2014/main" id="{D6E4430E-A661-E00B-7A62-263BD32D6434}"/>
                </a:ext>
              </a:extLst>
            </p:cNvPr>
            <p:cNvCxnSpPr>
              <a:cxnSpLocks noGrp="1" noRot="1" noMove="1" noResize="1" noEditPoints="1" noAdjustHandles="1" noChangeArrowheads="1" noChangeShapeType="1"/>
            </p:cNvCxnSpPr>
            <p:nvPr userDrawn="1"/>
          </p:nvCxnSpPr>
          <p:spPr>
            <a:xfrm>
              <a:off x="3178175"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8" name="Gerade Verbindung 58">
              <a:extLst>
                <a:ext uri="{FF2B5EF4-FFF2-40B4-BE49-F238E27FC236}">
                  <a16:creationId xmlns:a16="http://schemas.microsoft.com/office/drawing/2014/main" id="{36679856-2D8A-6F69-9D98-E7D756E55874}"/>
                </a:ext>
              </a:extLst>
            </p:cNvPr>
            <p:cNvCxnSpPr>
              <a:cxnSpLocks noGrp="1" noRot="1" noMove="1" noResize="1" noEditPoints="1" noAdjustHandles="1" noChangeArrowheads="1" noChangeShapeType="1"/>
            </p:cNvCxnSpPr>
            <p:nvPr userDrawn="1"/>
          </p:nvCxnSpPr>
          <p:spPr>
            <a:xfrm>
              <a:off x="3178175"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9" name="Gerade Verbindung 60">
              <a:extLst>
                <a:ext uri="{FF2B5EF4-FFF2-40B4-BE49-F238E27FC236}">
                  <a16:creationId xmlns:a16="http://schemas.microsoft.com/office/drawing/2014/main" id="{900A41A1-1703-2938-295A-A4D5EDEDAD32}"/>
                </a:ext>
              </a:extLst>
            </p:cNvPr>
            <p:cNvCxnSpPr>
              <a:cxnSpLocks noGrp="1" noRot="1" noMove="1" noResize="1" noEditPoints="1" noAdjustHandles="1" noChangeArrowheads="1" noChangeShapeType="1"/>
            </p:cNvCxnSpPr>
            <p:nvPr userDrawn="1"/>
          </p:nvCxnSpPr>
          <p:spPr>
            <a:xfrm>
              <a:off x="3359150"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0" name="Gerade Verbindung 61">
              <a:extLst>
                <a:ext uri="{FF2B5EF4-FFF2-40B4-BE49-F238E27FC236}">
                  <a16:creationId xmlns:a16="http://schemas.microsoft.com/office/drawing/2014/main" id="{50563216-050B-5A21-EA2B-7B67E7D41677}"/>
                </a:ext>
              </a:extLst>
            </p:cNvPr>
            <p:cNvCxnSpPr>
              <a:cxnSpLocks noGrp="1" noRot="1" noMove="1" noResize="1" noEditPoints="1" noAdjustHandles="1" noChangeArrowheads="1" noChangeShapeType="1"/>
            </p:cNvCxnSpPr>
            <p:nvPr userDrawn="1"/>
          </p:nvCxnSpPr>
          <p:spPr>
            <a:xfrm>
              <a:off x="3359150"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1" name="Gerade Verbindung 63">
              <a:extLst>
                <a:ext uri="{FF2B5EF4-FFF2-40B4-BE49-F238E27FC236}">
                  <a16:creationId xmlns:a16="http://schemas.microsoft.com/office/drawing/2014/main" id="{2A9A4F5D-27FD-EA78-EB84-5CAF17FD692D}"/>
                </a:ext>
              </a:extLst>
            </p:cNvPr>
            <p:cNvCxnSpPr>
              <a:cxnSpLocks noGrp="1" noRot="1" noMove="1" noResize="1" noEditPoints="1" noAdjustHandles="1" noChangeArrowheads="1" noChangeShapeType="1"/>
            </p:cNvCxnSpPr>
            <p:nvPr userDrawn="1"/>
          </p:nvCxnSpPr>
          <p:spPr>
            <a:xfrm>
              <a:off x="4114800"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2" name="Gerade Verbindung 64">
              <a:extLst>
                <a:ext uri="{FF2B5EF4-FFF2-40B4-BE49-F238E27FC236}">
                  <a16:creationId xmlns:a16="http://schemas.microsoft.com/office/drawing/2014/main" id="{1E8B3AC7-144D-6011-6F03-FF7566306C7F}"/>
                </a:ext>
              </a:extLst>
            </p:cNvPr>
            <p:cNvCxnSpPr>
              <a:cxnSpLocks noGrp="1" noRot="1" noMove="1" noResize="1" noEditPoints="1" noAdjustHandles="1" noChangeArrowheads="1" noChangeShapeType="1"/>
            </p:cNvCxnSpPr>
            <p:nvPr userDrawn="1"/>
          </p:nvCxnSpPr>
          <p:spPr>
            <a:xfrm>
              <a:off x="4114800"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3" name="Gerade Verbindung 66">
              <a:extLst>
                <a:ext uri="{FF2B5EF4-FFF2-40B4-BE49-F238E27FC236}">
                  <a16:creationId xmlns:a16="http://schemas.microsoft.com/office/drawing/2014/main" id="{A1D81BE4-4D2A-9663-897A-22E69CDB2044}"/>
                </a:ext>
              </a:extLst>
            </p:cNvPr>
            <p:cNvCxnSpPr>
              <a:cxnSpLocks noGrp="1" noRot="1" noMove="1" noResize="1" noEditPoints="1" noAdjustHandles="1" noChangeArrowheads="1" noChangeShapeType="1"/>
            </p:cNvCxnSpPr>
            <p:nvPr userDrawn="1"/>
          </p:nvCxnSpPr>
          <p:spPr>
            <a:xfrm>
              <a:off x="4295775"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4" name="Gerade Verbindung 67">
              <a:extLst>
                <a:ext uri="{FF2B5EF4-FFF2-40B4-BE49-F238E27FC236}">
                  <a16:creationId xmlns:a16="http://schemas.microsoft.com/office/drawing/2014/main" id="{BCCE08CD-D2A2-C020-2A6B-0A4D6B444ACF}"/>
                </a:ext>
              </a:extLst>
            </p:cNvPr>
            <p:cNvCxnSpPr>
              <a:cxnSpLocks noGrp="1" noRot="1" noMove="1" noResize="1" noEditPoints="1" noAdjustHandles="1" noChangeArrowheads="1" noChangeShapeType="1"/>
            </p:cNvCxnSpPr>
            <p:nvPr userDrawn="1"/>
          </p:nvCxnSpPr>
          <p:spPr>
            <a:xfrm>
              <a:off x="4295775"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5" name="Gerade Verbindung 69">
              <a:extLst>
                <a:ext uri="{FF2B5EF4-FFF2-40B4-BE49-F238E27FC236}">
                  <a16:creationId xmlns:a16="http://schemas.microsoft.com/office/drawing/2014/main" id="{FF185257-BD1A-3BFB-2397-E3D4483D8DA2}"/>
                </a:ext>
              </a:extLst>
            </p:cNvPr>
            <p:cNvCxnSpPr>
              <a:cxnSpLocks noGrp="1" noRot="1" noMove="1" noResize="1" noEditPoints="1" noAdjustHandles="1" noChangeArrowheads="1" noChangeShapeType="1"/>
            </p:cNvCxnSpPr>
            <p:nvPr userDrawn="1"/>
          </p:nvCxnSpPr>
          <p:spPr>
            <a:xfrm>
              <a:off x="5054600"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6" name="Gerade Verbindung 70">
              <a:extLst>
                <a:ext uri="{FF2B5EF4-FFF2-40B4-BE49-F238E27FC236}">
                  <a16:creationId xmlns:a16="http://schemas.microsoft.com/office/drawing/2014/main" id="{25A40856-AAEC-7F66-DAF9-ACFAE8D1DD72}"/>
                </a:ext>
              </a:extLst>
            </p:cNvPr>
            <p:cNvCxnSpPr>
              <a:cxnSpLocks noGrp="1" noRot="1" noMove="1" noResize="1" noEditPoints="1" noAdjustHandles="1" noChangeArrowheads="1" noChangeShapeType="1"/>
            </p:cNvCxnSpPr>
            <p:nvPr userDrawn="1"/>
          </p:nvCxnSpPr>
          <p:spPr>
            <a:xfrm>
              <a:off x="5054600"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7" name="Gerade Verbindung 72">
              <a:extLst>
                <a:ext uri="{FF2B5EF4-FFF2-40B4-BE49-F238E27FC236}">
                  <a16:creationId xmlns:a16="http://schemas.microsoft.com/office/drawing/2014/main" id="{D4AF08A7-98EA-9F36-EEF0-391FDD60F93E}"/>
                </a:ext>
              </a:extLst>
            </p:cNvPr>
            <p:cNvCxnSpPr>
              <a:cxnSpLocks noGrp="1" noRot="1" noMove="1" noResize="1" noEditPoints="1" noAdjustHandles="1" noChangeArrowheads="1" noChangeShapeType="1"/>
            </p:cNvCxnSpPr>
            <p:nvPr userDrawn="1"/>
          </p:nvCxnSpPr>
          <p:spPr>
            <a:xfrm>
              <a:off x="5235575"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8" name="Gerade Verbindung 73">
              <a:extLst>
                <a:ext uri="{FF2B5EF4-FFF2-40B4-BE49-F238E27FC236}">
                  <a16:creationId xmlns:a16="http://schemas.microsoft.com/office/drawing/2014/main" id="{7610D0F8-CF5C-56E8-31F0-66218B06C1ED}"/>
                </a:ext>
              </a:extLst>
            </p:cNvPr>
            <p:cNvCxnSpPr>
              <a:cxnSpLocks noGrp="1" noRot="1" noMove="1" noResize="1" noEditPoints="1" noAdjustHandles="1" noChangeArrowheads="1" noChangeShapeType="1"/>
            </p:cNvCxnSpPr>
            <p:nvPr userDrawn="1"/>
          </p:nvCxnSpPr>
          <p:spPr>
            <a:xfrm>
              <a:off x="5235575"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9" name="Gerade Verbindung 75">
              <a:extLst>
                <a:ext uri="{FF2B5EF4-FFF2-40B4-BE49-F238E27FC236}">
                  <a16:creationId xmlns:a16="http://schemas.microsoft.com/office/drawing/2014/main" id="{72456553-D648-C0A6-D671-CB9F392F5838}"/>
                </a:ext>
              </a:extLst>
            </p:cNvPr>
            <p:cNvCxnSpPr>
              <a:cxnSpLocks noGrp="1" noRot="1" noMove="1" noResize="1" noEditPoints="1" noAdjustHandles="1" noChangeArrowheads="1" noChangeShapeType="1"/>
            </p:cNvCxnSpPr>
            <p:nvPr userDrawn="1"/>
          </p:nvCxnSpPr>
          <p:spPr>
            <a:xfrm>
              <a:off x="5994400"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40" name="Gerade Verbindung 76">
              <a:extLst>
                <a:ext uri="{FF2B5EF4-FFF2-40B4-BE49-F238E27FC236}">
                  <a16:creationId xmlns:a16="http://schemas.microsoft.com/office/drawing/2014/main" id="{5102DD2B-0746-E226-807B-359BF05FC4E4}"/>
                </a:ext>
              </a:extLst>
            </p:cNvPr>
            <p:cNvCxnSpPr>
              <a:cxnSpLocks noGrp="1" noRot="1" noMove="1" noResize="1" noEditPoints="1" noAdjustHandles="1" noChangeArrowheads="1" noChangeShapeType="1"/>
            </p:cNvCxnSpPr>
            <p:nvPr userDrawn="1"/>
          </p:nvCxnSpPr>
          <p:spPr>
            <a:xfrm>
              <a:off x="5994400"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41" name="Gerade Verbindung 78">
              <a:extLst>
                <a:ext uri="{FF2B5EF4-FFF2-40B4-BE49-F238E27FC236}">
                  <a16:creationId xmlns:a16="http://schemas.microsoft.com/office/drawing/2014/main" id="{B9335400-32D5-D1A0-DF34-4DAB39308CB7}"/>
                </a:ext>
              </a:extLst>
            </p:cNvPr>
            <p:cNvCxnSpPr>
              <a:cxnSpLocks noGrp="1" noRot="1" noMove="1" noResize="1" noEditPoints="1" noAdjustHandles="1" noChangeArrowheads="1" noChangeShapeType="1"/>
            </p:cNvCxnSpPr>
            <p:nvPr userDrawn="1"/>
          </p:nvCxnSpPr>
          <p:spPr>
            <a:xfrm>
              <a:off x="6175375"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42" name="Gerade Verbindung 79">
              <a:extLst>
                <a:ext uri="{FF2B5EF4-FFF2-40B4-BE49-F238E27FC236}">
                  <a16:creationId xmlns:a16="http://schemas.microsoft.com/office/drawing/2014/main" id="{802F8C96-860D-6530-FAE3-71EC557676FB}"/>
                </a:ext>
              </a:extLst>
            </p:cNvPr>
            <p:cNvCxnSpPr>
              <a:cxnSpLocks noGrp="1" noRot="1" noMove="1" noResize="1" noEditPoints="1" noAdjustHandles="1" noChangeArrowheads="1" noChangeShapeType="1"/>
            </p:cNvCxnSpPr>
            <p:nvPr userDrawn="1"/>
          </p:nvCxnSpPr>
          <p:spPr>
            <a:xfrm>
              <a:off x="6175375"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43" name="Gerade Verbindung 81">
              <a:extLst>
                <a:ext uri="{FF2B5EF4-FFF2-40B4-BE49-F238E27FC236}">
                  <a16:creationId xmlns:a16="http://schemas.microsoft.com/office/drawing/2014/main" id="{27843F7F-D20F-BCAB-D9DF-7BCC6BE55A77}"/>
                </a:ext>
              </a:extLst>
            </p:cNvPr>
            <p:cNvCxnSpPr>
              <a:cxnSpLocks noGrp="1" noRot="1" noMove="1" noResize="1" noEditPoints="1" noAdjustHandles="1" noChangeArrowheads="1" noChangeShapeType="1"/>
            </p:cNvCxnSpPr>
            <p:nvPr userDrawn="1"/>
          </p:nvCxnSpPr>
          <p:spPr>
            <a:xfrm>
              <a:off x="6934200"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44" name="Gerade Verbindung 82">
              <a:extLst>
                <a:ext uri="{FF2B5EF4-FFF2-40B4-BE49-F238E27FC236}">
                  <a16:creationId xmlns:a16="http://schemas.microsoft.com/office/drawing/2014/main" id="{EE25ACB7-5327-4A18-5904-7271A3938B49}"/>
                </a:ext>
              </a:extLst>
            </p:cNvPr>
            <p:cNvCxnSpPr>
              <a:cxnSpLocks noGrp="1" noRot="1" noMove="1" noResize="1" noEditPoints="1" noAdjustHandles="1" noChangeArrowheads="1" noChangeShapeType="1"/>
            </p:cNvCxnSpPr>
            <p:nvPr userDrawn="1"/>
          </p:nvCxnSpPr>
          <p:spPr>
            <a:xfrm>
              <a:off x="6934200"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45" name="Gerade Verbindung 84">
              <a:extLst>
                <a:ext uri="{FF2B5EF4-FFF2-40B4-BE49-F238E27FC236}">
                  <a16:creationId xmlns:a16="http://schemas.microsoft.com/office/drawing/2014/main" id="{95764AF3-79C8-D9FF-C475-C91D5D7E1B65}"/>
                </a:ext>
              </a:extLst>
            </p:cNvPr>
            <p:cNvCxnSpPr>
              <a:cxnSpLocks noGrp="1" noRot="1" noMove="1" noResize="1" noEditPoints="1" noAdjustHandles="1" noChangeArrowheads="1" noChangeShapeType="1"/>
            </p:cNvCxnSpPr>
            <p:nvPr userDrawn="1"/>
          </p:nvCxnSpPr>
          <p:spPr>
            <a:xfrm>
              <a:off x="7114826"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46" name="Gerade Verbindung 85">
              <a:extLst>
                <a:ext uri="{FF2B5EF4-FFF2-40B4-BE49-F238E27FC236}">
                  <a16:creationId xmlns:a16="http://schemas.microsoft.com/office/drawing/2014/main" id="{904E55BF-5CE7-F866-1505-7F04B04B2BF2}"/>
                </a:ext>
              </a:extLst>
            </p:cNvPr>
            <p:cNvCxnSpPr>
              <a:cxnSpLocks noGrp="1" noRot="1" noMove="1" noResize="1" noEditPoints="1" noAdjustHandles="1" noChangeArrowheads="1" noChangeShapeType="1"/>
            </p:cNvCxnSpPr>
            <p:nvPr userDrawn="1"/>
          </p:nvCxnSpPr>
          <p:spPr>
            <a:xfrm>
              <a:off x="7114826"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47" name="Gerade Verbindung 87">
              <a:extLst>
                <a:ext uri="{FF2B5EF4-FFF2-40B4-BE49-F238E27FC236}">
                  <a16:creationId xmlns:a16="http://schemas.microsoft.com/office/drawing/2014/main" id="{31BC40A1-AC8A-FD8F-98EF-98CE066C930E}"/>
                </a:ext>
              </a:extLst>
            </p:cNvPr>
            <p:cNvCxnSpPr>
              <a:cxnSpLocks noGrp="1" noRot="1" noMove="1" noResize="1" noEditPoints="1" noAdjustHandles="1" noChangeArrowheads="1" noChangeShapeType="1"/>
            </p:cNvCxnSpPr>
            <p:nvPr userDrawn="1"/>
          </p:nvCxnSpPr>
          <p:spPr>
            <a:xfrm>
              <a:off x="7874000"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48" name="Gerade Verbindung 88">
              <a:extLst>
                <a:ext uri="{FF2B5EF4-FFF2-40B4-BE49-F238E27FC236}">
                  <a16:creationId xmlns:a16="http://schemas.microsoft.com/office/drawing/2014/main" id="{32944164-F5F4-AB94-18AA-9D8AA4724590}"/>
                </a:ext>
              </a:extLst>
            </p:cNvPr>
            <p:cNvCxnSpPr>
              <a:cxnSpLocks noGrp="1" noRot="1" noMove="1" noResize="1" noEditPoints="1" noAdjustHandles="1" noChangeArrowheads="1" noChangeShapeType="1"/>
            </p:cNvCxnSpPr>
            <p:nvPr userDrawn="1"/>
          </p:nvCxnSpPr>
          <p:spPr>
            <a:xfrm>
              <a:off x="7874000"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49" name="Gerade Verbindung 90">
              <a:extLst>
                <a:ext uri="{FF2B5EF4-FFF2-40B4-BE49-F238E27FC236}">
                  <a16:creationId xmlns:a16="http://schemas.microsoft.com/office/drawing/2014/main" id="{87B44373-EB92-6FC5-CF8F-7F5F0794F36A}"/>
                </a:ext>
              </a:extLst>
            </p:cNvPr>
            <p:cNvCxnSpPr>
              <a:cxnSpLocks noGrp="1" noRot="1" noMove="1" noResize="1" noEditPoints="1" noAdjustHandles="1" noChangeArrowheads="1" noChangeShapeType="1"/>
            </p:cNvCxnSpPr>
            <p:nvPr userDrawn="1"/>
          </p:nvCxnSpPr>
          <p:spPr>
            <a:xfrm>
              <a:off x="8054975"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50" name="Gerade Verbindung 91">
              <a:extLst>
                <a:ext uri="{FF2B5EF4-FFF2-40B4-BE49-F238E27FC236}">
                  <a16:creationId xmlns:a16="http://schemas.microsoft.com/office/drawing/2014/main" id="{8B19E6B5-1000-A18D-8867-91BD55D265AE}"/>
                </a:ext>
              </a:extLst>
            </p:cNvPr>
            <p:cNvCxnSpPr>
              <a:cxnSpLocks noGrp="1" noRot="1" noMove="1" noResize="1" noEditPoints="1" noAdjustHandles="1" noChangeArrowheads="1" noChangeShapeType="1"/>
            </p:cNvCxnSpPr>
            <p:nvPr userDrawn="1"/>
          </p:nvCxnSpPr>
          <p:spPr>
            <a:xfrm>
              <a:off x="8054975"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51" name="Gerade Verbindung 93">
              <a:extLst>
                <a:ext uri="{FF2B5EF4-FFF2-40B4-BE49-F238E27FC236}">
                  <a16:creationId xmlns:a16="http://schemas.microsoft.com/office/drawing/2014/main" id="{772CF915-EEC0-0730-13A1-ED8B77C45E8B}"/>
                </a:ext>
              </a:extLst>
            </p:cNvPr>
            <p:cNvCxnSpPr>
              <a:cxnSpLocks noGrp="1" noRot="1" noMove="1" noResize="1" noEditPoints="1" noAdjustHandles="1" noChangeArrowheads="1" noChangeShapeType="1"/>
            </p:cNvCxnSpPr>
            <p:nvPr userDrawn="1"/>
          </p:nvCxnSpPr>
          <p:spPr>
            <a:xfrm>
              <a:off x="8813800"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52" name="Gerade Verbindung 94">
              <a:extLst>
                <a:ext uri="{FF2B5EF4-FFF2-40B4-BE49-F238E27FC236}">
                  <a16:creationId xmlns:a16="http://schemas.microsoft.com/office/drawing/2014/main" id="{C4E55D2F-3E62-7354-7713-28085E28B30A}"/>
                </a:ext>
              </a:extLst>
            </p:cNvPr>
            <p:cNvCxnSpPr>
              <a:cxnSpLocks noGrp="1" noRot="1" noMove="1" noResize="1" noEditPoints="1" noAdjustHandles="1" noChangeArrowheads="1" noChangeShapeType="1"/>
            </p:cNvCxnSpPr>
            <p:nvPr userDrawn="1"/>
          </p:nvCxnSpPr>
          <p:spPr>
            <a:xfrm>
              <a:off x="8813800"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53" name="Gerade Verbindung 96">
              <a:extLst>
                <a:ext uri="{FF2B5EF4-FFF2-40B4-BE49-F238E27FC236}">
                  <a16:creationId xmlns:a16="http://schemas.microsoft.com/office/drawing/2014/main" id="{524BBE24-6BDA-6E7F-58DD-F2F77CC8FB7F}"/>
                </a:ext>
              </a:extLst>
            </p:cNvPr>
            <p:cNvCxnSpPr>
              <a:cxnSpLocks noGrp="1" noRot="1" noMove="1" noResize="1" noEditPoints="1" noAdjustHandles="1" noChangeArrowheads="1" noChangeShapeType="1"/>
            </p:cNvCxnSpPr>
            <p:nvPr userDrawn="1"/>
          </p:nvCxnSpPr>
          <p:spPr>
            <a:xfrm>
              <a:off x="8994775"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54" name="Gerade Verbindung 97">
              <a:extLst>
                <a:ext uri="{FF2B5EF4-FFF2-40B4-BE49-F238E27FC236}">
                  <a16:creationId xmlns:a16="http://schemas.microsoft.com/office/drawing/2014/main" id="{44014D8E-3F17-96B5-231C-84CD46D90319}"/>
                </a:ext>
              </a:extLst>
            </p:cNvPr>
            <p:cNvCxnSpPr>
              <a:cxnSpLocks noGrp="1" noRot="1" noMove="1" noResize="1" noEditPoints="1" noAdjustHandles="1" noChangeArrowheads="1" noChangeShapeType="1"/>
            </p:cNvCxnSpPr>
            <p:nvPr userDrawn="1"/>
          </p:nvCxnSpPr>
          <p:spPr>
            <a:xfrm>
              <a:off x="8994775"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55" name="Gerade Verbindung 99">
              <a:extLst>
                <a:ext uri="{FF2B5EF4-FFF2-40B4-BE49-F238E27FC236}">
                  <a16:creationId xmlns:a16="http://schemas.microsoft.com/office/drawing/2014/main" id="{AF523805-B39E-133D-816C-DA08C44143F2}"/>
                </a:ext>
              </a:extLst>
            </p:cNvPr>
            <p:cNvCxnSpPr>
              <a:cxnSpLocks noGrp="1" noRot="1" noMove="1" noResize="1" noEditPoints="1" noAdjustHandles="1" noChangeArrowheads="1" noChangeShapeType="1"/>
            </p:cNvCxnSpPr>
            <p:nvPr userDrawn="1"/>
          </p:nvCxnSpPr>
          <p:spPr>
            <a:xfrm>
              <a:off x="9751003"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56" name="Gerade Verbindung 100">
              <a:extLst>
                <a:ext uri="{FF2B5EF4-FFF2-40B4-BE49-F238E27FC236}">
                  <a16:creationId xmlns:a16="http://schemas.microsoft.com/office/drawing/2014/main" id="{85D84A6B-A9BA-D2B1-8C17-320EAAE10565}"/>
                </a:ext>
              </a:extLst>
            </p:cNvPr>
            <p:cNvCxnSpPr>
              <a:cxnSpLocks noGrp="1" noRot="1" noMove="1" noResize="1" noEditPoints="1" noAdjustHandles="1" noChangeArrowheads="1" noChangeShapeType="1"/>
            </p:cNvCxnSpPr>
            <p:nvPr userDrawn="1"/>
          </p:nvCxnSpPr>
          <p:spPr>
            <a:xfrm>
              <a:off x="9751003"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57" name="Gerade Verbindung 102">
              <a:extLst>
                <a:ext uri="{FF2B5EF4-FFF2-40B4-BE49-F238E27FC236}">
                  <a16:creationId xmlns:a16="http://schemas.microsoft.com/office/drawing/2014/main" id="{F14F4036-054F-F8D4-BC46-93085561328D}"/>
                </a:ext>
              </a:extLst>
            </p:cNvPr>
            <p:cNvCxnSpPr>
              <a:cxnSpLocks noGrp="1" noRot="1" noMove="1" noResize="1" noEditPoints="1" noAdjustHandles="1" noChangeArrowheads="1" noChangeShapeType="1"/>
            </p:cNvCxnSpPr>
            <p:nvPr userDrawn="1"/>
          </p:nvCxnSpPr>
          <p:spPr>
            <a:xfrm>
              <a:off x="9928225"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58" name="Gerade Verbindung 103">
              <a:extLst>
                <a:ext uri="{FF2B5EF4-FFF2-40B4-BE49-F238E27FC236}">
                  <a16:creationId xmlns:a16="http://schemas.microsoft.com/office/drawing/2014/main" id="{6EF1789B-5EE7-89C3-DB0B-1960F77D2223}"/>
                </a:ext>
              </a:extLst>
            </p:cNvPr>
            <p:cNvCxnSpPr>
              <a:cxnSpLocks noGrp="1" noRot="1" noMove="1" noResize="1" noEditPoints="1" noAdjustHandles="1" noChangeArrowheads="1" noChangeShapeType="1"/>
            </p:cNvCxnSpPr>
            <p:nvPr userDrawn="1"/>
          </p:nvCxnSpPr>
          <p:spPr>
            <a:xfrm>
              <a:off x="9928225"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59" name="Gerade Verbindung 105">
              <a:extLst>
                <a:ext uri="{FF2B5EF4-FFF2-40B4-BE49-F238E27FC236}">
                  <a16:creationId xmlns:a16="http://schemas.microsoft.com/office/drawing/2014/main" id="{91387C4D-ED76-CFDA-864B-3F5648A6FA78}"/>
                </a:ext>
              </a:extLst>
            </p:cNvPr>
            <p:cNvCxnSpPr>
              <a:cxnSpLocks noGrp="1" noRot="1" noMove="1" noResize="1" noEditPoints="1" noAdjustHandles="1" noChangeArrowheads="1" noChangeShapeType="1"/>
            </p:cNvCxnSpPr>
            <p:nvPr userDrawn="1"/>
          </p:nvCxnSpPr>
          <p:spPr>
            <a:xfrm>
              <a:off x="10690225"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60" name="Gerade Verbindung 106">
              <a:extLst>
                <a:ext uri="{FF2B5EF4-FFF2-40B4-BE49-F238E27FC236}">
                  <a16:creationId xmlns:a16="http://schemas.microsoft.com/office/drawing/2014/main" id="{2EF4DB55-60F1-CAED-D2C3-B122E967EDD7}"/>
                </a:ext>
              </a:extLst>
            </p:cNvPr>
            <p:cNvCxnSpPr>
              <a:cxnSpLocks noGrp="1" noRot="1" noMove="1" noResize="1" noEditPoints="1" noAdjustHandles="1" noChangeArrowheads="1" noChangeShapeType="1"/>
            </p:cNvCxnSpPr>
            <p:nvPr userDrawn="1"/>
          </p:nvCxnSpPr>
          <p:spPr>
            <a:xfrm>
              <a:off x="10690225"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61" name="Gerade Verbindung 108">
              <a:extLst>
                <a:ext uri="{FF2B5EF4-FFF2-40B4-BE49-F238E27FC236}">
                  <a16:creationId xmlns:a16="http://schemas.microsoft.com/office/drawing/2014/main" id="{4F54816A-E8E4-84C6-DA4C-FD2F1D1235E6}"/>
                </a:ext>
              </a:extLst>
            </p:cNvPr>
            <p:cNvCxnSpPr>
              <a:cxnSpLocks noGrp="1" noRot="1" noMove="1" noResize="1" noEditPoints="1" noAdjustHandles="1" noChangeArrowheads="1" noChangeShapeType="1"/>
            </p:cNvCxnSpPr>
            <p:nvPr userDrawn="1"/>
          </p:nvCxnSpPr>
          <p:spPr>
            <a:xfrm>
              <a:off x="10868025"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62" name="Gerade Verbindung 109">
              <a:extLst>
                <a:ext uri="{FF2B5EF4-FFF2-40B4-BE49-F238E27FC236}">
                  <a16:creationId xmlns:a16="http://schemas.microsoft.com/office/drawing/2014/main" id="{EE84B9A0-DDB3-599A-74E3-9EC111D978C9}"/>
                </a:ext>
              </a:extLst>
            </p:cNvPr>
            <p:cNvCxnSpPr>
              <a:cxnSpLocks noGrp="1" noRot="1" noMove="1" noResize="1" noEditPoints="1" noAdjustHandles="1" noChangeArrowheads="1" noChangeShapeType="1"/>
            </p:cNvCxnSpPr>
            <p:nvPr userDrawn="1"/>
          </p:nvCxnSpPr>
          <p:spPr>
            <a:xfrm>
              <a:off x="10868025"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63" name="Gerade Verbindung 111">
              <a:extLst>
                <a:ext uri="{FF2B5EF4-FFF2-40B4-BE49-F238E27FC236}">
                  <a16:creationId xmlns:a16="http://schemas.microsoft.com/office/drawing/2014/main" id="{662FBC34-50C0-FBFD-E597-815C2E4D8CCE}"/>
                </a:ext>
              </a:extLst>
            </p:cNvPr>
            <p:cNvCxnSpPr>
              <a:cxnSpLocks noGrp="1" noRot="1" noMove="1" noResize="1" noEditPoints="1" noAdjustHandles="1" noChangeArrowheads="1" noChangeShapeType="1"/>
            </p:cNvCxnSpPr>
            <p:nvPr userDrawn="1"/>
          </p:nvCxnSpPr>
          <p:spPr>
            <a:xfrm>
              <a:off x="11628438"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64" name="Gerade Verbindung 112">
              <a:extLst>
                <a:ext uri="{FF2B5EF4-FFF2-40B4-BE49-F238E27FC236}">
                  <a16:creationId xmlns:a16="http://schemas.microsoft.com/office/drawing/2014/main" id="{653724C1-E5C8-CCFC-7DBB-BD9E64805EE8}"/>
                </a:ext>
              </a:extLst>
            </p:cNvPr>
            <p:cNvCxnSpPr>
              <a:cxnSpLocks noGrp="1" noRot="1" noMove="1" noResize="1" noEditPoints="1" noAdjustHandles="1" noChangeArrowheads="1" noChangeShapeType="1"/>
            </p:cNvCxnSpPr>
            <p:nvPr userDrawn="1"/>
          </p:nvCxnSpPr>
          <p:spPr>
            <a:xfrm>
              <a:off x="11628438"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65" name="Gerade Verbindung 114">
              <a:extLst>
                <a:ext uri="{FF2B5EF4-FFF2-40B4-BE49-F238E27FC236}">
                  <a16:creationId xmlns:a16="http://schemas.microsoft.com/office/drawing/2014/main" id="{4FD213C4-A3C1-F1CB-54BF-B2C9777F95CA}"/>
                </a:ext>
              </a:extLst>
            </p:cNvPr>
            <p:cNvCxnSpPr>
              <a:cxnSpLocks noGrp="1" noRot="1" noMove="1" noResize="1" noEditPoints="1" noAdjustHandles="1" noChangeArrowheads="1" noChangeShapeType="1"/>
            </p:cNvCxnSpPr>
            <p:nvPr userDrawn="1"/>
          </p:nvCxnSpPr>
          <p:spPr>
            <a:xfrm rot="5400000">
              <a:off x="-360000" y="151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66" name="Gerade Verbindung 116">
              <a:extLst>
                <a:ext uri="{FF2B5EF4-FFF2-40B4-BE49-F238E27FC236}">
                  <a16:creationId xmlns:a16="http://schemas.microsoft.com/office/drawing/2014/main" id="{8765DCD7-CFE6-F6EF-3671-F0AF9824EA01}"/>
                </a:ext>
              </a:extLst>
            </p:cNvPr>
            <p:cNvCxnSpPr>
              <a:cxnSpLocks noGrp="1" noRot="1" noMove="1" noResize="1" noEditPoints="1" noAdjustHandles="1" noChangeArrowheads="1" noChangeShapeType="1"/>
            </p:cNvCxnSpPr>
            <p:nvPr userDrawn="1"/>
          </p:nvCxnSpPr>
          <p:spPr>
            <a:xfrm rot="5400000">
              <a:off x="-360000" y="6084838"/>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67" name="Gerade Verbindung 117">
              <a:extLst>
                <a:ext uri="{FF2B5EF4-FFF2-40B4-BE49-F238E27FC236}">
                  <a16:creationId xmlns:a16="http://schemas.microsoft.com/office/drawing/2014/main" id="{354189F1-C99B-6BFC-4DDD-CC5016DB006A}"/>
                </a:ext>
              </a:extLst>
            </p:cNvPr>
            <p:cNvCxnSpPr>
              <a:cxnSpLocks noGrp="1" noRot="1" noMove="1" noResize="1" noEditPoints="1" noAdjustHandles="1" noChangeArrowheads="1" noChangeShapeType="1"/>
            </p:cNvCxnSpPr>
            <p:nvPr userDrawn="1"/>
          </p:nvCxnSpPr>
          <p:spPr>
            <a:xfrm rot="5400000">
              <a:off x="12423600" y="151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68" name="Gerade Verbindung 118">
              <a:extLst>
                <a:ext uri="{FF2B5EF4-FFF2-40B4-BE49-F238E27FC236}">
                  <a16:creationId xmlns:a16="http://schemas.microsoft.com/office/drawing/2014/main" id="{2B80F14A-B80D-5B5F-F6D5-BA2511221FE8}"/>
                </a:ext>
              </a:extLst>
            </p:cNvPr>
            <p:cNvCxnSpPr>
              <a:cxnSpLocks noGrp="1" noRot="1" noMove="1" noResize="1" noEditPoints="1" noAdjustHandles="1" noChangeArrowheads="1" noChangeShapeType="1"/>
            </p:cNvCxnSpPr>
            <p:nvPr userDrawn="1"/>
          </p:nvCxnSpPr>
          <p:spPr>
            <a:xfrm rot="5400000">
              <a:off x="12423600" y="6084838"/>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grpSp>
      <p:sp>
        <p:nvSpPr>
          <p:cNvPr id="13" name="Headline"/>
          <p:cNvSpPr>
            <a:spLocks noGrp="1"/>
          </p:cNvSpPr>
          <p:nvPr>
            <p:ph type="title" hasCustomPrompt="1"/>
          </p:nvPr>
        </p:nvSpPr>
        <p:spPr>
          <a:xfrm>
            <a:off x="540000" y="219599"/>
            <a:ext cx="5461200" cy="832913"/>
          </a:xfrm>
        </p:spPr>
        <p:txBody>
          <a:bodyPr vert="horz" rIns="0"/>
          <a:lstStyle>
            <a:lvl1pPr>
              <a:defRPr b="0">
                <a:solidFill>
                  <a:schemeClr val="tx2"/>
                </a:solidFill>
              </a:defRPr>
            </a:lvl1pPr>
          </a:lstStyle>
          <a:p>
            <a:r>
              <a:rPr lang="en-US" noProof="0" dirty="0"/>
              <a:t>Title SH-Bree-Headline 27 pt</a:t>
            </a:r>
            <a:br>
              <a:rPr lang="en-US" noProof="0" dirty="0"/>
            </a:br>
            <a:r>
              <a:rPr lang="en-US" noProof="0" dirty="0"/>
              <a:t>Optionally white for second line</a:t>
            </a:r>
          </a:p>
        </p:txBody>
      </p:sp>
      <p:sp>
        <p:nvSpPr>
          <p:cNvPr id="5" name="Content">
            <a:extLst>
              <a:ext uri="{FF2B5EF4-FFF2-40B4-BE49-F238E27FC236}">
                <a16:creationId xmlns:a16="http://schemas.microsoft.com/office/drawing/2014/main" id="{9C6F4BCA-FA11-41BC-899F-4225802B0BFB}"/>
              </a:ext>
            </a:extLst>
          </p:cNvPr>
          <p:cNvSpPr>
            <a:spLocks noGrp="1"/>
          </p:cNvSpPr>
          <p:nvPr>
            <p:ph sz="quarter" idx="19" hasCustomPrompt="1"/>
          </p:nvPr>
        </p:nvSpPr>
        <p:spPr>
          <a:xfrm>
            <a:off x="540000" y="1623600"/>
            <a:ext cx="4697164" cy="4572000"/>
          </a:xfrm>
        </p:spPr>
        <p:txBody>
          <a:bodyPr wrap="square">
            <a:noAutofit/>
          </a:bodyPr>
          <a:lstStyle>
            <a:lvl1pPr>
              <a:spcAft>
                <a:spcPts val="0"/>
              </a:spcAft>
              <a:defRPr sz="1600"/>
            </a:lvl1pPr>
            <a:lvl2pPr>
              <a:defRPr sz="1600"/>
            </a:lvl2pPr>
            <a:lvl3pPr>
              <a:buClr>
                <a:schemeClr val="tx2"/>
              </a:buClr>
              <a:defRPr sz="1600"/>
            </a:lvl3pPr>
            <a:lvl4pPr>
              <a:buClr>
                <a:schemeClr val="tx2"/>
              </a:buClr>
              <a:defRPr sz="1600"/>
            </a:lvl4pPr>
            <a:lvl5pPr>
              <a:buClr>
                <a:schemeClr val="tx2"/>
              </a:buClr>
              <a:defRPr sz="1600"/>
            </a:lvl5pPr>
            <a:lvl6pPr>
              <a:buClr>
                <a:schemeClr val="tx2"/>
              </a:buClr>
              <a:defRPr sz="1600"/>
            </a:lvl6pPr>
            <a:lvl7pPr>
              <a:buClr>
                <a:schemeClr val="tx2"/>
              </a:buClr>
              <a:defRPr sz="1600"/>
            </a:lvl7pPr>
            <a:lvl8pPr>
              <a:buClr>
                <a:schemeClr val="tx2"/>
              </a:buClr>
              <a:defRPr sz="1600"/>
            </a:lvl8pPr>
            <a:lvl9pPr>
              <a:spcBef>
                <a:spcPts val="1200"/>
              </a:spcBef>
              <a:defRPr sz="1200"/>
            </a:lvl9pPr>
          </a:lstStyle>
          <a:p>
            <a:pPr lvl="0"/>
            <a:r>
              <a:rPr lang="en-US" noProof="0" dirty="0"/>
              <a:t>Headline Calibri Bold 16 pt</a:t>
            </a:r>
          </a:p>
          <a:p>
            <a:pPr lvl="1"/>
            <a:r>
              <a:rPr lang="en-US" noProof="0" dirty="0"/>
              <a:t>Text Calibri 16 pt</a:t>
            </a:r>
          </a:p>
          <a:p>
            <a:pPr lvl="2"/>
            <a:r>
              <a:rPr lang="en-US" noProof="0" dirty="0"/>
              <a:t>Text Calibri 16 pt</a:t>
            </a:r>
          </a:p>
          <a:p>
            <a:pPr lvl="3"/>
            <a:r>
              <a:rPr lang="en-US" noProof="0" dirty="0"/>
              <a:t>Text Calibri 16 pt</a:t>
            </a:r>
          </a:p>
          <a:p>
            <a:pPr lvl="4"/>
            <a:r>
              <a:rPr lang="en-US" noProof="0" dirty="0"/>
              <a:t>Text Calibri 16 pt</a:t>
            </a:r>
          </a:p>
          <a:p>
            <a:pPr lvl="5"/>
            <a:r>
              <a:rPr lang="en-US" noProof="0" dirty="0"/>
              <a:t>Text Calibri 16 pt</a:t>
            </a:r>
          </a:p>
          <a:p>
            <a:pPr lvl="6"/>
            <a:r>
              <a:rPr lang="en-US" noProof="0" dirty="0"/>
              <a:t>Text Calibri 16 pt</a:t>
            </a:r>
          </a:p>
          <a:p>
            <a:pPr lvl="7"/>
            <a:r>
              <a:rPr lang="en-US" noProof="0" dirty="0"/>
              <a:t>Text Calibri 16 pt</a:t>
            </a:r>
          </a:p>
          <a:p>
            <a:pPr lvl="8"/>
            <a:r>
              <a:rPr lang="en-US" noProof="0" dirty="0"/>
              <a:t>Text Calibri 12 pt</a:t>
            </a:r>
          </a:p>
        </p:txBody>
      </p:sp>
      <p:sp>
        <p:nvSpPr>
          <p:cNvPr id="19" name="Footnote">
            <a:extLst>
              <a:ext uri="{C183D7F6-B498-43B3-948B-1728B52AA6E4}">
                <adec:decorative xmlns:adec="http://schemas.microsoft.com/office/drawing/2017/decorative" val="1"/>
              </a:ext>
            </a:extLst>
          </p:cNvPr>
          <p:cNvSpPr>
            <a:spLocks noGrp="1"/>
          </p:cNvSpPr>
          <p:nvPr>
            <p:ph type="body" sz="quarter" idx="15" hasCustomPrompt="1"/>
          </p:nvPr>
        </p:nvSpPr>
        <p:spPr>
          <a:xfrm>
            <a:off x="540000" y="6297348"/>
            <a:ext cx="4510800" cy="360000"/>
          </a:xfrm>
        </p:spPr>
        <p:txBody>
          <a:bodyPr anchor="b" anchorCtr="0">
            <a:noAutofit/>
          </a:bodyPr>
          <a:lstStyle>
            <a:lvl1pPr>
              <a:lnSpc>
                <a:spcPct val="100000"/>
              </a:lnSpc>
              <a:defRPr sz="1000" b="0"/>
            </a:lvl1pPr>
          </a:lstStyle>
          <a:p>
            <a:r>
              <a:rPr lang="en-US" dirty="0"/>
              <a:t>Click to add footnote</a:t>
            </a:r>
            <a:br>
              <a:rPr lang="en-US" dirty="0"/>
            </a:br>
            <a:r>
              <a:rPr lang="en-US" dirty="0"/>
              <a:t>second line</a:t>
            </a:r>
          </a:p>
        </p:txBody>
      </p:sp>
      <p:sp>
        <p:nvSpPr>
          <p:cNvPr id="3" name="Picture placeholder 1" descr="Thematic image or video"/>
          <p:cNvSpPr>
            <a:spLocks noGrp="1"/>
          </p:cNvSpPr>
          <p:nvPr>
            <p:ph type="pic" sz="quarter" idx="17" hasCustomPrompt="1"/>
          </p:nvPr>
        </p:nvSpPr>
        <p:spPr>
          <a:xfrm>
            <a:off x="6175374" y="0"/>
            <a:ext cx="2819401" cy="3326400"/>
          </a:xfrm>
          <a:noFill/>
        </p:spPr>
        <p:txBody>
          <a:bodyPr lIns="180000" tIns="180000" rIns="180000" bIns="180000"/>
          <a:lstStyle>
            <a:lvl1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b="1"/>
            </a:lvl1p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dirty="0"/>
              <a:t>Insert picture or video.</a:t>
            </a:r>
            <a:endParaRPr lang="en-US" noProof="0" dirty="0"/>
          </a:p>
        </p:txBody>
      </p:sp>
      <p:sp>
        <p:nvSpPr>
          <p:cNvPr id="2" name="Picture placeholder 2" descr="Thematic image or video">
            <a:extLst>
              <a:ext uri="{FF2B5EF4-FFF2-40B4-BE49-F238E27FC236}">
                <a16:creationId xmlns:a16="http://schemas.microsoft.com/office/drawing/2014/main" id="{F0D08A31-420D-47C9-9B6F-30F6334BB290}"/>
              </a:ext>
            </a:extLst>
          </p:cNvPr>
          <p:cNvSpPr>
            <a:spLocks noGrp="1"/>
          </p:cNvSpPr>
          <p:nvPr>
            <p:ph type="pic" sz="quarter" idx="22" hasCustomPrompt="1"/>
          </p:nvPr>
        </p:nvSpPr>
        <p:spPr>
          <a:xfrm>
            <a:off x="8990012" y="0"/>
            <a:ext cx="3179763" cy="3326400"/>
          </a:xfrm>
          <a:noFill/>
        </p:spPr>
        <p:txBody>
          <a:bodyPr lIns="180000" tIns="180000" rIns="180000" bIns="180000"/>
          <a:lstStyle>
            <a:lvl1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b="1"/>
            </a:lvl1p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dirty="0"/>
              <a:t>Insert </a:t>
            </a:r>
            <a:br>
              <a:rPr lang="en-US" dirty="0"/>
            </a:br>
            <a:r>
              <a:rPr lang="en-US" dirty="0"/>
              <a:t>picture </a:t>
            </a:r>
            <a:br>
              <a:rPr lang="en-US" dirty="0"/>
            </a:br>
            <a:r>
              <a:rPr lang="en-US" dirty="0"/>
              <a:t>or video.</a:t>
            </a:r>
            <a:endParaRPr lang="en-US" noProof="0" dirty="0"/>
          </a:p>
        </p:txBody>
      </p:sp>
      <p:sp>
        <p:nvSpPr>
          <p:cNvPr id="4" name="Picture placeholder 3" descr="Thematic image or video">
            <a:extLst>
              <a:ext uri="{FF2B5EF4-FFF2-40B4-BE49-F238E27FC236}">
                <a16:creationId xmlns:a16="http://schemas.microsoft.com/office/drawing/2014/main" id="{5D18AD19-01CF-D1C9-3A48-852C201035DA}"/>
              </a:ext>
            </a:extLst>
          </p:cNvPr>
          <p:cNvSpPr>
            <a:spLocks noGrp="1"/>
          </p:cNvSpPr>
          <p:nvPr>
            <p:ph type="pic" sz="quarter" idx="23" hasCustomPrompt="1"/>
          </p:nvPr>
        </p:nvSpPr>
        <p:spPr>
          <a:xfrm>
            <a:off x="6175375" y="3326399"/>
            <a:ext cx="5994400" cy="3531601"/>
          </a:xfrm>
          <a:noFill/>
        </p:spPr>
        <p:txBody>
          <a:bodyPr lIns="180000" tIns="180000" rIns="180000" bIns="180000"/>
          <a:lstStyle>
            <a:lvl1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b="1"/>
            </a:lvl1p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dirty="0"/>
              <a:t>Insert picture or video.</a:t>
            </a:r>
            <a:endParaRPr lang="en-US" noProof="0" dirty="0"/>
          </a:p>
        </p:txBody>
      </p:sp>
      <p:sp>
        <p:nvSpPr>
          <p:cNvPr id="11" name="Author">
            <a:extLst>
              <a:ext uri="{FF2B5EF4-FFF2-40B4-BE49-F238E27FC236}">
                <a16:creationId xmlns:a16="http://schemas.microsoft.com/office/drawing/2014/main" id="{4C29E97C-080F-536D-5B19-A8D1AAB14669}"/>
              </a:ext>
              <a:ext uri="{C183D7F6-B498-43B3-948B-1728B52AA6E4}">
                <adec:decorative xmlns:adec="http://schemas.microsoft.com/office/drawing/2017/decorative" val="1"/>
              </a:ext>
            </a:extLst>
          </p:cNvPr>
          <p:cNvSpPr>
            <a:spLocks noGrp="1"/>
          </p:cNvSpPr>
          <p:nvPr>
            <p:ph type="ftr" sz="quarter" idx="25"/>
          </p:nvPr>
        </p:nvSpPr>
        <p:spPr/>
        <p:txBody>
          <a:bodyPr/>
          <a:lstStyle>
            <a:lvl1pPr>
              <a:defRPr>
                <a:solidFill>
                  <a:schemeClr val="tx1"/>
                </a:solidFill>
              </a:defRPr>
            </a:lvl1pPr>
          </a:lstStyle>
          <a:p>
            <a:r>
              <a:rPr lang="en-US"/>
              <a:t>SHS DI XP</a:t>
            </a:r>
            <a:endParaRPr lang="en-US" dirty="0"/>
          </a:p>
        </p:txBody>
      </p:sp>
      <p:sp>
        <p:nvSpPr>
          <p:cNvPr id="12" name="Slide Number">
            <a:extLst>
              <a:ext uri="{FF2B5EF4-FFF2-40B4-BE49-F238E27FC236}">
                <a16:creationId xmlns:a16="http://schemas.microsoft.com/office/drawing/2014/main" id="{ED2BBCD9-7907-910C-D497-D921FF30E125}"/>
              </a:ext>
              <a:ext uri="{C183D7F6-B498-43B3-948B-1728B52AA6E4}">
                <adec:decorative xmlns:adec="http://schemas.microsoft.com/office/drawing/2017/decorative" val="1"/>
              </a:ext>
            </a:extLst>
          </p:cNvPr>
          <p:cNvSpPr>
            <a:spLocks noGrp="1"/>
          </p:cNvSpPr>
          <p:nvPr>
            <p:ph type="sldNum" sz="quarter" idx="26"/>
          </p:nvPr>
        </p:nvSpPr>
        <p:spPr/>
        <p:txBody>
          <a:bodyPr/>
          <a:lstStyle>
            <a:lvl1pPr>
              <a:defRPr>
                <a:solidFill>
                  <a:schemeClr val="tx1"/>
                </a:solidFill>
              </a:defRPr>
            </a:lvl1pPr>
          </a:lstStyle>
          <a:p>
            <a:fld id="{42B424FB-C8CA-40D0-9E9F-83B6197CB6E7}" type="slidenum">
              <a:rPr lang="en-US" smtClean="0"/>
              <a:pPr/>
              <a:t>‹Nr.›</a:t>
            </a:fld>
            <a:endParaRPr lang="en-US" dirty="0"/>
          </a:p>
        </p:txBody>
      </p:sp>
      <p:sp>
        <p:nvSpPr>
          <p:cNvPr id="10" name="Restricted (Image slides)">
            <a:extLst>
              <a:ext uri="{FF2B5EF4-FFF2-40B4-BE49-F238E27FC236}">
                <a16:creationId xmlns:a16="http://schemas.microsoft.com/office/drawing/2014/main" id="{32B4763A-3B47-E84E-5C26-70060B401DDC}"/>
              </a:ext>
              <a:ext uri="{C183D7F6-B498-43B3-948B-1728B52AA6E4}">
                <adec:decorative xmlns:adec="http://schemas.microsoft.com/office/drawing/2017/decorative" val="1"/>
              </a:ext>
            </a:extLst>
          </p:cNvPr>
          <p:cNvSpPr>
            <a:spLocks noGrp="1"/>
          </p:cNvSpPr>
          <p:nvPr>
            <p:ph type="dt" sz="half" idx="24"/>
          </p:nvPr>
        </p:nvSpPr>
        <p:spPr/>
        <p:txBody>
          <a:bodyPr/>
          <a:lstStyle>
            <a:lvl1pPr>
              <a:defRPr>
                <a:solidFill>
                  <a:schemeClr val="tx1"/>
                </a:solidFill>
              </a:defRPr>
            </a:lvl1pPr>
          </a:lstStyle>
          <a:p>
            <a:r>
              <a:rPr lang="en-US"/>
              <a:t>Unrestricted © Siemens Healthineers, 2026</a:t>
            </a:r>
            <a:endParaRPr lang="en-US" dirty="0"/>
          </a:p>
        </p:txBody>
      </p:sp>
    </p:spTree>
    <p:extLst>
      <p:ext uri="{BB962C8B-B14F-4D97-AF65-F5344CB8AC3E}">
        <p14:creationId xmlns:p14="http://schemas.microsoft.com/office/powerpoint/2010/main" val="3090785979"/>
      </p:ext>
    </p:extLst>
  </p:cSld>
  <p:clrMapOvr>
    <a:overrideClrMapping bg1="dk1" tx1="lt1" bg2="dk2" tx2="lt2" accent1="accent1" accent2="accent2" accent3="accent3" accent4="accent4" accent5="accent5" accent6="accent6" hlink="hlink" folHlink="folHlink"/>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preserve="1" userDrawn="1">
  <p:cSld name="Content Slide, Multi Picture (M) White">
    <p:bg>
      <p:bgRef idx="1001">
        <a:schemeClr val="bg1"/>
      </p:bgRef>
    </p:bg>
    <p:spTree>
      <p:nvGrpSpPr>
        <p:cNvPr id="1" name=""/>
        <p:cNvGrpSpPr/>
        <p:nvPr/>
      </p:nvGrpSpPr>
      <p:grpSpPr>
        <a:xfrm>
          <a:off x="0" y="0"/>
          <a:ext cx="0" cy="0"/>
          <a:chOff x="0" y="0"/>
          <a:chExt cx="0" cy="0"/>
        </a:xfrm>
      </p:grpSpPr>
      <p:graphicFrame>
        <p:nvGraphicFramePr>
          <p:cNvPr id="6" name="think-cell data - do not delete" hidden="1">
            <a:extLst>
              <a:ext uri="{FF2B5EF4-FFF2-40B4-BE49-F238E27FC236}">
                <a16:creationId xmlns:a16="http://schemas.microsoft.com/office/drawing/2014/main" id="{9BB29A88-E68B-6678-C9B3-80F679444E73}"/>
              </a:ext>
            </a:extLst>
          </p:cNvPr>
          <p:cNvGraphicFramePr>
            <a:graphicFrameLocks/>
          </p:cNvGraphicFramePr>
          <p:nvPr userDrawn="1">
            <p:custDataLst>
              <p:tags r:id="rId1"/>
            </p:custDataLst>
            <p:extLst>
              <p:ext uri="{D42A27DB-BD31-4B8C-83A1-F6EECF244321}">
                <p14:modId xmlns:p14="http://schemas.microsoft.com/office/powerpoint/2010/main" val="937531492"/>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60" imgH="360" progId="TCLayout.ActiveDocument.1">
                  <p:embed/>
                </p:oleObj>
              </mc:Choice>
              <mc:Fallback>
                <p:oleObj name="think-cell Slide" r:id="rId3" imgW="360" imgH="360" progId="TCLayout.ActiveDocument.1">
                  <p:embed/>
                  <p:pic>
                    <p:nvPicPr>
                      <p:cNvPr id="6" name="think-cell data - do not delete" hidden="1">
                        <a:extLst>
                          <a:ext uri="{FF2B5EF4-FFF2-40B4-BE49-F238E27FC236}">
                            <a16:creationId xmlns:a16="http://schemas.microsoft.com/office/drawing/2014/main" id="{9BB29A88-E68B-6678-C9B3-80F679444E73}"/>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grpSp>
        <p:nvGrpSpPr>
          <p:cNvPr id="14" name="Marker">
            <a:extLst>
              <a:ext uri="{FF2B5EF4-FFF2-40B4-BE49-F238E27FC236}">
                <a16:creationId xmlns:a16="http://schemas.microsoft.com/office/drawing/2014/main" id="{9E20E98D-54FE-EB30-4379-90D925DA34C0}"/>
              </a:ext>
              <a:ext uri="{C183D7F6-B498-43B3-948B-1728B52AA6E4}">
                <adec:decorative xmlns:adec="http://schemas.microsoft.com/office/drawing/2017/decorative" val="1"/>
              </a:ext>
            </a:extLst>
          </p:cNvPr>
          <p:cNvGrpSpPr>
            <a:grpSpLocks noGrp="1" noUngrp="1" noRot="1" noMove="1" noResize="1"/>
          </p:cNvGrpSpPr>
          <p:nvPr userDrawn="1"/>
        </p:nvGrpSpPr>
        <p:grpSpPr>
          <a:xfrm>
            <a:off x="-468000" y="-360000"/>
            <a:ext cx="12999600" cy="7578000"/>
            <a:chOff x="-468000" y="-360000"/>
            <a:chExt cx="12999600" cy="7578000"/>
          </a:xfrm>
        </p:grpSpPr>
        <p:cxnSp>
          <p:nvCxnSpPr>
            <p:cNvPr id="15" name="Gerade Verbindung 40">
              <a:extLst>
                <a:ext uri="{FF2B5EF4-FFF2-40B4-BE49-F238E27FC236}">
                  <a16:creationId xmlns:a16="http://schemas.microsoft.com/office/drawing/2014/main" id="{25454CEA-C535-EB7B-CFEF-B7B51E9357EF}"/>
                </a:ext>
              </a:extLst>
            </p:cNvPr>
            <p:cNvCxnSpPr>
              <a:cxnSpLocks noGrp="1" noRot="1" noMove="1" noResize="1" noEditPoints="1" noAdjustHandles="1" noChangeArrowheads="1" noChangeShapeType="1"/>
            </p:cNvCxnSpPr>
            <p:nvPr userDrawn="1"/>
          </p:nvCxnSpPr>
          <p:spPr>
            <a:xfrm>
              <a:off x="540000"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6" name="Gerade Verbindung 42">
              <a:extLst>
                <a:ext uri="{FF2B5EF4-FFF2-40B4-BE49-F238E27FC236}">
                  <a16:creationId xmlns:a16="http://schemas.microsoft.com/office/drawing/2014/main" id="{C3715F5C-12E4-0B66-76D0-30EFAD3F04A0}"/>
                </a:ext>
              </a:extLst>
            </p:cNvPr>
            <p:cNvCxnSpPr>
              <a:cxnSpLocks noGrp="1" noRot="1" noMove="1" noResize="1" noEditPoints="1" noAdjustHandles="1" noChangeArrowheads="1" noChangeShapeType="1"/>
            </p:cNvCxnSpPr>
            <p:nvPr userDrawn="1"/>
          </p:nvCxnSpPr>
          <p:spPr>
            <a:xfrm>
              <a:off x="540000"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7" name="Gerade Verbindung 45">
              <a:extLst>
                <a:ext uri="{FF2B5EF4-FFF2-40B4-BE49-F238E27FC236}">
                  <a16:creationId xmlns:a16="http://schemas.microsoft.com/office/drawing/2014/main" id="{60D946AB-952B-C7C9-BE2B-B067189EB8CD}"/>
                </a:ext>
              </a:extLst>
            </p:cNvPr>
            <p:cNvCxnSpPr>
              <a:cxnSpLocks noGrp="1" noRot="1" noMove="1" noResize="1" noEditPoints="1" noAdjustHandles="1" noChangeArrowheads="1" noChangeShapeType="1"/>
            </p:cNvCxnSpPr>
            <p:nvPr userDrawn="1"/>
          </p:nvCxnSpPr>
          <p:spPr>
            <a:xfrm>
              <a:off x="1299600"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8" name="Gerade Verbindung 46">
              <a:extLst>
                <a:ext uri="{FF2B5EF4-FFF2-40B4-BE49-F238E27FC236}">
                  <a16:creationId xmlns:a16="http://schemas.microsoft.com/office/drawing/2014/main" id="{DC500C9F-F3AF-FA22-EBA2-52C162D5BE51}"/>
                </a:ext>
              </a:extLst>
            </p:cNvPr>
            <p:cNvCxnSpPr>
              <a:cxnSpLocks noGrp="1" noRot="1" noMove="1" noResize="1" noEditPoints="1" noAdjustHandles="1" noChangeArrowheads="1" noChangeShapeType="1"/>
            </p:cNvCxnSpPr>
            <p:nvPr userDrawn="1"/>
          </p:nvCxnSpPr>
          <p:spPr>
            <a:xfrm>
              <a:off x="1299600"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0" name="Gerade Verbindung 48">
              <a:extLst>
                <a:ext uri="{FF2B5EF4-FFF2-40B4-BE49-F238E27FC236}">
                  <a16:creationId xmlns:a16="http://schemas.microsoft.com/office/drawing/2014/main" id="{A9285DF5-4206-8171-2D89-857E984A3072}"/>
                </a:ext>
              </a:extLst>
            </p:cNvPr>
            <p:cNvCxnSpPr>
              <a:cxnSpLocks noGrp="1" noRot="1" noMove="1" noResize="1" noEditPoints="1" noAdjustHandles="1" noChangeArrowheads="1" noChangeShapeType="1"/>
            </p:cNvCxnSpPr>
            <p:nvPr userDrawn="1"/>
          </p:nvCxnSpPr>
          <p:spPr>
            <a:xfrm>
              <a:off x="1479600"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1" name="Gerade Verbindung 49">
              <a:extLst>
                <a:ext uri="{FF2B5EF4-FFF2-40B4-BE49-F238E27FC236}">
                  <a16:creationId xmlns:a16="http://schemas.microsoft.com/office/drawing/2014/main" id="{82EE5F4F-35B6-E6A8-2ABD-470EE253DE33}"/>
                </a:ext>
              </a:extLst>
            </p:cNvPr>
            <p:cNvCxnSpPr>
              <a:cxnSpLocks noGrp="1" noRot="1" noMove="1" noResize="1" noEditPoints="1" noAdjustHandles="1" noChangeArrowheads="1" noChangeShapeType="1"/>
            </p:cNvCxnSpPr>
            <p:nvPr userDrawn="1"/>
          </p:nvCxnSpPr>
          <p:spPr>
            <a:xfrm>
              <a:off x="1479600"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2" name="Gerade Verbindung 51">
              <a:extLst>
                <a:ext uri="{FF2B5EF4-FFF2-40B4-BE49-F238E27FC236}">
                  <a16:creationId xmlns:a16="http://schemas.microsoft.com/office/drawing/2014/main" id="{0D489EAF-8B3B-3C85-98D2-5468F9089AA3}"/>
                </a:ext>
              </a:extLst>
            </p:cNvPr>
            <p:cNvCxnSpPr>
              <a:cxnSpLocks noGrp="1" noRot="1" noMove="1" noResize="1" noEditPoints="1" noAdjustHandles="1" noChangeArrowheads="1" noChangeShapeType="1"/>
            </p:cNvCxnSpPr>
            <p:nvPr userDrawn="1"/>
          </p:nvCxnSpPr>
          <p:spPr>
            <a:xfrm>
              <a:off x="2239200"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3" name="Gerade Verbindung 52">
              <a:extLst>
                <a:ext uri="{FF2B5EF4-FFF2-40B4-BE49-F238E27FC236}">
                  <a16:creationId xmlns:a16="http://schemas.microsoft.com/office/drawing/2014/main" id="{E761BF57-C678-C78B-B308-EF3D0A51B076}"/>
                </a:ext>
              </a:extLst>
            </p:cNvPr>
            <p:cNvCxnSpPr>
              <a:cxnSpLocks noGrp="1" noRot="1" noMove="1" noResize="1" noEditPoints="1" noAdjustHandles="1" noChangeArrowheads="1" noChangeShapeType="1"/>
            </p:cNvCxnSpPr>
            <p:nvPr userDrawn="1"/>
          </p:nvCxnSpPr>
          <p:spPr>
            <a:xfrm>
              <a:off x="2239200"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4" name="Gerade Verbindung 54">
              <a:extLst>
                <a:ext uri="{FF2B5EF4-FFF2-40B4-BE49-F238E27FC236}">
                  <a16:creationId xmlns:a16="http://schemas.microsoft.com/office/drawing/2014/main" id="{618412DF-06AB-AEC6-B38B-31F9E9E2B518}"/>
                </a:ext>
              </a:extLst>
            </p:cNvPr>
            <p:cNvCxnSpPr>
              <a:cxnSpLocks noGrp="1" noRot="1" noMove="1" noResize="1" noEditPoints="1" noAdjustHandles="1" noChangeArrowheads="1" noChangeShapeType="1"/>
            </p:cNvCxnSpPr>
            <p:nvPr userDrawn="1"/>
          </p:nvCxnSpPr>
          <p:spPr>
            <a:xfrm>
              <a:off x="2419200"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5" name="Gerade Verbindung 55">
              <a:extLst>
                <a:ext uri="{FF2B5EF4-FFF2-40B4-BE49-F238E27FC236}">
                  <a16:creationId xmlns:a16="http://schemas.microsoft.com/office/drawing/2014/main" id="{81288313-A8F3-E0EB-DD3B-E3362E7A48E5}"/>
                </a:ext>
              </a:extLst>
            </p:cNvPr>
            <p:cNvCxnSpPr>
              <a:cxnSpLocks noGrp="1" noRot="1" noMove="1" noResize="1" noEditPoints="1" noAdjustHandles="1" noChangeArrowheads="1" noChangeShapeType="1"/>
            </p:cNvCxnSpPr>
            <p:nvPr userDrawn="1"/>
          </p:nvCxnSpPr>
          <p:spPr>
            <a:xfrm>
              <a:off x="2419200"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6" name="Gerade Verbindung 57">
              <a:extLst>
                <a:ext uri="{FF2B5EF4-FFF2-40B4-BE49-F238E27FC236}">
                  <a16:creationId xmlns:a16="http://schemas.microsoft.com/office/drawing/2014/main" id="{DB27FED9-6793-913D-5969-1CFE517904BE}"/>
                </a:ext>
              </a:extLst>
            </p:cNvPr>
            <p:cNvCxnSpPr>
              <a:cxnSpLocks noGrp="1" noRot="1" noMove="1" noResize="1" noEditPoints="1" noAdjustHandles="1" noChangeArrowheads="1" noChangeShapeType="1"/>
            </p:cNvCxnSpPr>
            <p:nvPr userDrawn="1"/>
          </p:nvCxnSpPr>
          <p:spPr>
            <a:xfrm>
              <a:off x="3178175"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7" name="Gerade Verbindung 58">
              <a:extLst>
                <a:ext uri="{FF2B5EF4-FFF2-40B4-BE49-F238E27FC236}">
                  <a16:creationId xmlns:a16="http://schemas.microsoft.com/office/drawing/2014/main" id="{847BFF6F-D176-2AD8-A229-65DC23602FFB}"/>
                </a:ext>
              </a:extLst>
            </p:cNvPr>
            <p:cNvCxnSpPr>
              <a:cxnSpLocks noGrp="1" noRot="1" noMove="1" noResize="1" noEditPoints="1" noAdjustHandles="1" noChangeArrowheads="1" noChangeShapeType="1"/>
            </p:cNvCxnSpPr>
            <p:nvPr userDrawn="1"/>
          </p:nvCxnSpPr>
          <p:spPr>
            <a:xfrm>
              <a:off x="3178175"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8" name="Gerade Verbindung 60">
              <a:extLst>
                <a:ext uri="{FF2B5EF4-FFF2-40B4-BE49-F238E27FC236}">
                  <a16:creationId xmlns:a16="http://schemas.microsoft.com/office/drawing/2014/main" id="{9CCCBE0A-088B-FB30-CE3D-CAED3B86C374}"/>
                </a:ext>
              </a:extLst>
            </p:cNvPr>
            <p:cNvCxnSpPr>
              <a:cxnSpLocks noGrp="1" noRot="1" noMove="1" noResize="1" noEditPoints="1" noAdjustHandles="1" noChangeArrowheads="1" noChangeShapeType="1"/>
            </p:cNvCxnSpPr>
            <p:nvPr userDrawn="1"/>
          </p:nvCxnSpPr>
          <p:spPr>
            <a:xfrm>
              <a:off x="3359150"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9" name="Gerade Verbindung 61">
              <a:extLst>
                <a:ext uri="{FF2B5EF4-FFF2-40B4-BE49-F238E27FC236}">
                  <a16:creationId xmlns:a16="http://schemas.microsoft.com/office/drawing/2014/main" id="{7207A5B9-67D0-D4D3-2241-DD507F187B94}"/>
                </a:ext>
              </a:extLst>
            </p:cNvPr>
            <p:cNvCxnSpPr>
              <a:cxnSpLocks noGrp="1" noRot="1" noMove="1" noResize="1" noEditPoints="1" noAdjustHandles="1" noChangeArrowheads="1" noChangeShapeType="1"/>
            </p:cNvCxnSpPr>
            <p:nvPr userDrawn="1"/>
          </p:nvCxnSpPr>
          <p:spPr>
            <a:xfrm>
              <a:off x="3359150"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0" name="Gerade Verbindung 63">
              <a:extLst>
                <a:ext uri="{FF2B5EF4-FFF2-40B4-BE49-F238E27FC236}">
                  <a16:creationId xmlns:a16="http://schemas.microsoft.com/office/drawing/2014/main" id="{3106B54F-2EF1-6820-4FE4-92020ED592AD}"/>
                </a:ext>
              </a:extLst>
            </p:cNvPr>
            <p:cNvCxnSpPr>
              <a:cxnSpLocks noGrp="1" noRot="1" noMove="1" noResize="1" noEditPoints="1" noAdjustHandles="1" noChangeArrowheads="1" noChangeShapeType="1"/>
            </p:cNvCxnSpPr>
            <p:nvPr userDrawn="1"/>
          </p:nvCxnSpPr>
          <p:spPr>
            <a:xfrm>
              <a:off x="4114800"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1" name="Gerade Verbindung 64">
              <a:extLst>
                <a:ext uri="{FF2B5EF4-FFF2-40B4-BE49-F238E27FC236}">
                  <a16:creationId xmlns:a16="http://schemas.microsoft.com/office/drawing/2014/main" id="{E803B745-EBB6-8C6C-8938-C3E8DD5752B4}"/>
                </a:ext>
              </a:extLst>
            </p:cNvPr>
            <p:cNvCxnSpPr>
              <a:cxnSpLocks noGrp="1" noRot="1" noMove="1" noResize="1" noEditPoints="1" noAdjustHandles="1" noChangeArrowheads="1" noChangeShapeType="1"/>
            </p:cNvCxnSpPr>
            <p:nvPr userDrawn="1"/>
          </p:nvCxnSpPr>
          <p:spPr>
            <a:xfrm>
              <a:off x="4114800"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2" name="Gerade Verbindung 66">
              <a:extLst>
                <a:ext uri="{FF2B5EF4-FFF2-40B4-BE49-F238E27FC236}">
                  <a16:creationId xmlns:a16="http://schemas.microsoft.com/office/drawing/2014/main" id="{4BFC44B8-0AF0-47CC-65E5-9C6CD7CA732C}"/>
                </a:ext>
              </a:extLst>
            </p:cNvPr>
            <p:cNvCxnSpPr>
              <a:cxnSpLocks noGrp="1" noRot="1" noMove="1" noResize="1" noEditPoints="1" noAdjustHandles="1" noChangeArrowheads="1" noChangeShapeType="1"/>
            </p:cNvCxnSpPr>
            <p:nvPr userDrawn="1"/>
          </p:nvCxnSpPr>
          <p:spPr>
            <a:xfrm>
              <a:off x="4295775"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3" name="Gerade Verbindung 67">
              <a:extLst>
                <a:ext uri="{FF2B5EF4-FFF2-40B4-BE49-F238E27FC236}">
                  <a16:creationId xmlns:a16="http://schemas.microsoft.com/office/drawing/2014/main" id="{B139FC7E-DD77-798E-D569-B76F5F735253}"/>
                </a:ext>
              </a:extLst>
            </p:cNvPr>
            <p:cNvCxnSpPr>
              <a:cxnSpLocks noGrp="1" noRot="1" noMove="1" noResize="1" noEditPoints="1" noAdjustHandles="1" noChangeArrowheads="1" noChangeShapeType="1"/>
            </p:cNvCxnSpPr>
            <p:nvPr userDrawn="1"/>
          </p:nvCxnSpPr>
          <p:spPr>
            <a:xfrm>
              <a:off x="4295775"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4" name="Gerade Verbindung 69">
              <a:extLst>
                <a:ext uri="{FF2B5EF4-FFF2-40B4-BE49-F238E27FC236}">
                  <a16:creationId xmlns:a16="http://schemas.microsoft.com/office/drawing/2014/main" id="{0B327ABA-F9AB-9DC1-D200-F0FDCD13EC99}"/>
                </a:ext>
              </a:extLst>
            </p:cNvPr>
            <p:cNvCxnSpPr>
              <a:cxnSpLocks noGrp="1" noRot="1" noMove="1" noResize="1" noEditPoints="1" noAdjustHandles="1" noChangeArrowheads="1" noChangeShapeType="1"/>
            </p:cNvCxnSpPr>
            <p:nvPr userDrawn="1"/>
          </p:nvCxnSpPr>
          <p:spPr>
            <a:xfrm>
              <a:off x="5054600"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5" name="Gerade Verbindung 70">
              <a:extLst>
                <a:ext uri="{FF2B5EF4-FFF2-40B4-BE49-F238E27FC236}">
                  <a16:creationId xmlns:a16="http://schemas.microsoft.com/office/drawing/2014/main" id="{0106EA8F-A2C4-4BFA-CE4E-DD31C2D6A9B3}"/>
                </a:ext>
              </a:extLst>
            </p:cNvPr>
            <p:cNvCxnSpPr>
              <a:cxnSpLocks noGrp="1" noRot="1" noMove="1" noResize="1" noEditPoints="1" noAdjustHandles="1" noChangeArrowheads="1" noChangeShapeType="1"/>
            </p:cNvCxnSpPr>
            <p:nvPr userDrawn="1"/>
          </p:nvCxnSpPr>
          <p:spPr>
            <a:xfrm>
              <a:off x="5054600"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6" name="Gerade Verbindung 72">
              <a:extLst>
                <a:ext uri="{FF2B5EF4-FFF2-40B4-BE49-F238E27FC236}">
                  <a16:creationId xmlns:a16="http://schemas.microsoft.com/office/drawing/2014/main" id="{BB1AABED-898D-E735-370A-3A03CB4770D8}"/>
                </a:ext>
              </a:extLst>
            </p:cNvPr>
            <p:cNvCxnSpPr>
              <a:cxnSpLocks noGrp="1" noRot="1" noMove="1" noResize="1" noEditPoints="1" noAdjustHandles="1" noChangeArrowheads="1" noChangeShapeType="1"/>
            </p:cNvCxnSpPr>
            <p:nvPr userDrawn="1"/>
          </p:nvCxnSpPr>
          <p:spPr>
            <a:xfrm>
              <a:off x="5235575"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7" name="Gerade Verbindung 73">
              <a:extLst>
                <a:ext uri="{FF2B5EF4-FFF2-40B4-BE49-F238E27FC236}">
                  <a16:creationId xmlns:a16="http://schemas.microsoft.com/office/drawing/2014/main" id="{2A7FB807-ECB5-BBC6-D635-62435C673EC6}"/>
                </a:ext>
              </a:extLst>
            </p:cNvPr>
            <p:cNvCxnSpPr>
              <a:cxnSpLocks noGrp="1" noRot="1" noMove="1" noResize="1" noEditPoints="1" noAdjustHandles="1" noChangeArrowheads="1" noChangeShapeType="1"/>
            </p:cNvCxnSpPr>
            <p:nvPr userDrawn="1"/>
          </p:nvCxnSpPr>
          <p:spPr>
            <a:xfrm>
              <a:off x="5235575"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8" name="Gerade Verbindung 75">
              <a:extLst>
                <a:ext uri="{FF2B5EF4-FFF2-40B4-BE49-F238E27FC236}">
                  <a16:creationId xmlns:a16="http://schemas.microsoft.com/office/drawing/2014/main" id="{0FDFE841-D710-CA9B-A451-58373523738D}"/>
                </a:ext>
              </a:extLst>
            </p:cNvPr>
            <p:cNvCxnSpPr>
              <a:cxnSpLocks noGrp="1" noRot="1" noMove="1" noResize="1" noEditPoints="1" noAdjustHandles="1" noChangeArrowheads="1" noChangeShapeType="1"/>
            </p:cNvCxnSpPr>
            <p:nvPr userDrawn="1"/>
          </p:nvCxnSpPr>
          <p:spPr>
            <a:xfrm>
              <a:off x="5994400"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9" name="Gerade Verbindung 76">
              <a:extLst>
                <a:ext uri="{FF2B5EF4-FFF2-40B4-BE49-F238E27FC236}">
                  <a16:creationId xmlns:a16="http://schemas.microsoft.com/office/drawing/2014/main" id="{333D073A-2037-94E3-8A10-315D4DE315C6}"/>
                </a:ext>
              </a:extLst>
            </p:cNvPr>
            <p:cNvCxnSpPr>
              <a:cxnSpLocks noGrp="1" noRot="1" noMove="1" noResize="1" noEditPoints="1" noAdjustHandles="1" noChangeArrowheads="1" noChangeShapeType="1"/>
            </p:cNvCxnSpPr>
            <p:nvPr userDrawn="1"/>
          </p:nvCxnSpPr>
          <p:spPr>
            <a:xfrm>
              <a:off x="5994400"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40" name="Gerade Verbindung 78">
              <a:extLst>
                <a:ext uri="{FF2B5EF4-FFF2-40B4-BE49-F238E27FC236}">
                  <a16:creationId xmlns:a16="http://schemas.microsoft.com/office/drawing/2014/main" id="{5070CD94-C29E-A666-71FF-958206AE3281}"/>
                </a:ext>
              </a:extLst>
            </p:cNvPr>
            <p:cNvCxnSpPr>
              <a:cxnSpLocks noGrp="1" noRot="1" noMove="1" noResize="1" noEditPoints="1" noAdjustHandles="1" noChangeArrowheads="1" noChangeShapeType="1"/>
            </p:cNvCxnSpPr>
            <p:nvPr userDrawn="1"/>
          </p:nvCxnSpPr>
          <p:spPr>
            <a:xfrm>
              <a:off x="6175375"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41" name="Gerade Verbindung 79">
              <a:extLst>
                <a:ext uri="{FF2B5EF4-FFF2-40B4-BE49-F238E27FC236}">
                  <a16:creationId xmlns:a16="http://schemas.microsoft.com/office/drawing/2014/main" id="{F97D6202-AF5B-8979-2644-76BB2685F8A2}"/>
                </a:ext>
              </a:extLst>
            </p:cNvPr>
            <p:cNvCxnSpPr>
              <a:cxnSpLocks noGrp="1" noRot="1" noMove="1" noResize="1" noEditPoints="1" noAdjustHandles="1" noChangeArrowheads="1" noChangeShapeType="1"/>
            </p:cNvCxnSpPr>
            <p:nvPr userDrawn="1"/>
          </p:nvCxnSpPr>
          <p:spPr>
            <a:xfrm>
              <a:off x="6175375"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42" name="Gerade Verbindung 81">
              <a:extLst>
                <a:ext uri="{FF2B5EF4-FFF2-40B4-BE49-F238E27FC236}">
                  <a16:creationId xmlns:a16="http://schemas.microsoft.com/office/drawing/2014/main" id="{DE598F3D-A3E1-4BE9-13CF-A11A6659A562}"/>
                </a:ext>
              </a:extLst>
            </p:cNvPr>
            <p:cNvCxnSpPr>
              <a:cxnSpLocks noGrp="1" noRot="1" noMove="1" noResize="1" noEditPoints="1" noAdjustHandles="1" noChangeArrowheads="1" noChangeShapeType="1"/>
            </p:cNvCxnSpPr>
            <p:nvPr userDrawn="1"/>
          </p:nvCxnSpPr>
          <p:spPr>
            <a:xfrm>
              <a:off x="6934200"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43" name="Gerade Verbindung 82">
              <a:extLst>
                <a:ext uri="{FF2B5EF4-FFF2-40B4-BE49-F238E27FC236}">
                  <a16:creationId xmlns:a16="http://schemas.microsoft.com/office/drawing/2014/main" id="{70171AE4-93F4-FBC7-29C1-8FAFA24B9431}"/>
                </a:ext>
              </a:extLst>
            </p:cNvPr>
            <p:cNvCxnSpPr>
              <a:cxnSpLocks noGrp="1" noRot="1" noMove="1" noResize="1" noEditPoints="1" noAdjustHandles="1" noChangeArrowheads="1" noChangeShapeType="1"/>
            </p:cNvCxnSpPr>
            <p:nvPr userDrawn="1"/>
          </p:nvCxnSpPr>
          <p:spPr>
            <a:xfrm>
              <a:off x="6934200"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44" name="Gerade Verbindung 84">
              <a:extLst>
                <a:ext uri="{FF2B5EF4-FFF2-40B4-BE49-F238E27FC236}">
                  <a16:creationId xmlns:a16="http://schemas.microsoft.com/office/drawing/2014/main" id="{5EF63941-3550-1654-170B-9DB58D18735A}"/>
                </a:ext>
              </a:extLst>
            </p:cNvPr>
            <p:cNvCxnSpPr>
              <a:cxnSpLocks noGrp="1" noRot="1" noMove="1" noResize="1" noEditPoints="1" noAdjustHandles="1" noChangeArrowheads="1" noChangeShapeType="1"/>
            </p:cNvCxnSpPr>
            <p:nvPr userDrawn="1"/>
          </p:nvCxnSpPr>
          <p:spPr>
            <a:xfrm>
              <a:off x="7114826"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45" name="Gerade Verbindung 85">
              <a:extLst>
                <a:ext uri="{FF2B5EF4-FFF2-40B4-BE49-F238E27FC236}">
                  <a16:creationId xmlns:a16="http://schemas.microsoft.com/office/drawing/2014/main" id="{956BE8D4-9F4E-C2FB-3227-5EC205E451B5}"/>
                </a:ext>
              </a:extLst>
            </p:cNvPr>
            <p:cNvCxnSpPr>
              <a:cxnSpLocks noGrp="1" noRot="1" noMove="1" noResize="1" noEditPoints="1" noAdjustHandles="1" noChangeArrowheads="1" noChangeShapeType="1"/>
            </p:cNvCxnSpPr>
            <p:nvPr userDrawn="1"/>
          </p:nvCxnSpPr>
          <p:spPr>
            <a:xfrm>
              <a:off x="7114826"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46" name="Gerade Verbindung 87">
              <a:extLst>
                <a:ext uri="{FF2B5EF4-FFF2-40B4-BE49-F238E27FC236}">
                  <a16:creationId xmlns:a16="http://schemas.microsoft.com/office/drawing/2014/main" id="{BB249284-D641-684F-43FC-2F185C7BC9F3}"/>
                </a:ext>
              </a:extLst>
            </p:cNvPr>
            <p:cNvCxnSpPr>
              <a:cxnSpLocks noGrp="1" noRot="1" noMove="1" noResize="1" noEditPoints="1" noAdjustHandles="1" noChangeArrowheads="1" noChangeShapeType="1"/>
            </p:cNvCxnSpPr>
            <p:nvPr userDrawn="1"/>
          </p:nvCxnSpPr>
          <p:spPr>
            <a:xfrm>
              <a:off x="7874000"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47" name="Gerade Verbindung 88">
              <a:extLst>
                <a:ext uri="{FF2B5EF4-FFF2-40B4-BE49-F238E27FC236}">
                  <a16:creationId xmlns:a16="http://schemas.microsoft.com/office/drawing/2014/main" id="{835A67BD-B399-B393-D7D2-4673BE752673}"/>
                </a:ext>
              </a:extLst>
            </p:cNvPr>
            <p:cNvCxnSpPr>
              <a:cxnSpLocks noGrp="1" noRot="1" noMove="1" noResize="1" noEditPoints="1" noAdjustHandles="1" noChangeArrowheads="1" noChangeShapeType="1"/>
            </p:cNvCxnSpPr>
            <p:nvPr userDrawn="1"/>
          </p:nvCxnSpPr>
          <p:spPr>
            <a:xfrm>
              <a:off x="7874000"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48" name="Gerade Verbindung 90">
              <a:extLst>
                <a:ext uri="{FF2B5EF4-FFF2-40B4-BE49-F238E27FC236}">
                  <a16:creationId xmlns:a16="http://schemas.microsoft.com/office/drawing/2014/main" id="{D819556A-4247-A0C0-003F-1A610EFD5191}"/>
                </a:ext>
              </a:extLst>
            </p:cNvPr>
            <p:cNvCxnSpPr>
              <a:cxnSpLocks noGrp="1" noRot="1" noMove="1" noResize="1" noEditPoints="1" noAdjustHandles="1" noChangeArrowheads="1" noChangeShapeType="1"/>
            </p:cNvCxnSpPr>
            <p:nvPr userDrawn="1"/>
          </p:nvCxnSpPr>
          <p:spPr>
            <a:xfrm>
              <a:off x="8054975"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49" name="Gerade Verbindung 91">
              <a:extLst>
                <a:ext uri="{FF2B5EF4-FFF2-40B4-BE49-F238E27FC236}">
                  <a16:creationId xmlns:a16="http://schemas.microsoft.com/office/drawing/2014/main" id="{4B538585-5CF5-F825-7401-802486D8831E}"/>
                </a:ext>
              </a:extLst>
            </p:cNvPr>
            <p:cNvCxnSpPr>
              <a:cxnSpLocks noGrp="1" noRot="1" noMove="1" noResize="1" noEditPoints="1" noAdjustHandles="1" noChangeArrowheads="1" noChangeShapeType="1"/>
            </p:cNvCxnSpPr>
            <p:nvPr userDrawn="1"/>
          </p:nvCxnSpPr>
          <p:spPr>
            <a:xfrm>
              <a:off x="8054975"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50" name="Gerade Verbindung 93">
              <a:extLst>
                <a:ext uri="{FF2B5EF4-FFF2-40B4-BE49-F238E27FC236}">
                  <a16:creationId xmlns:a16="http://schemas.microsoft.com/office/drawing/2014/main" id="{D4020B1C-5370-D7F8-2DB5-2A6FDF1B4788}"/>
                </a:ext>
              </a:extLst>
            </p:cNvPr>
            <p:cNvCxnSpPr>
              <a:cxnSpLocks noGrp="1" noRot="1" noMove="1" noResize="1" noEditPoints="1" noAdjustHandles="1" noChangeArrowheads="1" noChangeShapeType="1"/>
            </p:cNvCxnSpPr>
            <p:nvPr userDrawn="1"/>
          </p:nvCxnSpPr>
          <p:spPr>
            <a:xfrm>
              <a:off x="8813800"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51" name="Gerade Verbindung 94">
              <a:extLst>
                <a:ext uri="{FF2B5EF4-FFF2-40B4-BE49-F238E27FC236}">
                  <a16:creationId xmlns:a16="http://schemas.microsoft.com/office/drawing/2014/main" id="{AF394DB7-5042-C897-9EA3-08DB68364425}"/>
                </a:ext>
              </a:extLst>
            </p:cNvPr>
            <p:cNvCxnSpPr>
              <a:cxnSpLocks noGrp="1" noRot="1" noMove="1" noResize="1" noEditPoints="1" noAdjustHandles="1" noChangeArrowheads="1" noChangeShapeType="1"/>
            </p:cNvCxnSpPr>
            <p:nvPr userDrawn="1"/>
          </p:nvCxnSpPr>
          <p:spPr>
            <a:xfrm>
              <a:off x="8813800"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52" name="Gerade Verbindung 96">
              <a:extLst>
                <a:ext uri="{FF2B5EF4-FFF2-40B4-BE49-F238E27FC236}">
                  <a16:creationId xmlns:a16="http://schemas.microsoft.com/office/drawing/2014/main" id="{BA6CEFCF-41EF-2CCA-745E-7177375AC1A8}"/>
                </a:ext>
              </a:extLst>
            </p:cNvPr>
            <p:cNvCxnSpPr>
              <a:cxnSpLocks noGrp="1" noRot="1" noMove="1" noResize="1" noEditPoints="1" noAdjustHandles="1" noChangeArrowheads="1" noChangeShapeType="1"/>
            </p:cNvCxnSpPr>
            <p:nvPr userDrawn="1"/>
          </p:nvCxnSpPr>
          <p:spPr>
            <a:xfrm>
              <a:off x="8994775"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53" name="Gerade Verbindung 97">
              <a:extLst>
                <a:ext uri="{FF2B5EF4-FFF2-40B4-BE49-F238E27FC236}">
                  <a16:creationId xmlns:a16="http://schemas.microsoft.com/office/drawing/2014/main" id="{492A17BB-141C-0576-5C4B-EECC2A1C3E4C}"/>
                </a:ext>
              </a:extLst>
            </p:cNvPr>
            <p:cNvCxnSpPr>
              <a:cxnSpLocks noGrp="1" noRot="1" noMove="1" noResize="1" noEditPoints="1" noAdjustHandles="1" noChangeArrowheads="1" noChangeShapeType="1"/>
            </p:cNvCxnSpPr>
            <p:nvPr userDrawn="1"/>
          </p:nvCxnSpPr>
          <p:spPr>
            <a:xfrm>
              <a:off x="8994775"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54" name="Gerade Verbindung 99">
              <a:extLst>
                <a:ext uri="{FF2B5EF4-FFF2-40B4-BE49-F238E27FC236}">
                  <a16:creationId xmlns:a16="http://schemas.microsoft.com/office/drawing/2014/main" id="{09231E1A-FA67-65A7-C783-5EE4303340D4}"/>
                </a:ext>
              </a:extLst>
            </p:cNvPr>
            <p:cNvCxnSpPr>
              <a:cxnSpLocks noGrp="1" noRot="1" noMove="1" noResize="1" noEditPoints="1" noAdjustHandles="1" noChangeArrowheads="1" noChangeShapeType="1"/>
            </p:cNvCxnSpPr>
            <p:nvPr userDrawn="1"/>
          </p:nvCxnSpPr>
          <p:spPr>
            <a:xfrm>
              <a:off x="9751003"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55" name="Gerade Verbindung 100">
              <a:extLst>
                <a:ext uri="{FF2B5EF4-FFF2-40B4-BE49-F238E27FC236}">
                  <a16:creationId xmlns:a16="http://schemas.microsoft.com/office/drawing/2014/main" id="{1135515F-ADC3-0001-C1D3-1E4F1AEB7E9C}"/>
                </a:ext>
              </a:extLst>
            </p:cNvPr>
            <p:cNvCxnSpPr>
              <a:cxnSpLocks noGrp="1" noRot="1" noMove="1" noResize="1" noEditPoints="1" noAdjustHandles="1" noChangeArrowheads="1" noChangeShapeType="1"/>
            </p:cNvCxnSpPr>
            <p:nvPr userDrawn="1"/>
          </p:nvCxnSpPr>
          <p:spPr>
            <a:xfrm>
              <a:off x="9751003"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56" name="Gerade Verbindung 102">
              <a:extLst>
                <a:ext uri="{FF2B5EF4-FFF2-40B4-BE49-F238E27FC236}">
                  <a16:creationId xmlns:a16="http://schemas.microsoft.com/office/drawing/2014/main" id="{C850E8E9-53F3-D599-82F5-4BF4D891AA36}"/>
                </a:ext>
              </a:extLst>
            </p:cNvPr>
            <p:cNvCxnSpPr>
              <a:cxnSpLocks noGrp="1" noRot="1" noMove="1" noResize="1" noEditPoints="1" noAdjustHandles="1" noChangeArrowheads="1" noChangeShapeType="1"/>
            </p:cNvCxnSpPr>
            <p:nvPr userDrawn="1"/>
          </p:nvCxnSpPr>
          <p:spPr>
            <a:xfrm>
              <a:off x="9928225"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57" name="Gerade Verbindung 103">
              <a:extLst>
                <a:ext uri="{FF2B5EF4-FFF2-40B4-BE49-F238E27FC236}">
                  <a16:creationId xmlns:a16="http://schemas.microsoft.com/office/drawing/2014/main" id="{369E6BD7-3FB4-D922-2A5E-D70FF4BBEC6F}"/>
                </a:ext>
              </a:extLst>
            </p:cNvPr>
            <p:cNvCxnSpPr>
              <a:cxnSpLocks noGrp="1" noRot="1" noMove="1" noResize="1" noEditPoints="1" noAdjustHandles="1" noChangeArrowheads="1" noChangeShapeType="1"/>
            </p:cNvCxnSpPr>
            <p:nvPr userDrawn="1"/>
          </p:nvCxnSpPr>
          <p:spPr>
            <a:xfrm>
              <a:off x="9928225"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58" name="Gerade Verbindung 105">
              <a:extLst>
                <a:ext uri="{FF2B5EF4-FFF2-40B4-BE49-F238E27FC236}">
                  <a16:creationId xmlns:a16="http://schemas.microsoft.com/office/drawing/2014/main" id="{DED8E46D-E951-DF60-105C-7EE16F123A09}"/>
                </a:ext>
              </a:extLst>
            </p:cNvPr>
            <p:cNvCxnSpPr>
              <a:cxnSpLocks noGrp="1" noRot="1" noMove="1" noResize="1" noEditPoints="1" noAdjustHandles="1" noChangeArrowheads="1" noChangeShapeType="1"/>
            </p:cNvCxnSpPr>
            <p:nvPr userDrawn="1"/>
          </p:nvCxnSpPr>
          <p:spPr>
            <a:xfrm>
              <a:off x="10690225"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59" name="Gerade Verbindung 106">
              <a:extLst>
                <a:ext uri="{FF2B5EF4-FFF2-40B4-BE49-F238E27FC236}">
                  <a16:creationId xmlns:a16="http://schemas.microsoft.com/office/drawing/2014/main" id="{7B63612D-04D3-6AAD-4E49-19A69FD37D68}"/>
                </a:ext>
              </a:extLst>
            </p:cNvPr>
            <p:cNvCxnSpPr>
              <a:cxnSpLocks noGrp="1" noRot="1" noMove="1" noResize="1" noEditPoints="1" noAdjustHandles="1" noChangeArrowheads="1" noChangeShapeType="1"/>
            </p:cNvCxnSpPr>
            <p:nvPr userDrawn="1"/>
          </p:nvCxnSpPr>
          <p:spPr>
            <a:xfrm>
              <a:off x="10690225"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60" name="Gerade Verbindung 108">
              <a:extLst>
                <a:ext uri="{FF2B5EF4-FFF2-40B4-BE49-F238E27FC236}">
                  <a16:creationId xmlns:a16="http://schemas.microsoft.com/office/drawing/2014/main" id="{BD822254-DE93-D614-9C1D-C4664B06C390}"/>
                </a:ext>
              </a:extLst>
            </p:cNvPr>
            <p:cNvCxnSpPr>
              <a:cxnSpLocks noGrp="1" noRot="1" noMove="1" noResize="1" noEditPoints="1" noAdjustHandles="1" noChangeArrowheads="1" noChangeShapeType="1"/>
            </p:cNvCxnSpPr>
            <p:nvPr userDrawn="1"/>
          </p:nvCxnSpPr>
          <p:spPr>
            <a:xfrm>
              <a:off x="10868025"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61" name="Gerade Verbindung 109">
              <a:extLst>
                <a:ext uri="{FF2B5EF4-FFF2-40B4-BE49-F238E27FC236}">
                  <a16:creationId xmlns:a16="http://schemas.microsoft.com/office/drawing/2014/main" id="{46AC8D8A-C2BA-83C7-0731-D70032389B37}"/>
                </a:ext>
              </a:extLst>
            </p:cNvPr>
            <p:cNvCxnSpPr>
              <a:cxnSpLocks noGrp="1" noRot="1" noMove="1" noResize="1" noEditPoints="1" noAdjustHandles="1" noChangeArrowheads="1" noChangeShapeType="1"/>
            </p:cNvCxnSpPr>
            <p:nvPr userDrawn="1"/>
          </p:nvCxnSpPr>
          <p:spPr>
            <a:xfrm>
              <a:off x="10868025"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62" name="Gerade Verbindung 111">
              <a:extLst>
                <a:ext uri="{FF2B5EF4-FFF2-40B4-BE49-F238E27FC236}">
                  <a16:creationId xmlns:a16="http://schemas.microsoft.com/office/drawing/2014/main" id="{B2F4188B-179B-2907-6958-EFD606C95B4A}"/>
                </a:ext>
              </a:extLst>
            </p:cNvPr>
            <p:cNvCxnSpPr>
              <a:cxnSpLocks noGrp="1" noRot="1" noMove="1" noResize="1" noEditPoints="1" noAdjustHandles="1" noChangeArrowheads="1" noChangeShapeType="1"/>
            </p:cNvCxnSpPr>
            <p:nvPr userDrawn="1"/>
          </p:nvCxnSpPr>
          <p:spPr>
            <a:xfrm>
              <a:off x="11628438"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63" name="Gerade Verbindung 112">
              <a:extLst>
                <a:ext uri="{FF2B5EF4-FFF2-40B4-BE49-F238E27FC236}">
                  <a16:creationId xmlns:a16="http://schemas.microsoft.com/office/drawing/2014/main" id="{3E02725C-0292-C8AA-C70C-37DC224DD366}"/>
                </a:ext>
              </a:extLst>
            </p:cNvPr>
            <p:cNvCxnSpPr>
              <a:cxnSpLocks noGrp="1" noRot="1" noMove="1" noResize="1" noEditPoints="1" noAdjustHandles="1" noChangeArrowheads="1" noChangeShapeType="1"/>
            </p:cNvCxnSpPr>
            <p:nvPr userDrawn="1"/>
          </p:nvCxnSpPr>
          <p:spPr>
            <a:xfrm>
              <a:off x="11628438"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64" name="Gerade Verbindung 114">
              <a:extLst>
                <a:ext uri="{FF2B5EF4-FFF2-40B4-BE49-F238E27FC236}">
                  <a16:creationId xmlns:a16="http://schemas.microsoft.com/office/drawing/2014/main" id="{339E20E3-CEB5-1DDD-1FE1-4B6F9DB080E1}"/>
                </a:ext>
              </a:extLst>
            </p:cNvPr>
            <p:cNvCxnSpPr>
              <a:cxnSpLocks noGrp="1" noRot="1" noMove="1" noResize="1" noEditPoints="1" noAdjustHandles="1" noChangeArrowheads="1" noChangeShapeType="1"/>
            </p:cNvCxnSpPr>
            <p:nvPr userDrawn="1"/>
          </p:nvCxnSpPr>
          <p:spPr>
            <a:xfrm rot="5400000">
              <a:off x="-360000" y="151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65" name="Gerade Verbindung 116">
              <a:extLst>
                <a:ext uri="{FF2B5EF4-FFF2-40B4-BE49-F238E27FC236}">
                  <a16:creationId xmlns:a16="http://schemas.microsoft.com/office/drawing/2014/main" id="{9796A492-017D-8B35-277A-3DAAD433DC85}"/>
                </a:ext>
              </a:extLst>
            </p:cNvPr>
            <p:cNvCxnSpPr>
              <a:cxnSpLocks noGrp="1" noRot="1" noMove="1" noResize="1" noEditPoints="1" noAdjustHandles="1" noChangeArrowheads="1" noChangeShapeType="1"/>
            </p:cNvCxnSpPr>
            <p:nvPr userDrawn="1"/>
          </p:nvCxnSpPr>
          <p:spPr>
            <a:xfrm rot="5400000">
              <a:off x="-360000" y="6084838"/>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66" name="Gerade Verbindung 117">
              <a:extLst>
                <a:ext uri="{FF2B5EF4-FFF2-40B4-BE49-F238E27FC236}">
                  <a16:creationId xmlns:a16="http://schemas.microsoft.com/office/drawing/2014/main" id="{A091FF14-7236-664D-B3BF-5E1BD76ACA0B}"/>
                </a:ext>
              </a:extLst>
            </p:cNvPr>
            <p:cNvCxnSpPr>
              <a:cxnSpLocks noGrp="1" noRot="1" noMove="1" noResize="1" noEditPoints="1" noAdjustHandles="1" noChangeArrowheads="1" noChangeShapeType="1"/>
            </p:cNvCxnSpPr>
            <p:nvPr userDrawn="1"/>
          </p:nvCxnSpPr>
          <p:spPr>
            <a:xfrm rot="5400000">
              <a:off x="12423600" y="151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67" name="Gerade Verbindung 118">
              <a:extLst>
                <a:ext uri="{FF2B5EF4-FFF2-40B4-BE49-F238E27FC236}">
                  <a16:creationId xmlns:a16="http://schemas.microsoft.com/office/drawing/2014/main" id="{B39E7083-3617-3AF0-A3F7-C3CFC1DB92C9}"/>
                </a:ext>
              </a:extLst>
            </p:cNvPr>
            <p:cNvCxnSpPr>
              <a:cxnSpLocks noGrp="1" noRot="1" noMove="1" noResize="1" noEditPoints="1" noAdjustHandles="1" noChangeArrowheads="1" noChangeShapeType="1"/>
            </p:cNvCxnSpPr>
            <p:nvPr userDrawn="1"/>
          </p:nvCxnSpPr>
          <p:spPr>
            <a:xfrm rot="5400000">
              <a:off x="12423600" y="6084838"/>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grpSp>
      <p:sp>
        <p:nvSpPr>
          <p:cNvPr id="13" name="Headline"/>
          <p:cNvSpPr>
            <a:spLocks noGrp="1"/>
          </p:cNvSpPr>
          <p:nvPr>
            <p:ph type="title" hasCustomPrompt="1"/>
          </p:nvPr>
        </p:nvSpPr>
        <p:spPr>
          <a:xfrm>
            <a:off x="540000" y="219599"/>
            <a:ext cx="5461200" cy="832913"/>
          </a:xfrm>
        </p:spPr>
        <p:txBody>
          <a:bodyPr vert="horz" rIns="0"/>
          <a:lstStyle>
            <a:lvl1pPr>
              <a:defRPr b="0">
                <a:solidFill>
                  <a:schemeClr val="bg2"/>
                </a:solidFill>
              </a:defRPr>
            </a:lvl1pPr>
          </a:lstStyle>
          <a:p>
            <a:r>
              <a:rPr lang="en-US" noProof="0" dirty="0"/>
              <a:t>Title SH-Bree-Headline 27 pt</a:t>
            </a:r>
            <a:br>
              <a:rPr lang="en-US" noProof="0" dirty="0"/>
            </a:br>
            <a:r>
              <a:rPr lang="en-US" noProof="0" dirty="0"/>
              <a:t>Optionally black for second line</a:t>
            </a:r>
          </a:p>
        </p:txBody>
      </p:sp>
      <p:sp>
        <p:nvSpPr>
          <p:cNvPr id="5" name="Content">
            <a:extLst>
              <a:ext uri="{FF2B5EF4-FFF2-40B4-BE49-F238E27FC236}">
                <a16:creationId xmlns:a16="http://schemas.microsoft.com/office/drawing/2014/main" id="{9C6F4BCA-FA11-41BC-899F-4225802B0BFB}"/>
              </a:ext>
            </a:extLst>
          </p:cNvPr>
          <p:cNvSpPr>
            <a:spLocks noGrp="1"/>
          </p:cNvSpPr>
          <p:nvPr>
            <p:ph sz="quarter" idx="19" hasCustomPrompt="1"/>
          </p:nvPr>
        </p:nvSpPr>
        <p:spPr>
          <a:xfrm>
            <a:off x="540000" y="1623600"/>
            <a:ext cx="4697164" cy="4572000"/>
          </a:xfrm>
        </p:spPr>
        <p:txBody>
          <a:bodyPr wrap="square">
            <a:noAutofit/>
          </a:bodyPr>
          <a:lstStyle>
            <a:lvl1pPr>
              <a:spcAft>
                <a:spcPts val="0"/>
              </a:spcAft>
              <a:defRPr sz="1600"/>
            </a:lvl1pPr>
            <a:lvl2pPr>
              <a:defRPr sz="1600"/>
            </a:lvl2pPr>
            <a:lvl3pPr>
              <a:buClr>
                <a:schemeClr val="bg2"/>
              </a:buClr>
              <a:defRPr sz="1600"/>
            </a:lvl3pPr>
            <a:lvl4pPr>
              <a:buClr>
                <a:schemeClr val="bg2"/>
              </a:buClr>
              <a:defRPr sz="1600"/>
            </a:lvl4pPr>
            <a:lvl5pPr>
              <a:buClr>
                <a:schemeClr val="bg2"/>
              </a:buClr>
              <a:defRPr sz="1600"/>
            </a:lvl5pPr>
            <a:lvl6pPr>
              <a:buClr>
                <a:schemeClr val="bg2"/>
              </a:buClr>
              <a:defRPr sz="1600"/>
            </a:lvl6pPr>
            <a:lvl7pPr>
              <a:buClr>
                <a:schemeClr val="bg2"/>
              </a:buClr>
              <a:defRPr sz="1600"/>
            </a:lvl7pPr>
            <a:lvl8pPr>
              <a:buClr>
                <a:schemeClr val="bg2"/>
              </a:buClr>
              <a:defRPr sz="1600"/>
            </a:lvl8pPr>
            <a:lvl9pPr>
              <a:spcBef>
                <a:spcPts val="1200"/>
              </a:spcBef>
              <a:defRPr sz="1200"/>
            </a:lvl9pPr>
          </a:lstStyle>
          <a:p>
            <a:pPr lvl="0"/>
            <a:r>
              <a:rPr lang="en-US" noProof="0" dirty="0"/>
              <a:t>Headline Calibri Bold 16 pt</a:t>
            </a:r>
          </a:p>
          <a:p>
            <a:pPr lvl="1"/>
            <a:r>
              <a:rPr lang="en-US" noProof="0" dirty="0"/>
              <a:t>Text Calibri 16 pt</a:t>
            </a:r>
          </a:p>
          <a:p>
            <a:pPr lvl="2"/>
            <a:r>
              <a:rPr lang="en-US" noProof="0" dirty="0"/>
              <a:t>Text Calibri 16 pt</a:t>
            </a:r>
          </a:p>
          <a:p>
            <a:pPr lvl="3"/>
            <a:r>
              <a:rPr lang="en-US" noProof="0" dirty="0"/>
              <a:t>Text Calibri 16 pt</a:t>
            </a:r>
          </a:p>
          <a:p>
            <a:pPr lvl="4"/>
            <a:r>
              <a:rPr lang="en-US" noProof="0" dirty="0"/>
              <a:t>Text Calibri 16 pt</a:t>
            </a:r>
          </a:p>
          <a:p>
            <a:pPr lvl="5"/>
            <a:r>
              <a:rPr lang="en-US" noProof="0" dirty="0"/>
              <a:t>Text Calibri 16 pt</a:t>
            </a:r>
          </a:p>
          <a:p>
            <a:pPr lvl="6"/>
            <a:r>
              <a:rPr lang="en-US" noProof="0" dirty="0"/>
              <a:t>Text Calibri 16 pt</a:t>
            </a:r>
          </a:p>
          <a:p>
            <a:pPr lvl="7"/>
            <a:r>
              <a:rPr lang="en-US" noProof="0" dirty="0"/>
              <a:t>Text Calibri 16 pt</a:t>
            </a:r>
          </a:p>
          <a:p>
            <a:pPr lvl="8"/>
            <a:r>
              <a:rPr lang="en-US" noProof="0" dirty="0"/>
              <a:t>Text Calibri 12 pt</a:t>
            </a:r>
          </a:p>
        </p:txBody>
      </p:sp>
      <p:sp>
        <p:nvSpPr>
          <p:cNvPr id="19" name="Footnote">
            <a:extLst>
              <a:ext uri="{C183D7F6-B498-43B3-948B-1728B52AA6E4}">
                <adec:decorative xmlns:adec="http://schemas.microsoft.com/office/drawing/2017/decorative" val="1"/>
              </a:ext>
            </a:extLst>
          </p:cNvPr>
          <p:cNvSpPr>
            <a:spLocks noGrp="1"/>
          </p:cNvSpPr>
          <p:nvPr>
            <p:ph type="body" sz="quarter" idx="15" hasCustomPrompt="1"/>
          </p:nvPr>
        </p:nvSpPr>
        <p:spPr>
          <a:xfrm>
            <a:off x="540000" y="6297348"/>
            <a:ext cx="4510800" cy="360000"/>
          </a:xfrm>
        </p:spPr>
        <p:txBody>
          <a:bodyPr anchor="b" anchorCtr="0">
            <a:noAutofit/>
          </a:bodyPr>
          <a:lstStyle>
            <a:lvl1pPr>
              <a:lnSpc>
                <a:spcPct val="100000"/>
              </a:lnSpc>
              <a:defRPr sz="1000" b="0"/>
            </a:lvl1pPr>
          </a:lstStyle>
          <a:p>
            <a:r>
              <a:rPr lang="en-US" dirty="0"/>
              <a:t>Click to add footnote</a:t>
            </a:r>
            <a:br>
              <a:rPr lang="en-US" dirty="0"/>
            </a:br>
            <a:r>
              <a:rPr lang="en-US" dirty="0"/>
              <a:t>second line</a:t>
            </a:r>
          </a:p>
        </p:txBody>
      </p:sp>
      <p:sp>
        <p:nvSpPr>
          <p:cNvPr id="3" name="Picture placeholder 1" descr="Thematic image or video"/>
          <p:cNvSpPr>
            <a:spLocks noGrp="1"/>
          </p:cNvSpPr>
          <p:nvPr>
            <p:ph type="pic" sz="quarter" idx="17" hasCustomPrompt="1"/>
          </p:nvPr>
        </p:nvSpPr>
        <p:spPr>
          <a:xfrm>
            <a:off x="6175374" y="0"/>
            <a:ext cx="2819401" cy="3326400"/>
          </a:xfrm>
          <a:noFill/>
        </p:spPr>
        <p:txBody>
          <a:bodyPr lIns="180000" tIns="180000" rIns="180000" bIns="180000"/>
          <a:lstStyle>
            <a:lvl1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b="1"/>
            </a:lvl1p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dirty="0"/>
              <a:t>Insert picture or video.</a:t>
            </a:r>
            <a:endParaRPr lang="en-US" noProof="0" dirty="0"/>
          </a:p>
        </p:txBody>
      </p:sp>
      <p:sp>
        <p:nvSpPr>
          <p:cNvPr id="2" name="Picture placeholder 2" descr="Thematic image or video">
            <a:extLst>
              <a:ext uri="{FF2B5EF4-FFF2-40B4-BE49-F238E27FC236}">
                <a16:creationId xmlns:a16="http://schemas.microsoft.com/office/drawing/2014/main" id="{F0D08A31-420D-47C9-9B6F-30F6334BB290}"/>
              </a:ext>
            </a:extLst>
          </p:cNvPr>
          <p:cNvSpPr>
            <a:spLocks noGrp="1"/>
          </p:cNvSpPr>
          <p:nvPr>
            <p:ph type="pic" sz="quarter" idx="22" hasCustomPrompt="1"/>
          </p:nvPr>
        </p:nvSpPr>
        <p:spPr>
          <a:xfrm>
            <a:off x="8990012" y="0"/>
            <a:ext cx="3179763" cy="3326400"/>
          </a:xfrm>
          <a:noFill/>
        </p:spPr>
        <p:txBody>
          <a:bodyPr lIns="180000" tIns="180000" rIns="180000" bIns="180000"/>
          <a:lstStyle>
            <a:lvl1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b="1"/>
            </a:lvl1p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dirty="0"/>
              <a:t>Insert </a:t>
            </a:r>
            <a:br>
              <a:rPr lang="en-US" dirty="0"/>
            </a:br>
            <a:r>
              <a:rPr lang="en-US" dirty="0"/>
              <a:t>picture </a:t>
            </a:r>
            <a:br>
              <a:rPr lang="en-US" dirty="0"/>
            </a:br>
            <a:r>
              <a:rPr lang="en-US" dirty="0"/>
              <a:t>or video.</a:t>
            </a:r>
            <a:endParaRPr lang="en-US" noProof="0" dirty="0"/>
          </a:p>
        </p:txBody>
      </p:sp>
      <p:sp>
        <p:nvSpPr>
          <p:cNvPr id="4" name="Picture placeholder 3" descr="Thematic image or video">
            <a:extLst>
              <a:ext uri="{FF2B5EF4-FFF2-40B4-BE49-F238E27FC236}">
                <a16:creationId xmlns:a16="http://schemas.microsoft.com/office/drawing/2014/main" id="{5D18AD19-01CF-D1C9-3A48-852C201035DA}"/>
              </a:ext>
            </a:extLst>
          </p:cNvPr>
          <p:cNvSpPr>
            <a:spLocks noGrp="1"/>
          </p:cNvSpPr>
          <p:nvPr>
            <p:ph type="pic" sz="quarter" idx="23" hasCustomPrompt="1"/>
          </p:nvPr>
        </p:nvSpPr>
        <p:spPr>
          <a:xfrm>
            <a:off x="6175375" y="3326399"/>
            <a:ext cx="5994400" cy="3531601"/>
          </a:xfrm>
          <a:noFill/>
        </p:spPr>
        <p:txBody>
          <a:bodyPr lIns="180000" tIns="180000" rIns="180000" bIns="180000"/>
          <a:lstStyle>
            <a:lvl1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b="1"/>
            </a:lvl1p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dirty="0"/>
              <a:t>Insert picture or video.</a:t>
            </a:r>
            <a:endParaRPr lang="en-US" noProof="0" dirty="0"/>
          </a:p>
        </p:txBody>
      </p:sp>
      <p:sp>
        <p:nvSpPr>
          <p:cNvPr id="11" name="Author">
            <a:extLst>
              <a:ext uri="{FF2B5EF4-FFF2-40B4-BE49-F238E27FC236}">
                <a16:creationId xmlns:a16="http://schemas.microsoft.com/office/drawing/2014/main" id="{232107B9-E264-2F2C-6293-9A5A29E6BF3F}"/>
              </a:ext>
              <a:ext uri="{C183D7F6-B498-43B3-948B-1728B52AA6E4}">
                <adec:decorative xmlns:adec="http://schemas.microsoft.com/office/drawing/2017/decorative" val="1"/>
              </a:ext>
            </a:extLst>
          </p:cNvPr>
          <p:cNvSpPr>
            <a:spLocks noGrp="1"/>
          </p:cNvSpPr>
          <p:nvPr>
            <p:ph type="ftr" sz="quarter" idx="25"/>
          </p:nvPr>
        </p:nvSpPr>
        <p:spPr/>
        <p:txBody>
          <a:bodyPr/>
          <a:lstStyle>
            <a:lvl1pPr>
              <a:defRPr>
                <a:solidFill>
                  <a:schemeClr val="tx1"/>
                </a:solidFill>
              </a:defRPr>
            </a:lvl1pPr>
          </a:lstStyle>
          <a:p>
            <a:r>
              <a:rPr lang="en-US"/>
              <a:t>SHS DI XP</a:t>
            </a:r>
            <a:endParaRPr lang="en-US" dirty="0"/>
          </a:p>
        </p:txBody>
      </p:sp>
      <p:sp>
        <p:nvSpPr>
          <p:cNvPr id="12" name="Slide Number">
            <a:extLst>
              <a:ext uri="{FF2B5EF4-FFF2-40B4-BE49-F238E27FC236}">
                <a16:creationId xmlns:a16="http://schemas.microsoft.com/office/drawing/2014/main" id="{594E7327-26E1-EBC0-ABF2-9C0189BC641D}"/>
              </a:ext>
              <a:ext uri="{C183D7F6-B498-43B3-948B-1728B52AA6E4}">
                <adec:decorative xmlns:adec="http://schemas.microsoft.com/office/drawing/2017/decorative" val="1"/>
              </a:ext>
            </a:extLst>
          </p:cNvPr>
          <p:cNvSpPr>
            <a:spLocks noGrp="1"/>
          </p:cNvSpPr>
          <p:nvPr>
            <p:ph type="sldNum" sz="quarter" idx="26"/>
          </p:nvPr>
        </p:nvSpPr>
        <p:spPr/>
        <p:txBody>
          <a:bodyPr/>
          <a:lstStyle>
            <a:lvl1pPr>
              <a:defRPr>
                <a:solidFill>
                  <a:schemeClr val="tx1"/>
                </a:solidFill>
              </a:defRPr>
            </a:lvl1pPr>
          </a:lstStyle>
          <a:p>
            <a:fld id="{42B424FB-C8CA-40D0-9E9F-83B6197CB6E7}" type="slidenum">
              <a:rPr lang="en-US" smtClean="0"/>
              <a:pPr/>
              <a:t>‹Nr.›</a:t>
            </a:fld>
            <a:endParaRPr lang="en-US" dirty="0"/>
          </a:p>
        </p:txBody>
      </p:sp>
      <p:sp>
        <p:nvSpPr>
          <p:cNvPr id="10" name="Restricted (Image slides)">
            <a:extLst>
              <a:ext uri="{FF2B5EF4-FFF2-40B4-BE49-F238E27FC236}">
                <a16:creationId xmlns:a16="http://schemas.microsoft.com/office/drawing/2014/main" id="{C2F5D1FA-5FDB-66DD-6254-0C57AF1DBB4E}"/>
              </a:ext>
              <a:ext uri="{C183D7F6-B498-43B3-948B-1728B52AA6E4}">
                <adec:decorative xmlns:adec="http://schemas.microsoft.com/office/drawing/2017/decorative" val="1"/>
              </a:ext>
            </a:extLst>
          </p:cNvPr>
          <p:cNvSpPr>
            <a:spLocks noGrp="1"/>
          </p:cNvSpPr>
          <p:nvPr>
            <p:ph type="dt" sz="half" idx="24"/>
          </p:nvPr>
        </p:nvSpPr>
        <p:spPr/>
        <p:txBody>
          <a:bodyPr/>
          <a:lstStyle>
            <a:lvl1pPr>
              <a:defRPr>
                <a:solidFill>
                  <a:schemeClr val="tx1"/>
                </a:solidFill>
              </a:defRPr>
            </a:lvl1pPr>
          </a:lstStyle>
          <a:p>
            <a:r>
              <a:rPr lang="en-US"/>
              <a:t>Unrestricted © Siemens Healthineers, 2026</a:t>
            </a:r>
            <a:endParaRPr lang="en-US" dirty="0"/>
          </a:p>
        </p:txBody>
      </p:sp>
    </p:spTree>
    <p:extLst>
      <p:ext uri="{BB962C8B-B14F-4D97-AF65-F5344CB8AC3E}">
        <p14:creationId xmlns:p14="http://schemas.microsoft.com/office/powerpoint/2010/main" val="3602841354"/>
      </p:ext>
    </p:extLst>
  </p:cSld>
  <p:clrMapOvr>
    <a:overrideClrMapping bg1="lt1" tx1="dk1" bg2="lt2" tx2="dk2" accent1="accent1" accent2="accent2" accent3="accent3" accent4="accent4" accent5="accent5" accent6="accent6" hlink="hlink" folHlink="folHlink"/>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Three Columns with Picture Black">
    <p:bg>
      <p:bgRef idx="1001">
        <a:schemeClr val="bg1"/>
      </p:bgRef>
    </p:bg>
    <p:spTree>
      <p:nvGrpSpPr>
        <p:cNvPr id="1" name=""/>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211C4129-33CA-4FCE-FE3D-D510FD751081}"/>
              </a:ext>
            </a:extLst>
          </p:cNvPr>
          <p:cNvGraphicFramePr>
            <a:graphicFrameLocks/>
          </p:cNvGraphicFramePr>
          <p:nvPr userDrawn="1">
            <p:custDataLst>
              <p:tags r:id="rId1"/>
            </p:custDataLst>
            <p:extLst>
              <p:ext uri="{D42A27DB-BD31-4B8C-83A1-F6EECF244321}">
                <p14:modId xmlns:p14="http://schemas.microsoft.com/office/powerpoint/2010/main" val="395874481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60" imgH="360" progId="TCLayout.ActiveDocument.1">
                  <p:embed/>
                </p:oleObj>
              </mc:Choice>
              <mc:Fallback>
                <p:oleObj name="think-cell Slide" r:id="rId3" imgW="360" imgH="360" progId="TCLayout.ActiveDocument.1">
                  <p:embed/>
                  <p:pic>
                    <p:nvPicPr>
                      <p:cNvPr id="2" name="think-cell data - do not delete" hidden="1">
                        <a:extLst>
                          <a:ext uri="{FF2B5EF4-FFF2-40B4-BE49-F238E27FC236}">
                            <a16:creationId xmlns:a16="http://schemas.microsoft.com/office/drawing/2014/main" id="{211C4129-33CA-4FCE-FE3D-D510FD751081}"/>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13" name="Headline"/>
          <p:cNvSpPr>
            <a:spLocks noGrp="1"/>
          </p:cNvSpPr>
          <p:nvPr>
            <p:ph type="title" hasCustomPrompt="1"/>
          </p:nvPr>
        </p:nvSpPr>
        <p:spPr>
          <a:xfrm>
            <a:off x="540000" y="219599"/>
            <a:ext cx="9210425" cy="832913"/>
          </a:xfrm>
        </p:spPr>
        <p:txBody>
          <a:bodyPr vert="horz" rIns="0"/>
          <a:lstStyle>
            <a:lvl1pPr>
              <a:defRPr b="0">
                <a:solidFill>
                  <a:schemeClr val="tx2"/>
                </a:solidFill>
              </a:defRPr>
            </a:lvl1pPr>
          </a:lstStyle>
          <a:p>
            <a:r>
              <a:rPr lang="en-US" noProof="0" dirty="0"/>
              <a:t>Title SH-Bree-Headline 27 pt</a:t>
            </a:r>
            <a:br>
              <a:rPr lang="en-US" noProof="0" dirty="0"/>
            </a:br>
            <a:r>
              <a:rPr lang="en-US" noProof="0" dirty="0"/>
              <a:t>Optionally switch to white for second line</a:t>
            </a:r>
          </a:p>
        </p:txBody>
      </p:sp>
      <p:sp>
        <p:nvSpPr>
          <p:cNvPr id="7" name="Content left column">
            <a:extLst>
              <a:ext uri="{FF2B5EF4-FFF2-40B4-BE49-F238E27FC236}">
                <a16:creationId xmlns:a16="http://schemas.microsoft.com/office/drawing/2014/main" id="{F3DE8C85-D5DE-48E2-BC87-EE21BFCB3F6E}"/>
              </a:ext>
            </a:extLst>
          </p:cNvPr>
          <p:cNvSpPr>
            <a:spLocks noGrp="1"/>
          </p:cNvSpPr>
          <p:nvPr>
            <p:ph sz="quarter" idx="23" hasCustomPrompt="1"/>
          </p:nvPr>
        </p:nvSpPr>
        <p:spPr>
          <a:xfrm>
            <a:off x="540000" y="1623600"/>
            <a:ext cx="3574800" cy="1350000"/>
          </a:xfrm>
        </p:spPr>
        <p:txBody>
          <a:bodyPr/>
          <a:lstStyle>
            <a:lvl1pPr>
              <a:defRPr sz="1600"/>
            </a:lvl1pPr>
            <a:lvl2pPr>
              <a:defRPr sz="1600"/>
            </a:lvl2pPr>
            <a:lvl3pPr>
              <a:buClr>
                <a:schemeClr val="tx2"/>
              </a:buClr>
              <a:defRPr sz="1600"/>
            </a:lvl3pPr>
            <a:lvl4pPr>
              <a:buClr>
                <a:schemeClr val="tx2"/>
              </a:buClr>
              <a:defRPr sz="1600"/>
            </a:lvl4pPr>
            <a:lvl5pPr marL="0" indent="0">
              <a:buNone/>
              <a:defRPr sz="1400" b="1"/>
            </a:lvl5pPr>
            <a:lvl6pPr marL="0" indent="0">
              <a:buNone/>
              <a:defRPr sz="1400"/>
            </a:lvl6pPr>
            <a:lvl7pPr marL="144000" indent="-144000">
              <a:buClr>
                <a:schemeClr val="tx2"/>
              </a:buClr>
              <a:defRPr sz="1400"/>
            </a:lvl7pPr>
            <a:lvl8pPr marL="288000" indent="-144000">
              <a:buClr>
                <a:schemeClr val="tx2"/>
              </a:buClr>
              <a:defRPr sz="1400"/>
            </a:lvl8pPr>
            <a:lvl9pPr>
              <a:spcBef>
                <a:spcPts val="1200"/>
              </a:spcBef>
              <a:defRPr sz="1200"/>
            </a:lvl9pPr>
          </a:lstStyle>
          <a:p>
            <a:pPr lvl="0"/>
            <a:r>
              <a:rPr lang="en-US" noProof="0" dirty="0"/>
              <a:t>Headline</a:t>
            </a:r>
            <a:r>
              <a:rPr lang="en-US" dirty="0"/>
              <a:t> Calibri Bold 16 pt</a:t>
            </a:r>
          </a:p>
          <a:p>
            <a:pPr lvl="1"/>
            <a:r>
              <a:rPr lang="en-US" noProof="0" dirty="0"/>
              <a:t>Text Calibri 16 pt</a:t>
            </a:r>
          </a:p>
          <a:p>
            <a:pPr lvl="2"/>
            <a:r>
              <a:rPr lang="en-US" noProof="0" dirty="0"/>
              <a:t>Text Calibri 16 pt</a:t>
            </a:r>
          </a:p>
          <a:p>
            <a:pPr lvl="3"/>
            <a:r>
              <a:rPr lang="en-US" noProof="0" dirty="0"/>
              <a:t>Text Calibri 16 pt</a:t>
            </a:r>
            <a:endParaRPr lang="en-US" dirty="0"/>
          </a:p>
        </p:txBody>
      </p:sp>
      <p:sp>
        <p:nvSpPr>
          <p:cNvPr id="4" name="Picture placeholder left" descr="Thematic image or video"/>
          <p:cNvSpPr>
            <a:spLocks noGrp="1"/>
          </p:cNvSpPr>
          <p:nvPr>
            <p:ph type="pic" sz="quarter" idx="18" hasCustomPrompt="1"/>
          </p:nvPr>
        </p:nvSpPr>
        <p:spPr>
          <a:xfrm>
            <a:off x="540000" y="3204000"/>
            <a:ext cx="3574800" cy="2354400"/>
          </a:xfrm>
          <a:noFill/>
        </p:spPr>
        <p:txBody>
          <a:bodyPr lIns="144000" tIns="108000" rIns="108000" bIns="144000"/>
          <a:lstStyle>
            <a:lvl1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b="1"/>
            </a:lvl1p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dirty="0"/>
              <a:t>Insert picture or video.</a:t>
            </a:r>
            <a:endParaRPr lang="en-US" noProof="0" dirty="0"/>
          </a:p>
        </p:txBody>
      </p:sp>
      <p:sp>
        <p:nvSpPr>
          <p:cNvPr id="16" name="Content middle column">
            <a:extLst>
              <a:ext uri="{FF2B5EF4-FFF2-40B4-BE49-F238E27FC236}">
                <a16:creationId xmlns:a16="http://schemas.microsoft.com/office/drawing/2014/main" id="{A005602E-D4D7-400C-8402-35CFAA6A345E}"/>
              </a:ext>
            </a:extLst>
          </p:cNvPr>
          <p:cNvSpPr>
            <a:spLocks noGrp="1"/>
          </p:cNvSpPr>
          <p:nvPr>
            <p:ph sz="quarter" idx="24" hasCustomPrompt="1"/>
          </p:nvPr>
        </p:nvSpPr>
        <p:spPr>
          <a:xfrm>
            <a:off x="4297488" y="1623600"/>
            <a:ext cx="3574800" cy="1350000"/>
          </a:xfrm>
        </p:spPr>
        <p:txBody>
          <a:bodyPr/>
          <a:lstStyle>
            <a:lvl1pPr>
              <a:defRPr sz="1600"/>
            </a:lvl1pPr>
            <a:lvl2pPr>
              <a:defRPr sz="1600"/>
            </a:lvl2pPr>
            <a:lvl3pPr>
              <a:buClr>
                <a:schemeClr val="tx2"/>
              </a:buClr>
              <a:defRPr sz="1600"/>
            </a:lvl3pPr>
            <a:lvl4pPr>
              <a:buClr>
                <a:schemeClr val="tx2"/>
              </a:buClr>
              <a:defRPr sz="1600"/>
            </a:lvl4pPr>
            <a:lvl5pPr marL="0" indent="0">
              <a:buNone/>
              <a:defRPr sz="1400" b="1"/>
            </a:lvl5pPr>
            <a:lvl6pPr marL="0" indent="0">
              <a:buNone/>
              <a:defRPr sz="1400"/>
            </a:lvl6pPr>
            <a:lvl7pPr marL="144000" indent="-144000">
              <a:buClr>
                <a:schemeClr val="tx2"/>
              </a:buClr>
              <a:defRPr sz="1400"/>
            </a:lvl7pPr>
            <a:lvl8pPr marL="288000" indent="-144000">
              <a:buClr>
                <a:schemeClr val="tx2"/>
              </a:buClr>
              <a:defRPr sz="1400"/>
            </a:lvl8pPr>
            <a:lvl9pPr>
              <a:spcBef>
                <a:spcPts val="1200"/>
              </a:spcBef>
              <a:defRPr sz="1200"/>
            </a:lvl9pPr>
          </a:lstStyle>
          <a:p>
            <a:pPr lvl="0"/>
            <a:r>
              <a:rPr lang="en-US" noProof="0" dirty="0"/>
              <a:t>Headline</a:t>
            </a:r>
            <a:r>
              <a:rPr lang="en-US" dirty="0"/>
              <a:t> Calibri Bold 16 pt</a:t>
            </a:r>
          </a:p>
          <a:p>
            <a:pPr lvl="1"/>
            <a:r>
              <a:rPr lang="en-US" noProof="0" dirty="0"/>
              <a:t>Text Calibri 16 pt</a:t>
            </a:r>
          </a:p>
          <a:p>
            <a:pPr lvl="2"/>
            <a:r>
              <a:rPr lang="en-US" noProof="0" dirty="0"/>
              <a:t>Text Calibri 16 pt</a:t>
            </a:r>
          </a:p>
          <a:p>
            <a:pPr lvl="3"/>
            <a:r>
              <a:rPr lang="en-US" noProof="0" dirty="0"/>
              <a:t>Text Calibri 16 pt</a:t>
            </a:r>
            <a:endParaRPr lang="en-US" dirty="0"/>
          </a:p>
        </p:txBody>
      </p:sp>
      <p:sp>
        <p:nvSpPr>
          <p:cNvPr id="11" name="Picture placeholder middle" descr="Thematic image or video"/>
          <p:cNvSpPr>
            <a:spLocks noGrp="1"/>
          </p:cNvSpPr>
          <p:nvPr>
            <p:ph type="pic" sz="quarter" idx="19" hasCustomPrompt="1"/>
          </p:nvPr>
        </p:nvSpPr>
        <p:spPr>
          <a:xfrm>
            <a:off x="4295775" y="3204000"/>
            <a:ext cx="3574800" cy="2354400"/>
          </a:xfrm>
          <a:noFill/>
        </p:spPr>
        <p:txBody>
          <a:bodyPr lIns="144000" tIns="108000" rIns="108000" bIns="144000"/>
          <a:lstStyle>
            <a:lvl1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b="1"/>
            </a:lvl1p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dirty="0"/>
              <a:t>Insert picture or video.</a:t>
            </a:r>
            <a:endParaRPr lang="en-US" noProof="0" dirty="0"/>
          </a:p>
        </p:txBody>
      </p:sp>
      <p:sp>
        <p:nvSpPr>
          <p:cNvPr id="18" name="Content right column">
            <a:extLst>
              <a:ext uri="{FF2B5EF4-FFF2-40B4-BE49-F238E27FC236}">
                <a16:creationId xmlns:a16="http://schemas.microsoft.com/office/drawing/2014/main" id="{CC72F373-4575-41D8-A962-8FD122BE5D94}"/>
              </a:ext>
            </a:extLst>
          </p:cNvPr>
          <p:cNvSpPr>
            <a:spLocks noGrp="1"/>
          </p:cNvSpPr>
          <p:nvPr>
            <p:ph sz="quarter" idx="25" hasCustomPrompt="1"/>
          </p:nvPr>
        </p:nvSpPr>
        <p:spPr>
          <a:xfrm>
            <a:off x="8054975" y="1623600"/>
            <a:ext cx="3574800" cy="1350000"/>
          </a:xfrm>
        </p:spPr>
        <p:txBody>
          <a:bodyPr/>
          <a:lstStyle>
            <a:lvl1pPr>
              <a:defRPr sz="1600"/>
            </a:lvl1pPr>
            <a:lvl2pPr>
              <a:defRPr sz="1600"/>
            </a:lvl2pPr>
            <a:lvl3pPr>
              <a:buClr>
                <a:schemeClr val="tx2"/>
              </a:buClr>
              <a:defRPr sz="1600"/>
            </a:lvl3pPr>
            <a:lvl4pPr>
              <a:buClr>
                <a:schemeClr val="tx2"/>
              </a:buClr>
              <a:defRPr sz="1600"/>
            </a:lvl4pPr>
            <a:lvl5pPr marL="0" indent="0">
              <a:buNone/>
              <a:defRPr sz="1400" b="1"/>
            </a:lvl5pPr>
            <a:lvl6pPr marL="0" indent="0">
              <a:buNone/>
              <a:defRPr sz="1400"/>
            </a:lvl6pPr>
            <a:lvl7pPr marL="144000" indent="-144000">
              <a:buClr>
                <a:schemeClr val="tx2"/>
              </a:buClr>
              <a:defRPr sz="1400"/>
            </a:lvl7pPr>
            <a:lvl8pPr marL="288000" indent="-144000">
              <a:buClr>
                <a:schemeClr val="tx2"/>
              </a:buClr>
              <a:defRPr sz="1400"/>
            </a:lvl8pPr>
            <a:lvl9pPr>
              <a:spcBef>
                <a:spcPts val="1200"/>
              </a:spcBef>
              <a:defRPr sz="1200"/>
            </a:lvl9pPr>
          </a:lstStyle>
          <a:p>
            <a:pPr lvl="0"/>
            <a:r>
              <a:rPr lang="en-US" noProof="0" dirty="0"/>
              <a:t>Headline</a:t>
            </a:r>
            <a:r>
              <a:rPr lang="en-US" dirty="0"/>
              <a:t> Calibri Bold 16 pt</a:t>
            </a:r>
          </a:p>
          <a:p>
            <a:pPr lvl="1"/>
            <a:r>
              <a:rPr lang="en-US" noProof="0" dirty="0"/>
              <a:t>Text Calibri 16 pt</a:t>
            </a:r>
          </a:p>
          <a:p>
            <a:pPr lvl="2"/>
            <a:r>
              <a:rPr lang="en-US" noProof="0" dirty="0"/>
              <a:t>Text Calibri 16 pt</a:t>
            </a:r>
          </a:p>
          <a:p>
            <a:pPr lvl="3"/>
            <a:r>
              <a:rPr lang="en-US" noProof="0" dirty="0"/>
              <a:t>Text Calibri 16 pt</a:t>
            </a:r>
          </a:p>
        </p:txBody>
      </p:sp>
      <p:sp>
        <p:nvSpPr>
          <p:cNvPr id="12" name="Picture placeholder right" descr="Thematic image or video"/>
          <p:cNvSpPr>
            <a:spLocks noGrp="1"/>
          </p:cNvSpPr>
          <p:nvPr>
            <p:ph type="pic" sz="quarter" idx="20" hasCustomPrompt="1"/>
          </p:nvPr>
        </p:nvSpPr>
        <p:spPr>
          <a:xfrm>
            <a:off x="8054975" y="3204000"/>
            <a:ext cx="3574800" cy="2354400"/>
          </a:xfrm>
          <a:noFill/>
        </p:spPr>
        <p:txBody>
          <a:bodyPr lIns="144000" tIns="108000" rIns="108000" bIns="144000"/>
          <a:lstStyle>
            <a:lvl1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b="1"/>
            </a:lvl1p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dirty="0"/>
              <a:t>Insert picture or video.</a:t>
            </a:r>
            <a:endParaRPr lang="en-US" noProof="0" dirty="0"/>
          </a:p>
        </p:txBody>
      </p:sp>
      <p:sp>
        <p:nvSpPr>
          <p:cNvPr id="19" name="Footnote">
            <a:extLst>
              <a:ext uri="{C183D7F6-B498-43B3-948B-1728B52AA6E4}">
                <adec:decorative xmlns:adec="http://schemas.microsoft.com/office/drawing/2017/decorative" val="1"/>
              </a:ext>
            </a:extLst>
          </p:cNvPr>
          <p:cNvSpPr>
            <a:spLocks noGrp="1"/>
          </p:cNvSpPr>
          <p:nvPr>
            <p:ph type="body" sz="quarter" idx="15" hasCustomPrompt="1"/>
          </p:nvPr>
        </p:nvSpPr>
        <p:spPr>
          <a:xfrm>
            <a:off x="540000" y="6297348"/>
            <a:ext cx="4510800" cy="360000"/>
          </a:xfrm>
        </p:spPr>
        <p:txBody>
          <a:bodyPr anchor="b" anchorCtr="0">
            <a:noAutofit/>
          </a:bodyPr>
          <a:lstStyle>
            <a:lvl1pPr>
              <a:lnSpc>
                <a:spcPct val="100000"/>
              </a:lnSpc>
              <a:defRPr sz="1000" b="0"/>
            </a:lvl1pPr>
          </a:lstStyle>
          <a:p>
            <a:r>
              <a:rPr lang="en-US" dirty="0"/>
              <a:t>Click to add footnote</a:t>
            </a:r>
            <a:br>
              <a:rPr lang="en-US" dirty="0"/>
            </a:br>
            <a:r>
              <a:rPr lang="en-US" dirty="0"/>
              <a:t>second line</a:t>
            </a:r>
          </a:p>
        </p:txBody>
      </p:sp>
      <p:pic>
        <p:nvPicPr>
          <p:cNvPr id="8" name="Siemens Healthineers Logo">
            <a:extLst>
              <a:ext uri="{FF2B5EF4-FFF2-40B4-BE49-F238E27FC236}">
                <a16:creationId xmlns:a16="http://schemas.microsoft.com/office/drawing/2014/main" id="{09209145-51C5-3E84-0BB4-9C03D45BB273}"/>
              </a:ext>
              <a:ext uri="{C183D7F6-B498-43B3-948B-1728B52AA6E4}">
                <adec:decorative xmlns:adec="http://schemas.microsoft.com/office/drawing/2017/decorative" val="1"/>
              </a:ext>
            </a:extLst>
          </p:cNvPr>
          <p:cNvPicPr>
            <a:picLocks noGrp="1" noRot="1" noMove="1" noResize="1" noEditPoints="1" noAdjustHandles="1" noChangeArrowheads="1" noChangeShapeType="1" noCrop="1"/>
          </p:cNvPicPr>
          <p:nvPr userDrawn="1"/>
        </p:nvPicPr>
        <p:blipFill>
          <a:blip>
            <a:extLst>
              <a:ext uri="{96DAC541-7B7A-43D3-8B79-37D633B846F1}">
                <asvg:svgBlip xmlns:asvg="http://schemas.microsoft.com/office/drawing/2016/SVG/main" r:embed="rId5"/>
              </a:ext>
            </a:extLst>
          </a:blip>
          <a:srcRect/>
          <a:stretch/>
        </p:blipFill>
        <p:spPr bwMode="black">
          <a:xfrm>
            <a:off x="10440000" y="281267"/>
            <a:ext cx="1440000" cy="338400"/>
          </a:xfrm>
          <a:prstGeom prst="rect">
            <a:avLst/>
          </a:prstGeom>
        </p:spPr>
      </p:pic>
      <p:sp>
        <p:nvSpPr>
          <p:cNvPr id="3" name="Date Placeholder 2">
            <a:extLst>
              <a:ext uri="{FF2B5EF4-FFF2-40B4-BE49-F238E27FC236}">
                <a16:creationId xmlns:a16="http://schemas.microsoft.com/office/drawing/2014/main" id="{63E78EC1-E18E-36D7-304A-54E2BAF47D0E}"/>
              </a:ext>
              <a:ext uri="{C183D7F6-B498-43B3-948B-1728B52AA6E4}">
                <adec:decorative xmlns:adec="http://schemas.microsoft.com/office/drawing/2017/decorative" val="1"/>
              </a:ext>
            </a:extLst>
          </p:cNvPr>
          <p:cNvSpPr>
            <a:spLocks noGrp="1"/>
          </p:cNvSpPr>
          <p:nvPr>
            <p:ph type="dt" sz="half" idx="26"/>
          </p:nvPr>
        </p:nvSpPr>
        <p:spPr/>
        <p:txBody>
          <a:bodyPr/>
          <a:lstStyle/>
          <a:p>
            <a:pPr algn="r"/>
            <a:r>
              <a:rPr lang="en-US"/>
              <a:t>Unrestricted © Siemens Healthineers, 2026</a:t>
            </a:r>
            <a:endParaRPr lang="en-US" dirty="0"/>
          </a:p>
        </p:txBody>
      </p:sp>
      <p:sp>
        <p:nvSpPr>
          <p:cNvPr id="5" name="Footer Placeholder 4">
            <a:extLst>
              <a:ext uri="{FF2B5EF4-FFF2-40B4-BE49-F238E27FC236}">
                <a16:creationId xmlns:a16="http://schemas.microsoft.com/office/drawing/2014/main" id="{1C4ACE05-AEA0-68E0-C91C-FA604BC6BD4B}"/>
              </a:ext>
              <a:ext uri="{C183D7F6-B498-43B3-948B-1728B52AA6E4}">
                <adec:decorative xmlns:adec="http://schemas.microsoft.com/office/drawing/2017/decorative" val="1"/>
              </a:ext>
            </a:extLst>
          </p:cNvPr>
          <p:cNvSpPr>
            <a:spLocks noGrp="1"/>
          </p:cNvSpPr>
          <p:nvPr>
            <p:ph type="ftr" sz="quarter" idx="27"/>
          </p:nvPr>
        </p:nvSpPr>
        <p:spPr/>
        <p:txBody>
          <a:bodyPr/>
          <a:lstStyle/>
          <a:p>
            <a:r>
              <a:rPr lang="en-US"/>
              <a:t>SHS DI XP</a:t>
            </a:r>
            <a:endParaRPr lang="en-US" dirty="0"/>
          </a:p>
        </p:txBody>
      </p:sp>
      <p:sp>
        <p:nvSpPr>
          <p:cNvPr id="6" name="Slide Number Placeholder 5">
            <a:extLst>
              <a:ext uri="{FF2B5EF4-FFF2-40B4-BE49-F238E27FC236}">
                <a16:creationId xmlns:a16="http://schemas.microsoft.com/office/drawing/2014/main" id="{57D17394-15C9-6F0B-43D3-88FC62693A19}"/>
              </a:ext>
              <a:ext uri="{C183D7F6-B498-43B3-948B-1728B52AA6E4}">
                <adec:decorative xmlns:adec="http://schemas.microsoft.com/office/drawing/2017/decorative" val="1"/>
              </a:ext>
            </a:extLst>
          </p:cNvPr>
          <p:cNvSpPr>
            <a:spLocks noGrp="1"/>
          </p:cNvSpPr>
          <p:nvPr>
            <p:ph type="sldNum" sz="quarter" idx="28"/>
          </p:nvPr>
        </p:nvSpPr>
        <p:spPr/>
        <p:txBody>
          <a:bodyPr/>
          <a:lstStyle/>
          <a:p>
            <a:fld id="{42B424FB-C8CA-40D0-9E9F-83B6197CB6E7}" type="slidenum">
              <a:rPr lang="en-US" smtClean="0"/>
              <a:pPr/>
              <a:t>‹Nr.›</a:t>
            </a:fld>
            <a:endParaRPr lang="en-US" b="1" dirty="0"/>
          </a:p>
        </p:txBody>
      </p:sp>
    </p:spTree>
    <p:extLst>
      <p:ext uri="{BB962C8B-B14F-4D97-AF65-F5344CB8AC3E}">
        <p14:creationId xmlns:p14="http://schemas.microsoft.com/office/powerpoint/2010/main" val="1807580416"/>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Intro Title Picture (S) White">
    <p:bg>
      <p:bgRef idx="1001">
        <a:schemeClr val="bg1"/>
      </p:bgRef>
    </p:bg>
    <p:spTree>
      <p:nvGrpSpPr>
        <p:cNvPr id="1" name=""/>
        <p:cNvGrpSpPr/>
        <p:nvPr/>
      </p:nvGrpSpPr>
      <p:grpSpPr>
        <a:xfrm>
          <a:off x="0" y="0"/>
          <a:ext cx="0" cy="0"/>
          <a:chOff x="0" y="0"/>
          <a:chExt cx="0" cy="0"/>
        </a:xfrm>
      </p:grpSpPr>
      <p:graphicFrame>
        <p:nvGraphicFramePr>
          <p:cNvPr id="4" name="think-cell data - do not delete" hidden="1">
            <a:extLst>
              <a:ext uri="{FF2B5EF4-FFF2-40B4-BE49-F238E27FC236}">
                <a16:creationId xmlns:a16="http://schemas.microsoft.com/office/drawing/2014/main" id="{94AE2201-7713-E8E9-5D02-1769392FA719}"/>
              </a:ext>
            </a:extLst>
          </p:cNvPr>
          <p:cNvGraphicFramePr>
            <a:graphicFrameLocks/>
          </p:cNvGraphicFramePr>
          <p:nvPr userDrawn="1">
            <p:custDataLst>
              <p:tags r:id="rId1"/>
            </p:custDataLst>
            <p:extLst>
              <p:ext uri="{D42A27DB-BD31-4B8C-83A1-F6EECF244321}">
                <p14:modId xmlns:p14="http://schemas.microsoft.com/office/powerpoint/2010/main" val="845914726"/>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60" imgH="360" progId="TCLayout.ActiveDocument.1">
                  <p:embed/>
                </p:oleObj>
              </mc:Choice>
              <mc:Fallback>
                <p:oleObj name="think-cell Slide" r:id="rId3" imgW="360" imgH="360" progId="TCLayout.ActiveDocument.1">
                  <p:embed/>
                  <p:pic>
                    <p:nvPicPr>
                      <p:cNvPr id="4" name="think-cell data - do not delete" hidden="1">
                        <a:extLst>
                          <a:ext uri="{FF2B5EF4-FFF2-40B4-BE49-F238E27FC236}">
                            <a16:creationId xmlns:a16="http://schemas.microsoft.com/office/drawing/2014/main" id="{94AE2201-7713-E8E9-5D02-1769392FA719}"/>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Headline"/>
          <p:cNvSpPr>
            <a:spLocks noGrp="1"/>
          </p:cNvSpPr>
          <p:nvPr>
            <p:ph type="ctrTitle" hasCustomPrompt="1"/>
          </p:nvPr>
        </p:nvSpPr>
        <p:spPr>
          <a:xfrm>
            <a:off x="540000" y="2160000"/>
            <a:ext cx="5461200" cy="2160000"/>
          </a:xfrm>
        </p:spPr>
        <p:txBody>
          <a:bodyPr vert="horz" lIns="0" tIns="0" rIns="0" bIns="0" anchor="b" anchorCtr="0">
            <a:noAutofit/>
          </a:bodyPr>
          <a:lstStyle>
            <a:lvl1pPr algn="l">
              <a:lnSpc>
                <a:spcPct val="92000"/>
              </a:lnSpc>
              <a:defRPr sz="5200" b="0">
                <a:solidFill>
                  <a:schemeClr val="bg2"/>
                </a:solidFill>
                <a:latin typeface="+mj-lt"/>
              </a:defRPr>
            </a:lvl1pPr>
          </a:lstStyle>
          <a:p>
            <a:r>
              <a:rPr lang="en-US" dirty="0"/>
              <a:t>SH-Bree-Headline up to 60 pt</a:t>
            </a:r>
          </a:p>
        </p:txBody>
      </p:sp>
      <p:sp>
        <p:nvSpPr>
          <p:cNvPr id="3" name="Subhead"/>
          <p:cNvSpPr>
            <a:spLocks noGrp="1"/>
          </p:cNvSpPr>
          <p:nvPr>
            <p:ph type="subTitle" idx="1" hasCustomPrompt="1"/>
          </p:nvPr>
        </p:nvSpPr>
        <p:spPr bwMode="black">
          <a:xfrm>
            <a:off x="540001" y="4320000"/>
            <a:ext cx="3574800" cy="611191"/>
          </a:xfrm>
        </p:spPr>
        <p:txBody>
          <a:bodyPr lIns="0" tIns="270000" rIns="0" bIns="0" anchor="t" anchorCtr="0">
            <a:spAutoFit/>
          </a:bodyPr>
          <a:lstStyle>
            <a:lvl1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sz="2200" b="0" baseline="0">
                <a:solidFill>
                  <a:schemeClr val="tx1"/>
                </a:solidFill>
                <a:latin typeface="+mn-lt"/>
              </a:defRPr>
            </a:lvl1pPr>
            <a:lvl2pPr marL="0" indent="0" algn="l">
              <a:buNone/>
              <a:defRPr sz="2000">
                <a:solidFill>
                  <a:schemeClr val="tx1"/>
                </a:solidFill>
              </a:defRPr>
            </a:lvl2pPr>
            <a:lvl3pPr marL="0" indent="0" algn="l">
              <a:buNone/>
              <a:defRPr>
                <a:solidFill>
                  <a:schemeClr val="tx1"/>
                </a:solidFill>
              </a:defRPr>
            </a:lvl3pPr>
            <a:lvl4pPr marL="0" indent="0" algn="l">
              <a:buNone/>
              <a:defRPr sz="2200" b="1">
                <a:solidFill>
                  <a:schemeClr val="tx1"/>
                </a:solidFill>
              </a:defRPr>
            </a:lvl4pPr>
            <a:lvl5pPr marL="0" indent="0" algn="l">
              <a:buNone/>
              <a:defRPr sz="2000" b="1">
                <a:solidFill>
                  <a:schemeClr val="tx1"/>
                </a:solidFill>
              </a:defRPr>
            </a:lvl5pPr>
            <a:lvl6pPr marL="0" indent="0" algn="l">
              <a:buNone/>
              <a:defRPr b="1">
                <a:solidFill>
                  <a:schemeClr val="tx1"/>
                </a:solidFill>
              </a:defRPr>
            </a:lvl6pPr>
            <a:lvl7pPr marL="0" indent="0" algn="l">
              <a:buNone/>
              <a:defRPr sz="2200">
                <a:solidFill>
                  <a:schemeClr val="accent5"/>
                </a:solidFill>
              </a:defRPr>
            </a:lvl7pPr>
            <a:lvl8pPr marL="0" indent="0" algn="l">
              <a:buNone/>
              <a:defRPr sz="2000">
                <a:solidFill>
                  <a:schemeClr val="accent5"/>
                </a:solidFill>
              </a:defRPr>
            </a:lvl8pPr>
            <a:lvl9pPr marL="0" indent="0" algn="l">
              <a:spcBef>
                <a:spcPts val="0"/>
              </a:spcBef>
              <a:buNone/>
              <a:defRPr sz="1800">
                <a:solidFill>
                  <a:schemeClr val="accent5"/>
                </a:solidFill>
              </a:defRPr>
            </a:lvl9pPr>
          </a:lstStyle>
          <a:p>
            <a:pPr lvl="0"/>
            <a:r>
              <a:rPr lang="en-US" dirty="0"/>
              <a:t>Subheadline Calibri </a:t>
            </a:r>
            <a:r>
              <a:rPr lang="en-US" noProof="0" dirty="0"/>
              <a:t>22 pt</a:t>
            </a:r>
          </a:p>
        </p:txBody>
      </p:sp>
      <p:sp>
        <p:nvSpPr>
          <p:cNvPr id="22" name="Presenter"/>
          <p:cNvSpPr>
            <a:spLocks noGrp="1"/>
          </p:cNvSpPr>
          <p:nvPr>
            <p:ph type="body" sz="quarter" idx="10" hasCustomPrompt="1"/>
          </p:nvPr>
        </p:nvSpPr>
        <p:spPr>
          <a:xfrm>
            <a:off x="540000" y="4932000"/>
            <a:ext cx="3574800" cy="612645"/>
          </a:xfrm>
        </p:spPr>
        <p:txBody>
          <a:bodyPr lIns="0" tIns="180000" rIns="0" bIns="0" anchor="t" anchorCtr="0">
            <a:spAutoFit/>
          </a:bodyPr>
          <a:lstStyle>
            <a:lvl1pPr marL="0" indent="0">
              <a:lnSpc>
                <a:spcPct val="100000"/>
              </a:lnSpc>
              <a:spcBef>
                <a:spcPts val="0"/>
              </a:spcBef>
              <a:buNone/>
              <a:defRPr sz="1400" b="0">
                <a:solidFill>
                  <a:schemeClr val="tx1"/>
                </a:solidFill>
              </a:defRPr>
            </a:lvl1pPr>
            <a:lvl2pPr>
              <a:defRPr sz="1600"/>
            </a:lvl2pPr>
            <a:lvl3pPr>
              <a:defRPr sz="1600"/>
            </a:lvl3pPr>
            <a:lvl4pPr>
              <a:defRPr sz="1600"/>
            </a:lvl4pPr>
            <a:lvl5pPr>
              <a:defRPr sz="1600"/>
            </a:lvl5pPr>
            <a:lvl6pPr>
              <a:defRPr sz="1600"/>
            </a:lvl6pPr>
            <a:lvl7pPr>
              <a:defRPr sz="1600"/>
            </a:lvl7pPr>
            <a:lvl8pPr>
              <a:defRPr sz="1600"/>
            </a:lvl8pPr>
          </a:lstStyle>
          <a:p>
            <a:pPr lvl="0"/>
            <a:r>
              <a:rPr lang="en-US" noProof="0" dirty="0"/>
              <a:t>Presenter Calibri 14 pt</a:t>
            </a:r>
            <a:br>
              <a:rPr lang="en-US" noProof="0" dirty="0"/>
            </a:br>
            <a:r>
              <a:rPr lang="en-US" noProof="0" dirty="0"/>
              <a:t>English, month year</a:t>
            </a:r>
          </a:p>
        </p:txBody>
      </p:sp>
      <p:sp>
        <p:nvSpPr>
          <p:cNvPr id="89" name="Key visual" descr="Key visual">
            <a:extLst>
              <a:ext uri="{FF2B5EF4-FFF2-40B4-BE49-F238E27FC236}">
                <a16:creationId xmlns:a16="http://schemas.microsoft.com/office/drawing/2014/main" id="{9AF47493-679E-6C3B-8779-96DED9975241}"/>
              </a:ext>
            </a:extLst>
          </p:cNvPr>
          <p:cNvSpPr>
            <a:spLocks noGrp="1"/>
          </p:cNvSpPr>
          <p:nvPr>
            <p:ph type="pic" sz="quarter" idx="12" hasCustomPrompt="1"/>
          </p:nvPr>
        </p:nvSpPr>
        <p:spPr bwMode="auto">
          <a:xfrm>
            <a:off x="7115174" y="-1"/>
            <a:ext cx="5052825" cy="6858000"/>
          </a:xfrm>
          <a:noFill/>
        </p:spPr>
        <p:txBody>
          <a:bodyPr lIns="180000" tIns="396000" rIns="144000" bIns="108000"/>
          <a:lstStyle>
            <a:lvl1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solidFill>
                  <a:schemeClr val="tx1"/>
                </a:solidFill>
              </a:defRPr>
            </a:lvl1pPr>
            <a:lvl2pPr>
              <a:defRPr/>
            </a:lvl2pPr>
          </a:lstStyle>
          <a:p>
            <a:r>
              <a:rPr lang="en-US" dirty="0"/>
              <a:t>Insert title picture or video.</a:t>
            </a:r>
            <a:br>
              <a:rPr lang="en-US" dirty="0"/>
            </a:br>
            <a:br>
              <a:rPr lang="en-US" dirty="0"/>
            </a:br>
            <a:r>
              <a:rPr lang="en-US" dirty="0"/>
              <a:t>Alternatively, delete the media frame </a:t>
            </a:r>
            <a:br>
              <a:rPr lang="en-US" dirty="0"/>
            </a:br>
            <a:r>
              <a:rPr lang="en-US" dirty="0"/>
              <a:t>to get a plain text title.</a:t>
            </a:r>
          </a:p>
        </p:txBody>
      </p:sp>
      <p:pic>
        <p:nvPicPr>
          <p:cNvPr id="8" name="Siemens Healthineers Logo">
            <a:extLst>
              <a:ext uri="{FF2B5EF4-FFF2-40B4-BE49-F238E27FC236}">
                <a16:creationId xmlns:a16="http://schemas.microsoft.com/office/drawing/2014/main" id="{28186398-D561-87C7-FA9B-6B3C323DBE06}"/>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userDrawn="1"/>
        </p:nvPicPr>
        <p:blipFill>
          <a:blip>
            <a:extLst>
              <a:ext uri="{96DAC541-7B7A-43D3-8B79-37D633B846F1}">
                <asvg:svgBlip xmlns:asvg="http://schemas.microsoft.com/office/drawing/2016/SVG/main" r:embed="rId5"/>
              </a:ext>
            </a:extLst>
          </a:blip>
          <a:srcRect/>
          <a:stretch/>
        </p:blipFill>
        <p:spPr bwMode="black">
          <a:xfrm>
            <a:off x="540000" y="485999"/>
            <a:ext cx="2437200" cy="572742"/>
          </a:xfrm>
          <a:prstGeom prst="rect">
            <a:avLst/>
          </a:prstGeom>
        </p:spPr>
      </p:pic>
      <p:sp>
        <p:nvSpPr>
          <p:cNvPr id="5" name="Date Placeholder 4">
            <a:extLst>
              <a:ext uri="{FF2B5EF4-FFF2-40B4-BE49-F238E27FC236}">
                <a16:creationId xmlns:a16="http://schemas.microsoft.com/office/drawing/2014/main" id="{9545C51F-F413-65F9-49EE-C86AA87C25D2}"/>
              </a:ext>
              <a:ext uri="{C183D7F6-B498-43B3-948B-1728B52AA6E4}">
                <adec:decorative xmlns:adec="http://schemas.microsoft.com/office/drawing/2017/decorative" val="1"/>
              </a:ext>
            </a:extLst>
          </p:cNvPr>
          <p:cNvSpPr>
            <a:spLocks noGrp="1"/>
          </p:cNvSpPr>
          <p:nvPr>
            <p:ph type="dt" sz="half" idx="13"/>
          </p:nvPr>
        </p:nvSpPr>
        <p:spPr/>
        <p:txBody>
          <a:bodyPr/>
          <a:lstStyle>
            <a:lvl1pPr>
              <a:defRPr>
                <a:solidFill>
                  <a:schemeClr val="tx1"/>
                </a:solidFill>
              </a:defRPr>
            </a:lvl1pPr>
          </a:lstStyle>
          <a:p>
            <a:r>
              <a:rPr lang="en-US"/>
              <a:t>Unrestricted © Siemens Healthineers, 2026</a:t>
            </a:r>
            <a:endParaRPr lang="en-US" dirty="0"/>
          </a:p>
        </p:txBody>
      </p:sp>
      <p:sp>
        <p:nvSpPr>
          <p:cNvPr id="6" name="Footer Placeholder 5">
            <a:extLst>
              <a:ext uri="{FF2B5EF4-FFF2-40B4-BE49-F238E27FC236}">
                <a16:creationId xmlns:a16="http://schemas.microsoft.com/office/drawing/2014/main" id="{CBFAA0AE-A02E-DCE1-E9C7-D4A810F3C368}"/>
              </a:ext>
              <a:ext uri="{C183D7F6-B498-43B3-948B-1728B52AA6E4}">
                <adec:decorative xmlns:adec="http://schemas.microsoft.com/office/drawing/2017/decorative" val="1"/>
              </a:ext>
            </a:extLst>
          </p:cNvPr>
          <p:cNvSpPr>
            <a:spLocks noGrp="1"/>
          </p:cNvSpPr>
          <p:nvPr>
            <p:ph type="ftr" sz="quarter" idx="14"/>
          </p:nvPr>
        </p:nvSpPr>
        <p:spPr/>
        <p:txBody>
          <a:bodyPr/>
          <a:lstStyle>
            <a:lvl1pPr>
              <a:defRPr>
                <a:solidFill>
                  <a:schemeClr val="tx1"/>
                </a:solidFill>
              </a:defRPr>
            </a:lvl1pPr>
          </a:lstStyle>
          <a:p>
            <a:r>
              <a:rPr lang="en-US"/>
              <a:t>SHS DI XP</a:t>
            </a:r>
            <a:endParaRPr lang="en-US" dirty="0"/>
          </a:p>
        </p:txBody>
      </p:sp>
      <p:sp>
        <p:nvSpPr>
          <p:cNvPr id="7" name="Slide Number Placeholder 6">
            <a:extLst>
              <a:ext uri="{FF2B5EF4-FFF2-40B4-BE49-F238E27FC236}">
                <a16:creationId xmlns:a16="http://schemas.microsoft.com/office/drawing/2014/main" id="{0876791B-5F23-FB3A-5D10-2F0BFCC912DD}"/>
              </a:ext>
              <a:ext uri="{C183D7F6-B498-43B3-948B-1728B52AA6E4}">
                <adec:decorative xmlns:adec="http://schemas.microsoft.com/office/drawing/2017/decorative" val="1"/>
              </a:ext>
            </a:extLst>
          </p:cNvPr>
          <p:cNvSpPr>
            <a:spLocks noGrp="1"/>
          </p:cNvSpPr>
          <p:nvPr>
            <p:ph type="sldNum" sz="quarter" idx="15"/>
          </p:nvPr>
        </p:nvSpPr>
        <p:spPr/>
        <p:txBody>
          <a:bodyPr/>
          <a:lstStyle>
            <a:lvl1pPr>
              <a:defRPr>
                <a:solidFill>
                  <a:schemeClr val="tx1"/>
                </a:solidFill>
              </a:defRPr>
            </a:lvl1pPr>
          </a:lstStyle>
          <a:p>
            <a:fld id="{42B424FB-C8CA-40D0-9E9F-83B6197CB6E7}" type="slidenum">
              <a:rPr lang="en-US" smtClean="0"/>
              <a:pPr/>
              <a:t>‹Nr.›</a:t>
            </a:fld>
            <a:endParaRPr lang="en-US" dirty="0"/>
          </a:p>
        </p:txBody>
      </p:sp>
    </p:spTree>
    <p:extLst>
      <p:ext uri="{BB962C8B-B14F-4D97-AF65-F5344CB8AC3E}">
        <p14:creationId xmlns:p14="http://schemas.microsoft.com/office/powerpoint/2010/main" val="307290649"/>
      </p:ext>
    </p:extLst>
  </p:cSld>
  <p:clrMapOvr>
    <a:overrideClrMapping bg1="lt1" tx1="dk1" bg2="lt2" tx2="dk2" accent1="accent1" accent2="accent2" accent3="accent3" accent4="accent4" accent5="accent5" accent6="accent6" hlink="hlink" folHlink="folHlink"/>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Three Columns with Picture">
    <p:spTree>
      <p:nvGrpSpPr>
        <p:cNvPr id="1" name=""/>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810F5F0F-C491-B2A9-8FD0-DDAE708516AE}"/>
              </a:ext>
            </a:extLst>
          </p:cNvPr>
          <p:cNvGraphicFramePr>
            <a:graphicFrameLocks/>
          </p:cNvGraphicFramePr>
          <p:nvPr userDrawn="1">
            <p:custDataLst>
              <p:tags r:id="rId1"/>
            </p:custDataLst>
            <p:extLst>
              <p:ext uri="{D42A27DB-BD31-4B8C-83A1-F6EECF244321}">
                <p14:modId xmlns:p14="http://schemas.microsoft.com/office/powerpoint/2010/main" val="176654681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60" imgH="360" progId="TCLayout.ActiveDocument.1">
                  <p:embed/>
                </p:oleObj>
              </mc:Choice>
              <mc:Fallback>
                <p:oleObj name="think-cell Slide" r:id="rId3" imgW="360" imgH="360" progId="TCLayout.ActiveDocument.1">
                  <p:embed/>
                  <p:pic>
                    <p:nvPicPr>
                      <p:cNvPr id="2" name="think-cell data - do not delete" hidden="1">
                        <a:extLst>
                          <a:ext uri="{FF2B5EF4-FFF2-40B4-BE49-F238E27FC236}">
                            <a16:creationId xmlns:a16="http://schemas.microsoft.com/office/drawing/2014/main" id="{810F5F0F-C491-B2A9-8FD0-DDAE708516AE}"/>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13" name="Headline"/>
          <p:cNvSpPr>
            <a:spLocks noGrp="1"/>
          </p:cNvSpPr>
          <p:nvPr>
            <p:ph type="title" hasCustomPrompt="1"/>
          </p:nvPr>
        </p:nvSpPr>
        <p:spPr>
          <a:xfrm>
            <a:off x="540000" y="219599"/>
            <a:ext cx="9210425" cy="832913"/>
          </a:xfrm>
        </p:spPr>
        <p:txBody>
          <a:bodyPr vert="horz" rIns="0"/>
          <a:lstStyle>
            <a:lvl1pPr>
              <a:defRPr b="0"/>
            </a:lvl1pPr>
          </a:lstStyle>
          <a:p>
            <a:r>
              <a:rPr lang="en-US" noProof="0" dirty="0"/>
              <a:t>Title SH-Bree-Headline 27 pt</a:t>
            </a:r>
            <a:br>
              <a:rPr lang="en-US" noProof="0" dirty="0"/>
            </a:br>
            <a:r>
              <a:rPr lang="en-US" noProof="0" dirty="0"/>
              <a:t>Optionally switch to black for second line</a:t>
            </a:r>
          </a:p>
        </p:txBody>
      </p:sp>
      <p:sp>
        <p:nvSpPr>
          <p:cNvPr id="7" name="Content left column">
            <a:extLst>
              <a:ext uri="{FF2B5EF4-FFF2-40B4-BE49-F238E27FC236}">
                <a16:creationId xmlns:a16="http://schemas.microsoft.com/office/drawing/2014/main" id="{F3DE8C85-D5DE-48E2-BC87-EE21BFCB3F6E}"/>
              </a:ext>
            </a:extLst>
          </p:cNvPr>
          <p:cNvSpPr>
            <a:spLocks noGrp="1"/>
          </p:cNvSpPr>
          <p:nvPr>
            <p:ph sz="quarter" idx="23" hasCustomPrompt="1"/>
          </p:nvPr>
        </p:nvSpPr>
        <p:spPr>
          <a:xfrm>
            <a:off x="540000" y="1623600"/>
            <a:ext cx="3574800" cy="1350000"/>
          </a:xfrm>
        </p:spPr>
        <p:txBody>
          <a:bodyPr/>
          <a:lstStyle>
            <a:lvl1pPr>
              <a:defRPr sz="1600"/>
            </a:lvl1pPr>
            <a:lvl2pPr>
              <a:defRPr sz="1600"/>
            </a:lvl2pPr>
            <a:lvl3pPr>
              <a:defRPr sz="1600"/>
            </a:lvl3pPr>
            <a:lvl4pPr>
              <a:defRPr sz="1600"/>
            </a:lvl4pPr>
            <a:lvl5pPr marL="0" indent="0">
              <a:buNone/>
              <a:defRPr sz="1400" b="1"/>
            </a:lvl5pPr>
            <a:lvl6pPr marL="0" indent="0">
              <a:buNone/>
              <a:defRPr sz="1400"/>
            </a:lvl6pPr>
            <a:lvl7pPr marL="144000" indent="-144000">
              <a:defRPr sz="1400"/>
            </a:lvl7pPr>
            <a:lvl8pPr marL="288000" indent="-144000">
              <a:defRPr sz="1400"/>
            </a:lvl8pPr>
            <a:lvl9pPr>
              <a:spcBef>
                <a:spcPts val="1200"/>
              </a:spcBef>
              <a:defRPr sz="1200"/>
            </a:lvl9pPr>
          </a:lstStyle>
          <a:p>
            <a:pPr lvl="0"/>
            <a:r>
              <a:rPr lang="en-US" noProof="0" dirty="0"/>
              <a:t>Headline</a:t>
            </a:r>
            <a:r>
              <a:rPr lang="en-US" dirty="0"/>
              <a:t> Calibri Bold 16 pt</a:t>
            </a:r>
          </a:p>
          <a:p>
            <a:pPr lvl="1"/>
            <a:r>
              <a:rPr lang="en-US" noProof="0" dirty="0"/>
              <a:t>Text Calibri 16 pt</a:t>
            </a:r>
          </a:p>
          <a:p>
            <a:pPr lvl="2"/>
            <a:r>
              <a:rPr lang="en-US" noProof="0" dirty="0"/>
              <a:t>Text Calibri 16 pt</a:t>
            </a:r>
          </a:p>
          <a:p>
            <a:pPr lvl="3"/>
            <a:r>
              <a:rPr lang="en-US" noProof="0" dirty="0"/>
              <a:t>Text Calibri 16 pt</a:t>
            </a:r>
            <a:endParaRPr lang="en-US" dirty="0"/>
          </a:p>
        </p:txBody>
      </p:sp>
      <p:sp>
        <p:nvSpPr>
          <p:cNvPr id="4" name="Picture placeholder left" descr="Thematic image or video"/>
          <p:cNvSpPr>
            <a:spLocks noGrp="1"/>
          </p:cNvSpPr>
          <p:nvPr>
            <p:ph type="pic" sz="quarter" idx="18" hasCustomPrompt="1"/>
          </p:nvPr>
        </p:nvSpPr>
        <p:spPr>
          <a:xfrm>
            <a:off x="540000" y="3204000"/>
            <a:ext cx="3574800" cy="2354400"/>
          </a:xfrm>
          <a:noFill/>
        </p:spPr>
        <p:txBody>
          <a:bodyPr lIns="144000" tIns="108000" rIns="108000" bIns="144000"/>
          <a:lstStyle>
            <a:lvl1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b="1"/>
            </a:lvl1p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dirty="0"/>
              <a:t>Insert picture or video.</a:t>
            </a:r>
            <a:endParaRPr lang="en-US" noProof="0" dirty="0"/>
          </a:p>
        </p:txBody>
      </p:sp>
      <p:sp>
        <p:nvSpPr>
          <p:cNvPr id="16" name="Content middle column">
            <a:extLst>
              <a:ext uri="{FF2B5EF4-FFF2-40B4-BE49-F238E27FC236}">
                <a16:creationId xmlns:a16="http://schemas.microsoft.com/office/drawing/2014/main" id="{A005602E-D4D7-400C-8402-35CFAA6A345E}"/>
              </a:ext>
            </a:extLst>
          </p:cNvPr>
          <p:cNvSpPr>
            <a:spLocks noGrp="1"/>
          </p:cNvSpPr>
          <p:nvPr>
            <p:ph sz="quarter" idx="24" hasCustomPrompt="1"/>
          </p:nvPr>
        </p:nvSpPr>
        <p:spPr>
          <a:xfrm>
            <a:off x="4297488" y="1623600"/>
            <a:ext cx="3574800" cy="1350000"/>
          </a:xfrm>
        </p:spPr>
        <p:txBody>
          <a:bodyPr/>
          <a:lstStyle>
            <a:lvl1pPr>
              <a:defRPr sz="1600"/>
            </a:lvl1pPr>
            <a:lvl2pPr>
              <a:defRPr sz="1600"/>
            </a:lvl2pPr>
            <a:lvl3pPr>
              <a:defRPr sz="1600"/>
            </a:lvl3pPr>
            <a:lvl4pPr>
              <a:defRPr sz="1600"/>
            </a:lvl4pPr>
            <a:lvl5pPr marL="0" indent="0">
              <a:buNone/>
              <a:defRPr sz="1400" b="1"/>
            </a:lvl5pPr>
            <a:lvl6pPr marL="0" indent="0">
              <a:buNone/>
              <a:defRPr sz="1400"/>
            </a:lvl6pPr>
            <a:lvl7pPr marL="144000" indent="-144000">
              <a:defRPr sz="1400"/>
            </a:lvl7pPr>
            <a:lvl8pPr marL="288000" indent="-144000">
              <a:defRPr sz="1400"/>
            </a:lvl8pPr>
            <a:lvl9pPr>
              <a:spcBef>
                <a:spcPts val="1200"/>
              </a:spcBef>
              <a:defRPr sz="1200"/>
            </a:lvl9pPr>
          </a:lstStyle>
          <a:p>
            <a:pPr lvl="0"/>
            <a:r>
              <a:rPr lang="en-US" noProof="0" dirty="0"/>
              <a:t>Headline</a:t>
            </a:r>
            <a:r>
              <a:rPr lang="en-US" dirty="0"/>
              <a:t> Calibri Bold 16 pt</a:t>
            </a:r>
          </a:p>
          <a:p>
            <a:pPr lvl="1"/>
            <a:r>
              <a:rPr lang="en-US" noProof="0" dirty="0"/>
              <a:t>Text Calibri 16 pt</a:t>
            </a:r>
          </a:p>
          <a:p>
            <a:pPr lvl="2"/>
            <a:r>
              <a:rPr lang="en-US" noProof="0" dirty="0"/>
              <a:t>Text Calibri 16 pt</a:t>
            </a:r>
          </a:p>
          <a:p>
            <a:pPr lvl="3"/>
            <a:r>
              <a:rPr lang="en-US" noProof="0" dirty="0"/>
              <a:t>Text Calibri 16 pt</a:t>
            </a:r>
            <a:endParaRPr lang="en-US" dirty="0"/>
          </a:p>
        </p:txBody>
      </p:sp>
      <p:sp>
        <p:nvSpPr>
          <p:cNvPr id="11" name="Picture placeholder middle" descr="Thematic image or video"/>
          <p:cNvSpPr>
            <a:spLocks noGrp="1"/>
          </p:cNvSpPr>
          <p:nvPr>
            <p:ph type="pic" sz="quarter" idx="19" hasCustomPrompt="1"/>
          </p:nvPr>
        </p:nvSpPr>
        <p:spPr>
          <a:xfrm>
            <a:off x="4295775" y="3204000"/>
            <a:ext cx="3574800" cy="2354400"/>
          </a:xfrm>
          <a:noFill/>
        </p:spPr>
        <p:txBody>
          <a:bodyPr lIns="144000" tIns="108000" rIns="108000" bIns="144000"/>
          <a:lstStyle>
            <a:lvl1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b="1"/>
            </a:lvl1p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dirty="0"/>
              <a:t>Insert picture or video.</a:t>
            </a:r>
            <a:endParaRPr lang="en-US" noProof="0" dirty="0"/>
          </a:p>
        </p:txBody>
      </p:sp>
      <p:sp>
        <p:nvSpPr>
          <p:cNvPr id="18" name="Content right column">
            <a:extLst>
              <a:ext uri="{FF2B5EF4-FFF2-40B4-BE49-F238E27FC236}">
                <a16:creationId xmlns:a16="http://schemas.microsoft.com/office/drawing/2014/main" id="{CC72F373-4575-41D8-A962-8FD122BE5D94}"/>
              </a:ext>
            </a:extLst>
          </p:cNvPr>
          <p:cNvSpPr>
            <a:spLocks noGrp="1"/>
          </p:cNvSpPr>
          <p:nvPr>
            <p:ph sz="quarter" idx="25" hasCustomPrompt="1"/>
          </p:nvPr>
        </p:nvSpPr>
        <p:spPr>
          <a:xfrm>
            <a:off x="8054975" y="1623600"/>
            <a:ext cx="3574800" cy="1350000"/>
          </a:xfrm>
        </p:spPr>
        <p:txBody>
          <a:bodyPr/>
          <a:lstStyle>
            <a:lvl1pPr>
              <a:defRPr sz="1600"/>
            </a:lvl1pPr>
            <a:lvl2pPr>
              <a:defRPr sz="1600"/>
            </a:lvl2pPr>
            <a:lvl3pPr>
              <a:defRPr sz="1600"/>
            </a:lvl3pPr>
            <a:lvl4pPr>
              <a:defRPr sz="1600"/>
            </a:lvl4pPr>
            <a:lvl5pPr marL="0" indent="0">
              <a:buNone/>
              <a:defRPr sz="1400" b="1"/>
            </a:lvl5pPr>
            <a:lvl6pPr marL="0" indent="0">
              <a:buNone/>
              <a:defRPr sz="1400"/>
            </a:lvl6pPr>
            <a:lvl7pPr marL="144000" indent="-144000">
              <a:defRPr sz="1400"/>
            </a:lvl7pPr>
            <a:lvl8pPr marL="288000" indent="-144000">
              <a:defRPr sz="1400"/>
            </a:lvl8pPr>
            <a:lvl9pPr>
              <a:spcBef>
                <a:spcPts val="1200"/>
              </a:spcBef>
              <a:defRPr sz="1200"/>
            </a:lvl9pPr>
          </a:lstStyle>
          <a:p>
            <a:pPr lvl="0"/>
            <a:r>
              <a:rPr lang="en-US" noProof="0" dirty="0"/>
              <a:t>Headline</a:t>
            </a:r>
            <a:r>
              <a:rPr lang="en-US" dirty="0"/>
              <a:t> Calibri Bold 16 pt</a:t>
            </a:r>
          </a:p>
          <a:p>
            <a:pPr lvl="1"/>
            <a:r>
              <a:rPr lang="en-US" noProof="0" dirty="0"/>
              <a:t>Text Calibri 16 pt</a:t>
            </a:r>
          </a:p>
          <a:p>
            <a:pPr lvl="2"/>
            <a:r>
              <a:rPr lang="en-US" noProof="0" dirty="0"/>
              <a:t>Text Calibri 16 pt</a:t>
            </a:r>
          </a:p>
          <a:p>
            <a:pPr lvl="3"/>
            <a:r>
              <a:rPr lang="en-US" noProof="0" dirty="0"/>
              <a:t>Text Calibri 16 pt</a:t>
            </a:r>
            <a:endParaRPr lang="en-US" dirty="0"/>
          </a:p>
        </p:txBody>
      </p:sp>
      <p:sp>
        <p:nvSpPr>
          <p:cNvPr id="12" name="Picture placeholder right" descr="Thematic image or video"/>
          <p:cNvSpPr>
            <a:spLocks noGrp="1"/>
          </p:cNvSpPr>
          <p:nvPr>
            <p:ph type="pic" sz="quarter" idx="20" hasCustomPrompt="1"/>
          </p:nvPr>
        </p:nvSpPr>
        <p:spPr>
          <a:xfrm>
            <a:off x="8054975" y="3204000"/>
            <a:ext cx="3574800" cy="2354400"/>
          </a:xfrm>
          <a:noFill/>
        </p:spPr>
        <p:txBody>
          <a:bodyPr lIns="144000" tIns="108000" rIns="108000" bIns="144000"/>
          <a:lstStyle>
            <a:lvl1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b="1"/>
            </a:lvl1p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dirty="0"/>
              <a:t>Insert picture or video.</a:t>
            </a:r>
            <a:endParaRPr lang="en-US" noProof="0" dirty="0"/>
          </a:p>
        </p:txBody>
      </p:sp>
      <p:sp>
        <p:nvSpPr>
          <p:cNvPr id="19" name="Footnote">
            <a:extLst>
              <a:ext uri="{C183D7F6-B498-43B3-948B-1728B52AA6E4}">
                <adec:decorative xmlns:adec="http://schemas.microsoft.com/office/drawing/2017/decorative" val="1"/>
              </a:ext>
            </a:extLst>
          </p:cNvPr>
          <p:cNvSpPr>
            <a:spLocks noGrp="1"/>
          </p:cNvSpPr>
          <p:nvPr>
            <p:ph type="body" sz="quarter" idx="15" hasCustomPrompt="1"/>
          </p:nvPr>
        </p:nvSpPr>
        <p:spPr>
          <a:xfrm>
            <a:off x="540000" y="6297348"/>
            <a:ext cx="4510800" cy="360000"/>
          </a:xfrm>
        </p:spPr>
        <p:txBody>
          <a:bodyPr anchor="b" anchorCtr="0">
            <a:noAutofit/>
          </a:bodyPr>
          <a:lstStyle>
            <a:lvl1pPr>
              <a:lnSpc>
                <a:spcPct val="100000"/>
              </a:lnSpc>
              <a:defRPr sz="1000" b="0"/>
            </a:lvl1pPr>
          </a:lstStyle>
          <a:p>
            <a:r>
              <a:rPr lang="en-US" dirty="0"/>
              <a:t>Click to add footnote</a:t>
            </a:r>
            <a:br>
              <a:rPr lang="en-US" dirty="0"/>
            </a:br>
            <a:r>
              <a:rPr lang="en-US" dirty="0"/>
              <a:t>second line</a:t>
            </a:r>
          </a:p>
        </p:txBody>
      </p:sp>
      <p:pic>
        <p:nvPicPr>
          <p:cNvPr id="8" name="Siemens Healthineers Logo">
            <a:extLst>
              <a:ext uri="{FF2B5EF4-FFF2-40B4-BE49-F238E27FC236}">
                <a16:creationId xmlns:a16="http://schemas.microsoft.com/office/drawing/2014/main" id="{80A1A17F-12E0-DDB1-12BB-B2D7AB4A4B43}"/>
              </a:ext>
              <a:ext uri="{C183D7F6-B498-43B3-948B-1728B52AA6E4}">
                <adec:decorative xmlns:adec="http://schemas.microsoft.com/office/drawing/2017/decorative" val="1"/>
              </a:ext>
            </a:extLst>
          </p:cNvPr>
          <p:cNvPicPr>
            <a:picLocks noGrp="1" noRot="1" noMove="1" noResize="1" noEditPoints="1" noAdjustHandles="1" noChangeArrowheads="1" noChangeShapeType="1" noCrop="1"/>
          </p:cNvPicPr>
          <p:nvPr userDrawn="1"/>
        </p:nvPicPr>
        <p:blipFill>
          <a:blip>
            <a:extLst>
              <a:ext uri="{96DAC541-7B7A-43D3-8B79-37D633B846F1}">
                <asvg:svgBlip xmlns:asvg="http://schemas.microsoft.com/office/drawing/2016/SVG/main" r:embed="rId5"/>
              </a:ext>
            </a:extLst>
          </a:blip>
          <a:srcRect/>
          <a:stretch/>
        </p:blipFill>
        <p:spPr bwMode="black">
          <a:xfrm>
            <a:off x="10440000" y="281267"/>
            <a:ext cx="1440000" cy="338400"/>
          </a:xfrm>
          <a:prstGeom prst="rect">
            <a:avLst/>
          </a:prstGeom>
        </p:spPr>
      </p:pic>
      <p:sp>
        <p:nvSpPr>
          <p:cNvPr id="3" name="Date Placeholder 2">
            <a:extLst>
              <a:ext uri="{FF2B5EF4-FFF2-40B4-BE49-F238E27FC236}">
                <a16:creationId xmlns:a16="http://schemas.microsoft.com/office/drawing/2014/main" id="{CBF184D7-24DA-683B-DA52-6E88257F83A4}"/>
              </a:ext>
              <a:ext uri="{C183D7F6-B498-43B3-948B-1728B52AA6E4}">
                <adec:decorative xmlns:adec="http://schemas.microsoft.com/office/drawing/2017/decorative" val="1"/>
              </a:ext>
            </a:extLst>
          </p:cNvPr>
          <p:cNvSpPr>
            <a:spLocks noGrp="1"/>
          </p:cNvSpPr>
          <p:nvPr>
            <p:ph type="dt" sz="half" idx="26"/>
          </p:nvPr>
        </p:nvSpPr>
        <p:spPr/>
        <p:txBody>
          <a:bodyPr/>
          <a:lstStyle/>
          <a:p>
            <a:pPr algn="r"/>
            <a:r>
              <a:rPr lang="en-US"/>
              <a:t>Unrestricted © Siemens Healthineers, 2026</a:t>
            </a:r>
            <a:endParaRPr lang="en-US" dirty="0"/>
          </a:p>
        </p:txBody>
      </p:sp>
      <p:sp>
        <p:nvSpPr>
          <p:cNvPr id="5" name="Footer Placeholder 4">
            <a:extLst>
              <a:ext uri="{FF2B5EF4-FFF2-40B4-BE49-F238E27FC236}">
                <a16:creationId xmlns:a16="http://schemas.microsoft.com/office/drawing/2014/main" id="{1E2E1E53-30D6-9D4F-D7EF-B6490FBF9860}"/>
              </a:ext>
              <a:ext uri="{C183D7F6-B498-43B3-948B-1728B52AA6E4}">
                <adec:decorative xmlns:adec="http://schemas.microsoft.com/office/drawing/2017/decorative" val="1"/>
              </a:ext>
            </a:extLst>
          </p:cNvPr>
          <p:cNvSpPr>
            <a:spLocks noGrp="1"/>
          </p:cNvSpPr>
          <p:nvPr>
            <p:ph type="ftr" sz="quarter" idx="27"/>
          </p:nvPr>
        </p:nvSpPr>
        <p:spPr/>
        <p:txBody>
          <a:bodyPr/>
          <a:lstStyle/>
          <a:p>
            <a:r>
              <a:rPr lang="en-US"/>
              <a:t>SHS DI XP</a:t>
            </a:r>
            <a:endParaRPr lang="en-US" dirty="0"/>
          </a:p>
        </p:txBody>
      </p:sp>
      <p:sp>
        <p:nvSpPr>
          <p:cNvPr id="6" name="Slide Number Placeholder 5">
            <a:extLst>
              <a:ext uri="{FF2B5EF4-FFF2-40B4-BE49-F238E27FC236}">
                <a16:creationId xmlns:a16="http://schemas.microsoft.com/office/drawing/2014/main" id="{7A2E198A-7724-F3C9-A5A6-7FBC17DDB39A}"/>
              </a:ext>
              <a:ext uri="{C183D7F6-B498-43B3-948B-1728B52AA6E4}">
                <adec:decorative xmlns:adec="http://schemas.microsoft.com/office/drawing/2017/decorative" val="1"/>
              </a:ext>
            </a:extLst>
          </p:cNvPr>
          <p:cNvSpPr>
            <a:spLocks noGrp="1"/>
          </p:cNvSpPr>
          <p:nvPr>
            <p:ph type="sldNum" sz="quarter" idx="28"/>
          </p:nvPr>
        </p:nvSpPr>
        <p:spPr/>
        <p:txBody>
          <a:bodyPr/>
          <a:lstStyle/>
          <a:p>
            <a:fld id="{42B424FB-C8CA-40D0-9E9F-83B6197CB6E7}" type="slidenum">
              <a:rPr lang="en-US" smtClean="0"/>
              <a:pPr/>
              <a:t>‹Nr.›</a:t>
            </a:fld>
            <a:endParaRPr lang="en-US" b="1" dirty="0"/>
          </a:p>
        </p:txBody>
      </p:sp>
    </p:spTree>
    <p:extLst>
      <p:ext uri="{BB962C8B-B14F-4D97-AF65-F5344CB8AC3E}">
        <p14:creationId xmlns:p14="http://schemas.microsoft.com/office/powerpoint/2010/main" val="2058013374"/>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Diagram left Black">
    <p:bg>
      <p:bgRef idx="1001">
        <a:schemeClr val="bg1"/>
      </p:bgRef>
    </p:bg>
    <p:spTree>
      <p:nvGrpSpPr>
        <p:cNvPr id="1" name=""/>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CB154DAC-181E-943F-C3FC-A61B0DE5BE37}"/>
              </a:ext>
            </a:extLst>
          </p:cNvPr>
          <p:cNvGraphicFramePr>
            <a:graphicFrameLocks/>
          </p:cNvGraphicFramePr>
          <p:nvPr userDrawn="1">
            <p:custDataLst>
              <p:tags r:id="rId1"/>
            </p:custDataLst>
            <p:extLst>
              <p:ext uri="{D42A27DB-BD31-4B8C-83A1-F6EECF244321}">
                <p14:modId xmlns:p14="http://schemas.microsoft.com/office/powerpoint/2010/main" val="412181770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60" imgH="360" progId="TCLayout.ActiveDocument.1">
                  <p:embed/>
                </p:oleObj>
              </mc:Choice>
              <mc:Fallback>
                <p:oleObj name="think-cell Slide" r:id="rId3" imgW="360" imgH="360" progId="TCLayout.ActiveDocument.1">
                  <p:embed/>
                  <p:pic>
                    <p:nvPicPr>
                      <p:cNvPr id="2" name="think-cell data - do not delete" hidden="1">
                        <a:extLst>
                          <a:ext uri="{FF2B5EF4-FFF2-40B4-BE49-F238E27FC236}">
                            <a16:creationId xmlns:a16="http://schemas.microsoft.com/office/drawing/2014/main" id="{CB154DAC-181E-943F-C3FC-A61B0DE5BE37}"/>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5" name="Headline">
            <a:extLst>
              <a:ext uri="{FF2B5EF4-FFF2-40B4-BE49-F238E27FC236}">
                <a16:creationId xmlns:a16="http://schemas.microsoft.com/office/drawing/2014/main" id="{2D8647B7-A4ED-1A46-91F6-F368D0B69CA3}"/>
              </a:ext>
            </a:extLst>
          </p:cNvPr>
          <p:cNvSpPr>
            <a:spLocks noGrp="1"/>
          </p:cNvSpPr>
          <p:nvPr>
            <p:ph type="title" hasCustomPrompt="1"/>
          </p:nvPr>
        </p:nvSpPr>
        <p:spPr/>
        <p:txBody>
          <a:bodyPr vert="horz" rIns="0"/>
          <a:lstStyle>
            <a:lvl1pPr>
              <a:defRPr>
                <a:solidFill>
                  <a:schemeClr val="tx2"/>
                </a:solidFill>
              </a:defRPr>
            </a:lvl1pPr>
          </a:lstStyle>
          <a:p>
            <a:r>
              <a:rPr lang="en-US" noProof="0" dirty="0"/>
              <a:t>Title SH-Bree-Headline 27 pt</a:t>
            </a:r>
            <a:br>
              <a:rPr lang="en-US" noProof="0" dirty="0"/>
            </a:br>
            <a:r>
              <a:rPr lang="en-US" noProof="0" dirty="0"/>
              <a:t>Optionally switch to white for second line</a:t>
            </a:r>
            <a:endParaRPr lang="en-US" dirty="0"/>
          </a:p>
        </p:txBody>
      </p:sp>
      <p:pic>
        <p:nvPicPr>
          <p:cNvPr id="11" name="Siemens Healthineers Logo">
            <a:extLst>
              <a:ext uri="{FF2B5EF4-FFF2-40B4-BE49-F238E27FC236}">
                <a16:creationId xmlns:a16="http://schemas.microsoft.com/office/drawing/2014/main" id="{4FF301D0-8574-4498-B79C-65453E28753F}"/>
              </a:ext>
              <a:ext uri="{C183D7F6-B498-43B3-948B-1728B52AA6E4}">
                <adec:decorative xmlns:adec="http://schemas.microsoft.com/office/drawing/2017/decorative" val="1"/>
              </a:ext>
            </a:extLst>
          </p:cNvPr>
          <p:cNvPicPr>
            <a:picLocks noGrp="1" noRot="1" noMove="1" noResize="1" noEditPoints="1" noAdjustHandles="1" noChangeArrowheads="1" noChangeShapeType="1" noCrop="1"/>
          </p:cNvPicPr>
          <p:nvPr userDrawn="1"/>
        </p:nvPicPr>
        <p:blipFill>
          <a:blip>
            <a:extLst>
              <a:ext uri="{96DAC541-7B7A-43D3-8B79-37D633B846F1}">
                <asvg:svgBlip xmlns:asvg="http://schemas.microsoft.com/office/drawing/2016/SVG/main" r:embed="rId5"/>
              </a:ext>
            </a:extLst>
          </a:blip>
          <a:srcRect/>
          <a:stretch/>
        </p:blipFill>
        <p:spPr bwMode="black">
          <a:xfrm>
            <a:off x="10440000" y="281267"/>
            <a:ext cx="1440000" cy="338400"/>
          </a:xfrm>
          <a:prstGeom prst="rect">
            <a:avLst/>
          </a:prstGeom>
        </p:spPr>
      </p:pic>
      <p:sp>
        <p:nvSpPr>
          <p:cNvPr id="6" name="Diagram"/>
          <p:cNvSpPr>
            <a:spLocks noGrp="1"/>
          </p:cNvSpPr>
          <p:nvPr>
            <p:ph type="chart" sz="quarter" idx="18" hasCustomPrompt="1"/>
          </p:nvPr>
        </p:nvSpPr>
        <p:spPr>
          <a:xfrm>
            <a:off x="0" y="1623600"/>
            <a:ext cx="6000750" cy="4572000"/>
          </a:xfrm>
        </p:spPr>
        <p:txBody>
          <a:bodyPr lIns="180000" tIns="180000" rIns="180000" bIns="180000"/>
          <a:lstStyle>
            <a:lvl1pPr>
              <a:defRPr b="1"/>
            </a:lvl1pPr>
          </a:lstStyle>
          <a:p>
            <a:r>
              <a:rPr lang="en-US" noProof="0" dirty="0"/>
              <a:t>Add a diagram.</a:t>
            </a:r>
          </a:p>
        </p:txBody>
      </p:sp>
      <p:sp>
        <p:nvSpPr>
          <p:cNvPr id="19" name="Footnote">
            <a:extLst>
              <a:ext uri="{C183D7F6-B498-43B3-948B-1728B52AA6E4}">
                <adec:decorative xmlns:adec="http://schemas.microsoft.com/office/drawing/2017/decorative" val="1"/>
              </a:ext>
            </a:extLst>
          </p:cNvPr>
          <p:cNvSpPr>
            <a:spLocks noGrp="1"/>
          </p:cNvSpPr>
          <p:nvPr>
            <p:ph type="body" sz="quarter" idx="15" hasCustomPrompt="1"/>
          </p:nvPr>
        </p:nvSpPr>
        <p:spPr>
          <a:xfrm>
            <a:off x="540000" y="6297348"/>
            <a:ext cx="4510800" cy="360000"/>
          </a:xfrm>
        </p:spPr>
        <p:txBody>
          <a:bodyPr anchor="b" anchorCtr="0">
            <a:noAutofit/>
          </a:bodyPr>
          <a:lstStyle>
            <a:lvl1pPr>
              <a:lnSpc>
                <a:spcPct val="100000"/>
              </a:lnSpc>
              <a:defRPr sz="1000" b="0"/>
            </a:lvl1pPr>
          </a:lstStyle>
          <a:p>
            <a:r>
              <a:rPr lang="en-US" dirty="0"/>
              <a:t>Click to add footnote</a:t>
            </a:r>
            <a:br>
              <a:rPr lang="en-US" dirty="0"/>
            </a:br>
            <a:r>
              <a:rPr lang="en-US" dirty="0"/>
              <a:t>second line</a:t>
            </a:r>
          </a:p>
        </p:txBody>
      </p:sp>
      <p:sp>
        <p:nvSpPr>
          <p:cNvPr id="7" name="Content">
            <a:extLst>
              <a:ext uri="{FF2B5EF4-FFF2-40B4-BE49-F238E27FC236}">
                <a16:creationId xmlns:a16="http://schemas.microsoft.com/office/drawing/2014/main" id="{2BF4AC8F-F597-45E5-8DEC-DEB931D9DAF0}"/>
              </a:ext>
            </a:extLst>
          </p:cNvPr>
          <p:cNvSpPr>
            <a:spLocks noGrp="1"/>
          </p:cNvSpPr>
          <p:nvPr>
            <p:ph sz="quarter" idx="20" hasCustomPrompt="1"/>
          </p:nvPr>
        </p:nvSpPr>
        <p:spPr>
          <a:xfrm>
            <a:off x="6572249" y="1623600"/>
            <a:ext cx="5058000" cy="4570739"/>
          </a:xfrm>
        </p:spPr>
        <p:txBody>
          <a:bodyPr/>
          <a:lstStyle>
            <a:lvl1pPr>
              <a:spcBef>
                <a:spcPts val="0"/>
              </a:spcBef>
              <a:spcAft>
                <a:spcPts val="0"/>
              </a:spcAft>
              <a:defRPr sz="1600"/>
            </a:lvl1pPr>
            <a:lvl2pPr>
              <a:defRPr sz="1600"/>
            </a:lvl2pPr>
            <a:lvl3pPr>
              <a:buClr>
                <a:schemeClr val="tx2"/>
              </a:buClr>
              <a:defRPr sz="1600"/>
            </a:lvl3pPr>
            <a:lvl4pPr>
              <a:buClr>
                <a:schemeClr val="tx2"/>
              </a:buClr>
              <a:defRPr sz="1600"/>
            </a:lvl4pPr>
            <a:lvl5pPr>
              <a:buClr>
                <a:schemeClr val="tx2"/>
              </a:buClr>
              <a:defRPr sz="1600"/>
            </a:lvl5pPr>
            <a:lvl6pPr>
              <a:buClr>
                <a:schemeClr val="tx2"/>
              </a:buClr>
              <a:defRPr sz="1600"/>
            </a:lvl6pPr>
            <a:lvl7pPr>
              <a:buClr>
                <a:schemeClr val="tx2"/>
              </a:buClr>
              <a:defRPr sz="1600"/>
            </a:lvl7pPr>
            <a:lvl8pPr>
              <a:buClr>
                <a:schemeClr val="tx2"/>
              </a:buClr>
              <a:defRPr sz="1600"/>
            </a:lvl8pPr>
            <a:lvl9pPr>
              <a:spcBef>
                <a:spcPts val="1200"/>
              </a:spcBef>
              <a:defRPr sz="1200"/>
            </a:lvl9pPr>
          </a:lstStyle>
          <a:p>
            <a:pPr lvl="0"/>
            <a:r>
              <a:rPr lang="en-US" noProof="0" dirty="0"/>
              <a:t>Headline Calibri Bold 16 pt</a:t>
            </a:r>
          </a:p>
          <a:p>
            <a:pPr lvl="1"/>
            <a:r>
              <a:rPr lang="en-US" noProof="0" dirty="0"/>
              <a:t>Text Calibri 16 pt</a:t>
            </a:r>
          </a:p>
          <a:p>
            <a:pPr lvl="2"/>
            <a:r>
              <a:rPr lang="en-US" noProof="0" dirty="0"/>
              <a:t>Text Calibri 16 pt</a:t>
            </a:r>
          </a:p>
          <a:p>
            <a:pPr lvl="3"/>
            <a:r>
              <a:rPr lang="en-US" noProof="0" dirty="0"/>
              <a:t>Text Calibri 16 pt</a:t>
            </a:r>
          </a:p>
          <a:p>
            <a:pPr lvl="4"/>
            <a:r>
              <a:rPr lang="en-US" noProof="0" dirty="0"/>
              <a:t>Text Calibri 16 pt</a:t>
            </a:r>
          </a:p>
          <a:p>
            <a:pPr lvl="5"/>
            <a:r>
              <a:rPr lang="en-US" noProof="0" dirty="0"/>
              <a:t>Text Calibri 16 pt</a:t>
            </a:r>
          </a:p>
          <a:p>
            <a:pPr lvl="6"/>
            <a:r>
              <a:rPr lang="en-US" noProof="0" dirty="0"/>
              <a:t>Text Calibri 16 pt</a:t>
            </a:r>
          </a:p>
          <a:p>
            <a:pPr lvl="7"/>
            <a:r>
              <a:rPr lang="en-US" noProof="0" dirty="0"/>
              <a:t>Text Calibri 16 pt</a:t>
            </a:r>
          </a:p>
          <a:p>
            <a:pPr lvl="8"/>
            <a:r>
              <a:rPr lang="en-US" noProof="0" dirty="0"/>
              <a:t>Text Calibri 12 pt</a:t>
            </a:r>
          </a:p>
        </p:txBody>
      </p:sp>
      <p:cxnSp>
        <p:nvCxnSpPr>
          <p:cNvPr id="8" name="Straight Connector 7">
            <a:extLst>
              <a:ext uri="{FF2B5EF4-FFF2-40B4-BE49-F238E27FC236}">
                <a16:creationId xmlns:a16="http://schemas.microsoft.com/office/drawing/2014/main" id="{D03D0365-C755-5F09-F838-BA3783B92DD3}"/>
              </a:ext>
              <a:ext uri="{C183D7F6-B498-43B3-948B-1728B52AA6E4}">
                <adec:decorative xmlns:adec="http://schemas.microsoft.com/office/drawing/2017/decorative" val="1"/>
              </a:ext>
            </a:extLst>
          </p:cNvPr>
          <p:cNvCxnSpPr>
            <a:cxnSpLocks/>
          </p:cNvCxnSpPr>
          <p:nvPr userDrawn="1"/>
        </p:nvCxnSpPr>
        <p:spPr>
          <a:xfrm>
            <a:off x="6175375" y="1632871"/>
            <a:ext cx="0" cy="4562729"/>
          </a:xfrm>
          <a:prstGeom prst="line">
            <a:avLst/>
          </a:prstGeom>
          <a:ln w="6350" cap="rnd">
            <a:solidFill>
              <a:schemeClr val="accent6"/>
            </a:solidFill>
            <a:prstDash val="solid"/>
          </a:ln>
        </p:spPr>
        <p:style>
          <a:lnRef idx="1">
            <a:schemeClr val="accent1"/>
          </a:lnRef>
          <a:fillRef idx="0">
            <a:schemeClr val="accent1"/>
          </a:fillRef>
          <a:effectRef idx="0">
            <a:schemeClr val="accent1"/>
          </a:effectRef>
          <a:fontRef idx="minor">
            <a:schemeClr val="tx1"/>
          </a:fontRef>
        </p:style>
      </p:cxnSp>
      <p:sp>
        <p:nvSpPr>
          <p:cNvPr id="3" name="Date Placeholder 2">
            <a:extLst>
              <a:ext uri="{FF2B5EF4-FFF2-40B4-BE49-F238E27FC236}">
                <a16:creationId xmlns:a16="http://schemas.microsoft.com/office/drawing/2014/main" id="{D2B9F364-61EA-BE1A-DEDE-351541B66017}"/>
              </a:ext>
              <a:ext uri="{C183D7F6-B498-43B3-948B-1728B52AA6E4}">
                <adec:decorative xmlns:adec="http://schemas.microsoft.com/office/drawing/2017/decorative" val="1"/>
              </a:ext>
            </a:extLst>
          </p:cNvPr>
          <p:cNvSpPr>
            <a:spLocks noGrp="1"/>
          </p:cNvSpPr>
          <p:nvPr>
            <p:ph type="dt" sz="half" idx="21"/>
          </p:nvPr>
        </p:nvSpPr>
        <p:spPr/>
        <p:txBody>
          <a:bodyPr/>
          <a:lstStyle/>
          <a:p>
            <a:pPr algn="r"/>
            <a:r>
              <a:rPr lang="en-US"/>
              <a:t>Unrestricted © Siemens Healthineers, 2026</a:t>
            </a:r>
            <a:endParaRPr lang="en-US" dirty="0"/>
          </a:p>
        </p:txBody>
      </p:sp>
      <p:sp>
        <p:nvSpPr>
          <p:cNvPr id="4" name="Footer Placeholder 3">
            <a:extLst>
              <a:ext uri="{FF2B5EF4-FFF2-40B4-BE49-F238E27FC236}">
                <a16:creationId xmlns:a16="http://schemas.microsoft.com/office/drawing/2014/main" id="{7D64706A-0A67-E8AE-1434-45BB4BEB9A47}"/>
              </a:ext>
              <a:ext uri="{C183D7F6-B498-43B3-948B-1728B52AA6E4}">
                <adec:decorative xmlns:adec="http://schemas.microsoft.com/office/drawing/2017/decorative" val="1"/>
              </a:ext>
            </a:extLst>
          </p:cNvPr>
          <p:cNvSpPr>
            <a:spLocks noGrp="1"/>
          </p:cNvSpPr>
          <p:nvPr>
            <p:ph type="ftr" sz="quarter" idx="22"/>
          </p:nvPr>
        </p:nvSpPr>
        <p:spPr/>
        <p:txBody>
          <a:bodyPr/>
          <a:lstStyle/>
          <a:p>
            <a:r>
              <a:rPr lang="en-US"/>
              <a:t>SHS DI XP</a:t>
            </a:r>
            <a:endParaRPr lang="en-US" dirty="0"/>
          </a:p>
        </p:txBody>
      </p:sp>
      <p:sp>
        <p:nvSpPr>
          <p:cNvPr id="10" name="Slide Number Placeholder 9">
            <a:extLst>
              <a:ext uri="{FF2B5EF4-FFF2-40B4-BE49-F238E27FC236}">
                <a16:creationId xmlns:a16="http://schemas.microsoft.com/office/drawing/2014/main" id="{6A05C836-B85B-2976-B54D-6D9E4B8C69D1}"/>
              </a:ext>
              <a:ext uri="{C183D7F6-B498-43B3-948B-1728B52AA6E4}">
                <adec:decorative xmlns:adec="http://schemas.microsoft.com/office/drawing/2017/decorative" val="1"/>
              </a:ext>
            </a:extLst>
          </p:cNvPr>
          <p:cNvSpPr>
            <a:spLocks noGrp="1"/>
          </p:cNvSpPr>
          <p:nvPr>
            <p:ph type="sldNum" sz="quarter" idx="23"/>
          </p:nvPr>
        </p:nvSpPr>
        <p:spPr/>
        <p:txBody>
          <a:bodyPr/>
          <a:lstStyle/>
          <a:p>
            <a:fld id="{42B424FB-C8CA-40D0-9E9F-83B6197CB6E7}" type="slidenum">
              <a:rPr lang="en-US" smtClean="0"/>
              <a:pPr/>
              <a:t>‹Nr.›</a:t>
            </a:fld>
            <a:endParaRPr lang="en-US" b="1" dirty="0"/>
          </a:p>
        </p:txBody>
      </p:sp>
    </p:spTree>
    <p:extLst>
      <p:ext uri="{BB962C8B-B14F-4D97-AF65-F5344CB8AC3E}">
        <p14:creationId xmlns:p14="http://schemas.microsoft.com/office/powerpoint/2010/main" val="3535285595"/>
      </p:ext>
    </p:extLst>
  </p:cSld>
  <p:clrMapOvr>
    <a:overrideClrMapping bg1="dk1" tx1="lt1" bg2="dk2" tx2="lt2" accent1="accent1" accent2="accent2" accent3="accent3" accent4="accent4" accent5="accent5" accent6="accent6" hlink="hlink" folHlink="folHlink"/>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Diagram left">
    <p:spTree>
      <p:nvGrpSpPr>
        <p:cNvPr id="1" name=""/>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CABB4269-6B8D-6BF5-F000-361757473DB9}"/>
              </a:ext>
            </a:extLst>
          </p:cNvPr>
          <p:cNvGraphicFramePr>
            <a:graphicFrameLocks/>
          </p:cNvGraphicFramePr>
          <p:nvPr userDrawn="1">
            <p:custDataLst>
              <p:tags r:id="rId1"/>
            </p:custDataLst>
            <p:extLst>
              <p:ext uri="{D42A27DB-BD31-4B8C-83A1-F6EECF244321}">
                <p14:modId xmlns:p14="http://schemas.microsoft.com/office/powerpoint/2010/main" val="29141905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60" imgH="360" progId="TCLayout.ActiveDocument.1">
                  <p:embed/>
                </p:oleObj>
              </mc:Choice>
              <mc:Fallback>
                <p:oleObj name="think-cell Slide" r:id="rId3" imgW="360" imgH="360" progId="TCLayout.ActiveDocument.1">
                  <p:embed/>
                  <p:pic>
                    <p:nvPicPr>
                      <p:cNvPr id="2" name="think-cell data - do not delete" hidden="1">
                        <a:extLst>
                          <a:ext uri="{FF2B5EF4-FFF2-40B4-BE49-F238E27FC236}">
                            <a16:creationId xmlns:a16="http://schemas.microsoft.com/office/drawing/2014/main" id="{CABB4269-6B8D-6BF5-F000-361757473DB9}"/>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5" name="Headline">
            <a:extLst>
              <a:ext uri="{FF2B5EF4-FFF2-40B4-BE49-F238E27FC236}">
                <a16:creationId xmlns:a16="http://schemas.microsoft.com/office/drawing/2014/main" id="{2D8647B7-A4ED-1A46-91F6-F368D0B69CA3}"/>
              </a:ext>
            </a:extLst>
          </p:cNvPr>
          <p:cNvSpPr>
            <a:spLocks noGrp="1"/>
          </p:cNvSpPr>
          <p:nvPr>
            <p:ph type="title" hasCustomPrompt="1"/>
          </p:nvPr>
        </p:nvSpPr>
        <p:spPr/>
        <p:txBody>
          <a:bodyPr vert="horz" rIns="0"/>
          <a:lstStyle>
            <a:lvl1pPr>
              <a:defRPr/>
            </a:lvl1pPr>
          </a:lstStyle>
          <a:p>
            <a:r>
              <a:rPr lang="en-US" noProof="0" dirty="0"/>
              <a:t>Title SH-Bree-Headline 27 pt</a:t>
            </a:r>
            <a:br>
              <a:rPr lang="en-US" noProof="0" dirty="0"/>
            </a:br>
            <a:r>
              <a:rPr lang="en-US" noProof="0" dirty="0"/>
              <a:t>Optionally switch to black for second line</a:t>
            </a:r>
            <a:endParaRPr lang="en-US" dirty="0"/>
          </a:p>
        </p:txBody>
      </p:sp>
      <p:pic>
        <p:nvPicPr>
          <p:cNvPr id="11" name="Siemens Healthineers Logo">
            <a:extLst>
              <a:ext uri="{FF2B5EF4-FFF2-40B4-BE49-F238E27FC236}">
                <a16:creationId xmlns:a16="http://schemas.microsoft.com/office/drawing/2014/main" id="{1C1B87C9-943C-03A4-E0BE-ADC0FF9A52A8}"/>
              </a:ext>
              <a:ext uri="{C183D7F6-B498-43B3-948B-1728B52AA6E4}">
                <adec:decorative xmlns:adec="http://schemas.microsoft.com/office/drawing/2017/decorative" val="1"/>
              </a:ext>
            </a:extLst>
          </p:cNvPr>
          <p:cNvPicPr>
            <a:picLocks noGrp="1" noRot="1" noMove="1" noResize="1" noEditPoints="1" noAdjustHandles="1" noChangeArrowheads="1" noChangeShapeType="1" noCrop="1"/>
          </p:cNvPicPr>
          <p:nvPr userDrawn="1"/>
        </p:nvPicPr>
        <p:blipFill>
          <a:blip>
            <a:extLst>
              <a:ext uri="{96DAC541-7B7A-43D3-8B79-37D633B846F1}">
                <asvg:svgBlip xmlns:asvg="http://schemas.microsoft.com/office/drawing/2016/SVG/main" r:embed="rId5"/>
              </a:ext>
            </a:extLst>
          </a:blip>
          <a:srcRect/>
          <a:stretch/>
        </p:blipFill>
        <p:spPr bwMode="black">
          <a:xfrm>
            <a:off x="10440000" y="281267"/>
            <a:ext cx="1440000" cy="338400"/>
          </a:xfrm>
          <a:prstGeom prst="rect">
            <a:avLst/>
          </a:prstGeom>
        </p:spPr>
      </p:pic>
      <p:sp>
        <p:nvSpPr>
          <p:cNvPr id="6" name="Diagram"/>
          <p:cNvSpPr>
            <a:spLocks noGrp="1"/>
          </p:cNvSpPr>
          <p:nvPr>
            <p:ph type="chart" sz="quarter" idx="18" hasCustomPrompt="1"/>
          </p:nvPr>
        </p:nvSpPr>
        <p:spPr>
          <a:xfrm>
            <a:off x="0" y="1623600"/>
            <a:ext cx="6000750" cy="4572000"/>
          </a:xfrm>
        </p:spPr>
        <p:txBody>
          <a:bodyPr lIns="180000" tIns="180000" rIns="180000" bIns="180000"/>
          <a:lstStyle>
            <a:lvl1pPr>
              <a:defRPr b="1"/>
            </a:lvl1pPr>
          </a:lstStyle>
          <a:p>
            <a:r>
              <a:rPr lang="en-US" noProof="0" dirty="0"/>
              <a:t>Add a diagram.</a:t>
            </a:r>
          </a:p>
        </p:txBody>
      </p:sp>
      <p:sp>
        <p:nvSpPr>
          <p:cNvPr id="19" name="Footnote">
            <a:extLst>
              <a:ext uri="{C183D7F6-B498-43B3-948B-1728B52AA6E4}">
                <adec:decorative xmlns:adec="http://schemas.microsoft.com/office/drawing/2017/decorative" val="1"/>
              </a:ext>
            </a:extLst>
          </p:cNvPr>
          <p:cNvSpPr>
            <a:spLocks noGrp="1"/>
          </p:cNvSpPr>
          <p:nvPr>
            <p:ph type="body" sz="quarter" idx="15" hasCustomPrompt="1"/>
          </p:nvPr>
        </p:nvSpPr>
        <p:spPr>
          <a:xfrm>
            <a:off x="540000" y="6297348"/>
            <a:ext cx="4510800" cy="360000"/>
          </a:xfrm>
        </p:spPr>
        <p:txBody>
          <a:bodyPr anchor="b" anchorCtr="0">
            <a:noAutofit/>
          </a:bodyPr>
          <a:lstStyle>
            <a:lvl1pPr>
              <a:lnSpc>
                <a:spcPct val="100000"/>
              </a:lnSpc>
              <a:defRPr sz="1000" b="0"/>
            </a:lvl1pPr>
          </a:lstStyle>
          <a:p>
            <a:r>
              <a:rPr lang="en-US" dirty="0"/>
              <a:t>Click to add footnote</a:t>
            </a:r>
            <a:br>
              <a:rPr lang="en-US" dirty="0"/>
            </a:br>
            <a:r>
              <a:rPr lang="en-US" dirty="0"/>
              <a:t>second line</a:t>
            </a:r>
          </a:p>
        </p:txBody>
      </p:sp>
      <p:sp>
        <p:nvSpPr>
          <p:cNvPr id="7" name="Content">
            <a:extLst>
              <a:ext uri="{FF2B5EF4-FFF2-40B4-BE49-F238E27FC236}">
                <a16:creationId xmlns:a16="http://schemas.microsoft.com/office/drawing/2014/main" id="{2BF4AC8F-F597-45E5-8DEC-DEB931D9DAF0}"/>
              </a:ext>
            </a:extLst>
          </p:cNvPr>
          <p:cNvSpPr>
            <a:spLocks noGrp="1"/>
          </p:cNvSpPr>
          <p:nvPr>
            <p:ph sz="quarter" idx="20" hasCustomPrompt="1"/>
          </p:nvPr>
        </p:nvSpPr>
        <p:spPr>
          <a:xfrm>
            <a:off x="6572249" y="1623600"/>
            <a:ext cx="5058000" cy="4570739"/>
          </a:xfrm>
        </p:spPr>
        <p:txBody>
          <a:bodyPr/>
          <a:lstStyle>
            <a:lvl1pPr>
              <a:spcBef>
                <a:spcPts val="0"/>
              </a:spcBef>
              <a:spcAft>
                <a:spcPts val="0"/>
              </a:spcAft>
              <a:defRPr sz="1600"/>
            </a:lvl1pPr>
            <a:lvl2pPr>
              <a:defRPr sz="1600"/>
            </a:lvl2pPr>
            <a:lvl3pPr>
              <a:buClr>
                <a:schemeClr val="bg2"/>
              </a:buClr>
              <a:defRPr sz="1600"/>
            </a:lvl3pPr>
            <a:lvl4pPr>
              <a:buClr>
                <a:schemeClr val="bg2"/>
              </a:buClr>
              <a:defRPr sz="1600"/>
            </a:lvl4pPr>
            <a:lvl5pPr>
              <a:buClr>
                <a:schemeClr val="bg2"/>
              </a:buClr>
              <a:defRPr sz="1600"/>
            </a:lvl5pPr>
            <a:lvl6pPr>
              <a:buClr>
                <a:schemeClr val="bg2"/>
              </a:buClr>
              <a:defRPr sz="1600"/>
            </a:lvl6pPr>
            <a:lvl7pPr>
              <a:buClr>
                <a:schemeClr val="bg2"/>
              </a:buClr>
              <a:defRPr sz="1600"/>
            </a:lvl7pPr>
            <a:lvl8pPr>
              <a:buClr>
                <a:schemeClr val="bg2"/>
              </a:buClr>
              <a:defRPr sz="1600"/>
            </a:lvl8pPr>
            <a:lvl9pPr>
              <a:spcBef>
                <a:spcPts val="1200"/>
              </a:spcBef>
              <a:defRPr sz="1200"/>
            </a:lvl9pPr>
          </a:lstStyle>
          <a:p>
            <a:pPr lvl="0"/>
            <a:r>
              <a:rPr lang="en-US" noProof="0" dirty="0"/>
              <a:t>Headline Calibri Bold 16 pt</a:t>
            </a:r>
          </a:p>
          <a:p>
            <a:pPr lvl="1"/>
            <a:r>
              <a:rPr lang="en-US" noProof="0" dirty="0"/>
              <a:t>Text Calibri 16 pt</a:t>
            </a:r>
          </a:p>
          <a:p>
            <a:pPr lvl="2"/>
            <a:r>
              <a:rPr lang="en-US" noProof="0" dirty="0"/>
              <a:t>Text Calibri 16 pt</a:t>
            </a:r>
          </a:p>
          <a:p>
            <a:pPr lvl="3"/>
            <a:r>
              <a:rPr lang="en-US" noProof="0" dirty="0"/>
              <a:t>Text Calibri 16 pt</a:t>
            </a:r>
          </a:p>
          <a:p>
            <a:pPr lvl="4"/>
            <a:r>
              <a:rPr lang="en-US" noProof="0" dirty="0"/>
              <a:t>Text Calibri 16 pt</a:t>
            </a:r>
          </a:p>
          <a:p>
            <a:pPr lvl="5"/>
            <a:r>
              <a:rPr lang="en-US" noProof="0" dirty="0"/>
              <a:t>Text Calibri 16 pt</a:t>
            </a:r>
          </a:p>
          <a:p>
            <a:pPr lvl="6"/>
            <a:r>
              <a:rPr lang="en-US" noProof="0" dirty="0"/>
              <a:t>Text Calibri 16 pt</a:t>
            </a:r>
          </a:p>
          <a:p>
            <a:pPr lvl="7"/>
            <a:r>
              <a:rPr lang="en-US" noProof="0" dirty="0"/>
              <a:t>Text Calibri 16 pt</a:t>
            </a:r>
          </a:p>
          <a:p>
            <a:pPr lvl="8"/>
            <a:r>
              <a:rPr lang="en-US" noProof="0" dirty="0"/>
              <a:t>Text Calibri 12 pt</a:t>
            </a:r>
          </a:p>
        </p:txBody>
      </p:sp>
      <p:cxnSp>
        <p:nvCxnSpPr>
          <p:cNvPr id="8" name="Straight Connector 7">
            <a:extLst>
              <a:ext uri="{FF2B5EF4-FFF2-40B4-BE49-F238E27FC236}">
                <a16:creationId xmlns:a16="http://schemas.microsoft.com/office/drawing/2014/main" id="{D03D0365-C755-5F09-F838-BA3783B92DD3}"/>
              </a:ext>
              <a:ext uri="{C183D7F6-B498-43B3-948B-1728B52AA6E4}">
                <adec:decorative xmlns:adec="http://schemas.microsoft.com/office/drawing/2017/decorative" val="1"/>
              </a:ext>
            </a:extLst>
          </p:cNvPr>
          <p:cNvCxnSpPr>
            <a:cxnSpLocks/>
          </p:cNvCxnSpPr>
          <p:nvPr userDrawn="1"/>
        </p:nvCxnSpPr>
        <p:spPr>
          <a:xfrm>
            <a:off x="6175375" y="1632871"/>
            <a:ext cx="0" cy="4562729"/>
          </a:xfrm>
          <a:prstGeom prst="line">
            <a:avLst/>
          </a:prstGeom>
          <a:ln w="6350" cap="rnd">
            <a:solidFill>
              <a:schemeClr val="accent5"/>
            </a:solidFill>
            <a:prstDash val="solid"/>
          </a:ln>
        </p:spPr>
        <p:style>
          <a:lnRef idx="1">
            <a:schemeClr val="accent1"/>
          </a:lnRef>
          <a:fillRef idx="0">
            <a:schemeClr val="accent1"/>
          </a:fillRef>
          <a:effectRef idx="0">
            <a:schemeClr val="accent1"/>
          </a:effectRef>
          <a:fontRef idx="minor">
            <a:schemeClr val="tx1"/>
          </a:fontRef>
        </p:style>
      </p:cxnSp>
      <p:sp>
        <p:nvSpPr>
          <p:cNvPr id="3" name="Date Placeholder 2">
            <a:extLst>
              <a:ext uri="{FF2B5EF4-FFF2-40B4-BE49-F238E27FC236}">
                <a16:creationId xmlns:a16="http://schemas.microsoft.com/office/drawing/2014/main" id="{3C3E5BBB-6E6F-78D3-F223-C1C7E8DD5A4C}"/>
              </a:ext>
              <a:ext uri="{C183D7F6-B498-43B3-948B-1728B52AA6E4}">
                <adec:decorative xmlns:adec="http://schemas.microsoft.com/office/drawing/2017/decorative" val="1"/>
              </a:ext>
            </a:extLst>
          </p:cNvPr>
          <p:cNvSpPr>
            <a:spLocks noGrp="1"/>
          </p:cNvSpPr>
          <p:nvPr>
            <p:ph type="dt" sz="half" idx="21"/>
          </p:nvPr>
        </p:nvSpPr>
        <p:spPr/>
        <p:txBody>
          <a:bodyPr/>
          <a:lstStyle/>
          <a:p>
            <a:pPr algn="r"/>
            <a:r>
              <a:rPr lang="en-US"/>
              <a:t>Unrestricted © Siemens Healthineers, 2026</a:t>
            </a:r>
            <a:endParaRPr lang="en-US" dirty="0"/>
          </a:p>
        </p:txBody>
      </p:sp>
      <p:sp>
        <p:nvSpPr>
          <p:cNvPr id="4" name="Footer Placeholder 3">
            <a:extLst>
              <a:ext uri="{FF2B5EF4-FFF2-40B4-BE49-F238E27FC236}">
                <a16:creationId xmlns:a16="http://schemas.microsoft.com/office/drawing/2014/main" id="{65A6293A-0383-4275-4845-84A8DB34ACC4}"/>
              </a:ext>
              <a:ext uri="{C183D7F6-B498-43B3-948B-1728B52AA6E4}">
                <adec:decorative xmlns:adec="http://schemas.microsoft.com/office/drawing/2017/decorative" val="1"/>
              </a:ext>
            </a:extLst>
          </p:cNvPr>
          <p:cNvSpPr>
            <a:spLocks noGrp="1"/>
          </p:cNvSpPr>
          <p:nvPr>
            <p:ph type="ftr" sz="quarter" idx="22"/>
          </p:nvPr>
        </p:nvSpPr>
        <p:spPr/>
        <p:txBody>
          <a:bodyPr/>
          <a:lstStyle/>
          <a:p>
            <a:r>
              <a:rPr lang="en-US"/>
              <a:t>SHS DI XP</a:t>
            </a:r>
            <a:endParaRPr lang="en-US" dirty="0"/>
          </a:p>
        </p:txBody>
      </p:sp>
      <p:sp>
        <p:nvSpPr>
          <p:cNvPr id="10" name="Slide Number Placeholder 9">
            <a:extLst>
              <a:ext uri="{FF2B5EF4-FFF2-40B4-BE49-F238E27FC236}">
                <a16:creationId xmlns:a16="http://schemas.microsoft.com/office/drawing/2014/main" id="{93D1C412-B25D-36B2-8FD5-4179BA1B9242}"/>
              </a:ext>
              <a:ext uri="{C183D7F6-B498-43B3-948B-1728B52AA6E4}">
                <adec:decorative xmlns:adec="http://schemas.microsoft.com/office/drawing/2017/decorative" val="1"/>
              </a:ext>
            </a:extLst>
          </p:cNvPr>
          <p:cNvSpPr>
            <a:spLocks noGrp="1"/>
          </p:cNvSpPr>
          <p:nvPr>
            <p:ph type="sldNum" sz="quarter" idx="23"/>
          </p:nvPr>
        </p:nvSpPr>
        <p:spPr/>
        <p:txBody>
          <a:bodyPr/>
          <a:lstStyle/>
          <a:p>
            <a:fld id="{42B424FB-C8CA-40D0-9E9F-83B6197CB6E7}" type="slidenum">
              <a:rPr lang="en-US" smtClean="0"/>
              <a:pPr/>
              <a:t>‹Nr.›</a:t>
            </a:fld>
            <a:endParaRPr lang="en-US" b="1" dirty="0"/>
          </a:p>
        </p:txBody>
      </p:sp>
    </p:spTree>
    <p:extLst>
      <p:ext uri="{BB962C8B-B14F-4D97-AF65-F5344CB8AC3E}">
        <p14:creationId xmlns:p14="http://schemas.microsoft.com/office/powerpoint/2010/main" val="1299234589"/>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Two Columns with Subhaed and Picture Black">
    <p:bg>
      <p:bgRef idx="1001">
        <a:schemeClr val="bg1"/>
      </p:bgRef>
    </p:bg>
    <p:spTree>
      <p:nvGrpSpPr>
        <p:cNvPr id="1" name=""/>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6338A7EA-32DE-3AD5-5C77-2A5C85F021A9}"/>
              </a:ext>
            </a:extLst>
          </p:cNvPr>
          <p:cNvGraphicFramePr>
            <a:graphicFrameLocks/>
          </p:cNvGraphicFramePr>
          <p:nvPr userDrawn="1">
            <p:custDataLst>
              <p:tags r:id="rId1"/>
            </p:custDataLst>
            <p:extLst>
              <p:ext uri="{D42A27DB-BD31-4B8C-83A1-F6EECF244321}">
                <p14:modId xmlns:p14="http://schemas.microsoft.com/office/powerpoint/2010/main" val="118590035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60" imgH="360" progId="TCLayout.ActiveDocument.1">
                  <p:embed/>
                </p:oleObj>
              </mc:Choice>
              <mc:Fallback>
                <p:oleObj name="think-cell Slide" r:id="rId3" imgW="360" imgH="360" progId="TCLayout.ActiveDocument.1">
                  <p:embed/>
                  <p:pic>
                    <p:nvPicPr>
                      <p:cNvPr id="2" name="think-cell data - do not delete" hidden="1">
                        <a:extLst>
                          <a:ext uri="{FF2B5EF4-FFF2-40B4-BE49-F238E27FC236}">
                            <a16:creationId xmlns:a16="http://schemas.microsoft.com/office/drawing/2014/main" id="{6338A7EA-32DE-3AD5-5C77-2A5C85F021A9}"/>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13" name="Headline"/>
          <p:cNvSpPr>
            <a:spLocks noGrp="1"/>
          </p:cNvSpPr>
          <p:nvPr>
            <p:ph type="title" hasCustomPrompt="1"/>
          </p:nvPr>
        </p:nvSpPr>
        <p:spPr>
          <a:xfrm>
            <a:off x="540000" y="219599"/>
            <a:ext cx="9210425" cy="832913"/>
          </a:xfrm>
        </p:spPr>
        <p:txBody>
          <a:bodyPr vert="horz" rIns="0"/>
          <a:lstStyle>
            <a:lvl1pPr>
              <a:defRPr b="0">
                <a:solidFill>
                  <a:schemeClr val="tx2"/>
                </a:solidFill>
              </a:defRPr>
            </a:lvl1pPr>
          </a:lstStyle>
          <a:p>
            <a:r>
              <a:rPr lang="en-US" noProof="0" dirty="0"/>
              <a:t>Title SH-Bree-Headline 27 pt</a:t>
            </a:r>
            <a:br>
              <a:rPr lang="en-US" noProof="0" dirty="0"/>
            </a:br>
            <a:r>
              <a:rPr lang="en-US" noProof="0" dirty="0"/>
              <a:t>Optionally switch to white for second line</a:t>
            </a:r>
          </a:p>
        </p:txBody>
      </p:sp>
      <p:sp>
        <p:nvSpPr>
          <p:cNvPr id="5" name="Section 1">
            <a:extLst>
              <a:ext uri="{FF2B5EF4-FFF2-40B4-BE49-F238E27FC236}">
                <a16:creationId xmlns:a16="http://schemas.microsoft.com/office/drawing/2014/main" id="{A4D87FDD-062F-49D8-809F-5741C8214553}"/>
              </a:ext>
            </a:extLst>
          </p:cNvPr>
          <p:cNvSpPr>
            <a:spLocks noGrp="1"/>
          </p:cNvSpPr>
          <p:nvPr>
            <p:ph type="body" sz="quarter" idx="30" hasCustomPrompt="1"/>
          </p:nvPr>
        </p:nvSpPr>
        <p:spPr>
          <a:xfrm>
            <a:off x="540000" y="1623599"/>
            <a:ext cx="5454000" cy="288000"/>
          </a:xfrm>
        </p:spPr>
        <p:txBody>
          <a:bodyPr tIns="0">
            <a:noAutofit/>
          </a:bodyPr>
          <a:lstStyle>
            <a:lvl1pPr>
              <a:defRPr sz="1600" b="1">
                <a:solidFill>
                  <a:schemeClr val="tx1"/>
                </a:solidFill>
              </a:defRPr>
            </a:lvl1pPr>
            <a:lvl2pPr>
              <a:defRPr sz="1600" b="0">
                <a:solidFill>
                  <a:schemeClr val="tx1"/>
                </a:solidFill>
              </a:defRPr>
            </a:lvl2pPr>
            <a:lvl3pPr marL="0" indent="0">
              <a:buNone/>
              <a:defRPr sz="1400" b="1">
                <a:solidFill>
                  <a:schemeClr val="tx1"/>
                </a:solidFill>
              </a:defRPr>
            </a:lvl3pPr>
            <a:lvl4pPr marL="0" indent="0">
              <a:buNone/>
              <a:defRPr sz="1400">
                <a:solidFill>
                  <a:schemeClr val="tx1"/>
                </a:solidFill>
              </a:defRPr>
            </a:lvl4pPr>
            <a:lvl5pPr marL="0" indent="0">
              <a:buNone/>
              <a:defRPr sz="1200" b="1">
                <a:solidFill>
                  <a:schemeClr val="tx1"/>
                </a:solidFill>
              </a:defRPr>
            </a:lvl5pPr>
            <a:lvl6pPr marL="0" indent="0">
              <a:buNone/>
              <a:defRPr sz="1200"/>
            </a:lvl6pPr>
            <a:lvl7pPr marL="0" indent="0">
              <a:buNone/>
              <a:defRPr sz="1600" b="1">
                <a:solidFill>
                  <a:schemeClr val="accent3"/>
                </a:solidFill>
              </a:defRPr>
            </a:lvl7pPr>
            <a:lvl8pPr marL="0" indent="0">
              <a:buNone/>
              <a:defRPr sz="1600">
                <a:solidFill>
                  <a:schemeClr val="accent3"/>
                </a:solidFill>
              </a:defRPr>
            </a:lvl8pPr>
            <a:lvl9pPr>
              <a:spcBef>
                <a:spcPts val="0"/>
              </a:spcBef>
              <a:defRPr>
                <a:solidFill>
                  <a:schemeClr val="accent3"/>
                </a:solidFill>
              </a:defRPr>
            </a:lvl9pPr>
          </a:lstStyle>
          <a:p>
            <a:pPr lvl="0"/>
            <a:r>
              <a:rPr lang="en-US" noProof="0" dirty="0"/>
              <a:t>Section 1</a:t>
            </a:r>
          </a:p>
        </p:txBody>
      </p:sp>
      <p:cxnSp>
        <p:nvCxnSpPr>
          <p:cNvPr id="6" name="Section line 1">
            <a:extLst>
              <a:ext uri="{FF2B5EF4-FFF2-40B4-BE49-F238E27FC236}">
                <a16:creationId xmlns:a16="http://schemas.microsoft.com/office/drawing/2014/main" id="{2B45B3EF-27AB-F575-A69B-F788B4E70DA1}"/>
              </a:ext>
              <a:ext uri="{C183D7F6-B498-43B3-948B-1728B52AA6E4}">
                <adec:decorative xmlns:adec="http://schemas.microsoft.com/office/drawing/2017/decorative" val="1"/>
              </a:ext>
            </a:extLst>
          </p:cNvPr>
          <p:cNvCxnSpPr>
            <a:cxnSpLocks noGrp="1" noRot="1" noMove="1" noResize="1" noEditPoints="1" noAdjustHandles="1" noChangeArrowheads="1" noChangeShapeType="1"/>
          </p:cNvCxnSpPr>
          <p:nvPr userDrawn="1"/>
        </p:nvCxnSpPr>
        <p:spPr>
          <a:xfrm>
            <a:off x="539749" y="1997133"/>
            <a:ext cx="5454000" cy="0"/>
          </a:xfrm>
          <a:prstGeom prst="line">
            <a:avLst/>
          </a:prstGeom>
          <a:ln w="6350" cap="rnd">
            <a:solidFill>
              <a:schemeClr val="tx1"/>
            </a:solidFill>
            <a:prstDash val="solid"/>
          </a:ln>
        </p:spPr>
        <p:style>
          <a:lnRef idx="1">
            <a:schemeClr val="accent1"/>
          </a:lnRef>
          <a:fillRef idx="0">
            <a:schemeClr val="accent1"/>
          </a:fillRef>
          <a:effectRef idx="0">
            <a:schemeClr val="accent1"/>
          </a:effectRef>
          <a:fontRef idx="minor">
            <a:schemeClr val="tx1"/>
          </a:fontRef>
        </p:style>
      </p:cxnSp>
      <p:sp>
        <p:nvSpPr>
          <p:cNvPr id="4" name="Clinical image 1" descr="Clinical image or video"/>
          <p:cNvSpPr>
            <a:spLocks noGrp="1"/>
          </p:cNvSpPr>
          <p:nvPr>
            <p:ph type="pic" sz="quarter" idx="18" hasCustomPrompt="1"/>
          </p:nvPr>
        </p:nvSpPr>
        <p:spPr bwMode="auto">
          <a:xfrm>
            <a:off x="540000" y="2206800"/>
            <a:ext cx="5454000" cy="2646000"/>
          </a:xfrm>
          <a:noFill/>
          <a:ln w="3175">
            <a:noFill/>
          </a:ln>
        </p:spPr>
        <p:txBody>
          <a:bodyPr lIns="180000" tIns="180000" rIns="180000" bIns="180000"/>
          <a:lstStyle>
            <a:lvl1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b="1"/>
            </a:lvl1p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dirty="0"/>
              <a:t>Insert picture or video.</a:t>
            </a:r>
            <a:endParaRPr lang="en-US" noProof="0" dirty="0"/>
          </a:p>
        </p:txBody>
      </p:sp>
      <p:sp>
        <p:nvSpPr>
          <p:cNvPr id="7" name="Content 1">
            <a:extLst>
              <a:ext uri="{FF2B5EF4-FFF2-40B4-BE49-F238E27FC236}">
                <a16:creationId xmlns:a16="http://schemas.microsoft.com/office/drawing/2014/main" id="{F3DE8C85-D5DE-48E2-BC87-EE21BFCB3F6E}"/>
              </a:ext>
            </a:extLst>
          </p:cNvPr>
          <p:cNvSpPr>
            <a:spLocks noGrp="1"/>
          </p:cNvSpPr>
          <p:nvPr>
            <p:ph sz="quarter" idx="23" hasCustomPrompt="1"/>
          </p:nvPr>
        </p:nvSpPr>
        <p:spPr>
          <a:xfrm>
            <a:off x="540000" y="5022000"/>
            <a:ext cx="5454000" cy="1172425"/>
          </a:xfrm>
        </p:spPr>
        <p:txBody>
          <a:bodyPr>
            <a:noAutofit/>
          </a:bodyPr>
          <a:lstStyle>
            <a:lvl1pPr>
              <a:spcAft>
                <a:spcPts val="0"/>
              </a:spcAft>
              <a:defRPr sz="1400" b="1">
                <a:solidFill>
                  <a:schemeClr val="tx1"/>
                </a:solidFill>
              </a:defRPr>
            </a:lvl1pPr>
            <a:lvl2pPr marL="0" indent="0">
              <a:spcAft>
                <a:spcPts val="0"/>
              </a:spcAft>
              <a:buClr>
                <a:schemeClr val="tx2"/>
              </a:buClr>
              <a:buFont typeface="Arial" panose="020B0604020202020204" pitchFamily="34" charset="0"/>
              <a:buNone/>
              <a:defRPr sz="1400">
                <a:solidFill>
                  <a:schemeClr val="tx1"/>
                </a:solidFill>
              </a:defRPr>
            </a:lvl2pPr>
            <a:lvl3pPr marL="144000" marR="0" indent="-144000" algn="l" defTabSz="914400" rtl="0" eaLnBrk="1" fontAlgn="auto" latinLnBrk="0" hangingPunct="1">
              <a:lnSpc>
                <a:spcPct val="100000"/>
              </a:lnSpc>
              <a:spcBef>
                <a:spcPts val="0"/>
              </a:spcBef>
              <a:spcAft>
                <a:spcPts val="0"/>
              </a:spcAft>
              <a:buClr>
                <a:schemeClr val="tx2"/>
              </a:buClr>
              <a:buSzTx/>
              <a:buFont typeface="Arial" panose="020B0604020202020204" pitchFamily="34" charset="0"/>
              <a:buChar char="•"/>
              <a:tabLst/>
              <a:defRPr sz="1400">
                <a:solidFill>
                  <a:schemeClr val="tx1"/>
                </a:solidFill>
              </a:defRPr>
            </a:lvl3pPr>
            <a:lvl4pPr marL="0" indent="0">
              <a:spcAft>
                <a:spcPts val="0"/>
              </a:spcAft>
              <a:buNone/>
              <a:defRPr sz="1200" b="1">
                <a:solidFill>
                  <a:schemeClr val="tx1"/>
                </a:solidFill>
              </a:defRPr>
            </a:lvl4pPr>
            <a:lvl5pPr marL="0" indent="0">
              <a:spcAft>
                <a:spcPts val="0"/>
              </a:spcAft>
              <a:buClr>
                <a:schemeClr val="tx2"/>
              </a:buClr>
              <a:buNone/>
              <a:defRPr sz="1200">
                <a:solidFill>
                  <a:schemeClr val="tx1"/>
                </a:solidFill>
              </a:defRPr>
            </a:lvl5pPr>
            <a:lvl6pPr marL="144000" indent="-144000">
              <a:spcAft>
                <a:spcPts val="0"/>
              </a:spcAft>
              <a:buClr>
                <a:schemeClr val="tx2"/>
              </a:buClr>
              <a:defRPr sz="1200">
                <a:solidFill>
                  <a:schemeClr val="tx1"/>
                </a:solidFill>
              </a:defRPr>
            </a:lvl6pPr>
            <a:lvl7pPr marL="0" indent="0">
              <a:spcBef>
                <a:spcPts val="0"/>
              </a:spcBef>
              <a:spcAft>
                <a:spcPts val="0"/>
              </a:spcAft>
              <a:buNone/>
              <a:defRPr sz="1100" b="1">
                <a:solidFill>
                  <a:schemeClr val="tx1"/>
                </a:solidFill>
              </a:defRPr>
            </a:lvl7pPr>
            <a:lvl8pPr marL="0" indent="0">
              <a:spcBef>
                <a:spcPts val="0"/>
              </a:spcBef>
              <a:spcAft>
                <a:spcPts val="0"/>
              </a:spcAft>
              <a:buClr>
                <a:schemeClr val="tx2"/>
              </a:buClr>
              <a:buNone/>
              <a:defRPr sz="1100">
                <a:solidFill>
                  <a:schemeClr val="tx1"/>
                </a:solidFill>
              </a:defRPr>
            </a:lvl8pPr>
            <a:lvl9pPr marL="144000" indent="-144000">
              <a:spcBef>
                <a:spcPts val="0"/>
              </a:spcBef>
              <a:spcAft>
                <a:spcPts val="0"/>
              </a:spcAft>
              <a:buClr>
                <a:schemeClr val="tx2"/>
              </a:buClr>
              <a:buFont typeface="Arial" panose="020B0604020202020204" pitchFamily="34" charset="0"/>
              <a:buChar char="•"/>
              <a:defRPr sz="1100">
                <a:solidFill>
                  <a:schemeClr val="tx1"/>
                </a:solidFill>
              </a:defRPr>
            </a:lvl9pPr>
          </a:lstStyle>
          <a:p>
            <a:pPr lvl="0"/>
            <a:r>
              <a:rPr lang="en-US" noProof="0" dirty="0"/>
              <a:t>Text Calibri Bold 14 pt</a:t>
            </a:r>
          </a:p>
          <a:p>
            <a:pPr lvl="1"/>
            <a:r>
              <a:rPr lang="en-US" noProof="0" dirty="0"/>
              <a:t>Text Calibri 14 pt</a:t>
            </a:r>
          </a:p>
          <a:p>
            <a:pPr lvl="2"/>
            <a:r>
              <a:rPr lang="en-US" noProof="0" dirty="0"/>
              <a:t>Text Calibri 14 pt</a:t>
            </a:r>
          </a:p>
        </p:txBody>
      </p:sp>
      <p:sp>
        <p:nvSpPr>
          <p:cNvPr id="24" name="Section 2">
            <a:extLst>
              <a:ext uri="{FF2B5EF4-FFF2-40B4-BE49-F238E27FC236}">
                <a16:creationId xmlns:a16="http://schemas.microsoft.com/office/drawing/2014/main" id="{650FABFD-7068-4DE9-976C-84AD6DB2DF9D}"/>
              </a:ext>
            </a:extLst>
          </p:cNvPr>
          <p:cNvSpPr>
            <a:spLocks noGrp="1"/>
          </p:cNvSpPr>
          <p:nvPr>
            <p:ph type="body" sz="quarter" idx="31" hasCustomPrompt="1"/>
          </p:nvPr>
        </p:nvSpPr>
        <p:spPr>
          <a:xfrm>
            <a:off x="6174437" y="1623599"/>
            <a:ext cx="5454000" cy="288000"/>
          </a:xfrm>
        </p:spPr>
        <p:txBody>
          <a:bodyPr tIns="0">
            <a:noAutofit/>
          </a:bodyPr>
          <a:lstStyle>
            <a:lvl1pPr>
              <a:defRPr sz="1600" b="1">
                <a:solidFill>
                  <a:schemeClr val="tx1"/>
                </a:solidFill>
              </a:defRPr>
            </a:lvl1pPr>
            <a:lvl2pPr>
              <a:defRPr sz="1600" b="0">
                <a:solidFill>
                  <a:schemeClr val="tx1"/>
                </a:solidFill>
              </a:defRPr>
            </a:lvl2pPr>
            <a:lvl3pPr marL="0" indent="0">
              <a:buNone/>
              <a:defRPr sz="1400" b="1">
                <a:solidFill>
                  <a:schemeClr val="tx1"/>
                </a:solidFill>
              </a:defRPr>
            </a:lvl3pPr>
            <a:lvl4pPr marL="0" indent="0">
              <a:buNone/>
              <a:defRPr sz="1400" b="0">
                <a:solidFill>
                  <a:schemeClr val="tx1"/>
                </a:solidFill>
              </a:defRPr>
            </a:lvl4pPr>
            <a:lvl5pPr marL="0" indent="0">
              <a:buNone/>
              <a:defRPr sz="1200" b="1">
                <a:solidFill>
                  <a:schemeClr val="tx1"/>
                </a:solidFill>
              </a:defRPr>
            </a:lvl5pPr>
            <a:lvl6pPr marL="0" indent="0">
              <a:buNone/>
              <a:defRPr sz="1200">
                <a:solidFill>
                  <a:schemeClr val="tx1"/>
                </a:solidFill>
              </a:defRPr>
            </a:lvl6pPr>
            <a:lvl7pPr marL="0" indent="0">
              <a:buNone/>
              <a:defRPr sz="1600" b="1">
                <a:solidFill>
                  <a:schemeClr val="accent3"/>
                </a:solidFill>
              </a:defRPr>
            </a:lvl7pPr>
            <a:lvl8pPr marL="0" indent="0">
              <a:buNone/>
              <a:defRPr sz="1600">
                <a:solidFill>
                  <a:schemeClr val="accent3"/>
                </a:solidFill>
              </a:defRPr>
            </a:lvl8pPr>
            <a:lvl9pPr>
              <a:spcBef>
                <a:spcPts val="0"/>
              </a:spcBef>
              <a:defRPr>
                <a:solidFill>
                  <a:schemeClr val="accent3"/>
                </a:solidFill>
              </a:defRPr>
            </a:lvl9pPr>
          </a:lstStyle>
          <a:p>
            <a:pPr lvl="0"/>
            <a:r>
              <a:rPr lang="en-US" noProof="0" dirty="0"/>
              <a:t>Section 2</a:t>
            </a:r>
          </a:p>
        </p:txBody>
      </p:sp>
      <p:cxnSp>
        <p:nvCxnSpPr>
          <p:cNvPr id="8" name="Section line 2">
            <a:extLst>
              <a:ext uri="{FF2B5EF4-FFF2-40B4-BE49-F238E27FC236}">
                <a16:creationId xmlns:a16="http://schemas.microsoft.com/office/drawing/2014/main" id="{5FAB41ED-3D4A-EA2A-4FAF-26A9EDDC9FB8}"/>
              </a:ext>
              <a:ext uri="{C183D7F6-B498-43B3-948B-1728B52AA6E4}">
                <adec:decorative xmlns:adec="http://schemas.microsoft.com/office/drawing/2017/decorative" val="1"/>
              </a:ext>
            </a:extLst>
          </p:cNvPr>
          <p:cNvCxnSpPr>
            <a:cxnSpLocks noGrp="1" noRot="1" noMove="1" noResize="1" noEditPoints="1" noAdjustHandles="1" noChangeArrowheads="1" noChangeShapeType="1"/>
          </p:cNvCxnSpPr>
          <p:nvPr userDrawn="1"/>
        </p:nvCxnSpPr>
        <p:spPr>
          <a:xfrm>
            <a:off x="6174437" y="1997133"/>
            <a:ext cx="5454000" cy="0"/>
          </a:xfrm>
          <a:prstGeom prst="line">
            <a:avLst/>
          </a:prstGeom>
          <a:ln w="6350" cap="rnd">
            <a:solidFill>
              <a:schemeClr val="tx1"/>
            </a:solidFill>
            <a:prstDash val="solid"/>
          </a:ln>
        </p:spPr>
        <p:style>
          <a:lnRef idx="1">
            <a:schemeClr val="accent1"/>
          </a:lnRef>
          <a:fillRef idx="0">
            <a:schemeClr val="accent1"/>
          </a:fillRef>
          <a:effectRef idx="0">
            <a:schemeClr val="accent1"/>
          </a:effectRef>
          <a:fontRef idx="minor">
            <a:schemeClr val="tx1"/>
          </a:fontRef>
        </p:style>
      </p:cxnSp>
      <p:sp>
        <p:nvSpPr>
          <p:cNvPr id="14" name="Clinical image 2" descr="Clinical image or video">
            <a:extLst>
              <a:ext uri="{FF2B5EF4-FFF2-40B4-BE49-F238E27FC236}">
                <a16:creationId xmlns:a16="http://schemas.microsoft.com/office/drawing/2014/main" id="{1B6A89FF-0093-42D5-A01F-9F38E6EAE9A0}"/>
              </a:ext>
            </a:extLst>
          </p:cNvPr>
          <p:cNvSpPr>
            <a:spLocks noGrp="1"/>
          </p:cNvSpPr>
          <p:nvPr>
            <p:ph type="pic" sz="quarter" idx="27" hasCustomPrompt="1"/>
          </p:nvPr>
        </p:nvSpPr>
        <p:spPr>
          <a:xfrm>
            <a:off x="6174437" y="2206800"/>
            <a:ext cx="5454000" cy="2646000"/>
          </a:xfrm>
          <a:noFill/>
          <a:ln w="3175">
            <a:noFill/>
          </a:ln>
        </p:spPr>
        <p:txBody>
          <a:bodyPr lIns="180000" tIns="180000" rIns="180000" bIns="180000"/>
          <a:lstStyle>
            <a:lvl1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b="1"/>
            </a:lvl1p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dirty="0"/>
              <a:t>Insert picture or video.</a:t>
            </a:r>
            <a:endParaRPr lang="en-US" noProof="0" dirty="0"/>
          </a:p>
        </p:txBody>
      </p:sp>
      <p:sp>
        <p:nvSpPr>
          <p:cNvPr id="11" name="Content 2">
            <a:extLst>
              <a:ext uri="{FF2B5EF4-FFF2-40B4-BE49-F238E27FC236}">
                <a16:creationId xmlns:a16="http://schemas.microsoft.com/office/drawing/2014/main" id="{22C06F6E-36A8-A6F3-8736-0ABBFDF0770D}"/>
              </a:ext>
            </a:extLst>
          </p:cNvPr>
          <p:cNvSpPr>
            <a:spLocks noGrp="1"/>
          </p:cNvSpPr>
          <p:nvPr>
            <p:ph sz="quarter" idx="34" hasCustomPrompt="1"/>
          </p:nvPr>
        </p:nvSpPr>
        <p:spPr>
          <a:xfrm>
            <a:off x="6174437" y="5022000"/>
            <a:ext cx="5454000" cy="1172425"/>
          </a:xfrm>
        </p:spPr>
        <p:txBody>
          <a:bodyPr>
            <a:noAutofit/>
          </a:bodyPr>
          <a:lstStyle>
            <a:lvl1pPr>
              <a:spcAft>
                <a:spcPts val="0"/>
              </a:spcAft>
              <a:defRPr sz="1400" b="1">
                <a:solidFill>
                  <a:schemeClr val="tx1"/>
                </a:solidFill>
              </a:defRPr>
            </a:lvl1pPr>
            <a:lvl2pPr marL="0" indent="0">
              <a:spcAft>
                <a:spcPts val="0"/>
              </a:spcAft>
              <a:buClr>
                <a:schemeClr val="tx2"/>
              </a:buClr>
              <a:buFont typeface="Arial" panose="020B0604020202020204" pitchFamily="34" charset="0"/>
              <a:buNone/>
              <a:defRPr sz="1400">
                <a:solidFill>
                  <a:schemeClr val="tx1"/>
                </a:solidFill>
              </a:defRPr>
            </a:lvl2pPr>
            <a:lvl3pPr marL="144000" indent="-144000">
              <a:spcAft>
                <a:spcPts val="0"/>
              </a:spcAft>
              <a:buClr>
                <a:schemeClr val="tx2"/>
              </a:buClr>
              <a:defRPr sz="1400">
                <a:solidFill>
                  <a:schemeClr val="tx1"/>
                </a:solidFill>
              </a:defRPr>
            </a:lvl3pPr>
            <a:lvl4pPr marL="0" indent="0">
              <a:spcAft>
                <a:spcPts val="0"/>
              </a:spcAft>
              <a:buNone/>
              <a:defRPr sz="1200" b="1">
                <a:solidFill>
                  <a:schemeClr val="tx1"/>
                </a:solidFill>
              </a:defRPr>
            </a:lvl4pPr>
            <a:lvl5pPr marL="0" indent="0">
              <a:spcAft>
                <a:spcPts val="0"/>
              </a:spcAft>
              <a:buClr>
                <a:schemeClr val="tx2"/>
              </a:buClr>
              <a:buNone/>
              <a:defRPr sz="1200" b="0">
                <a:solidFill>
                  <a:schemeClr val="tx1"/>
                </a:solidFill>
              </a:defRPr>
            </a:lvl5pPr>
            <a:lvl6pPr marL="144000" indent="-144000">
              <a:spcAft>
                <a:spcPts val="0"/>
              </a:spcAft>
              <a:buClr>
                <a:schemeClr val="tx2"/>
              </a:buClr>
              <a:defRPr sz="1200">
                <a:solidFill>
                  <a:schemeClr val="tx1"/>
                </a:solidFill>
              </a:defRPr>
            </a:lvl6pPr>
            <a:lvl7pPr marL="0" indent="0">
              <a:spcBef>
                <a:spcPts val="0"/>
              </a:spcBef>
              <a:spcAft>
                <a:spcPts val="0"/>
              </a:spcAft>
              <a:buNone/>
              <a:defRPr sz="1100" b="1">
                <a:solidFill>
                  <a:schemeClr val="tx1"/>
                </a:solidFill>
              </a:defRPr>
            </a:lvl7pPr>
            <a:lvl8pPr marL="0" indent="0">
              <a:spcBef>
                <a:spcPts val="0"/>
              </a:spcBef>
              <a:spcAft>
                <a:spcPts val="0"/>
              </a:spcAft>
              <a:buClr>
                <a:schemeClr val="tx2"/>
              </a:buClr>
              <a:buNone/>
              <a:defRPr sz="1100">
                <a:solidFill>
                  <a:schemeClr val="tx1"/>
                </a:solidFill>
              </a:defRPr>
            </a:lvl8pPr>
            <a:lvl9pPr marL="144000" indent="-144000">
              <a:spcBef>
                <a:spcPts val="0"/>
              </a:spcBef>
              <a:spcAft>
                <a:spcPts val="0"/>
              </a:spcAft>
              <a:buClr>
                <a:schemeClr val="tx2"/>
              </a:buClr>
              <a:buFont typeface="Arial" panose="020B0604020202020204" pitchFamily="34" charset="0"/>
              <a:buChar char="•"/>
              <a:defRPr sz="1100">
                <a:solidFill>
                  <a:schemeClr val="tx1"/>
                </a:solidFill>
              </a:defRPr>
            </a:lvl9pPr>
          </a:lstStyle>
          <a:p>
            <a:pPr lvl="0"/>
            <a:r>
              <a:rPr lang="en-US" noProof="0" dirty="0"/>
              <a:t>Text Calibri Bold 14 pt</a:t>
            </a:r>
          </a:p>
          <a:p>
            <a:pPr lvl="1"/>
            <a:r>
              <a:rPr lang="en-US" noProof="0" dirty="0"/>
              <a:t>Text Calibri 14 pt</a:t>
            </a:r>
          </a:p>
          <a:p>
            <a:pPr lvl="2"/>
            <a:r>
              <a:rPr lang="en-US" noProof="0" dirty="0"/>
              <a:t>Text Calibri 14 pt</a:t>
            </a:r>
          </a:p>
        </p:txBody>
      </p:sp>
      <p:sp>
        <p:nvSpPr>
          <p:cNvPr id="19" name="Footnote">
            <a:extLst>
              <a:ext uri="{C183D7F6-B498-43B3-948B-1728B52AA6E4}">
                <adec:decorative xmlns:adec="http://schemas.microsoft.com/office/drawing/2017/decorative" val="1"/>
              </a:ext>
            </a:extLst>
          </p:cNvPr>
          <p:cNvSpPr>
            <a:spLocks noGrp="1"/>
          </p:cNvSpPr>
          <p:nvPr>
            <p:ph type="body" sz="quarter" idx="15" hasCustomPrompt="1"/>
          </p:nvPr>
        </p:nvSpPr>
        <p:spPr>
          <a:xfrm>
            <a:off x="540000" y="6297348"/>
            <a:ext cx="4510800" cy="360000"/>
          </a:xfrm>
        </p:spPr>
        <p:txBody>
          <a:bodyPr anchor="b" anchorCtr="0">
            <a:noAutofit/>
          </a:bodyPr>
          <a:lstStyle>
            <a:lvl1pPr>
              <a:lnSpc>
                <a:spcPct val="100000"/>
              </a:lnSpc>
              <a:defRPr sz="1000" b="0">
                <a:solidFill>
                  <a:schemeClr val="tx1"/>
                </a:solidFill>
              </a:defRPr>
            </a:lvl1pPr>
          </a:lstStyle>
          <a:p>
            <a:r>
              <a:rPr lang="en-US" dirty="0"/>
              <a:t>Click to add footnote</a:t>
            </a:r>
            <a:br>
              <a:rPr lang="en-US" dirty="0"/>
            </a:br>
            <a:r>
              <a:rPr lang="en-US" dirty="0"/>
              <a:t>second line</a:t>
            </a:r>
          </a:p>
        </p:txBody>
      </p:sp>
      <p:pic>
        <p:nvPicPr>
          <p:cNvPr id="15" name="Siemens Healthineers Logo">
            <a:extLst>
              <a:ext uri="{FF2B5EF4-FFF2-40B4-BE49-F238E27FC236}">
                <a16:creationId xmlns:a16="http://schemas.microsoft.com/office/drawing/2014/main" id="{384FAE9C-D373-323E-A855-99B59834EFE1}"/>
              </a:ext>
              <a:ext uri="{C183D7F6-B498-43B3-948B-1728B52AA6E4}">
                <adec:decorative xmlns:adec="http://schemas.microsoft.com/office/drawing/2017/decorative" val="1"/>
              </a:ext>
            </a:extLst>
          </p:cNvPr>
          <p:cNvPicPr>
            <a:picLocks noGrp="1" noRot="1" noMove="1" noResize="1" noEditPoints="1" noAdjustHandles="1" noChangeArrowheads="1" noChangeShapeType="1" noCrop="1"/>
          </p:cNvPicPr>
          <p:nvPr userDrawn="1"/>
        </p:nvPicPr>
        <p:blipFill>
          <a:blip>
            <a:extLst>
              <a:ext uri="{96DAC541-7B7A-43D3-8B79-37D633B846F1}">
                <asvg:svgBlip xmlns:asvg="http://schemas.microsoft.com/office/drawing/2016/SVG/main" r:embed="rId5"/>
              </a:ext>
            </a:extLst>
          </a:blip>
          <a:srcRect/>
          <a:stretch/>
        </p:blipFill>
        <p:spPr bwMode="black">
          <a:xfrm>
            <a:off x="10440000" y="281267"/>
            <a:ext cx="1440000" cy="338400"/>
          </a:xfrm>
          <a:prstGeom prst="rect">
            <a:avLst/>
          </a:prstGeom>
        </p:spPr>
      </p:pic>
      <p:sp>
        <p:nvSpPr>
          <p:cNvPr id="9" name="Date">
            <a:extLst>
              <a:ext uri="{FF2B5EF4-FFF2-40B4-BE49-F238E27FC236}">
                <a16:creationId xmlns:a16="http://schemas.microsoft.com/office/drawing/2014/main" id="{2444CA03-FEE0-9102-954D-34103E5E6935}"/>
              </a:ext>
              <a:ext uri="{C183D7F6-B498-43B3-948B-1728B52AA6E4}">
                <adec:decorative xmlns:adec="http://schemas.microsoft.com/office/drawing/2017/decorative" val="1"/>
              </a:ext>
            </a:extLst>
          </p:cNvPr>
          <p:cNvSpPr>
            <a:spLocks noGrp="1"/>
          </p:cNvSpPr>
          <p:nvPr>
            <p:ph type="dt" sz="half" idx="35"/>
          </p:nvPr>
        </p:nvSpPr>
        <p:spPr/>
        <p:txBody>
          <a:bodyPr/>
          <a:lstStyle/>
          <a:p>
            <a:pPr algn="r"/>
            <a:r>
              <a:rPr lang="en-US"/>
              <a:t>Unrestricted © Siemens Healthineers, 2026</a:t>
            </a:r>
            <a:endParaRPr lang="en-US" dirty="0"/>
          </a:p>
        </p:txBody>
      </p:sp>
      <p:sp>
        <p:nvSpPr>
          <p:cNvPr id="10" name="Footer">
            <a:extLst>
              <a:ext uri="{FF2B5EF4-FFF2-40B4-BE49-F238E27FC236}">
                <a16:creationId xmlns:a16="http://schemas.microsoft.com/office/drawing/2014/main" id="{ED163A11-0706-CCC4-27AC-E836F8AABAD1}"/>
              </a:ext>
              <a:ext uri="{C183D7F6-B498-43B3-948B-1728B52AA6E4}">
                <adec:decorative xmlns:adec="http://schemas.microsoft.com/office/drawing/2017/decorative" val="1"/>
              </a:ext>
            </a:extLst>
          </p:cNvPr>
          <p:cNvSpPr>
            <a:spLocks noGrp="1"/>
          </p:cNvSpPr>
          <p:nvPr>
            <p:ph type="ftr" sz="quarter" idx="36"/>
          </p:nvPr>
        </p:nvSpPr>
        <p:spPr/>
        <p:txBody>
          <a:bodyPr/>
          <a:lstStyle/>
          <a:p>
            <a:r>
              <a:rPr lang="en-US"/>
              <a:t>SHS DI XP</a:t>
            </a:r>
            <a:endParaRPr lang="en-US" dirty="0"/>
          </a:p>
        </p:txBody>
      </p:sp>
      <p:sp>
        <p:nvSpPr>
          <p:cNvPr id="12" name="Slide Number">
            <a:extLst>
              <a:ext uri="{FF2B5EF4-FFF2-40B4-BE49-F238E27FC236}">
                <a16:creationId xmlns:a16="http://schemas.microsoft.com/office/drawing/2014/main" id="{A1102CB3-530C-CC7B-430F-BEF5292428FF}"/>
              </a:ext>
              <a:ext uri="{C183D7F6-B498-43B3-948B-1728B52AA6E4}">
                <adec:decorative xmlns:adec="http://schemas.microsoft.com/office/drawing/2017/decorative" val="1"/>
              </a:ext>
            </a:extLst>
          </p:cNvPr>
          <p:cNvSpPr>
            <a:spLocks noGrp="1"/>
          </p:cNvSpPr>
          <p:nvPr>
            <p:ph type="sldNum" sz="quarter" idx="37"/>
          </p:nvPr>
        </p:nvSpPr>
        <p:spPr/>
        <p:txBody>
          <a:bodyPr/>
          <a:lstStyle/>
          <a:p>
            <a:fld id="{42B424FB-C8CA-40D0-9E9F-83B6197CB6E7}" type="slidenum">
              <a:rPr lang="en-US" smtClean="0"/>
              <a:pPr/>
              <a:t>‹Nr.›</a:t>
            </a:fld>
            <a:endParaRPr lang="en-US" b="1" dirty="0"/>
          </a:p>
        </p:txBody>
      </p:sp>
    </p:spTree>
    <p:extLst>
      <p:ext uri="{BB962C8B-B14F-4D97-AF65-F5344CB8AC3E}">
        <p14:creationId xmlns:p14="http://schemas.microsoft.com/office/powerpoint/2010/main" val="3634436587"/>
      </p:ext>
    </p:extLst>
  </p:cSld>
  <p:clrMapOvr>
    <a:overrideClrMapping bg1="dk1" tx1="lt1" bg2="dk2" tx2="lt2" accent1="accent1" accent2="accent2" accent3="accent3" accent4="accent4" accent5="accent5" accent6="accent6" hlink="hlink" folHlink="folHlink"/>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Two Columns with Subhaed and Picture White">
    <p:bg>
      <p:bgRef idx="1001">
        <a:schemeClr val="bg1"/>
      </p:bgRef>
    </p:bg>
    <p:spTree>
      <p:nvGrpSpPr>
        <p:cNvPr id="1" name=""/>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1131B422-400A-6AA7-5ED5-8AD9F36CFE1C}"/>
              </a:ext>
            </a:extLst>
          </p:cNvPr>
          <p:cNvGraphicFramePr>
            <a:graphicFrameLocks/>
          </p:cNvGraphicFramePr>
          <p:nvPr userDrawn="1">
            <p:custDataLst>
              <p:tags r:id="rId1"/>
            </p:custDataLst>
            <p:extLst>
              <p:ext uri="{D42A27DB-BD31-4B8C-83A1-F6EECF244321}">
                <p14:modId xmlns:p14="http://schemas.microsoft.com/office/powerpoint/2010/main" val="424045300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60" imgH="360" progId="TCLayout.ActiveDocument.1">
                  <p:embed/>
                </p:oleObj>
              </mc:Choice>
              <mc:Fallback>
                <p:oleObj name="think-cell Slide" r:id="rId3" imgW="360" imgH="360" progId="TCLayout.ActiveDocument.1">
                  <p:embed/>
                  <p:pic>
                    <p:nvPicPr>
                      <p:cNvPr id="2" name="think-cell data - do not delete" hidden="1">
                        <a:extLst>
                          <a:ext uri="{FF2B5EF4-FFF2-40B4-BE49-F238E27FC236}">
                            <a16:creationId xmlns:a16="http://schemas.microsoft.com/office/drawing/2014/main" id="{1131B422-400A-6AA7-5ED5-8AD9F36CFE1C}"/>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13" name="Headline"/>
          <p:cNvSpPr>
            <a:spLocks noGrp="1"/>
          </p:cNvSpPr>
          <p:nvPr>
            <p:ph type="title" hasCustomPrompt="1"/>
          </p:nvPr>
        </p:nvSpPr>
        <p:spPr>
          <a:xfrm>
            <a:off x="540000" y="219599"/>
            <a:ext cx="9210425" cy="832913"/>
          </a:xfrm>
        </p:spPr>
        <p:txBody>
          <a:bodyPr vert="horz" rIns="0"/>
          <a:lstStyle>
            <a:lvl1pPr>
              <a:defRPr b="0">
                <a:solidFill>
                  <a:schemeClr val="bg2"/>
                </a:solidFill>
              </a:defRPr>
            </a:lvl1pPr>
          </a:lstStyle>
          <a:p>
            <a:r>
              <a:rPr lang="en-US" noProof="0" dirty="0"/>
              <a:t>Title SH-Bree-Headline 27 pt</a:t>
            </a:r>
            <a:br>
              <a:rPr lang="en-US" noProof="0" dirty="0"/>
            </a:br>
            <a:r>
              <a:rPr lang="en-US" noProof="0" dirty="0"/>
              <a:t>Optionally switch to black for second line</a:t>
            </a:r>
          </a:p>
        </p:txBody>
      </p:sp>
      <p:sp>
        <p:nvSpPr>
          <p:cNvPr id="5" name="Section 1">
            <a:extLst>
              <a:ext uri="{FF2B5EF4-FFF2-40B4-BE49-F238E27FC236}">
                <a16:creationId xmlns:a16="http://schemas.microsoft.com/office/drawing/2014/main" id="{A4D87FDD-062F-49D8-809F-5741C8214553}"/>
              </a:ext>
            </a:extLst>
          </p:cNvPr>
          <p:cNvSpPr>
            <a:spLocks noGrp="1"/>
          </p:cNvSpPr>
          <p:nvPr>
            <p:ph type="body" sz="quarter" idx="30" hasCustomPrompt="1"/>
          </p:nvPr>
        </p:nvSpPr>
        <p:spPr>
          <a:xfrm>
            <a:off x="540000" y="1623599"/>
            <a:ext cx="5454000" cy="288000"/>
          </a:xfrm>
        </p:spPr>
        <p:txBody>
          <a:bodyPr tIns="0">
            <a:noAutofit/>
          </a:bodyPr>
          <a:lstStyle>
            <a:lvl1pPr>
              <a:defRPr sz="1600" b="1">
                <a:solidFill>
                  <a:schemeClr val="tx1"/>
                </a:solidFill>
              </a:defRPr>
            </a:lvl1pPr>
            <a:lvl2pPr>
              <a:defRPr sz="1600">
                <a:solidFill>
                  <a:schemeClr val="tx1"/>
                </a:solidFill>
              </a:defRPr>
            </a:lvl2pPr>
            <a:lvl3pPr marL="0" indent="0">
              <a:buNone/>
              <a:defRPr sz="1400" b="1">
                <a:solidFill>
                  <a:schemeClr val="tx1"/>
                </a:solidFill>
              </a:defRPr>
            </a:lvl3pPr>
            <a:lvl4pPr marL="0" indent="0">
              <a:buNone/>
              <a:defRPr sz="1400">
                <a:solidFill>
                  <a:schemeClr val="tx1"/>
                </a:solidFill>
              </a:defRPr>
            </a:lvl4pPr>
            <a:lvl5pPr marL="0" indent="0">
              <a:buNone/>
              <a:defRPr sz="1200" b="1">
                <a:solidFill>
                  <a:schemeClr val="tx1"/>
                </a:solidFill>
              </a:defRPr>
            </a:lvl5pPr>
            <a:lvl6pPr marL="0" indent="0">
              <a:buNone/>
              <a:defRPr sz="1200">
                <a:solidFill>
                  <a:schemeClr val="tx1"/>
                </a:solidFill>
              </a:defRPr>
            </a:lvl6pPr>
            <a:lvl7pPr marL="0" indent="0">
              <a:buNone/>
              <a:defRPr sz="1600" b="1">
                <a:solidFill>
                  <a:schemeClr val="accent3"/>
                </a:solidFill>
              </a:defRPr>
            </a:lvl7pPr>
            <a:lvl8pPr marL="0" indent="0">
              <a:buNone/>
              <a:defRPr sz="1600">
                <a:solidFill>
                  <a:schemeClr val="accent3"/>
                </a:solidFill>
              </a:defRPr>
            </a:lvl8pPr>
            <a:lvl9pPr>
              <a:spcBef>
                <a:spcPts val="0"/>
              </a:spcBef>
              <a:defRPr sz="1400">
                <a:solidFill>
                  <a:schemeClr val="accent3"/>
                </a:solidFill>
              </a:defRPr>
            </a:lvl9pPr>
          </a:lstStyle>
          <a:p>
            <a:pPr lvl="0"/>
            <a:r>
              <a:rPr lang="en-US" noProof="0" dirty="0"/>
              <a:t>Section 1</a:t>
            </a:r>
          </a:p>
        </p:txBody>
      </p:sp>
      <p:cxnSp>
        <p:nvCxnSpPr>
          <p:cNvPr id="6" name="Section line 1">
            <a:extLst>
              <a:ext uri="{FF2B5EF4-FFF2-40B4-BE49-F238E27FC236}">
                <a16:creationId xmlns:a16="http://schemas.microsoft.com/office/drawing/2014/main" id="{2B45B3EF-27AB-F575-A69B-F788B4E70DA1}"/>
              </a:ext>
              <a:ext uri="{C183D7F6-B498-43B3-948B-1728B52AA6E4}">
                <adec:decorative xmlns:adec="http://schemas.microsoft.com/office/drawing/2017/decorative" val="1"/>
              </a:ext>
            </a:extLst>
          </p:cNvPr>
          <p:cNvCxnSpPr>
            <a:cxnSpLocks noGrp="1" noRot="1" noMove="1" noResize="1" noEditPoints="1" noAdjustHandles="1" noChangeArrowheads="1" noChangeShapeType="1"/>
          </p:cNvCxnSpPr>
          <p:nvPr userDrawn="1"/>
        </p:nvCxnSpPr>
        <p:spPr>
          <a:xfrm>
            <a:off x="539749" y="1997133"/>
            <a:ext cx="5454000" cy="0"/>
          </a:xfrm>
          <a:prstGeom prst="line">
            <a:avLst/>
          </a:prstGeom>
          <a:ln w="6350" cap="rnd">
            <a:solidFill>
              <a:schemeClr val="tx1"/>
            </a:solidFill>
            <a:prstDash val="solid"/>
          </a:ln>
        </p:spPr>
        <p:style>
          <a:lnRef idx="1">
            <a:schemeClr val="accent1"/>
          </a:lnRef>
          <a:fillRef idx="0">
            <a:schemeClr val="accent1"/>
          </a:fillRef>
          <a:effectRef idx="0">
            <a:schemeClr val="accent1"/>
          </a:effectRef>
          <a:fontRef idx="minor">
            <a:schemeClr val="tx1"/>
          </a:fontRef>
        </p:style>
      </p:cxnSp>
      <p:sp>
        <p:nvSpPr>
          <p:cNvPr id="4" name="Clinical image 1" descr="Clinical image or video"/>
          <p:cNvSpPr>
            <a:spLocks noGrp="1"/>
          </p:cNvSpPr>
          <p:nvPr>
            <p:ph type="pic" sz="quarter" idx="18" hasCustomPrompt="1"/>
          </p:nvPr>
        </p:nvSpPr>
        <p:spPr bwMode="auto">
          <a:xfrm>
            <a:off x="540000" y="2206800"/>
            <a:ext cx="5454000" cy="2646000"/>
          </a:xfrm>
          <a:noFill/>
          <a:ln w="3175">
            <a:noFill/>
          </a:ln>
        </p:spPr>
        <p:txBody>
          <a:bodyPr lIns="180000" tIns="180000" rIns="180000" bIns="180000"/>
          <a:lstStyle>
            <a:lvl1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b="1"/>
            </a:lvl1p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dirty="0"/>
              <a:t>Insert picture or video.</a:t>
            </a:r>
            <a:endParaRPr lang="en-US" noProof="0" dirty="0"/>
          </a:p>
        </p:txBody>
      </p:sp>
      <p:sp>
        <p:nvSpPr>
          <p:cNvPr id="7" name="Content 1">
            <a:extLst>
              <a:ext uri="{FF2B5EF4-FFF2-40B4-BE49-F238E27FC236}">
                <a16:creationId xmlns:a16="http://schemas.microsoft.com/office/drawing/2014/main" id="{F3DE8C85-D5DE-48E2-BC87-EE21BFCB3F6E}"/>
              </a:ext>
            </a:extLst>
          </p:cNvPr>
          <p:cNvSpPr>
            <a:spLocks noGrp="1"/>
          </p:cNvSpPr>
          <p:nvPr>
            <p:ph sz="quarter" idx="23" hasCustomPrompt="1"/>
          </p:nvPr>
        </p:nvSpPr>
        <p:spPr>
          <a:xfrm>
            <a:off x="540000" y="5022000"/>
            <a:ext cx="5454000" cy="1172425"/>
          </a:xfrm>
        </p:spPr>
        <p:txBody>
          <a:bodyPr>
            <a:noAutofit/>
          </a:bodyPr>
          <a:lstStyle>
            <a:lvl1pPr>
              <a:spcAft>
                <a:spcPts val="0"/>
              </a:spcAft>
              <a:defRPr sz="1400" b="1">
                <a:solidFill>
                  <a:schemeClr val="tx1"/>
                </a:solidFill>
              </a:defRPr>
            </a:lvl1pPr>
            <a:lvl2pPr marL="0" indent="0">
              <a:spcAft>
                <a:spcPts val="0"/>
              </a:spcAft>
              <a:buClr>
                <a:schemeClr val="bg2"/>
              </a:buClr>
              <a:buFont typeface="Arial" panose="020B0604020202020204" pitchFamily="34" charset="0"/>
              <a:buNone/>
              <a:defRPr sz="1400">
                <a:solidFill>
                  <a:schemeClr val="tx1"/>
                </a:solidFill>
              </a:defRPr>
            </a:lvl2pPr>
            <a:lvl3pPr marL="144000" indent="-144000">
              <a:spcAft>
                <a:spcPts val="0"/>
              </a:spcAft>
              <a:buClr>
                <a:schemeClr val="bg2"/>
              </a:buClr>
              <a:defRPr sz="1400">
                <a:solidFill>
                  <a:schemeClr val="tx1"/>
                </a:solidFill>
              </a:defRPr>
            </a:lvl3pPr>
            <a:lvl4pPr marL="0" indent="0">
              <a:spcAft>
                <a:spcPts val="0"/>
              </a:spcAft>
              <a:buNone/>
              <a:defRPr sz="1200" b="1">
                <a:solidFill>
                  <a:schemeClr val="tx1"/>
                </a:solidFill>
              </a:defRPr>
            </a:lvl4pPr>
            <a:lvl5pPr marL="0" indent="0">
              <a:spcAft>
                <a:spcPts val="0"/>
              </a:spcAft>
              <a:buNone/>
              <a:defRPr sz="1200">
                <a:solidFill>
                  <a:schemeClr val="tx1"/>
                </a:solidFill>
              </a:defRPr>
            </a:lvl5pPr>
            <a:lvl6pPr marL="144000" indent="-144000">
              <a:spcAft>
                <a:spcPts val="0"/>
              </a:spcAft>
              <a:defRPr sz="1200">
                <a:solidFill>
                  <a:schemeClr val="tx1"/>
                </a:solidFill>
              </a:defRPr>
            </a:lvl6pPr>
            <a:lvl7pPr marL="0" indent="0">
              <a:spcBef>
                <a:spcPts val="0"/>
              </a:spcBef>
              <a:spcAft>
                <a:spcPts val="0"/>
              </a:spcAft>
              <a:buNone/>
              <a:defRPr sz="1100" b="1">
                <a:solidFill>
                  <a:schemeClr val="tx1"/>
                </a:solidFill>
              </a:defRPr>
            </a:lvl7pPr>
            <a:lvl8pPr marL="0" indent="0">
              <a:spcBef>
                <a:spcPts val="0"/>
              </a:spcBef>
              <a:spcAft>
                <a:spcPts val="0"/>
              </a:spcAft>
              <a:buClr>
                <a:schemeClr val="bg2"/>
              </a:buClr>
              <a:buNone/>
              <a:defRPr sz="1100">
                <a:solidFill>
                  <a:schemeClr val="tx1"/>
                </a:solidFill>
              </a:defRPr>
            </a:lvl8pPr>
            <a:lvl9pPr marL="144000" indent="-144000">
              <a:spcBef>
                <a:spcPts val="0"/>
              </a:spcBef>
              <a:spcAft>
                <a:spcPts val="0"/>
              </a:spcAft>
              <a:buClr>
                <a:schemeClr val="bg2"/>
              </a:buClr>
              <a:buFont typeface="Arial" panose="020B0604020202020204" pitchFamily="34" charset="0"/>
              <a:buChar char="•"/>
              <a:defRPr sz="1100">
                <a:solidFill>
                  <a:schemeClr val="tx1"/>
                </a:solidFill>
              </a:defRPr>
            </a:lvl9pPr>
          </a:lstStyle>
          <a:p>
            <a:pPr lvl="0"/>
            <a:r>
              <a:rPr lang="en-US" noProof="0" dirty="0"/>
              <a:t>Text Calibri Bold 14 pt</a:t>
            </a:r>
          </a:p>
          <a:p>
            <a:pPr lvl="1"/>
            <a:r>
              <a:rPr lang="en-US" noProof="0" dirty="0"/>
              <a:t>Text Calibri 14 pt</a:t>
            </a:r>
          </a:p>
          <a:p>
            <a:pPr lvl="2"/>
            <a:r>
              <a:rPr lang="en-US" noProof="0" dirty="0"/>
              <a:t>Text Calibri 14 pt</a:t>
            </a:r>
          </a:p>
        </p:txBody>
      </p:sp>
      <p:sp>
        <p:nvSpPr>
          <p:cNvPr id="24" name="Section 2">
            <a:extLst>
              <a:ext uri="{FF2B5EF4-FFF2-40B4-BE49-F238E27FC236}">
                <a16:creationId xmlns:a16="http://schemas.microsoft.com/office/drawing/2014/main" id="{650FABFD-7068-4DE9-976C-84AD6DB2DF9D}"/>
              </a:ext>
            </a:extLst>
          </p:cNvPr>
          <p:cNvSpPr>
            <a:spLocks noGrp="1"/>
          </p:cNvSpPr>
          <p:nvPr>
            <p:ph type="body" sz="quarter" idx="31" hasCustomPrompt="1"/>
          </p:nvPr>
        </p:nvSpPr>
        <p:spPr>
          <a:xfrm>
            <a:off x="6174437" y="1623599"/>
            <a:ext cx="5454000" cy="288000"/>
          </a:xfrm>
        </p:spPr>
        <p:txBody>
          <a:bodyPr tIns="0">
            <a:noAutofit/>
          </a:bodyPr>
          <a:lstStyle>
            <a:lvl1pPr>
              <a:defRPr sz="1600" b="1">
                <a:solidFill>
                  <a:schemeClr val="tx1"/>
                </a:solidFill>
              </a:defRPr>
            </a:lvl1pPr>
            <a:lvl2pPr>
              <a:defRPr sz="1600">
                <a:solidFill>
                  <a:schemeClr val="tx1"/>
                </a:solidFill>
              </a:defRPr>
            </a:lvl2pPr>
            <a:lvl3pPr marL="0" indent="0">
              <a:buNone/>
              <a:defRPr sz="1400" b="1">
                <a:solidFill>
                  <a:schemeClr val="tx1"/>
                </a:solidFill>
              </a:defRPr>
            </a:lvl3pPr>
            <a:lvl4pPr marL="0" indent="0">
              <a:buNone/>
              <a:defRPr sz="1400">
                <a:solidFill>
                  <a:schemeClr val="tx1"/>
                </a:solidFill>
              </a:defRPr>
            </a:lvl4pPr>
            <a:lvl5pPr marL="0" indent="0">
              <a:buNone/>
              <a:defRPr sz="1200" b="1">
                <a:solidFill>
                  <a:schemeClr val="tx1"/>
                </a:solidFill>
              </a:defRPr>
            </a:lvl5pPr>
            <a:lvl6pPr marL="0" indent="0">
              <a:buNone/>
              <a:defRPr sz="1200">
                <a:solidFill>
                  <a:schemeClr val="tx1"/>
                </a:solidFill>
              </a:defRPr>
            </a:lvl6pPr>
            <a:lvl7pPr marL="0" indent="0">
              <a:buNone/>
              <a:defRPr sz="1600" b="1">
                <a:solidFill>
                  <a:schemeClr val="accent3"/>
                </a:solidFill>
              </a:defRPr>
            </a:lvl7pPr>
            <a:lvl8pPr marL="0" indent="0">
              <a:buNone/>
              <a:defRPr sz="1600">
                <a:solidFill>
                  <a:schemeClr val="accent3"/>
                </a:solidFill>
              </a:defRPr>
            </a:lvl8pPr>
            <a:lvl9pPr>
              <a:spcBef>
                <a:spcPts val="0"/>
              </a:spcBef>
              <a:defRPr>
                <a:solidFill>
                  <a:schemeClr val="accent3"/>
                </a:solidFill>
              </a:defRPr>
            </a:lvl9pPr>
          </a:lstStyle>
          <a:p>
            <a:pPr lvl="0"/>
            <a:r>
              <a:rPr lang="en-US" noProof="0" dirty="0"/>
              <a:t>Section 2</a:t>
            </a:r>
          </a:p>
        </p:txBody>
      </p:sp>
      <p:cxnSp>
        <p:nvCxnSpPr>
          <p:cNvPr id="8" name="Section line 2">
            <a:extLst>
              <a:ext uri="{FF2B5EF4-FFF2-40B4-BE49-F238E27FC236}">
                <a16:creationId xmlns:a16="http://schemas.microsoft.com/office/drawing/2014/main" id="{5FAB41ED-3D4A-EA2A-4FAF-26A9EDDC9FB8}"/>
              </a:ext>
              <a:ext uri="{C183D7F6-B498-43B3-948B-1728B52AA6E4}">
                <adec:decorative xmlns:adec="http://schemas.microsoft.com/office/drawing/2017/decorative" val="1"/>
              </a:ext>
            </a:extLst>
          </p:cNvPr>
          <p:cNvCxnSpPr>
            <a:cxnSpLocks noGrp="1" noRot="1" noMove="1" noResize="1" noEditPoints="1" noAdjustHandles="1" noChangeArrowheads="1" noChangeShapeType="1"/>
          </p:cNvCxnSpPr>
          <p:nvPr userDrawn="1"/>
        </p:nvCxnSpPr>
        <p:spPr>
          <a:xfrm>
            <a:off x="6174437" y="1997133"/>
            <a:ext cx="5454000" cy="0"/>
          </a:xfrm>
          <a:prstGeom prst="line">
            <a:avLst/>
          </a:prstGeom>
          <a:ln w="6350" cap="rnd">
            <a:solidFill>
              <a:schemeClr val="tx1"/>
            </a:solidFill>
            <a:prstDash val="solid"/>
          </a:ln>
        </p:spPr>
        <p:style>
          <a:lnRef idx="1">
            <a:schemeClr val="accent1"/>
          </a:lnRef>
          <a:fillRef idx="0">
            <a:schemeClr val="accent1"/>
          </a:fillRef>
          <a:effectRef idx="0">
            <a:schemeClr val="accent1"/>
          </a:effectRef>
          <a:fontRef idx="minor">
            <a:schemeClr val="tx1"/>
          </a:fontRef>
        </p:style>
      </p:cxnSp>
      <p:sp>
        <p:nvSpPr>
          <p:cNvPr id="14" name="Clinical image 2" descr="Clinical image or video">
            <a:extLst>
              <a:ext uri="{FF2B5EF4-FFF2-40B4-BE49-F238E27FC236}">
                <a16:creationId xmlns:a16="http://schemas.microsoft.com/office/drawing/2014/main" id="{1B6A89FF-0093-42D5-A01F-9F38E6EAE9A0}"/>
              </a:ext>
            </a:extLst>
          </p:cNvPr>
          <p:cNvSpPr>
            <a:spLocks noGrp="1"/>
          </p:cNvSpPr>
          <p:nvPr>
            <p:ph type="pic" sz="quarter" idx="27" hasCustomPrompt="1"/>
          </p:nvPr>
        </p:nvSpPr>
        <p:spPr>
          <a:xfrm>
            <a:off x="6174437" y="2206800"/>
            <a:ext cx="5454000" cy="2646000"/>
          </a:xfrm>
          <a:noFill/>
          <a:ln w="3175">
            <a:noFill/>
          </a:ln>
        </p:spPr>
        <p:txBody>
          <a:bodyPr lIns="180000" tIns="180000" rIns="180000" bIns="180000"/>
          <a:lstStyle>
            <a:lvl1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b="1"/>
            </a:lvl1p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dirty="0"/>
              <a:t>Insert picture or video.</a:t>
            </a:r>
            <a:endParaRPr lang="en-US" noProof="0" dirty="0"/>
          </a:p>
        </p:txBody>
      </p:sp>
      <p:sp>
        <p:nvSpPr>
          <p:cNvPr id="11" name="Content 2">
            <a:extLst>
              <a:ext uri="{FF2B5EF4-FFF2-40B4-BE49-F238E27FC236}">
                <a16:creationId xmlns:a16="http://schemas.microsoft.com/office/drawing/2014/main" id="{22C06F6E-36A8-A6F3-8736-0ABBFDF0770D}"/>
              </a:ext>
            </a:extLst>
          </p:cNvPr>
          <p:cNvSpPr>
            <a:spLocks noGrp="1"/>
          </p:cNvSpPr>
          <p:nvPr>
            <p:ph sz="quarter" idx="34" hasCustomPrompt="1"/>
          </p:nvPr>
        </p:nvSpPr>
        <p:spPr>
          <a:xfrm>
            <a:off x="6174437" y="5022000"/>
            <a:ext cx="5454000" cy="1172425"/>
          </a:xfrm>
        </p:spPr>
        <p:txBody>
          <a:bodyPr>
            <a:noAutofit/>
          </a:bodyPr>
          <a:lstStyle>
            <a:lvl1pPr>
              <a:spcAft>
                <a:spcPts val="0"/>
              </a:spcAft>
              <a:defRPr sz="1400" b="1">
                <a:solidFill>
                  <a:schemeClr val="tx1"/>
                </a:solidFill>
              </a:defRPr>
            </a:lvl1pPr>
            <a:lvl2pPr marL="0" indent="0">
              <a:spcAft>
                <a:spcPts val="0"/>
              </a:spcAft>
              <a:buClr>
                <a:schemeClr val="bg2"/>
              </a:buClr>
              <a:buFont typeface="Arial" panose="020B0604020202020204" pitchFamily="34" charset="0"/>
              <a:buNone/>
              <a:defRPr sz="1400">
                <a:solidFill>
                  <a:schemeClr val="tx1"/>
                </a:solidFill>
              </a:defRPr>
            </a:lvl2pPr>
            <a:lvl3pPr marL="144000" indent="-144000">
              <a:spcAft>
                <a:spcPts val="0"/>
              </a:spcAft>
              <a:buClr>
                <a:schemeClr val="bg2"/>
              </a:buClr>
              <a:defRPr sz="1400">
                <a:solidFill>
                  <a:schemeClr val="tx1"/>
                </a:solidFill>
              </a:defRPr>
            </a:lvl3pPr>
            <a:lvl4pPr marL="0" indent="0">
              <a:spcAft>
                <a:spcPts val="0"/>
              </a:spcAft>
              <a:buNone/>
              <a:defRPr sz="1200" b="1">
                <a:solidFill>
                  <a:schemeClr val="tx1"/>
                </a:solidFill>
              </a:defRPr>
            </a:lvl4pPr>
            <a:lvl5pPr marL="0" indent="0">
              <a:spcAft>
                <a:spcPts val="0"/>
              </a:spcAft>
              <a:buNone/>
              <a:defRPr sz="1200">
                <a:solidFill>
                  <a:schemeClr val="tx1"/>
                </a:solidFill>
              </a:defRPr>
            </a:lvl5pPr>
            <a:lvl6pPr marL="144000" indent="-144000">
              <a:spcAft>
                <a:spcPts val="0"/>
              </a:spcAft>
              <a:defRPr sz="1200">
                <a:solidFill>
                  <a:schemeClr val="tx1"/>
                </a:solidFill>
              </a:defRPr>
            </a:lvl6pPr>
            <a:lvl7pPr marL="0" indent="0">
              <a:spcBef>
                <a:spcPts val="0"/>
              </a:spcBef>
              <a:spcAft>
                <a:spcPts val="0"/>
              </a:spcAft>
              <a:buNone/>
              <a:defRPr sz="1100" b="1">
                <a:solidFill>
                  <a:schemeClr val="tx1"/>
                </a:solidFill>
              </a:defRPr>
            </a:lvl7pPr>
            <a:lvl8pPr marL="0" indent="0">
              <a:spcBef>
                <a:spcPts val="0"/>
              </a:spcBef>
              <a:spcAft>
                <a:spcPts val="0"/>
              </a:spcAft>
              <a:buNone/>
              <a:defRPr sz="1100">
                <a:solidFill>
                  <a:schemeClr val="tx1"/>
                </a:solidFill>
              </a:defRPr>
            </a:lvl8pPr>
            <a:lvl9pPr marL="144000" indent="-144000">
              <a:spcBef>
                <a:spcPts val="0"/>
              </a:spcBef>
              <a:spcAft>
                <a:spcPts val="0"/>
              </a:spcAft>
              <a:buClr>
                <a:schemeClr val="bg2"/>
              </a:buClr>
              <a:buFont typeface="Arial" panose="020B0604020202020204" pitchFamily="34" charset="0"/>
              <a:buChar char="•"/>
              <a:defRPr sz="1100">
                <a:solidFill>
                  <a:schemeClr val="tx1"/>
                </a:solidFill>
              </a:defRPr>
            </a:lvl9pPr>
          </a:lstStyle>
          <a:p>
            <a:pPr lvl="0"/>
            <a:r>
              <a:rPr lang="en-US" noProof="0" dirty="0"/>
              <a:t>Text Calibri Bold 14 pt</a:t>
            </a:r>
          </a:p>
          <a:p>
            <a:pPr lvl="1"/>
            <a:r>
              <a:rPr lang="en-US" noProof="0" dirty="0"/>
              <a:t>Text Calibri 14 pt</a:t>
            </a:r>
          </a:p>
          <a:p>
            <a:pPr lvl="2"/>
            <a:r>
              <a:rPr lang="en-US" noProof="0" dirty="0"/>
              <a:t>Text Calibri 14 pt</a:t>
            </a:r>
          </a:p>
        </p:txBody>
      </p:sp>
      <p:sp>
        <p:nvSpPr>
          <p:cNvPr id="19" name="Footnote">
            <a:extLst>
              <a:ext uri="{C183D7F6-B498-43B3-948B-1728B52AA6E4}">
                <adec:decorative xmlns:adec="http://schemas.microsoft.com/office/drawing/2017/decorative" val="1"/>
              </a:ext>
            </a:extLst>
          </p:cNvPr>
          <p:cNvSpPr>
            <a:spLocks noGrp="1"/>
          </p:cNvSpPr>
          <p:nvPr>
            <p:ph type="body" sz="quarter" idx="15" hasCustomPrompt="1"/>
          </p:nvPr>
        </p:nvSpPr>
        <p:spPr>
          <a:xfrm>
            <a:off x="540000" y="6297348"/>
            <a:ext cx="4510800" cy="360000"/>
          </a:xfrm>
        </p:spPr>
        <p:txBody>
          <a:bodyPr anchor="b" anchorCtr="0">
            <a:noAutofit/>
          </a:bodyPr>
          <a:lstStyle>
            <a:lvl1pPr>
              <a:lnSpc>
                <a:spcPct val="100000"/>
              </a:lnSpc>
              <a:defRPr sz="1000" b="0">
                <a:solidFill>
                  <a:schemeClr val="tx1"/>
                </a:solidFill>
              </a:defRPr>
            </a:lvl1pPr>
          </a:lstStyle>
          <a:p>
            <a:r>
              <a:rPr lang="en-US" dirty="0"/>
              <a:t>Click to add footnote</a:t>
            </a:r>
            <a:br>
              <a:rPr lang="en-US" dirty="0"/>
            </a:br>
            <a:r>
              <a:rPr lang="en-US" dirty="0"/>
              <a:t>second line</a:t>
            </a:r>
          </a:p>
        </p:txBody>
      </p:sp>
      <p:pic>
        <p:nvPicPr>
          <p:cNvPr id="15" name="Siemens Healthineers Logo">
            <a:extLst>
              <a:ext uri="{FF2B5EF4-FFF2-40B4-BE49-F238E27FC236}">
                <a16:creationId xmlns:a16="http://schemas.microsoft.com/office/drawing/2014/main" id="{381B66F8-5B73-0105-165C-E0111E4A41B6}"/>
              </a:ext>
              <a:ext uri="{C183D7F6-B498-43B3-948B-1728B52AA6E4}">
                <adec:decorative xmlns:adec="http://schemas.microsoft.com/office/drawing/2017/decorative" val="1"/>
              </a:ext>
            </a:extLst>
          </p:cNvPr>
          <p:cNvPicPr>
            <a:picLocks noGrp="1" noRot="1" noMove="1" noResize="1" noEditPoints="1" noAdjustHandles="1" noChangeArrowheads="1" noChangeShapeType="1" noCrop="1"/>
          </p:cNvPicPr>
          <p:nvPr userDrawn="1"/>
        </p:nvPicPr>
        <p:blipFill>
          <a:blip>
            <a:extLst>
              <a:ext uri="{96DAC541-7B7A-43D3-8B79-37D633B846F1}">
                <asvg:svgBlip xmlns:asvg="http://schemas.microsoft.com/office/drawing/2016/SVG/main" r:embed="rId5"/>
              </a:ext>
            </a:extLst>
          </a:blip>
          <a:srcRect/>
          <a:stretch/>
        </p:blipFill>
        <p:spPr bwMode="black">
          <a:xfrm>
            <a:off x="10440000" y="281267"/>
            <a:ext cx="1440000" cy="338400"/>
          </a:xfrm>
          <a:prstGeom prst="rect">
            <a:avLst/>
          </a:prstGeom>
        </p:spPr>
      </p:pic>
      <p:sp>
        <p:nvSpPr>
          <p:cNvPr id="9" name="Date">
            <a:extLst>
              <a:ext uri="{FF2B5EF4-FFF2-40B4-BE49-F238E27FC236}">
                <a16:creationId xmlns:a16="http://schemas.microsoft.com/office/drawing/2014/main" id="{DB595621-9591-27EE-BDE6-7E5E71D349CB}"/>
              </a:ext>
              <a:ext uri="{C183D7F6-B498-43B3-948B-1728B52AA6E4}">
                <adec:decorative xmlns:adec="http://schemas.microsoft.com/office/drawing/2017/decorative" val="1"/>
              </a:ext>
            </a:extLst>
          </p:cNvPr>
          <p:cNvSpPr>
            <a:spLocks noGrp="1"/>
          </p:cNvSpPr>
          <p:nvPr>
            <p:ph type="dt" sz="half" idx="35"/>
          </p:nvPr>
        </p:nvSpPr>
        <p:spPr/>
        <p:txBody>
          <a:bodyPr/>
          <a:lstStyle/>
          <a:p>
            <a:pPr algn="r"/>
            <a:r>
              <a:rPr lang="en-US"/>
              <a:t>Unrestricted © Siemens Healthineers, 2026</a:t>
            </a:r>
            <a:endParaRPr lang="en-US" dirty="0"/>
          </a:p>
        </p:txBody>
      </p:sp>
      <p:sp>
        <p:nvSpPr>
          <p:cNvPr id="10" name="Footer">
            <a:extLst>
              <a:ext uri="{FF2B5EF4-FFF2-40B4-BE49-F238E27FC236}">
                <a16:creationId xmlns:a16="http://schemas.microsoft.com/office/drawing/2014/main" id="{F29A0B5C-6961-629D-29D0-9C4D74A0510F}"/>
              </a:ext>
              <a:ext uri="{C183D7F6-B498-43B3-948B-1728B52AA6E4}">
                <adec:decorative xmlns:adec="http://schemas.microsoft.com/office/drawing/2017/decorative" val="1"/>
              </a:ext>
            </a:extLst>
          </p:cNvPr>
          <p:cNvSpPr>
            <a:spLocks noGrp="1"/>
          </p:cNvSpPr>
          <p:nvPr>
            <p:ph type="ftr" sz="quarter" idx="36"/>
          </p:nvPr>
        </p:nvSpPr>
        <p:spPr/>
        <p:txBody>
          <a:bodyPr/>
          <a:lstStyle/>
          <a:p>
            <a:r>
              <a:rPr lang="en-US"/>
              <a:t>SHS DI XP</a:t>
            </a:r>
            <a:endParaRPr lang="en-US" dirty="0"/>
          </a:p>
        </p:txBody>
      </p:sp>
      <p:sp>
        <p:nvSpPr>
          <p:cNvPr id="12" name="Slide Number">
            <a:extLst>
              <a:ext uri="{FF2B5EF4-FFF2-40B4-BE49-F238E27FC236}">
                <a16:creationId xmlns:a16="http://schemas.microsoft.com/office/drawing/2014/main" id="{17A8DF2B-AC9B-463C-585F-21B357C19903}"/>
              </a:ext>
              <a:ext uri="{C183D7F6-B498-43B3-948B-1728B52AA6E4}">
                <adec:decorative xmlns:adec="http://schemas.microsoft.com/office/drawing/2017/decorative" val="1"/>
              </a:ext>
            </a:extLst>
          </p:cNvPr>
          <p:cNvSpPr>
            <a:spLocks noGrp="1"/>
          </p:cNvSpPr>
          <p:nvPr>
            <p:ph type="sldNum" sz="quarter" idx="37"/>
          </p:nvPr>
        </p:nvSpPr>
        <p:spPr/>
        <p:txBody>
          <a:bodyPr/>
          <a:lstStyle/>
          <a:p>
            <a:fld id="{42B424FB-C8CA-40D0-9E9F-83B6197CB6E7}" type="slidenum">
              <a:rPr lang="en-US" smtClean="0"/>
              <a:pPr/>
              <a:t>‹Nr.›</a:t>
            </a:fld>
            <a:endParaRPr lang="en-US" b="1" dirty="0"/>
          </a:p>
        </p:txBody>
      </p:sp>
    </p:spTree>
    <p:extLst>
      <p:ext uri="{BB962C8B-B14F-4D97-AF65-F5344CB8AC3E}">
        <p14:creationId xmlns:p14="http://schemas.microsoft.com/office/powerpoint/2010/main" val="902332805"/>
      </p:ext>
    </p:extLst>
  </p:cSld>
  <p:clrMapOvr>
    <a:overrideClrMapping bg1="lt1" tx1="dk1" bg2="lt2" tx2="dk2" accent1="accent1" accent2="accent2" accent3="accent3" accent4="accent4" accent5="accent5" accent6="accent6" hlink="hlink" folHlink="folHlink"/>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Three Columns with Subhaed and Picture Black">
    <p:bg>
      <p:bgRef idx="1001">
        <a:schemeClr val="bg1"/>
      </p:bgRef>
    </p:bg>
    <p:spTree>
      <p:nvGrpSpPr>
        <p:cNvPr id="1" name=""/>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ED380B3D-E803-C137-7E73-BB884276DBD8}"/>
              </a:ext>
            </a:extLst>
          </p:cNvPr>
          <p:cNvGraphicFramePr>
            <a:graphicFrameLocks/>
          </p:cNvGraphicFramePr>
          <p:nvPr userDrawn="1">
            <p:custDataLst>
              <p:tags r:id="rId1"/>
            </p:custDataLst>
            <p:extLst>
              <p:ext uri="{D42A27DB-BD31-4B8C-83A1-F6EECF244321}">
                <p14:modId xmlns:p14="http://schemas.microsoft.com/office/powerpoint/2010/main" val="349309759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60" imgH="360" progId="TCLayout.ActiveDocument.1">
                  <p:embed/>
                </p:oleObj>
              </mc:Choice>
              <mc:Fallback>
                <p:oleObj name="think-cell Slide" r:id="rId3" imgW="360" imgH="360" progId="TCLayout.ActiveDocument.1">
                  <p:embed/>
                  <p:pic>
                    <p:nvPicPr>
                      <p:cNvPr id="2" name="think-cell data - do not delete" hidden="1">
                        <a:extLst>
                          <a:ext uri="{FF2B5EF4-FFF2-40B4-BE49-F238E27FC236}">
                            <a16:creationId xmlns:a16="http://schemas.microsoft.com/office/drawing/2014/main" id="{ED380B3D-E803-C137-7E73-BB884276DBD8}"/>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13" name="Headline"/>
          <p:cNvSpPr>
            <a:spLocks noGrp="1"/>
          </p:cNvSpPr>
          <p:nvPr>
            <p:ph type="title" hasCustomPrompt="1"/>
          </p:nvPr>
        </p:nvSpPr>
        <p:spPr>
          <a:xfrm>
            <a:off x="540000" y="219599"/>
            <a:ext cx="9210425" cy="832913"/>
          </a:xfrm>
        </p:spPr>
        <p:txBody>
          <a:bodyPr vert="horz" rIns="0"/>
          <a:lstStyle>
            <a:lvl1pPr>
              <a:defRPr b="0">
                <a:solidFill>
                  <a:schemeClr val="tx2"/>
                </a:solidFill>
              </a:defRPr>
            </a:lvl1pPr>
          </a:lstStyle>
          <a:p>
            <a:r>
              <a:rPr lang="en-US" noProof="0" dirty="0"/>
              <a:t>Title SH-Bree-Headline 27 pt</a:t>
            </a:r>
            <a:br>
              <a:rPr lang="en-US" noProof="0" dirty="0"/>
            </a:br>
            <a:r>
              <a:rPr lang="en-US" noProof="0" dirty="0"/>
              <a:t>Optionally switch to white for second line</a:t>
            </a:r>
          </a:p>
        </p:txBody>
      </p:sp>
      <p:pic>
        <p:nvPicPr>
          <p:cNvPr id="20" name="Siemens Healthineers Logo">
            <a:extLst>
              <a:ext uri="{FF2B5EF4-FFF2-40B4-BE49-F238E27FC236}">
                <a16:creationId xmlns:a16="http://schemas.microsoft.com/office/drawing/2014/main" id="{C7F86B49-D245-C6B0-4064-F4B1F3E66825}"/>
              </a:ext>
              <a:ext uri="{C183D7F6-B498-43B3-948B-1728B52AA6E4}">
                <adec:decorative xmlns:adec="http://schemas.microsoft.com/office/drawing/2017/decorative" val="1"/>
              </a:ext>
            </a:extLst>
          </p:cNvPr>
          <p:cNvPicPr>
            <a:picLocks noGrp="1" noRot="1" noMove="1" noResize="1" noEditPoints="1" noAdjustHandles="1" noChangeArrowheads="1" noChangeShapeType="1" noCrop="1"/>
          </p:cNvPicPr>
          <p:nvPr userDrawn="1"/>
        </p:nvPicPr>
        <p:blipFill>
          <a:blip>
            <a:extLst>
              <a:ext uri="{96DAC541-7B7A-43D3-8B79-37D633B846F1}">
                <asvg:svgBlip xmlns:asvg="http://schemas.microsoft.com/office/drawing/2016/SVG/main" r:embed="rId5"/>
              </a:ext>
            </a:extLst>
          </a:blip>
          <a:srcRect/>
          <a:stretch/>
        </p:blipFill>
        <p:spPr bwMode="black">
          <a:xfrm>
            <a:off x="10440000" y="281267"/>
            <a:ext cx="1440000" cy="338400"/>
          </a:xfrm>
          <a:prstGeom prst="rect">
            <a:avLst/>
          </a:prstGeom>
        </p:spPr>
      </p:pic>
      <p:sp>
        <p:nvSpPr>
          <p:cNvPr id="5" name="Section 1">
            <a:extLst>
              <a:ext uri="{FF2B5EF4-FFF2-40B4-BE49-F238E27FC236}">
                <a16:creationId xmlns:a16="http://schemas.microsoft.com/office/drawing/2014/main" id="{A4D87FDD-062F-49D8-809F-5741C8214553}"/>
              </a:ext>
            </a:extLst>
          </p:cNvPr>
          <p:cNvSpPr>
            <a:spLocks noGrp="1"/>
          </p:cNvSpPr>
          <p:nvPr>
            <p:ph type="body" sz="quarter" idx="30" hasCustomPrompt="1"/>
          </p:nvPr>
        </p:nvSpPr>
        <p:spPr>
          <a:xfrm>
            <a:off x="540000" y="1623599"/>
            <a:ext cx="3574800" cy="288000"/>
          </a:xfrm>
        </p:spPr>
        <p:txBody>
          <a:bodyPr tIns="0">
            <a:noAutofit/>
          </a:bodyPr>
          <a:lstStyle>
            <a:lvl1pPr>
              <a:defRPr sz="1600" b="1">
                <a:solidFill>
                  <a:schemeClr val="tx1"/>
                </a:solidFill>
              </a:defRPr>
            </a:lvl1pPr>
            <a:lvl2pPr>
              <a:defRPr sz="1600">
                <a:solidFill>
                  <a:schemeClr val="tx1"/>
                </a:solidFill>
              </a:defRPr>
            </a:lvl2pPr>
            <a:lvl3pPr marL="0" indent="0">
              <a:buNone/>
              <a:defRPr sz="1400" b="1">
                <a:solidFill>
                  <a:schemeClr val="tx1"/>
                </a:solidFill>
              </a:defRPr>
            </a:lvl3pPr>
            <a:lvl4pPr marL="0" indent="0">
              <a:buNone/>
              <a:defRPr sz="1400">
                <a:solidFill>
                  <a:schemeClr val="tx1"/>
                </a:solidFill>
              </a:defRPr>
            </a:lvl4pPr>
            <a:lvl5pPr marL="0" indent="0">
              <a:buNone/>
              <a:defRPr sz="1200" b="1">
                <a:solidFill>
                  <a:schemeClr val="tx1"/>
                </a:solidFill>
              </a:defRPr>
            </a:lvl5pPr>
            <a:lvl6pPr marL="0" indent="0">
              <a:buNone/>
              <a:defRPr sz="1200">
                <a:solidFill>
                  <a:schemeClr val="tx1"/>
                </a:solidFill>
              </a:defRPr>
            </a:lvl6pPr>
            <a:lvl7pPr marL="0" indent="0">
              <a:buNone/>
              <a:defRPr sz="1600" b="1">
                <a:solidFill>
                  <a:schemeClr val="accent3"/>
                </a:solidFill>
              </a:defRPr>
            </a:lvl7pPr>
            <a:lvl8pPr marL="0" indent="0">
              <a:buNone/>
              <a:defRPr sz="1600">
                <a:solidFill>
                  <a:schemeClr val="accent3"/>
                </a:solidFill>
              </a:defRPr>
            </a:lvl8pPr>
            <a:lvl9pPr>
              <a:spcBef>
                <a:spcPts val="0"/>
              </a:spcBef>
              <a:defRPr>
                <a:solidFill>
                  <a:schemeClr val="accent3"/>
                </a:solidFill>
              </a:defRPr>
            </a:lvl9pPr>
          </a:lstStyle>
          <a:p>
            <a:pPr lvl="0"/>
            <a:r>
              <a:rPr lang="en-US" noProof="0" dirty="0"/>
              <a:t>Section 1</a:t>
            </a:r>
          </a:p>
        </p:txBody>
      </p:sp>
      <p:cxnSp>
        <p:nvCxnSpPr>
          <p:cNvPr id="6" name="Section line 1">
            <a:extLst>
              <a:ext uri="{FF2B5EF4-FFF2-40B4-BE49-F238E27FC236}">
                <a16:creationId xmlns:a16="http://schemas.microsoft.com/office/drawing/2014/main" id="{2B45B3EF-27AB-F575-A69B-F788B4E70DA1}"/>
              </a:ext>
              <a:ext uri="{C183D7F6-B498-43B3-948B-1728B52AA6E4}">
                <adec:decorative xmlns:adec="http://schemas.microsoft.com/office/drawing/2017/decorative" val="1"/>
              </a:ext>
            </a:extLst>
          </p:cNvPr>
          <p:cNvCxnSpPr>
            <a:cxnSpLocks noGrp="1" noRot="1" noMove="1" noResize="1" noEditPoints="1" noAdjustHandles="1" noChangeArrowheads="1" noChangeShapeType="1"/>
          </p:cNvCxnSpPr>
          <p:nvPr userDrawn="1"/>
        </p:nvCxnSpPr>
        <p:spPr>
          <a:xfrm>
            <a:off x="539749" y="1997133"/>
            <a:ext cx="3574800" cy="0"/>
          </a:xfrm>
          <a:prstGeom prst="line">
            <a:avLst/>
          </a:prstGeom>
          <a:ln w="6350" cap="rnd">
            <a:solidFill>
              <a:schemeClr val="tx1"/>
            </a:solidFill>
            <a:prstDash val="solid"/>
          </a:ln>
        </p:spPr>
        <p:style>
          <a:lnRef idx="1">
            <a:schemeClr val="accent1"/>
          </a:lnRef>
          <a:fillRef idx="0">
            <a:schemeClr val="accent1"/>
          </a:fillRef>
          <a:effectRef idx="0">
            <a:schemeClr val="accent1"/>
          </a:effectRef>
          <a:fontRef idx="minor">
            <a:schemeClr val="tx1"/>
          </a:fontRef>
        </p:style>
      </p:cxnSp>
      <p:sp>
        <p:nvSpPr>
          <p:cNvPr id="4" name="Clinical image 1" descr="Clinical image or video"/>
          <p:cNvSpPr>
            <a:spLocks noGrp="1"/>
          </p:cNvSpPr>
          <p:nvPr>
            <p:ph type="pic" sz="quarter" idx="18" hasCustomPrompt="1"/>
          </p:nvPr>
        </p:nvSpPr>
        <p:spPr bwMode="auto">
          <a:xfrm>
            <a:off x="540000" y="2206800"/>
            <a:ext cx="3574800" cy="2646000"/>
          </a:xfrm>
          <a:noFill/>
          <a:ln w="3175">
            <a:noFill/>
          </a:ln>
        </p:spPr>
        <p:txBody>
          <a:bodyPr lIns="180000" tIns="180000" rIns="180000" bIns="180000"/>
          <a:lstStyle>
            <a:lvl1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b="1"/>
            </a:lvl1p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dirty="0"/>
              <a:t>Insert picture or video.</a:t>
            </a:r>
            <a:endParaRPr lang="en-US" noProof="0" dirty="0"/>
          </a:p>
        </p:txBody>
      </p:sp>
      <p:sp>
        <p:nvSpPr>
          <p:cNvPr id="7" name="Content 1">
            <a:extLst>
              <a:ext uri="{FF2B5EF4-FFF2-40B4-BE49-F238E27FC236}">
                <a16:creationId xmlns:a16="http://schemas.microsoft.com/office/drawing/2014/main" id="{F3DE8C85-D5DE-48E2-BC87-EE21BFCB3F6E}"/>
              </a:ext>
            </a:extLst>
          </p:cNvPr>
          <p:cNvSpPr>
            <a:spLocks noGrp="1"/>
          </p:cNvSpPr>
          <p:nvPr>
            <p:ph sz="quarter" idx="23" hasCustomPrompt="1"/>
          </p:nvPr>
        </p:nvSpPr>
        <p:spPr>
          <a:xfrm>
            <a:off x="540000" y="5022000"/>
            <a:ext cx="3574800" cy="1172425"/>
          </a:xfrm>
        </p:spPr>
        <p:txBody>
          <a:bodyPr>
            <a:noAutofit/>
          </a:bodyPr>
          <a:lstStyle>
            <a:lvl1pPr>
              <a:spcAft>
                <a:spcPts val="0"/>
              </a:spcAft>
              <a:defRPr sz="1400" b="1">
                <a:solidFill>
                  <a:schemeClr val="tx1"/>
                </a:solidFill>
              </a:defRPr>
            </a:lvl1pPr>
            <a:lvl2pPr marL="0" indent="0">
              <a:spcAft>
                <a:spcPts val="0"/>
              </a:spcAft>
              <a:buClr>
                <a:schemeClr val="tx2"/>
              </a:buClr>
              <a:buFont typeface="Arial" panose="020B0604020202020204" pitchFamily="34" charset="0"/>
              <a:buNone/>
              <a:defRPr sz="1400">
                <a:solidFill>
                  <a:schemeClr val="tx1"/>
                </a:solidFill>
              </a:defRPr>
            </a:lvl2pPr>
            <a:lvl3pPr marL="144000" indent="-144000">
              <a:spcAft>
                <a:spcPts val="0"/>
              </a:spcAft>
              <a:buClr>
                <a:schemeClr val="tx2"/>
              </a:buClr>
              <a:defRPr sz="1400">
                <a:solidFill>
                  <a:schemeClr val="tx1"/>
                </a:solidFill>
              </a:defRPr>
            </a:lvl3pPr>
            <a:lvl4pPr marL="0" indent="0">
              <a:spcAft>
                <a:spcPts val="0"/>
              </a:spcAft>
              <a:buNone/>
              <a:defRPr sz="1200" b="1">
                <a:solidFill>
                  <a:schemeClr val="tx1"/>
                </a:solidFill>
              </a:defRPr>
            </a:lvl4pPr>
            <a:lvl5pPr marL="0" indent="0">
              <a:spcAft>
                <a:spcPts val="0"/>
              </a:spcAft>
              <a:buClr>
                <a:schemeClr val="tx2"/>
              </a:buClr>
              <a:buFont typeface="Arial" panose="020B0604020202020204" pitchFamily="34" charset="0"/>
              <a:buNone/>
              <a:defRPr sz="1200">
                <a:solidFill>
                  <a:schemeClr val="tx1"/>
                </a:solidFill>
              </a:defRPr>
            </a:lvl5pPr>
            <a:lvl6pPr marL="144000" indent="-144000">
              <a:spcAft>
                <a:spcPts val="0"/>
              </a:spcAft>
              <a:buClr>
                <a:schemeClr val="tx2"/>
              </a:buClr>
              <a:defRPr sz="1200">
                <a:solidFill>
                  <a:schemeClr val="tx1"/>
                </a:solidFill>
              </a:defRPr>
            </a:lvl6pPr>
            <a:lvl7pPr marL="0" indent="0">
              <a:spcBef>
                <a:spcPts val="0"/>
              </a:spcBef>
              <a:spcAft>
                <a:spcPts val="0"/>
              </a:spcAft>
              <a:buNone/>
              <a:defRPr sz="1100" b="1">
                <a:solidFill>
                  <a:schemeClr val="tx1"/>
                </a:solidFill>
              </a:defRPr>
            </a:lvl7pPr>
            <a:lvl8pPr marL="144000" indent="-144000">
              <a:spcBef>
                <a:spcPts val="0"/>
              </a:spcBef>
              <a:spcAft>
                <a:spcPts val="0"/>
              </a:spcAft>
              <a:buClr>
                <a:schemeClr val="tx2"/>
              </a:buClr>
              <a:buNone/>
              <a:defRPr sz="1100">
                <a:solidFill>
                  <a:schemeClr val="tx1"/>
                </a:solidFill>
              </a:defRPr>
            </a:lvl8pPr>
            <a:lvl9pPr marL="144000" indent="-144000">
              <a:spcBef>
                <a:spcPts val="0"/>
              </a:spcBef>
              <a:spcAft>
                <a:spcPts val="0"/>
              </a:spcAft>
              <a:buClr>
                <a:schemeClr val="tx2"/>
              </a:buClr>
              <a:buFont typeface="Arial" panose="020B0604020202020204" pitchFamily="34" charset="0"/>
              <a:buChar char="•"/>
              <a:defRPr sz="1100">
                <a:solidFill>
                  <a:schemeClr val="tx1"/>
                </a:solidFill>
              </a:defRPr>
            </a:lvl9pPr>
          </a:lstStyle>
          <a:p>
            <a:pPr lvl="0"/>
            <a:r>
              <a:rPr lang="en-US" noProof="0" dirty="0"/>
              <a:t>Text Calibri Bold 14 pt</a:t>
            </a:r>
          </a:p>
          <a:p>
            <a:pPr lvl="1"/>
            <a:r>
              <a:rPr lang="en-US" noProof="0" dirty="0"/>
              <a:t>Text Calibri 14 pt</a:t>
            </a:r>
          </a:p>
          <a:p>
            <a:pPr lvl="2"/>
            <a:r>
              <a:rPr lang="en-US" noProof="0" dirty="0"/>
              <a:t>Text Calibri 14 pt</a:t>
            </a:r>
          </a:p>
        </p:txBody>
      </p:sp>
      <p:sp>
        <p:nvSpPr>
          <p:cNvPr id="19" name="Footnote">
            <a:extLst>
              <a:ext uri="{C183D7F6-B498-43B3-948B-1728B52AA6E4}">
                <adec:decorative xmlns:adec="http://schemas.microsoft.com/office/drawing/2017/decorative" val="1"/>
              </a:ext>
            </a:extLst>
          </p:cNvPr>
          <p:cNvSpPr>
            <a:spLocks noGrp="1"/>
          </p:cNvSpPr>
          <p:nvPr>
            <p:ph type="body" sz="quarter" idx="15" hasCustomPrompt="1"/>
          </p:nvPr>
        </p:nvSpPr>
        <p:spPr>
          <a:xfrm>
            <a:off x="540000" y="6297348"/>
            <a:ext cx="4510800" cy="360000"/>
          </a:xfrm>
        </p:spPr>
        <p:txBody>
          <a:bodyPr anchor="b" anchorCtr="0">
            <a:noAutofit/>
          </a:bodyPr>
          <a:lstStyle>
            <a:lvl1pPr>
              <a:lnSpc>
                <a:spcPct val="100000"/>
              </a:lnSpc>
              <a:defRPr sz="1000" b="0">
                <a:solidFill>
                  <a:schemeClr val="tx1"/>
                </a:solidFill>
              </a:defRPr>
            </a:lvl1pPr>
          </a:lstStyle>
          <a:p>
            <a:r>
              <a:rPr lang="en-US" dirty="0"/>
              <a:t>Click to add footnote</a:t>
            </a:r>
            <a:br>
              <a:rPr lang="en-US" dirty="0"/>
            </a:br>
            <a:r>
              <a:rPr lang="en-US" dirty="0"/>
              <a:t>second line</a:t>
            </a:r>
          </a:p>
        </p:txBody>
      </p:sp>
      <p:sp>
        <p:nvSpPr>
          <p:cNvPr id="24" name="Section 2">
            <a:extLst>
              <a:ext uri="{FF2B5EF4-FFF2-40B4-BE49-F238E27FC236}">
                <a16:creationId xmlns:a16="http://schemas.microsoft.com/office/drawing/2014/main" id="{650FABFD-7068-4DE9-976C-84AD6DB2DF9D}"/>
              </a:ext>
            </a:extLst>
          </p:cNvPr>
          <p:cNvSpPr>
            <a:spLocks noGrp="1"/>
          </p:cNvSpPr>
          <p:nvPr>
            <p:ph type="body" sz="quarter" idx="31" hasCustomPrompt="1"/>
          </p:nvPr>
        </p:nvSpPr>
        <p:spPr>
          <a:xfrm>
            <a:off x="4296819" y="1623599"/>
            <a:ext cx="3574800" cy="288000"/>
          </a:xfrm>
        </p:spPr>
        <p:txBody>
          <a:bodyPr tIns="0">
            <a:noAutofit/>
          </a:bodyPr>
          <a:lstStyle>
            <a:lvl1pPr>
              <a:defRPr sz="1600" b="1">
                <a:solidFill>
                  <a:schemeClr val="tx1"/>
                </a:solidFill>
              </a:defRPr>
            </a:lvl1pPr>
            <a:lvl2pPr>
              <a:defRPr sz="1600">
                <a:solidFill>
                  <a:schemeClr val="tx1"/>
                </a:solidFill>
              </a:defRPr>
            </a:lvl2pPr>
            <a:lvl3pPr marL="0" indent="0">
              <a:buNone/>
              <a:defRPr sz="1400" b="1">
                <a:solidFill>
                  <a:schemeClr val="tx1"/>
                </a:solidFill>
              </a:defRPr>
            </a:lvl3pPr>
            <a:lvl4pPr marL="0" indent="0">
              <a:buNone/>
              <a:defRPr sz="1400">
                <a:solidFill>
                  <a:schemeClr val="tx1"/>
                </a:solidFill>
              </a:defRPr>
            </a:lvl4pPr>
            <a:lvl5pPr marL="0" indent="0">
              <a:buNone/>
              <a:defRPr sz="1200" b="1">
                <a:solidFill>
                  <a:schemeClr val="tx1"/>
                </a:solidFill>
              </a:defRPr>
            </a:lvl5pPr>
            <a:lvl6pPr marL="0" indent="0">
              <a:buNone/>
              <a:defRPr sz="1200">
                <a:solidFill>
                  <a:schemeClr val="tx1"/>
                </a:solidFill>
              </a:defRPr>
            </a:lvl6pPr>
            <a:lvl7pPr marL="0" indent="0">
              <a:buNone/>
              <a:defRPr sz="1600" b="1">
                <a:solidFill>
                  <a:schemeClr val="accent3"/>
                </a:solidFill>
              </a:defRPr>
            </a:lvl7pPr>
            <a:lvl8pPr marL="0" indent="0">
              <a:buNone/>
              <a:defRPr sz="1600">
                <a:solidFill>
                  <a:schemeClr val="accent3"/>
                </a:solidFill>
              </a:defRPr>
            </a:lvl8pPr>
            <a:lvl9pPr>
              <a:spcBef>
                <a:spcPts val="0"/>
              </a:spcBef>
              <a:defRPr>
                <a:solidFill>
                  <a:schemeClr val="accent3"/>
                </a:solidFill>
              </a:defRPr>
            </a:lvl9pPr>
          </a:lstStyle>
          <a:p>
            <a:pPr lvl="0"/>
            <a:r>
              <a:rPr lang="en-US" noProof="0" dirty="0"/>
              <a:t>Section 2</a:t>
            </a:r>
          </a:p>
        </p:txBody>
      </p:sp>
      <p:cxnSp>
        <p:nvCxnSpPr>
          <p:cNvPr id="8" name="Section line 2">
            <a:extLst>
              <a:ext uri="{FF2B5EF4-FFF2-40B4-BE49-F238E27FC236}">
                <a16:creationId xmlns:a16="http://schemas.microsoft.com/office/drawing/2014/main" id="{5FAB41ED-3D4A-EA2A-4FAF-26A9EDDC9FB8}"/>
              </a:ext>
              <a:ext uri="{C183D7F6-B498-43B3-948B-1728B52AA6E4}">
                <adec:decorative xmlns:adec="http://schemas.microsoft.com/office/drawing/2017/decorative" val="1"/>
              </a:ext>
            </a:extLst>
          </p:cNvPr>
          <p:cNvCxnSpPr>
            <a:cxnSpLocks noGrp="1" noRot="1" noMove="1" noResize="1" noEditPoints="1" noAdjustHandles="1" noChangeArrowheads="1" noChangeShapeType="1"/>
          </p:cNvCxnSpPr>
          <p:nvPr userDrawn="1"/>
        </p:nvCxnSpPr>
        <p:spPr>
          <a:xfrm>
            <a:off x="4296819" y="1997133"/>
            <a:ext cx="3574800" cy="0"/>
          </a:xfrm>
          <a:prstGeom prst="line">
            <a:avLst/>
          </a:prstGeom>
          <a:ln w="6350" cap="rnd">
            <a:solidFill>
              <a:schemeClr val="tx1"/>
            </a:solidFill>
            <a:prstDash val="solid"/>
          </a:ln>
        </p:spPr>
        <p:style>
          <a:lnRef idx="1">
            <a:schemeClr val="accent1"/>
          </a:lnRef>
          <a:fillRef idx="0">
            <a:schemeClr val="accent1"/>
          </a:fillRef>
          <a:effectRef idx="0">
            <a:schemeClr val="accent1"/>
          </a:effectRef>
          <a:fontRef idx="minor">
            <a:schemeClr val="tx1"/>
          </a:fontRef>
        </p:style>
      </p:cxnSp>
      <p:sp>
        <p:nvSpPr>
          <p:cNvPr id="14" name="Clinical image 2" descr="Clinical image or video">
            <a:extLst>
              <a:ext uri="{FF2B5EF4-FFF2-40B4-BE49-F238E27FC236}">
                <a16:creationId xmlns:a16="http://schemas.microsoft.com/office/drawing/2014/main" id="{1B6A89FF-0093-42D5-A01F-9F38E6EAE9A0}"/>
              </a:ext>
            </a:extLst>
          </p:cNvPr>
          <p:cNvSpPr>
            <a:spLocks noGrp="1"/>
          </p:cNvSpPr>
          <p:nvPr>
            <p:ph type="pic" sz="quarter" idx="27" hasCustomPrompt="1"/>
          </p:nvPr>
        </p:nvSpPr>
        <p:spPr>
          <a:xfrm>
            <a:off x="4296819" y="2206800"/>
            <a:ext cx="3574800" cy="2646000"/>
          </a:xfrm>
          <a:noFill/>
          <a:ln w="3175">
            <a:noFill/>
          </a:ln>
        </p:spPr>
        <p:txBody>
          <a:bodyPr lIns="180000" tIns="180000" rIns="180000" bIns="180000"/>
          <a:lstStyle>
            <a:lvl1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b="1"/>
            </a:lvl1p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dirty="0"/>
              <a:t>Insert picture or video.</a:t>
            </a:r>
            <a:endParaRPr lang="en-US" noProof="0" dirty="0"/>
          </a:p>
        </p:txBody>
      </p:sp>
      <p:sp>
        <p:nvSpPr>
          <p:cNvPr id="11" name="Content 2">
            <a:extLst>
              <a:ext uri="{FF2B5EF4-FFF2-40B4-BE49-F238E27FC236}">
                <a16:creationId xmlns:a16="http://schemas.microsoft.com/office/drawing/2014/main" id="{22C06F6E-36A8-A6F3-8736-0ABBFDF0770D}"/>
              </a:ext>
            </a:extLst>
          </p:cNvPr>
          <p:cNvSpPr>
            <a:spLocks noGrp="1"/>
          </p:cNvSpPr>
          <p:nvPr>
            <p:ph sz="quarter" idx="34" hasCustomPrompt="1"/>
          </p:nvPr>
        </p:nvSpPr>
        <p:spPr>
          <a:xfrm>
            <a:off x="4296819" y="5022000"/>
            <a:ext cx="3574800" cy="1172425"/>
          </a:xfrm>
        </p:spPr>
        <p:txBody>
          <a:bodyPr>
            <a:noAutofit/>
          </a:bodyPr>
          <a:lstStyle>
            <a:lvl1pPr>
              <a:spcAft>
                <a:spcPts val="0"/>
              </a:spcAft>
              <a:defRPr sz="1400" b="1">
                <a:solidFill>
                  <a:schemeClr val="tx1"/>
                </a:solidFill>
              </a:defRPr>
            </a:lvl1pPr>
            <a:lvl2pPr marL="0" indent="0">
              <a:spcAft>
                <a:spcPts val="0"/>
              </a:spcAft>
              <a:buClr>
                <a:schemeClr val="tx2"/>
              </a:buClr>
              <a:buFont typeface="Arial" panose="020B0604020202020204" pitchFamily="34" charset="0"/>
              <a:buNone/>
              <a:defRPr sz="1400">
                <a:solidFill>
                  <a:schemeClr val="tx1"/>
                </a:solidFill>
              </a:defRPr>
            </a:lvl2pPr>
            <a:lvl3pPr marL="144000" indent="-144000">
              <a:spcAft>
                <a:spcPts val="0"/>
              </a:spcAft>
              <a:buClr>
                <a:schemeClr val="tx2"/>
              </a:buClr>
              <a:defRPr sz="1400">
                <a:solidFill>
                  <a:schemeClr val="tx1"/>
                </a:solidFill>
              </a:defRPr>
            </a:lvl3pPr>
            <a:lvl4pPr marL="0" indent="0">
              <a:spcAft>
                <a:spcPts val="0"/>
              </a:spcAft>
              <a:buNone/>
              <a:defRPr sz="1200" b="1">
                <a:solidFill>
                  <a:schemeClr val="tx1"/>
                </a:solidFill>
              </a:defRPr>
            </a:lvl4pPr>
            <a:lvl5pPr marL="0" indent="0">
              <a:spcAft>
                <a:spcPts val="0"/>
              </a:spcAft>
              <a:buClr>
                <a:schemeClr val="tx2"/>
              </a:buClr>
              <a:buNone/>
              <a:defRPr sz="1200">
                <a:solidFill>
                  <a:schemeClr val="tx1"/>
                </a:solidFill>
              </a:defRPr>
            </a:lvl5pPr>
            <a:lvl6pPr marL="144000" indent="-144000">
              <a:spcAft>
                <a:spcPts val="0"/>
              </a:spcAft>
              <a:buClr>
                <a:schemeClr val="tx2"/>
              </a:buClr>
              <a:defRPr sz="1200">
                <a:solidFill>
                  <a:schemeClr val="tx1"/>
                </a:solidFill>
              </a:defRPr>
            </a:lvl6pPr>
            <a:lvl7pPr marL="0" indent="0">
              <a:spcBef>
                <a:spcPts val="0"/>
              </a:spcBef>
              <a:spcAft>
                <a:spcPts val="0"/>
              </a:spcAft>
              <a:buNone/>
              <a:defRPr sz="1100" b="1">
                <a:solidFill>
                  <a:schemeClr val="tx1"/>
                </a:solidFill>
              </a:defRPr>
            </a:lvl7pPr>
            <a:lvl8pPr marL="0" indent="0">
              <a:spcBef>
                <a:spcPts val="0"/>
              </a:spcBef>
              <a:spcAft>
                <a:spcPts val="0"/>
              </a:spcAft>
              <a:buClr>
                <a:schemeClr val="tx2"/>
              </a:buClr>
              <a:buNone/>
              <a:defRPr sz="1100">
                <a:solidFill>
                  <a:schemeClr val="tx1"/>
                </a:solidFill>
              </a:defRPr>
            </a:lvl8pPr>
            <a:lvl9pPr marL="144000" indent="-144000">
              <a:spcBef>
                <a:spcPts val="0"/>
              </a:spcBef>
              <a:spcAft>
                <a:spcPts val="0"/>
              </a:spcAft>
              <a:buClr>
                <a:schemeClr val="tx2"/>
              </a:buClr>
              <a:buFont typeface="Arial" panose="020B0604020202020204" pitchFamily="34" charset="0"/>
              <a:buChar char="•"/>
              <a:defRPr sz="1100">
                <a:solidFill>
                  <a:schemeClr val="tx1"/>
                </a:solidFill>
              </a:defRPr>
            </a:lvl9pPr>
          </a:lstStyle>
          <a:p>
            <a:pPr lvl="0"/>
            <a:r>
              <a:rPr lang="en-US" noProof="0" dirty="0"/>
              <a:t>Text Calibri Bold 14 pt</a:t>
            </a:r>
          </a:p>
          <a:p>
            <a:pPr lvl="1"/>
            <a:r>
              <a:rPr lang="en-US" noProof="0" dirty="0"/>
              <a:t>Text Calibri 14 pt</a:t>
            </a:r>
          </a:p>
          <a:p>
            <a:pPr lvl="2"/>
            <a:r>
              <a:rPr lang="en-US" noProof="0" dirty="0"/>
              <a:t>Text Calibri 14 pt</a:t>
            </a:r>
          </a:p>
        </p:txBody>
      </p:sp>
      <p:sp>
        <p:nvSpPr>
          <p:cNvPr id="25" name="Section 3">
            <a:extLst>
              <a:ext uri="{FF2B5EF4-FFF2-40B4-BE49-F238E27FC236}">
                <a16:creationId xmlns:a16="http://schemas.microsoft.com/office/drawing/2014/main" id="{122681D0-1733-4184-8DE3-4F7818D7DE52}"/>
              </a:ext>
            </a:extLst>
          </p:cNvPr>
          <p:cNvSpPr>
            <a:spLocks noGrp="1"/>
          </p:cNvSpPr>
          <p:nvPr>
            <p:ph type="body" sz="quarter" idx="32" hasCustomPrompt="1"/>
          </p:nvPr>
        </p:nvSpPr>
        <p:spPr>
          <a:xfrm>
            <a:off x="8053637" y="1623599"/>
            <a:ext cx="3574800" cy="288000"/>
          </a:xfrm>
        </p:spPr>
        <p:txBody>
          <a:bodyPr tIns="0">
            <a:noAutofit/>
          </a:bodyPr>
          <a:lstStyle>
            <a:lvl1pPr>
              <a:defRPr sz="1600" b="1">
                <a:solidFill>
                  <a:schemeClr val="tx1"/>
                </a:solidFill>
              </a:defRPr>
            </a:lvl1pPr>
            <a:lvl2pPr>
              <a:defRPr sz="1600">
                <a:solidFill>
                  <a:schemeClr val="tx1"/>
                </a:solidFill>
              </a:defRPr>
            </a:lvl2pPr>
            <a:lvl3pPr marL="0" indent="0">
              <a:buNone/>
              <a:defRPr sz="1400" b="1">
                <a:solidFill>
                  <a:schemeClr val="tx1"/>
                </a:solidFill>
              </a:defRPr>
            </a:lvl3pPr>
            <a:lvl4pPr marL="0" indent="0">
              <a:buNone/>
              <a:defRPr sz="1400">
                <a:solidFill>
                  <a:schemeClr val="tx1"/>
                </a:solidFill>
              </a:defRPr>
            </a:lvl4pPr>
            <a:lvl5pPr marL="0" indent="0">
              <a:buNone/>
              <a:defRPr sz="1200" b="1">
                <a:solidFill>
                  <a:schemeClr val="tx1"/>
                </a:solidFill>
              </a:defRPr>
            </a:lvl5pPr>
            <a:lvl6pPr marL="0" indent="0">
              <a:buNone/>
              <a:defRPr sz="1200">
                <a:solidFill>
                  <a:schemeClr val="tx1"/>
                </a:solidFill>
              </a:defRPr>
            </a:lvl6pPr>
            <a:lvl7pPr marL="0" indent="0">
              <a:buNone/>
              <a:defRPr sz="1600" b="1">
                <a:solidFill>
                  <a:schemeClr val="accent3"/>
                </a:solidFill>
              </a:defRPr>
            </a:lvl7pPr>
            <a:lvl8pPr marL="0" indent="0">
              <a:buNone/>
              <a:defRPr sz="1600">
                <a:solidFill>
                  <a:schemeClr val="accent3"/>
                </a:solidFill>
              </a:defRPr>
            </a:lvl8pPr>
            <a:lvl9pPr>
              <a:spcBef>
                <a:spcPts val="0"/>
              </a:spcBef>
              <a:defRPr>
                <a:solidFill>
                  <a:schemeClr val="accent3"/>
                </a:solidFill>
              </a:defRPr>
            </a:lvl9pPr>
          </a:lstStyle>
          <a:p>
            <a:pPr lvl="0"/>
            <a:r>
              <a:rPr lang="en-US" noProof="0" dirty="0"/>
              <a:t>Section 3</a:t>
            </a:r>
          </a:p>
        </p:txBody>
      </p:sp>
      <p:cxnSp>
        <p:nvCxnSpPr>
          <p:cNvPr id="9" name="Section line 3">
            <a:extLst>
              <a:ext uri="{FF2B5EF4-FFF2-40B4-BE49-F238E27FC236}">
                <a16:creationId xmlns:a16="http://schemas.microsoft.com/office/drawing/2014/main" id="{990A666E-8CF0-2A01-FD3D-C03C6E728716}"/>
              </a:ext>
              <a:ext uri="{C183D7F6-B498-43B3-948B-1728B52AA6E4}">
                <adec:decorative xmlns:adec="http://schemas.microsoft.com/office/drawing/2017/decorative" val="1"/>
              </a:ext>
            </a:extLst>
          </p:cNvPr>
          <p:cNvCxnSpPr>
            <a:cxnSpLocks noGrp="1" noRot="1" noMove="1" noResize="1" noEditPoints="1" noAdjustHandles="1" noChangeArrowheads="1" noChangeShapeType="1"/>
          </p:cNvCxnSpPr>
          <p:nvPr userDrawn="1"/>
        </p:nvCxnSpPr>
        <p:spPr>
          <a:xfrm>
            <a:off x="8053637" y="1997133"/>
            <a:ext cx="3574800" cy="0"/>
          </a:xfrm>
          <a:prstGeom prst="line">
            <a:avLst/>
          </a:prstGeom>
          <a:ln w="6350" cap="rnd">
            <a:solidFill>
              <a:schemeClr val="tx1"/>
            </a:solidFill>
            <a:prstDash val="solid"/>
          </a:ln>
        </p:spPr>
        <p:style>
          <a:lnRef idx="1">
            <a:schemeClr val="accent1"/>
          </a:lnRef>
          <a:fillRef idx="0">
            <a:schemeClr val="accent1"/>
          </a:fillRef>
          <a:effectRef idx="0">
            <a:schemeClr val="accent1"/>
          </a:effectRef>
          <a:fontRef idx="minor">
            <a:schemeClr val="tx1"/>
          </a:fontRef>
        </p:style>
      </p:cxnSp>
      <p:sp>
        <p:nvSpPr>
          <p:cNvPr id="15" name="Clinical image 3" descr="Clinical image or video">
            <a:extLst>
              <a:ext uri="{FF2B5EF4-FFF2-40B4-BE49-F238E27FC236}">
                <a16:creationId xmlns:a16="http://schemas.microsoft.com/office/drawing/2014/main" id="{0FB77AF6-1131-46EA-A876-D52D6E453D8C}"/>
              </a:ext>
            </a:extLst>
          </p:cNvPr>
          <p:cNvSpPr>
            <a:spLocks noGrp="1"/>
          </p:cNvSpPr>
          <p:nvPr>
            <p:ph type="pic" sz="quarter" idx="28" hasCustomPrompt="1"/>
          </p:nvPr>
        </p:nvSpPr>
        <p:spPr>
          <a:xfrm>
            <a:off x="8053637" y="2206800"/>
            <a:ext cx="3574800" cy="2646000"/>
          </a:xfrm>
          <a:noFill/>
          <a:ln w="3175">
            <a:noFill/>
          </a:ln>
        </p:spPr>
        <p:txBody>
          <a:bodyPr lIns="180000" tIns="180000" rIns="180000" bIns="180000"/>
          <a:lstStyle>
            <a:lvl1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b="1"/>
            </a:lvl1p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dirty="0"/>
              <a:t>Insert picture or video.</a:t>
            </a:r>
            <a:endParaRPr lang="en-US" noProof="0" dirty="0"/>
          </a:p>
        </p:txBody>
      </p:sp>
      <p:sp>
        <p:nvSpPr>
          <p:cNvPr id="12" name="Content 3">
            <a:extLst>
              <a:ext uri="{FF2B5EF4-FFF2-40B4-BE49-F238E27FC236}">
                <a16:creationId xmlns:a16="http://schemas.microsoft.com/office/drawing/2014/main" id="{A152E533-D690-828A-05C7-A4BB94833D87}"/>
              </a:ext>
            </a:extLst>
          </p:cNvPr>
          <p:cNvSpPr>
            <a:spLocks noGrp="1"/>
          </p:cNvSpPr>
          <p:nvPr>
            <p:ph sz="quarter" idx="35" hasCustomPrompt="1"/>
          </p:nvPr>
        </p:nvSpPr>
        <p:spPr>
          <a:xfrm>
            <a:off x="8053637" y="5022000"/>
            <a:ext cx="3574800" cy="1172425"/>
          </a:xfrm>
        </p:spPr>
        <p:txBody>
          <a:bodyPr>
            <a:noAutofit/>
          </a:bodyPr>
          <a:lstStyle>
            <a:lvl1pPr>
              <a:spcAft>
                <a:spcPts val="0"/>
              </a:spcAft>
              <a:defRPr sz="1400" b="1">
                <a:solidFill>
                  <a:schemeClr val="tx1"/>
                </a:solidFill>
              </a:defRPr>
            </a:lvl1pPr>
            <a:lvl2pPr marL="0" indent="0">
              <a:spcAft>
                <a:spcPts val="0"/>
              </a:spcAft>
              <a:buClr>
                <a:schemeClr val="tx2"/>
              </a:buClr>
              <a:buFont typeface="Arial" panose="020B0604020202020204" pitchFamily="34" charset="0"/>
              <a:buNone/>
              <a:defRPr sz="1400">
                <a:solidFill>
                  <a:schemeClr val="tx1"/>
                </a:solidFill>
              </a:defRPr>
            </a:lvl2pPr>
            <a:lvl3pPr marL="144000" indent="-144000">
              <a:spcAft>
                <a:spcPts val="0"/>
              </a:spcAft>
              <a:buClr>
                <a:schemeClr val="tx2"/>
              </a:buClr>
              <a:defRPr sz="1400">
                <a:solidFill>
                  <a:schemeClr val="tx1"/>
                </a:solidFill>
              </a:defRPr>
            </a:lvl3pPr>
            <a:lvl4pPr marL="0" indent="0">
              <a:spcAft>
                <a:spcPts val="0"/>
              </a:spcAft>
              <a:buNone/>
              <a:defRPr sz="1200" b="1">
                <a:solidFill>
                  <a:schemeClr val="tx1"/>
                </a:solidFill>
              </a:defRPr>
            </a:lvl4pPr>
            <a:lvl5pPr marL="0" indent="0">
              <a:spcAft>
                <a:spcPts val="0"/>
              </a:spcAft>
              <a:buClr>
                <a:schemeClr val="tx2"/>
              </a:buClr>
              <a:buNone/>
              <a:defRPr sz="1200">
                <a:solidFill>
                  <a:schemeClr val="tx1"/>
                </a:solidFill>
              </a:defRPr>
            </a:lvl5pPr>
            <a:lvl6pPr marL="144000" indent="-144000">
              <a:spcAft>
                <a:spcPts val="0"/>
              </a:spcAft>
              <a:buClr>
                <a:schemeClr val="tx2"/>
              </a:buClr>
              <a:defRPr sz="1200">
                <a:solidFill>
                  <a:schemeClr val="tx1"/>
                </a:solidFill>
              </a:defRPr>
            </a:lvl6pPr>
            <a:lvl7pPr marL="0" indent="0">
              <a:spcBef>
                <a:spcPts val="0"/>
              </a:spcBef>
              <a:spcAft>
                <a:spcPts val="0"/>
              </a:spcAft>
              <a:buNone/>
              <a:defRPr sz="1100" b="1">
                <a:solidFill>
                  <a:schemeClr val="tx1"/>
                </a:solidFill>
              </a:defRPr>
            </a:lvl7pPr>
            <a:lvl8pPr marL="0" indent="0">
              <a:spcBef>
                <a:spcPts val="0"/>
              </a:spcBef>
              <a:spcAft>
                <a:spcPts val="0"/>
              </a:spcAft>
              <a:buClr>
                <a:schemeClr val="tx2"/>
              </a:buClr>
              <a:buNone/>
              <a:defRPr sz="1100">
                <a:solidFill>
                  <a:schemeClr val="tx1"/>
                </a:solidFill>
              </a:defRPr>
            </a:lvl8pPr>
            <a:lvl9pPr marL="144000" indent="-144000">
              <a:spcBef>
                <a:spcPts val="0"/>
              </a:spcBef>
              <a:spcAft>
                <a:spcPts val="0"/>
              </a:spcAft>
              <a:buClr>
                <a:schemeClr val="tx2"/>
              </a:buClr>
              <a:buFont typeface="Arial" panose="020B0604020202020204" pitchFamily="34" charset="0"/>
              <a:buChar char="•"/>
              <a:defRPr sz="1100">
                <a:solidFill>
                  <a:schemeClr val="tx1"/>
                </a:solidFill>
              </a:defRPr>
            </a:lvl9pPr>
          </a:lstStyle>
          <a:p>
            <a:pPr lvl="0"/>
            <a:r>
              <a:rPr lang="en-US" noProof="0" dirty="0"/>
              <a:t>Text Calibri Bold 14 pt</a:t>
            </a:r>
          </a:p>
          <a:p>
            <a:pPr lvl="1"/>
            <a:r>
              <a:rPr lang="en-US" noProof="0" dirty="0"/>
              <a:t>Text Calibri 14 pt</a:t>
            </a:r>
          </a:p>
          <a:p>
            <a:pPr lvl="2"/>
            <a:r>
              <a:rPr lang="en-US" noProof="0" dirty="0"/>
              <a:t>Text Calibri 14 pt</a:t>
            </a:r>
          </a:p>
        </p:txBody>
      </p:sp>
      <p:sp>
        <p:nvSpPr>
          <p:cNvPr id="10" name="Date Placeholder 9">
            <a:extLst>
              <a:ext uri="{FF2B5EF4-FFF2-40B4-BE49-F238E27FC236}">
                <a16:creationId xmlns:a16="http://schemas.microsoft.com/office/drawing/2014/main" id="{69015D48-29E2-1200-AE37-C41A81E83EB9}"/>
              </a:ext>
              <a:ext uri="{C183D7F6-B498-43B3-948B-1728B52AA6E4}">
                <adec:decorative xmlns:adec="http://schemas.microsoft.com/office/drawing/2017/decorative" val="1"/>
              </a:ext>
            </a:extLst>
          </p:cNvPr>
          <p:cNvSpPr>
            <a:spLocks noGrp="1"/>
          </p:cNvSpPr>
          <p:nvPr>
            <p:ph type="dt" sz="half" idx="36"/>
          </p:nvPr>
        </p:nvSpPr>
        <p:spPr/>
        <p:txBody>
          <a:bodyPr/>
          <a:lstStyle/>
          <a:p>
            <a:pPr algn="r"/>
            <a:r>
              <a:rPr lang="en-US"/>
              <a:t>Unrestricted © Siemens Healthineers, 2026</a:t>
            </a:r>
            <a:endParaRPr lang="en-US" dirty="0"/>
          </a:p>
        </p:txBody>
      </p:sp>
      <p:sp>
        <p:nvSpPr>
          <p:cNvPr id="17" name="Footer Placeholder 16">
            <a:extLst>
              <a:ext uri="{FF2B5EF4-FFF2-40B4-BE49-F238E27FC236}">
                <a16:creationId xmlns:a16="http://schemas.microsoft.com/office/drawing/2014/main" id="{22893DD1-61A2-76B4-636B-30B9C0C2DCCB}"/>
              </a:ext>
              <a:ext uri="{C183D7F6-B498-43B3-948B-1728B52AA6E4}">
                <adec:decorative xmlns:adec="http://schemas.microsoft.com/office/drawing/2017/decorative" val="1"/>
              </a:ext>
            </a:extLst>
          </p:cNvPr>
          <p:cNvSpPr>
            <a:spLocks noGrp="1"/>
          </p:cNvSpPr>
          <p:nvPr>
            <p:ph type="ftr" sz="quarter" idx="37"/>
          </p:nvPr>
        </p:nvSpPr>
        <p:spPr/>
        <p:txBody>
          <a:bodyPr/>
          <a:lstStyle/>
          <a:p>
            <a:r>
              <a:rPr lang="en-US"/>
              <a:t>SHS DI XP</a:t>
            </a:r>
            <a:endParaRPr lang="en-US" dirty="0"/>
          </a:p>
        </p:txBody>
      </p:sp>
      <p:sp>
        <p:nvSpPr>
          <p:cNvPr id="18" name="Slide Number Placeholder 17">
            <a:extLst>
              <a:ext uri="{FF2B5EF4-FFF2-40B4-BE49-F238E27FC236}">
                <a16:creationId xmlns:a16="http://schemas.microsoft.com/office/drawing/2014/main" id="{6A7A3BC3-F84D-E0C5-C733-3079C70EAB66}"/>
              </a:ext>
              <a:ext uri="{C183D7F6-B498-43B3-948B-1728B52AA6E4}">
                <adec:decorative xmlns:adec="http://schemas.microsoft.com/office/drawing/2017/decorative" val="1"/>
              </a:ext>
            </a:extLst>
          </p:cNvPr>
          <p:cNvSpPr>
            <a:spLocks noGrp="1"/>
          </p:cNvSpPr>
          <p:nvPr>
            <p:ph type="sldNum" sz="quarter" idx="38"/>
          </p:nvPr>
        </p:nvSpPr>
        <p:spPr/>
        <p:txBody>
          <a:bodyPr/>
          <a:lstStyle/>
          <a:p>
            <a:fld id="{42B424FB-C8CA-40D0-9E9F-83B6197CB6E7}" type="slidenum">
              <a:rPr lang="en-US" smtClean="0"/>
              <a:pPr/>
              <a:t>‹Nr.›</a:t>
            </a:fld>
            <a:endParaRPr lang="en-US" b="1" dirty="0"/>
          </a:p>
        </p:txBody>
      </p:sp>
    </p:spTree>
    <p:extLst>
      <p:ext uri="{BB962C8B-B14F-4D97-AF65-F5344CB8AC3E}">
        <p14:creationId xmlns:p14="http://schemas.microsoft.com/office/powerpoint/2010/main" val="944550354"/>
      </p:ext>
    </p:extLst>
  </p:cSld>
  <p:clrMapOvr>
    <a:overrideClrMapping bg1="dk1" tx1="lt1" bg2="dk2" tx2="lt2" accent1="accent1" accent2="accent2" accent3="accent3" accent4="accent4" accent5="accent5" accent6="accent6" hlink="hlink" folHlink="folHlink"/>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Three Columns with Subhaed and Picture White">
    <p:bg>
      <p:bgRef idx="1001">
        <a:schemeClr val="bg1"/>
      </p:bgRef>
    </p:bg>
    <p:spTree>
      <p:nvGrpSpPr>
        <p:cNvPr id="1" name=""/>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3FBD58C7-16AC-4BD0-7511-5357CA492732}"/>
              </a:ext>
            </a:extLst>
          </p:cNvPr>
          <p:cNvGraphicFramePr>
            <a:graphicFrameLocks/>
          </p:cNvGraphicFramePr>
          <p:nvPr userDrawn="1">
            <p:custDataLst>
              <p:tags r:id="rId1"/>
            </p:custDataLst>
            <p:extLst>
              <p:ext uri="{D42A27DB-BD31-4B8C-83A1-F6EECF244321}">
                <p14:modId xmlns:p14="http://schemas.microsoft.com/office/powerpoint/2010/main" val="145916495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60" imgH="360" progId="TCLayout.ActiveDocument.1">
                  <p:embed/>
                </p:oleObj>
              </mc:Choice>
              <mc:Fallback>
                <p:oleObj name="think-cell Slide" r:id="rId3" imgW="360" imgH="360" progId="TCLayout.ActiveDocument.1">
                  <p:embed/>
                  <p:pic>
                    <p:nvPicPr>
                      <p:cNvPr id="2" name="think-cell data - do not delete" hidden="1">
                        <a:extLst>
                          <a:ext uri="{FF2B5EF4-FFF2-40B4-BE49-F238E27FC236}">
                            <a16:creationId xmlns:a16="http://schemas.microsoft.com/office/drawing/2014/main" id="{3FBD58C7-16AC-4BD0-7511-5357CA492732}"/>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13" name="Headline"/>
          <p:cNvSpPr>
            <a:spLocks noGrp="1"/>
          </p:cNvSpPr>
          <p:nvPr>
            <p:ph type="title" hasCustomPrompt="1"/>
          </p:nvPr>
        </p:nvSpPr>
        <p:spPr>
          <a:xfrm>
            <a:off x="540000" y="219599"/>
            <a:ext cx="9210425" cy="832913"/>
          </a:xfrm>
        </p:spPr>
        <p:txBody>
          <a:bodyPr vert="horz" rIns="0"/>
          <a:lstStyle>
            <a:lvl1pPr>
              <a:defRPr b="0">
                <a:solidFill>
                  <a:schemeClr val="bg2"/>
                </a:solidFill>
              </a:defRPr>
            </a:lvl1pPr>
          </a:lstStyle>
          <a:p>
            <a:r>
              <a:rPr lang="en-US" noProof="0" dirty="0"/>
              <a:t>Title SH-Bree-Headline 27 pt</a:t>
            </a:r>
            <a:br>
              <a:rPr lang="en-US" noProof="0" dirty="0"/>
            </a:br>
            <a:r>
              <a:rPr lang="en-US" noProof="0" dirty="0"/>
              <a:t>Optionally switch to black for second line</a:t>
            </a:r>
          </a:p>
        </p:txBody>
      </p:sp>
      <p:pic>
        <p:nvPicPr>
          <p:cNvPr id="20" name="Siemens Healthineers Logo">
            <a:extLst>
              <a:ext uri="{FF2B5EF4-FFF2-40B4-BE49-F238E27FC236}">
                <a16:creationId xmlns:a16="http://schemas.microsoft.com/office/drawing/2014/main" id="{65471C0D-11E2-0B15-9EB6-245ABC869DEA}"/>
              </a:ext>
              <a:ext uri="{C183D7F6-B498-43B3-948B-1728B52AA6E4}">
                <adec:decorative xmlns:adec="http://schemas.microsoft.com/office/drawing/2017/decorative" val="1"/>
              </a:ext>
            </a:extLst>
          </p:cNvPr>
          <p:cNvPicPr>
            <a:picLocks noGrp="1" noRot="1" noMove="1" noResize="1" noEditPoints="1" noAdjustHandles="1" noChangeArrowheads="1" noChangeShapeType="1" noCrop="1"/>
          </p:cNvPicPr>
          <p:nvPr userDrawn="1"/>
        </p:nvPicPr>
        <p:blipFill>
          <a:blip>
            <a:extLst>
              <a:ext uri="{96DAC541-7B7A-43D3-8B79-37D633B846F1}">
                <asvg:svgBlip xmlns:asvg="http://schemas.microsoft.com/office/drawing/2016/SVG/main" r:embed="rId5"/>
              </a:ext>
            </a:extLst>
          </a:blip>
          <a:srcRect/>
          <a:stretch/>
        </p:blipFill>
        <p:spPr bwMode="black">
          <a:xfrm>
            <a:off x="10440000" y="281267"/>
            <a:ext cx="1440000" cy="338400"/>
          </a:xfrm>
          <a:prstGeom prst="rect">
            <a:avLst/>
          </a:prstGeom>
        </p:spPr>
      </p:pic>
      <p:sp>
        <p:nvSpPr>
          <p:cNvPr id="5" name="Section 1">
            <a:extLst>
              <a:ext uri="{FF2B5EF4-FFF2-40B4-BE49-F238E27FC236}">
                <a16:creationId xmlns:a16="http://schemas.microsoft.com/office/drawing/2014/main" id="{A4D87FDD-062F-49D8-809F-5741C8214553}"/>
              </a:ext>
            </a:extLst>
          </p:cNvPr>
          <p:cNvSpPr>
            <a:spLocks noGrp="1"/>
          </p:cNvSpPr>
          <p:nvPr>
            <p:ph type="body" sz="quarter" idx="30" hasCustomPrompt="1"/>
          </p:nvPr>
        </p:nvSpPr>
        <p:spPr>
          <a:xfrm>
            <a:off x="540000" y="1623599"/>
            <a:ext cx="3574800" cy="288000"/>
          </a:xfrm>
        </p:spPr>
        <p:txBody>
          <a:bodyPr tIns="0">
            <a:noAutofit/>
          </a:bodyPr>
          <a:lstStyle>
            <a:lvl1pPr>
              <a:defRPr sz="1600" b="1">
                <a:solidFill>
                  <a:schemeClr val="tx1"/>
                </a:solidFill>
              </a:defRPr>
            </a:lvl1pPr>
            <a:lvl2pPr>
              <a:defRPr sz="1600">
                <a:solidFill>
                  <a:schemeClr val="tx1"/>
                </a:solidFill>
              </a:defRPr>
            </a:lvl2pPr>
            <a:lvl3pPr marL="0" indent="0">
              <a:buNone/>
              <a:defRPr sz="1400" b="1">
                <a:solidFill>
                  <a:schemeClr val="tx1"/>
                </a:solidFill>
              </a:defRPr>
            </a:lvl3pPr>
            <a:lvl4pPr marL="0" indent="0">
              <a:buNone/>
              <a:defRPr sz="1400">
                <a:solidFill>
                  <a:schemeClr val="tx1"/>
                </a:solidFill>
              </a:defRPr>
            </a:lvl4pPr>
            <a:lvl5pPr marL="0" indent="0">
              <a:buNone/>
              <a:defRPr sz="1200" b="1">
                <a:solidFill>
                  <a:schemeClr val="tx1"/>
                </a:solidFill>
              </a:defRPr>
            </a:lvl5pPr>
            <a:lvl6pPr marL="0" indent="0">
              <a:buNone/>
              <a:defRPr sz="1200">
                <a:solidFill>
                  <a:schemeClr val="tx1"/>
                </a:solidFill>
              </a:defRPr>
            </a:lvl6pPr>
            <a:lvl7pPr marL="0" indent="0">
              <a:buNone/>
              <a:defRPr sz="1600" b="1">
                <a:solidFill>
                  <a:schemeClr val="accent3"/>
                </a:solidFill>
              </a:defRPr>
            </a:lvl7pPr>
            <a:lvl8pPr marL="0" indent="0">
              <a:buNone/>
              <a:defRPr sz="1600">
                <a:solidFill>
                  <a:schemeClr val="accent3"/>
                </a:solidFill>
              </a:defRPr>
            </a:lvl8pPr>
            <a:lvl9pPr>
              <a:spcBef>
                <a:spcPts val="0"/>
              </a:spcBef>
              <a:defRPr>
                <a:solidFill>
                  <a:schemeClr val="accent3"/>
                </a:solidFill>
              </a:defRPr>
            </a:lvl9pPr>
          </a:lstStyle>
          <a:p>
            <a:pPr lvl="0"/>
            <a:r>
              <a:rPr lang="en-US" noProof="0" dirty="0"/>
              <a:t>Section 1</a:t>
            </a:r>
          </a:p>
        </p:txBody>
      </p:sp>
      <p:cxnSp>
        <p:nvCxnSpPr>
          <p:cNvPr id="6" name="Section line 1">
            <a:extLst>
              <a:ext uri="{FF2B5EF4-FFF2-40B4-BE49-F238E27FC236}">
                <a16:creationId xmlns:a16="http://schemas.microsoft.com/office/drawing/2014/main" id="{2B45B3EF-27AB-F575-A69B-F788B4E70DA1}"/>
              </a:ext>
              <a:ext uri="{C183D7F6-B498-43B3-948B-1728B52AA6E4}">
                <adec:decorative xmlns:adec="http://schemas.microsoft.com/office/drawing/2017/decorative" val="1"/>
              </a:ext>
            </a:extLst>
          </p:cNvPr>
          <p:cNvCxnSpPr>
            <a:cxnSpLocks noGrp="1" noRot="1" noMove="1" noResize="1" noEditPoints="1" noAdjustHandles="1" noChangeArrowheads="1" noChangeShapeType="1"/>
          </p:cNvCxnSpPr>
          <p:nvPr userDrawn="1"/>
        </p:nvCxnSpPr>
        <p:spPr>
          <a:xfrm>
            <a:off x="539749" y="1997133"/>
            <a:ext cx="3574800" cy="0"/>
          </a:xfrm>
          <a:prstGeom prst="line">
            <a:avLst/>
          </a:prstGeom>
          <a:ln w="6350" cap="rnd">
            <a:solidFill>
              <a:schemeClr val="tx1"/>
            </a:solidFill>
            <a:prstDash val="solid"/>
          </a:ln>
        </p:spPr>
        <p:style>
          <a:lnRef idx="1">
            <a:schemeClr val="accent1"/>
          </a:lnRef>
          <a:fillRef idx="0">
            <a:schemeClr val="accent1"/>
          </a:fillRef>
          <a:effectRef idx="0">
            <a:schemeClr val="accent1"/>
          </a:effectRef>
          <a:fontRef idx="minor">
            <a:schemeClr val="tx1"/>
          </a:fontRef>
        </p:style>
      </p:cxnSp>
      <p:sp>
        <p:nvSpPr>
          <p:cNvPr id="4" name="Clinical image 1" descr="Clinical image or video"/>
          <p:cNvSpPr>
            <a:spLocks noGrp="1"/>
          </p:cNvSpPr>
          <p:nvPr>
            <p:ph type="pic" sz="quarter" idx="18" hasCustomPrompt="1"/>
          </p:nvPr>
        </p:nvSpPr>
        <p:spPr bwMode="auto">
          <a:xfrm>
            <a:off x="540000" y="2206800"/>
            <a:ext cx="3574800" cy="2646000"/>
          </a:xfrm>
          <a:noFill/>
          <a:ln w="3175">
            <a:noFill/>
          </a:ln>
        </p:spPr>
        <p:txBody>
          <a:bodyPr lIns="180000" tIns="180000" rIns="180000" bIns="180000"/>
          <a:lstStyle>
            <a:lvl1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b="1"/>
            </a:lvl1p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dirty="0"/>
              <a:t>Insert picture or video.</a:t>
            </a:r>
            <a:endParaRPr lang="en-US" noProof="0" dirty="0"/>
          </a:p>
        </p:txBody>
      </p:sp>
      <p:sp>
        <p:nvSpPr>
          <p:cNvPr id="7" name="Content 1">
            <a:extLst>
              <a:ext uri="{FF2B5EF4-FFF2-40B4-BE49-F238E27FC236}">
                <a16:creationId xmlns:a16="http://schemas.microsoft.com/office/drawing/2014/main" id="{F3DE8C85-D5DE-48E2-BC87-EE21BFCB3F6E}"/>
              </a:ext>
            </a:extLst>
          </p:cNvPr>
          <p:cNvSpPr>
            <a:spLocks noGrp="1"/>
          </p:cNvSpPr>
          <p:nvPr>
            <p:ph sz="quarter" idx="23" hasCustomPrompt="1"/>
          </p:nvPr>
        </p:nvSpPr>
        <p:spPr>
          <a:xfrm>
            <a:off x="540000" y="5022000"/>
            <a:ext cx="3574800" cy="1172425"/>
          </a:xfrm>
        </p:spPr>
        <p:txBody>
          <a:bodyPr>
            <a:noAutofit/>
          </a:bodyPr>
          <a:lstStyle>
            <a:lvl1pPr>
              <a:spcAft>
                <a:spcPts val="0"/>
              </a:spcAft>
              <a:defRPr sz="1400" b="1">
                <a:solidFill>
                  <a:schemeClr val="tx1"/>
                </a:solidFill>
              </a:defRPr>
            </a:lvl1pPr>
            <a:lvl2pPr marL="0" indent="0">
              <a:spcAft>
                <a:spcPts val="0"/>
              </a:spcAft>
              <a:buClr>
                <a:schemeClr val="bg2"/>
              </a:buClr>
              <a:buFont typeface="Arial" panose="020B0604020202020204" pitchFamily="34" charset="0"/>
              <a:buNone/>
              <a:defRPr sz="1400">
                <a:solidFill>
                  <a:schemeClr val="tx1"/>
                </a:solidFill>
              </a:defRPr>
            </a:lvl2pPr>
            <a:lvl3pPr marL="144000" indent="-144000">
              <a:spcAft>
                <a:spcPts val="0"/>
              </a:spcAft>
              <a:buClr>
                <a:schemeClr val="bg2"/>
              </a:buClr>
              <a:defRPr sz="1400">
                <a:solidFill>
                  <a:schemeClr val="tx1"/>
                </a:solidFill>
              </a:defRPr>
            </a:lvl3pPr>
            <a:lvl4pPr marL="0" indent="0">
              <a:spcAft>
                <a:spcPts val="0"/>
              </a:spcAft>
              <a:buNone/>
              <a:defRPr sz="1200" b="1">
                <a:solidFill>
                  <a:schemeClr val="tx1"/>
                </a:solidFill>
              </a:defRPr>
            </a:lvl4pPr>
            <a:lvl5pPr marL="0" indent="0">
              <a:spcAft>
                <a:spcPts val="0"/>
              </a:spcAft>
              <a:buNone/>
              <a:defRPr sz="1200">
                <a:solidFill>
                  <a:schemeClr val="tx1"/>
                </a:solidFill>
              </a:defRPr>
            </a:lvl5pPr>
            <a:lvl6pPr marL="144000" indent="-144000">
              <a:spcAft>
                <a:spcPts val="0"/>
              </a:spcAft>
              <a:defRPr sz="1200">
                <a:solidFill>
                  <a:schemeClr val="tx1"/>
                </a:solidFill>
              </a:defRPr>
            </a:lvl6pPr>
            <a:lvl7pPr marL="0" indent="0">
              <a:spcBef>
                <a:spcPts val="0"/>
              </a:spcBef>
              <a:spcAft>
                <a:spcPts val="0"/>
              </a:spcAft>
              <a:buNone/>
              <a:defRPr sz="1100" b="1">
                <a:solidFill>
                  <a:schemeClr val="tx1"/>
                </a:solidFill>
              </a:defRPr>
            </a:lvl7pPr>
            <a:lvl8pPr marL="0" indent="0">
              <a:spcBef>
                <a:spcPts val="0"/>
              </a:spcBef>
              <a:spcAft>
                <a:spcPts val="0"/>
              </a:spcAft>
              <a:buNone/>
              <a:defRPr sz="1100">
                <a:solidFill>
                  <a:schemeClr val="tx1"/>
                </a:solidFill>
              </a:defRPr>
            </a:lvl8pPr>
            <a:lvl9pPr marL="144000" indent="-144000">
              <a:spcBef>
                <a:spcPts val="0"/>
              </a:spcBef>
              <a:spcAft>
                <a:spcPts val="0"/>
              </a:spcAft>
              <a:buClr>
                <a:schemeClr val="bg2"/>
              </a:buClr>
              <a:buFont typeface="Arial" panose="020B0604020202020204" pitchFamily="34" charset="0"/>
              <a:buChar char="•"/>
              <a:defRPr sz="1100">
                <a:solidFill>
                  <a:schemeClr val="tx1"/>
                </a:solidFill>
              </a:defRPr>
            </a:lvl9pPr>
          </a:lstStyle>
          <a:p>
            <a:pPr lvl="0"/>
            <a:r>
              <a:rPr lang="en-US" noProof="0" dirty="0"/>
              <a:t>Text Calibri Bold 14 pt</a:t>
            </a:r>
          </a:p>
          <a:p>
            <a:pPr lvl="1"/>
            <a:r>
              <a:rPr lang="en-US" noProof="0" dirty="0"/>
              <a:t>Text Calibri 14 pt</a:t>
            </a:r>
          </a:p>
          <a:p>
            <a:pPr lvl="2"/>
            <a:r>
              <a:rPr lang="en-US" noProof="0" dirty="0"/>
              <a:t>Text Calibri 14 pt</a:t>
            </a:r>
          </a:p>
        </p:txBody>
      </p:sp>
      <p:sp>
        <p:nvSpPr>
          <p:cNvPr id="19" name="Footnote">
            <a:extLst>
              <a:ext uri="{C183D7F6-B498-43B3-948B-1728B52AA6E4}">
                <adec:decorative xmlns:adec="http://schemas.microsoft.com/office/drawing/2017/decorative" val="1"/>
              </a:ext>
            </a:extLst>
          </p:cNvPr>
          <p:cNvSpPr>
            <a:spLocks noGrp="1"/>
          </p:cNvSpPr>
          <p:nvPr>
            <p:ph type="body" sz="quarter" idx="15" hasCustomPrompt="1"/>
          </p:nvPr>
        </p:nvSpPr>
        <p:spPr>
          <a:xfrm>
            <a:off x="540000" y="6297348"/>
            <a:ext cx="4510800" cy="360000"/>
          </a:xfrm>
        </p:spPr>
        <p:txBody>
          <a:bodyPr anchor="b" anchorCtr="0">
            <a:noAutofit/>
          </a:bodyPr>
          <a:lstStyle>
            <a:lvl1pPr>
              <a:lnSpc>
                <a:spcPct val="100000"/>
              </a:lnSpc>
              <a:defRPr sz="1000" b="0">
                <a:solidFill>
                  <a:schemeClr val="tx1"/>
                </a:solidFill>
              </a:defRPr>
            </a:lvl1pPr>
          </a:lstStyle>
          <a:p>
            <a:r>
              <a:rPr lang="en-US" dirty="0"/>
              <a:t>Click to add footnote</a:t>
            </a:r>
            <a:br>
              <a:rPr lang="en-US" dirty="0"/>
            </a:br>
            <a:r>
              <a:rPr lang="en-US" dirty="0"/>
              <a:t>second line</a:t>
            </a:r>
          </a:p>
        </p:txBody>
      </p:sp>
      <p:sp>
        <p:nvSpPr>
          <p:cNvPr id="24" name="Section 2">
            <a:extLst>
              <a:ext uri="{FF2B5EF4-FFF2-40B4-BE49-F238E27FC236}">
                <a16:creationId xmlns:a16="http://schemas.microsoft.com/office/drawing/2014/main" id="{650FABFD-7068-4DE9-976C-84AD6DB2DF9D}"/>
              </a:ext>
            </a:extLst>
          </p:cNvPr>
          <p:cNvSpPr>
            <a:spLocks noGrp="1"/>
          </p:cNvSpPr>
          <p:nvPr>
            <p:ph type="body" sz="quarter" idx="31" hasCustomPrompt="1"/>
          </p:nvPr>
        </p:nvSpPr>
        <p:spPr>
          <a:xfrm>
            <a:off x="4296819" y="1623599"/>
            <a:ext cx="3574800" cy="288000"/>
          </a:xfrm>
        </p:spPr>
        <p:txBody>
          <a:bodyPr tIns="0">
            <a:noAutofit/>
          </a:bodyPr>
          <a:lstStyle>
            <a:lvl1pPr>
              <a:defRPr sz="1600" b="1">
                <a:solidFill>
                  <a:schemeClr val="tx1"/>
                </a:solidFill>
              </a:defRPr>
            </a:lvl1pPr>
            <a:lvl2pPr>
              <a:defRPr sz="1600">
                <a:solidFill>
                  <a:schemeClr val="tx1"/>
                </a:solidFill>
              </a:defRPr>
            </a:lvl2pPr>
            <a:lvl3pPr marL="0" indent="0">
              <a:buNone/>
              <a:defRPr sz="1400" b="1">
                <a:solidFill>
                  <a:schemeClr val="tx1"/>
                </a:solidFill>
              </a:defRPr>
            </a:lvl3pPr>
            <a:lvl4pPr marL="0" indent="0">
              <a:buNone/>
              <a:defRPr sz="1400">
                <a:solidFill>
                  <a:schemeClr val="tx1"/>
                </a:solidFill>
              </a:defRPr>
            </a:lvl4pPr>
            <a:lvl5pPr marL="0" indent="0">
              <a:buNone/>
              <a:defRPr sz="1200" b="1">
                <a:solidFill>
                  <a:schemeClr val="tx1"/>
                </a:solidFill>
              </a:defRPr>
            </a:lvl5pPr>
            <a:lvl6pPr marL="0" indent="0">
              <a:buNone/>
              <a:defRPr sz="1200">
                <a:solidFill>
                  <a:schemeClr val="tx1"/>
                </a:solidFill>
              </a:defRPr>
            </a:lvl6pPr>
            <a:lvl7pPr marL="0" indent="0">
              <a:buNone/>
              <a:defRPr sz="1600" b="1">
                <a:solidFill>
                  <a:schemeClr val="accent3"/>
                </a:solidFill>
              </a:defRPr>
            </a:lvl7pPr>
            <a:lvl8pPr marL="0" indent="0">
              <a:buNone/>
              <a:defRPr sz="1600">
                <a:solidFill>
                  <a:schemeClr val="accent3"/>
                </a:solidFill>
              </a:defRPr>
            </a:lvl8pPr>
            <a:lvl9pPr>
              <a:spcBef>
                <a:spcPts val="0"/>
              </a:spcBef>
              <a:defRPr>
                <a:solidFill>
                  <a:schemeClr val="accent3"/>
                </a:solidFill>
              </a:defRPr>
            </a:lvl9pPr>
          </a:lstStyle>
          <a:p>
            <a:pPr lvl="0"/>
            <a:r>
              <a:rPr lang="en-US" noProof="0" dirty="0"/>
              <a:t>Section 2</a:t>
            </a:r>
          </a:p>
        </p:txBody>
      </p:sp>
      <p:cxnSp>
        <p:nvCxnSpPr>
          <p:cNvPr id="8" name="Section line 2">
            <a:extLst>
              <a:ext uri="{FF2B5EF4-FFF2-40B4-BE49-F238E27FC236}">
                <a16:creationId xmlns:a16="http://schemas.microsoft.com/office/drawing/2014/main" id="{5FAB41ED-3D4A-EA2A-4FAF-26A9EDDC9FB8}"/>
              </a:ext>
              <a:ext uri="{C183D7F6-B498-43B3-948B-1728B52AA6E4}">
                <adec:decorative xmlns:adec="http://schemas.microsoft.com/office/drawing/2017/decorative" val="1"/>
              </a:ext>
            </a:extLst>
          </p:cNvPr>
          <p:cNvCxnSpPr>
            <a:cxnSpLocks noGrp="1" noRot="1" noMove="1" noResize="1" noEditPoints="1" noAdjustHandles="1" noChangeArrowheads="1" noChangeShapeType="1"/>
          </p:cNvCxnSpPr>
          <p:nvPr userDrawn="1"/>
        </p:nvCxnSpPr>
        <p:spPr>
          <a:xfrm>
            <a:off x="4296819" y="1997133"/>
            <a:ext cx="3574800" cy="0"/>
          </a:xfrm>
          <a:prstGeom prst="line">
            <a:avLst/>
          </a:prstGeom>
          <a:ln w="6350" cap="rnd">
            <a:solidFill>
              <a:schemeClr val="tx1"/>
            </a:solidFill>
            <a:prstDash val="solid"/>
          </a:ln>
        </p:spPr>
        <p:style>
          <a:lnRef idx="1">
            <a:schemeClr val="accent1"/>
          </a:lnRef>
          <a:fillRef idx="0">
            <a:schemeClr val="accent1"/>
          </a:fillRef>
          <a:effectRef idx="0">
            <a:schemeClr val="accent1"/>
          </a:effectRef>
          <a:fontRef idx="minor">
            <a:schemeClr val="tx1"/>
          </a:fontRef>
        </p:style>
      </p:cxnSp>
      <p:sp>
        <p:nvSpPr>
          <p:cNvPr id="14" name="Clinical image 2" descr="Clinical image or video">
            <a:extLst>
              <a:ext uri="{FF2B5EF4-FFF2-40B4-BE49-F238E27FC236}">
                <a16:creationId xmlns:a16="http://schemas.microsoft.com/office/drawing/2014/main" id="{1B6A89FF-0093-42D5-A01F-9F38E6EAE9A0}"/>
              </a:ext>
            </a:extLst>
          </p:cNvPr>
          <p:cNvSpPr>
            <a:spLocks noGrp="1"/>
          </p:cNvSpPr>
          <p:nvPr>
            <p:ph type="pic" sz="quarter" idx="27" hasCustomPrompt="1"/>
          </p:nvPr>
        </p:nvSpPr>
        <p:spPr>
          <a:xfrm>
            <a:off x="4296819" y="2206800"/>
            <a:ext cx="3574800" cy="2646000"/>
          </a:xfrm>
          <a:noFill/>
          <a:ln w="3175">
            <a:noFill/>
          </a:ln>
        </p:spPr>
        <p:txBody>
          <a:bodyPr lIns="180000" tIns="180000" rIns="180000" bIns="180000"/>
          <a:lstStyle>
            <a:lvl1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b="1"/>
            </a:lvl1p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dirty="0"/>
              <a:t>Insert picture or video.</a:t>
            </a:r>
            <a:endParaRPr lang="en-US" noProof="0" dirty="0"/>
          </a:p>
        </p:txBody>
      </p:sp>
      <p:sp>
        <p:nvSpPr>
          <p:cNvPr id="11" name="Content 2">
            <a:extLst>
              <a:ext uri="{FF2B5EF4-FFF2-40B4-BE49-F238E27FC236}">
                <a16:creationId xmlns:a16="http://schemas.microsoft.com/office/drawing/2014/main" id="{22C06F6E-36A8-A6F3-8736-0ABBFDF0770D}"/>
              </a:ext>
            </a:extLst>
          </p:cNvPr>
          <p:cNvSpPr>
            <a:spLocks noGrp="1"/>
          </p:cNvSpPr>
          <p:nvPr>
            <p:ph sz="quarter" idx="34" hasCustomPrompt="1"/>
          </p:nvPr>
        </p:nvSpPr>
        <p:spPr>
          <a:xfrm>
            <a:off x="4296819" y="5022000"/>
            <a:ext cx="3574800" cy="1172425"/>
          </a:xfrm>
        </p:spPr>
        <p:txBody>
          <a:bodyPr>
            <a:noAutofit/>
          </a:bodyPr>
          <a:lstStyle>
            <a:lvl1pPr>
              <a:spcAft>
                <a:spcPts val="0"/>
              </a:spcAft>
              <a:defRPr sz="1400" b="1">
                <a:solidFill>
                  <a:schemeClr val="tx1"/>
                </a:solidFill>
              </a:defRPr>
            </a:lvl1pPr>
            <a:lvl2pPr marL="0" indent="0">
              <a:spcAft>
                <a:spcPts val="0"/>
              </a:spcAft>
              <a:buClr>
                <a:schemeClr val="bg2"/>
              </a:buClr>
              <a:buFont typeface="Arial" panose="020B0604020202020204" pitchFamily="34" charset="0"/>
              <a:buNone/>
              <a:defRPr sz="1400">
                <a:solidFill>
                  <a:schemeClr val="tx1"/>
                </a:solidFill>
              </a:defRPr>
            </a:lvl2pPr>
            <a:lvl3pPr marL="144000" indent="-144000">
              <a:spcAft>
                <a:spcPts val="0"/>
              </a:spcAft>
              <a:buClr>
                <a:schemeClr val="bg2"/>
              </a:buClr>
              <a:defRPr sz="1400">
                <a:solidFill>
                  <a:schemeClr val="tx1"/>
                </a:solidFill>
              </a:defRPr>
            </a:lvl3pPr>
            <a:lvl4pPr marL="0" indent="0">
              <a:spcAft>
                <a:spcPts val="0"/>
              </a:spcAft>
              <a:buNone/>
              <a:defRPr sz="1200" b="1">
                <a:solidFill>
                  <a:schemeClr val="tx1"/>
                </a:solidFill>
              </a:defRPr>
            </a:lvl4pPr>
            <a:lvl5pPr marL="0" indent="0">
              <a:spcAft>
                <a:spcPts val="0"/>
              </a:spcAft>
              <a:buNone/>
              <a:defRPr sz="1200">
                <a:solidFill>
                  <a:schemeClr val="tx1"/>
                </a:solidFill>
              </a:defRPr>
            </a:lvl5pPr>
            <a:lvl6pPr marL="144000" indent="-144000">
              <a:spcAft>
                <a:spcPts val="0"/>
              </a:spcAft>
              <a:defRPr sz="1200">
                <a:solidFill>
                  <a:schemeClr val="tx1"/>
                </a:solidFill>
              </a:defRPr>
            </a:lvl6pPr>
            <a:lvl7pPr marL="0" indent="0">
              <a:spcBef>
                <a:spcPts val="0"/>
              </a:spcBef>
              <a:spcAft>
                <a:spcPts val="0"/>
              </a:spcAft>
              <a:buNone/>
              <a:defRPr sz="1100" b="1">
                <a:solidFill>
                  <a:schemeClr val="tx1"/>
                </a:solidFill>
              </a:defRPr>
            </a:lvl7pPr>
            <a:lvl8pPr marL="0" indent="0">
              <a:spcBef>
                <a:spcPts val="0"/>
              </a:spcBef>
              <a:spcAft>
                <a:spcPts val="0"/>
              </a:spcAft>
              <a:buNone/>
              <a:defRPr sz="1100">
                <a:solidFill>
                  <a:schemeClr val="tx1"/>
                </a:solidFill>
              </a:defRPr>
            </a:lvl8pPr>
            <a:lvl9pPr marL="144000" indent="-144000">
              <a:spcBef>
                <a:spcPts val="0"/>
              </a:spcBef>
              <a:spcAft>
                <a:spcPts val="0"/>
              </a:spcAft>
              <a:buClr>
                <a:schemeClr val="bg2"/>
              </a:buClr>
              <a:buFont typeface="Arial" panose="020B0604020202020204" pitchFamily="34" charset="0"/>
              <a:buChar char="•"/>
              <a:defRPr sz="1100">
                <a:solidFill>
                  <a:schemeClr val="tx1"/>
                </a:solidFill>
              </a:defRPr>
            </a:lvl9pPr>
          </a:lstStyle>
          <a:p>
            <a:pPr lvl="0"/>
            <a:r>
              <a:rPr lang="en-US" noProof="0" dirty="0"/>
              <a:t>Text Calibri Bold 14 pt</a:t>
            </a:r>
          </a:p>
          <a:p>
            <a:pPr lvl="1"/>
            <a:r>
              <a:rPr lang="en-US" noProof="0" dirty="0"/>
              <a:t>Text Calibri 14 pt</a:t>
            </a:r>
          </a:p>
          <a:p>
            <a:pPr lvl="2"/>
            <a:r>
              <a:rPr lang="en-US" noProof="0" dirty="0"/>
              <a:t>Text Calibri 14 pt</a:t>
            </a:r>
          </a:p>
        </p:txBody>
      </p:sp>
      <p:sp>
        <p:nvSpPr>
          <p:cNvPr id="25" name="Section 3">
            <a:extLst>
              <a:ext uri="{FF2B5EF4-FFF2-40B4-BE49-F238E27FC236}">
                <a16:creationId xmlns:a16="http://schemas.microsoft.com/office/drawing/2014/main" id="{122681D0-1733-4184-8DE3-4F7818D7DE52}"/>
              </a:ext>
            </a:extLst>
          </p:cNvPr>
          <p:cNvSpPr>
            <a:spLocks noGrp="1"/>
          </p:cNvSpPr>
          <p:nvPr>
            <p:ph type="body" sz="quarter" idx="32" hasCustomPrompt="1"/>
          </p:nvPr>
        </p:nvSpPr>
        <p:spPr>
          <a:xfrm>
            <a:off x="8053637" y="1623599"/>
            <a:ext cx="3574800" cy="288000"/>
          </a:xfrm>
        </p:spPr>
        <p:txBody>
          <a:bodyPr tIns="0">
            <a:noAutofit/>
          </a:bodyPr>
          <a:lstStyle>
            <a:lvl1pPr>
              <a:defRPr sz="1600" b="1">
                <a:solidFill>
                  <a:schemeClr val="tx1"/>
                </a:solidFill>
              </a:defRPr>
            </a:lvl1pPr>
            <a:lvl2pPr>
              <a:defRPr sz="1600">
                <a:solidFill>
                  <a:schemeClr val="tx1"/>
                </a:solidFill>
              </a:defRPr>
            </a:lvl2pPr>
            <a:lvl3pPr marL="0" indent="0">
              <a:buNone/>
              <a:defRPr sz="1400" b="1">
                <a:solidFill>
                  <a:schemeClr val="tx1"/>
                </a:solidFill>
              </a:defRPr>
            </a:lvl3pPr>
            <a:lvl4pPr marL="0" indent="0">
              <a:buNone/>
              <a:defRPr sz="1400">
                <a:solidFill>
                  <a:schemeClr val="tx1"/>
                </a:solidFill>
              </a:defRPr>
            </a:lvl4pPr>
            <a:lvl5pPr marL="0" indent="0">
              <a:buNone/>
              <a:defRPr sz="1200" b="1">
                <a:solidFill>
                  <a:schemeClr val="tx1"/>
                </a:solidFill>
              </a:defRPr>
            </a:lvl5pPr>
            <a:lvl6pPr marL="0" indent="0">
              <a:buNone/>
              <a:defRPr sz="1200">
                <a:solidFill>
                  <a:schemeClr val="tx1"/>
                </a:solidFill>
              </a:defRPr>
            </a:lvl6pPr>
            <a:lvl7pPr marL="0" indent="0">
              <a:buNone/>
              <a:defRPr sz="1600" b="1">
                <a:solidFill>
                  <a:schemeClr val="accent3"/>
                </a:solidFill>
              </a:defRPr>
            </a:lvl7pPr>
            <a:lvl8pPr marL="0" indent="0">
              <a:buNone/>
              <a:defRPr sz="1600">
                <a:solidFill>
                  <a:schemeClr val="accent3"/>
                </a:solidFill>
              </a:defRPr>
            </a:lvl8pPr>
            <a:lvl9pPr>
              <a:spcBef>
                <a:spcPts val="0"/>
              </a:spcBef>
              <a:defRPr>
                <a:solidFill>
                  <a:schemeClr val="accent3"/>
                </a:solidFill>
              </a:defRPr>
            </a:lvl9pPr>
          </a:lstStyle>
          <a:p>
            <a:pPr lvl="0"/>
            <a:r>
              <a:rPr lang="en-US" noProof="0" dirty="0"/>
              <a:t>Section 3</a:t>
            </a:r>
          </a:p>
        </p:txBody>
      </p:sp>
      <p:cxnSp>
        <p:nvCxnSpPr>
          <p:cNvPr id="9" name="Section line 3">
            <a:extLst>
              <a:ext uri="{FF2B5EF4-FFF2-40B4-BE49-F238E27FC236}">
                <a16:creationId xmlns:a16="http://schemas.microsoft.com/office/drawing/2014/main" id="{990A666E-8CF0-2A01-FD3D-C03C6E728716}"/>
              </a:ext>
              <a:ext uri="{C183D7F6-B498-43B3-948B-1728B52AA6E4}">
                <adec:decorative xmlns:adec="http://schemas.microsoft.com/office/drawing/2017/decorative" val="1"/>
              </a:ext>
            </a:extLst>
          </p:cNvPr>
          <p:cNvCxnSpPr>
            <a:cxnSpLocks noGrp="1" noRot="1" noMove="1" noResize="1" noEditPoints="1" noAdjustHandles="1" noChangeArrowheads="1" noChangeShapeType="1"/>
          </p:cNvCxnSpPr>
          <p:nvPr userDrawn="1"/>
        </p:nvCxnSpPr>
        <p:spPr>
          <a:xfrm>
            <a:off x="8053637" y="1997133"/>
            <a:ext cx="3574800" cy="0"/>
          </a:xfrm>
          <a:prstGeom prst="line">
            <a:avLst/>
          </a:prstGeom>
          <a:ln w="6350" cap="rnd">
            <a:solidFill>
              <a:schemeClr val="tx1"/>
            </a:solidFill>
            <a:prstDash val="solid"/>
          </a:ln>
        </p:spPr>
        <p:style>
          <a:lnRef idx="1">
            <a:schemeClr val="accent1"/>
          </a:lnRef>
          <a:fillRef idx="0">
            <a:schemeClr val="accent1"/>
          </a:fillRef>
          <a:effectRef idx="0">
            <a:schemeClr val="accent1"/>
          </a:effectRef>
          <a:fontRef idx="minor">
            <a:schemeClr val="tx1"/>
          </a:fontRef>
        </p:style>
      </p:cxnSp>
      <p:sp>
        <p:nvSpPr>
          <p:cNvPr id="15" name="Clinical image 3" descr="Clinical image or video">
            <a:extLst>
              <a:ext uri="{FF2B5EF4-FFF2-40B4-BE49-F238E27FC236}">
                <a16:creationId xmlns:a16="http://schemas.microsoft.com/office/drawing/2014/main" id="{0FB77AF6-1131-46EA-A876-D52D6E453D8C}"/>
              </a:ext>
            </a:extLst>
          </p:cNvPr>
          <p:cNvSpPr>
            <a:spLocks noGrp="1"/>
          </p:cNvSpPr>
          <p:nvPr>
            <p:ph type="pic" sz="quarter" idx="28" hasCustomPrompt="1"/>
          </p:nvPr>
        </p:nvSpPr>
        <p:spPr>
          <a:xfrm>
            <a:off x="8053637" y="2206800"/>
            <a:ext cx="3574800" cy="2646000"/>
          </a:xfrm>
          <a:noFill/>
          <a:ln w="3175">
            <a:noFill/>
          </a:ln>
        </p:spPr>
        <p:txBody>
          <a:bodyPr lIns="180000" tIns="180000" rIns="180000" bIns="180000"/>
          <a:lstStyle>
            <a:lvl1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b="1"/>
            </a:lvl1p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dirty="0"/>
              <a:t>Insert picture or video.</a:t>
            </a:r>
            <a:endParaRPr lang="en-US" noProof="0" dirty="0"/>
          </a:p>
        </p:txBody>
      </p:sp>
      <p:sp>
        <p:nvSpPr>
          <p:cNvPr id="12" name="Content 3">
            <a:extLst>
              <a:ext uri="{FF2B5EF4-FFF2-40B4-BE49-F238E27FC236}">
                <a16:creationId xmlns:a16="http://schemas.microsoft.com/office/drawing/2014/main" id="{A152E533-D690-828A-05C7-A4BB94833D87}"/>
              </a:ext>
            </a:extLst>
          </p:cNvPr>
          <p:cNvSpPr>
            <a:spLocks noGrp="1"/>
          </p:cNvSpPr>
          <p:nvPr>
            <p:ph sz="quarter" idx="35" hasCustomPrompt="1"/>
          </p:nvPr>
        </p:nvSpPr>
        <p:spPr>
          <a:xfrm>
            <a:off x="8053637" y="5022000"/>
            <a:ext cx="3574800" cy="1172425"/>
          </a:xfrm>
        </p:spPr>
        <p:txBody>
          <a:bodyPr>
            <a:noAutofit/>
          </a:bodyPr>
          <a:lstStyle>
            <a:lvl1pPr>
              <a:spcAft>
                <a:spcPts val="0"/>
              </a:spcAft>
              <a:defRPr sz="1400" b="1">
                <a:solidFill>
                  <a:schemeClr val="tx1"/>
                </a:solidFill>
              </a:defRPr>
            </a:lvl1pPr>
            <a:lvl2pPr marL="0" indent="0">
              <a:spcAft>
                <a:spcPts val="0"/>
              </a:spcAft>
              <a:buClr>
                <a:schemeClr val="bg2"/>
              </a:buClr>
              <a:buFont typeface="Arial" panose="020B0604020202020204" pitchFamily="34" charset="0"/>
              <a:buNone/>
              <a:defRPr sz="1400">
                <a:solidFill>
                  <a:schemeClr val="tx1"/>
                </a:solidFill>
              </a:defRPr>
            </a:lvl2pPr>
            <a:lvl3pPr marL="144000" indent="-144000">
              <a:spcAft>
                <a:spcPts val="0"/>
              </a:spcAft>
              <a:buClr>
                <a:schemeClr val="bg2"/>
              </a:buClr>
              <a:defRPr sz="1400">
                <a:solidFill>
                  <a:schemeClr val="tx1"/>
                </a:solidFill>
              </a:defRPr>
            </a:lvl3pPr>
            <a:lvl4pPr marL="0" indent="0">
              <a:spcAft>
                <a:spcPts val="0"/>
              </a:spcAft>
              <a:buNone/>
              <a:defRPr sz="1200" b="1">
                <a:solidFill>
                  <a:schemeClr val="tx1"/>
                </a:solidFill>
              </a:defRPr>
            </a:lvl4pPr>
            <a:lvl5pPr marL="0" indent="0">
              <a:spcAft>
                <a:spcPts val="0"/>
              </a:spcAft>
              <a:buNone/>
              <a:defRPr sz="1200">
                <a:solidFill>
                  <a:schemeClr val="tx1"/>
                </a:solidFill>
              </a:defRPr>
            </a:lvl5pPr>
            <a:lvl6pPr marL="144000" indent="-144000">
              <a:spcAft>
                <a:spcPts val="0"/>
              </a:spcAft>
              <a:defRPr sz="1200">
                <a:solidFill>
                  <a:schemeClr val="tx1"/>
                </a:solidFill>
              </a:defRPr>
            </a:lvl6pPr>
            <a:lvl7pPr marL="0" indent="0">
              <a:spcBef>
                <a:spcPts val="0"/>
              </a:spcBef>
              <a:spcAft>
                <a:spcPts val="0"/>
              </a:spcAft>
              <a:buNone/>
              <a:defRPr sz="1100" b="1">
                <a:solidFill>
                  <a:schemeClr val="tx1"/>
                </a:solidFill>
              </a:defRPr>
            </a:lvl7pPr>
            <a:lvl8pPr marL="0" indent="0">
              <a:spcBef>
                <a:spcPts val="0"/>
              </a:spcBef>
              <a:spcAft>
                <a:spcPts val="0"/>
              </a:spcAft>
              <a:buNone/>
              <a:defRPr sz="1100">
                <a:solidFill>
                  <a:schemeClr val="tx1"/>
                </a:solidFill>
              </a:defRPr>
            </a:lvl8pPr>
            <a:lvl9pPr marL="144000" indent="-144000">
              <a:spcBef>
                <a:spcPts val="0"/>
              </a:spcBef>
              <a:spcAft>
                <a:spcPts val="0"/>
              </a:spcAft>
              <a:buClr>
                <a:schemeClr val="bg2"/>
              </a:buClr>
              <a:buFont typeface="Arial" panose="020B0604020202020204" pitchFamily="34" charset="0"/>
              <a:buChar char="•"/>
              <a:defRPr sz="1100">
                <a:solidFill>
                  <a:schemeClr val="tx1"/>
                </a:solidFill>
              </a:defRPr>
            </a:lvl9pPr>
          </a:lstStyle>
          <a:p>
            <a:pPr lvl="0"/>
            <a:r>
              <a:rPr lang="en-US" noProof="0" dirty="0"/>
              <a:t>Text Calibri Bold 14 pt</a:t>
            </a:r>
          </a:p>
          <a:p>
            <a:pPr lvl="1"/>
            <a:r>
              <a:rPr lang="en-US" noProof="0" dirty="0"/>
              <a:t>Text Calibri 14 pt</a:t>
            </a:r>
          </a:p>
          <a:p>
            <a:pPr lvl="2"/>
            <a:r>
              <a:rPr lang="en-US" noProof="0" dirty="0"/>
              <a:t>Text Calibri 14 pt</a:t>
            </a:r>
          </a:p>
        </p:txBody>
      </p:sp>
      <p:sp>
        <p:nvSpPr>
          <p:cNvPr id="10" name="Date Placeholder 9">
            <a:extLst>
              <a:ext uri="{FF2B5EF4-FFF2-40B4-BE49-F238E27FC236}">
                <a16:creationId xmlns:a16="http://schemas.microsoft.com/office/drawing/2014/main" id="{A6C8BC5D-18B1-E2C9-CB7F-B2BDF9B369B2}"/>
              </a:ext>
              <a:ext uri="{C183D7F6-B498-43B3-948B-1728B52AA6E4}">
                <adec:decorative xmlns:adec="http://schemas.microsoft.com/office/drawing/2017/decorative" val="1"/>
              </a:ext>
            </a:extLst>
          </p:cNvPr>
          <p:cNvSpPr>
            <a:spLocks noGrp="1"/>
          </p:cNvSpPr>
          <p:nvPr>
            <p:ph type="dt" sz="half" idx="36"/>
          </p:nvPr>
        </p:nvSpPr>
        <p:spPr/>
        <p:txBody>
          <a:bodyPr/>
          <a:lstStyle/>
          <a:p>
            <a:pPr algn="r"/>
            <a:r>
              <a:rPr lang="en-US"/>
              <a:t>Unrestricted © Siemens Healthineers, 2026</a:t>
            </a:r>
            <a:endParaRPr lang="en-US" dirty="0"/>
          </a:p>
        </p:txBody>
      </p:sp>
      <p:sp>
        <p:nvSpPr>
          <p:cNvPr id="17" name="Footer Placeholder 16">
            <a:extLst>
              <a:ext uri="{FF2B5EF4-FFF2-40B4-BE49-F238E27FC236}">
                <a16:creationId xmlns:a16="http://schemas.microsoft.com/office/drawing/2014/main" id="{3A597A25-BE62-6837-324C-E57739063BF1}"/>
              </a:ext>
              <a:ext uri="{C183D7F6-B498-43B3-948B-1728B52AA6E4}">
                <adec:decorative xmlns:adec="http://schemas.microsoft.com/office/drawing/2017/decorative" val="1"/>
              </a:ext>
            </a:extLst>
          </p:cNvPr>
          <p:cNvSpPr>
            <a:spLocks noGrp="1"/>
          </p:cNvSpPr>
          <p:nvPr>
            <p:ph type="ftr" sz="quarter" idx="37"/>
          </p:nvPr>
        </p:nvSpPr>
        <p:spPr/>
        <p:txBody>
          <a:bodyPr/>
          <a:lstStyle/>
          <a:p>
            <a:r>
              <a:rPr lang="en-US"/>
              <a:t>SHS DI XP</a:t>
            </a:r>
            <a:endParaRPr lang="en-US" dirty="0"/>
          </a:p>
        </p:txBody>
      </p:sp>
      <p:sp>
        <p:nvSpPr>
          <p:cNvPr id="18" name="Slide Number Placeholder 17">
            <a:extLst>
              <a:ext uri="{FF2B5EF4-FFF2-40B4-BE49-F238E27FC236}">
                <a16:creationId xmlns:a16="http://schemas.microsoft.com/office/drawing/2014/main" id="{2BBD98D2-9517-66DD-BE94-BD33BB43C275}"/>
              </a:ext>
              <a:ext uri="{C183D7F6-B498-43B3-948B-1728B52AA6E4}">
                <adec:decorative xmlns:adec="http://schemas.microsoft.com/office/drawing/2017/decorative" val="1"/>
              </a:ext>
            </a:extLst>
          </p:cNvPr>
          <p:cNvSpPr>
            <a:spLocks noGrp="1"/>
          </p:cNvSpPr>
          <p:nvPr>
            <p:ph type="sldNum" sz="quarter" idx="38"/>
          </p:nvPr>
        </p:nvSpPr>
        <p:spPr/>
        <p:txBody>
          <a:bodyPr/>
          <a:lstStyle/>
          <a:p>
            <a:fld id="{42B424FB-C8CA-40D0-9E9F-83B6197CB6E7}" type="slidenum">
              <a:rPr lang="en-US" smtClean="0"/>
              <a:pPr/>
              <a:t>‹Nr.›</a:t>
            </a:fld>
            <a:endParaRPr lang="en-US" b="1" dirty="0"/>
          </a:p>
        </p:txBody>
      </p:sp>
    </p:spTree>
    <p:extLst>
      <p:ext uri="{BB962C8B-B14F-4D97-AF65-F5344CB8AC3E}">
        <p14:creationId xmlns:p14="http://schemas.microsoft.com/office/powerpoint/2010/main" val="3176034490"/>
      </p:ext>
    </p:extLst>
  </p:cSld>
  <p:clrMapOvr>
    <a:overrideClrMapping bg1="lt1" tx1="dk1" bg2="lt2" tx2="dk2" accent1="accent1" accent2="accent2" accent3="accent3" accent4="accent4" accent5="accent5" accent6="accent6" hlink="hlink" folHlink="folHlink"/>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Four Columns with Subhaed and Picture Black">
    <p:spTree>
      <p:nvGrpSpPr>
        <p:cNvPr id="1" name=""/>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F31B62DE-BAD9-A772-ABA0-94CFF9405E9F}"/>
              </a:ext>
            </a:extLst>
          </p:cNvPr>
          <p:cNvGraphicFramePr>
            <a:graphicFrameLocks/>
          </p:cNvGraphicFramePr>
          <p:nvPr userDrawn="1">
            <p:custDataLst>
              <p:tags r:id="rId1"/>
            </p:custDataLst>
            <p:extLst>
              <p:ext uri="{D42A27DB-BD31-4B8C-83A1-F6EECF244321}">
                <p14:modId xmlns:p14="http://schemas.microsoft.com/office/powerpoint/2010/main" val="74132361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60" imgH="360" progId="TCLayout.ActiveDocument.1">
                  <p:embed/>
                </p:oleObj>
              </mc:Choice>
              <mc:Fallback>
                <p:oleObj name="think-cell Slide" r:id="rId3" imgW="360" imgH="360" progId="TCLayout.ActiveDocument.1">
                  <p:embed/>
                  <p:pic>
                    <p:nvPicPr>
                      <p:cNvPr id="2" name="think-cell data - do not delete" hidden="1">
                        <a:extLst>
                          <a:ext uri="{FF2B5EF4-FFF2-40B4-BE49-F238E27FC236}">
                            <a16:creationId xmlns:a16="http://schemas.microsoft.com/office/drawing/2014/main" id="{F31B62DE-BAD9-A772-ABA0-94CFF9405E9F}"/>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13" name="Headline"/>
          <p:cNvSpPr>
            <a:spLocks noGrp="1"/>
          </p:cNvSpPr>
          <p:nvPr>
            <p:ph type="title" hasCustomPrompt="1"/>
          </p:nvPr>
        </p:nvSpPr>
        <p:spPr>
          <a:xfrm>
            <a:off x="540000" y="219599"/>
            <a:ext cx="9210425" cy="832913"/>
          </a:xfrm>
        </p:spPr>
        <p:txBody>
          <a:bodyPr vert="horz" rIns="0"/>
          <a:lstStyle>
            <a:lvl1pPr>
              <a:defRPr b="0">
                <a:solidFill>
                  <a:schemeClr val="tx2"/>
                </a:solidFill>
              </a:defRPr>
            </a:lvl1pPr>
          </a:lstStyle>
          <a:p>
            <a:r>
              <a:rPr lang="en-US" noProof="0" dirty="0"/>
              <a:t>Title SH-Bree-Headline 27 pt</a:t>
            </a:r>
            <a:br>
              <a:rPr lang="en-US" noProof="0" dirty="0"/>
            </a:br>
            <a:r>
              <a:rPr lang="en-US" noProof="0" dirty="0"/>
              <a:t>Optionally switch to white for second line</a:t>
            </a:r>
          </a:p>
        </p:txBody>
      </p:sp>
      <p:pic>
        <p:nvPicPr>
          <p:cNvPr id="23" name="Siemens Healthineers Logo">
            <a:extLst>
              <a:ext uri="{FF2B5EF4-FFF2-40B4-BE49-F238E27FC236}">
                <a16:creationId xmlns:a16="http://schemas.microsoft.com/office/drawing/2014/main" id="{8ED37647-44DF-078E-BEC0-246562E305B3}"/>
              </a:ext>
              <a:ext uri="{C183D7F6-B498-43B3-948B-1728B52AA6E4}">
                <adec:decorative xmlns:adec="http://schemas.microsoft.com/office/drawing/2017/decorative" val="1"/>
              </a:ext>
            </a:extLst>
          </p:cNvPr>
          <p:cNvPicPr>
            <a:picLocks noGrp="1" noRot="1" noMove="1" noResize="1" noEditPoints="1" noAdjustHandles="1" noChangeArrowheads="1" noChangeShapeType="1" noCrop="1"/>
          </p:cNvPicPr>
          <p:nvPr userDrawn="1"/>
        </p:nvPicPr>
        <p:blipFill>
          <a:blip>
            <a:extLst>
              <a:ext uri="{96DAC541-7B7A-43D3-8B79-37D633B846F1}">
                <asvg:svgBlip xmlns:asvg="http://schemas.microsoft.com/office/drawing/2016/SVG/main" r:embed="rId5"/>
              </a:ext>
            </a:extLst>
          </a:blip>
          <a:srcRect/>
          <a:stretch/>
        </p:blipFill>
        <p:spPr bwMode="black">
          <a:xfrm>
            <a:off x="10440000" y="281267"/>
            <a:ext cx="1440000" cy="338400"/>
          </a:xfrm>
          <a:prstGeom prst="rect">
            <a:avLst/>
          </a:prstGeom>
        </p:spPr>
      </p:pic>
      <p:sp>
        <p:nvSpPr>
          <p:cNvPr id="5" name="Section 1">
            <a:extLst>
              <a:ext uri="{FF2B5EF4-FFF2-40B4-BE49-F238E27FC236}">
                <a16:creationId xmlns:a16="http://schemas.microsoft.com/office/drawing/2014/main" id="{A4D87FDD-062F-49D8-809F-5741C8214553}"/>
              </a:ext>
            </a:extLst>
          </p:cNvPr>
          <p:cNvSpPr>
            <a:spLocks noGrp="1"/>
          </p:cNvSpPr>
          <p:nvPr>
            <p:ph type="body" sz="quarter" idx="30" hasCustomPrompt="1"/>
          </p:nvPr>
        </p:nvSpPr>
        <p:spPr>
          <a:xfrm>
            <a:off x="540000" y="1623599"/>
            <a:ext cx="2642400" cy="288000"/>
          </a:xfrm>
        </p:spPr>
        <p:txBody>
          <a:bodyPr tIns="0">
            <a:noAutofit/>
          </a:bodyPr>
          <a:lstStyle>
            <a:lvl1pPr>
              <a:defRPr sz="1600" b="1">
                <a:solidFill>
                  <a:schemeClr val="tx1"/>
                </a:solidFill>
              </a:defRPr>
            </a:lvl1pPr>
            <a:lvl2pPr>
              <a:defRPr sz="1600">
                <a:solidFill>
                  <a:schemeClr val="tx1"/>
                </a:solidFill>
              </a:defRPr>
            </a:lvl2pPr>
            <a:lvl3pPr marL="0" indent="0">
              <a:buNone/>
              <a:defRPr sz="1400" b="1">
                <a:solidFill>
                  <a:schemeClr val="tx1"/>
                </a:solidFill>
              </a:defRPr>
            </a:lvl3pPr>
            <a:lvl4pPr marL="0" indent="0">
              <a:buNone/>
              <a:defRPr sz="1400">
                <a:solidFill>
                  <a:schemeClr val="tx1"/>
                </a:solidFill>
              </a:defRPr>
            </a:lvl4pPr>
            <a:lvl5pPr marL="0" indent="0">
              <a:buNone/>
              <a:defRPr sz="1200" b="1">
                <a:solidFill>
                  <a:schemeClr val="tx1"/>
                </a:solidFill>
              </a:defRPr>
            </a:lvl5pPr>
            <a:lvl6pPr marL="0" indent="0">
              <a:buNone/>
              <a:defRPr sz="1200">
                <a:solidFill>
                  <a:schemeClr val="tx1"/>
                </a:solidFill>
              </a:defRPr>
            </a:lvl6pPr>
            <a:lvl7pPr marL="0" indent="0">
              <a:buNone/>
              <a:defRPr sz="1600" b="1">
                <a:solidFill>
                  <a:schemeClr val="accent3"/>
                </a:solidFill>
              </a:defRPr>
            </a:lvl7pPr>
            <a:lvl8pPr marL="0" indent="0">
              <a:buNone/>
              <a:defRPr sz="1600">
                <a:solidFill>
                  <a:schemeClr val="accent3"/>
                </a:solidFill>
              </a:defRPr>
            </a:lvl8pPr>
            <a:lvl9pPr>
              <a:spcBef>
                <a:spcPts val="0"/>
              </a:spcBef>
              <a:defRPr>
                <a:solidFill>
                  <a:schemeClr val="accent3"/>
                </a:solidFill>
              </a:defRPr>
            </a:lvl9pPr>
          </a:lstStyle>
          <a:p>
            <a:pPr lvl="0"/>
            <a:r>
              <a:rPr lang="en-US" noProof="0" dirty="0"/>
              <a:t>Section 1</a:t>
            </a:r>
          </a:p>
        </p:txBody>
      </p:sp>
      <p:cxnSp>
        <p:nvCxnSpPr>
          <p:cNvPr id="6" name="Section line 1">
            <a:extLst>
              <a:ext uri="{FF2B5EF4-FFF2-40B4-BE49-F238E27FC236}">
                <a16:creationId xmlns:a16="http://schemas.microsoft.com/office/drawing/2014/main" id="{2B45B3EF-27AB-F575-A69B-F788B4E70DA1}"/>
              </a:ext>
              <a:ext uri="{C183D7F6-B498-43B3-948B-1728B52AA6E4}">
                <adec:decorative xmlns:adec="http://schemas.microsoft.com/office/drawing/2017/decorative" val="1"/>
              </a:ext>
            </a:extLst>
          </p:cNvPr>
          <p:cNvCxnSpPr>
            <a:cxnSpLocks noGrp="1" noRot="1" noMove="1" noResize="1" noEditPoints="1" noAdjustHandles="1" noChangeArrowheads="1" noChangeShapeType="1"/>
          </p:cNvCxnSpPr>
          <p:nvPr userDrawn="1"/>
        </p:nvCxnSpPr>
        <p:spPr>
          <a:xfrm>
            <a:off x="539749" y="1997133"/>
            <a:ext cx="2642400" cy="0"/>
          </a:xfrm>
          <a:prstGeom prst="line">
            <a:avLst/>
          </a:prstGeom>
          <a:ln w="6350" cap="rnd">
            <a:solidFill>
              <a:schemeClr val="tx1"/>
            </a:solidFill>
            <a:prstDash val="solid"/>
          </a:ln>
        </p:spPr>
        <p:style>
          <a:lnRef idx="1">
            <a:schemeClr val="accent1"/>
          </a:lnRef>
          <a:fillRef idx="0">
            <a:schemeClr val="accent1"/>
          </a:fillRef>
          <a:effectRef idx="0">
            <a:schemeClr val="accent1"/>
          </a:effectRef>
          <a:fontRef idx="minor">
            <a:schemeClr val="tx1"/>
          </a:fontRef>
        </p:style>
      </p:cxnSp>
      <p:sp>
        <p:nvSpPr>
          <p:cNvPr id="4" name="Clinical image 1" descr="Clinical image or video"/>
          <p:cNvSpPr>
            <a:spLocks noGrp="1"/>
          </p:cNvSpPr>
          <p:nvPr>
            <p:ph type="pic" sz="quarter" idx="18" hasCustomPrompt="1"/>
          </p:nvPr>
        </p:nvSpPr>
        <p:spPr bwMode="auto">
          <a:xfrm>
            <a:off x="540000" y="2206800"/>
            <a:ext cx="2642400" cy="2646000"/>
          </a:xfrm>
          <a:noFill/>
          <a:ln w="3175">
            <a:noFill/>
          </a:ln>
        </p:spPr>
        <p:txBody>
          <a:bodyPr lIns="180000" tIns="180000" rIns="180000" bIns="180000"/>
          <a:lstStyle>
            <a:lvl1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b="1"/>
            </a:lvl1p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dirty="0"/>
              <a:t>Insert picture or video.</a:t>
            </a:r>
            <a:endParaRPr lang="en-US" noProof="0" dirty="0"/>
          </a:p>
        </p:txBody>
      </p:sp>
      <p:sp>
        <p:nvSpPr>
          <p:cNvPr id="7" name="Content 1">
            <a:extLst>
              <a:ext uri="{FF2B5EF4-FFF2-40B4-BE49-F238E27FC236}">
                <a16:creationId xmlns:a16="http://schemas.microsoft.com/office/drawing/2014/main" id="{F3DE8C85-D5DE-48E2-BC87-EE21BFCB3F6E}"/>
              </a:ext>
            </a:extLst>
          </p:cNvPr>
          <p:cNvSpPr>
            <a:spLocks noGrp="1"/>
          </p:cNvSpPr>
          <p:nvPr>
            <p:ph sz="quarter" idx="23" hasCustomPrompt="1"/>
          </p:nvPr>
        </p:nvSpPr>
        <p:spPr>
          <a:xfrm>
            <a:off x="540000" y="5022000"/>
            <a:ext cx="2642400" cy="1172425"/>
          </a:xfrm>
        </p:spPr>
        <p:txBody>
          <a:bodyPr>
            <a:noAutofit/>
          </a:bodyPr>
          <a:lstStyle>
            <a:lvl1pPr>
              <a:spcAft>
                <a:spcPts val="0"/>
              </a:spcAft>
              <a:defRPr sz="1400" b="1">
                <a:solidFill>
                  <a:schemeClr val="tx1"/>
                </a:solidFill>
              </a:defRPr>
            </a:lvl1pPr>
            <a:lvl2pPr marL="0" indent="0">
              <a:spcAft>
                <a:spcPts val="0"/>
              </a:spcAft>
              <a:buClr>
                <a:schemeClr val="tx2"/>
              </a:buClr>
              <a:buFont typeface="Arial" panose="020B0604020202020204" pitchFamily="34" charset="0"/>
              <a:buNone/>
              <a:defRPr sz="1400">
                <a:solidFill>
                  <a:schemeClr val="tx1"/>
                </a:solidFill>
              </a:defRPr>
            </a:lvl2pPr>
            <a:lvl3pPr marL="144000" indent="-144000">
              <a:spcAft>
                <a:spcPts val="0"/>
              </a:spcAft>
              <a:buClr>
                <a:schemeClr val="tx2"/>
              </a:buClr>
              <a:defRPr sz="1400">
                <a:solidFill>
                  <a:schemeClr val="tx1"/>
                </a:solidFill>
              </a:defRPr>
            </a:lvl3pPr>
            <a:lvl4pPr marL="0" indent="0">
              <a:spcAft>
                <a:spcPts val="0"/>
              </a:spcAft>
              <a:buNone/>
              <a:defRPr sz="1200" b="1">
                <a:solidFill>
                  <a:schemeClr val="tx1"/>
                </a:solidFill>
              </a:defRPr>
            </a:lvl4pPr>
            <a:lvl5pPr marL="0" indent="0">
              <a:spcAft>
                <a:spcPts val="0"/>
              </a:spcAft>
              <a:buClr>
                <a:schemeClr val="tx2"/>
              </a:buClr>
              <a:buNone/>
              <a:defRPr sz="1200">
                <a:solidFill>
                  <a:schemeClr val="tx1"/>
                </a:solidFill>
              </a:defRPr>
            </a:lvl5pPr>
            <a:lvl6pPr marL="144000" indent="-144000">
              <a:spcAft>
                <a:spcPts val="0"/>
              </a:spcAft>
              <a:buClr>
                <a:schemeClr val="tx2"/>
              </a:buClr>
              <a:defRPr sz="1200">
                <a:solidFill>
                  <a:schemeClr val="tx1"/>
                </a:solidFill>
              </a:defRPr>
            </a:lvl6pPr>
            <a:lvl7pPr marL="0" indent="0">
              <a:spcBef>
                <a:spcPts val="0"/>
              </a:spcBef>
              <a:spcAft>
                <a:spcPts val="0"/>
              </a:spcAft>
              <a:buNone/>
              <a:defRPr sz="1100" b="1">
                <a:solidFill>
                  <a:schemeClr val="tx1"/>
                </a:solidFill>
              </a:defRPr>
            </a:lvl7pPr>
            <a:lvl8pPr marL="0" indent="0">
              <a:spcBef>
                <a:spcPts val="0"/>
              </a:spcBef>
              <a:spcAft>
                <a:spcPts val="0"/>
              </a:spcAft>
              <a:buClr>
                <a:schemeClr val="tx2"/>
              </a:buClr>
              <a:buNone/>
              <a:defRPr sz="1100">
                <a:solidFill>
                  <a:schemeClr val="tx1"/>
                </a:solidFill>
              </a:defRPr>
            </a:lvl8pPr>
            <a:lvl9pPr marL="144000" indent="-144000">
              <a:spcBef>
                <a:spcPts val="0"/>
              </a:spcBef>
              <a:spcAft>
                <a:spcPts val="0"/>
              </a:spcAft>
              <a:buClr>
                <a:schemeClr val="tx2"/>
              </a:buClr>
              <a:buFont typeface="Arial" panose="020B0604020202020204" pitchFamily="34" charset="0"/>
              <a:buChar char="•"/>
              <a:defRPr sz="1100">
                <a:solidFill>
                  <a:schemeClr val="tx1"/>
                </a:solidFill>
              </a:defRPr>
            </a:lvl9pPr>
          </a:lstStyle>
          <a:p>
            <a:pPr lvl="0"/>
            <a:r>
              <a:rPr lang="en-US" noProof="0" dirty="0"/>
              <a:t>Text Calibri Bold 14 pt</a:t>
            </a:r>
          </a:p>
          <a:p>
            <a:pPr lvl="1"/>
            <a:r>
              <a:rPr lang="en-US" noProof="0" dirty="0"/>
              <a:t>Text Calibri 14 pt</a:t>
            </a:r>
          </a:p>
          <a:p>
            <a:pPr lvl="2"/>
            <a:r>
              <a:rPr lang="en-US" noProof="0" dirty="0"/>
              <a:t>Text Calibri 14 pt</a:t>
            </a:r>
          </a:p>
        </p:txBody>
      </p:sp>
      <p:sp>
        <p:nvSpPr>
          <p:cNvPr id="24" name="Section 2">
            <a:extLst>
              <a:ext uri="{FF2B5EF4-FFF2-40B4-BE49-F238E27FC236}">
                <a16:creationId xmlns:a16="http://schemas.microsoft.com/office/drawing/2014/main" id="{650FABFD-7068-4DE9-976C-84AD6DB2DF9D}"/>
              </a:ext>
            </a:extLst>
          </p:cNvPr>
          <p:cNvSpPr>
            <a:spLocks noGrp="1"/>
          </p:cNvSpPr>
          <p:nvPr>
            <p:ph type="body" sz="quarter" idx="31" hasCustomPrompt="1"/>
          </p:nvPr>
        </p:nvSpPr>
        <p:spPr>
          <a:xfrm>
            <a:off x="3355200" y="1623599"/>
            <a:ext cx="2642400" cy="288000"/>
          </a:xfrm>
        </p:spPr>
        <p:txBody>
          <a:bodyPr tIns="0">
            <a:noAutofit/>
          </a:bodyPr>
          <a:lstStyle>
            <a:lvl1pPr marL="0" indent="0">
              <a:spcBef>
                <a:spcPts val="0"/>
              </a:spcBef>
              <a:spcAft>
                <a:spcPts val="0"/>
              </a:spcAft>
              <a:buFont typeface="Arial" panose="020B0604020202020204" pitchFamily="34" charset="0"/>
              <a:buNone/>
              <a:defRPr sz="1600" b="1">
                <a:solidFill>
                  <a:schemeClr val="tx1"/>
                </a:solidFill>
              </a:defRPr>
            </a:lvl1pPr>
            <a:lvl2pPr marL="0" indent="0">
              <a:spcBef>
                <a:spcPts val="0"/>
              </a:spcBef>
              <a:spcAft>
                <a:spcPts val="0"/>
              </a:spcAft>
              <a:buFont typeface="Arial" panose="020B0604020202020204" pitchFamily="34" charset="0"/>
              <a:buNone/>
              <a:defRPr sz="1600">
                <a:solidFill>
                  <a:schemeClr val="tx1"/>
                </a:solidFill>
              </a:defRPr>
            </a:lvl2pPr>
            <a:lvl3pPr marL="0" indent="0">
              <a:spcBef>
                <a:spcPts val="0"/>
              </a:spcBef>
              <a:spcAft>
                <a:spcPts val="0"/>
              </a:spcAft>
              <a:buNone/>
              <a:defRPr sz="1400" b="1">
                <a:solidFill>
                  <a:schemeClr val="tx1"/>
                </a:solidFill>
              </a:defRPr>
            </a:lvl3pPr>
            <a:lvl4pPr marL="0" indent="0">
              <a:spcBef>
                <a:spcPts val="0"/>
              </a:spcBef>
              <a:spcAft>
                <a:spcPts val="0"/>
              </a:spcAft>
              <a:buNone/>
              <a:defRPr sz="1400">
                <a:solidFill>
                  <a:schemeClr val="tx1"/>
                </a:solidFill>
              </a:defRPr>
            </a:lvl4pPr>
            <a:lvl5pPr marL="0" indent="0">
              <a:spcBef>
                <a:spcPts val="0"/>
              </a:spcBef>
              <a:spcAft>
                <a:spcPts val="0"/>
              </a:spcAft>
              <a:buNone/>
              <a:defRPr sz="1200" b="1">
                <a:solidFill>
                  <a:schemeClr val="tx1"/>
                </a:solidFill>
              </a:defRPr>
            </a:lvl5pPr>
            <a:lvl6pPr marL="0" indent="0">
              <a:spcBef>
                <a:spcPts val="0"/>
              </a:spcBef>
              <a:spcAft>
                <a:spcPts val="0"/>
              </a:spcAft>
              <a:buNone/>
              <a:defRPr sz="1200">
                <a:solidFill>
                  <a:schemeClr val="tx1"/>
                </a:solidFill>
              </a:defRPr>
            </a:lvl6pPr>
            <a:lvl7pPr marL="0" indent="0">
              <a:spcBef>
                <a:spcPts val="0"/>
              </a:spcBef>
              <a:spcAft>
                <a:spcPts val="0"/>
              </a:spcAft>
              <a:buNone/>
              <a:defRPr sz="1600" b="1">
                <a:solidFill>
                  <a:schemeClr val="accent3"/>
                </a:solidFill>
              </a:defRPr>
            </a:lvl7pPr>
            <a:lvl8pPr marL="0" indent="0">
              <a:spcBef>
                <a:spcPts val="0"/>
              </a:spcBef>
              <a:spcAft>
                <a:spcPts val="0"/>
              </a:spcAft>
              <a:buNone/>
              <a:defRPr sz="1600">
                <a:solidFill>
                  <a:schemeClr val="accent3"/>
                </a:solidFill>
              </a:defRPr>
            </a:lvl8pPr>
            <a:lvl9pPr marL="0" indent="0">
              <a:spcBef>
                <a:spcPts val="0"/>
              </a:spcBef>
              <a:spcAft>
                <a:spcPts val="0"/>
              </a:spcAft>
              <a:buFont typeface="Arial" panose="020B0604020202020204" pitchFamily="34" charset="0"/>
              <a:buNone/>
              <a:defRPr sz="1400">
                <a:solidFill>
                  <a:schemeClr val="accent3"/>
                </a:solidFill>
              </a:defRPr>
            </a:lvl9pPr>
          </a:lstStyle>
          <a:p>
            <a:pPr lvl="0"/>
            <a:r>
              <a:rPr lang="en-US" noProof="0" dirty="0"/>
              <a:t>Section 2</a:t>
            </a:r>
          </a:p>
        </p:txBody>
      </p:sp>
      <p:cxnSp>
        <p:nvCxnSpPr>
          <p:cNvPr id="8" name="Section line 2">
            <a:extLst>
              <a:ext uri="{FF2B5EF4-FFF2-40B4-BE49-F238E27FC236}">
                <a16:creationId xmlns:a16="http://schemas.microsoft.com/office/drawing/2014/main" id="{5FAB41ED-3D4A-EA2A-4FAF-26A9EDDC9FB8}"/>
              </a:ext>
              <a:ext uri="{C183D7F6-B498-43B3-948B-1728B52AA6E4}">
                <adec:decorative xmlns:adec="http://schemas.microsoft.com/office/drawing/2017/decorative" val="1"/>
              </a:ext>
            </a:extLst>
          </p:cNvPr>
          <p:cNvCxnSpPr>
            <a:cxnSpLocks noGrp="1" noRot="1" noMove="1" noResize="1" noEditPoints="1" noAdjustHandles="1" noChangeArrowheads="1" noChangeShapeType="1"/>
          </p:cNvCxnSpPr>
          <p:nvPr userDrawn="1"/>
        </p:nvCxnSpPr>
        <p:spPr>
          <a:xfrm>
            <a:off x="3355033" y="1997133"/>
            <a:ext cx="2642400" cy="0"/>
          </a:xfrm>
          <a:prstGeom prst="line">
            <a:avLst/>
          </a:prstGeom>
          <a:ln w="6350" cap="rnd">
            <a:solidFill>
              <a:schemeClr val="tx1"/>
            </a:solidFill>
            <a:prstDash val="solid"/>
          </a:ln>
        </p:spPr>
        <p:style>
          <a:lnRef idx="1">
            <a:schemeClr val="accent1"/>
          </a:lnRef>
          <a:fillRef idx="0">
            <a:schemeClr val="accent1"/>
          </a:fillRef>
          <a:effectRef idx="0">
            <a:schemeClr val="accent1"/>
          </a:effectRef>
          <a:fontRef idx="minor">
            <a:schemeClr val="tx1"/>
          </a:fontRef>
        </p:style>
      </p:cxnSp>
      <p:sp>
        <p:nvSpPr>
          <p:cNvPr id="14" name="Clinical image 2" descr="Clinical image or video">
            <a:extLst>
              <a:ext uri="{FF2B5EF4-FFF2-40B4-BE49-F238E27FC236}">
                <a16:creationId xmlns:a16="http://schemas.microsoft.com/office/drawing/2014/main" id="{1B6A89FF-0093-42D5-A01F-9F38E6EAE9A0}"/>
              </a:ext>
            </a:extLst>
          </p:cNvPr>
          <p:cNvSpPr>
            <a:spLocks noGrp="1"/>
          </p:cNvSpPr>
          <p:nvPr>
            <p:ph type="pic" sz="quarter" idx="27" hasCustomPrompt="1"/>
          </p:nvPr>
        </p:nvSpPr>
        <p:spPr>
          <a:xfrm>
            <a:off x="3356400" y="2206800"/>
            <a:ext cx="2642400" cy="2646000"/>
          </a:xfrm>
          <a:noFill/>
          <a:ln w="3175">
            <a:noFill/>
          </a:ln>
        </p:spPr>
        <p:txBody>
          <a:bodyPr lIns="180000" tIns="180000" rIns="180000" bIns="180000"/>
          <a:lstStyle>
            <a:lvl1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b="1"/>
            </a:lvl1p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dirty="0"/>
              <a:t>Insert picture or video.</a:t>
            </a:r>
            <a:endParaRPr lang="en-US" noProof="0" dirty="0"/>
          </a:p>
        </p:txBody>
      </p:sp>
      <p:sp>
        <p:nvSpPr>
          <p:cNvPr id="11" name="Content 2">
            <a:extLst>
              <a:ext uri="{FF2B5EF4-FFF2-40B4-BE49-F238E27FC236}">
                <a16:creationId xmlns:a16="http://schemas.microsoft.com/office/drawing/2014/main" id="{22C06F6E-36A8-A6F3-8736-0ABBFDF0770D}"/>
              </a:ext>
            </a:extLst>
          </p:cNvPr>
          <p:cNvSpPr>
            <a:spLocks noGrp="1"/>
          </p:cNvSpPr>
          <p:nvPr>
            <p:ph sz="quarter" idx="34" hasCustomPrompt="1"/>
          </p:nvPr>
        </p:nvSpPr>
        <p:spPr>
          <a:xfrm>
            <a:off x="3356400" y="5022000"/>
            <a:ext cx="2642400" cy="1172425"/>
          </a:xfrm>
        </p:spPr>
        <p:txBody>
          <a:bodyPr>
            <a:noAutofit/>
          </a:bodyPr>
          <a:lstStyle>
            <a:lvl1pPr>
              <a:spcAft>
                <a:spcPts val="0"/>
              </a:spcAft>
              <a:defRPr sz="1400" b="1">
                <a:solidFill>
                  <a:schemeClr val="tx1"/>
                </a:solidFill>
              </a:defRPr>
            </a:lvl1pPr>
            <a:lvl2pPr marL="0" indent="0">
              <a:spcAft>
                <a:spcPts val="0"/>
              </a:spcAft>
              <a:buClr>
                <a:schemeClr val="tx2"/>
              </a:buClr>
              <a:buFont typeface="Arial" panose="020B0604020202020204" pitchFamily="34" charset="0"/>
              <a:buNone/>
              <a:defRPr sz="1400">
                <a:solidFill>
                  <a:schemeClr val="tx1"/>
                </a:solidFill>
              </a:defRPr>
            </a:lvl2pPr>
            <a:lvl3pPr marL="144000" indent="-144000">
              <a:spcAft>
                <a:spcPts val="0"/>
              </a:spcAft>
              <a:buClr>
                <a:schemeClr val="tx2"/>
              </a:buClr>
              <a:defRPr sz="1400">
                <a:solidFill>
                  <a:schemeClr val="tx1"/>
                </a:solidFill>
              </a:defRPr>
            </a:lvl3pPr>
            <a:lvl4pPr marL="0" indent="0">
              <a:spcAft>
                <a:spcPts val="0"/>
              </a:spcAft>
              <a:buNone/>
              <a:defRPr sz="1200" b="1">
                <a:solidFill>
                  <a:schemeClr val="tx1"/>
                </a:solidFill>
              </a:defRPr>
            </a:lvl4pPr>
            <a:lvl5pPr marL="0" indent="0">
              <a:spcAft>
                <a:spcPts val="0"/>
              </a:spcAft>
              <a:buClr>
                <a:schemeClr val="tx2"/>
              </a:buClr>
              <a:buNone/>
              <a:defRPr sz="1200">
                <a:solidFill>
                  <a:schemeClr val="tx1"/>
                </a:solidFill>
              </a:defRPr>
            </a:lvl5pPr>
            <a:lvl6pPr marL="144000" indent="-144000">
              <a:spcAft>
                <a:spcPts val="0"/>
              </a:spcAft>
              <a:buClr>
                <a:schemeClr val="tx2"/>
              </a:buClr>
              <a:defRPr sz="1200">
                <a:solidFill>
                  <a:schemeClr val="tx1"/>
                </a:solidFill>
              </a:defRPr>
            </a:lvl6pPr>
            <a:lvl7pPr marL="0" indent="0">
              <a:spcBef>
                <a:spcPts val="0"/>
              </a:spcBef>
              <a:spcAft>
                <a:spcPts val="0"/>
              </a:spcAft>
              <a:buNone/>
              <a:defRPr sz="1100" b="1">
                <a:solidFill>
                  <a:schemeClr val="tx1"/>
                </a:solidFill>
              </a:defRPr>
            </a:lvl7pPr>
            <a:lvl8pPr marL="0" indent="0">
              <a:spcBef>
                <a:spcPts val="0"/>
              </a:spcBef>
              <a:spcAft>
                <a:spcPts val="0"/>
              </a:spcAft>
              <a:buClr>
                <a:schemeClr val="tx2"/>
              </a:buClr>
              <a:buNone/>
              <a:defRPr sz="1100">
                <a:solidFill>
                  <a:schemeClr val="tx1"/>
                </a:solidFill>
              </a:defRPr>
            </a:lvl8pPr>
            <a:lvl9pPr marL="144000" indent="-144000">
              <a:spcBef>
                <a:spcPts val="0"/>
              </a:spcBef>
              <a:spcAft>
                <a:spcPts val="0"/>
              </a:spcAft>
              <a:buClr>
                <a:schemeClr val="tx2"/>
              </a:buClr>
              <a:buFont typeface="Arial" panose="020B0604020202020204" pitchFamily="34" charset="0"/>
              <a:buChar char="•"/>
              <a:defRPr sz="1100">
                <a:solidFill>
                  <a:schemeClr val="tx1"/>
                </a:solidFill>
              </a:defRPr>
            </a:lvl9pPr>
          </a:lstStyle>
          <a:p>
            <a:pPr lvl="0"/>
            <a:r>
              <a:rPr lang="en-US" noProof="0" dirty="0"/>
              <a:t>Text Calibri Bold 14 pt</a:t>
            </a:r>
          </a:p>
          <a:p>
            <a:pPr lvl="1"/>
            <a:r>
              <a:rPr lang="en-US" noProof="0" dirty="0"/>
              <a:t>Text Calibri 14 pt</a:t>
            </a:r>
          </a:p>
          <a:p>
            <a:pPr lvl="2"/>
            <a:r>
              <a:rPr lang="en-US" noProof="0" dirty="0"/>
              <a:t>Text Calibri 14 pt</a:t>
            </a:r>
          </a:p>
        </p:txBody>
      </p:sp>
      <p:sp>
        <p:nvSpPr>
          <p:cNvPr id="19" name="Footnote">
            <a:extLst>
              <a:ext uri="{C183D7F6-B498-43B3-948B-1728B52AA6E4}">
                <adec:decorative xmlns:adec="http://schemas.microsoft.com/office/drawing/2017/decorative" val="1"/>
              </a:ext>
            </a:extLst>
          </p:cNvPr>
          <p:cNvSpPr>
            <a:spLocks noGrp="1"/>
          </p:cNvSpPr>
          <p:nvPr>
            <p:ph type="body" sz="quarter" idx="15" hasCustomPrompt="1"/>
          </p:nvPr>
        </p:nvSpPr>
        <p:spPr>
          <a:xfrm>
            <a:off x="540000" y="6297348"/>
            <a:ext cx="4510800" cy="360000"/>
          </a:xfrm>
        </p:spPr>
        <p:txBody>
          <a:bodyPr anchor="b" anchorCtr="0">
            <a:noAutofit/>
          </a:bodyPr>
          <a:lstStyle>
            <a:lvl1pPr>
              <a:lnSpc>
                <a:spcPct val="100000"/>
              </a:lnSpc>
              <a:defRPr sz="1000" b="0">
                <a:solidFill>
                  <a:schemeClr val="tx1"/>
                </a:solidFill>
              </a:defRPr>
            </a:lvl1pPr>
          </a:lstStyle>
          <a:p>
            <a:r>
              <a:rPr lang="en-US" dirty="0"/>
              <a:t>Click to add footnote</a:t>
            </a:r>
            <a:br>
              <a:rPr lang="en-US" dirty="0"/>
            </a:br>
            <a:r>
              <a:rPr lang="en-US" dirty="0"/>
              <a:t>second line</a:t>
            </a:r>
          </a:p>
        </p:txBody>
      </p:sp>
      <p:sp>
        <p:nvSpPr>
          <p:cNvPr id="25" name="Section 3">
            <a:extLst>
              <a:ext uri="{FF2B5EF4-FFF2-40B4-BE49-F238E27FC236}">
                <a16:creationId xmlns:a16="http://schemas.microsoft.com/office/drawing/2014/main" id="{122681D0-1733-4184-8DE3-4F7818D7DE52}"/>
              </a:ext>
            </a:extLst>
          </p:cNvPr>
          <p:cNvSpPr>
            <a:spLocks noGrp="1"/>
          </p:cNvSpPr>
          <p:nvPr>
            <p:ph type="body" sz="quarter" idx="32" hasCustomPrompt="1"/>
          </p:nvPr>
        </p:nvSpPr>
        <p:spPr>
          <a:xfrm>
            <a:off x="6170400" y="1623599"/>
            <a:ext cx="2642400" cy="288000"/>
          </a:xfrm>
        </p:spPr>
        <p:txBody>
          <a:bodyPr tIns="0">
            <a:noAutofit/>
          </a:bodyPr>
          <a:lstStyle>
            <a:lvl1pPr marL="0" indent="0">
              <a:spcBef>
                <a:spcPts val="0"/>
              </a:spcBef>
              <a:spcAft>
                <a:spcPts val="0"/>
              </a:spcAft>
              <a:buFont typeface="Arial" panose="020B0604020202020204" pitchFamily="34" charset="0"/>
              <a:buNone/>
              <a:defRPr sz="1600" b="1">
                <a:solidFill>
                  <a:schemeClr val="tx1"/>
                </a:solidFill>
              </a:defRPr>
            </a:lvl1pPr>
            <a:lvl2pPr marL="0" indent="0">
              <a:spcBef>
                <a:spcPts val="0"/>
              </a:spcBef>
              <a:spcAft>
                <a:spcPts val="0"/>
              </a:spcAft>
              <a:buFont typeface="Arial" panose="020B0604020202020204" pitchFamily="34" charset="0"/>
              <a:buNone/>
              <a:defRPr sz="1600">
                <a:solidFill>
                  <a:schemeClr val="tx1"/>
                </a:solidFill>
              </a:defRPr>
            </a:lvl2pPr>
            <a:lvl3pPr marL="0" indent="0">
              <a:spcBef>
                <a:spcPts val="0"/>
              </a:spcBef>
              <a:spcAft>
                <a:spcPts val="0"/>
              </a:spcAft>
              <a:buNone/>
              <a:defRPr sz="1400" b="1">
                <a:solidFill>
                  <a:schemeClr val="tx1"/>
                </a:solidFill>
              </a:defRPr>
            </a:lvl3pPr>
            <a:lvl4pPr marL="0" indent="0">
              <a:spcBef>
                <a:spcPts val="0"/>
              </a:spcBef>
              <a:spcAft>
                <a:spcPts val="0"/>
              </a:spcAft>
              <a:buNone/>
              <a:defRPr sz="1400">
                <a:solidFill>
                  <a:schemeClr val="tx1"/>
                </a:solidFill>
              </a:defRPr>
            </a:lvl4pPr>
            <a:lvl5pPr marL="0" indent="0">
              <a:spcBef>
                <a:spcPts val="0"/>
              </a:spcBef>
              <a:spcAft>
                <a:spcPts val="0"/>
              </a:spcAft>
              <a:buNone/>
              <a:defRPr sz="1200" b="1">
                <a:solidFill>
                  <a:schemeClr val="tx1"/>
                </a:solidFill>
              </a:defRPr>
            </a:lvl5pPr>
            <a:lvl6pPr marL="0" indent="0">
              <a:spcBef>
                <a:spcPts val="0"/>
              </a:spcBef>
              <a:spcAft>
                <a:spcPts val="0"/>
              </a:spcAft>
              <a:buNone/>
              <a:defRPr sz="1200">
                <a:solidFill>
                  <a:schemeClr val="tx1"/>
                </a:solidFill>
              </a:defRPr>
            </a:lvl6pPr>
            <a:lvl7pPr marL="0" indent="0">
              <a:spcBef>
                <a:spcPts val="0"/>
              </a:spcBef>
              <a:spcAft>
                <a:spcPts val="0"/>
              </a:spcAft>
              <a:buNone/>
              <a:defRPr sz="1600" b="1">
                <a:solidFill>
                  <a:schemeClr val="accent3"/>
                </a:solidFill>
              </a:defRPr>
            </a:lvl7pPr>
            <a:lvl8pPr marL="0" indent="0">
              <a:spcBef>
                <a:spcPts val="0"/>
              </a:spcBef>
              <a:spcAft>
                <a:spcPts val="0"/>
              </a:spcAft>
              <a:buNone/>
              <a:defRPr sz="1600">
                <a:solidFill>
                  <a:schemeClr val="accent3"/>
                </a:solidFill>
              </a:defRPr>
            </a:lvl8pPr>
            <a:lvl9pPr marL="0" indent="0">
              <a:spcBef>
                <a:spcPts val="0"/>
              </a:spcBef>
              <a:spcAft>
                <a:spcPts val="0"/>
              </a:spcAft>
              <a:buFont typeface="Arial" panose="020B0604020202020204" pitchFamily="34" charset="0"/>
              <a:buNone/>
              <a:defRPr sz="1400">
                <a:solidFill>
                  <a:schemeClr val="accent3"/>
                </a:solidFill>
              </a:defRPr>
            </a:lvl9pPr>
          </a:lstStyle>
          <a:p>
            <a:pPr lvl="0"/>
            <a:r>
              <a:rPr lang="en-US" noProof="0" dirty="0"/>
              <a:t>Section 3</a:t>
            </a:r>
          </a:p>
        </p:txBody>
      </p:sp>
      <p:cxnSp>
        <p:nvCxnSpPr>
          <p:cNvPr id="9" name="Section line 3">
            <a:extLst>
              <a:ext uri="{FF2B5EF4-FFF2-40B4-BE49-F238E27FC236}">
                <a16:creationId xmlns:a16="http://schemas.microsoft.com/office/drawing/2014/main" id="{990A666E-8CF0-2A01-FD3D-C03C6E728716}"/>
              </a:ext>
              <a:ext uri="{C183D7F6-B498-43B3-948B-1728B52AA6E4}">
                <adec:decorative xmlns:adec="http://schemas.microsoft.com/office/drawing/2017/decorative" val="1"/>
              </a:ext>
            </a:extLst>
          </p:cNvPr>
          <p:cNvCxnSpPr>
            <a:cxnSpLocks noGrp="1" noRot="1" noMove="1" noResize="1" noEditPoints="1" noAdjustHandles="1" noChangeArrowheads="1" noChangeShapeType="1"/>
          </p:cNvCxnSpPr>
          <p:nvPr userDrawn="1"/>
        </p:nvCxnSpPr>
        <p:spPr>
          <a:xfrm>
            <a:off x="6170317" y="1997133"/>
            <a:ext cx="2642400" cy="0"/>
          </a:xfrm>
          <a:prstGeom prst="line">
            <a:avLst/>
          </a:prstGeom>
          <a:ln w="6350" cap="rnd">
            <a:solidFill>
              <a:schemeClr val="tx1"/>
            </a:solidFill>
            <a:prstDash val="solid"/>
          </a:ln>
        </p:spPr>
        <p:style>
          <a:lnRef idx="1">
            <a:schemeClr val="accent1"/>
          </a:lnRef>
          <a:fillRef idx="0">
            <a:schemeClr val="accent1"/>
          </a:fillRef>
          <a:effectRef idx="0">
            <a:schemeClr val="accent1"/>
          </a:effectRef>
          <a:fontRef idx="minor">
            <a:schemeClr val="tx1"/>
          </a:fontRef>
        </p:style>
      </p:cxnSp>
      <p:sp>
        <p:nvSpPr>
          <p:cNvPr id="15" name="Clinical image 3" descr="Clinical image or video">
            <a:extLst>
              <a:ext uri="{FF2B5EF4-FFF2-40B4-BE49-F238E27FC236}">
                <a16:creationId xmlns:a16="http://schemas.microsoft.com/office/drawing/2014/main" id="{0FB77AF6-1131-46EA-A876-D52D6E453D8C}"/>
              </a:ext>
            </a:extLst>
          </p:cNvPr>
          <p:cNvSpPr>
            <a:spLocks noGrp="1"/>
          </p:cNvSpPr>
          <p:nvPr>
            <p:ph type="pic" sz="quarter" idx="28" hasCustomPrompt="1"/>
          </p:nvPr>
        </p:nvSpPr>
        <p:spPr>
          <a:xfrm>
            <a:off x="6172800" y="2206800"/>
            <a:ext cx="2642400" cy="2646000"/>
          </a:xfrm>
          <a:noFill/>
          <a:ln w="3175">
            <a:noFill/>
          </a:ln>
        </p:spPr>
        <p:txBody>
          <a:bodyPr lIns="180000" tIns="180000" rIns="180000" bIns="180000"/>
          <a:lstStyle>
            <a:lvl1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b="1"/>
            </a:lvl1p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dirty="0"/>
              <a:t>Insert picture or video.</a:t>
            </a:r>
            <a:endParaRPr lang="en-US" noProof="0" dirty="0"/>
          </a:p>
        </p:txBody>
      </p:sp>
      <p:sp>
        <p:nvSpPr>
          <p:cNvPr id="12" name="Content 3">
            <a:extLst>
              <a:ext uri="{FF2B5EF4-FFF2-40B4-BE49-F238E27FC236}">
                <a16:creationId xmlns:a16="http://schemas.microsoft.com/office/drawing/2014/main" id="{A152E533-D690-828A-05C7-A4BB94833D87}"/>
              </a:ext>
            </a:extLst>
          </p:cNvPr>
          <p:cNvSpPr>
            <a:spLocks noGrp="1"/>
          </p:cNvSpPr>
          <p:nvPr>
            <p:ph sz="quarter" idx="35" hasCustomPrompt="1"/>
          </p:nvPr>
        </p:nvSpPr>
        <p:spPr>
          <a:xfrm>
            <a:off x="6172800" y="5022000"/>
            <a:ext cx="2642400" cy="1172425"/>
          </a:xfrm>
        </p:spPr>
        <p:txBody>
          <a:bodyPr>
            <a:noAutofit/>
          </a:bodyPr>
          <a:lstStyle>
            <a:lvl1pPr>
              <a:spcAft>
                <a:spcPts val="0"/>
              </a:spcAft>
              <a:defRPr sz="1400" b="1">
                <a:solidFill>
                  <a:schemeClr val="tx1"/>
                </a:solidFill>
              </a:defRPr>
            </a:lvl1pPr>
            <a:lvl2pPr marL="0" indent="0">
              <a:spcAft>
                <a:spcPts val="0"/>
              </a:spcAft>
              <a:buClr>
                <a:schemeClr val="tx2"/>
              </a:buClr>
              <a:buFont typeface="Arial" panose="020B0604020202020204" pitchFamily="34" charset="0"/>
              <a:buNone/>
              <a:defRPr sz="1400">
                <a:solidFill>
                  <a:schemeClr val="tx1"/>
                </a:solidFill>
              </a:defRPr>
            </a:lvl2pPr>
            <a:lvl3pPr marL="144000" indent="-144000">
              <a:spcAft>
                <a:spcPts val="0"/>
              </a:spcAft>
              <a:buClr>
                <a:schemeClr val="tx2"/>
              </a:buClr>
              <a:defRPr sz="1400">
                <a:solidFill>
                  <a:schemeClr val="tx1"/>
                </a:solidFill>
              </a:defRPr>
            </a:lvl3pPr>
            <a:lvl4pPr marL="0" indent="0">
              <a:spcAft>
                <a:spcPts val="0"/>
              </a:spcAft>
              <a:buNone/>
              <a:defRPr sz="1200" b="1">
                <a:solidFill>
                  <a:schemeClr val="tx1"/>
                </a:solidFill>
              </a:defRPr>
            </a:lvl4pPr>
            <a:lvl5pPr marL="0" indent="0">
              <a:spcAft>
                <a:spcPts val="0"/>
              </a:spcAft>
              <a:buClr>
                <a:schemeClr val="tx2"/>
              </a:buClr>
              <a:buNone/>
              <a:defRPr sz="1200">
                <a:solidFill>
                  <a:schemeClr val="tx1"/>
                </a:solidFill>
              </a:defRPr>
            </a:lvl5pPr>
            <a:lvl6pPr marL="144000" indent="-144000">
              <a:spcAft>
                <a:spcPts val="0"/>
              </a:spcAft>
              <a:buClr>
                <a:schemeClr val="tx2"/>
              </a:buClr>
              <a:defRPr sz="1200">
                <a:solidFill>
                  <a:schemeClr val="tx1"/>
                </a:solidFill>
              </a:defRPr>
            </a:lvl6pPr>
            <a:lvl7pPr marL="0" indent="0">
              <a:spcBef>
                <a:spcPts val="0"/>
              </a:spcBef>
              <a:spcAft>
                <a:spcPts val="0"/>
              </a:spcAft>
              <a:buNone/>
              <a:defRPr sz="1100" b="1">
                <a:solidFill>
                  <a:schemeClr val="tx1"/>
                </a:solidFill>
              </a:defRPr>
            </a:lvl7pPr>
            <a:lvl8pPr marL="0" indent="0">
              <a:spcBef>
                <a:spcPts val="0"/>
              </a:spcBef>
              <a:spcAft>
                <a:spcPts val="0"/>
              </a:spcAft>
              <a:buClr>
                <a:schemeClr val="tx2"/>
              </a:buClr>
              <a:buNone/>
              <a:defRPr sz="1100">
                <a:solidFill>
                  <a:schemeClr val="tx1"/>
                </a:solidFill>
              </a:defRPr>
            </a:lvl8pPr>
            <a:lvl9pPr marL="144000" indent="-144000">
              <a:spcBef>
                <a:spcPts val="0"/>
              </a:spcBef>
              <a:spcAft>
                <a:spcPts val="0"/>
              </a:spcAft>
              <a:buClr>
                <a:schemeClr val="tx2"/>
              </a:buClr>
              <a:buFont typeface="Arial" panose="020B0604020202020204" pitchFamily="34" charset="0"/>
              <a:buChar char="•"/>
              <a:defRPr sz="1100">
                <a:solidFill>
                  <a:schemeClr val="tx1"/>
                </a:solidFill>
              </a:defRPr>
            </a:lvl9pPr>
          </a:lstStyle>
          <a:p>
            <a:pPr lvl="0"/>
            <a:r>
              <a:rPr lang="en-US" noProof="0" dirty="0"/>
              <a:t>Text Calibri Bold 14 pt</a:t>
            </a:r>
          </a:p>
          <a:p>
            <a:pPr lvl="1"/>
            <a:r>
              <a:rPr lang="en-US" noProof="0" dirty="0"/>
              <a:t>Text Calibri 14 pt</a:t>
            </a:r>
          </a:p>
          <a:p>
            <a:pPr lvl="2"/>
            <a:r>
              <a:rPr lang="en-US" noProof="0" dirty="0"/>
              <a:t>Text Calibri 14 pt</a:t>
            </a:r>
          </a:p>
        </p:txBody>
      </p:sp>
      <p:sp>
        <p:nvSpPr>
          <p:cNvPr id="26" name="Section 4">
            <a:extLst>
              <a:ext uri="{FF2B5EF4-FFF2-40B4-BE49-F238E27FC236}">
                <a16:creationId xmlns:a16="http://schemas.microsoft.com/office/drawing/2014/main" id="{868D25E9-432A-40D3-8673-17F684EC8D10}"/>
              </a:ext>
            </a:extLst>
          </p:cNvPr>
          <p:cNvSpPr>
            <a:spLocks noGrp="1"/>
          </p:cNvSpPr>
          <p:nvPr>
            <p:ph type="body" sz="quarter" idx="33" hasCustomPrompt="1"/>
          </p:nvPr>
        </p:nvSpPr>
        <p:spPr>
          <a:xfrm>
            <a:off x="8985600" y="1623599"/>
            <a:ext cx="2642400" cy="288000"/>
          </a:xfrm>
        </p:spPr>
        <p:txBody>
          <a:bodyPr tIns="0">
            <a:noAutofit/>
          </a:bodyPr>
          <a:lstStyle>
            <a:lvl1pPr>
              <a:defRPr sz="1600" b="1">
                <a:solidFill>
                  <a:schemeClr val="tx1"/>
                </a:solidFill>
              </a:defRPr>
            </a:lvl1pPr>
            <a:lvl2pPr marL="0" indent="0">
              <a:spcBef>
                <a:spcPts val="0"/>
              </a:spcBef>
              <a:spcAft>
                <a:spcPts val="0"/>
              </a:spcAft>
              <a:buFont typeface="Arial" panose="020B0604020202020204" pitchFamily="34" charset="0"/>
              <a:buNone/>
              <a:defRPr sz="1600">
                <a:solidFill>
                  <a:schemeClr val="tx1"/>
                </a:solidFill>
              </a:defRPr>
            </a:lvl2pPr>
            <a:lvl3pPr marL="0" indent="0">
              <a:spcBef>
                <a:spcPts val="0"/>
              </a:spcBef>
              <a:spcAft>
                <a:spcPts val="0"/>
              </a:spcAft>
              <a:buNone/>
              <a:defRPr sz="1400" b="1">
                <a:solidFill>
                  <a:schemeClr val="tx1"/>
                </a:solidFill>
              </a:defRPr>
            </a:lvl3pPr>
            <a:lvl4pPr marL="0" indent="0">
              <a:spcBef>
                <a:spcPts val="0"/>
              </a:spcBef>
              <a:spcAft>
                <a:spcPts val="0"/>
              </a:spcAft>
              <a:buNone/>
              <a:defRPr sz="1400">
                <a:solidFill>
                  <a:schemeClr val="tx1"/>
                </a:solidFill>
              </a:defRPr>
            </a:lvl4pPr>
            <a:lvl5pPr marL="0" indent="0">
              <a:spcBef>
                <a:spcPts val="0"/>
              </a:spcBef>
              <a:spcAft>
                <a:spcPts val="0"/>
              </a:spcAft>
              <a:buNone/>
              <a:defRPr sz="1200" b="1">
                <a:solidFill>
                  <a:schemeClr val="tx1"/>
                </a:solidFill>
              </a:defRPr>
            </a:lvl5pPr>
            <a:lvl6pPr marL="0" indent="0">
              <a:spcBef>
                <a:spcPts val="0"/>
              </a:spcBef>
              <a:spcAft>
                <a:spcPts val="0"/>
              </a:spcAft>
              <a:buNone/>
              <a:defRPr sz="1200">
                <a:solidFill>
                  <a:schemeClr val="tx1"/>
                </a:solidFill>
              </a:defRPr>
            </a:lvl6pPr>
            <a:lvl7pPr marL="0" indent="0">
              <a:spcBef>
                <a:spcPts val="0"/>
              </a:spcBef>
              <a:spcAft>
                <a:spcPts val="0"/>
              </a:spcAft>
              <a:buNone/>
              <a:defRPr sz="1600" b="1">
                <a:solidFill>
                  <a:schemeClr val="accent3"/>
                </a:solidFill>
              </a:defRPr>
            </a:lvl7pPr>
            <a:lvl8pPr marL="0" indent="0">
              <a:spcBef>
                <a:spcPts val="0"/>
              </a:spcBef>
              <a:spcAft>
                <a:spcPts val="0"/>
              </a:spcAft>
              <a:buNone/>
              <a:defRPr sz="1600">
                <a:solidFill>
                  <a:schemeClr val="accent3"/>
                </a:solidFill>
              </a:defRPr>
            </a:lvl8pPr>
            <a:lvl9pPr marL="0" indent="0">
              <a:spcBef>
                <a:spcPts val="0"/>
              </a:spcBef>
              <a:spcAft>
                <a:spcPts val="0"/>
              </a:spcAft>
              <a:buFont typeface="Arial" panose="020B0604020202020204" pitchFamily="34" charset="0"/>
              <a:buNone/>
              <a:defRPr sz="1400">
                <a:solidFill>
                  <a:schemeClr val="accent3"/>
                </a:solidFill>
              </a:defRPr>
            </a:lvl9pPr>
          </a:lstStyle>
          <a:p>
            <a:pPr lvl="0"/>
            <a:r>
              <a:rPr lang="en-US" noProof="0" dirty="0"/>
              <a:t>Section 4</a:t>
            </a:r>
          </a:p>
        </p:txBody>
      </p:sp>
      <p:cxnSp>
        <p:nvCxnSpPr>
          <p:cNvPr id="10" name="Section line 4">
            <a:extLst>
              <a:ext uri="{FF2B5EF4-FFF2-40B4-BE49-F238E27FC236}">
                <a16:creationId xmlns:a16="http://schemas.microsoft.com/office/drawing/2014/main" id="{AAEE70E6-338D-8ECC-22AB-C243BD780411}"/>
              </a:ext>
              <a:ext uri="{C183D7F6-B498-43B3-948B-1728B52AA6E4}">
                <adec:decorative xmlns:adec="http://schemas.microsoft.com/office/drawing/2017/decorative" val="1"/>
              </a:ext>
            </a:extLst>
          </p:cNvPr>
          <p:cNvCxnSpPr>
            <a:cxnSpLocks noGrp="1" noRot="1" noMove="1" noResize="1" noEditPoints="1" noAdjustHandles="1" noChangeArrowheads="1" noChangeShapeType="1"/>
          </p:cNvCxnSpPr>
          <p:nvPr userDrawn="1"/>
        </p:nvCxnSpPr>
        <p:spPr>
          <a:xfrm>
            <a:off x="8985600" y="1997133"/>
            <a:ext cx="2642400" cy="0"/>
          </a:xfrm>
          <a:prstGeom prst="line">
            <a:avLst/>
          </a:prstGeom>
          <a:ln w="6350" cap="rnd">
            <a:solidFill>
              <a:schemeClr val="tx1"/>
            </a:solidFill>
            <a:prstDash val="solid"/>
          </a:ln>
        </p:spPr>
        <p:style>
          <a:lnRef idx="1">
            <a:schemeClr val="accent1"/>
          </a:lnRef>
          <a:fillRef idx="0">
            <a:schemeClr val="accent1"/>
          </a:fillRef>
          <a:effectRef idx="0">
            <a:schemeClr val="accent1"/>
          </a:effectRef>
          <a:fontRef idx="minor">
            <a:schemeClr val="tx1"/>
          </a:fontRef>
        </p:style>
      </p:cxnSp>
      <p:sp>
        <p:nvSpPr>
          <p:cNvPr id="17" name="Clinical image 4" descr="Clinical image or video">
            <a:extLst>
              <a:ext uri="{FF2B5EF4-FFF2-40B4-BE49-F238E27FC236}">
                <a16:creationId xmlns:a16="http://schemas.microsoft.com/office/drawing/2014/main" id="{45149F5E-90E9-4952-A69E-9F6C567BF487}"/>
              </a:ext>
            </a:extLst>
          </p:cNvPr>
          <p:cNvSpPr>
            <a:spLocks noGrp="1"/>
          </p:cNvSpPr>
          <p:nvPr>
            <p:ph type="pic" sz="quarter" idx="29" hasCustomPrompt="1"/>
          </p:nvPr>
        </p:nvSpPr>
        <p:spPr>
          <a:xfrm>
            <a:off x="8989200" y="2206800"/>
            <a:ext cx="2642400" cy="2646000"/>
          </a:xfrm>
          <a:noFill/>
          <a:ln w="3175">
            <a:noFill/>
          </a:ln>
        </p:spPr>
        <p:txBody>
          <a:bodyPr lIns="180000" tIns="180000" rIns="180000" bIns="180000"/>
          <a:lstStyle>
            <a:lvl1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b="1"/>
            </a:lvl1p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dirty="0"/>
              <a:t>Insert picture or video.</a:t>
            </a:r>
            <a:endParaRPr lang="en-US" noProof="0" dirty="0"/>
          </a:p>
        </p:txBody>
      </p:sp>
      <p:sp>
        <p:nvSpPr>
          <p:cNvPr id="18" name="Content 4">
            <a:extLst>
              <a:ext uri="{FF2B5EF4-FFF2-40B4-BE49-F238E27FC236}">
                <a16:creationId xmlns:a16="http://schemas.microsoft.com/office/drawing/2014/main" id="{7518032B-617E-EE2D-DF75-1902261A6CB5}"/>
              </a:ext>
            </a:extLst>
          </p:cNvPr>
          <p:cNvSpPr>
            <a:spLocks noGrp="1"/>
          </p:cNvSpPr>
          <p:nvPr>
            <p:ph sz="quarter" idx="36" hasCustomPrompt="1"/>
          </p:nvPr>
        </p:nvSpPr>
        <p:spPr>
          <a:xfrm>
            <a:off x="8989200" y="5022000"/>
            <a:ext cx="2642400" cy="1172425"/>
          </a:xfrm>
        </p:spPr>
        <p:txBody>
          <a:bodyPr>
            <a:noAutofit/>
          </a:bodyPr>
          <a:lstStyle>
            <a:lvl1pPr>
              <a:spcAft>
                <a:spcPts val="0"/>
              </a:spcAft>
              <a:defRPr sz="1400" b="1">
                <a:solidFill>
                  <a:schemeClr val="tx1"/>
                </a:solidFill>
              </a:defRPr>
            </a:lvl1pPr>
            <a:lvl2pPr marL="0" indent="0">
              <a:spcAft>
                <a:spcPts val="0"/>
              </a:spcAft>
              <a:buClr>
                <a:schemeClr val="tx2"/>
              </a:buClr>
              <a:buFont typeface="Arial" panose="020B0604020202020204" pitchFamily="34" charset="0"/>
              <a:buNone/>
              <a:defRPr sz="1400">
                <a:solidFill>
                  <a:schemeClr val="tx1"/>
                </a:solidFill>
              </a:defRPr>
            </a:lvl2pPr>
            <a:lvl3pPr marL="144000" indent="-144000">
              <a:spcAft>
                <a:spcPts val="0"/>
              </a:spcAft>
              <a:buClr>
                <a:schemeClr val="tx2"/>
              </a:buClr>
              <a:defRPr sz="1400">
                <a:solidFill>
                  <a:schemeClr val="tx1"/>
                </a:solidFill>
              </a:defRPr>
            </a:lvl3pPr>
            <a:lvl4pPr marL="0" indent="0">
              <a:spcAft>
                <a:spcPts val="0"/>
              </a:spcAft>
              <a:buNone/>
              <a:defRPr sz="1200" b="1">
                <a:solidFill>
                  <a:schemeClr val="tx1"/>
                </a:solidFill>
              </a:defRPr>
            </a:lvl4pPr>
            <a:lvl5pPr marL="0" indent="0">
              <a:spcAft>
                <a:spcPts val="0"/>
              </a:spcAft>
              <a:buClr>
                <a:schemeClr val="tx2"/>
              </a:buClr>
              <a:buFont typeface="Arial" panose="020B0604020202020204" pitchFamily="34" charset="0"/>
              <a:buNone/>
              <a:defRPr sz="1200">
                <a:solidFill>
                  <a:schemeClr val="tx1"/>
                </a:solidFill>
              </a:defRPr>
            </a:lvl5pPr>
            <a:lvl6pPr marL="144000" indent="-144000">
              <a:spcAft>
                <a:spcPts val="0"/>
              </a:spcAft>
              <a:buClr>
                <a:schemeClr val="tx2"/>
              </a:buClr>
              <a:defRPr sz="1200">
                <a:solidFill>
                  <a:schemeClr val="tx1"/>
                </a:solidFill>
              </a:defRPr>
            </a:lvl6pPr>
            <a:lvl7pPr marL="0" indent="0">
              <a:spcBef>
                <a:spcPts val="0"/>
              </a:spcBef>
              <a:spcAft>
                <a:spcPts val="0"/>
              </a:spcAft>
              <a:buNone/>
              <a:defRPr sz="1100" b="1">
                <a:solidFill>
                  <a:schemeClr val="tx1"/>
                </a:solidFill>
              </a:defRPr>
            </a:lvl7pPr>
            <a:lvl8pPr marL="0" indent="0">
              <a:spcBef>
                <a:spcPts val="0"/>
              </a:spcBef>
              <a:spcAft>
                <a:spcPts val="0"/>
              </a:spcAft>
              <a:buClr>
                <a:schemeClr val="tx2"/>
              </a:buClr>
              <a:buNone/>
              <a:defRPr sz="1100">
                <a:solidFill>
                  <a:schemeClr val="tx1"/>
                </a:solidFill>
              </a:defRPr>
            </a:lvl8pPr>
            <a:lvl9pPr marL="144000" indent="-144000">
              <a:spcBef>
                <a:spcPts val="0"/>
              </a:spcBef>
              <a:spcAft>
                <a:spcPts val="0"/>
              </a:spcAft>
              <a:buClr>
                <a:schemeClr val="tx2"/>
              </a:buClr>
              <a:buFont typeface="Arial" panose="020B0604020202020204" pitchFamily="34" charset="0"/>
              <a:buChar char="•"/>
              <a:defRPr sz="1100">
                <a:solidFill>
                  <a:schemeClr val="tx1"/>
                </a:solidFill>
              </a:defRPr>
            </a:lvl9pPr>
          </a:lstStyle>
          <a:p>
            <a:pPr lvl="0"/>
            <a:r>
              <a:rPr lang="en-US" noProof="0" dirty="0"/>
              <a:t>Text Calibri Bold 14 pt</a:t>
            </a:r>
          </a:p>
          <a:p>
            <a:pPr lvl="1"/>
            <a:r>
              <a:rPr lang="en-US" noProof="0" dirty="0"/>
              <a:t>Text Calibri 14 pt</a:t>
            </a:r>
          </a:p>
          <a:p>
            <a:pPr lvl="2"/>
            <a:r>
              <a:rPr lang="en-US" noProof="0" dirty="0"/>
              <a:t>Text Calibri 14 pt</a:t>
            </a:r>
          </a:p>
        </p:txBody>
      </p:sp>
      <p:sp>
        <p:nvSpPr>
          <p:cNvPr id="20" name="Date Placeholder 19">
            <a:extLst>
              <a:ext uri="{FF2B5EF4-FFF2-40B4-BE49-F238E27FC236}">
                <a16:creationId xmlns:a16="http://schemas.microsoft.com/office/drawing/2014/main" id="{A6EEA922-2938-2316-D9A6-92409242C525}"/>
              </a:ext>
              <a:ext uri="{C183D7F6-B498-43B3-948B-1728B52AA6E4}">
                <adec:decorative xmlns:adec="http://schemas.microsoft.com/office/drawing/2017/decorative" val="1"/>
              </a:ext>
            </a:extLst>
          </p:cNvPr>
          <p:cNvSpPr>
            <a:spLocks noGrp="1"/>
          </p:cNvSpPr>
          <p:nvPr>
            <p:ph type="dt" sz="half" idx="37"/>
          </p:nvPr>
        </p:nvSpPr>
        <p:spPr/>
        <p:txBody>
          <a:bodyPr/>
          <a:lstStyle/>
          <a:p>
            <a:pPr algn="r"/>
            <a:r>
              <a:rPr lang="en-US"/>
              <a:t>Unrestricted © Siemens Healthineers, 2026</a:t>
            </a:r>
            <a:endParaRPr lang="en-US" dirty="0"/>
          </a:p>
        </p:txBody>
      </p:sp>
      <p:sp>
        <p:nvSpPr>
          <p:cNvPr id="21" name="Footer Placeholder 20">
            <a:extLst>
              <a:ext uri="{FF2B5EF4-FFF2-40B4-BE49-F238E27FC236}">
                <a16:creationId xmlns:a16="http://schemas.microsoft.com/office/drawing/2014/main" id="{E65EC0EF-60C8-87B5-821A-BEB52F147E03}"/>
              </a:ext>
              <a:ext uri="{C183D7F6-B498-43B3-948B-1728B52AA6E4}">
                <adec:decorative xmlns:adec="http://schemas.microsoft.com/office/drawing/2017/decorative" val="1"/>
              </a:ext>
            </a:extLst>
          </p:cNvPr>
          <p:cNvSpPr>
            <a:spLocks noGrp="1"/>
          </p:cNvSpPr>
          <p:nvPr>
            <p:ph type="ftr" sz="quarter" idx="38"/>
          </p:nvPr>
        </p:nvSpPr>
        <p:spPr/>
        <p:txBody>
          <a:bodyPr/>
          <a:lstStyle/>
          <a:p>
            <a:r>
              <a:rPr lang="en-US"/>
              <a:t>SHS DI XP</a:t>
            </a:r>
            <a:endParaRPr lang="en-US" dirty="0"/>
          </a:p>
        </p:txBody>
      </p:sp>
      <p:sp>
        <p:nvSpPr>
          <p:cNvPr id="22" name="Slide Number Placeholder 21">
            <a:extLst>
              <a:ext uri="{FF2B5EF4-FFF2-40B4-BE49-F238E27FC236}">
                <a16:creationId xmlns:a16="http://schemas.microsoft.com/office/drawing/2014/main" id="{414D960E-547E-359E-C28A-54E54E8179A3}"/>
              </a:ext>
              <a:ext uri="{C183D7F6-B498-43B3-948B-1728B52AA6E4}">
                <adec:decorative xmlns:adec="http://schemas.microsoft.com/office/drawing/2017/decorative" val="1"/>
              </a:ext>
            </a:extLst>
          </p:cNvPr>
          <p:cNvSpPr>
            <a:spLocks noGrp="1"/>
          </p:cNvSpPr>
          <p:nvPr>
            <p:ph type="sldNum" sz="quarter" idx="39"/>
          </p:nvPr>
        </p:nvSpPr>
        <p:spPr/>
        <p:txBody>
          <a:bodyPr/>
          <a:lstStyle/>
          <a:p>
            <a:fld id="{42B424FB-C8CA-40D0-9E9F-83B6197CB6E7}" type="slidenum">
              <a:rPr lang="en-US" smtClean="0"/>
              <a:pPr/>
              <a:t>‹Nr.›</a:t>
            </a:fld>
            <a:endParaRPr lang="en-US" b="1" dirty="0"/>
          </a:p>
        </p:txBody>
      </p:sp>
    </p:spTree>
    <p:extLst>
      <p:ext uri="{BB962C8B-B14F-4D97-AF65-F5344CB8AC3E}">
        <p14:creationId xmlns:p14="http://schemas.microsoft.com/office/powerpoint/2010/main" val="3848024891"/>
      </p:ext>
    </p:extLst>
  </p:cSld>
  <p:clrMapOvr>
    <a:overrideClrMapping bg1="dk1" tx1="lt1" bg2="dk2" tx2="lt2" accent1="accent1" accent2="accent2" accent3="accent3" accent4="accent4" accent5="accent5" accent6="accent6" hlink="hlink" folHlink="folHlink"/>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Four Columns with Subhaed and Picture White">
    <p:bg>
      <p:bgRef idx="1001">
        <a:schemeClr val="bg1"/>
      </p:bgRef>
    </p:bg>
    <p:spTree>
      <p:nvGrpSpPr>
        <p:cNvPr id="1" name=""/>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BCFDAAA0-1E3B-A1A4-9B33-CE03668B1CA7}"/>
              </a:ext>
            </a:extLst>
          </p:cNvPr>
          <p:cNvGraphicFramePr>
            <a:graphicFrameLocks/>
          </p:cNvGraphicFramePr>
          <p:nvPr userDrawn="1">
            <p:custDataLst>
              <p:tags r:id="rId1"/>
            </p:custDataLst>
            <p:extLst>
              <p:ext uri="{D42A27DB-BD31-4B8C-83A1-F6EECF244321}">
                <p14:modId xmlns:p14="http://schemas.microsoft.com/office/powerpoint/2010/main" val="399093926"/>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60" imgH="360" progId="TCLayout.ActiveDocument.1">
                  <p:embed/>
                </p:oleObj>
              </mc:Choice>
              <mc:Fallback>
                <p:oleObj name="think-cell Slide" r:id="rId3" imgW="360" imgH="360" progId="TCLayout.ActiveDocument.1">
                  <p:embed/>
                  <p:pic>
                    <p:nvPicPr>
                      <p:cNvPr id="2" name="think-cell data - do not delete" hidden="1">
                        <a:extLst>
                          <a:ext uri="{FF2B5EF4-FFF2-40B4-BE49-F238E27FC236}">
                            <a16:creationId xmlns:a16="http://schemas.microsoft.com/office/drawing/2014/main" id="{BCFDAAA0-1E3B-A1A4-9B33-CE03668B1CA7}"/>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13" name="Headline"/>
          <p:cNvSpPr>
            <a:spLocks noGrp="1"/>
          </p:cNvSpPr>
          <p:nvPr>
            <p:ph type="title" hasCustomPrompt="1"/>
          </p:nvPr>
        </p:nvSpPr>
        <p:spPr>
          <a:xfrm>
            <a:off x="540000" y="219599"/>
            <a:ext cx="9210425" cy="832913"/>
          </a:xfrm>
        </p:spPr>
        <p:txBody>
          <a:bodyPr vert="horz" rIns="0"/>
          <a:lstStyle>
            <a:lvl1pPr>
              <a:defRPr b="0">
                <a:solidFill>
                  <a:schemeClr val="bg2"/>
                </a:solidFill>
              </a:defRPr>
            </a:lvl1pPr>
          </a:lstStyle>
          <a:p>
            <a:r>
              <a:rPr lang="en-US" noProof="0" dirty="0"/>
              <a:t>Title SH-Bree-Headline 27 pt</a:t>
            </a:r>
            <a:br>
              <a:rPr lang="en-US" noProof="0" dirty="0"/>
            </a:br>
            <a:r>
              <a:rPr lang="en-US" noProof="0" dirty="0"/>
              <a:t>Optionally switch to black for second line</a:t>
            </a:r>
          </a:p>
        </p:txBody>
      </p:sp>
      <p:pic>
        <p:nvPicPr>
          <p:cNvPr id="23" name="Siemens Healthineers Logo">
            <a:extLst>
              <a:ext uri="{FF2B5EF4-FFF2-40B4-BE49-F238E27FC236}">
                <a16:creationId xmlns:a16="http://schemas.microsoft.com/office/drawing/2014/main" id="{FD486429-B156-BE73-AE0B-3171FD3E98E4}"/>
              </a:ext>
              <a:ext uri="{C183D7F6-B498-43B3-948B-1728B52AA6E4}">
                <adec:decorative xmlns:adec="http://schemas.microsoft.com/office/drawing/2017/decorative" val="1"/>
              </a:ext>
            </a:extLst>
          </p:cNvPr>
          <p:cNvPicPr>
            <a:picLocks noGrp="1" noRot="1" noMove="1" noResize="1" noEditPoints="1" noAdjustHandles="1" noChangeArrowheads="1" noChangeShapeType="1" noCrop="1"/>
          </p:cNvPicPr>
          <p:nvPr userDrawn="1"/>
        </p:nvPicPr>
        <p:blipFill>
          <a:blip>
            <a:extLst>
              <a:ext uri="{96DAC541-7B7A-43D3-8B79-37D633B846F1}">
                <asvg:svgBlip xmlns:asvg="http://schemas.microsoft.com/office/drawing/2016/SVG/main" r:embed="rId5"/>
              </a:ext>
            </a:extLst>
          </a:blip>
          <a:srcRect/>
          <a:stretch/>
        </p:blipFill>
        <p:spPr bwMode="black">
          <a:xfrm>
            <a:off x="10440000" y="281267"/>
            <a:ext cx="1440000" cy="338400"/>
          </a:xfrm>
          <a:prstGeom prst="rect">
            <a:avLst/>
          </a:prstGeom>
        </p:spPr>
      </p:pic>
      <p:sp>
        <p:nvSpPr>
          <p:cNvPr id="5" name="Section 1">
            <a:extLst>
              <a:ext uri="{FF2B5EF4-FFF2-40B4-BE49-F238E27FC236}">
                <a16:creationId xmlns:a16="http://schemas.microsoft.com/office/drawing/2014/main" id="{A4D87FDD-062F-49D8-809F-5741C8214553}"/>
              </a:ext>
            </a:extLst>
          </p:cNvPr>
          <p:cNvSpPr>
            <a:spLocks noGrp="1"/>
          </p:cNvSpPr>
          <p:nvPr>
            <p:ph type="body" sz="quarter" idx="30" hasCustomPrompt="1"/>
          </p:nvPr>
        </p:nvSpPr>
        <p:spPr>
          <a:xfrm>
            <a:off x="540000" y="1623599"/>
            <a:ext cx="2642400" cy="288000"/>
          </a:xfrm>
        </p:spPr>
        <p:txBody>
          <a:bodyPr tIns="0">
            <a:noAutofit/>
          </a:bodyPr>
          <a:lstStyle>
            <a:lvl1pPr>
              <a:defRPr sz="1600" b="1">
                <a:solidFill>
                  <a:schemeClr val="tx1"/>
                </a:solidFill>
              </a:defRPr>
            </a:lvl1pPr>
            <a:lvl2pPr marL="0" indent="0">
              <a:spcBef>
                <a:spcPts val="0"/>
              </a:spcBef>
              <a:spcAft>
                <a:spcPts val="0"/>
              </a:spcAft>
              <a:buFont typeface="Arial" panose="020B0604020202020204" pitchFamily="34" charset="0"/>
              <a:buNone/>
              <a:defRPr sz="1600">
                <a:solidFill>
                  <a:schemeClr val="tx1"/>
                </a:solidFill>
              </a:defRPr>
            </a:lvl2pPr>
            <a:lvl3pPr marL="0" indent="0">
              <a:spcBef>
                <a:spcPts val="0"/>
              </a:spcBef>
              <a:spcAft>
                <a:spcPts val="0"/>
              </a:spcAft>
              <a:buNone/>
              <a:defRPr sz="1400" b="1">
                <a:solidFill>
                  <a:schemeClr val="tx1"/>
                </a:solidFill>
              </a:defRPr>
            </a:lvl3pPr>
            <a:lvl4pPr marL="0" indent="0">
              <a:spcBef>
                <a:spcPts val="0"/>
              </a:spcBef>
              <a:spcAft>
                <a:spcPts val="0"/>
              </a:spcAft>
              <a:buNone/>
              <a:defRPr sz="1400">
                <a:solidFill>
                  <a:schemeClr val="tx1"/>
                </a:solidFill>
              </a:defRPr>
            </a:lvl4pPr>
            <a:lvl5pPr marL="0" indent="0">
              <a:spcBef>
                <a:spcPts val="0"/>
              </a:spcBef>
              <a:spcAft>
                <a:spcPts val="0"/>
              </a:spcAft>
              <a:buNone/>
              <a:defRPr sz="1200" b="1">
                <a:solidFill>
                  <a:schemeClr val="tx1"/>
                </a:solidFill>
              </a:defRPr>
            </a:lvl5pPr>
            <a:lvl6pPr marL="0" indent="0">
              <a:spcBef>
                <a:spcPts val="0"/>
              </a:spcBef>
              <a:spcAft>
                <a:spcPts val="0"/>
              </a:spcAft>
              <a:buNone/>
              <a:defRPr sz="1200">
                <a:solidFill>
                  <a:schemeClr val="tx1"/>
                </a:solidFill>
              </a:defRPr>
            </a:lvl6pPr>
            <a:lvl7pPr marL="0" indent="0">
              <a:spcBef>
                <a:spcPts val="0"/>
              </a:spcBef>
              <a:spcAft>
                <a:spcPts val="0"/>
              </a:spcAft>
              <a:buNone/>
              <a:defRPr sz="1600" b="1">
                <a:solidFill>
                  <a:schemeClr val="accent3"/>
                </a:solidFill>
              </a:defRPr>
            </a:lvl7pPr>
            <a:lvl8pPr marL="0" indent="0">
              <a:spcBef>
                <a:spcPts val="0"/>
              </a:spcBef>
              <a:spcAft>
                <a:spcPts val="0"/>
              </a:spcAft>
              <a:buNone/>
              <a:defRPr sz="1600">
                <a:solidFill>
                  <a:schemeClr val="accent3"/>
                </a:solidFill>
              </a:defRPr>
            </a:lvl8pPr>
            <a:lvl9pPr marL="0" indent="0">
              <a:spcBef>
                <a:spcPts val="0"/>
              </a:spcBef>
              <a:spcAft>
                <a:spcPts val="0"/>
              </a:spcAft>
              <a:buFont typeface="Arial" panose="020B0604020202020204" pitchFamily="34" charset="0"/>
              <a:buNone/>
              <a:defRPr sz="1400">
                <a:solidFill>
                  <a:schemeClr val="accent3"/>
                </a:solidFill>
              </a:defRPr>
            </a:lvl9pPr>
          </a:lstStyle>
          <a:p>
            <a:pPr lvl="0"/>
            <a:r>
              <a:rPr lang="en-US" noProof="0" dirty="0"/>
              <a:t>Section 1</a:t>
            </a:r>
          </a:p>
        </p:txBody>
      </p:sp>
      <p:cxnSp>
        <p:nvCxnSpPr>
          <p:cNvPr id="6" name="Section line 1">
            <a:extLst>
              <a:ext uri="{FF2B5EF4-FFF2-40B4-BE49-F238E27FC236}">
                <a16:creationId xmlns:a16="http://schemas.microsoft.com/office/drawing/2014/main" id="{2B45B3EF-27AB-F575-A69B-F788B4E70DA1}"/>
              </a:ext>
              <a:ext uri="{C183D7F6-B498-43B3-948B-1728B52AA6E4}">
                <adec:decorative xmlns:adec="http://schemas.microsoft.com/office/drawing/2017/decorative" val="1"/>
              </a:ext>
            </a:extLst>
          </p:cNvPr>
          <p:cNvCxnSpPr>
            <a:cxnSpLocks noGrp="1" noRot="1" noMove="1" noResize="1" noEditPoints="1" noAdjustHandles="1" noChangeArrowheads="1" noChangeShapeType="1"/>
          </p:cNvCxnSpPr>
          <p:nvPr userDrawn="1"/>
        </p:nvCxnSpPr>
        <p:spPr>
          <a:xfrm>
            <a:off x="539749" y="1997133"/>
            <a:ext cx="2642400" cy="0"/>
          </a:xfrm>
          <a:prstGeom prst="line">
            <a:avLst/>
          </a:prstGeom>
          <a:ln w="6350" cap="rnd">
            <a:solidFill>
              <a:schemeClr val="tx1"/>
            </a:solidFill>
            <a:prstDash val="solid"/>
          </a:ln>
        </p:spPr>
        <p:style>
          <a:lnRef idx="1">
            <a:schemeClr val="accent1"/>
          </a:lnRef>
          <a:fillRef idx="0">
            <a:schemeClr val="accent1"/>
          </a:fillRef>
          <a:effectRef idx="0">
            <a:schemeClr val="accent1"/>
          </a:effectRef>
          <a:fontRef idx="minor">
            <a:schemeClr val="tx1"/>
          </a:fontRef>
        </p:style>
      </p:cxnSp>
      <p:sp>
        <p:nvSpPr>
          <p:cNvPr id="4" name="Clinical image 1" descr="Clinical image or video"/>
          <p:cNvSpPr>
            <a:spLocks noGrp="1"/>
          </p:cNvSpPr>
          <p:nvPr>
            <p:ph type="pic" sz="quarter" idx="18" hasCustomPrompt="1"/>
          </p:nvPr>
        </p:nvSpPr>
        <p:spPr bwMode="auto">
          <a:xfrm>
            <a:off x="540000" y="2206800"/>
            <a:ext cx="2642400" cy="2646000"/>
          </a:xfrm>
          <a:noFill/>
          <a:ln w="3175">
            <a:noFill/>
          </a:ln>
        </p:spPr>
        <p:txBody>
          <a:bodyPr lIns="180000" tIns="180000" rIns="180000" bIns="180000"/>
          <a:lstStyle>
            <a:lvl1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b="1"/>
            </a:lvl1p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dirty="0"/>
              <a:t>Insert picture or video.</a:t>
            </a:r>
            <a:endParaRPr lang="en-US" noProof="0" dirty="0"/>
          </a:p>
        </p:txBody>
      </p:sp>
      <p:sp>
        <p:nvSpPr>
          <p:cNvPr id="7" name="Content 1">
            <a:extLst>
              <a:ext uri="{FF2B5EF4-FFF2-40B4-BE49-F238E27FC236}">
                <a16:creationId xmlns:a16="http://schemas.microsoft.com/office/drawing/2014/main" id="{F3DE8C85-D5DE-48E2-BC87-EE21BFCB3F6E}"/>
              </a:ext>
            </a:extLst>
          </p:cNvPr>
          <p:cNvSpPr>
            <a:spLocks noGrp="1"/>
          </p:cNvSpPr>
          <p:nvPr>
            <p:ph sz="quarter" idx="23" hasCustomPrompt="1"/>
          </p:nvPr>
        </p:nvSpPr>
        <p:spPr>
          <a:xfrm>
            <a:off x="540000" y="5022000"/>
            <a:ext cx="2642400" cy="1172425"/>
          </a:xfrm>
        </p:spPr>
        <p:txBody>
          <a:bodyPr>
            <a:noAutofit/>
          </a:bodyPr>
          <a:lstStyle>
            <a:lvl1pPr>
              <a:spcAft>
                <a:spcPts val="0"/>
              </a:spcAft>
              <a:defRPr sz="1400" b="1">
                <a:solidFill>
                  <a:schemeClr val="tx1"/>
                </a:solidFill>
              </a:defRPr>
            </a:lvl1pPr>
            <a:lvl2pPr marL="0" indent="0">
              <a:spcAft>
                <a:spcPts val="0"/>
              </a:spcAft>
              <a:buClr>
                <a:schemeClr val="bg2"/>
              </a:buClr>
              <a:buFont typeface="Arial" panose="020B0604020202020204" pitchFamily="34" charset="0"/>
              <a:buNone/>
              <a:defRPr sz="1400" b="0">
                <a:solidFill>
                  <a:schemeClr val="tx1"/>
                </a:solidFill>
              </a:defRPr>
            </a:lvl2pPr>
            <a:lvl3pPr marL="144000" indent="-144000">
              <a:spcAft>
                <a:spcPts val="0"/>
              </a:spcAft>
              <a:buClr>
                <a:schemeClr val="bg2"/>
              </a:buClr>
              <a:defRPr sz="1400">
                <a:solidFill>
                  <a:schemeClr val="tx1"/>
                </a:solidFill>
              </a:defRPr>
            </a:lvl3pPr>
            <a:lvl4pPr marL="0" indent="0">
              <a:spcAft>
                <a:spcPts val="0"/>
              </a:spcAft>
              <a:buNone/>
              <a:defRPr sz="1200" b="1">
                <a:solidFill>
                  <a:schemeClr val="tx1"/>
                </a:solidFill>
              </a:defRPr>
            </a:lvl4pPr>
            <a:lvl5pPr marL="0" indent="0">
              <a:spcAft>
                <a:spcPts val="0"/>
              </a:spcAft>
              <a:buNone/>
              <a:defRPr sz="1200">
                <a:solidFill>
                  <a:schemeClr val="tx1"/>
                </a:solidFill>
              </a:defRPr>
            </a:lvl5pPr>
            <a:lvl6pPr marL="144000" indent="-144000">
              <a:spcAft>
                <a:spcPts val="0"/>
              </a:spcAft>
              <a:defRPr sz="1200">
                <a:solidFill>
                  <a:schemeClr val="tx1"/>
                </a:solidFill>
              </a:defRPr>
            </a:lvl6pPr>
            <a:lvl7pPr marL="0" indent="0">
              <a:spcBef>
                <a:spcPts val="0"/>
              </a:spcBef>
              <a:spcAft>
                <a:spcPts val="0"/>
              </a:spcAft>
              <a:buNone/>
              <a:defRPr sz="1100" b="1">
                <a:solidFill>
                  <a:schemeClr val="tx1"/>
                </a:solidFill>
              </a:defRPr>
            </a:lvl7pPr>
            <a:lvl8pPr marL="0" indent="0">
              <a:spcBef>
                <a:spcPts val="0"/>
              </a:spcBef>
              <a:spcAft>
                <a:spcPts val="0"/>
              </a:spcAft>
              <a:buNone/>
              <a:defRPr sz="1100">
                <a:solidFill>
                  <a:schemeClr val="tx1"/>
                </a:solidFill>
              </a:defRPr>
            </a:lvl8pPr>
            <a:lvl9pPr marL="144000" indent="-144000">
              <a:spcBef>
                <a:spcPts val="0"/>
              </a:spcBef>
              <a:spcAft>
                <a:spcPts val="0"/>
              </a:spcAft>
              <a:buClr>
                <a:schemeClr val="bg2"/>
              </a:buClr>
              <a:buFont typeface="Arial" panose="020B0604020202020204" pitchFamily="34" charset="0"/>
              <a:buChar char="•"/>
              <a:defRPr sz="1100">
                <a:solidFill>
                  <a:schemeClr val="tx1"/>
                </a:solidFill>
              </a:defRPr>
            </a:lvl9pPr>
          </a:lstStyle>
          <a:p>
            <a:pPr lvl="0"/>
            <a:r>
              <a:rPr lang="en-US" noProof="0" dirty="0"/>
              <a:t>Text Calibri Bold 14 pt</a:t>
            </a:r>
          </a:p>
          <a:p>
            <a:pPr lvl="1"/>
            <a:r>
              <a:rPr lang="en-US" noProof="0" dirty="0"/>
              <a:t>Text Calibri 14 pt</a:t>
            </a:r>
          </a:p>
          <a:p>
            <a:pPr lvl="2"/>
            <a:r>
              <a:rPr lang="en-US" noProof="0" dirty="0"/>
              <a:t>Text Calibri 14 pt</a:t>
            </a:r>
          </a:p>
        </p:txBody>
      </p:sp>
      <p:sp>
        <p:nvSpPr>
          <p:cNvPr id="24" name="Section 2">
            <a:extLst>
              <a:ext uri="{FF2B5EF4-FFF2-40B4-BE49-F238E27FC236}">
                <a16:creationId xmlns:a16="http://schemas.microsoft.com/office/drawing/2014/main" id="{650FABFD-7068-4DE9-976C-84AD6DB2DF9D}"/>
              </a:ext>
            </a:extLst>
          </p:cNvPr>
          <p:cNvSpPr>
            <a:spLocks noGrp="1"/>
          </p:cNvSpPr>
          <p:nvPr>
            <p:ph type="body" sz="quarter" idx="31" hasCustomPrompt="1"/>
          </p:nvPr>
        </p:nvSpPr>
        <p:spPr>
          <a:xfrm>
            <a:off x="3355200" y="1623599"/>
            <a:ext cx="2642400" cy="288000"/>
          </a:xfrm>
        </p:spPr>
        <p:txBody>
          <a:bodyPr tIns="0">
            <a:noAutofit/>
          </a:bodyPr>
          <a:lstStyle>
            <a:lvl1pPr>
              <a:defRPr sz="1600" b="1">
                <a:solidFill>
                  <a:schemeClr val="tx1"/>
                </a:solidFill>
              </a:defRPr>
            </a:lvl1pPr>
            <a:lvl2pPr marL="0" indent="0">
              <a:spcBef>
                <a:spcPts val="0"/>
              </a:spcBef>
              <a:spcAft>
                <a:spcPts val="0"/>
              </a:spcAft>
              <a:buFont typeface="Arial" panose="020B0604020202020204" pitchFamily="34" charset="0"/>
              <a:buNone/>
              <a:defRPr sz="1600">
                <a:solidFill>
                  <a:schemeClr val="tx1"/>
                </a:solidFill>
              </a:defRPr>
            </a:lvl2pPr>
            <a:lvl3pPr marL="0" indent="0">
              <a:spcBef>
                <a:spcPts val="0"/>
              </a:spcBef>
              <a:spcAft>
                <a:spcPts val="0"/>
              </a:spcAft>
              <a:buNone/>
              <a:defRPr sz="1400" b="1">
                <a:solidFill>
                  <a:schemeClr val="tx1"/>
                </a:solidFill>
              </a:defRPr>
            </a:lvl3pPr>
            <a:lvl4pPr marL="0" indent="0">
              <a:spcBef>
                <a:spcPts val="0"/>
              </a:spcBef>
              <a:spcAft>
                <a:spcPts val="0"/>
              </a:spcAft>
              <a:buNone/>
              <a:defRPr sz="1400">
                <a:solidFill>
                  <a:schemeClr val="tx1"/>
                </a:solidFill>
              </a:defRPr>
            </a:lvl4pPr>
            <a:lvl5pPr marL="0" indent="0">
              <a:spcBef>
                <a:spcPts val="0"/>
              </a:spcBef>
              <a:spcAft>
                <a:spcPts val="0"/>
              </a:spcAft>
              <a:buNone/>
              <a:defRPr sz="1200" b="1">
                <a:solidFill>
                  <a:schemeClr val="tx1"/>
                </a:solidFill>
              </a:defRPr>
            </a:lvl5pPr>
            <a:lvl6pPr marL="0" indent="0">
              <a:spcBef>
                <a:spcPts val="0"/>
              </a:spcBef>
              <a:spcAft>
                <a:spcPts val="0"/>
              </a:spcAft>
              <a:buNone/>
              <a:defRPr sz="1200">
                <a:solidFill>
                  <a:schemeClr val="tx1"/>
                </a:solidFill>
              </a:defRPr>
            </a:lvl6pPr>
            <a:lvl7pPr marL="0" indent="0">
              <a:spcBef>
                <a:spcPts val="0"/>
              </a:spcBef>
              <a:spcAft>
                <a:spcPts val="0"/>
              </a:spcAft>
              <a:buNone/>
              <a:defRPr sz="1600" b="1">
                <a:solidFill>
                  <a:schemeClr val="accent3"/>
                </a:solidFill>
              </a:defRPr>
            </a:lvl7pPr>
            <a:lvl8pPr marL="0" indent="0">
              <a:spcBef>
                <a:spcPts val="0"/>
              </a:spcBef>
              <a:spcAft>
                <a:spcPts val="0"/>
              </a:spcAft>
              <a:buNone/>
              <a:defRPr sz="1600">
                <a:solidFill>
                  <a:schemeClr val="accent3"/>
                </a:solidFill>
              </a:defRPr>
            </a:lvl8pPr>
            <a:lvl9pPr marL="0" indent="0">
              <a:spcBef>
                <a:spcPts val="0"/>
              </a:spcBef>
              <a:spcAft>
                <a:spcPts val="0"/>
              </a:spcAft>
              <a:buFont typeface="Arial" panose="020B0604020202020204" pitchFamily="34" charset="0"/>
              <a:buNone/>
              <a:defRPr sz="1400">
                <a:solidFill>
                  <a:schemeClr val="accent3"/>
                </a:solidFill>
              </a:defRPr>
            </a:lvl9pPr>
          </a:lstStyle>
          <a:p>
            <a:pPr lvl="0"/>
            <a:r>
              <a:rPr lang="en-US" noProof="0" dirty="0"/>
              <a:t>Section 2</a:t>
            </a:r>
          </a:p>
        </p:txBody>
      </p:sp>
      <p:cxnSp>
        <p:nvCxnSpPr>
          <p:cNvPr id="8" name="Section line 2">
            <a:extLst>
              <a:ext uri="{FF2B5EF4-FFF2-40B4-BE49-F238E27FC236}">
                <a16:creationId xmlns:a16="http://schemas.microsoft.com/office/drawing/2014/main" id="{5FAB41ED-3D4A-EA2A-4FAF-26A9EDDC9FB8}"/>
              </a:ext>
              <a:ext uri="{C183D7F6-B498-43B3-948B-1728B52AA6E4}">
                <adec:decorative xmlns:adec="http://schemas.microsoft.com/office/drawing/2017/decorative" val="1"/>
              </a:ext>
            </a:extLst>
          </p:cNvPr>
          <p:cNvCxnSpPr>
            <a:cxnSpLocks noGrp="1" noRot="1" noMove="1" noResize="1" noEditPoints="1" noAdjustHandles="1" noChangeArrowheads="1" noChangeShapeType="1"/>
          </p:cNvCxnSpPr>
          <p:nvPr userDrawn="1"/>
        </p:nvCxnSpPr>
        <p:spPr>
          <a:xfrm>
            <a:off x="3355033" y="1997133"/>
            <a:ext cx="2642400" cy="0"/>
          </a:xfrm>
          <a:prstGeom prst="line">
            <a:avLst/>
          </a:prstGeom>
          <a:ln w="6350" cap="rnd">
            <a:solidFill>
              <a:schemeClr val="tx1"/>
            </a:solidFill>
            <a:prstDash val="solid"/>
          </a:ln>
        </p:spPr>
        <p:style>
          <a:lnRef idx="1">
            <a:schemeClr val="accent1"/>
          </a:lnRef>
          <a:fillRef idx="0">
            <a:schemeClr val="accent1"/>
          </a:fillRef>
          <a:effectRef idx="0">
            <a:schemeClr val="accent1"/>
          </a:effectRef>
          <a:fontRef idx="minor">
            <a:schemeClr val="tx1"/>
          </a:fontRef>
        </p:style>
      </p:cxnSp>
      <p:sp>
        <p:nvSpPr>
          <p:cNvPr id="14" name="Clinical image 2" descr="Clinical image or video">
            <a:extLst>
              <a:ext uri="{FF2B5EF4-FFF2-40B4-BE49-F238E27FC236}">
                <a16:creationId xmlns:a16="http://schemas.microsoft.com/office/drawing/2014/main" id="{1B6A89FF-0093-42D5-A01F-9F38E6EAE9A0}"/>
              </a:ext>
            </a:extLst>
          </p:cNvPr>
          <p:cNvSpPr>
            <a:spLocks noGrp="1"/>
          </p:cNvSpPr>
          <p:nvPr>
            <p:ph type="pic" sz="quarter" idx="27" hasCustomPrompt="1"/>
          </p:nvPr>
        </p:nvSpPr>
        <p:spPr>
          <a:xfrm>
            <a:off x="3356400" y="2206800"/>
            <a:ext cx="2642400" cy="2646000"/>
          </a:xfrm>
          <a:noFill/>
          <a:ln w="3175">
            <a:noFill/>
          </a:ln>
        </p:spPr>
        <p:txBody>
          <a:bodyPr lIns="180000" tIns="180000" rIns="180000" bIns="180000"/>
          <a:lstStyle>
            <a:lvl1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b="1"/>
            </a:lvl1p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dirty="0"/>
              <a:t>Insert picture or video.</a:t>
            </a:r>
            <a:endParaRPr lang="en-US" noProof="0" dirty="0"/>
          </a:p>
        </p:txBody>
      </p:sp>
      <p:sp>
        <p:nvSpPr>
          <p:cNvPr id="11" name="Content 2">
            <a:extLst>
              <a:ext uri="{FF2B5EF4-FFF2-40B4-BE49-F238E27FC236}">
                <a16:creationId xmlns:a16="http://schemas.microsoft.com/office/drawing/2014/main" id="{22C06F6E-36A8-A6F3-8736-0ABBFDF0770D}"/>
              </a:ext>
            </a:extLst>
          </p:cNvPr>
          <p:cNvSpPr>
            <a:spLocks noGrp="1"/>
          </p:cNvSpPr>
          <p:nvPr>
            <p:ph sz="quarter" idx="34" hasCustomPrompt="1"/>
          </p:nvPr>
        </p:nvSpPr>
        <p:spPr>
          <a:xfrm>
            <a:off x="3356400" y="5022000"/>
            <a:ext cx="2642400" cy="1172425"/>
          </a:xfrm>
        </p:spPr>
        <p:txBody>
          <a:bodyPr>
            <a:noAutofit/>
          </a:bodyPr>
          <a:lstStyle>
            <a:lvl1pPr>
              <a:spcAft>
                <a:spcPts val="0"/>
              </a:spcAft>
              <a:defRPr sz="1400" b="1">
                <a:solidFill>
                  <a:schemeClr val="tx1"/>
                </a:solidFill>
              </a:defRPr>
            </a:lvl1pPr>
            <a:lvl2pPr marL="0" indent="0">
              <a:spcAft>
                <a:spcPts val="0"/>
              </a:spcAft>
              <a:buClr>
                <a:schemeClr val="bg2"/>
              </a:buClr>
              <a:buFont typeface="Arial" panose="020B0604020202020204" pitchFamily="34" charset="0"/>
              <a:buNone/>
              <a:defRPr sz="1400">
                <a:solidFill>
                  <a:schemeClr val="tx1"/>
                </a:solidFill>
              </a:defRPr>
            </a:lvl2pPr>
            <a:lvl3pPr marL="144000" indent="-144000">
              <a:spcAft>
                <a:spcPts val="0"/>
              </a:spcAft>
              <a:buClr>
                <a:schemeClr val="bg2"/>
              </a:buClr>
              <a:defRPr sz="1400">
                <a:solidFill>
                  <a:schemeClr val="tx1"/>
                </a:solidFill>
              </a:defRPr>
            </a:lvl3pPr>
            <a:lvl4pPr marL="0" indent="0">
              <a:spcAft>
                <a:spcPts val="0"/>
              </a:spcAft>
              <a:buNone/>
              <a:defRPr sz="1200" b="1">
                <a:solidFill>
                  <a:schemeClr val="tx1"/>
                </a:solidFill>
              </a:defRPr>
            </a:lvl4pPr>
            <a:lvl5pPr marL="0" indent="0">
              <a:spcAft>
                <a:spcPts val="0"/>
              </a:spcAft>
              <a:buNone/>
              <a:defRPr sz="1200">
                <a:solidFill>
                  <a:schemeClr val="tx1"/>
                </a:solidFill>
              </a:defRPr>
            </a:lvl5pPr>
            <a:lvl6pPr marL="144000" indent="-144000">
              <a:spcAft>
                <a:spcPts val="0"/>
              </a:spcAft>
              <a:defRPr sz="1200" b="0">
                <a:solidFill>
                  <a:schemeClr val="tx1"/>
                </a:solidFill>
              </a:defRPr>
            </a:lvl6pPr>
            <a:lvl7pPr marL="0" indent="0">
              <a:spcBef>
                <a:spcPts val="0"/>
              </a:spcBef>
              <a:spcAft>
                <a:spcPts val="0"/>
              </a:spcAft>
              <a:buNone/>
              <a:defRPr sz="1100" b="1">
                <a:solidFill>
                  <a:schemeClr val="tx1"/>
                </a:solidFill>
              </a:defRPr>
            </a:lvl7pPr>
            <a:lvl8pPr marL="0" indent="0">
              <a:spcBef>
                <a:spcPts val="0"/>
              </a:spcBef>
              <a:spcAft>
                <a:spcPts val="0"/>
              </a:spcAft>
              <a:buNone/>
              <a:defRPr sz="1100">
                <a:solidFill>
                  <a:schemeClr val="tx1"/>
                </a:solidFill>
              </a:defRPr>
            </a:lvl8pPr>
            <a:lvl9pPr marL="144000" indent="-144000">
              <a:spcBef>
                <a:spcPts val="0"/>
              </a:spcBef>
              <a:spcAft>
                <a:spcPts val="0"/>
              </a:spcAft>
              <a:buClr>
                <a:schemeClr val="bg2"/>
              </a:buClr>
              <a:buFont typeface="Arial" panose="020B0604020202020204" pitchFamily="34" charset="0"/>
              <a:buChar char="•"/>
              <a:defRPr sz="1100">
                <a:solidFill>
                  <a:schemeClr val="tx1"/>
                </a:solidFill>
              </a:defRPr>
            </a:lvl9pPr>
          </a:lstStyle>
          <a:p>
            <a:pPr lvl="0"/>
            <a:r>
              <a:rPr lang="en-US" noProof="0" dirty="0"/>
              <a:t>Text Calibri Bold 14 pt</a:t>
            </a:r>
          </a:p>
          <a:p>
            <a:pPr lvl="1"/>
            <a:r>
              <a:rPr lang="en-US" noProof="0" dirty="0"/>
              <a:t>Text Calibri 14 pt</a:t>
            </a:r>
          </a:p>
          <a:p>
            <a:pPr lvl="2"/>
            <a:r>
              <a:rPr lang="en-US" noProof="0" dirty="0"/>
              <a:t>Text Calibri 14 pt</a:t>
            </a:r>
          </a:p>
        </p:txBody>
      </p:sp>
      <p:sp>
        <p:nvSpPr>
          <p:cNvPr id="19" name="Footnote">
            <a:extLst>
              <a:ext uri="{C183D7F6-B498-43B3-948B-1728B52AA6E4}">
                <adec:decorative xmlns:adec="http://schemas.microsoft.com/office/drawing/2017/decorative" val="1"/>
              </a:ext>
            </a:extLst>
          </p:cNvPr>
          <p:cNvSpPr>
            <a:spLocks noGrp="1"/>
          </p:cNvSpPr>
          <p:nvPr>
            <p:ph type="body" sz="quarter" idx="15" hasCustomPrompt="1"/>
          </p:nvPr>
        </p:nvSpPr>
        <p:spPr>
          <a:xfrm>
            <a:off x="540000" y="6297348"/>
            <a:ext cx="4510800" cy="360000"/>
          </a:xfrm>
        </p:spPr>
        <p:txBody>
          <a:bodyPr anchor="b" anchorCtr="0">
            <a:noAutofit/>
          </a:bodyPr>
          <a:lstStyle>
            <a:lvl1pPr>
              <a:lnSpc>
                <a:spcPct val="100000"/>
              </a:lnSpc>
              <a:defRPr sz="1000" b="0">
                <a:solidFill>
                  <a:schemeClr val="tx1"/>
                </a:solidFill>
              </a:defRPr>
            </a:lvl1pPr>
          </a:lstStyle>
          <a:p>
            <a:r>
              <a:rPr lang="en-US" dirty="0"/>
              <a:t>Click to add footnote</a:t>
            </a:r>
            <a:br>
              <a:rPr lang="en-US" dirty="0"/>
            </a:br>
            <a:r>
              <a:rPr lang="en-US" dirty="0"/>
              <a:t>second line</a:t>
            </a:r>
          </a:p>
        </p:txBody>
      </p:sp>
      <p:sp>
        <p:nvSpPr>
          <p:cNvPr id="25" name="Section 3">
            <a:extLst>
              <a:ext uri="{FF2B5EF4-FFF2-40B4-BE49-F238E27FC236}">
                <a16:creationId xmlns:a16="http://schemas.microsoft.com/office/drawing/2014/main" id="{122681D0-1733-4184-8DE3-4F7818D7DE52}"/>
              </a:ext>
            </a:extLst>
          </p:cNvPr>
          <p:cNvSpPr>
            <a:spLocks noGrp="1"/>
          </p:cNvSpPr>
          <p:nvPr>
            <p:ph type="body" sz="quarter" idx="32" hasCustomPrompt="1"/>
          </p:nvPr>
        </p:nvSpPr>
        <p:spPr>
          <a:xfrm>
            <a:off x="6170400" y="1623599"/>
            <a:ext cx="2642400" cy="288000"/>
          </a:xfrm>
        </p:spPr>
        <p:txBody>
          <a:bodyPr tIns="0">
            <a:noAutofit/>
          </a:bodyPr>
          <a:lstStyle>
            <a:lvl1pPr>
              <a:defRPr sz="1600" b="1">
                <a:solidFill>
                  <a:schemeClr val="tx1"/>
                </a:solidFill>
              </a:defRPr>
            </a:lvl1pPr>
            <a:lvl2pPr marL="0" indent="0">
              <a:spcBef>
                <a:spcPts val="0"/>
              </a:spcBef>
              <a:spcAft>
                <a:spcPts val="0"/>
              </a:spcAft>
              <a:buFont typeface="Arial" panose="020B0604020202020204" pitchFamily="34" charset="0"/>
              <a:buNone/>
              <a:defRPr sz="1600">
                <a:solidFill>
                  <a:schemeClr val="tx1"/>
                </a:solidFill>
              </a:defRPr>
            </a:lvl2pPr>
            <a:lvl3pPr marL="0" indent="0">
              <a:spcBef>
                <a:spcPts val="0"/>
              </a:spcBef>
              <a:spcAft>
                <a:spcPts val="0"/>
              </a:spcAft>
              <a:buNone/>
              <a:defRPr sz="1400" b="1">
                <a:solidFill>
                  <a:schemeClr val="tx1"/>
                </a:solidFill>
              </a:defRPr>
            </a:lvl3pPr>
            <a:lvl4pPr marL="0" indent="0">
              <a:spcBef>
                <a:spcPts val="0"/>
              </a:spcBef>
              <a:spcAft>
                <a:spcPts val="0"/>
              </a:spcAft>
              <a:buNone/>
              <a:defRPr sz="1400">
                <a:solidFill>
                  <a:schemeClr val="tx1"/>
                </a:solidFill>
              </a:defRPr>
            </a:lvl4pPr>
            <a:lvl5pPr marL="0" indent="0">
              <a:spcBef>
                <a:spcPts val="0"/>
              </a:spcBef>
              <a:spcAft>
                <a:spcPts val="0"/>
              </a:spcAft>
              <a:buNone/>
              <a:defRPr sz="1200" b="1">
                <a:solidFill>
                  <a:schemeClr val="tx1"/>
                </a:solidFill>
              </a:defRPr>
            </a:lvl5pPr>
            <a:lvl6pPr marL="0" indent="0">
              <a:spcBef>
                <a:spcPts val="0"/>
              </a:spcBef>
              <a:spcAft>
                <a:spcPts val="0"/>
              </a:spcAft>
              <a:buNone/>
              <a:defRPr sz="1200">
                <a:solidFill>
                  <a:schemeClr val="tx1"/>
                </a:solidFill>
              </a:defRPr>
            </a:lvl6pPr>
            <a:lvl7pPr marL="0" indent="0">
              <a:spcBef>
                <a:spcPts val="0"/>
              </a:spcBef>
              <a:spcAft>
                <a:spcPts val="0"/>
              </a:spcAft>
              <a:buNone/>
              <a:defRPr sz="1600" b="1">
                <a:solidFill>
                  <a:schemeClr val="accent3"/>
                </a:solidFill>
              </a:defRPr>
            </a:lvl7pPr>
            <a:lvl8pPr marL="0" indent="0">
              <a:spcBef>
                <a:spcPts val="0"/>
              </a:spcBef>
              <a:spcAft>
                <a:spcPts val="0"/>
              </a:spcAft>
              <a:buNone/>
              <a:defRPr sz="1600">
                <a:solidFill>
                  <a:schemeClr val="accent3"/>
                </a:solidFill>
              </a:defRPr>
            </a:lvl8pPr>
            <a:lvl9pPr marL="0" indent="0">
              <a:spcBef>
                <a:spcPts val="0"/>
              </a:spcBef>
              <a:spcAft>
                <a:spcPts val="0"/>
              </a:spcAft>
              <a:buFont typeface="Arial" panose="020B0604020202020204" pitchFamily="34" charset="0"/>
              <a:buNone/>
              <a:defRPr>
                <a:solidFill>
                  <a:schemeClr val="accent3"/>
                </a:solidFill>
              </a:defRPr>
            </a:lvl9pPr>
          </a:lstStyle>
          <a:p>
            <a:pPr lvl="0"/>
            <a:r>
              <a:rPr lang="en-US" noProof="0" dirty="0"/>
              <a:t>Section 3</a:t>
            </a:r>
          </a:p>
        </p:txBody>
      </p:sp>
      <p:cxnSp>
        <p:nvCxnSpPr>
          <p:cNvPr id="9" name="Section line 3">
            <a:extLst>
              <a:ext uri="{FF2B5EF4-FFF2-40B4-BE49-F238E27FC236}">
                <a16:creationId xmlns:a16="http://schemas.microsoft.com/office/drawing/2014/main" id="{990A666E-8CF0-2A01-FD3D-C03C6E728716}"/>
              </a:ext>
              <a:ext uri="{C183D7F6-B498-43B3-948B-1728B52AA6E4}">
                <adec:decorative xmlns:adec="http://schemas.microsoft.com/office/drawing/2017/decorative" val="1"/>
              </a:ext>
            </a:extLst>
          </p:cNvPr>
          <p:cNvCxnSpPr>
            <a:cxnSpLocks noGrp="1" noRot="1" noMove="1" noResize="1" noEditPoints="1" noAdjustHandles="1" noChangeArrowheads="1" noChangeShapeType="1"/>
          </p:cNvCxnSpPr>
          <p:nvPr userDrawn="1"/>
        </p:nvCxnSpPr>
        <p:spPr>
          <a:xfrm>
            <a:off x="6170317" y="1997133"/>
            <a:ext cx="2642400" cy="0"/>
          </a:xfrm>
          <a:prstGeom prst="line">
            <a:avLst/>
          </a:prstGeom>
          <a:ln w="6350" cap="rnd">
            <a:solidFill>
              <a:schemeClr val="tx1"/>
            </a:solidFill>
            <a:prstDash val="solid"/>
          </a:ln>
        </p:spPr>
        <p:style>
          <a:lnRef idx="1">
            <a:schemeClr val="accent1"/>
          </a:lnRef>
          <a:fillRef idx="0">
            <a:schemeClr val="accent1"/>
          </a:fillRef>
          <a:effectRef idx="0">
            <a:schemeClr val="accent1"/>
          </a:effectRef>
          <a:fontRef idx="minor">
            <a:schemeClr val="tx1"/>
          </a:fontRef>
        </p:style>
      </p:cxnSp>
      <p:sp>
        <p:nvSpPr>
          <p:cNvPr id="15" name="Clinical image 3" descr="Clinical image or video">
            <a:extLst>
              <a:ext uri="{FF2B5EF4-FFF2-40B4-BE49-F238E27FC236}">
                <a16:creationId xmlns:a16="http://schemas.microsoft.com/office/drawing/2014/main" id="{0FB77AF6-1131-46EA-A876-D52D6E453D8C}"/>
              </a:ext>
            </a:extLst>
          </p:cNvPr>
          <p:cNvSpPr>
            <a:spLocks noGrp="1"/>
          </p:cNvSpPr>
          <p:nvPr>
            <p:ph type="pic" sz="quarter" idx="28" hasCustomPrompt="1"/>
          </p:nvPr>
        </p:nvSpPr>
        <p:spPr>
          <a:xfrm>
            <a:off x="6172800" y="2206800"/>
            <a:ext cx="2642400" cy="2646000"/>
          </a:xfrm>
          <a:noFill/>
          <a:ln w="3175">
            <a:noFill/>
          </a:ln>
        </p:spPr>
        <p:txBody>
          <a:bodyPr lIns="180000" tIns="180000" rIns="180000" bIns="180000"/>
          <a:lstStyle>
            <a:lvl1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b="1"/>
            </a:lvl1p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dirty="0"/>
              <a:t>Insert picture or video.</a:t>
            </a:r>
            <a:endParaRPr lang="en-US" noProof="0" dirty="0"/>
          </a:p>
        </p:txBody>
      </p:sp>
      <p:sp>
        <p:nvSpPr>
          <p:cNvPr id="12" name="Content 3">
            <a:extLst>
              <a:ext uri="{FF2B5EF4-FFF2-40B4-BE49-F238E27FC236}">
                <a16:creationId xmlns:a16="http://schemas.microsoft.com/office/drawing/2014/main" id="{A152E533-D690-828A-05C7-A4BB94833D87}"/>
              </a:ext>
            </a:extLst>
          </p:cNvPr>
          <p:cNvSpPr>
            <a:spLocks noGrp="1"/>
          </p:cNvSpPr>
          <p:nvPr>
            <p:ph sz="quarter" idx="35" hasCustomPrompt="1"/>
          </p:nvPr>
        </p:nvSpPr>
        <p:spPr>
          <a:xfrm>
            <a:off x="6172800" y="5022000"/>
            <a:ext cx="2642400" cy="1172425"/>
          </a:xfrm>
        </p:spPr>
        <p:txBody>
          <a:bodyPr>
            <a:noAutofit/>
          </a:bodyPr>
          <a:lstStyle>
            <a:lvl1pPr>
              <a:spcAft>
                <a:spcPts val="0"/>
              </a:spcAft>
              <a:defRPr sz="1400" b="1">
                <a:solidFill>
                  <a:schemeClr val="tx1"/>
                </a:solidFill>
              </a:defRPr>
            </a:lvl1pPr>
            <a:lvl2pPr marL="0" indent="0">
              <a:spcAft>
                <a:spcPts val="0"/>
              </a:spcAft>
              <a:buClr>
                <a:schemeClr val="bg2"/>
              </a:buClr>
              <a:buFont typeface="Arial" panose="020B0604020202020204" pitchFamily="34" charset="0"/>
              <a:buNone/>
              <a:defRPr sz="1400">
                <a:solidFill>
                  <a:schemeClr val="tx1"/>
                </a:solidFill>
              </a:defRPr>
            </a:lvl2pPr>
            <a:lvl3pPr marL="144000" indent="-144000">
              <a:spcAft>
                <a:spcPts val="0"/>
              </a:spcAft>
              <a:buClr>
                <a:schemeClr val="bg2"/>
              </a:buClr>
              <a:defRPr sz="1400">
                <a:solidFill>
                  <a:schemeClr val="tx1"/>
                </a:solidFill>
              </a:defRPr>
            </a:lvl3pPr>
            <a:lvl4pPr marL="0" indent="0">
              <a:spcAft>
                <a:spcPts val="0"/>
              </a:spcAft>
              <a:buNone/>
              <a:defRPr sz="1200" b="1">
                <a:solidFill>
                  <a:schemeClr val="tx1"/>
                </a:solidFill>
              </a:defRPr>
            </a:lvl4pPr>
            <a:lvl5pPr marL="0" indent="0">
              <a:spcAft>
                <a:spcPts val="0"/>
              </a:spcAft>
              <a:buNone/>
              <a:defRPr sz="1200">
                <a:solidFill>
                  <a:schemeClr val="tx1"/>
                </a:solidFill>
              </a:defRPr>
            </a:lvl5pPr>
            <a:lvl6pPr marL="144000" indent="-144000">
              <a:spcAft>
                <a:spcPts val="0"/>
              </a:spcAft>
              <a:defRPr sz="1200">
                <a:solidFill>
                  <a:schemeClr val="tx1"/>
                </a:solidFill>
              </a:defRPr>
            </a:lvl6pPr>
            <a:lvl7pPr marL="0" indent="0">
              <a:spcBef>
                <a:spcPts val="0"/>
              </a:spcBef>
              <a:spcAft>
                <a:spcPts val="0"/>
              </a:spcAft>
              <a:buNone/>
              <a:defRPr sz="1100" b="1">
                <a:solidFill>
                  <a:schemeClr val="tx1"/>
                </a:solidFill>
              </a:defRPr>
            </a:lvl7pPr>
            <a:lvl8pPr marL="0" indent="0">
              <a:spcBef>
                <a:spcPts val="0"/>
              </a:spcBef>
              <a:spcAft>
                <a:spcPts val="0"/>
              </a:spcAft>
              <a:buNone/>
              <a:defRPr sz="1100">
                <a:solidFill>
                  <a:schemeClr val="tx1"/>
                </a:solidFill>
              </a:defRPr>
            </a:lvl8pPr>
            <a:lvl9pPr marL="144000" indent="-144000">
              <a:spcBef>
                <a:spcPts val="0"/>
              </a:spcBef>
              <a:spcAft>
                <a:spcPts val="0"/>
              </a:spcAft>
              <a:buClr>
                <a:schemeClr val="bg2"/>
              </a:buClr>
              <a:buFont typeface="Arial" panose="020B0604020202020204" pitchFamily="34" charset="0"/>
              <a:buChar char="•"/>
              <a:defRPr sz="1100">
                <a:solidFill>
                  <a:schemeClr val="tx1"/>
                </a:solidFill>
              </a:defRPr>
            </a:lvl9pPr>
          </a:lstStyle>
          <a:p>
            <a:pPr lvl="0"/>
            <a:r>
              <a:rPr lang="en-US" noProof="0" dirty="0"/>
              <a:t>Text Calibri Bold 14 pt</a:t>
            </a:r>
          </a:p>
          <a:p>
            <a:pPr lvl="1"/>
            <a:r>
              <a:rPr lang="en-US" noProof="0" dirty="0"/>
              <a:t>Text Calibri 14 pt</a:t>
            </a:r>
          </a:p>
          <a:p>
            <a:pPr lvl="2"/>
            <a:r>
              <a:rPr lang="en-US" noProof="0" dirty="0"/>
              <a:t>Text Calibri 14 pt</a:t>
            </a:r>
          </a:p>
        </p:txBody>
      </p:sp>
      <p:sp>
        <p:nvSpPr>
          <p:cNvPr id="26" name="Section 4">
            <a:extLst>
              <a:ext uri="{FF2B5EF4-FFF2-40B4-BE49-F238E27FC236}">
                <a16:creationId xmlns:a16="http://schemas.microsoft.com/office/drawing/2014/main" id="{868D25E9-432A-40D3-8673-17F684EC8D10}"/>
              </a:ext>
            </a:extLst>
          </p:cNvPr>
          <p:cNvSpPr>
            <a:spLocks noGrp="1"/>
          </p:cNvSpPr>
          <p:nvPr>
            <p:ph type="body" sz="quarter" idx="33" hasCustomPrompt="1"/>
          </p:nvPr>
        </p:nvSpPr>
        <p:spPr>
          <a:xfrm>
            <a:off x="8985600" y="1623599"/>
            <a:ext cx="2642400" cy="288000"/>
          </a:xfrm>
        </p:spPr>
        <p:txBody>
          <a:bodyPr tIns="0">
            <a:noAutofit/>
          </a:bodyPr>
          <a:lstStyle>
            <a:lvl1pPr>
              <a:defRPr sz="1600" b="1">
                <a:solidFill>
                  <a:schemeClr val="tx1"/>
                </a:solidFill>
              </a:defRPr>
            </a:lvl1pPr>
            <a:lvl2pPr marL="0" indent="0">
              <a:spcBef>
                <a:spcPts val="0"/>
              </a:spcBef>
              <a:spcAft>
                <a:spcPts val="0"/>
              </a:spcAft>
              <a:buFont typeface="Arial" panose="020B0604020202020204" pitchFamily="34" charset="0"/>
              <a:buNone/>
              <a:defRPr sz="1600">
                <a:solidFill>
                  <a:schemeClr val="tx1"/>
                </a:solidFill>
              </a:defRPr>
            </a:lvl2pPr>
            <a:lvl3pPr marL="0" indent="0">
              <a:spcBef>
                <a:spcPts val="0"/>
              </a:spcBef>
              <a:spcAft>
                <a:spcPts val="0"/>
              </a:spcAft>
              <a:buNone/>
              <a:defRPr sz="1400" b="1">
                <a:solidFill>
                  <a:schemeClr val="tx1"/>
                </a:solidFill>
              </a:defRPr>
            </a:lvl3pPr>
            <a:lvl4pPr marL="0" indent="0">
              <a:spcBef>
                <a:spcPts val="0"/>
              </a:spcBef>
              <a:spcAft>
                <a:spcPts val="0"/>
              </a:spcAft>
              <a:buNone/>
              <a:defRPr sz="1400">
                <a:solidFill>
                  <a:schemeClr val="tx1"/>
                </a:solidFill>
              </a:defRPr>
            </a:lvl4pPr>
            <a:lvl5pPr marL="0" indent="0">
              <a:spcBef>
                <a:spcPts val="0"/>
              </a:spcBef>
              <a:spcAft>
                <a:spcPts val="0"/>
              </a:spcAft>
              <a:buNone/>
              <a:defRPr sz="1200" b="1">
                <a:solidFill>
                  <a:schemeClr val="tx1"/>
                </a:solidFill>
              </a:defRPr>
            </a:lvl5pPr>
            <a:lvl6pPr marL="0" indent="0">
              <a:spcBef>
                <a:spcPts val="0"/>
              </a:spcBef>
              <a:spcAft>
                <a:spcPts val="0"/>
              </a:spcAft>
              <a:buNone/>
              <a:defRPr sz="1200">
                <a:solidFill>
                  <a:schemeClr val="tx1"/>
                </a:solidFill>
              </a:defRPr>
            </a:lvl6pPr>
            <a:lvl7pPr marL="0" indent="0">
              <a:spcBef>
                <a:spcPts val="0"/>
              </a:spcBef>
              <a:spcAft>
                <a:spcPts val="0"/>
              </a:spcAft>
              <a:buNone/>
              <a:defRPr sz="1600" b="1">
                <a:solidFill>
                  <a:schemeClr val="accent3"/>
                </a:solidFill>
              </a:defRPr>
            </a:lvl7pPr>
            <a:lvl8pPr marL="0" indent="0">
              <a:spcBef>
                <a:spcPts val="0"/>
              </a:spcBef>
              <a:spcAft>
                <a:spcPts val="0"/>
              </a:spcAft>
              <a:buNone/>
              <a:defRPr sz="1600">
                <a:solidFill>
                  <a:schemeClr val="accent3"/>
                </a:solidFill>
              </a:defRPr>
            </a:lvl8pPr>
            <a:lvl9pPr marL="0" indent="0">
              <a:spcBef>
                <a:spcPts val="0"/>
              </a:spcBef>
              <a:spcAft>
                <a:spcPts val="0"/>
              </a:spcAft>
              <a:buFont typeface="Arial" panose="020B0604020202020204" pitchFamily="34" charset="0"/>
              <a:buNone/>
              <a:defRPr sz="1400">
                <a:solidFill>
                  <a:schemeClr val="accent3"/>
                </a:solidFill>
              </a:defRPr>
            </a:lvl9pPr>
          </a:lstStyle>
          <a:p>
            <a:pPr lvl="0"/>
            <a:r>
              <a:rPr lang="en-US" noProof="0" dirty="0"/>
              <a:t>Section 4</a:t>
            </a:r>
          </a:p>
        </p:txBody>
      </p:sp>
      <p:cxnSp>
        <p:nvCxnSpPr>
          <p:cNvPr id="10" name="Section line 4">
            <a:extLst>
              <a:ext uri="{FF2B5EF4-FFF2-40B4-BE49-F238E27FC236}">
                <a16:creationId xmlns:a16="http://schemas.microsoft.com/office/drawing/2014/main" id="{AAEE70E6-338D-8ECC-22AB-C243BD780411}"/>
              </a:ext>
              <a:ext uri="{C183D7F6-B498-43B3-948B-1728B52AA6E4}">
                <adec:decorative xmlns:adec="http://schemas.microsoft.com/office/drawing/2017/decorative" val="1"/>
              </a:ext>
            </a:extLst>
          </p:cNvPr>
          <p:cNvCxnSpPr>
            <a:cxnSpLocks noGrp="1" noRot="1" noMove="1" noResize="1" noEditPoints="1" noAdjustHandles="1" noChangeArrowheads="1" noChangeShapeType="1"/>
          </p:cNvCxnSpPr>
          <p:nvPr userDrawn="1"/>
        </p:nvCxnSpPr>
        <p:spPr>
          <a:xfrm>
            <a:off x="8985600" y="1997133"/>
            <a:ext cx="2642400" cy="0"/>
          </a:xfrm>
          <a:prstGeom prst="line">
            <a:avLst/>
          </a:prstGeom>
          <a:ln w="6350" cap="rnd">
            <a:solidFill>
              <a:schemeClr val="tx1"/>
            </a:solidFill>
            <a:prstDash val="solid"/>
          </a:ln>
        </p:spPr>
        <p:style>
          <a:lnRef idx="1">
            <a:schemeClr val="accent1"/>
          </a:lnRef>
          <a:fillRef idx="0">
            <a:schemeClr val="accent1"/>
          </a:fillRef>
          <a:effectRef idx="0">
            <a:schemeClr val="accent1"/>
          </a:effectRef>
          <a:fontRef idx="minor">
            <a:schemeClr val="tx1"/>
          </a:fontRef>
        </p:style>
      </p:cxnSp>
      <p:sp>
        <p:nvSpPr>
          <p:cNvPr id="17" name="Clinical image 4" descr="Clinical image or video">
            <a:extLst>
              <a:ext uri="{FF2B5EF4-FFF2-40B4-BE49-F238E27FC236}">
                <a16:creationId xmlns:a16="http://schemas.microsoft.com/office/drawing/2014/main" id="{45149F5E-90E9-4952-A69E-9F6C567BF487}"/>
              </a:ext>
            </a:extLst>
          </p:cNvPr>
          <p:cNvSpPr>
            <a:spLocks noGrp="1"/>
          </p:cNvSpPr>
          <p:nvPr>
            <p:ph type="pic" sz="quarter" idx="29" hasCustomPrompt="1"/>
          </p:nvPr>
        </p:nvSpPr>
        <p:spPr>
          <a:xfrm>
            <a:off x="8989200" y="2206800"/>
            <a:ext cx="2642400" cy="2646000"/>
          </a:xfrm>
          <a:noFill/>
          <a:ln w="3175">
            <a:noFill/>
          </a:ln>
        </p:spPr>
        <p:txBody>
          <a:bodyPr lIns="180000" tIns="180000" rIns="180000" bIns="180000"/>
          <a:lstStyle>
            <a:lvl1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b="1"/>
            </a:lvl1p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dirty="0"/>
              <a:t>Insert picture or video.</a:t>
            </a:r>
            <a:endParaRPr lang="en-US" noProof="0" dirty="0"/>
          </a:p>
        </p:txBody>
      </p:sp>
      <p:sp>
        <p:nvSpPr>
          <p:cNvPr id="18" name="Content 4">
            <a:extLst>
              <a:ext uri="{FF2B5EF4-FFF2-40B4-BE49-F238E27FC236}">
                <a16:creationId xmlns:a16="http://schemas.microsoft.com/office/drawing/2014/main" id="{7518032B-617E-EE2D-DF75-1902261A6CB5}"/>
              </a:ext>
            </a:extLst>
          </p:cNvPr>
          <p:cNvSpPr>
            <a:spLocks noGrp="1"/>
          </p:cNvSpPr>
          <p:nvPr>
            <p:ph sz="quarter" idx="36" hasCustomPrompt="1"/>
          </p:nvPr>
        </p:nvSpPr>
        <p:spPr>
          <a:xfrm>
            <a:off x="8989200" y="5022000"/>
            <a:ext cx="2642400" cy="1172425"/>
          </a:xfrm>
        </p:spPr>
        <p:txBody>
          <a:bodyPr>
            <a:noAutofit/>
          </a:bodyPr>
          <a:lstStyle>
            <a:lvl1pPr>
              <a:spcAft>
                <a:spcPts val="0"/>
              </a:spcAft>
              <a:defRPr sz="1400" b="1">
                <a:solidFill>
                  <a:schemeClr val="tx1"/>
                </a:solidFill>
              </a:defRPr>
            </a:lvl1pPr>
            <a:lvl2pPr marL="0" indent="0">
              <a:spcAft>
                <a:spcPts val="0"/>
              </a:spcAft>
              <a:buClr>
                <a:schemeClr val="bg2"/>
              </a:buClr>
              <a:buFont typeface="Arial" panose="020B0604020202020204" pitchFamily="34" charset="0"/>
              <a:buNone/>
              <a:defRPr sz="1400">
                <a:solidFill>
                  <a:schemeClr val="tx1"/>
                </a:solidFill>
              </a:defRPr>
            </a:lvl2pPr>
            <a:lvl3pPr marL="144000" indent="-144000">
              <a:spcAft>
                <a:spcPts val="0"/>
              </a:spcAft>
              <a:buClr>
                <a:schemeClr val="bg2"/>
              </a:buClr>
              <a:defRPr sz="1400">
                <a:solidFill>
                  <a:schemeClr val="tx1"/>
                </a:solidFill>
              </a:defRPr>
            </a:lvl3pPr>
            <a:lvl4pPr marL="0" indent="0">
              <a:spcAft>
                <a:spcPts val="0"/>
              </a:spcAft>
              <a:buNone/>
              <a:defRPr sz="1200" b="1">
                <a:solidFill>
                  <a:schemeClr val="tx1"/>
                </a:solidFill>
              </a:defRPr>
            </a:lvl4pPr>
            <a:lvl5pPr marL="0" indent="0">
              <a:spcAft>
                <a:spcPts val="0"/>
              </a:spcAft>
              <a:buNone/>
              <a:defRPr sz="1200">
                <a:solidFill>
                  <a:schemeClr val="tx1"/>
                </a:solidFill>
              </a:defRPr>
            </a:lvl5pPr>
            <a:lvl6pPr marL="144000" indent="-144000">
              <a:spcAft>
                <a:spcPts val="0"/>
              </a:spcAft>
              <a:defRPr sz="1200">
                <a:solidFill>
                  <a:schemeClr val="tx1"/>
                </a:solidFill>
              </a:defRPr>
            </a:lvl6pPr>
            <a:lvl7pPr marL="0" indent="0">
              <a:spcBef>
                <a:spcPts val="0"/>
              </a:spcBef>
              <a:spcAft>
                <a:spcPts val="0"/>
              </a:spcAft>
              <a:buNone/>
              <a:defRPr sz="1100" b="1">
                <a:solidFill>
                  <a:schemeClr val="tx1"/>
                </a:solidFill>
              </a:defRPr>
            </a:lvl7pPr>
            <a:lvl8pPr marL="0" indent="0">
              <a:spcBef>
                <a:spcPts val="0"/>
              </a:spcBef>
              <a:spcAft>
                <a:spcPts val="0"/>
              </a:spcAft>
              <a:buNone/>
              <a:defRPr sz="1100">
                <a:solidFill>
                  <a:schemeClr val="tx1"/>
                </a:solidFill>
              </a:defRPr>
            </a:lvl8pPr>
            <a:lvl9pPr marL="144000" indent="-144000">
              <a:spcBef>
                <a:spcPts val="0"/>
              </a:spcBef>
              <a:spcAft>
                <a:spcPts val="0"/>
              </a:spcAft>
              <a:buClr>
                <a:schemeClr val="bg2"/>
              </a:buClr>
              <a:buFont typeface="Arial" panose="020B0604020202020204" pitchFamily="34" charset="0"/>
              <a:buChar char="•"/>
              <a:defRPr sz="1100">
                <a:solidFill>
                  <a:schemeClr val="tx1"/>
                </a:solidFill>
              </a:defRPr>
            </a:lvl9pPr>
          </a:lstStyle>
          <a:p>
            <a:pPr lvl="0"/>
            <a:r>
              <a:rPr lang="en-US" noProof="0" dirty="0"/>
              <a:t>Text Calibri Bold 14 pt</a:t>
            </a:r>
          </a:p>
          <a:p>
            <a:pPr lvl="1"/>
            <a:r>
              <a:rPr lang="en-US" noProof="0" dirty="0"/>
              <a:t>Text Calibri 14 pt</a:t>
            </a:r>
          </a:p>
          <a:p>
            <a:pPr lvl="2"/>
            <a:r>
              <a:rPr lang="en-US" noProof="0" dirty="0"/>
              <a:t>Text Calibri 14 pt</a:t>
            </a:r>
          </a:p>
        </p:txBody>
      </p:sp>
      <p:sp>
        <p:nvSpPr>
          <p:cNvPr id="20" name="Date Placeholder 19">
            <a:extLst>
              <a:ext uri="{FF2B5EF4-FFF2-40B4-BE49-F238E27FC236}">
                <a16:creationId xmlns:a16="http://schemas.microsoft.com/office/drawing/2014/main" id="{CC884C04-68E4-042F-10FA-708FB1444311}"/>
              </a:ext>
              <a:ext uri="{C183D7F6-B498-43B3-948B-1728B52AA6E4}">
                <adec:decorative xmlns:adec="http://schemas.microsoft.com/office/drawing/2017/decorative" val="1"/>
              </a:ext>
            </a:extLst>
          </p:cNvPr>
          <p:cNvSpPr>
            <a:spLocks noGrp="1"/>
          </p:cNvSpPr>
          <p:nvPr>
            <p:ph type="dt" sz="half" idx="37"/>
          </p:nvPr>
        </p:nvSpPr>
        <p:spPr/>
        <p:txBody>
          <a:bodyPr/>
          <a:lstStyle/>
          <a:p>
            <a:pPr algn="r"/>
            <a:r>
              <a:rPr lang="en-US"/>
              <a:t>Unrestricted © Siemens Healthineers, 2026</a:t>
            </a:r>
            <a:endParaRPr lang="en-US" dirty="0"/>
          </a:p>
        </p:txBody>
      </p:sp>
      <p:sp>
        <p:nvSpPr>
          <p:cNvPr id="21" name="Footer Placeholder 20">
            <a:extLst>
              <a:ext uri="{FF2B5EF4-FFF2-40B4-BE49-F238E27FC236}">
                <a16:creationId xmlns:a16="http://schemas.microsoft.com/office/drawing/2014/main" id="{0A5743E5-AAC0-06A1-B9C6-1F075EBD7144}"/>
              </a:ext>
              <a:ext uri="{C183D7F6-B498-43B3-948B-1728B52AA6E4}">
                <adec:decorative xmlns:adec="http://schemas.microsoft.com/office/drawing/2017/decorative" val="1"/>
              </a:ext>
            </a:extLst>
          </p:cNvPr>
          <p:cNvSpPr>
            <a:spLocks noGrp="1"/>
          </p:cNvSpPr>
          <p:nvPr>
            <p:ph type="ftr" sz="quarter" idx="38"/>
          </p:nvPr>
        </p:nvSpPr>
        <p:spPr/>
        <p:txBody>
          <a:bodyPr/>
          <a:lstStyle/>
          <a:p>
            <a:r>
              <a:rPr lang="en-US"/>
              <a:t>SHS DI XP</a:t>
            </a:r>
            <a:endParaRPr lang="en-US" dirty="0"/>
          </a:p>
        </p:txBody>
      </p:sp>
      <p:sp>
        <p:nvSpPr>
          <p:cNvPr id="22" name="Slide Number Placeholder 21">
            <a:extLst>
              <a:ext uri="{FF2B5EF4-FFF2-40B4-BE49-F238E27FC236}">
                <a16:creationId xmlns:a16="http://schemas.microsoft.com/office/drawing/2014/main" id="{0E64500B-2068-7091-A9C4-45270463E2F9}"/>
              </a:ext>
              <a:ext uri="{C183D7F6-B498-43B3-948B-1728B52AA6E4}">
                <adec:decorative xmlns:adec="http://schemas.microsoft.com/office/drawing/2017/decorative" val="1"/>
              </a:ext>
            </a:extLst>
          </p:cNvPr>
          <p:cNvSpPr>
            <a:spLocks noGrp="1"/>
          </p:cNvSpPr>
          <p:nvPr>
            <p:ph type="sldNum" sz="quarter" idx="39"/>
          </p:nvPr>
        </p:nvSpPr>
        <p:spPr/>
        <p:txBody>
          <a:bodyPr/>
          <a:lstStyle/>
          <a:p>
            <a:fld id="{42B424FB-C8CA-40D0-9E9F-83B6197CB6E7}" type="slidenum">
              <a:rPr lang="en-US" smtClean="0"/>
              <a:pPr/>
              <a:t>‹Nr.›</a:t>
            </a:fld>
            <a:endParaRPr lang="en-US" b="1" dirty="0"/>
          </a:p>
        </p:txBody>
      </p:sp>
    </p:spTree>
    <p:extLst>
      <p:ext uri="{BB962C8B-B14F-4D97-AF65-F5344CB8AC3E}">
        <p14:creationId xmlns:p14="http://schemas.microsoft.com/office/powerpoint/2010/main" val="484312355"/>
      </p:ext>
    </p:extLst>
  </p:cSld>
  <p:clrMapOvr>
    <a:overrideClrMapping bg1="lt1" tx1="dk1" bg2="lt2" tx2="dk2" accent1="accent1" accent2="accent2" accent3="accent3" accent4="accent4" accent5="accent5" accent6="accent6" hlink="hlink" folHlink="folHlink"/>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Product detail Black">
    <p:bg>
      <p:bgRef idx="1001">
        <a:schemeClr val="bg1"/>
      </p:bgRef>
    </p:bg>
    <p:spTree>
      <p:nvGrpSpPr>
        <p:cNvPr id="1" name=""/>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F7579402-AEAD-5538-DB4E-3928849B4361}"/>
              </a:ext>
            </a:extLst>
          </p:cNvPr>
          <p:cNvGraphicFramePr>
            <a:graphicFrameLocks/>
          </p:cNvGraphicFramePr>
          <p:nvPr userDrawn="1">
            <p:custDataLst>
              <p:tags r:id="rId1"/>
            </p:custDataLst>
            <p:extLst>
              <p:ext uri="{D42A27DB-BD31-4B8C-83A1-F6EECF244321}">
                <p14:modId xmlns:p14="http://schemas.microsoft.com/office/powerpoint/2010/main" val="360921345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60" imgH="360" progId="TCLayout.ActiveDocument.1">
                  <p:embed/>
                </p:oleObj>
              </mc:Choice>
              <mc:Fallback>
                <p:oleObj name="think-cell Slide" r:id="rId3" imgW="360" imgH="360" progId="TCLayout.ActiveDocument.1">
                  <p:embed/>
                  <p:pic>
                    <p:nvPicPr>
                      <p:cNvPr id="2" name="think-cell data - do not delete" hidden="1">
                        <a:extLst>
                          <a:ext uri="{FF2B5EF4-FFF2-40B4-BE49-F238E27FC236}">
                            <a16:creationId xmlns:a16="http://schemas.microsoft.com/office/drawing/2014/main" id="{F7579402-AEAD-5538-DB4E-3928849B4361}"/>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13" name="Headline"/>
          <p:cNvSpPr>
            <a:spLocks noGrp="1"/>
          </p:cNvSpPr>
          <p:nvPr>
            <p:ph type="title" hasCustomPrompt="1"/>
          </p:nvPr>
        </p:nvSpPr>
        <p:spPr>
          <a:xfrm>
            <a:off x="540000" y="219599"/>
            <a:ext cx="9210425" cy="832913"/>
          </a:xfrm>
        </p:spPr>
        <p:txBody>
          <a:bodyPr vert="horz" rIns="0">
            <a:spAutoFit/>
          </a:bodyPr>
          <a:lstStyle>
            <a:lvl1pPr>
              <a:defRPr b="0">
                <a:solidFill>
                  <a:schemeClr val="tx2"/>
                </a:solidFill>
              </a:defRPr>
            </a:lvl1pPr>
          </a:lstStyle>
          <a:p>
            <a:r>
              <a:rPr lang="en-US" noProof="0" dirty="0"/>
              <a:t>Title SH-Bree-Headline 27 pt</a:t>
            </a:r>
            <a:br>
              <a:rPr lang="en-US" noProof="0" dirty="0"/>
            </a:br>
            <a:r>
              <a:rPr lang="en-US" noProof="0" dirty="0"/>
              <a:t>Optionally switch to white for second line</a:t>
            </a:r>
          </a:p>
        </p:txBody>
      </p:sp>
      <p:sp>
        <p:nvSpPr>
          <p:cNvPr id="14" name="Product detail 1"/>
          <p:cNvSpPr>
            <a:spLocks noGrp="1"/>
          </p:cNvSpPr>
          <p:nvPr>
            <p:ph type="body" sz="quarter" idx="26" hasCustomPrompt="1"/>
          </p:nvPr>
        </p:nvSpPr>
        <p:spPr>
          <a:xfrm>
            <a:off x="540000" y="2212094"/>
            <a:ext cx="2160000" cy="646331"/>
          </a:xfrm>
        </p:spPr>
        <p:txBody>
          <a:bodyPr>
            <a:spAutoFit/>
          </a:bodyPr>
          <a:lstStyle>
            <a:lvl1pPr>
              <a:lnSpc>
                <a:spcPct val="100000"/>
              </a:lnSpc>
              <a:defRPr sz="1400">
                <a:solidFill>
                  <a:schemeClr val="tx1"/>
                </a:solidFill>
              </a:defRPr>
            </a:lvl1pPr>
            <a:lvl2pPr>
              <a:lnSpc>
                <a:spcPct val="100000"/>
              </a:lnSpc>
              <a:defRPr sz="1400">
                <a:solidFill>
                  <a:schemeClr val="tx1"/>
                </a:solidFill>
              </a:defRPr>
            </a:lvl2pPr>
            <a:lvl3pPr marL="144000" marR="0" indent="-144000" algn="l" defTabSz="914400" rtl="0" eaLnBrk="1" fontAlgn="auto" latinLnBrk="0" hangingPunct="1">
              <a:lnSpc>
                <a:spcPct val="100000"/>
              </a:lnSpc>
              <a:spcBef>
                <a:spcPts val="0"/>
              </a:spcBef>
              <a:spcAft>
                <a:spcPts val="0"/>
              </a:spcAft>
              <a:buClr>
                <a:schemeClr val="tx2"/>
              </a:buClr>
              <a:buSzTx/>
              <a:buFont typeface="Arial" panose="020B0604020202020204" pitchFamily="34" charset="0"/>
              <a:buChar char="•"/>
              <a:tabLst/>
              <a:defRPr sz="1400"/>
            </a:lvl3pPr>
            <a:lvl4pPr marL="0" indent="0">
              <a:buNone/>
              <a:defRPr sz="1200" b="1"/>
            </a:lvl4pPr>
            <a:lvl5pPr marL="0" indent="0">
              <a:buNone/>
              <a:defRPr sz="1200"/>
            </a:lvl5pPr>
            <a:lvl6pPr marL="144000" indent="-144000">
              <a:buClr>
                <a:schemeClr val="tx2"/>
              </a:buClr>
              <a:defRPr sz="1200"/>
            </a:lvl6pPr>
            <a:lvl7pPr marL="0" indent="0">
              <a:buNone/>
              <a:defRPr sz="1100" b="1"/>
            </a:lvl7pPr>
            <a:lvl8pPr marL="0" indent="0">
              <a:buNone/>
              <a:defRPr sz="1100"/>
            </a:lvl8pPr>
            <a:lvl9pPr marL="144000" indent="-144000">
              <a:spcBef>
                <a:spcPts val="0"/>
              </a:spcBef>
              <a:buClr>
                <a:schemeClr val="tx2"/>
              </a:buClr>
              <a:buFont typeface="Arial" panose="020B0604020202020204" pitchFamily="34" charset="0"/>
              <a:buChar char="•"/>
              <a:defRPr sz="1100"/>
            </a:lvl9pPr>
          </a:lstStyle>
          <a:p>
            <a:pPr lvl="0"/>
            <a:r>
              <a:rPr lang="en-US" noProof="0" dirty="0"/>
              <a:t>Headline Calibri Bold 14 pt</a:t>
            </a:r>
          </a:p>
          <a:p>
            <a:pPr lvl="1"/>
            <a:r>
              <a:rPr lang="en-US" noProof="0" dirty="0"/>
              <a:t>Text Calibri 14 pt</a:t>
            </a:r>
          </a:p>
          <a:p>
            <a:pPr lvl="2"/>
            <a:r>
              <a:rPr lang="en-US" noProof="0" dirty="0"/>
              <a:t>Text Calibri 14 pt</a:t>
            </a:r>
          </a:p>
        </p:txBody>
      </p:sp>
      <p:sp>
        <p:nvSpPr>
          <p:cNvPr id="15" name="Product detail 2"/>
          <p:cNvSpPr>
            <a:spLocks noGrp="1"/>
          </p:cNvSpPr>
          <p:nvPr>
            <p:ph type="body" sz="quarter" idx="27" hasCustomPrompt="1"/>
          </p:nvPr>
        </p:nvSpPr>
        <p:spPr>
          <a:xfrm>
            <a:off x="540000" y="3392894"/>
            <a:ext cx="2160000" cy="646331"/>
          </a:xfrm>
        </p:spPr>
        <p:txBody>
          <a:bodyPr>
            <a:spAutoFit/>
          </a:bodyPr>
          <a:lstStyle>
            <a:lvl1pPr>
              <a:lnSpc>
                <a:spcPct val="100000"/>
              </a:lnSpc>
              <a:defRPr sz="1400">
                <a:solidFill>
                  <a:schemeClr val="tx1"/>
                </a:solidFill>
              </a:defRPr>
            </a:lvl1pPr>
            <a:lvl2pPr>
              <a:lnSpc>
                <a:spcPct val="100000"/>
              </a:lnSpc>
              <a:defRPr sz="1400">
                <a:solidFill>
                  <a:schemeClr val="tx1"/>
                </a:solidFill>
              </a:defRPr>
            </a:lvl2pPr>
            <a:lvl3pPr marL="144000" indent="-144000">
              <a:buClr>
                <a:schemeClr val="tx2"/>
              </a:buClr>
              <a:defRPr sz="1400"/>
            </a:lvl3pPr>
            <a:lvl4pPr marL="0" indent="0">
              <a:buNone/>
              <a:defRPr sz="1200" b="1"/>
            </a:lvl4pPr>
            <a:lvl5pPr marL="0" indent="0">
              <a:buNone/>
              <a:defRPr sz="1200"/>
            </a:lvl5pPr>
            <a:lvl6pPr marL="144000" indent="-144000">
              <a:buClr>
                <a:schemeClr val="tx2"/>
              </a:buClr>
              <a:defRPr sz="1200"/>
            </a:lvl6pPr>
            <a:lvl7pPr marL="0" indent="0">
              <a:buNone/>
              <a:defRPr sz="1100" b="1"/>
            </a:lvl7pPr>
            <a:lvl8pPr marL="0" indent="0">
              <a:buNone/>
              <a:defRPr sz="1100"/>
            </a:lvl8pPr>
            <a:lvl9pPr marL="144000" indent="-144000">
              <a:spcBef>
                <a:spcPts val="0"/>
              </a:spcBef>
              <a:buClr>
                <a:schemeClr val="tx2"/>
              </a:buClr>
              <a:buFont typeface="Arial" panose="020B0604020202020204" pitchFamily="34" charset="0"/>
              <a:buChar char="•"/>
              <a:defRPr sz="1100"/>
            </a:lvl9pPr>
          </a:lstStyle>
          <a:p>
            <a:pPr lvl="0"/>
            <a:r>
              <a:rPr lang="en-US" noProof="0" dirty="0"/>
              <a:t>Headline Calibri Bold 14 pt</a:t>
            </a:r>
          </a:p>
          <a:p>
            <a:pPr lvl="1"/>
            <a:r>
              <a:rPr lang="en-US" noProof="0" dirty="0"/>
              <a:t>Text Calibri 14 pt</a:t>
            </a:r>
          </a:p>
          <a:p>
            <a:pPr lvl="2"/>
            <a:r>
              <a:rPr lang="en-US" noProof="0" dirty="0"/>
              <a:t>Text Calibri 14 pt</a:t>
            </a:r>
          </a:p>
        </p:txBody>
      </p:sp>
      <p:sp>
        <p:nvSpPr>
          <p:cNvPr id="18" name="Product detail 3"/>
          <p:cNvSpPr>
            <a:spLocks noGrp="1"/>
          </p:cNvSpPr>
          <p:nvPr>
            <p:ph type="body" sz="quarter" idx="28" hasCustomPrompt="1"/>
          </p:nvPr>
        </p:nvSpPr>
        <p:spPr>
          <a:xfrm>
            <a:off x="540000" y="4573694"/>
            <a:ext cx="2160000" cy="646331"/>
          </a:xfrm>
        </p:spPr>
        <p:txBody>
          <a:bodyPr>
            <a:spAutoFit/>
          </a:bodyPr>
          <a:lstStyle>
            <a:lvl1pPr>
              <a:lnSpc>
                <a:spcPct val="100000"/>
              </a:lnSpc>
              <a:defRPr sz="1400">
                <a:solidFill>
                  <a:schemeClr val="tx1"/>
                </a:solidFill>
              </a:defRPr>
            </a:lvl1pPr>
            <a:lvl2pPr>
              <a:lnSpc>
                <a:spcPct val="100000"/>
              </a:lnSpc>
              <a:defRPr sz="1400">
                <a:solidFill>
                  <a:schemeClr val="tx1"/>
                </a:solidFill>
              </a:defRPr>
            </a:lvl2pPr>
            <a:lvl3pPr marL="144000" indent="-144000">
              <a:buClr>
                <a:schemeClr val="tx2"/>
              </a:buClr>
              <a:defRPr sz="1400"/>
            </a:lvl3pPr>
            <a:lvl4pPr marL="0" indent="0">
              <a:buNone/>
              <a:defRPr sz="1200" b="1"/>
            </a:lvl4pPr>
            <a:lvl5pPr marL="0" indent="0">
              <a:buNone/>
              <a:defRPr sz="1200"/>
            </a:lvl5pPr>
            <a:lvl6pPr marL="144000" indent="-144000">
              <a:buClr>
                <a:schemeClr val="tx2"/>
              </a:buClr>
              <a:defRPr sz="1200"/>
            </a:lvl6pPr>
            <a:lvl7pPr marL="0" indent="0">
              <a:buNone/>
              <a:defRPr sz="1100" b="1"/>
            </a:lvl7pPr>
            <a:lvl8pPr marL="0" indent="0">
              <a:buNone/>
              <a:defRPr sz="1100"/>
            </a:lvl8pPr>
            <a:lvl9pPr marL="144000" indent="-144000">
              <a:spcBef>
                <a:spcPts val="0"/>
              </a:spcBef>
              <a:buClr>
                <a:schemeClr val="tx2"/>
              </a:buClr>
              <a:buFont typeface="Arial" panose="020B0604020202020204" pitchFamily="34" charset="0"/>
              <a:buChar char="•"/>
              <a:defRPr sz="1100"/>
            </a:lvl9pPr>
          </a:lstStyle>
          <a:p>
            <a:pPr lvl="0"/>
            <a:r>
              <a:rPr lang="en-US" noProof="0" dirty="0"/>
              <a:t>Headline Calibri Bold 14 pt</a:t>
            </a:r>
          </a:p>
          <a:p>
            <a:pPr lvl="1"/>
            <a:r>
              <a:rPr lang="en-US" noProof="0" dirty="0"/>
              <a:t>Text Calibri 14 pt</a:t>
            </a:r>
          </a:p>
          <a:p>
            <a:pPr lvl="2"/>
            <a:r>
              <a:rPr lang="en-US" noProof="0" dirty="0"/>
              <a:t>Text Calibri 14 pt</a:t>
            </a:r>
          </a:p>
        </p:txBody>
      </p:sp>
      <p:sp>
        <p:nvSpPr>
          <p:cNvPr id="3" name="Picture placeholder"/>
          <p:cNvSpPr>
            <a:spLocks noGrp="1"/>
          </p:cNvSpPr>
          <p:nvPr>
            <p:ph type="pic" sz="quarter" idx="17" hasCustomPrompt="1"/>
          </p:nvPr>
        </p:nvSpPr>
        <p:spPr>
          <a:xfrm>
            <a:off x="2700001" y="1619250"/>
            <a:ext cx="6768000" cy="5242350"/>
          </a:xfrm>
          <a:noFill/>
        </p:spPr>
        <p:txBody>
          <a:bodyPr lIns="180000" tIns="180000" rIns="180000" bIns="180000"/>
          <a:lstStyle>
            <a:lvl1pPr>
              <a:defRPr b="1"/>
            </a:lvl1pPr>
          </a:lstStyle>
          <a:p>
            <a:r>
              <a:rPr lang="en-US" noProof="0" dirty="0"/>
              <a:t>Insert product picture.</a:t>
            </a:r>
          </a:p>
        </p:txBody>
      </p:sp>
      <p:sp>
        <p:nvSpPr>
          <p:cNvPr id="19" name="Footnote"/>
          <p:cNvSpPr>
            <a:spLocks noGrp="1"/>
          </p:cNvSpPr>
          <p:nvPr>
            <p:ph type="body" sz="quarter" idx="15" hasCustomPrompt="1"/>
          </p:nvPr>
        </p:nvSpPr>
        <p:spPr>
          <a:xfrm>
            <a:off x="540000" y="6297348"/>
            <a:ext cx="4510800" cy="360000"/>
          </a:xfrm>
        </p:spPr>
        <p:txBody>
          <a:bodyPr anchor="b" anchorCtr="0">
            <a:noAutofit/>
          </a:bodyPr>
          <a:lstStyle>
            <a:lvl1pPr>
              <a:lnSpc>
                <a:spcPct val="100000"/>
              </a:lnSpc>
              <a:defRPr sz="1000" b="0"/>
            </a:lvl1pPr>
          </a:lstStyle>
          <a:p>
            <a:r>
              <a:rPr lang="en-US" noProof="0" dirty="0"/>
              <a:t>Click to add footnote</a:t>
            </a:r>
            <a:br>
              <a:rPr lang="en-US" noProof="0" dirty="0"/>
            </a:br>
            <a:r>
              <a:rPr lang="en-US" noProof="0" dirty="0"/>
              <a:t>second line</a:t>
            </a:r>
          </a:p>
        </p:txBody>
      </p:sp>
      <p:pic>
        <p:nvPicPr>
          <p:cNvPr id="4" name="Siemens Healthineers Logo">
            <a:extLst>
              <a:ext uri="{FF2B5EF4-FFF2-40B4-BE49-F238E27FC236}">
                <a16:creationId xmlns:a16="http://schemas.microsoft.com/office/drawing/2014/main" id="{6DD3F749-1B9A-8978-8F71-6EE118941484}"/>
              </a:ext>
              <a:ext uri="{C183D7F6-B498-43B3-948B-1728B52AA6E4}">
                <adec:decorative xmlns:adec="http://schemas.microsoft.com/office/drawing/2017/decorative" val="1"/>
              </a:ext>
            </a:extLst>
          </p:cNvPr>
          <p:cNvPicPr>
            <a:picLocks noGrp="1" noRot="1" noMove="1" noResize="1" noEditPoints="1" noAdjustHandles="1" noChangeArrowheads="1" noChangeShapeType="1" noCrop="1"/>
          </p:cNvPicPr>
          <p:nvPr userDrawn="1"/>
        </p:nvPicPr>
        <p:blipFill>
          <a:blip>
            <a:extLst>
              <a:ext uri="{96DAC541-7B7A-43D3-8B79-37D633B846F1}">
                <asvg:svgBlip xmlns:asvg="http://schemas.microsoft.com/office/drawing/2016/SVG/main" r:embed="rId5"/>
              </a:ext>
            </a:extLst>
          </a:blip>
          <a:srcRect/>
          <a:stretch/>
        </p:blipFill>
        <p:spPr bwMode="black">
          <a:xfrm>
            <a:off x="10440000" y="281267"/>
            <a:ext cx="1440000" cy="338400"/>
          </a:xfrm>
          <a:prstGeom prst="rect">
            <a:avLst/>
          </a:prstGeom>
        </p:spPr>
      </p:pic>
      <p:sp>
        <p:nvSpPr>
          <p:cNvPr id="23" name="Product detail 4"/>
          <p:cNvSpPr>
            <a:spLocks noGrp="1"/>
          </p:cNvSpPr>
          <p:nvPr>
            <p:ph type="body" sz="quarter" idx="16" hasCustomPrompt="1"/>
          </p:nvPr>
        </p:nvSpPr>
        <p:spPr>
          <a:xfrm>
            <a:off x="9468437" y="2802494"/>
            <a:ext cx="2160000" cy="646331"/>
          </a:xfrm>
        </p:spPr>
        <p:txBody>
          <a:bodyPr>
            <a:spAutoFit/>
          </a:bodyPr>
          <a:lstStyle>
            <a:lvl1pPr>
              <a:lnSpc>
                <a:spcPct val="100000"/>
              </a:lnSpc>
              <a:defRPr sz="1400">
                <a:solidFill>
                  <a:schemeClr val="tx1"/>
                </a:solidFill>
              </a:defRPr>
            </a:lvl1pPr>
            <a:lvl2pPr>
              <a:lnSpc>
                <a:spcPct val="100000"/>
              </a:lnSpc>
              <a:defRPr sz="1400">
                <a:solidFill>
                  <a:schemeClr val="tx1"/>
                </a:solidFill>
              </a:defRPr>
            </a:lvl2pPr>
            <a:lvl3pPr marL="144000" indent="-144000">
              <a:buClr>
                <a:schemeClr val="tx2"/>
              </a:buClr>
              <a:defRPr sz="1400"/>
            </a:lvl3pPr>
            <a:lvl4pPr marL="0" indent="0">
              <a:buNone/>
              <a:defRPr sz="1200" b="1"/>
            </a:lvl4pPr>
            <a:lvl5pPr marL="0" indent="0">
              <a:buNone/>
              <a:defRPr sz="1200"/>
            </a:lvl5pPr>
            <a:lvl6pPr marL="144000" indent="-144000">
              <a:buClr>
                <a:schemeClr val="tx2"/>
              </a:buClr>
              <a:defRPr sz="1200"/>
            </a:lvl6pPr>
            <a:lvl7pPr marL="0" indent="0">
              <a:buNone/>
              <a:defRPr sz="1100" b="1"/>
            </a:lvl7pPr>
            <a:lvl8pPr marL="0" indent="0">
              <a:buNone/>
              <a:defRPr sz="1100"/>
            </a:lvl8pPr>
            <a:lvl9pPr marL="144000" indent="-144000">
              <a:spcBef>
                <a:spcPts val="0"/>
              </a:spcBef>
              <a:buClr>
                <a:schemeClr val="tx2"/>
              </a:buClr>
              <a:buFont typeface="Arial" panose="020B0604020202020204" pitchFamily="34" charset="0"/>
              <a:buChar char="•"/>
              <a:defRPr sz="1100"/>
            </a:lvl9pPr>
          </a:lstStyle>
          <a:p>
            <a:pPr lvl="0"/>
            <a:r>
              <a:rPr lang="en-US" noProof="0" dirty="0"/>
              <a:t>Headline Calibri Bold 14 pt</a:t>
            </a:r>
          </a:p>
          <a:p>
            <a:pPr lvl="1"/>
            <a:r>
              <a:rPr lang="en-US" noProof="0" dirty="0"/>
              <a:t>Text Calibri 14 pt</a:t>
            </a:r>
          </a:p>
          <a:p>
            <a:pPr lvl="2"/>
            <a:r>
              <a:rPr lang="en-US" noProof="0" dirty="0"/>
              <a:t>Text Calibri 14 pt</a:t>
            </a:r>
          </a:p>
        </p:txBody>
      </p:sp>
      <p:sp>
        <p:nvSpPr>
          <p:cNvPr id="27" name="Product detail 5"/>
          <p:cNvSpPr>
            <a:spLocks noGrp="1"/>
          </p:cNvSpPr>
          <p:nvPr>
            <p:ph type="body" sz="quarter" idx="25" hasCustomPrompt="1"/>
          </p:nvPr>
        </p:nvSpPr>
        <p:spPr>
          <a:xfrm>
            <a:off x="9468437" y="3983294"/>
            <a:ext cx="2160000" cy="646331"/>
          </a:xfrm>
        </p:spPr>
        <p:txBody>
          <a:bodyPr>
            <a:spAutoFit/>
          </a:bodyPr>
          <a:lstStyle>
            <a:lvl1pPr>
              <a:lnSpc>
                <a:spcPct val="100000"/>
              </a:lnSpc>
              <a:defRPr sz="1400">
                <a:solidFill>
                  <a:schemeClr val="tx1"/>
                </a:solidFill>
              </a:defRPr>
            </a:lvl1pPr>
            <a:lvl2pPr>
              <a:lnSpc>
                <a:spcPct val="100000"/>
              </a:lnSpc>
              <a:defRPr sz="1400">
                <a:solidFill>
                  <a:schemeClr val="tx1"/>
                </a:solidFill>
              </a:defRPr>
            </a:lvl2pPr>
            <a:lvl3pPr marL="144000" indent="-144000">
              <a:buClr>
                <a:schemeClr val="tx2"/>
              </a:buClr>
              <a:defRPr sz="1400"/>
            </a:lvl3pPr>
            <a:lvl4pPr marL="0" indent="0">
              <a:buNone/>
              <a:defRPr sz="1200" b="1"/>
            </a:lvl4pPr>
            <a:lvl5pPr marL="0" indent="0">
              <a:buNone/>
              <a:defRPr sz="1200"/>
            </a:lvl5pPr>
            <a:lvl6pPr marL="144000" indent="-144000">
              <a:buClr>
                <a:schemeClr val="tx2"/>
              </a:buClr>
              <a:defRPr sz="1200"/>
            </a:lvl6pPr>
            <a:lvl7pPr marL="0" indent="0">
              <a:buNone/>
              <a:defRPr sz="1100" b="1"/>
            </a:lvl7pPr>
            <a:lvl8pPr marL="0" indent="0">
              <a:buNone/>
              <a:defRPr sz="1100"/>
            </a:lvl8pPr>
            <a:lvl9pPr marL="144000" indent="-144000">
              <a:spcBef>
                <a:spcPts val="0"/>
              </a:spcBef>
              <a:buClr>
                <a:schemeClr val="tx2"/>
              </a:buClr>
              <a:buFont typeface="Arial" panose="020B0604020202020204" pitchFamily="34" charset="0"/>
              <a:buChar char="•"/>
              <a:defRPr sz="1100"/>
            </a:lvl9pPr>
          </a:lstStyle>
          <a:p>
            <a:pPr lvl="0"/>
            <a:r>
              <a:rPr lang="en-US" noProof="0" dirty="0"/>
              <a:t>Headline Calibri Bold 14 pt</a:t>
            </a:r>
          </a:p>
          <a:p>
            <a:pPr lvl="1"/>
            <a:r>
              <a:rPr lang="en-US" noProof="0" dirty="0"/>
              <a:t>Text Calibri 14 pt</a:t>
            </a:r>
          </a:p>
          <a:p>
            <a:pPr lvl="2"/>
            <a:r>
              <a:rPr lang="en-US" noProof="0" dirty="0"/>
              <a:t>Text Calibri 14 pt</a:t>
            </a:r>
          </a:p>
        </p:txBody>
      </p:sp>
      <p:sp>
        <p:nvSpPr>
          <p:cNvPr id="5" name="Date Placeholder 4">
            <a:extLst>
              <a:ext uri="{FF2B5EF4-FFF2-40B4-BE49-F238E27FC236}">
                <a16:creationId xmlns:a16="http://schemas.microsoft.com/office/drawing/2014/main" id="{EDE2E9BA-2B1A-D78F-3B12-DF7D69BDDD2A}"/>
              </a:ext>
            </a:extLst>
          </p:cNvPr>
          <p:cNvSpPr>
            <a:spLocks noGrp="1"/>
          </p:cNvSpPr>
          <p:nvPr>
            <p:ph type="dt" sz="half" idx="29"/>
          </p:nvPr>
        </p:nvSpPr>
        <p:spPr/>
        <p:txBody>
          <a:bodyPr/>
          <a:lstStyle/>
          <a:p>
            <a:pPr algn="r"/>
            <a:r>
              <a:rPr lang="en-US" noProof="0"/>
              <a:t>Unrestricted © Siemens Healthineers, 2026</a:t>
            </a:r>
            <a:endParaRPr lang="en-US" noProof="0" dirty="0"/>
          </a:p>
        </p:txBody>
      </p:sp>
      <p:sp>
        <p:nvSpPr>
          <p:cNvPr id="6" name="Footer Placeholder 5">
            <a:extLst>
              <a:ext uri="{FF2B5EF4-FFF2-40B4-BE49-F238E27FC236}">
                <a16:creationId xmlns:a16="http://schemas.microsoft.com/office/drawing/2014/main" id="{8C52E35B-90D6-33AB-2F33-6CA3235733BA}"/>
              </a:ext>
            </a:extLst>
          </p:cNvPr>
          <p:cNvSpPr>
            <a:spLocks noGrp="1"/>
          </p:cNvSpPr>
          <p:nvPr>
            <p:ph type="ftr" sz="quarter" idx="30"/>
          </p:nvPr>
        </p:nvSpPr>
        <p:spPr/>
        <p:txBody>
          <a:bodyPr/>
          <a:lstStyle/>
          <a:p>
            <a:r>
              <a:rPr lang="en-US" noProof="0"/>
              <a:t>SHS DI XP</a:t>
            </a:r>
            <a:endParaRPr lang="en-US" noProof="0" dirty="0"/>
          </a:p>
        </p:txBody>
      </p:sp>
      <p:sp>
        <p:nvSpPr>
          <p:cNvPr id="7" name="Slide Number Placeholder 6">
            <a:extLst>
              <a:ext uri="{FF2B5EF4-FFF2-40B4-BE49-F238E27FC236}">
                <a16:creationId xmlns:a16="http://schemas.microsoft.com/office/drawing/2014/main" id="{6FCDEDCD-ED5C-65EC-C761-0DEC94EDA50D}"/>
              </a:ext>
            </a:extLst>
          </p:cNvPr>
          <p:cNvSpPr>
            <a:spLocks noGrp="1"/>
          </p:cNvSpPr>
          <p:nvPr>
            <p:ph type="sldNum" sz="quarter" idx="31"/>
          </p:nvPr>
        </p:nvSpPr>
        <p:spPr/>
        <p:txBody>
          <a:bodyPr/>
          <a:lstStyle/>
          <a:p>
            <a:fld id="{42B424FB-C8CA-40D0-9E9F-83B6197CB6E7}" type="slidenum">
              <a:rPr lang="en-US" noProof="0" smtClean="0"/>
              <a:pPr/>
              <a:t>‹Nr.›</a:t>
            </a:fld>
            <a:endParaRPr lang="en-US" b="1" noProof="0" dirty="0"/>
          </a:p>
        </p:txBody>
      </p:sp>
    </p:spTree>
    <p:extLst>
      <p:ext uri="{BB962C8B-B14F-4D97-AF65-F5344CB8AC3E}">
        <p14:creationId xmlns:p14="http://schemas.microsoft.com/office/powerpoint/2010/main" val="2078624894"/>
      </p:ext>
    </p:extLst>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Intro Title Picture (L) Black">
    <p:spTree>
      <p:nvGrpSpPr>
        <p:cNvPr id="1" name=""/>
        <p:cNvGrpSpPr/>
        <p:nvPr/>
      </p:nvGrpSpPr>
      <p:grpSpPr>
        <a:xfrm>
          <a:off x="0" y="0"/>
          <a:ext cx="0" cy="0"/>
          <a:chOff x="0" y="0"/>
          <a:chExt cx="0" cy="0"/>
        </a:xfrm>
      </p:grpSpPr>
      <p:graphicFrame>
        <p:nvGraphicFramePr>
          <p:cNvPr id="4" name="think-cell data - do not delete" hidden="1">
            <a:extLst>
              <a:ext uri="{FF2B5EF4-FFF2-40B4-BE49-F238E27FC236}">
                <a16:creationId xmlns:a16="http://schemas.microsoft.com/office/drawing/2014/main" id="{BC2E07A1-BE23-E548-E812-07206B49BE2A}"/>
              </a:ext>
            </a:extLst>
          </p:cNvPr>
          <p:cNvGraphicFramePr>
            <a:graphicFrameLocks/>
          </p:cNvGraphicFramePr>
          <p:nvPr userDrawn="1">
            <p:custDataLst>
              <p:tags r:id="rId1"/>
            </p:custDataLst>
            <p:extLst>
              <p:ext uri="{D42A27DB-BD31-4B8C-83A1-F6EECF244321}">
                <p14:modId xmlns:p14="http://schemas.microsoft.com/office/powerpoint/2010/main" val="19492881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60" imgH="360" progId="TCLayout.ActiveDocument.1">
                  <p:embed/>
                </p:oleObj>
              </mc:Choice>
              <mc:Fallback>
                <p:oleObj name="think-cell Slide" r:id="rId3" imgW="360" imgH="360" progId="TCLayout.ActiveDocument.1">
                  <p:embed/>
                  <p:pic>
                    <p:nvPicPr>
                      <p:cNvPr id="4" name="think-cell data - do not delete" hidden="1">
                        <a:extLst>
                          <a:ext uri="{FF2B5EF4-FFF2-40B4-BE49-F238E27FC236}">
                            <a16:creationId xmlns:a16="http://schemas.microsoft.com/office/drawing/2014/main" id="{BC2E07A1-BE23-E548-E812-07206B49BE2A}"/>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Headline"/>
          <p:cNvSpPr>
            <a:spLocks noGrp="1"/>
          </p:cNvSpPr>
          <p:nvPr>
            <p:ph type="ctrTitle" hasCustomPrompt="1"/>
          </p:nvPr>
        </p:nvSpPr>
        <p:spPr>
          <a:xfrm>
            <a:off x="540000" y="1800000"/>
            <a:ext cx="4518000" cy="2520000"/>
          </a:xfrm>
        </p:spPr>
        <p:txBody>
          <a:bodyPr vert="horz" wrap="square" lIns="0" tIns="0" rIns="0" bIns="0" anchor="b" anchorCtr="0">
            <a:noAutofit/>
          </a:bodyPr>
          <a:lstStyle>
            <a:lvl1pPr algn="l">
              <a:lnSpc>
                <a:spcPct val="92000"/>
              </a:lnSpc>
              <a:defRPr sz="5200" b="0">
                <a:solidFill>
                  <a:schemeClr val="tx2"/>
                </a:solidFill>
                <a:latin typeface="+mj-lt"/>
              </a:defRPr>
            </a:lvl1pPr>
          </a:lstStyle>
          <a:p>
            <a:r>
              <a:rPr lang="en-US" noProof="0" dirty="0"/>
              <a:t>Title in SH-Bree-Headline up to 60 pt</a:t>
            </a:r>
          </a:p>
        </p:txBody>
      </p:sp>
      <p:sp>
        <p:nvSpPr>
          <p:cNvPr id="3" name="Subhead"/>
          <p:cNvSpPr>
            <a:spLocks noGrp="1"/>
          </p:cNvSpPr>
          <p:nvPr>
            <p:ph type="subTitle" idx="1" hasCustomPrompt="1"/>
          </p:nvPr>
        </p:nvSpPr>
        <p:spPr bwMode="black">
          <a:xfrm>
            <a:off x="540001" y="4320000"/>
            <a:ext cx="3574800" cy="611191"/>
          </a:xfrm>
        </p:spPr>
        <p:txBody>
          <a:bodyPr lIns="0" tIns="270000" rIns="0" bIns="0" anchor="t" anchorCtr="0">
            <a:spAutoFit/>
          </a:bodyPr>
          <a:lstStyle>
            <a:lvl1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sz="2200" b="0" baseline="0">
                <a:solidFill>
                  <a:schemeClr val="tx1"/>
                </a:solidFill>
                <a:latin typeface="+mn-lt"/>
              </a:defRPr>
            </a:lvl1pPr>
            <a:lvl2pPr marL="0" indent="0" algn="l">
              <a:buNone/>
              <a:defRPr sz="2000">
                <a:solidFill>
                  <a:schemeClr val="tx1">
                    <a:tint val="75000"/>
                  </a:schemeClr>
                </a:solidFill>
              </a:defRPr>
            </a:lvl2pPr>
            <a:lvl3pPr marL="0" indent="0" algn="l">
              <a:buNone/>
              <a:defRPr>
                <a:solidFill>
                  <a:schemeClr val="tx1">
                    <a:tint val="75000"/>
                  </a:schemeClr>
                </a:solidFill>
              </a:defRPr>
            </a:lvl3pPr>
            <a:lvl4pPr marL="0" indent="0" algn="l">
              <a:buNone/>
              <a:defRPr sz="2200" b="1">
                <a:solidFill>
                  <a:schemeClr val="tx1">
                    <a:tint val="75000"/>
                  </a:schemeClr>
                </a:solidFill>
              </a:defRPr>
            </a:lvl4pPr>
            <a:lvl5pPr marL="0" indent="0" algn="l">
              <a:buNone/>
              <a:defRPr sz="2000" b="1">
                <a:solidFill>
                  <a:schemeClr val="tx1">
                    <a:tint val="75000"/>
                  </a:schemeClr>
                </a:solidFill>
              </a:defRPr>
            </a:lvl5pPr>
            <a:lvl6pPr marL="0" indent="0" algn="l">
              <a:buNone/>
              <a:defRPr b="1">
                <a:solidFill>
                  <a:schemeClr val="tx1">
                    <a:tint val="75000"/>
                  </a:schemeClr>
                </a:solidFill>
              </a:defRPr>
            </a:lvl6pPr>
            <a:lvl7pPr marL="0" indent="0" algn="l">
              <a:buNone/>
              <a:defRPr sz="2200">
                <a:solidFill>
                  <a:schemeClr val="accent6"/>
                </a:solidFill>
              </a:defRPr>
            </a:lvl7pPr>
            <a:lvl8pPr marL="0" indent="0" algn="l">
              <a:buNone/>
              <a:defRPr sz="2000">
                <a:solidFill>
                  <a:schemeClr val="accent6"/>
                </a:solidFill>
              </a:defRPr>
            </a:lvl8pPr>
            <a:lvl9pPr marL="0" indent="0" algn="l">
              <a:spcBef>
                <a:spcPts val="0"/>
              </a:spcBef>
              <a:buNone/>
              <a:defRPr sz="1800">
                <a:solidFill>
                  <a:schemeClr val="accent6"/>
                </a:solidFill>
              </a:defRPr>
            </a:lvl9pPr>
          </a:lstStyle>
          <a:p>
            <a:pPr lvl="0"/>
            <a:r>
              <a:rPr lang="en-US" dirty="0"/>
              <a:t>Subheadline Calibri 22 pt</a:t>
            </a:r>
          </a:p>
        </p:txBody>
      </p:sp>
      <p:sp>
        <p:nvSpPr>
          <p:cNvPr id="22" name="Presenter"/>
          <p:cNvSpPr>
            <a:spLocks noGrp="1"/>
          </p:cNvSpPr>
          <p:nvPr>
            <p:ph type="body" sz="quarter" idx="10" hasCustomPrompt="1"/>
          </p:nvPr>
        </p:nvSpPr>
        <p:spPr>
          <a:xfrm>
            <a:off x="540000" y="4932000"/>
            <a:ext cx="3574800" cy="612645"/>
          </a:xfrm>
        </p:spPr>
        <p:txBody>
          <a:bodyPr lIns="0" tIns="180000" rIns="0" bIns="0" anchor="t" anchorCtr="0">
            <a:spAutoFit/>
          </a:bodyPr>
          <a:lstStyle>
            <a:lvl1pPr marL="0" indent="0">
              <a:lnSpc>
                <a:spcPct val="100000"/>
              </a:lnSpc>
              <a:spcBef>
                <a:spcPts val="0"/>
              </a:spcBef>
              <a:buNone/>
              <a:defRPr sz="1400" b="0">
                <a:solidFill>
                  <a:schemeClr val="tx1"/>
                </a:solidFill>
              </a:defRPr>
            </a:lvl1pPr>
            <a:lvl2pPr>
              <a:defRPr sz="1600"/>
            </a:lvl2pPr>
            <a:lvl3pPr>
              <a:buClr>
                <a:schemeClr val="tx2"/>
              </a:buClr>
              <a:defRPr sz="1600"/>
            </a:lvl3pPr>
            <a:lvl4pPr>
              <a:buClr>
                <a:schemeClr val="tx2"/>
              </a:buClr>
              <a:defRPr sz="1600"/>
            </a:lvl4pPr>
            <a:lvl5pPr>
              <a:buClr>
                <a:schemeClr val="tx2"/>
              </a:buClr>
              <a:defRPr sz="1600"/>
            </a:lvl5pPr>
            <a:lvl6pPr>
              <a:buClr>
                <a:schemeClr val="tx2"/>
              </a:buClr>
              <a:defRPr sz="1600"/>
            </a:lvl6pPr>
            <a:lvl7pPr>
              <a:buClr>
                <a:schemeClr val="tx2"/>
              </a:buClr>
              <a:defRPr sz="1600"/>
            </a:lvl7pPr>
            <a:lvl8pPr>
              <a:buClr>
                <a:schemeClr val="tx2"/>
              </a:buClr>
              <a:defRPr sz="1600"/>
            </a:lvl8pPr>
          </a:lstStyle>
          <a:p>
            <a:pPr lvl="0"/>
            <a:r>
              <a:rPr lang="en-US" noProof="0" dirty="0"/>
              <a:t>Presenter Calibri 14 pt</a:t>
            </a:r>
            <a:br>
              <a:rPr lang="en-US" noProof="0" dirty="0"/>
            </a:br>
            <a:r>
              <a:rPr lang="en-US" noProof="0" dirty="0"/>
              <a:t>English, month year</a:t>
            </a:r>
          </a:p>
        </p:txBody>
      </p:sp>
      <p:sp>
        <p:nvSpPr>
          <p:cNvPr id="89" name="Key visual" descr="Key visual">
            <a:extLst>
              <a:ext uri="{FF2B5EF4-FFF2-40B4-BE49-F238E27FC236}">
                <a16:creationId xmlns:a16="http://schemas.microsoft.com/office/drawing/2014/main" id="{9AF47493-679E-6C3B-8779-96DED9975241}"/>
              </a:ext>
            </a:extLst>
          </p:cNvPr>
          <p:cNvSpPr>
            <a:spLocks noGrp="1"/>
          </p:cNvSpPr>
          <p:nvPr>
            <p:ph type="pic" sz="quarter" idx="12" hasCustomPrompt="1"/>
          </p:nvPr>
        </p:nvSpPr>
        <p:spPr bwMode="auto">
          <a:xfrm>
            <a:off x="5236175" y="-1"/>
            <a:ext cx="6933600" cy="6858000"/>
          </a:xfrm>
          <a:noFill/>
        </p:spPr>
        <p:txBody>
          <a:bodyPr lIns="180000" tIns="396000" rIns="144000" bIns="108000"/>
          <a:lstStyle>
            <a:lvl1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lvl1pPr>
            <a:lvl2pPr>
              <a:defRPr/>
            </a:lvl2pPr>
          </a:lstStyle>
          <a:p>
            <a:r>
              <a:rPr lang="en-US" dirty="0"/>
              <a:t>Insert title picture or video.</a:t>
            </a:r>
            <a:br>
              <a:rPr lang="en-US" dirty="0"/>
            </a:br>
            <a:br>
              <a:rPr lang="en-US" dirty="0"/>
            </a:br>
            <a:r>
              <a:rPr lang="en-US" dirty="0"/>
              <a:t>Alternatively, delete the media frame </a:t>
            </a:r>
            <a:br>
              <a:rPr lang="en-US" dirty="0"/>
            </a:br>
            <a:r>
              <a:rPr lang="en-US" dirty="0"/>
              <a:t>to get a plain text title.</a:t>
            </a:r>
          </a:p>
        </p:txBody>
      </p:sp>
      <p:pic>
        <p:nvPicPr>
          <p:cNvPr id="8" name="Siemens Healthineers Logo">
            <a:extLst>
              <a:ext uri="{FF2B5EF4-FFF2-40B4-BE49-F238E27FC236}">
                <a16:creationId xmlns:a16="http://schemas.microsoft.com/office/drawing/2014/main" id="{CD0E45B3-F208-77E1-62F3-4FD6A367EFB4}"/>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userDrawn="1"/>
        </p:nvPicPr>
        <p:blipFill>
          <a:blip>
            <a:extLst>
              <a:ext uri="{96DAC541-7B7A-43D3-8B79-37D633B846F1}">
                <asvg:svgBlip xmlns:asvg="http://schemas.microsoft.com/office/drawing/2016/SVG/main" r:embed="rId5"/>
              </a:ext>
            </a:extLst>
          </a:blip>
          <a:srcRect/>
          <a:stretch/>
        </p:blipFill>
        <p:spPr bwMode="black">
          <a:xfrm>
            <a:off x="540000" y="485999"/>
            <a:ext cx="2437200" cy="572742"/>
          </a:xfrm>
          <a:prstGeom prst="rect">
            <a:avLst/>
          </a:prstGeom>
        </p:spPr>
      </p:pic>
      <p:sp>
        <p:nvSpPr>
          <p:cNvPr id="5" name="Date Placeholder 4">
            <a:extLst>
              <a:ext uri="{FF2B5EF4-FFF2-40B4-BE49-F238E27FC236}">
                <a16:creationId xmlns:a16="http://schemas.microsoft.com/office/drawing/2014/main" id="{BDFFFA82-F963-4A65-92F0-35A80BDD3FDC}"/>
              </a:ext>
              <a:ext uri="{C183D7F6-B498-43B3-948B-1728B52AA6E4}">
                <adec:decorative xmlns:adec="http://schemas.microsoft.com/office/drawing/2017/decorative" val="1"/>
              </a:ext>
            </a:extLst>
          </p:cNvPr>
          <p:cNvSpPr>
            <a:spLocks noGrp="1"/>
          </p:cNvSpPr>
          <p:nvPr>
            <p:ph type="dt" sz="half" idx="13"/>
          </p:nvPr>
        </p:nvSpPr>
        <p:spPr/>
        <p:txBody>
          <a:bodyPr/>
          <a:lstStyle>
            <a:lvl1pPr>
              <a:defRPr>
                <a:solidFill>
                  <a:schemeClr val="tx1"/>
                </a:solidFill>
              </a:defRPr>
            </a:lvl1pPr>
          </a:lstStyle>
          <a:p>
            <a:r>
              <a:rPr lang="en-US"/>
              <a:t>Unrestricted © Siemens Healthineers, 2026</a:t>
            </a:r>
            <a:endParaRPr lang="en-US" dirty="0"/>
          </a:p>
        </p:txBody>
      </p:sp>
      <p:sp>
        <p:nvSpPr>
          <p:cNvPr id="6" name="Footer Placeholder 5">
            <a:extLst>
              <a:ext uri="{FF2B5EF4-FFF2-40B4-BE49-F238E27FC236}">
                <a16:creationId xmlns:a16="http://schemas.microsoft.com/office/drawing/2014/main" id="{C4297E61-0730-7C85-E7B4-782C655F7820}"/>
              </a:ext>
              <a:ext uri="{C183D7F6-B498-43B3-948B-1728B52AA6E4}">
                <adec:decorative xmlns:adec="http://schemas.microsoft.com/office/drawing/2017/decorative" val="1"/>
              </a:ext>
            </a:extLst>
          </p:cNvPr>
          <p:cNvSpPr>
            <a:spLocks noGrp="1"/>
          </p:cNvSpPr>
          <p:nvPr>
            <p:ph type="ftr" sz="quarter" idx="14"/>
          </p:nvPr>
        </p:nvSpPr>
        <p:spPr/>
        <p:txBody>
          <a:bodyPr/>
          <a:lstStyle>
            <a:lvl1pPr>
              <a:defRPr>
                <a:solidFill>
                  <a:schemeClr val="tx1"/>
                </a:solidFill>
              </a:defRPr>
            </a:lvl1pPr>
          </a:lstStyle>
          <a:p>
            <a:r>
              <a:rPr lang="en-US"/>
              <a:t>SHS DI XP</a:t>
            </a:r>
            <a:endParaRPr lang="en-US" dirty="0"/>
          </a:p>
        </p:txBody>
      </p:sp>
      <p:sp>
        <p:nvSpPr>
          <p:cNvPr id="7" name="Slide Number Placeholder 6">
            <a:extLst>
              <a:ext uri="{FF2B5EF4-FFF2-40B4-BE49-F238E27FC236}">
                <a16:creationId xmlns:a16="http://schemas.microsoft.com/office/drawing/2014/main" id="{16A51F39-E216-CA45-C001-F02933195C3B}"/>
              </a:ext>
              <a:ext uri="{C183D7F6-B498-43B3-948B-1728B52AA6E4}">
                <adec:decorative xmlns:adec="http://schemas.microsoft.com/office/drawing/2017/decorative" val="1"/>
              </a:ext>
            </a:extLst>
          </p:cNvPr>
          <p:cNvSpPr>
            <a:spLocks noGrp="1"/>
          </p:cNvSpPr>
          <p:nvPr>
            <p:ph type="sldNum" sz="quarter" idx="15"/>
          </p:nvPr>
        </p:nvSpPr>
        <p:spPr/>
        <p:txBody>
          <a:bodyPr/>
          <a:lstStyle>
            <a:lvl1pPr>
              <a:defRPr>
                <a:solidFill>
                  <a:schemeClr val="tx1"/>
                </a:solidFill>
              </a:defRPr>
            </a:lvl1pPr>
          </a:lstStyle>
          <a:p>
            <a:fld id="{42B424FB-C8CA-40D0-9E9F-83B6197CB6E7}" type="slidenum">
              <a:rPr lang="en-US" smtClean="0"/>
              <a:pPr/>
              <a:t>‹Nr.›</a:t>
            </a:fld>
            <a:endParaRPr lang="en-US" dirty="0"/>
          </a:p>
        </p:txBody>
      </p:sp>
    </p:spTree>
    <p:extLst>
      <p:ext uri="{BB962C8B-B14F-4D97-AF65-F5344CB8AC3E}">
        <p14:creationId xmlns:p14="http://schemas.microsoft.com/office/powerpoint/2010/main" val="2241817254"/>
      </p:ext>
    </p:extLst>
  </p:cSld>
  <p:clrMapOvr>
    <a:overrideClrMapping bg1="dk1" tx1="lt1" bg2="dk2" tx2="lt2" accent1="accent1" accent2="accent2" accent3="accent3" accent4="accent4" accent5="accent5" accent6="accent6" hlink="hlink" folHlink="folHlink"/>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Product detail">
    <p:spTree>
      <p:nvGrpSpPr>
        <p:cNvPr id="1" name=""/>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4DCAD7CB-6F7D-F819-242C-F2E2EFDD8AEA}"/>
              </a:ext>
            </a:extLst>
          </p:cNvPr>
          <p:cNvGraphicFramePr>
            <a:graphicFrameLocks/>
          </p:cNvGraphicFramePr>
          <p:nvPr userDrawn="1">
            <p:custDataLst>
              <p:tags r:id="rId1"/>
            </p:custDataLst>
            <p:extLst>
              <p:ext uri="{D42A27DB-BD31-4B8C-83A1-F6EECF244321}">
                <p14:modId xmlns:p14="http://schemas.microsoft.com/office/powerpoint/2010/main" val="278694369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60" imgH="360" progId="TCLayout.ActiveDocument.1">
                  <p:embed/>
                </p:oleObj>
              </mc:Choice>
              <mc:Fallback>
                <p:oleObj name="think-cell Slide" r:id="rId3" imgW="360" imgH="360" progId="TCLayout.ActiveDocument.1">
                  <p:embed/>
                  <p:pic>
                    <p:nvPicPr>
                      <p:cNvPr id="2" name="think-cell data - do not delete" hidden="1">
                        <a:extLst>
                          <a:ext uri="{FF2B5EF4-FFF2-40B4-BE49-F238E27FC236}">
                            <a16:creationId xmlns:a16="http://schemas.microsoft.com/office/drawing/2014/main" id="{4DCAD7CB-6F7D-F819-242C-F2E2EFDD8AEA}"/>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13" name="Headline"/>
          <p:cNvSpPr>
            <a:spLocks noGrp="1"/>
          </p:cNvSpPr>
          <p:nvPr>
            <p:ph type="title" hasCustomPrompt="1"/>
          </p:nvPr>
        </p:nvSpPr>
        <p:spPr>
          <a:xfrm>
            <a:off x="540000" y="219599"/>
            <a:ext cx="9210425" cy="832913"/>
          </a:xfrm>
        </p:spPr>
        <p:txBody>
          <a:bodyPr vert="horz" rIns="0">
            <a:spAutoFit/>
          </a:bodyPr>
          <a:lstStyle>
            <a:lvl1pPr>
              <a:defRPr b="0"/>
            </a:lvl1pPr>
          </a:lstStyle>
          <a:p>
            <a:r>
              <a:rPr lang="en-US" noProof="0" dirty="0"/>
              <a:t>Title SH-Bree-Headline 27 pt</a:t>
            </a:r>
            <a:br>
              <a:rPr lang="en-US" noProof="0" dirty="0"/>
            </a:br>
            <a:r>
              <a:rPr lang="en-US" noProof="0" dirty="0"/>
              <a:t>Optionally switch to black for second line</a:t>
            </a:r>
          </a:p>
        </p:txBody>
      </p:sp>
      <p:sp>
        <p:nvSpPr>
          <p:cNvPr id="14" name="Product detail 1"/>
          <p:cNvSpPr>
            <a:spLocks noGrp="1"/>
          </p:cNvSpPr>
          <p:nvPr>
            <p:ph type="body" sz="quarter" idx="26" hasCustomPrompt="1"/>
          </p:nvPr>
        </p:nvSpPr>
        <p:spPr>
          <a:xfrm>
            <a:off x="540000" y="2212094"/>
            <a:ext cx="2160000" cy="646331"/>
          </a:xfrm>
        </p:spPr>
        <p:txBody>
          <a:bodyPr>
            <a:spAutoFit/>
          </a:bodyPr>
          <a:lstStyle>
            <a:lvl1pPr>
              <a:lnSpc>
                <a:spcPct val="100000"/>
              </a:lnSpc>
              <a:defRPr sz="1400">
                <a:solidFill>
                  <a:schemeClr val="tx1"/>
                </a:solidFill>
              </a:defRPr>
            </a:lvl1pPr>
            <a:lvl2pPr>
              <a:lnSpc>
                <a:spcPct val="100000"/>
              </a:lnSpc>
              <a:defRPr sz="1400">
                <a:solidFill>
                  <a:schemeClr val="tx1"/>
                </a:solidFill>
              </a:defRPr>
            </a:lvl2pPr>
            <a:lvl3pPr marL="144000" marR="0" indent="-144000" algn="l" defTabSz="914400" rtl="0" eaLnBrk="1" fontAlgn="auto" latinLnBrk="0" hangingPunct="1">
              <a:lnSpc>
                <a:spcPct val="100000"/>
              </a:lnSpc>
              <a:spcBef>
                <a:spcPts val="0"/>
              </a:spcBef>
              <a:spcAft>
                <a:spcPts val="0"/>
              </a:spcAft>
              <a:buClr>
                <a:schemeClr val="bg2"/>
              </a:buClr>
              <a:buSzTx/>
              <a:buFont typeface="Arial" panose="020B0604020202020204" pitchFamily="34" charset="0"/>
              <a:buChar char="•"/>
              <a:tabLst/>
              <a:defRPr sz="1400"/>
            </a:lvl3pPr>
            <a:lvl4pPr marL="0" indent="0">
              <a:buNone/>
              <a:defRPr sz="1200" b="1"/>
            </a:lvl4pPr>
            <a:lvl5pPr marL="0" indent="0">
              <a:buNone/>
              <a:defRPr sz="1200"/>
            </a:lvl5pPr>
            <a:lvl6pPr marL="144000" indent="-144000">
              <a:defRPr sz="1200"/>
            </a:lvl6pPr>
            <a:lvl7pPr marL="0" indent="0">
              <a:buNone/>
              <a:defRPr sz="1100" b="1"/>
            </a:lvl7pPr>
            <a:lvl8pPr marL="0" indent="0">
              <a:buNone/>
              <a:defRPr sz="1100"/>
            </a:lvl8pPr>
            <a:lvl9pPr marL="144000" indent="-144000">
              <a:spcBef>
                <a:spcPts val="0"/>
              </a:spcBef>
              <a:buClr>
                <a:schemeClr val="bg2"/>
              </a:buClr>
              <a:buFont typeface="Arial" panose="020B0604020202020204" pitchFamily="34" charset="0"/>
              <a:buChar char="•"/>
              <a:defRPr sz="1100"/>
            </a:lvl9pPr>
          </a:lstStyle>
          <a:p>
            <a:pPr lvl="0"/>
            <a:r>
              <a:rPr lang="en-US" noProof="0" dirty="0"/>
              <a:t>Headline Calibri Bold 14 pt</a:t>
            </a:r>
          </a:p>
          <a:p>
            <a:pPr lvl="1"/>
            <a:r>
              <a:rPr lang="en-US" noProof="0" dirty="0"/>
              <a:t>Text Calibri 14 pt</a:t>
            </a:r>
          </a:p>
          <a:p>
            <a:pPr lvl="2"/>
            <a:r>
              <a:rPr lang="en-US" noProof="0" dirty="0"/>
              <a:t>Text Calibri 14 pt</a:t>
            </a:r>
          </a:p>
        </p:txBody>
      </p:sp>
      <p:sp>
        <p:nvSpPr>
          <p:cNvPr id="15" name="Product detail 2"/>
          <p:cNvSpPr>
            <a:spLocks noGrp="1"/>
          </p:cNvSpPr>
          <p:nvPr>
            <p:ph type="body" sz="quarter" idx="27" hasCustomPrompt="1"/>
          </p:nvPr>
        </p:nvSpPr>
        <p:spPr>
          <a:xfrm>
            <a:off x="540000" y="3392894"/>
            <a:ext cx="2160000" cy="646331"/>
          </a:xfrm>
        </p:spPr>
        <p:txBody>
          <a:bodyPr>
            <a:spAutoFit/>
          </a:bodyPr>
          <a:lstStyle>
            <a:lvl1pPr>
              <a:lnSpc>
                <a:spcPct val="100000"/>
              </a:lnSpc>
              <a:defRPr sz="1400">
                <a:solidFill>
                  <a:schemeClr val="tx1"/>
                </a:solidFill>
              </a:defRPr>
            </a:lvl1pPr>
            <a:lvl2pPr>
              <a:lnSpc>
                <a:spcPct val="100000"/>
              </a:lnSpc>
              <a:defRPr sz="1400">
                <a:solidFill>
                  <a:schemeClr val="tx1"/>
                </a:solidFill>
              </a:defRPr>
            </a:lvl2pPr>
            <a:lvl3pPr marL="144000" indent="-144000">
              <a:defRPr sz="1400"/>
            </a:lvl3pPr>
            <a:lvl4pPr marL="0" indent="0">
              <a:buNone/>
              <a:defRPr sz="1200" b="1"/>
            </a:lvl4pPr>
            <a:lvl5pPr marL="0" indent="0">
              <a:buNone/>
              <a:defRPr sz="1200"/>
            </a:lvl5pPr>
            <a:lvl6pPr marL="144000" indent="-144000">
              <a:defRPr sz="1200"/>
            </a:lvl6pPr>
            <a:lvl7pPr marL="0" indent="0">
              <a:buNone/>
              <a:defRPr sz="1100" b="1"/>
            </a:lvl7pPr>
            <a:lvl8pPr marL="0" indent="0">
              <a:buNone/>
              <a:defRPr sz="1100"/>
            </a:lvl8pPr>
            <a:lvl9pPr marL="144000" indent="-144000">
              <a:spcBef>
                <a:spcPts val="0"/>
              </a:spcBef>
              <a:buClr>
                <a:schemeClr val="bg2"/>
              </a:buClr>
              <a:buFont typeface="Arial" panose="020B0604020202020204" pitchFamily="34" charset="0"/>
              <a:buChar char="•"/>
              <a:defRPr sz="1100"/>
            </a:lvl9pPr>
          </a:lstStyle>
          <a:p>
            <a:pPr lvl="0"/>
            <a:r>
              <a:rPr lang="en-US" noProof="0" dirty="0"/>
              <a:t>Headline Calibri Bold 14 pt</a:t>
            </a:r>
          </a:p>
          <a:p>
            <a:pPr lvl="1"/>
            <a:r>
              <a:rPr lang="en-US" noProof="0" dirty="0"/>
              <a:t>Text Calibri 14 pt</a:t>
            </a:r>
          </a:p>
          <a:p>
            <a:pPr lvl="2"/>
            <a:r>
              <a:rPr lang="en-US" noProof="0" dirty="0"/>
              <a:t>Text Calibri 14 pt</a:t>
            </a:r>
          </a:p>
        </p:txBody>
      </p:sp>
      <p:sp>
        <p:nvSpPr>
          <p:cNvPr id="18" name="Product detail 3"/>
          <p:cNvSpPr>
            <a:spLocks noGrp="1"/>
          </p:cNvSpPr>
          <p:nvPr>
            <p:ph type="body" sz="quarter" idx="28" hasCustomPrompt="1"/>
          </p:nvPr>
        </p:nvSpPr>
        <p:spPr>
          <a:xfrm>
            <a:off x="540000" y="4573694"/>
            <a:ext cx="2160000" cy="646331"/>
          </a:xfrm>
        </p:spPr>
        <p:txBody>
          <a:bodyPr>
            <a:spAutoFit/>
          </a:bodyPr>
          <a:lstStyle>
            <a:lvl1pPr>
              <a:lnSpc>
                <a:spcPct val="100000"/>
              </a:lnSpc>
              <a:defRPr sz="1400">
                <a:solidFill>
                  <a:schemeClr val="tx1"/>
                </a:solidFill>
              </a:defRPr>
            </a:lvl1pPr>
            <a:lvl2pPr>
              <a:lnSpc>
                <a:spcPct val="100000"/>
              </a:lnSpc>
              <a:defRPr sz="1400">
                <a:solidFill>
                  <a:schemeClr val="tx1"/>
                </a:solidFill>
              </a:defRPr>
            </a:lvl2pPr>
            <a:lvl3pPr marL="144000" indent="-144000">
              <a:defRPr sz="1400"/>
            </a:lvl3pPr>
            <a:lvl4pPr marL="0" indent="0">
              <a:buNone/>
              <a:defRPr sz="1200" b="1"/>
            </a:lvl4pPr>
            <a:lvl5pPr marL="0" indent="0">
              <a:buNone/>
              <a:defRPr sz="1200"/>
            </a:lvl5pPr>
            <a:lvl6pPr marL="144000" indent="-144000">
              <a:defRPr sz="1200"/>
            </a:lvl6pPr>
            <a:lvl7pPr marL="0" indent="0">
              <a:buNone/>
              <a:defRPr sz="1100" b="1"/>
            </a:lvl7pPr>
            <a:lvl8pPr marL="0" indent="0">
              <a:buNone/>
              <a:defRPr sz="1100"/>
            </a:lvl8pPr>
            <a:lvl9pPr marL="144000" indent="-144000">
              <a:spcBef>
                <a:spcPts val="0"/>
              </a:spcBef>
              <a:buClr>
                <a:schemeClr val="bg2"/>
              </a:buClr>
              <a:buFont typeface="Arial" panose="020B0604020202020204" pitchFamily="34" charset="0"/>
              <a:buChar char="•"/>
              <a:defRPr sz="1100"/>
            </a:lvl9pPr>
          </a:lstStyle>
          <a:p>
            <a:pPr lvl="0"/>
            <a:r>
              <a:rPr lang="en-US" noProof="0" dirty="0"/>
              <a:t>Headline Calibri Bold 14 pt</a:t>
            </a:r>
          </a:p>
          <a:p>
            <a:pPr lvl="1"/>
            <a:r>
              <a:rPr lang="en-US" noProof="0" dirty="0"/>
              <a:t>Text Calibri 14 pt</a:t>
            </a:r>
          </a:p>
          <a:p>
            <a:pPr lvl="2"/>
            <a:r>
              <a:rPr lang="en-US" noProof="0" dirty="0"/>
              <a:t>Text Calibri 14 pt</a:t>
            </a:r>
          </a:p>
        </p:txBody>
      </p:sp>
      <p:sp>
        <p:nvSpPr>
          <p:cNvPr id="3" name="Picture placeholder"/>
          <p:cNvSpPr>
            <a:spLocks noGrp="1"/>
          </p:cNvSpPr>
          <p:nvPr>
            <p:ph type="pic" sz="quarter" idx="17" hasCustomPrompt="1"/>
          </p:nvPr>
        </p:nvSpPr>
        <p:spPr>
          <a:xfrm>
            <a:off x="2700000" y="1619250"/>
            <a:ext cx="6768437" cy="5242350"/>
          </a:xfrm>
          <a:noFill/>
        </p:spPr>
        <p:txBody>
          <a:bodyPr lIns="180000" tIns="180000" rIns="180000" bIns="180000"/>
          <a:lstStyle>
            <a:lvl1pPr>
              <a:defRPr b="1"/>
            </a:lvl1pPr>
          </a:lstStyle>
          <a:p>
            <a:r>
              <a:rPr lang="en-US" noProof="0" dirty="0"/>
              <a:t>Insert product picture.</a:t>
            </a:r>
          </a:p>
        </p:txBody>
      </p:sp>
      <p:sp>
        <p:nvSpPr>
          <p:cNvPr id="19" name="Footnote"/>
          <p:cNvSpPr>
            <a:spLocks noGrp="1"/>
          </p:cNvSpPr>
          <p:nvPr>
            <p:ph type="body" sz="quarter" idx="15" hasCustomPrompt="1"/>
          </p:nvPr>
        </p:nvSpPr>
        <p:spPr>
          <a:xfrm>
            <a:off x="540000" y="6297348"/>
            <a:ext cx="4510800" cy="360000"/>
          </a:xfrm>
        </p:spPr>
        <p:txBody>
          <a:bodyPr anchor="b" anchorCtr="0">
            <a:noAutofit/>
          </a:bodyPr>
          <a:lstStyle>
            <a:lvl1pPr>
              <a:lnSpc>
                <a:spcPct val="100000"/>
              </a:lnSpc>
              <a:defRPr sz="1000" b="0"/>
            </a:lvl1pPr>
          </a:lstStyle>
          <a:p>
            <a:r>
              <a:rPr lang="en-US" noProof="0" dirty="0"/>
              <a:t>Click to add footnote</a:t>
            </a:r>
            <a:br>
              <a:rPr lang="en-US" noProof="0" dirty="0"/>
            </a:br>
            <a:r>
              <a:rPr lang="en-US" noProof="0" dirty="0"/>
              <a:t>second line</a:t>
            </a:r>
          </a:p>
        </p:txBody>
      </p:sp>
      <p:pic>
        <p:nvPicPr>
          <p:cNvPr id="4" name="Siemens Healthineers Logo">
            <a:extLst>
              <a:ext uri="{FF2B5EF4-FFF2-40B4-BE49-F238E27FC236}">
                <a16:creationId xmlns:a16="http://schemas.microsoft.com/office/drawing/2014/main" id="{68B5A699-3137-A188-9830-F9608768FB00}"/>
              </a:ext>
              <a:ext uri="{C183D7F6-B498-43B3-948B-1728B52AA6E4}">
                <adec:decorative xmlns:adec="http://schemas.microsoft.com/office/drawing/2017/decorative" val="1"/>
              </a:ext>
            </a:extLst>
          </p:cNvPr>
          <p:cNvPicPr>
            <a:picLocks noGrp="1" noRot="1" noMove="1" noResize="1" noEditPoints="1" noAdjustHandles="1" noChangeArrowheads="1" noChangeShapeType="1" noCrop="1"/>
          </p:cNvPicPr>
          <p:nvPr userDrawn="1"/>
        </p:nvPicPr>
        <p:blipFill>
          <a:blip>
            <a:extLst>
              <a:ext uri="{96DAC541-7B7A-43D3-8B79-37D633B846F1}">
                <asvg:svgBlip xmlns:asvg="http://schemas.microsoft.com/office/drawing/2016/SVG/main" r:embed="rId5"/>
              </a:ext>
            </a:extLst>
          </a:blip>
          <a:srcRect/>
          <a:stretch/>
        </p:blipFill>
        <p:spPr bwMode="black">
          <a:xfrm>
            <a:off x="10440000" y="281267"/>
            <a:ext cx="1440000" cy="338400"/>
          </a:xfrm>
          <a:prstGeom prst="rect">
            <a:avLst/>
          </a:prstGeom>
        </p:spPr>
      </p:pic>
      <p:sp>
        <p:nvSpPr>
          <p:cNvPr id="23" name="Product detail 4"/>
          <p:cNvSpPr>
            <a:spLocks noGrp="1"/>
          </p:cNvSpPr>
          <p:nvPr>
            <p:ph type="body" sz="quarter" idx="16" hasCustomPrompt="1"/>
          </p:nvPr>
        </p:nvSpPr>
        <p:spPr>
          <a:xfrm>
            <a:off x="9468437" y="2802494"/>
            <a:ext cx="2160000" cy="646331"/>
          </a:xfrm>
        </p:spPr>
        <p:txBody>
          <a:bodyPr>
            <a:spAutoFit/>
          </a:bodyPr>
          <a:lstStyle>
            <a:lvl1pPr>
              <a:lnSpc>
                <a:spcPct val="100000"/>
              </a:lnSpc>
              <a:defRPr sz="1400">
                <a:solidFill>
                  <a:schemeClr val="tx1"/>
                </a:solidFill>
              </a:defRPr>
            </a:lvl1pPr>
            <a:lvl2pPr>
              <a:lnSpc>
                <a:spcPct val="100000"/>
              </a:lnSpc>
              <a:defRPr sz="1400">
                <a:solidFill>
                  <a:schemeClr val="tx1"/>
                </a:solidFill>
              </a:defRPr>
            </a:lvl2pPr>
            <a:lvl3pPr marL="144000" indent="-144000">
              <a:defRPr sz="1400"/>
            </a:lvl3pPr>
            <a:lvl4pPr marL="0" indent="0">
              <a:buNone/>
              <a:defRPr sz="1200" b="1"/>
            </a:lvl4pPr>
            <a:lvl5pPr marL="0" indent="0">
              <a:buNone/>
              <a:defRPr sz="1200"/>
            </a:lvl5pPr>
            <a:lvl6pPr marL="144000" indent="-144000">
              <a:defRPr sz="1200"/>
            </a:lvl6pPr>
            <a:lvl7pPr marL="0" indent="0">
              <a:buNone/>
              <a:defRPr sz="1100" b="1"/>
            </a:lvl7pPr>
            <a:lvl8pPr marL="0" indent="0">
              <a:buNone/>
              <a:defRPr sz="1100"/>
            </a:lvl8pPr>
            <a:lvl9pPr marL="144000" indent="-144000">
              <a:spcBef>
                <a:spcPts val="0"/>
              </a:spcBef>
              <a:buClr>
                <a:schemeClr val="bg2"/>
              </a:buClr>
              <a:buFont typeface="Arial" panose="020B0604020202020204" pitchFamily="34" charset="0"/>
              <a:buChar char="•"/>
              <a:defRPr sz="1100"/>
            </a:lvl9pPr>
          </a:lstStyle>
          <a:p>
            <a:pPr lvl="0"/>
            <a:r>
              <a:rPr lang="en-US" noProof="0" dirty="0"/>
              <a:t>Headline Calibri Bold 14 pt</a:t>
            </a:r>
          </a:p>
          <a:p>
            <a:pPr lvl="1"/>
            <a:r>
              <a:rPr lang="en-US" noProof="0" dirty="0"/>
              <a:t>Text Calibri 14 pt</a:t>
            </a:r>
          </a:p>
          <a:p>
            <a:pPr lvl="2"/>
            <a:r>
              <a:rPr lang="en-US" noProof="0" dirty="0"/>
              <a:t>Text Calibri 14 pt</a:t>
            </a:r>
          </a:p>
        </p:txBody>
      </p:sp>
      <p:sp>
        <p:nvSpPr>
          <p:cNvPr id="27" name="Product detail 5"/>
          <p:cNvSpPr>
            <a:spLocks noGrp="1"/>
          </p:cNvSpPr>
          <p:nvPr>
            <p:ph type="body" sz="quarter" idx="25" hasCustomPrompt="1"/>
          </p:nvPr>
        </p:nvSpPr>
        <p:spPr>
          <a:xfrm>
            <a:off x="9468437" y="3983294"/>
            <a:ext cx="2160000" cy="646331"/>
          </a:xfrm>
        </p:spPr>
        <p:txBody>
          <a:bodyPr>
            <a:spAutoFit/>
          </a:bodyPr>
          <a:lstStyle>
            <a:lvl1pPr>
              <a:lnSpc>
                <a:spcPct val="100000"/>
              </a:lnSpc>
              <a:defRPr sz="1400">
                <a:solidFill>
                  <a:schemeClr val="tx1"/>
                </a:solidFill>
              </a:defRPr>
            </a:lvl1pPr>
            <a:lvl2pPr>
              <a:lnSpc>
                <a:spcPct val="100000"/>
              </a:lnSpc>
              <a:defRPr sz="1400">
                <a:solidFill>
                  <a:schemeClr val="tx1"/>
                </a:solidFill>
              </a:defRPr>
            </a:lvl2pPr>
            <a:lvl3pPr marL="144000" indent="-144000">
              <a:defRPr sz="1400"/>
            </a:lvl3pPr>
            <a:lvl4pPr marL="0" indent="0">
              <a:buNone/>
              <a:defRPr sz="1200" b="1"/>
            </a:lvl4pPr>
            <a:lvl5pPr marL="0" indent="0">
              <a:buNone/>
              <a:defRPr sz="1200"/>
            </a:lvl5pPr>
            <a:lvl6pPr marL="144000" indent="-144000">
              <a:defRPr sz="1200"/>
            </a:lvl6pPr>
            <a:lvl7pPr marL="0" indent="0">
              <a:buNone/>
              <a:defRPr sz="1100" b="1"/>
            </a:lvl7pPr>
            <a:lvl8pPr marL="0" indent="0">
              <a:buNone/>
              <a:defRPr sz="1100"/>
            </a:lvl8pPr>
            <a:lvl9pPr marL="144000" indent="-144000">
              <a:spcBef>
                <a:spcPts val="0"/>
              </a:spcBef>
              <a:buClr>
                <a:schemeClr val="bg2"/>
              </a:buClr>
              <a:buFont typeface="Arial" panose="020B0604020202020204" pitchFamily="34" charset="0"/>
              <a:buChar char="•"/>
              <a:defRPr sz="1100"/>
            </a:lvl9pPr>
          </a:lstStyle>
          <a:p>
            <a:pPr lvl="0"/>
            <a:r>
              <a:rPr lang="en-US" noProof="0" dirty="0"/>
              <a:t>Headline Calibri Bold 14 pt</a:t>
            </a:r>
          </a:p>
          <a:p>
            <a:pPr lvl="1"/>
            <a:r>
              <a:rPr lang="en-US" noProof="0" dirty="0"/>
              <a:t>Text Calibri 14 pt</a:t>
            </a:r>
          </a:p>
          <a:p>
            <a:pPr lvl="2"/>
            <a:r>
              <a:rPr lang="en-US" noProof="0" dirty="0"/>
              <a:t>Text Calibri 14 pt</a:t>
            </a:r>
          </a:p>
        </p:txBody>
      </p:sp>
      <p:sp>
        <p:nvSpPr>
          <p:cNvPr id="5" name="Date Placeholder 4">
            <a:extLst>
              <a:ext uri="{FF2B5EF4-FFF2-40B4-BE49-F238E27FC236}">
                <a16:creationId xmlns:a16="http://schemas.microsoft.com/office/drawing/2014/main" id="{0CCD5AA8-2655-69BF-2D21-BBBD4677F8ED}"/>
              </a:ext>
            </a:extLst>
          </p:cNvPr>
          <p:cNvSpPr>
            <a:spLocks noGrp="1"/>
          </p:cNvSpPr>
          <p:nvPr>
            <p:ph type="dt" sz="half" idx="29"/>
          </p:nvPr>
        </p:nvSpPr>
        <p:spPr/>
        <p:txBody>
          <a:bodyPr/>
          <a:lstStyle/>
          <a:p>
            <a:pPr algn="r"/>
            <a:r>
              <a:rPr lang="en-US" noProof="0"/>
              <a:t>Unrestricted © Siemens Healthineers, 2026</a:t>
            </a:r>
            <a:endParaRPr lang="en-US" noProof="0" dirty="0"/>
          </a:p>
        </p:txBody>
      </p:sp>
      <p:sp>
        <p:nvSpPr>
          <p:cNvPr id="6" name="Footer Placeholder 5">
            <a:extLst>
              <a:ext uri="{FF2B5EF4-FFF2-40B4-BE49-F238E27FC236}">
                <a16:creationId xmlns:a16="http://schemas.microsoft.com/office/drawing/2014/main" id="{A065921E-ED45-49BF-3B6B-515A7D4B90CB}"/>
              </a:ext>
            </a:extLst>
          </p:cNvPr>
          <p:cNvSpPr>
            <a:spLocks noGrp="1"/>
          </p:cNvSpPr>
          <p:nvPr>
            <p:ph type="ftr" sz="quarter" idx="30"/>
          </p:nvPr>
        </p:nvSpPr>
        <p:spPr/>
        <p:txBody>
          <a:bodyPr/>
          <a:lstStyle/>
          <a:p>
            <a:r>
              <a:rPr lang="en-US" noProof="0"/>
              <a:t>SHS DI XP</a:t>
            </a:r>
            <a:endParaRPr lang="en-US" noProof="0" dirty="0"/>
          </a:p>
        </p:txBody>
      </p:sp>
      <p:sp>
        <p:nvSpPr>
          <p:cNvPr id="7" name="Slide Number Placeholder 6">
            <a:extLst>
              <a:ext uri="{FF2B5EF4-FFF2-40B4-BE49-F238E27FC236}">
                <a16:creationId xmlns:a16="http://schemas.microsoft.com/office/drawing/2014/main" id="{A3F445DC-D43C-8CF3-4E0D-41AB16673B47}"/>
              </a:ext>
            </a:extLst>
          </p:cNvPr>
          <p:cNvSpPr>
            <a:spLocks noGrp="1"/>
          </p:cNvSpPr>
          <p:nvPr>
            <p:ph type="sldNum" sz="quarter" idx="31"/>
          </p:nvPr>
        </p:nvSpPr>
        <p:spPr/>
        <p:txBody>
          <a:bodyPr/>
          <a:lstStyle/>
          <a:p>
            <a:fld id="{42B424FB-C8CA-40D0-9E9F-83B6197CB6E7}" type="slidenum">
              <a:rPr lang="en-US" noProof="0" smtClean="0"/>
              <a:pPr/>
              <a:t>‹Nr.›</a:t>
            </a:fld>
            <a:endParaRPr lang="en-US" b="1" noProof="0" dirty="0"/>
          </a:p>
        </p:txBody>
      </p:sp>
    </p:spTree>
    <p:extLst>
      <p:ext uri="{BB962C8B-B14F-4D97-AF65-F5344CB8AC3E}">
        <p14:creationId xmlns:p14="http://schemas.microsoft.com/office/powerpoint/2010/main" val="65046453"/>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showMasterSp="0" preserve="1" userDrawn="1">
  <p:cSld name="Quote A - light image Black">
    <p:bg>
      <p:bgRef idx="1001">
        <a:schemeClr val="bg1"/>
      </p:bgRef>
    </p:bg>
    <p:spTree>
      <p:nvGrpSpPr>
        <p:cNvPr id="1" name=""/>
        <p:cNvGrpSpPr/>
        <p:nvPr/>
      </p:nvGrpSpPr>
      <p:grpSpPr>
        <a:xfrm>
          <a:off x="0" y="0"/>
          <a:ext cx="0" cy="0"/>
          <a:chOff x="0" y="0"/>
          <a:chExt cx="0" cy="0"/>
        </a:xfrm>
      </p:grpSpPr>
      <p:grpSp>
        <p:nvGrpSpPr>
          <p:cNvPr id="12" name="Marker">
            <a:extLst>
              <a:ext uri="{FF2B5EF4-FFF2-40B4-BE49-F238E27FC236}">
                <a16:creationId xmlns:a16="http://schemas.microsoft.com/office/drawing/2014/main" id="{955B7AA1-2E50-6870-3877-C0E9C2DC50F4}"/>
              </a:ext>
              <a:ext uri="{C183D7F6-B498-43B3-948B-1728B52AA6E4}">
                <adec:decorative xmlns:adec="http://schemas.microsoft.com/office/drawing/2017/decorative" val="1"/>
              </a:ext>
            </a:extLst>
          </p:cNvPr>
          <p:cNvGrpSpPr>
            <a:grpSpLocks noGrp="1" noUngrp="1" noRot="1" noMove="1" noResize="1"/>
          </p:cNvGrpSpPr>
          <p:nvPr userDrawn="1"/>
        </p:nvGrpSpPr>
        <p:grpSpPr>
          <a:xfrm>
            <a:off x="-468000" y="-360000"/>
            <a:ext cx="12999600" cy="7578000"/>
            <a:chOff x="-468000" y="-360000"/>
            <a:chExt cx="12999600" cy="7578000"/>
          </a:xfrm>
        </p:grpSpPr>
        <p:cxnSp>
          <p:nvCxnSpPr>
            <p:cNvPr id="13" name="Gerade Verbindung 40">
              <a:extLst>
                <a:ext uri="{FF2B5EF4-FFF2-40B4-BE49-F238E27FC236}">
                  <a16:creationId xmlns:a16="http://schemas.microsoft.com/office/drawing/2014/main" id="{D780481C-867F-CFA9-E446-513E362A2E41}"/>
                </a:ext>
              </a:extLst>
            </p:cNvPr>
            <p:cNvCxnSpPr>
              <a:cxnSpLocks noGrp="1" noRot="1" noMove="1" noResize="1" noEditPoints="1" noAdjustHandles="1" noChangeArrowheads="1" noChangeShapeType="1"/>
            </p:cNvCxnSpPr>
            <p:nvPr userDrawn="1"/>
          </p:nvCxnSpPr>
          <p:spPr>
            <a:xfrm>
              <a:off x="540000"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5" name="Gerade Verbindung 42">
              <a:extLst>
                <a:ext uri="{FF2B5EF4-FFF2-40B4-BE49-F238E27FC236}">
                  <a16:creationId xmlns:a16="http://schemas.microsoft.com/office/drawing/2014/main" id="{4F2C4E33-B74F-9256-CE7A-FE1A50497E69}"/>
                </a:ext>
              </a:extLst>
            </p:cNvPr>
            <p:cNvCxnSpPr>
              <a:cxnSpLocks noGrp="1" noRot="1" noMove="1" noResize="1" noEditPoints="1" noAdjustHandles="1" noChangeArrowheads="1" noChangeShapeType="1"/>
            </p:cNvCxnSpPr>
            <p:nvPr userDrawn="1"/>
          </p:nvCxnSpPr>
          <p:spPr>
            <a:xfrm>
              <a:off x="540000"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6" name="Gerade Verbindung 45">
              <a:extLst>
                <a:ext uri="{FF2B5EF4-FFF2-40B4-BE49-F238E27FC236}">
                  <a16:creationId xmlns:a16="http://schemas.microsoft.com/office/drawing/2014/main" id="{7F07CEE0-0CAB-AF38-BC59-334EE6EF01E2}"/>
                </a:ext>
              </a:extLst>
            </p:cNvPr>
            <p:cNvCxnSpPr>
              <a:cxnSpLocks noGrp="1" noRot="1" noMove="1" noResize="1" noEditPoints="1" noAdjustHandles="1" noChangeArrowheads="1" noChangeShapeType="1"/>
            </p:cNvCxnSpPr>
            <p:nvPr userDrawn="1"/>
          </p:nvCxnSpPr>
          <p:spPr>
            <a:xfrm>
              <a:off x="1299600"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7" name="Gerade Verbindung 46">
              <a:extLst>
                <a:ext uri="{FF2B5EF4-FFF2-40B4-BE49-F238E27FC236}">
                  <a16:creationId xmlns:a16="http://schemas.microsoft.com/office/drawing/2014/main" id="{B203859B-83CA-40E1-0564-99CDAFEEA931}"/>
                </a:ext>
              </a:extLst>
            </p:cNvPr>
            <p:cNvCxnSpPr>
              <a:cxnSpLocks noGrp="1" noRot="1" noMove="1" noResize="1" noEditPoints="1" noAdjustHandles="1" noChangeArrowheads="1" noChangeShapeType="1"/>
            </p:cNvCxnSpPr>
            <p:nvPr userDrawn="1"/>
          </p:nvCxnSpPr>
          <p:spPr>
            <a:xfrm>
              <a:off x="1299600"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8" name="Gerade Verbindung 48">
              <a:extLst>
                <a:ext uri="{FF2B5EF4-FFF2-40B4-BE49-F238E27FC236}">
                  <a16:creationId xmlns:a16="http://schemas.microsoft.com/office/drawing/2014/main" id="{CF40A876-B24E-6BC1-B75B-F6DC2620A1E4}"/>
                </a:ext>
              </a:extLst>
            </p:cNvPr>
            <p:cNvCxnSpPr>
              <a:cxnSpLocks noGrp="1" noRot="1" noMove="1" noResize="1" noEditPoints="1" noAdjustHandles="1" noChangeArrowheads="1" noChangeShapeType="1"/>
            </p:cNvCxnSpPr>
            <p:nvPr userDrawn="1"/>
          </p:nvCxnSpPr>
          <p:spPr>
            <a:xfrm>
              <a:off x="1479600"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9" name="Gerade Verbindung 49">
              <a:extLst>
                <a:ext uri="{FF2B5EF4-FFF2-40B4-BE49-F238E27FC236}">
                  <a16:creationId xmlns:a16="http://schemas.microsoft.com/office/drawing/2014/main" id="{06A3137E-31D6-D8EB-51A2-D488DC137A4D}"/>
                </a:ext>
              </a:extLst>
            </p:cNvPr>
            <p:cNvCxnSpPr>
              <a:cxnSpLocks noGrp="1" noRot="1" noMove="1" noResize="1" noEditPoints="1" noAdjustHandles="1" noChangeArrowheads="1" noChangeShapeType="1"/>
            </p:cNvCxnSpPr>
            <p:nvPr userDrawn="1"/>
          </p:nvCxnSpPr>
          <p:spPr>
            <a:xfrm>
              <a:off x="1479600"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0" name="Gerade Verbindung 51">
              <a:extLst>
                <a:ext uri="{FF2B5EF4-FFF2-40B4-BE49-F238E27FC236}">
                  <a16:creationId xmlns:a16="http://schemas.microsoft.com/office/drawing/2014/main" id="{BA5C3BA0-081A-FFA8-6840-A8BF91800432}"/>
                </a:ext>
              </a:extLst>
            </p:cNvPr>
            <p:cNvCxnSpPr>
              <a:cxnSpLocks noGrp="1" noRot="1" noMove="1" noResize="1" noEditPoints="1" noAdjustHandles="1" noChangeArrowheads="1" noChangeShapeType="1"/>
            </p:cNvCxnSpPr>
            <p:nvPr userDrawn="1"/>
          </p:nvCxnSpPr>
          <p:spPr>
            <a:xfrm>
              <a:off x="2239200"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1" name="Gerade Verbindung 52">
              <a:extLst>
                <a:ext uri="{FF2B5EF4-FFF2-40B4-BE49-F238E27FC236}">
                  <a16:creationId xmlns:a16="http://schemas.microsoft.com/office/drawing/2014/main" id="{1182FD6D-F3FE-3498-460A-C84FE6C2FAAA}"/>
                </a:ext>
              </a:extLst>
            </p:cNvPr>
            <p:cNvCxnSpPr>
              <a:cxnSpLocks noGrp="1" noRot="1" noMove="1" noResize="1" noEditPoints="1" noAdjustHandles="1" noChangeArrowheads="1" noChangeShapeType="1"/>
            </p:cNvCxnSpPr>
            <p:nvPr userDrawn="1"/>
          </p:nvCxnSpPr>
          <p:spPr>
            <a:xfrm>
              <a:off x="2239200"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2" name="Gerade Verbindung 54">
              <a:extLst>
                <a:ext uri="{FF2B5EF4-FFF2-40B4-BE49-F238E27FC236}">
                  <a16:creationId xmlns:a16="http://schemas.microsoft.com/office/drawing/2014/main" id="{4296087F-3CAC-69AC-C728-2CDD7FE6DF29}"/>
                </a:ext>
              </a:extLst>
            </p:cNvPr>
            <p:cNvCxnSpPr>
              <a:cxnSpLocks noGrp="1" noRot="1" noMove="1" noResize="1" noEditPoints="1" noAdjustHandles="1" noChangeArrowheads="1" noChangeShapeType="1"/>
            </p:cNvCxnSpPr>
            <p:nvPr userDrawn="1"/>
          </p:nvCxnSpPr>
          <p:spPr>
            <a:xfrm>
              <a:off x="2419200"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3" name="Gerade Verbindung 55">
              <a:extLst>
                <a:ext uri="{FF2B5EF4-FFF2-40B4-BE49-F238E27FC236}">
                  <a16:creationId xmlns:a16="http://schemas.microsoft.com/office/drawing/2014/main" id="{299ABEC8-76B2-7A7B-03B0-F53F4F147A82}"/>
                </a:ext>
              </a:extLst>
            </p:cNvPr>
            <p:cNvCxnSpPr>
              <a:cxnSpLocks noGrp="1" noRot="1" noMove="1" noResize="1" noEditPoints="1" noAdjustHandles="1" noChangeArrowheads="1" noChangeShapeType="1"/>
            </p:cNvCxnSpPr>
            <p:nvPr userDrawn="1"/>
          </p:nvCxnSpPr>
          <p:spPr>
            <a:xfrm>
              <a:off x="2419200"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4" name="Gerade Verbindung 57">
              <a:extLst>
                <a:ext uri="{FF2B5EF4-FFF2-40B4-BE49-F238E27FC236}">
                  <a16:creationId xmlns:a16="http://schemas.microsoft.com/office/drawing/2014/main" id="{9645ED43-5B62-94C0-9C2C-2D434D02B0F5}"/>
                </a:ext>
              </a:extLst>
            </p:cNvPr>
            <p:cNvCxnSpPr>
              <a:cxnSpLocks noGrp="1" noRot="1" noMove="1" noResize="1" noEditPoints="1" noAdjustHandles="1" noChangeArrowheads="1" noChangeShapeType="1"/>
            </p:cNvCxnSpPr>
            <p:nvPr userDrawn="1"/>
          </p:nvCxnSpPr>
          <p:spPr>
            <a:xfrm>
              <a:off x="3178175"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5" name="Gerade Verbindung 58">
              <a:extLst>
                <a:ext uri="{FF2B5EF4-FFF2-40B4-BE49-F238E27FC236}">
                  <a16:creationId xmlns:a16="http://schemas.microsoft.com/office/drawing/2014/main" id="{C23FEB49-E926-F9C0-B82C-F4C623A24DA6}"/>
                </a:ext>
              </a:extLst>
            </p:cNvPr>
            <p:cNvCxnSpPr>
              <a:cxnSpLocks noGrp="1" noRot="1" noMove="1" noResize="1" noEditPoints="1" noAdjustHandles="1" noChangeArrowheads="1" noChangeShapeType="1"/>
            </p:cNvCxnSpPr>
            <p:nvPr userDrawn="1"/>
          </p:nvCxnSpPr>
          <p:spPr>
            <a:xfrm>
              <a:off x="3178175"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6" name="Gerade Verbindung 60">
              <a:extLst>
                <a:ext uri="{FF2B5EF4-FFF2-40B4-BE49-F238E27FC236}">
                  <a16:creationId xmlns:a16="http://schemas.microsoft.com/office/drawing/2014/main" id="{4AA0817C-31FE-CBF8-77D5-F2593EA4B471}"/>
                </a:ext>
              </a:extLst>
            </p:cNvPr>
            <p:cNvCxnSpPr>
              <a:cxnSpLocks noGrp="1" noRot="1" noMove="1" noResize="1" noEditPoints="1" noAdjustHandles="1" noChangeArrowheads="1" noChangeShapeType="1"/>
            </p:cNvCxnSpPr>
            <p:nvPr userDrawn="1"/>
          </p:nvCxnSpPr>
          <p:spPr>
            <a:xfrm>
              <a:off x="3359150"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7" name="Gerade Verbindung 61">
              <a:extLst>
                <a:ext uri="{FF2B5EF4-FFF2-40B4-BE49-F238E27FC236}">
                  <a16:creationId xmlns:a16="http://schemas.microsoft.com/office/drawing/2014/main" id="{829514C9-A59E-2DDB-1DF5-0C721C38518F}"/>
                </a:ext>
              </a:extLst>
            </p:cNvPr>
            <p:cNvCxnSpPr>
              <a:cxnSpLocks noGrp="1" noRot="1" noMove="1" noResize="1" noEditPoints="1" noAdjustHandles="1" noChangeArrowheads="1" noChangeShapeType="1"/>
            </p:cNvCxnSpPr>
            <p:nvPr userDrawn="1"/>
          </p:nvCxnSpPr>
          <p:spPr>
            <a:xfrm>
              <a:off x="3359150"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8" name="Gerade Verbindung 63">
              <a:extLst>
                <a:ext uri="{FF2B5EF4-FFF2-40B4-BE49-F238E27FC236}">
                  <a16:creationId xmlns:a16="http://schemas.microsoft.com/office/drawing/2014/main" id="{1438A3C7-CE26-93CA-5AEA-FE20848A7CF7}"/>
                </a:ext>
              </a:extLst>
            </p:cNvPr>
            <p:cNvCxnSpPr>
              <a:cxnSpLocks noGrp="1" noRot="1" noMove="1" noResize="1" noEditPoints="1" noAdjustHandles="1" noChangeArrowheads="1" noChangeShapeType="1"/>
            </p:cNvCxnSpPr>
            <p:nvPr userDrawn="1"/>
          </p:nvCxnSpPr>
          <p:spPr>
            <a:xfrm>
              <a:off x="4114800"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9" name="Gerade Verbindung 64">
              <a:extLst>
                <a:ext uri="{FF2B5EF4-FFF2-40B4-BE49-F238E27FC236}">
                  <a16:creationId xmlns:a16="http://schemas.microsoft.com/office/drawing/2014/main" id="{CDBACA5C-03B0-E56F-7347-18BDD60C08FC}"/>
                </a:ext>
              </a:extLst>
            </p:cNvPr>
            <p:cNvCxnSpPr>
              <a:cxnSpLocks noGrp="1" noRot="1" noMove="1" noResize="1" noEditPoints="1" noAdjustHandles="1" noChangeArrowheads="1" noChangeShapeType="1"/>
            </p:cNvCxnSpPr>
            <p:nvPr userDrawn="1"/>
          </p:nvCxnSpPr>
          <p:spPr>
            <a:xfrm>
              <a:off x="4114800"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0" name="Gerade Verbindung 66">
              <a:extLst>
                <a:ext uri="{FF2B5EF4-FFF2-40B4-BE49-F238E27FC236}">
                  <a16:creationId xmlns:a16="http://schemas.microsoft.com/office/drawing/2014/main" id="{D34D0087-5CD1-40BA-7CEE-752A31994810}"/>
                </a:ext>
              </a:extLst>
            </p:cNvPr>
            <p:cNvCxnSpPr>
              <a:cxnSpLocks noGrp="1" noRot="1" noMove="1" noResize="1" noEditPoints="1" noAdjustHandles="1" noChangeArrowheads="1" noChangeShapeType="1"/>
            </p:cNvCxnSpPr>
            <p:nvPr userDrawn="1"/>
          </p:nvCxnSpPr>
          <p:spPr>
            <a:xfrm>
              <a:off x="4295775"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1" name="Gerade Verbindung 67">
              <a:extLst>
                <a:ext uri="{FF2B5EF4-FFF2-40B4-BE49-F238E27FC236}">
                  <a16:creationId xmlns:a16="http://schemas.microsoft.com/office/drawing/2014/main" id="{7CA338E7-B716-BEEE-9B2A-562F9ED20200}"/>
                </a:ext>
              </a:extLst>
            </p:cNvPr>
            <p:cNvCxnSpPr>
              <a:cxnSpLocks noGrp="1" noRot="1" noMove="1" noResize="1" noEditPoints="1" noAdjustHandles="1" noChangeArrowheads="1" noChangeShapeType="1"/>
            </p:cNvCxnSpPr>
            <p:nvPr userDrawn="1"/>
          </p:nvCxnSpPr>
          <p:spPr>
            <a:xfrm>
              <a:off x="4295775"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2" name="Gerade Verbindung 69">
              <a:extLst>
                <a:ext uri="{FF2B5EF4-FFF2-40B4-BE49-F238E27FC236}">
                  <a16:creationId xmlns:a16="http://schemas.microsoft.com/office/drawing/2014/main" id="{CF9B93F1-1A80-60D1-ABD8-88DB52270857}"/>
                </a:ext>
              </a:extLst>
            </p:cNvPr>
            <p:cNvCxnSpPr>
              <a:cxnSpLocks noGrp="1" noRot="1" noMove="1" noResize="1" noEditPoints="1" noAdjustHandles="1" noChangeArrowheads="1" noChangeShapeType="1"/>
            </p:cNvCxnSpPr>
            <p:nvPr userDrawn="1"/>
          </p:nvCxnSpPr>
          <p:spPr>
            <a:xfrm>
              <a:off x="5054600"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3" name="Gerade Verbindung 70">
              <a:extLst>
                <a:ext uri="{FF2B5EF4-FFF2-40B4-BE49-F238E27FC236}">
                  <a16:creationId xmlns:a16="http://schemas.microsoft.com/office/drawing/2014/main" id="{C82060A7-7CE1-0AD2-19C2-218DBCF63A49}"/>
                </a:ext>
              </a:extLst>
            </p:cNvPr>
            <p:cNvCxnSpPr>
              <a:cxnSpLocks noGrp="1" noRot="1" noMove="1" noResize="1" noEditPoints="1" noAdjustHandles="1" noChangeArrowheads="1" noChangeShapeType="1"/>
            </p:cNvCxnSpPr>
            <p:nvPr userDrawn="1"/>
          </p:nvCxnSpPr>
          <p:spPr>
            <a:xfrm>
              <a:off x="5054600"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4" name="Gerade Verbindung 72">
              <a:extLst>
                <a:ext uri="{FF2B5EF4-FFF2-40B4-BE49-F238E27FC236}">
                  <a16:creationId xmlns:a16="http://schemas.microsoft.com/office/drawing/2014/main" id="{95263AE9-2673-A79A-469A-CBC4284D50CA}"/>
                </a:ext>
              </a:extLst>
            </p:cNvPr>
            <p:cNvCxnSpPr>
              <a:cxnSpLocks noGrp="1" noRot="1" noMove="1" noResize="1" noEditPoints="1" noAdjustHandles="1" noChangeArrowheads="1" noChangeShapeType="1"/>
            </p:cNvCxnSpPr>
            <p:nvPr userDrawn="1"/>
          </p:nvCxnSpPr>
          <p:spPr>
            <a:xfrm>
              <a:off x="5235575"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5" name="Gerade Verbindung 73">
              <a:extLst>
                <a:ext uri="{FF2B5EF4-FFF2-40B4-BE49-F238E27FC236}">
                  <a16:creationId xmlns:a16="http://schemas.microsoft.com/office/drawing/2014/main" id="{83520ECC-7EBD-2577-C52F-B95A4C66FC0C}"/>
                </a:ext>
              </a:extLst>
            </p:cNvPr>
            <p:cNvCxnSpPr>
              <a:cxnSpLocks noGrp="1" noRot="1" noMove="1" noResize="1" noEditPoints="1" noAdjustHandles="1" noChangeArrowheads="1" noChangeShapeType="1"/>
            </p:cNvCxnSpPr>
            <p:nvPr userDrawn="1"/>
          </p:nvCxnSpPr>
          <p:spPr>
            <a:xfrm>
              <a:off x="5235575"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6" name="Gerade Verbindung 75">
              <a:extLst>
                <a:ext uri="{FF2B5EF4-FFF2-40B4-BE49-F238E27FC236}">
                  <a16:creationId xmlns:a16="http://schemas.microsoft.com/office/drawing/2014/main" id="{08EF06D9-D3D5-E3C6-9B20-5EE0119F8EC6}"/>
                </a:ext>
              </a:extLst>
            </p:cNvPr>
            <p:cNvCxnSpPr>
              <a:cxnSpLocks noGrp="1" noRot="1" noMove="1" noResize="1" noEditPoints="1" noAdjustHandles="1" noChangeArrowheads="1" noChangeShapeType="1"/>
            </p:cNvCxnSpPr>
            <p:nvPr userDrawn="1"/>
          </p:nvCxnSpPr>
          <p:spPr>
            <a:xfrm>
              <a:off x="5994400"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7" name="Gerade Verbindung 76">
              <a:extLst>
                <a:ext uri="{FF2B5EF4-FFF2-40B4-BE49-F238E27FC236}">
                  <a16:creationId xmlns:a16="http://schemas.microsoft.com/office/drawing/2014/main" id="{4EDD1C46-8138-BC76-0511-BC74070B10B2}"/>
                </a:ext>
              </a:extLst>
            </p:cNvPr>
            <p:cNvCxnSpPr>
              <a:cxnSpLocks noGrp="1" noRot="1" noMove="1" noResize="1" noEditPoints="1" noAdjustHandles="1" noChangeArrowheads="1" noChangeShapeType="1"/>
            </p:cNvCxnSpPr>
            <p:nvPr userDrawn="1"/>
          </p:nvCxnSpPr>
          <p:spPr>
            <a:xfrm>
              <a:off x="5994400"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8" name="Gerade Verbindung 78">
              <a:extLst>
                <a:ext uri="{FF2B5EF4-FFF2-40B4-BE49-F238E27FC236}">
                  <a16:creationId xmlns:a16="http://schemas.microsoft.com/office/drawing/2014/main" id="{2D70F060-CCB1-36E7-1B58-FEC4738265D7}"/>
                </a:ext>
              </a:extLst>
            </p:cNvPr>
            <p:cNvCxnSpPr>
              <a:cxnSpLocks noGrp="1" noRot="1" noMove="1" noResize="1" noEditPoints="1" noAdjustHandles="1" noChangeArrowheads="1" noChangeShapeType="1"/>
            </p:cNvCxnSpPr>
            <p:nvPr userDrawn="1"/>
          </p:nvCxnSpPr>
          <p:spPr>
            <a:xfrm>
              <a:off x="6175375"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9" name="Gerade Verbindung 79">
              <a:extLst>
                <a:ext uri="{FF2B5EF4-FFF2-40B4-BE49-F238E27FC236}">
                  <a16:creationId xmlns:a16="http://schemas.microsoft.com/office/drawing/2014/main" id="{235AD282-9371-9140-AC94-6094498F3B1B}"/>
                </a:ext>
              </a:extLst>
            </p:cNvPr>
            <p:cNvCxnSpPr>
              <a:cxnSpLocks noGrp="1" noRot="1" noMove="1" noResize="1" noEditPoints="1" noAdjustHandles="1" noChangeArrowheads="1" noChangeShapeType="1"/>
            </p:cNvCxnSpPr>
            <p:nvPr userDrawn="1"/>
          </p:nvCxnSpPr>
          <p:spPr>
            <a:xfrm>
              <a:off x="6175375"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40" name="Gerade Verbindung 81">
              <a:extLst>
                <a:ext uri="{FF2B5EF4-FFF2-40B4-BE49-F238E27FC236}">
                  <a16:creationId xmlns:a16="http://schemas.microsoft.com/office/drawing/2014/main" id="{13A7EED5-96A5-8766-EC7C-8FBF28734BB5}"/>
                </a:ext>
              </a:extLst>
            </p:cNvPr>
            <p:cNvCxnSpPr>
              <a:cxnSpLocks noGrp="1" noRot="1" noMove="1" noResize="1" noEditPoints="1" noAdjustHandles="1" noChangeArrowheads="1" noChangeShapeType="1"/>
            </p:cNvCxnSpPr>
            <p:nvPr userDrawn="1"/>
          </p:nvCxnSpPr>
          <p:spPr>
            <a:xfrm>
              <a:off x="6934200"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41" name="Gerade Verbindung 82">
              <a:extLst>
                <a:ext uri="{FF2B5EF4-FFF2-40B4-BE49-F238E27FC236}">
                  <a16:creationId xmlns:a16="http://schemas.microsoft.com/office/drawing/2014/main" id="{997EC570-85A5-85A7-765A-474B64B65209}"/>
                </a:ext>
              </a:extLst>
            </p:cNvPr>
            <p:cNvCxnSpPr>
              <a:cxnSpLocks noGrp="1" noRot="1" noMove="1" noResize="1" noEditPoints="1" noAdjustHandles="1" noChangeArrowheads="1" noChangeShapeType="1"/>
            </p:cNvCxnSpPr>
            <p:nvPr userDrawn="1"/>
          </p:nvCxnSpPr>
          <p:spPr>
            <a:xfrm>
              <a:off x="6934200"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42" name="Gerade Verbindung 84">
              <a:extLst>
                <a:ext uri="{FF2B5EF4-FFF2-40B4-BE49-F238E27FC236}">
                  <a16:creationId xmlns:a16="http://schemas.microsoft.com/office/drawing/2014/main" id="{675F7B34-6AB2-CFB4-DB64-3623F7EE042E}"/>
                </a:ext>
              </a:extLst>
            </p:cNvPr>
            <p:cNvCxnSpPr>
              <a:cxnSpLocks noGrp="1" noRot="1" noMove="1" noResize="1" noEditPoints="1" noAdjustHandles="1" noChangeArrowheads="1" noChangeShapeType="1"/>
            </p:cNvCxnSpPr>
            <p:nvPr userDrawn="1"/>
          </p:nvCxnSpPr>
          <p:spPr>
            <a:xfrm>
              <a:off x="7114826"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43" name="Gerade Verbindung 85">
              <a:extLst>
                <a:ext uri="{FF2B5EF4-FFF2-40B4-BE49-F238E27FC236}">
                  <a16:creationId xmlns:a16="http://schemas.microsoft.com/office/drawing/2014/main" id="{CA0FB5B7-3E3A-D210-AF62-5E535B4749C9}"/>
                </a:ext>
              </a:extLst>
            </p:cNvPr>
            <p:cNvCxnSpPr>
              <a:cxnSpLocks noGrp="1" noRot="1" noMove="1" noResize="1" noEditPoints="1" noAdjustHandles="1" noChangeArrowheads="1" noChangeShapeType="1"/>
            </p:cNvCxnSpPr>
            <p:nvPr userDrawn="1"/>
          </p:nvCxnSpPr>
          <p:spPr>
            <a:xfrm>
              <a:off x="7114826"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44" name="Gerade Verbindung 87">
              <a:extLst>
                <a:ext uri="{FF2B5EF4-FFF2-40B4-BE49-F238E27FC236}">
                  <a16:creationId xmlns:a16="http://schemas.microsoft.com/office/drawing/2014/main" id="{B4AA9D52-AE39-551E-DDAF-15C1F64F8D24}"/>
                </a:ext>
              </a:extLst>
            </p:cNvPr>
            <p:cNvCxnSpPr>
              <a:cxnSpLocks noGrp="1" noRot="1" noMove="1" noResize="1" noEditPoints="1" noAdjustHandles="1" noChangeArrowheads="1" noChangeShapeType="1"/>
            </p:cNvCxnSpPr>
            <p:nvPr userDrawn="1"/>
          </p:nvCxnSpPr>
          <p:spPr>
            <a:xfrm>
              <a:off x="7874000"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45" name="Gerade Verbindung 88">
              <a:extLst>
                <a:ext uri="{FF2B5EF4-FFF2-40B4-BE49-F238E27FC236}">
                  <a16:creationId xmlns:a16="http://schemas.microsoft.com/office/drawing/2014/main" id="{1E4C1905-7D95-493F-5B41-A27D52B78E52}"/>
                </a:ext>
              </a:extLst>
            </p:cNvPr>
            <p:cNvCxnSpPr>
              <a:cxnSpLocks noGrp="1" noRot="1" noMove="1" noResize="1" noEditPoints="1" noAdjustHandles="1" noChangeArrowheads="1" noChangeShapeType="1"/>
            </p:cNvCxnSpPr>
            <p:nvPr userDrawn="1"/>
          </p:nvCxnSpPr>
          <p:spPr>
            <a:xfrm>
              <a:off x="7874000"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46" name="Gerade Verbindung 90">
              <a:extLst>
                <a:ext uri="{FF2B5EF4-FFF2-40B4-BE49-F238E27FC236}">
                  <a16:creationId xmlns:a16="http://schemas.microsoft.com/office/drawing/2014/main" id="{9C4279D2-086C-114B-3B7D-6243524924EF}"/>
                </a:ext>
              </a:extLst>
            </p:cNvPr>
            <p:cNvCxnSpPr>
              <a:cxnSpLocks noGrp="1" noRot="1" noMove="1" noResize="1" noEditPoints="1" noAdjustHandles="1" noChangeArrowheads="1" noChangeShapeType="1"/>
            </p:cNvCxnSpPr>
            <p:nvPr userDrawn="1"/>
          </p:nvCxnSpPr>
          <p:spPr>
            <a:xfrm>
              <a:off x="8054975"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47" name="Gerade Verbindung 91">
              <a:extLst>
                <a:ext uri="{FF2B5EF4-FFF2-40B4-BE49-F238E27FC236}">
                  <a16:creationId xmlns:a16="http://schemas.microsoft.com/office/drawing/2014/main" id="{5A9B2176-24CC-1566-B505-5273B1D5655F}"/>
                </a:ext>
              </a:extLst>
            </p:cNvPr>
            <p:cNvCxnSpPr>
              <a:cxnSpLocks noGrp="1" noRot="1" noMove="1" noResize="1" noEditPoints="1" noAdjustHandles="1" noChangeArrowheads="1" noChangeShapeType="1"/>
            </p:cNvCxnSpPr>
            <p:nvPr userDrawn="1"/>
          </p:nvCxnSpPr>
          <p:spPr>
            <a:xfrm>
              <a:off x="8054975"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48" name="Gerade Verbindung 93">
              <a:extLst>
                <a:ext uri="{FF2B5EF4-FFF2-40B4-BE49-F238E27FC236}">
                  <a16:creationId xmlns:a16="http://schemas.microsoft.com/office/drawing/2014/main" id="{BED5D8F1-1043-3AA4-D3D5-8A49C291ABC2}"/>
                </a:ext>
              </a:extLst>
            </p:cNvPr>
            <p:cNvCxnSpPr>
              <a:cxnSpLocks noGrp="1" noRot="1" noMove="1" noResize="1" noEditPoints="1" noAdjustHandles="1" noChangeArrowheads="1" noChangeShapeType="1"/>
            </p:cNvCxnSpPr>
            <p:nvPr userDrawn="1"/>
          </p:nvCxnSpPr>
          <p:spPr>
            <a:xfrm>
              <a:off x="8813800"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49" name="Gerade Verbindung 94">
              <a:extLst>
                <a:ext uri="{FF2B5EF4-FFF2-40B4-BE49-F238E27FC236}">
                  <a16:creationId xmlns:a16="http://schemas.microsoft.com/office/drawing/2014/main" id="{94424042-6E65-4087-8B90-3E88519A6C38}"/>
                </a:ext>
              </a:extLst>
            </p:cNvPr>
            <p:cNvCxnSpPr>
              <a:cxnSpLocks noGrp="1" noRot="1" noMove="1" noResize="1" noEditPoints="1" noAdjustHandles="1" noChangeArrowheads="1" noChangeShapeType="1"/>
            </p:cNvCxnSpPr>
            <p:nvPr userDrawn="1"/>
          </p:nvCxnSpPr>
          <p:spPr>
            <a:xfrm>
              <a:off x="8813800"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50" name="Gerade Verbindung 96">
              <a:extLst>
                <a:ext uri="{FF2B5EF4-FFF2-40B4-BE49-F238E27FC236}">
                  <a16:creationId xmlns:a16="http://schemas.microsoft.com/office/drawing/2014/main" id="{32D29F49-7B08-4B17-AF51-CB05F45661D9}"/>
                </a:ext>
              </a:extLst>
            </p:cNvPr>
            <p:cNvCxnSpPr>
              <a:cxnSpLocks noGrp="1" noRot="1" noMove="1" noResize="1" noEditPoints="1" noAdjustHandles="1" noChangeArrowheads="1" noChangeShapeType="1"/>
            </p:cNvCxnSpPr>
            <p:nvPr userDrawn="1"/>
          </p:nvCxnSpPr>
          <p:spPr>
            <a:xfrm>
              <a:off x="8994775"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51" name="Gerade Verbindung 97">
              <a:extLst>
                <a:ext uri="{FF2B5EF4-FFF2-40B4-BE49-F238E27FC236}">
                  <a16:creationId xmlns:a16="http://schemas.microsoft.com/office/drawing/2014/main" id="{24663E9A-3F4B-7CEA-EC97-F416FDAB73AB}"/>
                </a:ext>
              </a:extLst>
            </p:cNvPr>
            <p:cNvCxnSpPr>
              <a:cxnSpLocks noGrp="1" noRot="1" noMove="1" noResize="1" noEditPoints="1" noAdjustHandles="1" noChangeArrowheads="1" noChangeShapeType="1"/>
            </p:cNvCxnSpPr>
            <p:nvPr userDrawn="1"/>
          </p:nvCxnSpPr>
          <p:spPr>
            <a:xfrm>
              <a:off x="8994775"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52" name="Gerade Verbindung 99">
              <a:extLst>
                <a:ext uri="{FF2B5EF4-FFF2-40B4-BE49-F238E27FC236}">
                  <a16:creationId xmlns:a16="http://schemas.microsoft.com/office/drawing/2014/main" id="{DF26C303-20AE-D476-412E-3E9538999052}"/>
                </a:ext>
              </a:extLst>
            </p:cNvPr>
            <p:cNvCxnSpPr>
              <a:cxnSpLocks noGrp="1" noRot="1" noMove="1" noResize="1" noEditPoints="1" noAdjustHandles="1" noChangeArrowheads="1" noChangeShapeType="1"/>
            </p:cNvCxnSpPr>
            <p:nvPr userDrawn="1"/>
          </p:nvCxnSpPr>
          <p:spPr>
            <a:xfrm>
              <a:off x="9751003"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53" name="Gerade Verbindung 100">
              <a:extLst>
                <a:ext uri="{FF2B5EF4-FFF2-40B4-BE49-F238E27FC236}">
                  <a16:creationId xmlns:a16="http://schemas.microsoft.com/office/drawing/2014/main" id="{6DA3D56E-81E9-0301-D9E1-D3529C443F23}"/>
                </a:ext>
              </a:extLst>
            </p:cNvPr>
            <p:cNvCxnSpPr>
              <a:cxnSpLocks noGrp="1" noRot="1" noMove="1" noResize="1" noEditPoints="1" noAdjustHandles="1" noChangeArrowheads="1" noChangeShapeType="1"/>
            </p:cNvCxnSpPr>
            <p:nvPr userDrawn="1"/>
          </p:nvCxnSpPr>
          <p:spPr>
            <a:xfrm>
              <a:off x="9751003"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54" name="Gerade Verbindung 102">
              <a:extLst>
                <a:ext uri="{FF2B5EF4-FFF2-40B4-BE49-F238E27FC236}">
                  <a16:creationId xmlns:a16="http://schemas.microsoft.com/office/drawing/2014/main" id="{C8AEBA08-0CF0-ECAE-1209-9F34FA465061}"/>
                </a:ext>
              </a:extLst>
            </p:cNvPr>
            <p:cNvCxnSpPr>
              <a:cxnSpLocks noGrp="1" noRot="1" noMove="1" noResize="1" noEditPoints="1" noAdjustHandles="1" noChangeArrowheads="1" noChangeShapeType="1"/>
            </p:cNvCxnSpPr>
            <p:nvPr userDrawn="1"/>
          </p:nvCxnSpPr>
          <p:spPr>
            <a:xfrm>
              <a:off x="9928225"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55" name="Gerade Verbindung 103">
              <a:extLst>
                <a:ext uri="{FF2B5EF4-FFF2-40B4-BE49-F238E27FC236}">
                  <a16:creationId xmlns:a16="http://schemas.microsoft.com/office/drawing/2014/main" id="{ECB8C81E-FC12-55AF-7E3B-D66E2E793FBC}"/>
                </a:ext>
              </a:extLst>
            </p:cNvPr>
            <p:cNvCxnSpPr>
              <a:cxnSpLocks noGrp="1" noRot="1" noMove="1" noResize="1" noEditPoints="1" noAdjustHandles="1" noChangeArrowheads="1" noChangeShapeType="1"/>
            </p:cNvCxnSpPr>
            <p:nvPr userDrawn="1"/>
          </p:nvCxnSpPr>
          <p:spPr>
            <a:xfrm>
              <a:off x="9928225"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56" name="Gerade Verbindung 105">
              <a:extLst>
                <a:ext uri="{FF2B5EF4-FFF2-40B4-BE49-F238E27FC236}">
                  <a16:creationId xmlns:a16="http://schemas.microsoft.com/office/drawing/2014/main" id="{A0C048A6-04F6-2317-799E-34AE6F40E52D}"/>
                </a:ext>
              </a:extLst>
            </p:cNvPr>
            <p:cNvCxnSpPr>
              <a:cxnSpLocks noGrp="1" noRot="1" noMove="1" noResize="1" noEditPoints="1" noAdjustHandles="1" noChangeArrowheads="1" noChangeShapeType="1"/>
            </p:cNvCxnSpPr>
            <p:nvPr userDrawn="1"/>
          </p:nvCxnSpPr>
          <p:spPr>
            <a:xfrm>
              <a:off x="10690225"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57" name="Gerade Verbindung 106">
              <a:extLst>
                <a:ext uri="{FF2B5EF4-FFF2-40B4-BE49-F238E27FC236}">
                  <a16:creationId xmlns:a16="http://schemas.microsoft.com/office/drawing/2014/main" id="{78E3C1F2-E77B-9601-8587-72F44E15B6A7}"/>
                </a:ext>
              </a:extLst>
            </p:cNvPr>
            <p:cNvCxnSpPr>
              <a:cxnSpLocks noGrp="1" noRot="1" noMove="1" noResize="1" noEditPoints="1" noAdjustHandles="1" noChangeArrowheads="1" noChangeShapeType="1"/>
            </p:cNvCxnSpPr>
            <p:nvPr userDrawn="1"/>
          </p:nvCxnSpPr>
          <p:spPr>
            <a:xfrm>
              <a:off x="10690225"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58" name="Gerade Verbindung 108">
              <a:extLst>
                <a:ext uri="{FF2B5EF4-FFF2-40B4-BE49-F238E27FC236}">
                  <a16:creationId xmlns:a16="http://schemas.microsoft.com/office/drawing/2014/main" id="{19BDDE33-7E01-9ADC-5511-1A673DC2F63F}"/>
                </a:ext>
              </a:extLst>
            </p:cNvPr>
            <p:cNvCxnSpPr>
              <a:cxnSpLocks noGrp="1" noRot="1" noMove="1" noResize="1" noEditPoints="1" noAdjustHandles="1" noChangeArrowheads="1" noChangeShapeType="1"/>
            </p:cNvCxnSpPr>
            <p:nvPr userDrawn="1"/>
          </p:nvCxnSpPr>
          <p:spPr>
            <a:xfrm>
              <a:off x="10868025"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59" name="Gerade Verbindung 109">
              <a:extLst>
                <a:ext uri="{FF2B5EF4-FFF2-40B4-BE49-F238E27FC236}">
                  <a16:creationId xmlns:a16="http://schemas.microsoft.com/office/drawing/2014/main" id="{3F447BCC-6067-2164-239B-0E7399A23523}"/>
                </a:ext>
              </a:extLst>
            </p:cNvPr>
            <p:cNvCxnSpPr>
              <a:cxnSpLocks noGrp="1" noRot="1" noMove="1" noResize="1" noEditPoints="1" noAdjustHandles="1" noChangeArrowheads="1" noChangeShapeType="1"/>
            </p:cNvCxnSpPr>
            <p:nvPr userDrawn="1"/>
          </p:nvCxnSpPr>
          <p:spPr>
            <a:xfrm>
              <a:off x="10868025"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60" name="Gerade Verbindung 111">
              <a:extLst>
                <a:ext uri="{FF2B5EF4-FFF2-40B4-BE49-F238E27FC236}">
                  <a16:creationId xmlns:a16="http://schemas.microsoft.com/office/drawing/2014/main" id="{E77D367C-CDFD-3168-4BFB-353B9BA3B225}"/>
                </a:ext>
              </a:extLst>
            </p:cNvPr>
            <p:cNvCxnSpPr>
              <a:cxnSpLocks noGrp="1" noRot="1" noMove="1" noResize="1" noEditPoints="1" noAdjustHandles="1" noChangeArrowheads="1" noChangeShapeType="1"/>
            </p:cNvCxnSpPr>
            <p:nvPr userDrawn="1"/>
          </p:nvCxnSpPr>
          <p:spPr>
            <a:xfrm>
              <a:off x="11628438"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61" name="Gerade Verbindung 112">
              <a:extLst>
                <a:ext uri="{FF2B5EF4-FFF2-40B4-BE49-F238E27FC236}">
                  <a16:creationId xmlns:a16="http://schemas.microsoft.com/office/drawing/2014/main" id="{E60B056A-2CBA-CC45-EBFA-E7AD01072A1B}"/>
                </a:ext>
              </a:extLst>
            </p:cNvPr>
            <p:cNvCxnSpPr>
              <a:cxnSpLocks noGrp="1" noRot="1" noMove="1" noResize="1" noEditPoints="1" noAdjustHandles="1" noChangeArrowheads="1" noChangeShapeType="1"/>
            </p:cNvCxnSpPr>
            <p:nvPr userDrawn="1"/>
          </p:nvCxnSpPr>
          <p:spPr>
            <a:xfrm>
              <a:off x="11628438"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62" name="Gerade Verbindung 114">
              <a:extLst>
                <a:ext uri="{FF2B5EF4-FFF2-40B4-BE49-F238E27FC236}">
                  <a16:creationId xmlns:a16="http://schemas.microsoft.com/office/drawing/2014/main" id="{411BE6FE-62FC-3B7D-B586-0C29E53B6B87}"/>
                </a:ext>
              </a:extLst>
            </p:cNvPr>
            <p:cNvCxnSpPr>
              <a:cxnSpLocks noGrp="1" noRot="1" noMove="1" noResize="1" noEditPoints="1" noAdjustHandles="1" noChangeArrowheads="1" noChangeShapeType="1"/>
            </p:cNvCxnSpPr>
            <p:nvPr userDrawn="1"/>
          </p:nvCxnSpPr>
          <p:spPr>
            <a:xfrm rot="5400000">
              <a:off x="-360000" y="151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63" name="Gerade Verbindung 116">
              <a:extLst>
                <a:ext uri="{FF2B5EF4-FFF2-40B4-BE49-F238E27FC236}">
                  <a16:creationId xmlns:a16="http://schemas.microsoft.com/office/drawing/2014/main" id="{B320C748-741C-EF7C-2334-036A77D3D9E7}"/>
                </a:ext>
              </a:extLst>
            </p:cNvPr>
            <p:cNvCxnSpPr>
              <a:cxnSpLocks noGrp="1" noRot="1" noMove="1" noResize="1" noEditPoints="1" noAdjustHandles="1" noChangeArrowheads="1" noChangeShapeType="1"/>
            </p:cNvCxnSpPr>
            <p:nvPr userDrawn="1"/>
          </p:nvCxnSpPr>
          <p:spPr>
            <a:xfrm rot="5400000">
              <a:off x="-360000" y="6084838"/>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64" name="Gerade Verbindung 117">
              <a:extLst>
                <a:ext uri="{FF2B5EF4-FFF2-40B4-BE49-F238E27FC236}">
                  <a16:creationId xmlns:a16="http://schemas.microsoft.com/office/drawing/2014/main" id="{CA7B3E6B-E19E-6DEA-6F90-07DEB9CB872C}"/>
                </a:ext>
              </a:extLst>
            </p:cNvPr>
            <p:cNvCxnSpPr>
              <a:cxnSpLocks noGrp="1" noRot="1" noMove="1" noResize="1" noEditPoints="1" noAdjustHandles="1" noChangeArrowheads="1" noChangeShapeType="1"/>
            </p:cNvCxnSpPr>
            <p:nvPr userDrawn="1"/>
          </p:nvCxnSpPr>
          <p:spPr>
            <a:xfrm rot="5400000">
              <a:off x="12423600" y="151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65" name="Gerade Verbindung 118">
              <a:extLst>
                <a:ext uri="{FF2B5EF4-FFF2-40B4-BE49-F238E27FC236}">
                  <a16:creationId xmlns:a16="http://schemas.microsoft.com/office/drawing/2014/main" id="{483B1FF4-C0BE-39DA-9885-3947A5789604}"/>
                </a:ext>
              </a:extLst>
            </p:cNvPr>
            <p:cNvCxnSpPr>
              <a:cxnSpLocks noGrp="1" noRot="1" noMove="1" noResize="1" noEditPoints="1" noAdjustHandles="1" noChangeArrowheads="1" noChangeShapeType="1"/>
            </p:cNvCxnSpPr>
            <p:nvPr userDrawn="1"/>
          </p:nvCxnSpPr>
          <p:spPr>
            <a:xfrm rot="5400000">
              <a:off x="12423600" y="6084838"/>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grpSp>
      <p:sp>
        <p:nvSpPr>
          <p:cNvPr id="14" name="Content"/>
          <p:cNvSpPr>
            <a:spLocks noGrp="1"/>
          </p:cNvSpPr>
          <p:nvPr>
            <p:ph type="body" sz="quarter" idx="10" hasCustomPrompt="1"/>
          </p:nvPr>
        </p:nvSpPr>
        <p:spPr>
          <a:xfrm>
            <a:off x="540200" y="1623600"/>
            <a:ext cx="4514400" cy="2520000"/>
          </a:xfrm>
        </p:spPr>
        <p:txBody>
          <a:bodyPr/>
          <a:lstStyle>
            <a:lvl1pPr>
              <a:lnSpc>
                <a:spcPct val="100000"/>
              </a:lnSpc>
              <a:defRPr sz="2800" b="0" i="0" baseline="0">
                <a:solidFill>
                  <a:schemeClr val="tx2"/>
                </a:solidFill>
                <a:latin typeface="+mj-lt"/>
              </a:defRPr>
            </a:lvl1pPr>
            <a:lvl2pPr>
              <a:lnSpc>
                <a:spcPct val="100000"/>
              </a:lnSpc>
              <a:spcBef>
                <a:spcPts val="1200"/>
              </a:spcBef>
              <a:defRPr sz="1600"/>
            </a:lvl2pPr>
            <a:lvl3pPr>
              <a:buClr>
                <a:schemeClr val="tx2"/>
              </a:buClr>
              <a:defRPr/>
            </a:lvl3pPr>
            <a:lvl4pPr>
              <a:buClr>
                <a:schemeClr val="tx2"/>
              </a:buClr>
              <a:defRPr/>
            </a:lvl4pPr>
            <a:lvl5pPr>
              <a:buClr>
                <a:schemeClr val="tx2"/>
              </a:buClr>
              <a:defRPr/>
            </a:lvl5pPr>
            <a:lvl6pPr>
              <a:buClr>
                <a:schemeClr val="tx2"/>
              </a:buClr>
              <a:defRPr/>
            </a:lvl6pPr>
            <a:lvl7pPr>
              <a:buClr>
                <a:schemeClr val="tx2"/>
              </a:buClr>
              <a:defRPr/>
            </a:lvl7pPr>
            <a:lvl8pPr>
              <a:buClr>
                <a:schemeClr val="tx2"/>
              </a:buClr>
              <a:defRPr/>
            </a:lvl8pPr>
          </a:lstStyle>
          <a:p>
            <a:pPr lvl="0"/>
            <a:r>
              <a:rPr lang="en-US" noProof="0" dirty="0"/>
              <a:t>Quote/Statement SH-Bree-Headline 28 pt</a:t>
            </a:r>
          </a:p>
          <a:p>
            <a:pPr lvl="1"/>
            <a:r>
              <a:rPr lang="en-US" noProof="0" dirty="0"/>
              <a:t>Subheadline Calibri 16 pt</a:t>
            </a:r>
          </a:p>
        </p:txBody>
      </p:sp>
      <p:sp>
        <p:nvSpPr>
          <p:cNvPr id="100" name="Footnote">
            <a:extLst>
              <a:ext uri="{FF2B5EF4-FFF2-40B4-BE49-F238E27FC236}">
                <a16:creationId xmlns:a16="http://schemas.microsoft.com/office/drawing/2014/main" id="{6797901A-74D0-49F5-B69A-D3AF7774E11F}"/>
              </a:ext>
              <a:ext uri="{C183D7F6-B498-43B3-948B-1728B52AA6E4}">
                <adec:decorative xmlns:adec="http://schemas.microsoft.com/office/drawing/2017/decorative" val="1"/>
              </a:ext>
            </a:extLst>
          </p:cNvPr>
          <p:cNvSpPr>
            <a:spLocks noGrp="1"/>
          </p:cNvSpPr>
          <p:nvPr>
            <p:ph type="body" sz="quarter" idx="15" hasCustomPrompt="1"/>
          </p:nvPr>
        </p:nvSpPr>
        <p:spPr>
          <a:xfrm>
            <a:off x="540000" y="6297348"/>
            <a:ext cx="4510800" cy="360000"/>
          </a:xfrm>
        </p:spPr>
        <p:txBody>
          <a:bodyPr anchor="b" anchorCtr="0">
            <a:noAutofit/>
          </a:bodyPr>
          <a:lstStyle>
            <a:lvl1pPr>
              <a:lnSpc>
                <a:spcPct val="100000"/>
              </a:lnSpc>
              <a:defRPr sz="1000" b="0"/>
            </a:lvl1pPr>
          </a:lstStyle>
          <a:p>
            <a:r>
              <a:rPr lang="en-US" dirty="0"/>
              <a:t>Click to add footnote</a:t>
            </a:r>
            <a:br>
              <a:rPr lang="en-US" dirty="0"/>
            </a:br>
            <a:r>
              <a:rPr lang="en-US" dirty="0"/>
              <a:t>second line</a:t>
            </a:r>
          </a:p>
        </p:txBody>
      </p:sp>
      <p:sp>
        <p:nvSpPr>
          <p:cNvPr id="4" name="Picture placeholder" descr="Thematic image or video">
            <a:extLst>
              <a:ext uri="{FF2B5EF4-FFF2-40B4-BE49-F238E27FC236}">
                <a16:creationId xmlns:a16="http://schemas.microsoft.com/office/drawing/2014/main" id="{FD7EF9C4-4D42-33E4-A9F1-B3661EF4422D}"/>
              </a:ext>
            </a:extLst>
          </p:cNvPr>
          <p:cNvSpPr>
            <a:spLocks noGrp="1"/>
          </p:cNvSpPr>
          <p:nvPr>
            <p:ph type="pic" sz="quarter" idx="18" hasCustomPrompt="1"/>
          </p:nvPr>
        </p:nvSpPr>
        <p:spPr>
          <a:xfrm>
            <a:off x="6175375" y="0"/>
            <a:ext cx="5994400" cy="6858000"/>
          </a:xfrm>
          <a:noFill/>
        </p:spPr>
        <p:txBody>
          <a:bodyPr lIns="180000" tIns="180000" rIns="180000" bIns="180000"/>
          <a:lstStyle>
            <a:lvl1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b="1"/>
            </a:lvl1p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dirty="0"/>
              <a:t>Insert picture or video</a:t>
            </a:r>
            <a:r>
              <a:rPr lang="en-US" noProof="0" dirty="0"/>
              <a:t>.</a:t>
            </a:r>
          </a:p>
        </p:txBody>
      </p:sp>
      <p:sp>
        <p:nvSpPr>
          <p:cNvPr id="9" name="Author">
            <a:extLst>
              <a:ext uri="{FF2B5EF4-FFF2-40B4-BE49-F238E27FC236}">
                <a16:creationId xmlns:a16="http://schemas.microsoft.com/office/drawing/2014/main" id="{496D49F3-DDF0-C00B-3E56-D8BAA78F8A80}"/>
              </a:ext>
              <a:ext uri="{C183D7F6-B498-43B3-948B-1728B52AA6E4}">
                <adec:decorative xmlns:adec="http://schemas.microsoft.com/office/drawing/2017/decorative" val="1"/>
              </a:ext>
            </a:extLst>
          </p:cNvPr>
          <p:cNvSpPr>
            <a:spLocks noGrp="1"/>
          </p:cNvSpPr>
          <p:nvPr>
            <p:ph type="ftr" sz="quarter" idx="20"/>
          </p:nvPr>
        </p:nvSpPr>
        <p:spPr/>
        <p:txBody>
          <a:bodyPr/>
          <a:lstStyle>
            <a:lvl1pPr>
              <a:defRPr>
                <a:solidFill>
                  <a:schemeClr val="tx1"/>
                </a:solidFill>
              </a:defRPr>
            </a:lvl1pPr>
          </a:lstStyle>
          <a:p>
            <a:r>
              <a:rPr lang="en-US"/>
              <a:t>SHS DI XP</a:t>
            </a:r>
            <a:endParaRPr lang="en-US" dirty="0"/>
          </a:p>
        </p:txBody>
      </p:sp>
      <p:sp>
        <p:nvSpPr>
          <p:cNvPr id="10" name="Slide Number">
            <a:extLst>
              <a:ext uri="{FF2B5EF4-FFF2-40B4-BE49-F238E27FC236}">
                <a16:creationId xmlns:a16="http://schemas.microsoft.com/office/drawing/2014/main" id="{FFB4A737-B452-01D4-93C2-9894B0B65C6F}"/>
              </a:ext>
              <a:ext uri="{C183D7F6-B498-43B3-948B-1728B52AA6E4}">
                <adec:decorative xmlns:adec="http://schemas.microsoft.com/office/drawing/2017/decorative" val="1"/>
              </a:ext>
            </a:extLst>
          </p:cNvPr>
          <p:cNvSpPr>
            <a:spLocks noGrp="1"/>
          </p:cNvSpPr>
          <p:nvPr>
            <p:ph type="sldNum" sz="quarter" idx="21"/>
          </p:nvPr>
        </p:nvSpPr>
        <p:spPr/>
        <p:txBody>
          <a:bodyPr/>
          <a:lstStyle>
            <a:lvl1pPr>
              <a:defRPr>
                <a:solidFill>
                  <a:schemeClr val="tx1"/>
                </a:solidFill>
              </a:defRPr>
            </a:lvl1pPr>
          </a:lstStyle>
          <a:p>
            <a:fld id="{42B424FB-C8CA-40D0-9E9F-83B6197CB6E7}" type="slidenum">
              <a:rPr lang="en-US" smtClean="0"/>
              <a:pPr/>
              <a:t>‹Nr.›</a:t>
            </a:fld>
            <a:endParaRPr lang="en-US" dirty="0"/>
          </a:p>
        </p:txBody>
      </p:sp>
      <p:sp>
        <p:nvSpPr>
          <p:cNvPr id="8" name="Restricted (Image slides)">
            <a:extLst>
              <a:ext uri="{FF2B5EF4-FFF2-40B4-BE49-F238E27FC236}">
                <a16:creationId xmlns:a16="http://schemas.microsoft.com/office/drawing/2014/main" id="{42FD2150-5DF8-D12E-7F9F-83DD014A0E91}"/>
              </a:ext>
              <a:ext uri="{C183D7F6-B498-43B3-948B-1728B52AA6E4}">
                <adec:decorative xmlns:adec="http://schemas.microsoft.com/office/drawing/2017/decorative" val="1"/>
              </a:ext>
            </a:extLst>
          </p:cNvPr>
          <p:cNvSpPr>
            <a:spLocks noGrp="1"/>
          </p:cNvSpPr>
          <p:nvPr>
            <p:ph type="dt" sz="half" idx="19"/>
          </p:nvPr>
        </p:nvSpPr>
        <p:spPr/>
        <p:txBody>
          <a:bodyPr/>
          <a:lstStyle>
            <a:lvl1pPr>
              <a:defRPr>
                <a:solidFill>
                  <a:schemeClr val="tx1"/>
                </a:solidFill>
              </a:defRPr>
            </a:lvl1pPr>
          </a:lstStyle>
          <a:p>
            <a:r>
              <a:rPr lang="en-US"/>
              <a:t>Unrestricted © Siemens Healthineers, 2026</a:t>
            </a:r>
            <a:endParaRPr lang="en-US" dirty="0"/>
          </a:p>
        </p:txBody>
      </p:sp>
    </p:spTree>
    <p:extLst>
      <p:ext uri="{BB962C8B-B14F-4D97-AF65-F5344CB8AC3E}">
        <p14:creationId xmlns:p14="http://schemas.microsoft.com/office/powerpoint/2010/main" val="2213383407"/>
      </p:ext>
    </p:extLst>
  </p:cSld>
  <p:clrMapOvr>
    <a:overrideClrMapping bg1="dk1" tx1="lt1" bg2="dk2" tx2="lt2" accent1="accent1" accent2="accent2" accent3="accent3" accent4="accent4" accent5="accent5" accent6="accent6" hlink="hlink" folHlink="folHlink"/>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showMasterSp="0" preserve="1" userDrawn="1">
  <p:cSld name="Quote A - light image White">
    <p:spTree>
      <p:nvGrpSpPr>
        <p:cNvPr id="1" name=""/>
        <p:cNvGrpSpPr/>
        <p:nvPr/>
      </p:nvGrpSpPr>
      <p:grpSpPr>
        <a:xfrm>
          <a:off x="0" y="0"/>
          <a:ext cx="0" cy="0"/>
          <a:chOff x="0" y="0"/>
          <a:chExt cx="0" cy="0"/>
        </a:xfrm>
      </p:grpSpPr>
      <p:grpSp>
        <p:nvGrpSpPr>
          <p:cNvPr id="12" name="Marker">
            <a:extLst>
              <a:ext uri="{FF2B5EF4-FFF2-40B4-BE49-F238E27FC236}">
                <a16:creationId xmlns:a16="http://schemas.microsoft.com/office/drawing/2014/main" id="{7F2E1151-2589-9305-3DF8-A2C44D99A5E4}"/>
              </a:ext>
              <a:ext uri="{C183D7F6-B498-43B3-948B-1728B52AA6E4}">
                <adec:decorative xmlns:adec="http://schemas.microsoft.com/office/drawing/2017/decorative" val="1"/>
              </a:ext>
            </a:extLst>
          </p:cNvPr>
          <p:cNvGrpSpPr>
            <a:grpSpLocks noGrp="1" noUngrp="1" noRot="1" noMove="1" noResize="1"/>
          </p:cNvGrpSpPr>
          <p:nvPr userDrawn="1"/>
        </p:nvGrpSpPr>
        <p:grpSpPr>
          <a:xfrm>
            <a:off x="-468000" y="-360000"/>
            <a:ext cx="12999600" cy="7578000"/>
            <a:chOff x="-468000" y="-360000"/>
            <a:chExt cx="12999600" cy="7578000"/>
          </a:xfrm>
        </p:grpSpPr>
        <p:cxnSp>
          <p:nvCxnSpPr>
            <p:cNvPr id="13" name="Gerade Verbindung 40">
              <a:extLst>
                <a:ext uri="{FF2B5EF4-FFF2-40B4-BE49-F238E27FC236}">
                  <a16:creationId xmlns:a16="http://schemas.microsoft.com/office/drawing/2014/main" id="{9FF27562-280E-2ABF-87EA-592C1BDA40CA}"/>
                </a:ext>
              </a:extLst>
            </p:cNvPr>
            <p:cNvCxnSpPr>
              <a:cxnSpLocks noGrp="1" noRot="1" noMove="1" noResize="1" noEditPoints="1" noAdjustHandles="1" noChangeArrowheads="1" noChangeShapeType="1"/>
            </p:cNvCxnSpPr>
            <p:nvPr userDrawn="1"/>
          </p:nvCxnSpPr>
          <p:spPr>
            <a:xfrm>
              <a:off x="540000"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5" name="Gerade Verbindung 42">
              <a:extLst>
                <a:ext uri="{FF2B5EF4-FFF2-40B4-BE49-F238E27FC236}">
                  <a16:creationId xmlns:a16="http://schemas.microsoft.com/office/drawing/2014/main" id="{03C7C2CD-2591-B8E5-2190-5C53FD7973AC}"/>
                </a:ext>
              </a:extLst>
            </p:cNvPr>
            <p:cNvCxnSpPr>
              <a:cxnSpLocks noGrp="1" noRot="1" noMove="1" noResize="1" noEditPoints="1" noAdjustHandles="1" noChangeArrowheads="1" noChangeShapeType="1"/>
            </p:cNvCxnSpPr>
            <p:nvPr userDrawn="1"/>
          </p:nvCxnSpPr>
          <p:spPr>
            <a:xfrm>
              <a:off x="540000"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6" name="Gerade Verbindung 45">
              <a:extLst>
                <a:ext uri="{FF2B5EF4-FFF2-40B4-BE49-F238E27FC236}">
                  <a16:creationId xmlns:a16="http://schemas.microsoft.com/office/drawing/2014/main" id="{58DAE4AF-1670-8339-5316-0DF2D9553D9A}"/>
                </a:ext>
              </a:extLst>
            </p:cNvPr>
            <p:cNvCxnSpPr>
              <a:cxnSpLocks noGrp="1" noRot="1" noMove="1" noResize="1" noEditPoints="1" noAdjustHandles="1" noChangeArrowheads="1" noChangeShapeType="1"/>
            </p:cNvCxnSpPr>
            <p:nvPr userDrawn="1"/>
          </p:nvCxnSpPr>
          <p:spPr>
            <a:xfrm>
              <a:off x="1299600"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7" name="Gerade Verbindung 46">
              <a:extLst>
                <a:ext uri="{FF2B5EF4-FFF2-40B4-BE49-F238E27FC236}">
                  <a16:creationId xmlns:a16="http://schemas.microsoft.com/office/drawing/2014/main" id="{CC554963-3897-FA8B-AF4E-E1A043290D54}"/>
                </a:ext>
              </a:extLst>
            </p:cNvPr>
            <p:cNvCxnSpPr>
              <a:cxnSpLocks noGrp="1" noRot="1" noMove="1" noResize="1" noEditPoints="1" noAdjustHandles="1" noChangeArrowheads="1" noChangeShapeType="1"/>
            </p:cNvCxnSpPr>
            <p:nvPr userDrawn="1"/>
          </p:nvCxnSpPr>
          <p:spPr>
            <a:xfrm>
              <a:off x="1299600"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8" name="Gerade Verbindung 48">
              <a:extLst>
                <a:ext uri="{FF2B5EF4-FFF2-40B4-BE49-F238E27FC236}">
                  <a16:creationId xmlns:a16="http://schemas.microsoft.com/office/drawing/2014/main" id="{AA270016-5CBE-61A2-FBFC-299CD0414125}"/>
                </a:ext>
              </a:extLst>
            </p:cNvPr>
            <p:cNvCxnSpPr>
              <a:cxnSpLocks noGrp="1" noRot="1" noMove="1" noResize="1" noEditPoints="1" noAdjustHandles="1" noChangeArrowheads="1" noChangeShapeType="1"/>
            </p:cNvCxnSpPr>
            <p:nvPr userDrawn="1"/>
          </p:nvCxnSpPr>
          <p:spPr>
            <a:xfrm>
              <a:off x="1479600"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9" name="Gerade Verbindung 49">
              <a:extLst>
                <a:ext uri="{FF2B5EF4-FFF2-40B4-BE49-F238E27FC236}">
                  <a16:creationId xmlns:a16="http://schemas.microsoft.com/office/drawing/2014/main" id="{D10793A1-EB0E-959F-30E8-80FEE3001055}"/>
                </a:ext>
              </a:extLst>
            </p:cNvPr>
            <p:cNvCxnSpPr>
              <a:cxnSpLocks noGrp="1" noRot="1" noMove="1" noResize="1" noEditPoints="1" noAdjustHandles="1" noChangeArrowheads="1" noChangeShapeType="1"/>
            </p:cNvCxnSpPr>
            <p:nvPr userDrawn="1"/>
          </p:nvCxnSpPr>
          <p:spPr>
            <a:xfrm>
              <a:off x="1479600"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0" name="Gerade Verbindung 51">
              <a:extLst>
                <a:ext uri="{FF2B5EF4-FFF2-40B4-BE49-F238E27FC236}">
                  <a16:creationId xmlns:a16="http://schemas.microsoft.com/office/drawing/2014/main" id="{B3187F60-F818-F83E-C297-6635F9AACF0A}"/>
                </a:ext>
              </a:extLst>
            </p:cNvPr>
            <p:cNvCxnSpPr>
              <a:cxnSpLocks noGrp="1" noRot="1" noMove="1" noResize="1" noEditPoints="1" noAdjustHandles="1" noChangeArrowheads="1" noChangeShapeType="1"/>
            </p:cNvCxnSpPr>
            <p:nvPr userDrawn="1"/>
          </p:nvCxnSpPr>
          <p:spPr>
            <a:xfrm>
              <a:off x="2239200"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1" name="Gerade Verbindung 52">
              <a:extLst>
                <a:ext uri="{FF2B5EF4-FFF2-40B4-BE49-F238E27FC236}">
                  <a16:creationId xmlns:a16="http://schemas.microsoft.com/office/drawing/2014/main" id="{7643DBBA-6379-9F12-C590-2F5646B37AD4}"/>
                </a:ext>
              </a:extLst>
            </p:cNvPr>
            <p:cNvCxnSpPr>
              <a:cxnSpLocks noGrp="1" noRot="1" noMove="1" noResize="1" noEditPoints="1" noAdjustHandles="1" noChangeArrowheads="1" noChangeShapeType="1"/>
            </p:cNvCxnSpPr>
            <p:nvPr userDrawn="1"/>
          </p:nvCxnSpPr>
          <p:spPr>
            <a:xfrm>
              <a:off x="2239200"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2" name="Gerade Verbindung 54">
              <a:extLst>
                <a:ext uri="{FF2B5EF4-FFF2-40B4-BE49-F238E27FC236}">
                  <a16:creationId xmlns:a16="http://schemas.microsoft.com/office/drawing/2014/main" id="{23EBB848-4D1C-C45A-40A2-26381E2C43D2}"/>
                </a:ext>
              </a:extLst>
            </p:cNvPr>
            <p:cNvCxnSpPr>
              <a:cxnSpLocks noGrp="1" noRot="1" noMove="1" noResize="1" noEditPoints="1" noAdjustHandles="1" noChangeArrowheads="1" noChangeShapeType="1"/>
            </p:cNvCxnSpPr>
            <p:nvPr userDrawn="1"/>
          </p:nvCxnSpPr>
          <p:spPr>
            <a:xfrm>
              <a:off x="2419200"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3" name="Gerade Verbindung 55">
              <a:extLst>
                <a:ext uri="{FF2B5EF4-FFF2-40B4-BE49-F238E27FC236}">
                  <a16:creationId xmlns:a16="http://schemas.microsoft.com/office/drawing/2014/main" id="{33BA3C74-1A93-B54D-4B35-40B96D7D2FB5}"/>
                </a:ext>
              </a:extLst>
            </p:cNvPr>
            <p:cNvCxnSpPr>
              <a:cxnSpLocks noGrp="1" noRot="1" noMove="1" noResize="1" noEditPoints="1" noAdjustHandles="1" noChangeArrowheads="1" noChangeShapeType="1"/>
            </p:cNvCxnSpPr>
            <p:nvPr userDrawn="1"/>
          </p:nvCxnSpPr>
          <p:spPr>
            <a:xfrm>
              <a:off x="2419200"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4" name="Gerade Verbindung 57">
              <a:extLst>
                <a:ext uri="{FF2B5EF4-FFF2-40B4-BE49-F238E27FC236}">
                  <a16:creationId xmlns:a16="http://schemas.microsoft.com/office/drawing/2014/main" id="{37F28B0E-BD4B-7A6E-C51C-DFA5DABE7DE2}"/>
                </a:ext>
              </a:extLst>
            </p:cNvPr>
            <p:cNvCxnSpPr>
              <a:cxnSpLocks noGrp="1" noRot="1" noMove="1" noResize="1" noEditPoints="1" noAdjustHandles="1" noChangeArrowheads="1" noChangeShapeType="1"/>
            </p:cNvCxnSpPr>
            <p:nvPr userDrawn="1"/>
          </p:nvCxnSpPr>
          <p:spPr>
            <a:xfrm>
              <a:off x="3178175"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5" name="Gerade Verbindung 58">
              <a:extLst>
                <a:ext uri="{FF2B5EF4-FFF2-40B4-BE49-F238E27FC236}">
                  <a16:creationId xmlns:a16="http://schemas.microsoft.com/office/drawing/2014/main" id="{ABC3CDAA-70D2-1DD3-E3DF-BC85EAF68BDE}"/>
                </a:ext>
              </a:extLst>
            </p:cNvPr>
            <p:cNvCxnSpPr>
              <a:cxnSpLocks noGrp="1" noRot="1" noMove="1" noResize="1" noEditPoints="1" noAdjustHandles="1" noChangeArrowheads="1" noChangeShapeType="1"/>
            </p:cNvCxnSpPr>
            <p:nvPr userDrawn="1"/>
          </p:nvCxnSpPr>
          <p:spPr>
            <a:xfrm>
              <a:off x="3178175"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6" name="Gerade Verbindung 60">
              <a:extLst>
                <a:ext uri="{FF2B5EF4-FFF2-40B4-BE49-F238E27FC236}">
                  <a16:creationId xmlns:a16="http://schemas.microsoft.com/office/drawing/2014/main" id="{4041555D-446A-CBF1-6B7D-0A3EFB8E31E3}"/>
                </a:ext>
              </a:extLst>
            </p:cNvPr>
            <p:cNvCxnSpPr>
              <a:cxnSpLocks noGrp="1" noRot="1" noMove="1" noResize="1" noEditPoints="1" noAdjustHandles="1" noChangeArrowheads="1" noChangeShapeType="1"/>
            </p:cNvCxnSpPr>
            <p:nvPr userDrawn="1"/>
          </p:nvCxnSpPr>
          <p:spPr>
            <a:xfrm>
              <a:off x="3359150"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7" name="Gerade Verbindung 61">
              <a:extLst>
                <a:ext uri="{FF2B5EF4-FFF2-40B4-BE49-F238E27FC236}">
                  <a16:creationId xmlns:a16="http://schemas.microsoft.com/office/drawing/2014/main" id="{0E96E346-E139-0B44-5828-3F5E6A05B39A}"/>
                </a:ext>
              </a:extLst>
            </p:cNvPr>
            <p:cNvCxnSpPr>
              <a:cxnSpLocks noGrp="1" noRot="1" noMove="1" noResize="1" noEditPoints="1" noAdjustHandles="1" noChangeArrowheads="1" noChangeShapeType="1"/>
            </p:cNvCxnSpPr>
            <p:nvPr userDrawn="1"/>
          </p:nvCxnSpPr>
          <p:spPr>
            <a:xfrm>
              <a:off x="3359150"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8" name="Gerade Verbindung 63">
              <a:extLst>
                <a:ext uri="{FF2B5EF4-FFF2-40B4-BE49-F238E27FC236}">
                  <a16:creationId xmlns:a16="http://schemas.microsoft.com/office/drawing/2014/main" id="{4A114758-CDAA-35F9-F78F-CC4AC5DD609E}"/>
                </a:ext>
              </a:extLst>
            </p:cNvPr>
            <p:cNvCxnSpPr>
              <a:cxnSpLocks noGrp="1" noRot="1" noMove="1" noResize="1" noEditPoints="1" noAdjustHandles="1" noChangeArrowheads="1" noChangeShapeType="1"/>
            </p:cNvCxnSpPr>
            <p:nvPr userDrawn="1"/>
          </p:nvCxnSpPr>
          <p:spPr>
            <a:xfrm>
              <a:off x="4114800"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9" name="Gerade Verbindung 64">
              <a:extLst>
                <a:ext uri="{FF2B5EF4-FFF2-40B4-BE49-F238E27FC236}">
                  <a16:creationId xmlns:a16="http://schemas.microsoft.com/office/drawing/2014/main" id="{095CE924-B807-E37F-77E9-A19779F0C886}"/>
                </a:ext>
              </a:extLst>
            </p:cNvPr>
            <p:cNvCxnSpPr>
              <a:cxnSpLocks noGrp="1" noRot="1" noMove="1" noResize="1" noEditPoints="1" noAdjustHandles="1" noChangeArrowheads="1" noChangeShapeType="1"/>
            </p:cNvCxnSpPr>
            <p:nvPr userDrawn="1"/>
          </p:nvCxnSpPr>
          <p:spPr>
            <a:xfrm>
              <a:off x="4114800"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0" name="Gerade Verbindung 66">
              <a:extLst>
                <a:ext uri="{FF2B5EF4-FFF2-40B4-BE49-F238E27FC236}">
                  <a16:creationId xmlns:a16="http://schemas.microsoft.com/office/drawing/2014/main" id="{61BABF09-3206-4774-D427-B287798B8EEE}"/>
                </a:ext>
              </a:extLst>
            </p:cNvPr>
            <p:cNvCxnSpPr>
              <a:cxnSpLocks noGrp="1" noRot="1" noMove="1" noResize="1" noEditPoints="1" noAdjustHandles="1" noChangeArrowheads="1" noChangeShapeType="1"/>
            </p:cNvCxnSpPr>
            <p:nvPr userDrawn="1"/>
          </p:nvCxnSpPr>
          <p:spPr>
            <a:xfrm>
              <a:off x="4295775"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1" name="Gerade Verbindung 67">
              <a:extLst>
                <a:ext uri="{FF2B5EF4-FFF2-40B4-BE49-F238E27FC236}">
                  <a16:creationId xmlns:a16="http://schemas.microsoft.com/office/drawing/2014/main" id="{520C1B45-A018-1EC0-E2D1-63EAD04AAFDA}"/>
                </a:ext>
              </a:extLst>
            </p:cNvPr>
            <p:cNvCxnSpPr>
              <a:cxnSpLocks noGrp="1" noRot="1" noMove="1" noResize="1" noEditPoints="1" noAdjustHandles="1" noChangeArrowheads="1" noChangeShapeType="1"/>
            </p:cNvCxnSpPr>
            <p:nvPr userDrawn="1"/>
          </p:nvCxnSpPr>
          <p:spPr>
            <a:xfrm>
              <a:off x="4295775"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2" name="Gerade Verbindung 69">
              <a:extLst>
                <a:ext uri="{FF2B5EF4-FFF2-40B4-BE49-F238E27FC236}">
                  <a16:creationId xmlns:a16="http://schemas.microsoft.com/office/drawing/2014/main" id="{0715A81B-0FE9-08BC-0CDE-CA04EAE6E21C}"/>
                </a:ext>
              </a:extLst>
            </p:cNvPr>
            <p:cNvCxnSpPr>
              <a:cxnSpLocks noGrp="1" noRot="1" noMove="1" noResize="1" noEditPoints="1" noAdjustHandles="1" noChangeArrowheads="1" noChangeShapeType="1"/>
            </p:cNvCxnSpPr>
            <p:nvPr userDrawn="1"/>
          </p:nvCxnSpPr>
          <p:spPr>
            <a:xfrm>
              <a:off x="5054600"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3" name="Gerade Verbindung 70">
              <a:extLst>
                <a:ext uri="{FF2B5EF4-FFF2-40B4-BE49-F238E27FC236}">
                  <a16:creationId xmlns:a16="http://schemas.microsoft.com/office/drawing/2014/main" id="{EED1A7F7-0BC6-6EFA-F441-949D3AFF30D8}"/>
                </a:ext>
              </a:extLst>
            </p:cNvPr>
            <p:cNvCxnSpPr>
              <a:cxnSpLocks noGrp="1" noRot="1" noMove="1" noResize="1" noEditPoints="1" noAdjustHandles="1" noChangeArrowheads="1" noChangeShapeType="1"/>
            </p:cNvCxnSpPr>
            <p:nvPr userDrawn="1"/>
          </p:nvCxnSpPr>
          <p:spPr>
            <a:xfrm>
              <a:off x="5054600"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4" name="Gerade Verbindung 72">
              <a:extLst>
                <a:ext uri="{FF2B5EF4-FFF2-40B4-BE49-F238E27FC236}">
                  <a16:creationId xmlns:a16="http://schemas.microsoft.com/office/drawing/2014/main" id="{F456A68C-0CE9-C713-171C-E0A41E826DC1}"/>
                </a:ext>
              </a:extLst>
            </p:cNvPr>
            <p:cNvCxnSpPr>
              <a:cxnSpLocks noGrp="1" noRot="1" noMove="1" noResize="1" noEditPoints="1" noAdjustHandles="1" noChangeArrowheads="1" noChangeShapeType="1"/>
            </p:cNvCxnSpPr>
            <p:nvPr userDrawn="1"/>
          </p:nvCxnSpPr>
          <p:spPr>
            <a:xfrm>
              <a:off x="5235575"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5" name="Gerade Verbindung 73">
              <a:extLst>
                <a:ext uri="{FF2B5EF4-FFF2-40B4-BE49-F238E27FC236}">
                  <a16:creationId xmlns:a16="http://schemas.microsoft.com/office/drawing/2014/main" id="{DF511C21-541A-97B8-82EC-F17149A4426E}"/>
                </a:ext>
              </a:extLst>
            </p:cNvPr>
            <p:cNvCxnSpPr>
              <a:cxnSpLocks noGrp="1" noRot="1" noMove="1" noResize="1" noEditPoints="1" noAdjustHandles="1" noChangeArrowheads="1" noChangeShapeType="1"/>
            </p:cNvCxnSpPr>
            <p:nvPr userDrawn="1"/>
          </p:nvCxnSpPr>
          <p:spPr>
            <a:xfrm>
              <a:off x="5235575"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6" name="Gerade Verbindung 75">
              <a:extLst>
                <a:ext uri="{FF2B5EF4-FFF2-40B4-BE49-F238E27FC236}">
                  <a16:creationId xmlns:a16="http://schemas.microsoft.com/office/drawing/2014/main" id="{9C4F5707-6065-20B1-4088-48E672F1C850}"/>
                </a:ext>
              </a:extLst>
            </p:cNvPr>
            <p:cNvCxnSpPr>
              <a:cxnSpLocks noGrp="1" noRot="1" noMove="1" noResize="1" noEditPoints="1" noAdjustHandles="1" noChangeArrowheads="1" noChangeShapeType="1"/>
            </p:cNvCxnSpPr>
            <p:nvPr userDrawn="1"/>
          </p:nvCxnSpPr>
          <p:spPr>
            <a:xfrm>
              <a:off x="5994400"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7" name="Gerade Verbindung 76">
              <a:extLst>
                <a:ext uri="{FF2B5EF4-FFF2-40B4-BE49-F238E27FC236}">
                  <a16:creationId xmlns:a16="http://schemas.microsoft.com/office/drawing/2014/main" id="{031F842C-8FD3-60B2-E229-C1BE11CB26A8}"/>
                </a:ext>
              </a:extLst>
            </p:cNvPr>
            <p:cNvCxnSpPr>
              <a:cxnSpLocks noGrp="1" noRot="1" noMove="1" noResize="1" noEditPoints="1" noAdjustHandles="1" noChangeArrowheads="1" noChangeShapeType="1"/>
            </p:cNvCxnSpPr>
            <p:nvPr userDrawn="1"/>
          </p:nvCxnSpPr>
          <p:spPr>
            <a:xfrm>
              <a:off x="5994400"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8" name="Gerade Verbindung 78">
              <a:extLst>
                <a:ext uri="{FF2B5EF4-FFF2-40B4-BE49-F238E27FC236}">
                  <a16:creationId xmlns:a16="http://schemas.microsoft.com/office/drawing/2014/main" id="{051D8632-DEB1-2D32-1CA7-781B65AE9C93}"/>
                </a:ext>
              </a:extLst>
            </p:cNvPr>
            <p:cNvCxnSpPr>
              <a:cxnSpLocks noGrp="1" noRot="1" noMove="1" noResize="1" noEditPoints="1" noAdjustHandles="1" noChangeArrowheads="1" noChangeShapeType="1"/>
            </p:cNvCxnSpPr>
            <p:nvPr userDrawn="1"/>
          </p:nvCxnSpPr>
          <p:spPr>
            <a:xfrm>
              <a:off x="6175375"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9" name="Gerade Verbindung 79">
              <a:extLst>
                <a:ext uri="{FF2B5EF4-FFF2-40B4-BE49-F238E27FC236}">
                  <a16:creationId xmlns:a16="http://schemas.microsoft.com/office/drawing/2014/main" id="{E084DE74-656C-AF9B-4302-736549DAF099}"/>
                </a:ext>
              </a:extLst>
            </p:cNvPr>
            <p:cNvCxnSpPr>
              <a:cxnSpLocks noGrp="1" noRot="1" noMove="1" noResize="1" noEditPoints="1" noAdjustHandles="1" noChangeArrowheads="1" noChangeShapeType="1"/>
            </p:cNvCxnSpPr>
            <p:nvPr userDrawn="1"/>
          </p:nvCxnSpPr>
          <p:spPr>
            <a:xfrm>
              <a:off x="6175375"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40" name="Gerade Verbindung 81">
              <a:extLst>
                <a:ext uri="{FF2B5EF4-FFF2-40B4-BE49-F238E27FC236}">
                  <a16:creationId xmlns:a16="http://schemas.microsoft.com/office/drawing/2014/main" id="{4A10D2D4-D461-F7A0-30B3-E66A0488CBE6}"/>
                </a:ext>
              </a:extLst>
            </p:cNvPr>
            <p:cNvCxnSpPr>
              <a:cxnSpLocks noGrp="1" noRot="1" noMove="1" noResize="1" noEditPoints="1" noAdjustHandles="1" noChangeArrowheads="1" noChangeShapeType="1"/>
            </p:cNvCxnSpPr>
            <p:nvPr userDrawn="1"/>
          </p:nvCxnSpPr>
          <p:spPr>
            <a:xfrm>
              <a:off x="6934200"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41" name="Gerade Verbindung 82">
              <a:extLst>
                <a:ext uri="{FF2B5EF4-FFF2-40B4-BE49-F238E27FC236}">
                  <a16:creationId xmlns:a16="http://schemas.microsoft.com/office/drawing/2014/main" id="{B8F63432-AA15-8D77-425C-9CFA2EA89D32}"/>
                </a:ext>
              </a:extLst>
            </p:cNvPr>
            <p:cNvCxnSpPr>
              <a:cxnSpLocks noGrp="1" noRot="1" noMove="1" noResize="1" noEditPoints="1" noAdjustHandles="1" noChangeArrowheads="1" noChangeShapeType="1"/>
            </p:cNvCxnSpPr>
            <p:nvPr userDrawn="1"/>
          </p:nvCxnSpPr>
          <p:spPr>
            <a:xfrm>
              <a:off x="6934200"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42" name="Gerade Verbindung 84">
              <a:extLst>
                <a:ext uri="{FF2B5EF4-FFF2-40B4-BE49-F238E27FC236}">
                  <a16:creationId xmlns:a16="http://schemas.microsoft.com/office/drawing/2014/main" id="{76B138A0-97F4-8547-A897-F6082C5A59A6}"/>
                </a:ext>
              </a:extLst>
            </p:cNvPr>
            <p:cNvCxnSpPr>
              <a:cxnSpLocks noGrp="1" noRot="1" noMove="1" noResize="1" noEditPoints="1" noAdjustHandles="1" noChangeArrowheads="1" noChangeShapeType="1"/>
            </p:cNvCxnSpPr>
            <p:nvPr userDrawn="1"/>
          </p:nvCxnSpPr>
          <p:spPr>
            <a:xfrm>
              <a:off x="7114826"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43" name="Gerade Verbindung 85">
              <a:extLst>
                <a:ext uri="{FF2B5EF4-FFF2-40B4-BE49-F238E27FC236}">
                  <a16:creationId xmlns:a16="http://schemas.microsoft.com/office/drawing/2014/main" id="{91059D43-CFB9-4AD4-605C-F7D9D790FD1C}"/>
                </a:ext>
              </a:extLst>
            </p:cNvPr>
            <p:cNvCxnSpPr>
              <a:cxnSpLocks noGrp="1" noRot="1" noMove="1" noResize="1" noEditPoints="1" noAdjustHandles="1" noChangeArrowheads="1" noChangeShapeType="1"/>
            </p:cNvCxnSpPr>
            <p:nvPr userDrawn="1"/>
          </p:nvCxnSpPr>
          <p:spPr>
            <a:xfrm>
              <a:off x="7114826"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44" name="Gerade Verbindung 87">
              <a:extLst>
                <a:ext uri="{FF2B5EF4-FFF2-40B4-BE49-F238E27FC236}">
                  <a16:creationId xmlns:a16="http://schemas.microsoft.com/office/drawing/2014/main" id="{B6476DE9-5B77-C1FB-64CA-A152C16C2CDF}"/>
                </a:ext>
              </a:extLst>
            </p:cNvPr>
            <p:cNvCxnSpPr>
              <a:cxnSpLocks noGrp="1" noRot="1" noMove="1" noResize="1" noEditPoints="1" noAdjustHandles="1" noChangeArrowheads="1" noChangeShapeType="1"/>
            </p:cNvCxnSpPr>
            <p:nvPr userDrawn="1"/>
          </p:nvCxnSpPr>
          <p:spPr>
            <a:xfrm>
              <a:off x="7874000"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45" name="Gerade Verbindung 88">
              <a:extLst>
                <a:ext uri="{FF2B5EF4-FFF2-40B4-BE49-F238E27FC236}">
                  <a16:creationId xmlns:a16="http://schemas.microsoft.com/office/drawing/2014/main" id="{72A5ACDE-5729-E6BF-3083-4D3E3B684AE8}"/>
                </a:ext>
              </a:extLst>
            </p:cNvPr>
            <p:cNvCxnSpPr>
              <a:cxnSpLocks noGrp="1" noRot="1" noMove="1" noResize="1" noEditPoints="1" noAdjustHandles="1" noChangeArrowheads="1" noChangeShapeType="1"/>
            </p:cNvCxnSpPr>
            <p:nvPr userDrawn="1"/>
          </p:nvCxnSpPr>
          <p:spPr>
            <a:xfrm>
              <a:off x="7874000"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46" name="Gerade Verbindung 90">
              <a:extLst>
                <a:ext uri="{FF2B5EF4-FFF2-40B4-BE49-F238E27FC236}">
                  <a16:creationId xmlns:a16="http://schemas.microsoft.com/office/drawing/2014/main" id="{E54BE5FE-70FE-4F1C-DCBC-C802B9F8A77C}"/>
                </a:ext>
              </a:extLst>
            </p:cNvPr>
            <p:cNvCxnSpPr>
              <a:cxnSpLocks noGrp="1" noRot="1" noMove="1" noResize="1" noEditPoints="1" noAdjustHandles="1" noChangeArrowheads="1" noChangeShapeType="1"/>
            </p:cNvCxnSpPr>
            <p:nvPr userDrawn="1"/>
          </p:nvCxnSpPr>
          <p:spPr>
            <a:xfrm>
              <a:off x="8054975"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47" name="Gerade Verbindung 91">
              <a:extLst>
                <a:ext uri="{FF2B5EF4-FFF2-40B4-BE49-F238E27FC236}">
                  <a16:creationId xmlns:a16="http://schemas.microsoft.com/office/drawing/2014/main" id="{BF434E43-ABCF-8750-554E-2ABE38792AB4}"/>
                </a:ext>
              </a:extLst>
            </p:cNvPr>
            <p:cNvCxnSpPr>
              <a:cxnSpLocks noGrp="1" noRot="1" noMove="1" noResize="1" noEditPoints="1" noAdjustHandles="1" noChangeArrowheads="1" noChangeShapeType="1"/>
            </p:cNvCxnSpPr>
            <p:nvPr userDrawn="1"/>
          </p:nvCxnSpPr>
          <p:spPr>
            <a:xfrm>
              <a:off x="8054975"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48" name="Gerade Verbindung 93">
              <a:extLst>
                <a:ext uri="{FF2B5EF4-FFF2-40B4-BE49-F238E27FC236}">
                  <a16:creationId xmlns:a16="http://schemas.microsoft.com/office/drawing/2014/main" id="{65EAA4B2-B4CE-302A-50F0-F781EF0ED574}"/>
                </a:ext>
              </a:extLst>
            </p:cNvPr>
            <p:cNvCxnSpPr>
              <a:cxnSpLocks noGrp="1" noRot="1" noMove="1" noResize="1" noEditPoints="1" noAdjustHandles="1" noChangeArrowheads="1" noChangeShapeType="1"/>
            </p:cNvCxnSpPr>
            <p:nvPr userDrawn="1"/>
          </p:nvCxnSpPr>
          <p:spPr>
            <a:xfrm>
              <a:off x="8813800"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49" name="Gerade Verbindung 94">
              <a:extLst>
                <a:ext uri="{FF2B5EF4-FFF2-40B4-BE49-F238E27FC236}">
                  <a16:creationId xmlns:a16="http://schemas.microsoft.com/office/drawing/2014/main" id="{735F65D2-AD13-439A-835D-4DFCE4B4B0F8}"/>
                </a:ext>
              </a:extLst>
            </p:cNvPr>
            <p:cNvCxnSpPr>
              <a:cxnSpLocks noGrp="1" noRot="1" noMove="1" noResize="1" noEditPoints="1" noAdjustHandles="1" noChangeArrowheads="1" noChangeShapeType="1"/>
            </p:cNvCxnSpPr>
            <p:nvPr userDrawn="1"/>
          </p:nvCxnSpPr>
          <p:spPr>
            <a:xfrm>
              <a:off x="8813800"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50" name="Gerade Verbindung 96">
              <a:extLst>
                <a:ext uri="{FF2B5EF4-FFF2-40B4-BE49-F238E27FC236}">
                  <a16:creationId xmlns:a16="http://schemas.microsoft.com/office/drawing/2014/main" id="{FA444BBE-0F1B-23E3-821A-37459EC61687}"/>
                </a:ext>
              </a:extLst>
            </p:cNvPr>
            <p:cNvCxnSpPr>
              <a:cxnSpLocks noGrp="1" noRot="1" noMove="1" noResize="1" noEditPoints="1" noAdjustHandles="1" noChangeArrowheads="1" noChangeShapeType="1"/>
            </p:cNvCxnSpPr>
            <p:nvPr userDrawn="1"/>
          </p:nvCxnSpPr>
          <p:spPr>
            <a:xfrm>
              <a:off x="8994775"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51" name="Gerade Verbindung 97">
              <a:extLst>
                <a:ext uri="{FF2B5EF4-FFF2-40B4-BE49-F238E27FC236}">
                  <a16:creationId xmlns:a16="http://schemas.microsoft.com/office/drawing/2014/main" id="{B532A015-B1A4-3992-C76F-C59E0DC64996}"/>
                </a:ext>
              </a:extLst>
            </p:cNvPr>
            <p:cNvCxnSpPr>
              <a:cxnSpLocks noGrp="1" noRot="1" noMove="1" noResize="1" noEditPoints="1" noAdjustHandles="1" noChangeArrowheads="1" noChangeShapeType="1"/>
            </p:cNvCxnSpPr>
            <p:nvPr userDrawn="1"/>
          </p:nvCxnSpPr>
          <p:spPr>
            <a:xfrm>
              <a:off x="8994775"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52" name="Gerade Verbindung 99">
              <a:extLst>
                <a:ext uri="{FF2B5EF4-FFF2-40B4-BE49-F238E27FC236}">
                  <a16:creationId xmlns:a16="http://schemas.microsoft.com/office/drawing/2014/main" id="{6FD96719-5289-8932-09DC-98042B8D1738}"/>
                </a:ext>
              </a:extLst>
            </p:cNvPr>
            <p:cNvCxnSpPr>
              <a:cxnSpLocks noGrp="1" noRot="1" noMove="1" noResize="1" noEditPoints="1" noAdjustHandles="1" noChangeArrowheads="1" noChangeShapeType="1"/>
            </p:cNvCxnSpPr>
            <p:nvPr userDrawn="1"/>
          </p:nvCxnSpPr>
          <p:spPr>
            <a:xfrm>
              <a:off x="9751003"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53" name="Gerade Verbindung 100">
              <a:extLst>
                <a:ext uri="{FF2B5EF4-FFF2-40B4-BE49-F238E27FC236}">
                  <a16:creationId xmlns:a16="http://schemas.microsoft.com/office/drawing/2014/main" id="{9C456A17-C1EA-45B4-F400-3E11B1E57FB5}"/>
                </a:ext>
              </a:extLst>
            </p:cNvPr>
            <p:cNvCxnSpPr>
              <a:cxnSpLocks noGrp="1" noRot="1" noMove="1" noResize="1" noEditPoints="1" noAdjustHandles="1" noChangeArrowheads="1" noChangeShapeType="1"/>
            </p:cNvCxnSpPr>
            <p:nvPr userDrawn="1"/>
          </p:nvCxnSpPr>
          <p:spPr>
            <a:xfrm>
              <a:off x="9751003"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54" name="Gerade Verbindung 102">
              <a:extLst>
                <a:ext uri="{FF2B5EF4-FFF2-40B4-BE49-F238E27FC236}">
                  <a16:creationId xmlns:a16="http://schemas.microsoft.com/office/drawing/2014/main" id="{C2CFE128-E298-0956-B007-442EF15D106A}"/>
                </a:ext>
              </a:extLst>
            </p:cNvPr>
            <p:cNvCxnSpPr>
              <a:cxnSpLocks noGrp="1" noRot="1" noMove="1" noResize="1" noEditPoints="1" noAdjustHandles="1" noChangeArrowheads="1" noChangeShapeType="1"/>
            </p:cNvCxnSpPr>
            <p:nvPr userDrawn="1"/>
          </p:nvCxnSpPr>
          <p:spPr>
            <a:xfrm>
              <a:off x="9928225"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55" name="Gerade Verbindung 103">
              <a:extLst>
                <a:ext uri="{FF2B5EF4-FFF2-40B4-BE49-F238E27FC236}">
                  <a16:creationId xmlns:a16="http://schemas.microsoft.com/office/drawing/2014/main" id="{CF9289AB-C3E2-BB1A-5D55-0A5EDD9EF336}"/>
                </a:ext>
              </a:extLst>
            </p:cNvPr>
            <p:cNvCxnSpPr>
              <a:cxnSpLocks noGrp="1" noRot="1" noMove="1" noResize="1" noEditPoints="1" noAdjustHandles="1" noChangeArrowheads="1" noChangeShapeType="1"/>
            </p:cNvCxnSpPr>
            <p:nvPr userDrawn="1"/>
          </p:nvCxnSpPr>
          <p:spPr>
            <a:xfrm>
              <a:off x="9928225"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56" name="Gerade Verbindung 105">
              <a:extLst>
                <a:ext uri="{FF2B5EF4-FFF2-40B4-BE49-F238E27FC236}">
                  <a16:creationId xmlns:a16="http://schemas.microsoft.com/office/drawing/2014/main" id="{1B2A0F06-1A9C-C437-02C6-AC709DA442EC}"/>
                </a:ext>
              </a:extLst>
            </p:cNvPr>
            <p:cNvCxnSpPr>
              <a:cxnSpLocks noGrp="1" noRot="1" noMove="1" noResize="1" noEditPoints="1" noAdjustHandles="1" noChangeArrowheads="1" noChangeShapeType="1"/>
            </p:cNvCxnSpPr>
            <p:nvPr userDrawn="1"/>
          </p:nvCxnSpPr>
          <p:spPr>
            <a:xfrm>
              <a:off x="10690225"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57" name="Gerade Verbindung 106">
              <a:extLst>
                <a:ext uri="{FF2B5EF4-FFF2-40B4-BE49-F238E27FC236}">
                  <a16:creationId xmlns:a16="http://schemas.microsoft.com/office/drawing/2014/main" id="{4A9A18D2-C831-5D1F-2952-7F7C227874D5}"/>
                </a:ext>
              </a:extLst>
            </p:cNvPr>
            <p:cNvCxnSpPr>
              <a:cxnSpLocks noGrp="1" noRot="1" noMove="1" noResize="1" noEditPoints="1" noAdjustHandles="1" noChangeArrowheads="1" noChangeShapeType="1"/>
            </p:cNvCxnSpPr>
            <p:nvPr userDrawn="1"/>
          </p:nvCxnSpPr>
          <p:spPr>
            <a:xfrm>
              <a:off x="10690225"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58" name="Gerade Verbindung 108">
              <a:extLst>
                <a:ext uri="{FF2B5EF4-FFF2-40B4-BE49-F238E27FC236}">
                  <a16:creationId xmlns:a16="http://schemas.microsoft.com/office/drawing/2014/main" id="{16962B77-4A57-CE5C-34C5-6D1EE068BC48}"/>
                </a:ext>
              </a:extLst>
            </p:cNvPr>
            <p:cNvCxnSpPr>
              <a:cxnSpLocks noGrp="1" noRot="1" noMove="1" noResize="1" noEditPoints="1" noAdjustHandles="1" noChangeArrowheads="1" noChangeShapeType="1"/>
            </p:cNvCxnSpPr>
            <p:nvPr userDrawn="1"/>
          </p:nvCxnSpPr>
          <p:spPr>
            <a:xfrm>
              <a:off x="10868025"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59" name="Gerade Verbindung 109">
              <a:extLst>
                <a:ext uri="{FF2B5EF4-FFF2-40B4-BE49-F238E27FC236}">
                  <a16:creationId xmlns:a16="http://schemas.microsoft.com/office/drawing/2014/main" id="{6DC42AAD-CC19-CFDD-A8F1-F41EEBF93FF7}"/>
                </a:ext>
              </a:extLst>
            </p:cNvPr>
            <p:cNvCxnSpPr>
              <a:cxnSpLocks noGrp="1" noRot="1" noMove="1" noResize="1" noEditPoints="1" noAdjustHandles="1" noChangeArrowheads="1" noChangeShapeType="1"/>
            </p:cNvCxnSpPr>
            <p:nvPr userDrawn="1"/>
          </p:nvCxnSpPr>
          <p:spPr>
            <a:xfrm>
              <a:off x="10868025"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60" name="Gerade Verbindung 111">
              <a:extLst>
                <a:ext uri="{FF2B5EF4-FFF2-40B4-BE49-F238E27FC236}">
                  <a16:creationId xmlns:a16="http://schemas.microsoft.com/office/drawing/2014/main" id="{BCCA1DD5-4E7D-47F6-6994-00DD0ECA822F}"/>
                </a:ext>
              </a:extLst>
            </p:cNvPr>
            <p:cNvCxnSpPr>
              <a:cxnSpLocks noGrp="1" noRot="1" noMove="1" noResize="1" noEditPoints="1" noAdjustHandles="1" noChangeArrowheads="1" noChangeShapeType="1"/>
            </p:cNvCxnSpPr>
            <p:nvPr userDrawn="1"/>
          </p:nvCxnSpPr>
          <p:spPr>
            <a:xfrm>
              <a:off x="11628438"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61" name="Gerade Verbindung 112">
              <a:extLst>
                <a:ext uri="{FF2B5EF4-FFF2-40B4-BE49-F238E27FC236}">
                  <a16:creationId xmlns:a16="http://schemas.microsoft.com/office/drawing/2014/main" id="{1F86F9D1-F877-4FFA-FD0C-8BEAA1B5BC65}"/>
                </a:ext>
              </a:extLst>
            </p:cNvPr>
            <p:cNvCxnSpPr>
              <a:cxnSpLocks noGrp="1" noRot="1" noMove="1" noResize="1" noEditPoints="1" noAdjustHandles="1" noChangeArrowheads="1" noChangeShapeType="1"/>
            </p:cNvCxnSpPr>
            <p:nvPr userDrawn="1"/>
          </p:nvCxnSpPr>
          <p:spPr>
            <a:xfrm>
              <a:off x="11628438"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62" name="Gerade Verbindung 114">
              <a:extLst>
                <a:ext uri="{FF2B5EF4-FFF2-40B4-BE49-F238E27FC236}">
                  <a16:creationId xmlns:a16="http://schemas.microsoft.com/office/drawing/2014/main" id="{FE8FA5A4-25B2-3621-13F8-9ADD235411CC}"/>
                </a:ext>
              </a:extLst>
            </p:cNvPr>
            <p:cNvCxnSpPr>
              <a:cxnSpLocks noGrp="1" noRot="1" noMove="1" noResize="1" noEditPoints="1" noAdjustHandles="1" noChangeArrowheads="1" noChangeShapeType="1"/>
            </p:cNvCxnSpPr>
            <p:nvPr userDrawn="1"/>
          </p:nvCxnSpPr>
          <p:spPr>
            <a:xfrm rot="5400000">
              <a:off x="-360000" y="151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63" name="Gerade Verbindung 116">
              <a:extLst>
                <a:ext uri="{FF2B5EF4-FFF2-40B4-BE49-F238E27FC236}">
                  <a16:creationId xmlns:a16="http://schemas.microsoft.com/office/drawing/2014/main" id="{55A69AE6-200C-1E29-87E3-C38C9B8A1934}"/>
                </a:ext>
              </a:extLst>
            </p:cNvPr>
            <p:cNvCxnSpPr>
              <a:cxnSpLocks noGrp="1" noRot="1" noMove="1" noResize="1" noEditPoints="1" noAdjustHandles="1" noChangeArrowheads="1" noChangeShapeType="1"/>
            </p:cNvCxnSpPr>
            <p:nvPr userDrawn="1"/>
          </p:nvCxnSpPr>
          <p:spPr>
            <a:xfrm rot="5400000">
              <a:off x="-360000" y="6084838"/>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64" name="Gerade Verbindung 117">
              <a:extLst>
                <a:ext uri="{FF2B5EF4-FFF2-40B4-BE49-F238E27FC236}">
                  <a16:creationId xmlns:a16="http://schemas.microsoft.com/office/drawing/2014/main" id="{00041503-348B-5891-98A8-E9D8DD19CFED}"/>
                </a:ext>
              </a:extLst>
            </p:cNvPr>
            <p:cNvCxnSpPr>
              <a:cxnSpLocks noGrp="1" noRot="1" noMove="1" noResize="1" noEditPoints="1" noAdjustHandles="1" noChangeArrowheads="1" noChangeShapeType="1"/>
            </p:cNvCxnSpPr>
            <p:nvPr userDrawn="1"/>
          </p:nvCxnSpPr>
          <p:spPr>
            <a:xfrm rot="5400000">
              <a:off x="12423600" y="151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65" name="Gerade Verbindung 118">
              <a:extLst>
                <a:ext uri="{FF2B5EF4-FFF2-40B4-BE49-F238E27FC236}">
                  <a16:creationId xmlns:a16="http://schemas.microsoft.com/office/drawing/2014/main" id="{841128E5-2CE8-1179-C29B-5662BEBE3E22}"/>
                </a:ext>
              </a:extLst>
            </p:cNvPr>
            <p:cNvCxnSpPr>
              <a:cxnSpLocks noGrp="1" noRot="1" noMove="1" noResize="1" noEditPoints="1" noAdjustHandles="1" noChangeArrowheads="1" noChangeShapeType="1"/>
            </p:cNvCxnSpPr>
            <p:nvPr userDrawn="1"/>
          </p:nvCxnSpPr>
          <p:spPr>
            <a:xfrm rot="5400000">
              <a:off x="12423600" y="6084838"/>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grpSp>
      <p:sp>
        <p:nvSpPr>
          <p:cNvPr id="14" name="Content"/>
          <p:cNvSpPr>
            <a:spLocks noGrp="1"/>
          </p:cNvSpPr>
          <p:nvPr>
            <p:ph type="body" sz="quarter" idx="10" hasCustomPrompt="1"/>
          </p:nvPr>
        </p:nvSpPr>
        <p:spPr>
          <a:xfrm>
            <a:off x="540200" y="1623600"/>
            <a:ext cx="4514400" cy="2520000"/>
          </a:xfrm>
        </p:spPr>
        <p:txBody>
          <a:bodyPr/>
          <a:lstStyle>
            <a:lvl1pPr>
              <a:lnSpc>
                <a:spcPct val="100000"/>
              </a:lnSpc>
              <a:defRPr sz="2800" b="0" i="0" baseline="0">
                <a:solidFill>
                  <a:schemeClr val="bg2"/>
                </a:solidFill>
                <a:latin typeface="+mj-lt"/>
              </a:defRPr>
            </a:lvl1pPr>
            <a:lvl2pPr>
              <a:lnSpc>
                <a:spcPct val="100000"/>
              </a:lnSpc>
              <a:spcBef>
                <a:spcPts val="1200"/>
              </a:spcBef>
              <a:defRPr sz="1600"/>
            </a:lvl2pPr>
          </a:lstStyle>
          <a:p>
            <a:pPr lvl="0"/>
            <a:r>
              <a:rPr lang="de-DE" noProof="0" dirty="0"/>
              <a:t>Quote/Statement SH-Bree-Headline 28 pt</a:t>
            </a:r>
            <a:endParaRPr lang="en-US" noProof="0" dirty="0"/>
          </a:p>
          <a:p>
            <a:pPr lvl="1"/>
            <a:r>
              <a:rPr lang="de-DE" noProof="0" dirty="0"/>
              <a:t>Subheadline Calibri 16 </a:t>
            </a:r>
            <a:r>
              <a:rPr lang="de-DE" noProof="0" dirty="0" err="1"/>
              <a:t>pt</a:t>
            </a:r>
            <a:endParaRPr lang="en-US" noProof="0" dirty="0"/>
          </a:p>
        </p:txBody>
      </p:sp>
      <p:sp>
        <p:nvSpPr>
          <p:cNvPr id="100" name="Footnote">
            <a:extLst>
              <a:ext uri="{FF2B5EF4-FFF2-40B4-BE49-F238E27FC236}">
                <a16:creationId xmlns:a16="http://schemas.microsoft.com/office/drawing/2014/main" id="{6797901A-74D0-49F5-B69A-D3AF7774E11F}"/>
              </a:ext>
              <a:ext uri="{C183D7F6-B498-43B3-948B-1728B52AA6E4}">
                <adec:decorative xmlns:adec="http://schemas.microsoft.com/office/drawing/2017/decorative" val="1"/>
              </a:ext>
            </a:extLst>
          </p:cNvPr>
          <p:cNvSpPr>
            <a:spLocks noGrp="1"/>
          </p:cNvSpPr>
          <p:nvPr>
            <p:ph type="body" sz="quarter" idx="15" hasCustomPrompt="1"/>
          </p:nvPr>
        </p:nvSpPr>
        <p:spPr>
          <a:xfrm>
            <a:off x="540000" y="6297348"/>
            <a:ext cx="4510800" cy="360000"/>
          </a:xfrm>
        </p:spPr>
        <p:txBody>
          <a:bodyPr anchor="b" anchorCtr="0">
            <a:noAutofit/>
          </a:bodyPr>
          <a:lstStyle>
            <a:lvl1pPr>
              <a:lnSpc>
                <a:spcPct val="100000"/>
              </a:lnSpc>
              <a:defRPr sz="1000" b="0"/>
            </a:lvl1pPr>
          </a:lstStyle>
          <a:p>
            <a:r>
              <a:rPr lang="en-US" dirty="0"/>
              <a:t>Click to add footnote</a:t>
            </a:r>
            <a:br>
              <a:rPr lang="en-US" dirty="0"/>
            </a:br>
            <a:r>
              <a:rPr lang="en-US" dirty="0"/>
              <a:t>second line</a:t>
            </a:r>
          </a:p>
        </p:txBody>
      </p:sp>
      <p:sp>
        <p:nvSpPr>
          <p:cNvPr id="4" name="Picture placeholder" descr="Thematic image or video">
            <a:extLst>
              <a:ext uri="{FF2B5EF4-FFF2-40B4-BE49-F238E27FC236}">
                <a16:creationId xmlns:a16="http://schemas.microsoft.com/office/drawing/2014/main" id="{FD7EF9C4-4D42-33E4-A9F1-B3661EF4422D}"/>
              </a:ext>
            </a:extLst>
          </p:cNvPr>
          <p:cNvSpPr>
            <a:spLocks noGrp="1"/>
          </p:cNvSpPr>
          <p:nvPr>
            <p:ph type="pic" sz="quarter" idx="18" hasCustomPrompt="1"/>
          </p:nvPr>
        </p:nvSpPr>
        <p:spPr>
          <a:xfrm>
            <a:off x="6175375" y="0"/>
            <a:ext cx="5994400" cy="6858000"/>
          </a:xfrm>
          <a:noFill/>
        </p:spPr>
        <p:txBody>
          <a:bodyPr lIns="180000" tIns="180000" rIns="180000" bIns="180000"/>
          <a:lstStyle>
            <a:lvl1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b="1"/>
            </a:lvl1p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dirty="0"/>
              <a:t>Insert picture or video</a:t>
            </a:r>
            <a:r>
              <a:rPr lang="en-US" noProof="0" dirty="0"/>
              <a:t>.</a:t>
            </a:r>
          </a:p>
        </p:txBody>
      </p:sp>
      <p:sp>
        <p:nvSpPr>
          <p:cNvPr id="9" name="Author">
            <a:extLst>
              <a:ext uri="{FF2B5EF4-FFF2-40B4-BE49-F238E27FC236}">
                <a16:creationId xmlns:a16="http://schemas.microsoft.com/office/drawing/2014/main" id="{48313203-8417-CA5C-BFD4-6A5E7FF56C38}"/>
              </a:ext>
              <a:ext uri="{C183D7F6-B498-43B3-948B-1728B52AA6E4}">
                <adec:decorative xmlns:adec="http://schemas.microsoft.com/office/drawing/2017/decorative" val="1"/>
              </a:ext>
            </a:extLst>
          </p:cNvPr>
          <p:cNvSpPr>
            <a:spLocks noGrp="1"/>
          </p:cNvSpPr>
          <p:nvPr>
            <p:ph type="ftr" sz="quarter" idx="20"/>
          </p:nvPr>
        </p:nvSpPr>
        <p:spPr/>
        <p:txBody>
          <a:bodyPr/>
          <a:lstStyle>
            <a:lvl1pPr>
              <a:defRPr>
                <a:solidFill>
                  <a:schemeClr val="tx1"/>
                </a:solidFill>
              </a:defRPr>
            </a:lvl1pPr>
          </a:lstStyle>
          <a:p>
            <a:r>
              <a:rPr lang="en-US"/>
              <a:t>SHS DI XP</a:t>
            </a:r>
            <a:endParaRPr lang="en-US" dirty="0"/>
          </a:p>
        </p:txBody>
      </p:sp>
      <p:sp>
        <p:nvSpPr>
          <p:cNvPr id="10" name="Slide Number">
            <a:extLst>
              <a:ext uri="{FF2B5EF4-FFF2-40B4-BE49-F238E27FC236}">
                <a16:creationId xmlns:a16="http://schemas.microsoft.com/office/drawing/2014/main" id="{98E137F3-37CB-3FB3-F886-91524AB185BF}"/>
              </a:ext>
              <a:ext uri="{C183D7F6-B498-43B3-948B-1728B52AA6E4}">
                <adec:decorative xmlns:adec="http://schemas.microsoft.com/office/drawing/2017/decorative" val="1"/>
              </a:ext>
            </a:extLst>
          </p:cNvPr>
          <p:cNvSpPr>
            <a:spLocks noGrp="1"/>
          </p:cNvSpPr>
          <p:nvPr>
            <p:ph type="sldNum" sz="quarter" idx="21"/>
          </p:nvPr>
        </p:nvSpPr>
        <p:spPr/>
        <p:txBody>
          <a:bodyPr/>
          <a:lstStyle>
            <a:lvl1pPr>
              <a:defRPr>
                <a:solidFill>
                  <a:schemeClr val="tx1"/>
                </a:solidFill>
              </a:defRPr>
            </a:lvl1pPr>
          </a:lstStyle>
          <a:p>
            <a:fld id="{42B424FB-C8CA-40D0-9E9F-83B6197CB6E7}" type="slidenum">
              <a:rPr lang="en-US" smtClean="0"/>
              <a:pPr/>
              <a:t>‹Nr.›</a:t>
            </a:fld>
            <a:endParaRPr lang="en-US" dirty="0"/>
          </a:p>
        </p:txBody>
      </p:sp>
      <p:sp>
        <p:nvSpPr>
          <p:cNvPr id="8" name="Restricted (Image slides)">
            <a:extLst>
              <a:ext uri="{FF2B5EF4-FFF2-40B4-BE49-F238E27FC236}">
                <a16:creationId xmlns:a16="http://schemas.microsoft.com/office/drawing/2014/main" id="{289462C8-121D-75F5-1FF7-89B66E1DB0D3}"/>
              </a:ext>
              <a:ext uri="{C183D7F6-B498-43B3-948B-1728B52AA6E4}">
                <adec:decorative xmlns:adec="http://schemas.microsoft.com/office/drawing/2017/decorative" val="1"/>
              </a:ext>
            </a:extLst>
          </p:cNvPr>
          <p:cNvSpPr>
            <a:spLocks noGrp="1"/>
          </p:cNvSpPr>
          <p:nvPr>
            <p:ph type="dt" sz="half" idx="19"/>
          </p:nvPr>
        </p:nvSpPr>
        <p:spPr/>
        <p:txBody>
          <a:bodyPr/>
          <a:lstStyle>
            <a:lvl1pPr>
              <a:defRPr>
                <a:solidFill>
                  <a:schemeClr val="tx1"/>
                </a:solidFill>
              </a:defRPr>
            </a:lvl1pPr>
          </a:lstStyle>
          <a:p>
            <a:r>
              <a:rPr lang="en-US"/>
              <a:t>Unrestricted © Siemens Healthineers, 2026</a:t>
            </a:r>
            <a:endParaRPr lang="en-US" dirty="0"/>
          </a:p>
        </p:txBody>
      </p:sp>
    </p:spTree>
    <p:extLst>
      <p:ext uri="{BB962C8B-B14F-4D97-AF65-F5344CB8AC3E}">
        <p14:creationId xmlns:p14="http://schemas.microsoft.com/office/powerpoint/2010/main" val="3392733355"/>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Quote B - Black">
    <p:bg>
      <p:bgRef idx="1001">
        <a:schemeClr val="bg1"/>
      </p:bgRef>
    </p:bg>
    <p:spTree>
      <p:nvGrpSpPr>
        <p:cNvPr id="1" name=""/>
        <p:cNvGrpSpPr/>
        <p:nvPr/>
      </p:nvGrpSpPr>
      <p:grpSpPr>
        <a:xfrm>
          <a:off x="0" y="0"/>
          <a:ext cx="0" cy="0"/>
          <a:chOff x="0" y="0"/>
          <a:chExt cx="0" cy="0"/>
        </a:xfrm>
      </p:grpSpPr>
      <p:sp>
        <p:nvSpPr>
          <p:cNvPr id="14" name="Content"/>
          <p:cNvSpPr>
            <a:spLocks noGrp="1"/>
          </p:cNvSpPr>
          <p:nvPr>
            <p:ph type="body" sz="quarter" idx="10" hasCustomPrompt="1"/>
          </p:nvPr>
        </p:nvSpPr>
        <p:spPr>
          <a:xfrm>
            <a:off x="1479599" y="1623599"/>
            <a:ext cx="8271403" cy="1784078"/>
          </a:xfrm>
        </p:spPr>
        <p:txBody>
          <a:bodyPr>
            <a:spAutoFit/>
          </a:bodyPr>
          <a:lstStyle>
            <a:lvl1pPr>
              <a:lnSpc>
                <a:spcPct val="85000"/>
              </a:lnSpc>
              <a:defRPr sz="4800" b="0" i="0" baseline="0">
                <a:solidFill>
                  <a:schemeClr val="tx2"/>
                </a:solidFill>
                <a:latin typeface="+mj-lt"/>
              </a:defRPr>
            </a:lvl1pPr>
            <a:lvl2pPr>
              <a:lnSpc>
                <a:spcPct val="100000"/>
              </a:lnSpc>
              <a:spcBef>
                <a:spcPts val="2200"/>
              </a:spcBef>
              <a:defRPr sz="1600"/>
            </a:lvl2pPr>
            <a:lvl3pPr>
              <a:buClr>
                <a:schemeClr val="tx2"/>
              </a:buClr>
              <a:defRPr/>
            </a:lvl3pPr>
            <a:lvl4pPr>
              <a:buClr>
                <a:schemeClr val="tx2"/>
              </a:buClr>
              <a:defRPr/>
            </a:lvl4pPr>
            <a:lvl5pPr>
              <a:buClr>
                <a:schemeClr val="tx2"/>
              </a:buClr>
              <a:defRPr/>
            </a:lvl5pPr>
            <a:lvl6pPr>
              <a:buClr>
                <a:schemeClr val="tx2"/>
              </a:buClr>
              <a:defRPr/>
            </a:lvl6pPr>
            <a:lvl7pPr>
              <a:buClr>
                <a:schemeClr val="tx2"/>
              </a:buClr>
              <a:defRPr/>
            </a:lvl7pPr>
            <a:lvl8pPr>
              <a:buClr>
                <a:schemeClr val="tx2"/>
              </a:buClr>
              <a:defRPr/>
            </a:lvl8pPr>
          </a:lstStyle>
          <a:p>
            <a:pPr lvl="0"/>
            <a:r>
              <a:rPr lang="en-US" noProof="0" dirty="0"/>
              <a:t>“Quote/Statement SH-Bree-Headline 48 pt”</a:t>
            </a:r>
          </a:p>
          <a:p>
            <a:pPr lvl="1"/>
            <a:r>
              <a:rPr lang="en-US" noProof="0" dirty="0"/>
              <a:t>Subheadline Calibri 16 pt</a:t>
            </a:r>
          </a:p>
        </p:txBody>
      </p:sp>
      <p:sp>
        <p:nvSpPr>
          <p:cNvPr id="166" name="Footnote">
            <a:extLst>
              <a:ext uri="{FF2B5EF4-FFF2-40B4-BE49-F238E27FC236}">
                <a16:creationId xmlns:a16="http://schemas.microsoft.com/office/drawing/2014/main" id="{1D9962D9-4193-4A78-8426-8B6D0B25AC07}"/>
              </a:ext>
              <a:ext uri="{C183D7F6-B498-43B3-948B-1728B52AA6E4}">
                <adec:decorative xmlns:adec="http://schemas.microsoft.com/office/drawing/2017/decorative" val="1"/>
              </a:ext>
            </a:extLst>
          </p:cNvPr>
          <p:cNvSpPr>
            <a:spLocks noGrp="1"/>
          </p:cNvSpPr>
          <p:nvPr>
            <p:ph type="body" sz="quarter" idx="15" hasCustomPrompt="1"/>
          </p:nvPr>
        </p:nvSpPr>
        <p:spPr>
          <a:xfrm>
            <a:off x="540000" y="6297348"/>
            <a:ext cx="4510800" cy="360000"/>
          </a:xfrm>
        </p:spPr>
        <p:txBody>
          <a:bodyPr anchor="b" anchorCtr="0">
            <a:noAutofit/>
          </a:bodyPr>
          <a:lstStyle>
            <a:lvl1pPr>
              <a:lnSpc>
                <a:spcPct val="100000"/>
              </a:lnSpc>
              <a:defRPr sz="1000" b="0"/>
            </a:lvl1pPr>
          </a:lstStyle>
          <a:p>
            <a:r>
              <a:rPr lang="en-US" noProof="0" dirty="0"/>
              <a:t>Click to add footnote</a:t>
            </a:r>
            <a:br>
              <a:rPr lang="en-US" noProof="0" dirty="0"/>
            </a:br>
            <a:r>
              <a:rPr lang="en-US" noProof="0" dirty="0"/>
              <a:t>second line</a:t>
            </a:r>
          </a:p>
        </p:txBody>
      </p:sp>
      <p:pic>
        <p:nvPicPr>
          <p:cNvPr id="6" name="Siemens Healthineers Logo">
            <a:extLst>
              <a:ext uri="{FF2B5EF4-FFF2-40B4-BE49-F238E27FC236}">
                <a16:creationId xmlns:a16="http://schemas.microsoft.com/office/drawing/2014/main" id="{BA6C7990-713F-AD30-1127-CBFA7C2D3851}"/>
              </a:ext>
              <a:ext uri="{C183D7F6-B498-43B3-948B-1728B52AA6E4}">
                <adec:decorative xmlns:adec="http://schemas.microsoft.com/office/drawing/2017/decorative" val="1"/>
              </a:ext>
            </a:extLst>
          </p:cNvPr>
          <p:cNvPicPr>
            <a:picLocks noGrp="1" noRot="1" noMove="1" noResize="1" noEditPoints="1" noAdjustHandles="1" noChangeArrowheads="1" noChangeShapeType="1" noCrop="1"/>
          </p:cNvPicPr>
          <p:nvPr userDrawn="1"/>
        </p:nvPicPr>
        <p:blipFill>
          <a:blip>
            <a:extLst>
              <a:ext uri="{96DAC541-7B7A-43D3-8B79-37D633B846F1}">
                <asvg:svgBlip xmlns:asvg="http://schemas.microsoft.com/office/drawing/2016/SVG/main" r:embed="rId2"/>
              </a:ext>
            </a:extLst>
          </a:blip>
          <a:srcRect/>
          <a:stretch/>
        </p:blipFill>
        <p:spPr bwMode="black">
          <a:xfrm>
            <a:off x="10440000" y="281267"/>
            <a:ext cx="1440000" cy="338400"/>
          </a:xfrm>
          <a:prstGeom prst="rect">
            <a:avLst/>
          </a:prstGeom>
        </p:spPr>
      </p:pic>
      <p:sp>
        <p:nvSpPr>
          <p:cNvPr id="3" name="Date Placeholder 2">
            <a:extLst>
              <a:ext uri="{FF2B5EF4-FFF2-40B4-BE49-F238E27FC236}">
                <a16:creationId xmlns:a16="http://schemas.microsoft.com/office/drawing/2014/main" id="{1040B700-100B-792C-ECC8-69898B2921B2}"/>
              </a:ext>
              <a:ext uri="{C183D7F6-B498-43B3-948B-1728B52AA6E4}">
                <adec:decorative xmlns:adec="http://schemas.microsoft.com/office/drawing/2017/decorative" val="1"/>
              </a:ext>
            </a:extLst>
          </p:cNvPr>
          <p:cNvSpPr>
            <a:spLocks noGrp="1"/>
          </p:cNvSpPr>
          <p:nvPr>
            <p:ph type="dt" sz="half" idx="16"/>
          </p:nvPr>
        </p:nvSpPr>
        <p:spPr/>
        <p:txBody>
          <a:bodyPr/>
          <a:lstStyle/>
          <a:p>
            <a:pPr algn="r"/>
            <a:r>
              <a:rPr lang="en-US"/>
              <a:t>Unrestricted © Siemens Healthineers, 2026</a:t>
            </a:r>
            <a:endParaRPr lang="en-US" dirty="0"/>
          </a:p>
        </p:txBody>
      </p:sp>
      <p:sp>
        <p:nvSpPr>
          <p:cNvPr id="4" name="Footer Placeholder 3">
            <a:extLst>
              <a:ext uri="{FF2B5EF4-FFF2-40B4-BE49-F238E27FC236}">
                <a16:creationId xmlns:a16="http://schemas.microsoft.com/office/drawing/2014/main" id="{C269E81C-24EC-E72B-7B02-F075ED868E5E}"/>
              </a:ext>
              <a:ext uri="{C183D7F6-B498-43B3-948B-1728B52AA6E4}">
                <adec:decorative xmlns:adec="http://schemas.microsoft.com/office/drawing/2017/decorative" val="1"/>
              </a:ext>
            </a:extLst>
          </p:cNvPr>
          <p:cNvSpPr>
            <a:spLocks noGrp="1"/>
          </p:cNvSpPr>
          <p:nvPr>
            <p:ph type="ftr" sz="quarter" idx="17"/>
          </p:nvPr>
        </p:nvSpPr>
        <p:spPr/>
        <p:txBody>
          <a:bodyPr/>
          <a:lstStyle/>
          <a:p>
            <a:r>
              <a:rPr lang="en-US"/>
              <a:t>SHS DI XP</a:t>
            </a:r>
            <a:endParaRPr lang="en-US" dirty="0"/>
          </a:p>
        </p:txBody>
      </p:sp>
      <p:sp>
        <p:nvSpPr>
          <p:cNvPr id="5" name="Slide Number Placeholder 4">
            <a:extLst>
              <a:ext uri="{FF2B5EF4-FFF2-40B4-BE49-F238E27FC236}">
                <a16:creationId xmlns:a16="http://schemas.microsoft.com/office/drawing/2014/main" id="{54E582FD-AF32-6222-44F8-FBE089A77C45}"/>
              </a:ext>
              <a:ext uri="{C183D7F6-B498-43B3-948B-1728B52AA6E4}">
                <adec:decorative xmlns:adec="http://schemas.microsoft.com/office/drawing/2017/decorative" val="1"/>
              </a:ext>
            </a:extLst>
          </p:cNvPr>
          <p:cNvSpPr>
            <a:spLocks noGrp="1"/>
          </p:cNvSpPr>
          <p:nvPr>
            <p:ph type="sldNum" sz="quarter" idx="18"/>
          </p:nvPr>
        </p:nvSpPr>
        <p:spPr/>
        <p:txBody>
          <a:bodyPr/>
          <a:lstStyle/>
          <a:p>
            <a:fld id="{42B424FB-C8CA-40D0-9E9F-83B6197CB6E7}" type="slidenum">
              <a:rPr lang="en-US" smtClean="0"/>
              <a:pPr/>
              <a:t>‹Nr.›</a:t>
            </a:fld>
            <a:endParaRPr lang="en-US" b="1" dirty="0"/>
          </a:p>
        </p:txBody>
      </p:sp>
    </p:spTree>
    <p:extLst>
      <p:ext uri="{BB962C8B-B14F-4D97-AF65-F5344CB8AC3E}">
        <p14:creationId xmlns:p14="http://schemas.microsoft.com/office/powerpoint/2010/main" val="1494840177"/>
      </p:ext>
    </p:extLst>
  </p:cSld>
  <p:clrMapOvr>
    <a:overrideClrMapping bg1="dk1" tx1="lt1" bg2="dk2" tx2="lt2" accent1="accent1" accent2="accent2" accent3="accent3" accent4="accent4" accent5="accent5" accent6="accent6" hlink="hlink" folHlink="folHlink"/>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Quote B - White">
    <p:bg>
      <p:bgPr>
        <a:solidFill>
          <a:schemeClr val="bg1"/>
        </a:solidFill>
        <a:effectLst/>
      </p:bgPr>
    </p:bg>
    <p:spTree>
      <p:nvGrpSpPr>
        <p:cNvPr id="1" name=""/>
        <p:cNvGrpSpPr/>
        <p:nvPr/>
      </p:nvGrpSpPr>
      <p:grpSpPr>
        <a:xfrm>
          <a:off x="0" y="0"/>
          <a:ext cx="0" cy="0"/>
          <a:chOff x="0" y="0"/>
          <a:chExt cx="0" cy="0"/>
        </a:xfrm>
      </p:grpSpPr>
      <p:sp>
        <p:nvSpPr>
          <p:cNvPr id="14" name="Content"/>
          <p:cNvSpPr>
            <a:spLocks noGrp="1"/>
          </p:cNvSpPr>
          <p:nvPr>
            <p:ph type="body" sz="quarter" idx="10" hasCustomPrompt="1"/>
          </p:nvPr>
        </p:nvSpPr>
        <p:spPr>
          <a:xfrm>
            <a:off x="1479599" y="1623599"/>
            <a:ext cx="8271403" cy="1784078"/>
          </a:xfrm>
        </p:spPr>
        <p:txBody>
          <a:bodyPr>
            <a:spAutoFit/>
          </a:bodyPr>
          <a:lstStyle>
            <a:lvl1pPr>
              <a:lnSpc>
                <a:spcPct val="85000"/>
              </a:lnSpc>
              <a:defRPr sz="4800" b="0" i="0" baseline="0">
                <a:solidFill>
                  <a:schemeClr val="bg2"/>
                </a:solidFill>
                <a:latin typeface="+mj-lt"/>
              </a:defRPr>
            </a:lvl1pPr>
            <a:lvl2pPr>
              <a:lnSpc>
                <a:spcPct val="100000"/>
              </a:lnSpc>
              <a:spcBef>
                <a:spcPts val="2200"/>
              </a:spcBef>
              <a:defRPr sz="1600"/>
            </a:lvl2pPr>
          </a:lstStyle>
          <a:p>
            <a:pPr lvl="0"/>
            <a:r>
              <a:rPr lang="en-US" noProof="0" dirty="0"/>
              <a:t>“Quote/Statement SH-Bree-Headline 48 pt”</a:t>
            </a:r>
          </a:p>
          <a:p>
            <a:pPr lvl="1"/>
            <a:r>
              <a:rPr lang="en-US" noProof="0" dirty="0"/>
              <a:t>Subheadline Calibri 16 pt</a:t>
            </a:r>
          </a:p>
        </p:txBody>
      </p:sp>
      <p:sp>
        <p:nvSpPr>
          <p:cNvPr id="166" name="Footnote">
            <a:extLst>
              <a:ext uri="{FF2B5EF4-FFF2-40B4-BE49-F238E27FC236}">
                <a16:creationId xmlns:a16="http://schemas.microsoft.com/office/drawing/2014/main" id="{1D9962D9-4193-4A78-8426-8B6D0B25AC07}"/>
              </a:ext>
              <a:ext uri="{C183D7F6-B498-43B3-948B-1728B52AA6E4}">
                <adec:decorative xmlns:adec="http://schemas.microsoft.com/office/drawing/2017/decorative" val="1"/>
              </a:ext>
            </a:extLst>
          </p:cNvPr>
          <p:cNvSpPr>
            <a:spLocks noGrp="1"/>
          </p:cNvSpPr>
          <p:nvPr>
            <p:ph type="body" sz="quarter" idx="15" hasCustomPrompt="1"/>
          </p:nvPr>
        </p:nvSpPr>
        <p:spPr>
          <a:xfrm>
            <a:off x="540000" y="6297348"/>
            <a:ext cx="4510800" cy="360000"/>
          </a:xfrm>
        </p:spPr>
        <p:txBody>
          <a:bodyPr anchor="b" anchorCtr="0">
            <a:noAutofit/>
          </a:bodyPr>
          <a:lstStyle>
            <a:lvl1pPr>
              <a:lnSpc>
                <a:spcPct val="100000"/>
              </a:lnSpc>
              <a:defRPr sz="1000" b="0"/>
            </a:lvl1pPr>
          </a:lstStyle>
          <a:p>
            <a:r>
              <a:rPr lang="en-US" dirty="0"/>
              <a:t>Click to add footnote</a:t>
            </a:r>
            <a:br>
              <a:rPr lang="en-US" dirty="0"/>
            </a:br>
            <a:r>
              <a:rPr lang="en-US" dirty="0"/>
              <a:t>second line</a:t>
            </a:r>
          </a:p>
        </p:txBody>
      </p:sp>
      <p:pic>
        <p:nvPicPr>
          <p:cNvPr id="6" name="Siemens Healthineers Logo">
            <a:extLst>
              <a:ext uri="{FF2B5EF4-FFF2-40B4-BE49-F238E27FC236}">
                <a16:creationId xmlns:a16="http://schemas.microsoft.com/office/drawing/2014/main" id="{2001F31E-7099-9849-4464-E9F67FFC8454}"/>
              </a:ext>
              <a:ext uri="{C183D7F6-B498-43B3-948B-1728B52AA6E4}">
                <adec:decorative xmlns:adec="http://schemas.microsoft.com/office/drawing/2017/decorative" val="1"/>
              </a:ext>
            </a:extLst>
          </p:cNvPr>
          <p:cNvPicPr>
            <a:picLocks noGrp="1" noRot="1" noMove="1" noResize="1" noEditPoints="1" noAdjustHandles="1" noChangeArrowheads="1" noChangeShapeType="1" noCrop="1"/>
          </p:cNvPicPr>
          <p:nvPr userDrawn="1"/>
        </p:nvPicPr>
        <p:blipFill>
          <a:blip>
            <a:extLst>
              <a:ext uri="{96DAC541-7B7A-43D3-8B79-37D633B846F1}">
                <asvg:svgBlip xmlns:asvg="http://schemas.microsoft.com/office/drawing/2016/SVG/main" r:embed="rId2"/>
              </a:ext>
            </a:extLst>
          </a:blip>
          <a:srcRect/>
          <a:stretch/>
        </p:blipFill>
        <p:spPr bwMode="black">
          <a:xfrm>
            <a:off x="10440000" y="281267"/>
            <a:ext cx="1440000" cy="338400"/>
          </a:xfrm>
          <a:prstGeom prst="rect">
            <a:avLst/>
          </a:prstGeom>
        </p:spPr>
      </p:pic>
      <p:sp>
        <p:nvSpPr>
          <p:cNvPr id="3" name="Date Placeholder 2">
            <a:extLst>
              <a:ext uri="{FF2B5EF4-FFF2-40B4-BE49-F238E27FC236}">
                <a16:creationId xmlns:a16="http://schemas.microsoft.com/office/drawing/2014/main" id="{D9E76397-5C38-BC24-B2B3-BBD1EF2D30C6}"/>
              </a:ext>
              <a:ext uri="{C183D7F6-B498-43B3-948B-1728B52AA6E4}">
                <adec:decorative xmlns:adec="http://schemas.microsoft.com/office/drawing/2017/decorative" val="1"/>
              </a:ext>
            </a:extLst>
          </p:cNvPr>
          <p:cNvSpPr>
            <a:spLocks noGrp="1"/>
          </p:cNvSpPr>
          <p:nvPr>
            <p:ph type="dt" sz="half" idx="16"/>
          </p:nvPr>
        </p:nvSpPr>
        <p:spPr/>
        <p:txBody>
          <a:bodyPr/>
          <a:lstStyle/>
          <a:p>
            <a:pPr algn="r"/>
            <a:r>
              <a:rPr lang="en-US"/>
              <a:t>Unrestricted © Siemens Healthineers, 2026</a:t>
            </a:r>
            <a:endParaRPr lang="en-US" dirty="0"/>
          </a:p>
        </p:txBody>
      </p:sp>
      <p:sp>
        <p:nvSpPr>
          <p:cNvPr id="4" name="Footer Placeholder 3">
            <a:extLst>
              <a:ext uri="{FF2B5EF4-FFF2-40B4-BE49-F238E27FC236}">
                <a16:creationId xmlns:a16="http://schemas.microsoft.com/office/drawing/2014/main" id="{E7430BD4-2E6B-B420-B838-8AF1A1F64DB8}"/>
              </a:ext>
              <a:ext uri="{C183D7F6-B498-43B3-948B-1728B52AA6E4}">
                <adec:decorative xmlns:adec="http://schemas.microsoft.com/office/drawing/2017/decorative" val="1"/>
              </a:ext>
            </a:extLst>
          </p:cNvPr>
          <p:cNvSpPr>
            <a:spLocks noGrp="1"/>
          </p:cNvSpPr>
          <p:nvPr>
            <p:ph type="ftr" sz="quarter" idx="17"/>
          </p:nvPr>
        </p:nvSpPr>
        <p:spPr/>
        <p:txBody>
          <a:bodyPr/>
          <a:lstStyle/>
          <a:p>
            <a:r>
              <a:rPr lang="en-US"/>
              <a:t>SHS DI XP</a:t>
            </a:r>
            <a:endParaRPr lang="en-US" dirty="0"/>
          </a:p>
        </p:txBody>
      </p:sp>
      <p:sp>
        <p:nvSpPr>
          <p:cNvPr id="5" name="Slide Number Placeholder 4">
            <a:extLst>
              <a:ext uri="{FF2B5EF4-FFF2-40B4-BE49-F238E27FC236}">
                <a16:creationId xmlns:a16="http://schemas.microsoft.com/office/drawing/2014/main" id="{3A09CB9F-4604-AC24-51DB-DC91AC5242D0}"/>
              </a:ext>
              <a:ext uri="{C183D7F6-B498-43B3-948B-1728B52AA6E4}">
                <adec:decorative xmlns:adec="http://schemas.microsoft.com/office/drawing/2017/decorative" val="1"/>
              </a:ext>
            </a:extLst>
          </p:cNvPr>
          <p:cNvSpPr>
            <a:spLocks noGrp="1"/>
          </p:cNvSpPr>
          <p:nvPr>
            <p:ph type="sldNum" sz="quarter" idx="18"/>
          </p:nvPr>
        </p:nvSpPr>
        <p:spPr/>
        <p:txBody>
          <a:bodyPr/>
          <a:lstStyle/>
          <a:p>
            <a:fld id="{42B424FB-C8CA-40D0-9E9F-83B6197CB6E7}" type="slidenum">
              <a:rPr lang="en-US" smtClean="0"/>
              <a:pPr/>
              <a:t>‹Nr.›</a:t>
            </a:fld>
            <a:endParaRPr lang="en-US" b="1" dirty="0"/>
          </a:p>
        </p:txBody>
      </p:sp>
    </p:spTree>
    <p:extLst>
      <p:ext uri="{BB962C8B-B14F-4D97-AF65-F5344CB8AC3E}">
        <p14:creationId xmlns:p14="http://schemas.microsoft.com/office/powerpoint/2010/main" val="2904415385"/>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Quote C - Author image Black">
    <p:bg>
      <p:bgRef idx="1001">
        <a:schemeClr val="bg1"/>
      </p:bgRef>
    </p:bg>
    <p:spTree>
      <p:nvGrpSpPr>
        <p:cNvPr id="1" name=""/>
        <p:cNvGrpSpPr/>
        <p:nvPr/>
      </p:nvGrpSpPr>
      <p:grpSpPr>
        <a:xfrm>
          <a:off x="0" y="0"/>
          <a:ext cx="0" cy="0"/>
          <a:chOff x="0" y="0"/>
          <a:chExt cx="0" cy="0"/>
        </a:xfrm>
      </p:grpSpPr>
      <p:sp>
        <p:nvSpPr>
          <p:cNvPr id="3" name="Picture placeholder">
            <a:extLst>
              <a:ext uri="{FF2B5EF4-FFF2-40B4-BE49-F238E27FC236}">
                <a16:creationId xmlns:a16="http://schemas.microsoft.com/office/drawing/2014/main" id="{5A6CD612-171C-4905-9B87-E8BEEE4700EC}"/>
              </a:ext>
            </a:extLst>
          </p:cNvPr>
          <p:cNvSpPr>
            <a:spLocks noGrp="1"/>
          </p:cNvSpPr>
          <p:nvPr>
            <p:ph type="pic" sz="quarter" idx="18" hasCustomPrompt="1"/>
          </p:nvPr>
        </p:nvSpPr>
        <p:spPr>
          <a:xfrm>
            <a:off x="540000" y="1623599"/>
            <a:ext cx="1698375" cy="1699200"/>
          </a:xfrm>
          <a:noFill/>
        </p:spPr>
        <p:txBody>
          <a:bodyPr lIns="180000" tIns="180000" rIns="180000" bIns="180000"/>
          <a:lstStyle>
            <a:lvl1pPr>
              <a:defRPr/>
            </a:lvl1pPr>
          </a:lstStyle>
          <a:p>
            <a:r>
              <a:rPr lang="en-US" noProof="0" dirty="0"/>
              <a:t>Insert author picture.</a:t>
            </a:r>
          </a:p>
        </p:txBody>
      </p:sp>
      <p:sp>
        <p:nvSpPr>
          <p:cNvPr id="14" name="Content"/>
          <p:cNvSpPr>
            <a:spLocks noGrp="1"/>
          </p:cNvSpPr>
          <p:nvPr>
            <p:ph type="body" sz="quarter" idx="10" hasCustomPrompt="1"/>
          </p:nvPr>
        </p:nvSpPr>
        <p:spPr>
          <a:xfrm>
            <a:off x="3359150" y="1623599"/>
            <a:ext cx="8269288" cy="4572000"/>
          </a:xfrm>
        </p:spPr>
        <p:txBody>
          <a:bodyPr/>
          <a:lstStyle>
            <a:lvl1pPr>
              <a:lnSpc>
                <a:spcPct val="92000"/>
              </a:lnSpc>
              <a:defRPr sz="4800" b="0" i="0" baseline="0">
                <a:solidFill>
                  <a:schemeClr val="tx2"/>
                </a:solidFill>
                <a:latin typeface="+mj-lt"/>
              </a:defRPr>
            </a:lvl1pPr>
            <a:lvl2pPr>
              <a:lnSpc>
                <a:spcPct val="100000"/>
              </a:lnSpc>
              <a:spcBef>
                <a:spcPts val="2200"/>
              </a:spcBef>
              <a:defRPr sz="1600"/>
            </a:lvl2pPr>
          </a:lstStyle>
          <a:p>
            <a:pPr lvl="0"/>
            <a:r>
              <a:rPr lang="en-US" noProof="0" dirty="0"/>
              <a:t>“Quote/Statement SH-Bree-Headline 48 pt”</a:t>
            </a:r>
          </a:p>
          <a:p>
            <a:pPr lvl="1"/>
            <a:r>
              <a:rPr lang="en-US" noProof="0" dirty="0"/>
              <a:t>Subheadline Calibri 16 pt</a:t>
            </a:r>
          </a:p>
        </p:txBody>
      </p:sp>
      <p:sp>
        <p:nvSpPr>
          <p:cNvPr id="166" name="Footnote">
            <a:extLst>
              <a:ext uri="{FF2B5EF4-FFF2-40B4-BE49-F238E27FC236}">
                <a16:creationId xmlns:a16="http://schemas.microsoft.com/office/drawing/2014/main" id="{1D9962D9-4193-4A78-8426-8B6D0B25AC07}"/>
              </a:ext>
            </a:extLst>
          </p:cNvPr>
          <p:cNvSpPr>
            <a:spLocks noGrp="1"/>
          </p:cNvSpPr>
          <p:nvPr>
            <p:ph type="body" sz="quarter" idx="15" hasCustomPrompt="1"/>
          </p:nvPr>
        </p:nvSpPr>
        <p:spPr>
          <a:xfrm>
            <a:off x="540000" y="6297348"/>
            <a:ext cx="4510800" cy="360000"/>
          </a:xfrm>
        </p:spPr>
        <p:txBody>
          <a:bodyPr anchor="b" anchorCtr="0">
            <a:noAutofit/>
          </a:bodyPr>
          <a:lstStyle>
            <a:lvl1pPr>
              <a:lnSpc>
                <a:spcPct val="100000"/>
              </a:lnSpc>
              <a:defRPr sz="1000" b="0"/>
            </a:lvl1pPr>
          </a:lstStyle>
          <a:p>
            <a:r>
              <a:rPr lang="en-US" noProof="0" dirty="0"/>
              <a:t>Click to add footnote</a:t>
            </a:r>
            <a:br>
              <a:rPr lang="en-US" noProof="0" dirty="0"/>
            </a:br>
            <a:r>
              <a:rPr lang="en-US" noProof="0" dirty="0"/>
              <a:t>second line</a:t>
            </a:r>
          </a:p>
        </p:txBody>
      </p:sp>
      <p:pic>
        <p:nvPicPr>
          <p:cNvPr id="4" name="Siemens Healthineers Logo">
            <a:extLst>
              <a:ext uri="{FF2B5EF4-FFF2-40B4-BE49-F238E27FC236}">
                <a16:creationId xmlns:a16="http://schemas.microsoft.com/office/drawing/2014/main" id="{71235B1A-B751-1799-6C11-E35D8F3297D4}"/>
              </a:ext>
              <a:ext uri="{C183D7F6-B498-43B3-948B-1728B52AA6E4}">
                <adec:decorative xmlns:adec="http://schemas.microsoft.com/office/drawing/2017/decorative" val="1"/>
              </a:ext>
            </a:extLst>
          </p:cNvPr>
          <p:cNvPicPr>
            <a:picLocks noGrp="1" noRot="1" noMove="1" noResize="1" noEditPoints="1" noAdjustHandles="1" noChangeArrowheads="1" noChangeShapeType="1" noCrop="1"/>
          </p:cNvPicPr>
          <p:nvPr userDrawn="1"/>
        </p:nvPicPr>
        <p:blipFill>
          <a:blip>
            <a:extLst>
              <a:ext uri="{96DAC541-7B7A-43D3-8B79-37D633B846F1}">
                <asvg:svgBlip xmlns:asvg="http://schemas.microsoft.com/office/drawing/2016/SVG/main" r:embed="rId2"/>
              </a:ext>
            </a:extLst>
          </a:blip>
          <a:srcRect/>
          <a:stretch/>
        </p:blipFill>
        <p:spPr bwMode="black">
          <a:xfrm>
            <a:off x="10440000" y="281267"/>
            <a:ext cx="1440000" cy="338400"/>
          </a:xfrm>
          <a:prstGeom prst="rect">
            <a:avLst/>
          </a:prstGeom>
        </p:spPr>
      </p:pic>
      <p:sp>
        <p:nvSpPr>
          <p:cNvPr id="5" name="Date Placeholder 4">
            <a:extLst>
              <a:ext uri="{FF2B5EF4-FFF2-40B4-BE49-F238E27FC236}">
                <a16:creationId xmlns:a16="http://schemas.microsoft.com/office/drawing/2014/main" id="{85A13AC3-5265-80CB-2553-3701A48C616F}"/>
              </a:ext>
            </a:extLst>
          </p:cNvPr>
          <p:cNvSpPr>
            <a:spLocks noGrp="1"/>
          </p:cNvSpPr>
          <p:nvPr>
            <p:ph type="dt" sz="half" idx="19"/>
          </p:nvPr>
        </p:nvSpPr>
        <p:spPr/>
        <p:txBody>
          <a:bodyPr/>
          <a:lstStyle/>
          <a:p>
            <a:pPr algn="r"/>
            <a:r>
              <a:rPr lang="en-US"/>
              <a:t>Unrestricted © Siemens Healthineers, 2026</a:t>
            </a:r>
            <a:endParaRPr lang="en-US" dirty="0"/>
          </a:p>
        </p:txBody>
      </p:sp>
      <p:sp>
        <p:nvSpPr>
          <p:cNvPr id="6" name="Footer Placeholder 5">
            <a:extLst>
              <a:ext uri="{FF2B5EF4-FFF2-40B4-BE49-F238E27FC236}">
                <a16:creationId xmlns:a16="http://schemas.microsoft.com/office/drawing/2014/main" id="{CE894EC4-1587-D88E-7582-C40BFD50B50A}"/>
              </a:ext>
            </a:extLst>
          </p:cNvPr>
          <p:cNvSpPr>
            <a:spLocks noGrp="1"/>
          </p:cNvSpPr>
          <p:nvPr>
            <p:ph type="ftr" sz="quarter" idx="20"/>
          </p:nvPr>
        </p:nvSpPr>
        <p:spPr/>
        <p:txBody>
          <a:bodyPr/>
          <a:lstStyle/>
          <a:p>
            <a:r>
              <a:rPr lang="en-US"/>
              <a:t>SHS DI XP</a:t>
            </a:r>
            <a:endParaRPr lang="en-US" dirty="0"/>
          </a:p>
        </p:txBody>
      </p:sp>
      <p:sp>
        <p:nvSpPr>
          <p:cNvPr id="7" name="Slide Number Placeholder 6">
            <a:extLst>
              <a:ext uri="{FF2B5EF4-FFF2-40B4-BE49-F238E27FC236}">
                <a16:creationId xmlns:a16="http://schemas.microsoft.com/office/drawing/2014/main" id="{A42DC11F-AA9E-DCCB-E340-2676F0EEB5C1}"/>
              </a:ext>
            </a:extLst>
          </p:cNvPr>
          <p:cNvSpPr>
            <a:spLocks noGrp="1"/>
          </p:cNvSpPr>
          <p:nvPr>
            <p:ph type="sldNum" sz="quarter" idx="21"/>
          </p:nvPr>
        </p:nvSpPr>
        <p:spPr/>
        <p:txBody>
          <a:bodyPr/>
          <a:lstStyle/>
          <a:p>
            <a:fld id="{42B424FB-C8CA-40D0-9E9F-83B6197CB6E7}" type="slidenum">
              <a:rPr lang="en-US" smtClean="0"/>
              <a:pPr/>
              <a:t>‹Nr.›</a:t>
            </a:fld>
            <a:endParaRPr lang="en-US" b="1" dirty="0"/>
          </a:p>
        </p:txBody>
      </p:sp>
    </p:spTree>
    <p:extLst>
      <p:ext uri="{BB962C8B-B14F-4D97-AF65-F5344CB8AC3E}">
        <p14:creationId xmlns:p14="http://schemas.microsoft.com/office/powerpoint/2010/main" val="127826502"/>
      </p:ext>
    </p:extLst>
  </p:cSld>
  <p:clrMapOvr>
    <a:overrideClrMapping bg1="dk1" tx1="lt1" bg2="dk2" tx2="lt2" accent1="accent1" accent2="accent2" accent3="accent3" accent4="accent4" accent5="accent5" accent6="accent6" hlink="hlink" folHlink="folHlink"/>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Quote C - Author image">
    <p:bg>
      <p:bgPr>
        <a:solidFill>
          <a:schemeClr val="bg1"/>
        </a:solidFill>
        <a:effectLst/>
      </p:bgPr>
    </p:bg>
    <p:spTree>
      <p:nvGrpSpPr>
        <p:cNvPr id="1" name=""/>
        <p:cNvGrpSpPr/>
        <p:nvPr/>
      </p:nvGrpSpPr>
      <p:grpSpPr>
        <a:xfrm>
          <a:off x="0" y="0"/>
          <a:ext cx="0" cy="0"/>
          <a:chOff x="0" y="0"/>
          <a:chExt cx="0" cy="0"/>
        </a:xfrm>
      </p:grpSpPr>
      <p:sp>
        <p:nvSpPr>
          <p:cNvPr id="3" name="Picture placeholder">
            <a:extLst>
              <a:ext uri="{FF2B5EF4-FFF2-40B4-BE49-F238E27FC236}">
                <a16:creationId xmlns:a16="http://schemas.microsoft.com/office/drawing/2014/main" id="{5A6CD612-171C-4905-9B87-E8BEEE4700EC}"/>
              </a:ext>
            </a:extLst>
          </p:cNvPr>
          <p:cNvSpPr>
            <a:spLocks noGrp="1"/>
          </p:cNvSpPr>
          <p:nvPr>
            <p:ph type="pic" sz="quarter" idx="18" hasCustomPrompt="1"/>
          </p:nvPr>
        </p:nvSpPr>
        <p:spPr>
          <a:xfrm>
            <a:off x="540000" y="1623599"/>
            <a:ext cx="1698375" cy="1699200"/>
          </a:xfrm>
          <a:noFill/>
        </p:spPr>
        <p:txBody>
          <a:bodyPr lIns="180000" tIns="180000" rIns="180000" bIns="180000"/>
          <a:lstStyle>
            <a:lvl1pPr>
              <a:defRPr/>
            </a:lvl1pPr>
          </a:lstStyle>
          <a:p>
            <a:r>
              <a:rPr lang="en-US" noProof="0" dirty="0"/>
              <a:t>Insert author picture.</a:t>
            </a:r>
          </a:p>
        </p:txBody>
      </p:sp>
      <p:sp>
        <p:nvSpPr>
          <p:cNvPr id="14" name="Content"/>
          <p:cNvSpPr>
            <a:spLocks noGrp="1"/>
          </p:cNvSpPr>
          <p:nvPr>
            <p:ph type="body" sz="quarter" idx="10" hasCustomPrompt="1"/>
          </p:nvPr>
        </p:nvSpPr>
        <p:spPr>
          <a:xfrm>
            <a:off x="3359150" y="1623599"/>
            <a:ext cx="8269288" cy="4572000"/>
          </a:xfrm>
        </p:spPr>
        <p:txBody>
          <a:bodyPr/>
          <a:lstStyle>
            <a:lvl1pPr>
              <a:lnSpc>
                <a:spcPct val="92000"/>
              </a:lnSpc>
              <a:defRPr sz="4800" b="0" i="0" baseline="0">
                <a:solidFill>
                  <a:schemeClr val="bg2"/>
                </a:solidFill>
                <a:latin typeface="+mj-lt"/>
              </a:defRPr>
            </a:lvl1pPr>
            <a:lvl2pPr>
              <a:lnSpc>
                <a:spcPct val="100000"/>
              </a:lnSpc>
              <a:spcBef>
                <a:spcPts val="2200"/>
              </a:spcBef>
              <a:defRPr sz="1600"/>
            </a:lvl2pPr>
          </a:lstStyle>
          <a:p>
            <a:pPr lvl="0"/>
            <a:r>
              <a:rPr lang="en-US" noProof="0" dirty="0"/>
              <a:t>“Quote/Statement SH-Bree-Headline 48 pt”</a:t>
            </a:r>
          </a:p>
          <a:p>
            <a:pPr lvl="1"/>
            <a:r>
              <a:rPr lang="en-US" noProof="0" dirty="0"/>
              <a:t>Subheadline Calibri 16 pt</a:t>
            </a:r>
          </a:p>
        </p:txBody>
      </p:sp>
      <p:sp>
        <p:nvSpPr>
          <p:cNvPr id="166" name="Footnote">
            <a:extLst>
              <a:ext uri="{FF2B5EF4-FFF2-40B4-BE49-F238E27FC236}">
                <a16:creationId xmlns:a16="http://schemas.microsoft.com/office/drawing/2014/main" id="{1D9962D9-4193-4A78-8426-8B6D0B25AC07}"/>
              </a:ext>
            </a:extLst>
          </p:cNvPr>
          <p:cNvSpPr>
            <a:spLocks noGrp="1"/>
          </p:cNvSpPr>
          <p:nvPr>
            <p:ph type="body" sz="quarter" idx="15" hasCustomPrompt="1"/>
          </p:nvPr>
        </p:nvSpPr>
        <p:spPr>
          <a:xfrm>
            <a:off x="540000" y="6297348"/>
            <a:ext cx="4510800" cy="360000"/>
          </a:xfrm>
        </p:spPr>
        <p:txBody>
          <a:bodyPr anchor="b" anchorCtr="0">
            <a:noAutofit/>
          </a:bodyPr>
          <a:lstStyle>
            <a:lvl1pPr>
              <a:lnSpc>
                <a:spcPct val="100000"/>
              </a:lnSpc>
              <a:defRPr sz="1000" b="0"/>
            </a:lvl1pPr>
          </a:lstStyle>
          <a:p>
            <a:r>
              <a:rPr lang="en-US" noProof="0" dirty="0"/>
              <a:t>Click to add footnote</a:t>
            </a:r>
            <a:br>
              <a:rPr lang="en-US" noProof="0" dirty="0"/>
            </a:br>
            <a:r>
              <a:rPr lang="en-US" noProof="0" dirty="0"/>
              <a:t>second line</a:t>
            </a:r>
          </a:p>
        </p:txBody>
      </p:sp>
      <p:pic>
        <p:nvPicPr>
          <p:cNvPr id="5" name="Siemens Healthineers Logo">
            <a:extLst>
              <a:ext uri="{FF2B5EF4-FFF2-40B4-BE49-F238E27FC236}">
                <a16:creationId xmlns:a16="http://schemas.microsoft.com/office/drawing/2014/main" id="{FFBD8558-8D39-B5D7-5C4E-868EF71C5696}"/>
              </a:ext>
              <a:ext uri="{C183D7F6-B498-43B3-948B-1728B52AA6E4}">
                <adec:decorative xmlns:adec="http://schemas.microsoft.com/office/drawing/2017/decorative" val="1"/>
              </a:ext>
            </a:extLst>
          </p:cNvPr>
          <p:cNvPicPr>
            <a:picLocks noGrp="1" noRot="1" noMove="1" noResize="1" noEditPoints="1" noAdjustHandles="1" noChangeArrowheads="1" noChangeShapeType="1" noCrop="1"/>
          </p:cNvPicPr>
          <p:nvPr userDrawn="1"/>
        </p:nvPicPr>
        <p:blipFill>
          <a:blip>
            <a:extLst>
              <a:ext uri="{96DAC541-7B7A-43D3-8B79-37D633B846F1}">
                <asvg:svgBlip xmlns:asvg="http://schemas.microsoft.com/office/drawing/2016/SVG/main" r:embed="rId2"/>
              </a:ext>
            </a:extLst>
          </a:blip>
          <a:srcRect/>
          <a:stretch/>
        </p:blipFill>
        <p:spPr bwMode="black">
          <a:xfrm>
            <a:off x="10440000" y="281267"/>
            <a:ext cx="1440000" cy="338400"/>
          </a:xfrm>
          <a:prstGeom prst="rect">
            <a:avLst/>
          </a:prstGeom>
        </p:spPr>
      </p:pic>
      <p:sp>
        <p:nvSpPr>
          <p:cNvPr id="7" name="Date Placeholder 6">
            <a:extLst>
              <a:ext uri="{FF2B5EF4-FFF2-40B4-BE49-F238E27FC236}">
                <a16:creationId xmlns:a16="http://schemas.microsoft.com/office/drawing/2014/main" id="{4A78DAD1-D533-1BAC-3D7F-F6E5F1A20968}"/>
              </a:ext>
            </a:extLst>
          </p:cNvPr>
          <p:cNvSpPr>
            <a:spLocks noGrp="1"/>
          </p:cNvSpPr>
          <p:nvPr>
            <p:ph type="dt" sz="half" idx="19"/>
          </p:nvPr>
        </p:nvSpPr>
        <p:spPr/>
        <p:txBody>
          <a:bodyPr/>
          <a:lstStyle/>
          <a:p>
            <a:pPr algn="r"/>
            <a:r>
              <a:rPr lang="en-US"/>
              <a:t>Unrestricted © Siemens Healthineers, 2026</a:t>
            </a:r>
            <a:endParaRPr lang="en-US" dirty="0"/>
          </a:p>
        </p:txBody>
      </p:sp>
      <p:sp>
        <p:nvSpPr>
          <p:cNvPr id="9" name="Footer Placeholder 8">
            <a:extLst>
              <a:ext uri="{FF2B5EF4-FFF2-40B4-BE49-F238E27FC236}">
                <a16:creationId xmlns:a16="http://schemas.microsoft.com/office/drawing/2014/main" id="{A7F0FF17-38D8-4DF9-F388-07D6566A32C2}"/>
              </a:ext>
            </a:extLst>
          </p:cNvPr>
          <p:cNvSpPr>
            <a:spLocks noGrp="1"/>
          </p:cNvSpPr>
          <p:nvPr>
            <p:ph type="ftr" sz="quarter" idx="20"/>
          </p:nvPr>
        </p:nvSpPr>
        <p:spPr/>
        <p:txBody>
          <a:bodyPr/>
          <a:lstStyle/>
          <a:p>
            <a:r>
              <a:rPr lang="en-US"/>
              <a:t>SHS DI XP</a:t>
            </a:r>
            <a:endParaRPr lang="en-US" dirty="0"/>
          </a:p>
        </p:txBody>
      </p:sp>
      <p:sp>
        <p:nvSpPr>
          <p:cNvPr id="10" name="Slide Number Placeholder 9">
            <a:extLst>
              <a:ext uri="{FF2B5EF4-FFF2-40B4-BE49-F238E27FC236}">
                <a16:creationId xmlns:a16="http://schemas.microsoft.com/office/drawing/2014/main" id="{40E77C99-F30B-6A2D-1FA0-66CB7716BA29}"/>
              </a:ext>
            </a:extLst>
          </p:cNvPr>
          <p:cNvSpPr>
            <a:spLocks noGrp="1"/>
          </p:cNvSpPr>
          <p:nvPr>
            <p:ph type="sldNum" sz="quarter" idx="21"/>
          </p:nvPr>
        </p:nvSpPr>
        <p:spPr/>
        <p:txBody>
          <a:bodyPr/>
          <a:lstStyle/>
          <a:p>
            <a:fld id="{42B424FB-C8CA-40D0-9E9F-83B6197CB6E7}" type="slidenum">
              <a:rPr lang="en-US" smtClean="0"/>
              <a:pPr/>
              <a:t>‹Nr.›</a:t>
            </a:fld>
            <a:endParaRPr lang="en-US" b="1" dirty="0"/>
          </a:p>
        </p:txBody>
      </p:sp>
    </p:spTree>
    <p:extLst>
      <p:ext uri="{BB962C8B-B14F-4D97-AF65-F5344CB8AC3E}">
        <p14:creationId xmlns:p14="http://schemas.microsoft.com/office/powerpoint/2010/main" val="1763859310"/>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Free content Black">
    <p:bg>
      <p:bgRef idx="1001">
        <a:schemeClr val="bg1"/>
      </p:bgRef>
    </p:bg>
    <p:spTree>
      <p:nvGrpSpPr>
        <p:cNvPr id="1" name=""/>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157B2B9B-73DD-DDE2-9F0F-B19225A86E08}"/>
              </a:ext>
            </a:extLst>
          </p:cNvPr>
          <p:cNvGraphicFramePr>
            <a:graphicFrameLocks/>
          </p:cNvGraphicFramePr>
          <p:nvPr userDrawn="1">
            <p:custDataLst>
              <p:tags r:id="rId1"/>
            </p:custDataLst>
            <p:extLst>
              <p:ext uri="{D42A27DB-BD31-4B8C-83A1-F6EECF244321}">
                <p14:modId xmlns:p14="http://schemas.microsoft.com/office/powerpoint/2010/main" val="136900554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60" imgH="360" progId="TCLayout.ActiveDocument.1">
                  <p:embed/>
                </p:oleObj>
              </mc:Choice>
              <mc:Fallback>
                <p:oleObj name="think-cell Slide" r:id="rId3" imgW="360" imgH="360" progId="TCLayout.ActiveDocument.1">
                  <p:embed/>
                  <p:pic>
                    <p:nvPicPr>
                      <p:cNvPr id="2" name="think-cell data - do not delete" hidden="1">
                        <a:extLst>
                          <a:ext uri="{FF2B5EF4-FFF2-40B4-BE49-F238E27FC236}">
                            <a16:creationId xmlns:a16="http://schemas.microsoft.com/office/drawing/2014/main" id="{157B2B9B-73DD-DDE2-9F0F-B19225A86E08}"/>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13" name="Headline"/>
          <p:cNvSpPr>
            <a:spLocks noGrp="1"/>
          </p:cNvSpPr>
          <p:nvPr>
            <p:ph type="title" hasCustomPrompt="1"/>
          </p:nvPr>
        </p:nvSpPr>
        <p:spPr/>
        <p:txBody>
          <a:bodyPr vert="horz" rIns="0"/>
          <a:lstStyle>
            <a:lvl1pPr>
              <a:defRPr b="0">
                <a:solidFill>
                  <a:schemeClr val="tx2"/>
                </a:solidFill>
              </a:defRPr>
            </a:lvl1pPr>
          </a:lstStyle>
          <a:p>
            <a:r>
              <a:rPr lang="en-US" noProof="0" dirty="0"/>
              <a:t>Title SH-Bree-Headline 27 pt</a:t>
            </a:r>
            <a:br>
              <a:rPr lang="en-US" noProof="0" dirty="0"/>
            </a:br>
            <a:r>
              <a:rPr lang="en-US" noProof="0" dirty="0"/>
              <a:t>Optionally switch to white for second line</a:t>
            </a:r>
          </a:p>
        </p:txBody>
      </p:sp>
      <p:sp>
        <p:nvSpPr>
          <p:cNvPr id="19" name="Footnote">
            <a:extLst>
              <a:ext uri="{C183D7F6-B498-43B3-948B-1728B52AA6E4}">
                <adec:decorative xmlns:adec="http://schemas.microsoft.com/office/drawing/2017/decorative" val="1"/>
              </a:ext>
            </a:extLst>
          </p:cNvPr>
          <p:cNvSpPr>
            <a:spLocks noGrp="1"/>
          </p:cNvSpPr>
          <p:nvPr>
            <p:ph type="body" sz="quarter" idx="15" hasCustomPrompt="1"/>
          </p:nvPr>
        </p:nvSpPr>
        <p:spPr>
          <a:xfrm>
            <a:off x="540000" y="6297348"/>
            <a:ext cx="4510800" cy="360000"/>
          </a:xfrm>
        </p:spPr>
        <p:txBody>
          <a:bodyPr anchor="b" anchorCtr="0">
            <a:noAutofit/>
          </a:bodyPr>
          <a:lstStyle>
            <a:lvl1pPr>
              <a:lnSpc>
                <a:spcPct val="100000"/>
              </a:lnSpc>
              <a:defRPr sz="1000" b="0"/>
            </a:lvl1pPr>
          </a:lstStyle>
          <a:p>
            <a:r>
              <a:rPr lang="en-US" dirty="0"/>
              <a:t>Click to add footnote</a:t>
            </a:r>
            <a:br>
              <a:rPr lang="en-US" dirty="0"/>
            </a:br>
            <a:r>
              <a:rPr lang="en-US" dirty="0"/>
              <a:t>second line</a:t>
            </a:r>
          </a:p>
        </p:txBody>
      </p:sp>
      <p:pic>
        <p:nvPicPr>
          <p:cNvPr id="7" name="Siemens Healthineers Logo">
            <a:extLst>
              <a:ext uri="{FF2B5EF4-FFF2-40B4-BE49-F238E27FC236}">
                <a16:creationId xmlns:a16="http://schemas.microsoft.com/office/drawing/2014/main" id="{C6214687-71C9-3C60-A8B0-06E9C5AC8629}"/>
              </a:ext>
              <a:ext uri="{C183D7F6-B498-43B3-948B-1728B52AA6E4}">
                <adec:decorative xmlns:adec="http://schemas.microsoft.com/office/drawing/2017/decorative" val="1"/>
              </a:ext>
            </a:extLst>
          </p:cNvPr>
          <p:cNvPicPr>
            <a:picLocks noGrp="1" noRot="1" noMove="1" noResize="1" noEditPoints="1" noAdjustHandles="1" noChangeArrowheads="1" noChangeShapeType="1" noCrop="1"/>
          </p:cNvPicPr>
          <p:nvPr userDrawn="1"/>
        </p:nvPicPr>
        <p:blipFill>
          <a:blip>
            <a:extLst>
              <a:ext uri="{96DAC541-7B7A-43D3-8B79-37D633B846F1}">
                <asvg:svgBlip xmlns:asvg="http://schemas.microsoft.com/office/drawing/2016/SVG/main" r:embed="rId5"/>
              </a:ext>
            </a:extLst>
          </a:blip>
          <a:srcRect/>
          <a:stretch/>
        </p:blipFill>
        <p:spPr bwMode="black">
          <a:xfrm>
            <a:off x="10440000" y="281267"/>
            <a:ext cx="1440000" cy="338400"/>
          </a:xfrm>
          <a:prstGeom prst="rect">
            <a:avLst/>
          </a:prstGeom>
        </p:spPr>
      </p:pic>
      <p:sp>
        <p:nvSpPr>
          <p:cNvPr id="3" name="Date Placeholder 2">
            <a:extLst>
              <a:ext uri="{FF2B5EF4-FFF2-40B4-BE49-F238E27FC236}">
                <a16:creationId xmlns:a16="http://schemas.microsoft.com/office/drawing/2014/main" id="{3ACB27AE-21AB-24AD-ADC9-D80E249146D7}"/>
              </a:ext>
              <a:ext uri="{C183D7F6-B498-43B3-948B-1728B52AA6E4}">
                <adec:decorative xmlns:adec="http://schemas.microsoft.com/office/drawing/2017/decorative" val="1"/>
              </a:ext>
            </a:extLst>
          </p:cNvPr>
          <p:cNvSpPr>
            <a:spLocks noGrp="1"/>
          </p:cNvSpPr>
          <p:nvPr>
            <p:ph type="dt" sz="half" idx="16"/>
          </p:nvPr>
        </p:nvSpPr>
        <p:spPr/>
        <p:txBody>
          <a:bodyPr/>
          <a:lstStyle/>
          <a:p>
            <a:pPr algn="r"/>
            <a:r>
              <a:rPr lang="en-US"/>
              <a:t>Unrestricted © Siemens Healthineers, 2026</a:t>
            </a:r>
            <a:endParaRPr lang="en-US" dirty="0"/>
          </a:p>
        </p:txBody>
      </p:sp>
      <p:sp>
        <p:nvSpPr>
          <p:cNvPr id="4" name="Footer Placeholder 3">
            <a:extLst>
              <a:ext uri="{FF2B5EF4-FFF2-40B4-BE49-F238E27FC236}">
                <a16:creationId xmlns:a16="http://schemas.microsoft.com/office/drawing/2014/main" id="{D8A71D61-2404-687A-4203-390D08BE80F8}"/>
              </a:ext>
              <a:ext uri="{C183D7F6-B498-43B3-948B-1728B52AA6E4}">
                <adec:decorative xmlns:adec="http://schemas.microsoft.com/office/drawing/2017/decorative" val="1"/>
              </a:ext>
            </a:extLst>
          </p:cNvPr>
          <p:cNvSpPr>
            <a:spLocks noGrp="1"/>
          </p:cNvSpPr>
          <p:nvPr>
            <p:ph type="ftr" sz="quarter" idx="17"/>
          </p:nvPr>
        </p:nvSpPr>
        <p:spPr/>
        <p:txBody>
          <a:bodyPr/>
          <a:lstStyle/>
          <a:p>
            <a:r>
              <a:rPr lang="en-US"/>
              <a:t>SHS DI XP</a:t>
            </a:r>
            <a:endParaRPr lang="en-US" dirty="0"/>
          </a:p>
        </p:txBody>
      </p:sp>
      <p:sp>
        <p:nvSpPr>
          <p:cNvPr id="5" name="Slide Number Placeholder 4">
            <a:extLst>
              <a:ext uri="{FF2B5EF4-FFF2-40B4-BE49-F238E27FC236}">
                <a16:creationId xmlns:a16="http://schemas.microsoft.com/office/drawing/2014/main" id="{1C4D012C-AB2F-0F7E-FA51-BA214B7D4EFA}"/>
              </a:ext>
              <a:ext uri="{C183D7F6-B498-43B3-948B-1728B52AA6E4}">
                <adec:decorative xmlns:adec="http://schemas.microsoft.com/office/drawing/2017/decorative" val="1"/>
              </a:ext>
            </a:extLst>
          </p:cNvPr>
          <p:cNvSpPr>
            <a:spLocks noGrp="1"/>
          </p:cNvSpPr>
          <p:nvPr>
            <p:ph type="sldNum" sz="quarter" idx="18"/>
          </p:nvPr>
        </p:nvSpPr>
        <p:spPr/>
        <p:txBody>
          <a:bodyPr/>
          <a:lstStyle/>
          <a:p>
            <a:fld id="{42B424FB-C8CA-40D0-9E9F-83B6197CB6E7}" type="slidenum">
              <a:rPr lang="en-US" smtClean="0"/>
              <a:pPr/>
              <a:t>‹Nr.›</a:t>
            </a:fld>
            <a:endParaRPr lang="en-US" b="1" dirty="0"/>
          </a:p>
        </p:txBody>
      </p:sp>
    </p:spTree>
    <p:extLst>
      <p:ext uri="{BB962C8B-B14F-4D97-AF65-F5344CB8AC3E}">
        <p14:creationId xmlns:p14="http://schemas.microsoft.com/office/powerpoint/2010/main" val="3176104729"/>
      </p:ext>
    </p:extLst>
  </p:cSld>
  <p:clrMapOvr>
    <a:overrideClrMapping bg1="dk1" tx1="lt1" bg2="dk2" tx2="lt2" accent1="accent1" accent2="accent2" accent3="accent3" accent4="accent4" accent5="accent5" accent6="accent6" hlink="hlink" folHlink="folHlink"/>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Free content">
    <p:spTree>
      <p:nvGrpSpPr>
        <p:cNvPr id="1" name=""/>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9D6F24AC-4A5E-6F1A-401F-84E04388D2CB}"/>
              </a:ext>
            </a:extLst>
          </p:cNvPr>
          <p:cNvGraphicFramePr>
            <a:graphicFrameLocks/>
          </p:cNvGraphicFramePr>
          <p:nvPr userDrawn="1">
            <p:custDataLst>
              <p:tags r:id="rId1"/>
            </p:custDataLst>
            <p:extLst>
              <p:ext uri="{D42A27DB-BD31-4B8C-83A1-F6EECF244321}">
                <p14:modId xmlns:p14="http://schemas.microsoft.com/office/powerpoint/2010/main" val="383556860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60" imgH="360" progId="TCLayout.ActiveDocument.1">
                  <p:embed/>
                </p:oleObj>
              </mc:Choice>
              <mc:Fallback>
                <p:oleObj name="think-cell Slide" r:id="rId3" imgW="360" imgH="360" progId="TCLayout.ActiveDocument.1">
                  <p:embed/>
                  <p:pic>
                    <p:nvPicPr>
                      <p:cNvPr id="2" name="think-cell data - do not delete" hidden="1">
                        <a:extLst>
                          <a:ext uri="{FF2B5EF4-FFF2-40B4-BE49-F238E27FC236}">
                            <a16:creationId xmlns:a16="http://schemas.microsoft.com/office/drawing/2014/main" id="{9D6F24AC-4A5E-6F1A-401F-84E04388D2CB}"/>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13" name="Headline"/>
          <p:cNvSpPr>
            <a:spLocks noGrp="1"/>
          </p:cNvSpPr>
          <p:nvPr>
            <p:ph type="title" hasCustomPrompt="1"/>
          </p:nvPr>
        </p:nvSpPr>
        <p:spPr/>
        <p:txBody>
          <a:bodyPr vert="horz" rIns="0"/>
          <a:lstStyle>
            <a:lvl1pPr>
              <a:defRPr b="0"/>
            </a:lvl1pPr>
          </a:lstStyle>
          <a:p>
            <a:r>
              <a:rPr lang="en-US" noProof="0" dirty="0"/>
              <a:t>Title SH-Bree-Headline 27 pt</a:t>
            </a:r>
            <a:br>
              <a:rPr lang="en-US" noProof="0" dirty="0"/>
            </a:br>
            <a:r>
              <a:rPr lang="en-US" noProof="0" dirty="0"/>
              <a:t>Optionally switch to black for second line</a:t>
            </a:r>
          </a:p>
        </p:txBody>
      </p:sp>
      <p:sp>
        <p:nvSpPr>
          <p:cNvPr id="19" name="Footnote">
            <a:extLst>
              <a:ext uri="{C183D7F6-B498-43B3-948B-1728B52AA6E4}">
                <adec:decorative xmlns:adec="http://schemas.microsoft.com/office/drawing/2017/decorative" val="1"/>
              </a:ext>
            </a:extLst>
          </p:cNvPr>
          <p:cNvSpPr>
            <a:spLocks noGrp="1"/>
          </p:cNvSpPr>
          <p:nvPr>
            <p:ph type="body" sz="quarter" idx="15" hasCustomPrompt="1"/>
          </p:nvPr>
        </p:nvSpPr>
        <p:spPr>
          <a:xfrm>
            <a:off x="540000" y="6297348"/>
            <a:ext cx="4510800" cy="360000"/>
          </a:xfrm>
        </p:spPr>
        <p:txBody>
          <a:bodyPr anchor="b" anchorCtr="0">
            <a:noAutofit/>
          </a:bodyPr>
          <a:lstStyle>
            <a:lvl1pPr>
              <a:lnSpc>
                <a:spcPct val="100000"/>
              </a:lnSpc>
              <a:defRPr sz="1000" b="0"/>
            </a:lvl1pPr>
          </a:lstStyle>
          <a:p>
            <a:r>
              <a:rPr lang="en-US" dirty="0"/>
              <a:t>Click to add footnote</a:t>
            </a:r>
            <a:br>
              <a:rPr lang="en-US" dirty="0"/>
            </a:br>
            <a:r>
              <a:rPr lang="en-US" dirty="0"/>
              <a:t>second line</a:t>
            </a:r>
          </a:p>
        </p:txBody>
      </p:sp>
      <p:pic>
        <p:nvPicPr>
          <p:cNvPr id="7" name="Siemens Healthineers Logo">
            <a:extLst>
              <a:ext uri="{FF2B5EF4-FFF2-40B4-BE49-F238E27FC236}">
                <a16:creationId xmlns:a16="http://schemas.microsoft.com/office/drawing/2014/main" id="{E803EB54-F88A-190C-1E1A-16FBC8D7341F}"/>
              </a:ext>
              <a:ext uri="{C183D7F6-B498-43B3-948B-1728B52AA6E4}">
                <adec:decorative xmlns:adec="http://schemas.microsoft.com/office/drawing/2017/decorative" val="1"/>
              </a:ext>
            </a:extLst>
          </p:cNvPr>
          <p:cNvPicPr>
            <a:picLocks noGrp="1" noRot="1" noMove="1" noResize="1" noEditPoints="1" noAdjustHandles="1" noChangeArrowheads="1" noChangeShapeType="1" noCrop="1"/>
          </p:cNvPicPr>
          <p:nvPr userDrawn="1"/>
        </p:nvPicPr>
        <p:blipFill>
          <a:blip>
            <a:extLst>
              <a:ext uri="{96DAC541-7B7A-43D3-8B79-37D633B846F1}">
                <asvg:svgBlip xmlns:asvg="http://schemas.microsoft.com/office/drawing/2016/SVG/main" r:embed="rId5"/>
              </a:ext>
            </a:extLst>
          </a:blip>
          <a:srcRect/>
          <a:stretch/>
        </p:blipFill>
        <p:spPr bwMode="black">
          <a:xfrm>
            <a:off x="10440000" y="281267"/>
            <a:ext cx="1440000" cy="338400"/>
          </a:xfrm>
          <a:prstGeom prst="rect">
            <a:avLst/>
          </a:prstGeom>
        </p:spPr>
      </p:pic>
      <p:sp>
        <p:nvSpPr>
          <p:cNvPr id="3" name="Date Placeholder 2">
            <a:extLst>
              <a:ext uri="{FF2B5EF4-FFF2-40B4-BE49-F238E27FC236}">
                <a16:creationId xmlns:a16="http://schemas.microsoft.com/office/drawing/2014/main" id="{C27434F7-B9DD-D940-281C-F9DFFB980972}"/>
              </a:ext>
              <a:ext uri="{C183D7F6-B498-43B3-948B-1728B52AA6E4}">
                <adec:decorative xmlns:adec="http://schemas.microsoft.com/office/drawing/2017/decorative" val="1"/>
              </a:ext>
            </a:extLst>
          </p:cNvPr>
          <p:cNvSpPr>
            <a:spLocks noGrp="1"/>
          </p:cNvSpPr>
          <p:nvPr>
            <p:ph type="dt" sz="half" idx="16"/>
          </p:nvPr>
        </p:nvSpPr>
        <p:spPr/>
        <p:txBody>
          <a:bodyPr/>
          <a:lstStyle/>
          <a:p>
            <a:pPr algn="r"/>
            <a:r>
              <a:rPr lang="en-US"/>
              <a:t>Unrestricted © Siemens Healthineers, 2026</a:t>
            </a:r>
            <a:endParaRPr lang="en-US" dirty="0"/>
          </a:p>
        </p:txBody>
      </p:sp>
      <p:sp>
        <p:nvSpPr>
          <p:cNvPr id="4" name="Footer Placeholder 3">
            <a:extLst>
              <a:ext uri="{FF2B5EF4-FFF2-40B4-BE49-F238E27FC236}">
                <a16:creationId xmlns:a16="http://schemas.microsoft.com/office/drawing/2014/main" id="{C25FB7F7-0B09-D633-7596-CBE41DB40149}"/>
              </a:ext>
              <a:ext uri="{C183D7F6-B498-43B3-948B-1728B52AA6E4}">
                <adec:decorative xmlns:adec="http://schemas.microsoft.com/office/drawing/2017/decorative" val="1"/>
              </a:ext>
            </a:extLst>
          </p:cNvPr>
          <p:cNvSpPr>
            <a:spLocks noGrp="1"/>
          </p:cNvSpPr>
          <p:nvPr>
            <p:ph type="ftr" sz="quarter" idx="17"/>
          </p:nvPr>
        </p:nvSpPr>
        <p:spPr/>
        <p:txBody>
          <a:bodyPr/>
          <a:lstStyle/>
          <a:p>
            <a:r>
              <a:rPr lang="en-US"/>
              <a:t>SHS DI XP</a:t>
            </a:r>
            <a:endParaRPr lang="en-US" dirty="0"/>
          </a:p>
        </p:txBody>
      </p:sp>
      <p:sp>
        <p:nvSpPr>
          <p:cNvPr id="5" name="Slide Number Placeholder 4">
            <a:extLst>
              <a:ext uri="{FF2B5EF4-FFF2-40B4-BE49-F238E27FC236}">
                <a16:creationId xmlns:a16="http://schemas.microsoft.com/office/drawing/2014/main" id="{6482D4F1-3801-0D6E-BF66-361F302A9654}"/>
              </a:ext>
              <a:ext uri="{C183D7F6-B498-43B3-948B-1728B52AA6E4}">
                <adec:decorative xmlns:adec="http://schemas.microsoft.com/office/drawing/2017/decorative" val="1"/>
              </a:ext>
            </a:extLst>
          </p:cNvPr>
          <p:cNvSpPr>
            <a:spLocks noGrp="1"/>
          </p:cNvSpPr>
          <p:nvPr>
            <p:ph type="sldNum" sz="quarter" idx="18"/>
          </p:nvPr>
        </p:nvSpPr>
        <p:spPr/>
        <p:txBody>
          <a:bodyPr/>
          <a:lstStyle/>
          <a:p>
            <a:fld id="{42B424FB-C8CA-40D0-9E9F-83B6197CB6E7}" type="slidenum">
              <a:rPr lang="en-US" smtClean="0"/>
              <a:pPr/>
              <a:t>‹Nr.›</a:t>
            </a:fld>
            <a:endParaRPr lang="en-US" b="1" dirty="0"/>
          </a:p>
        </p:txBody>
      </p:sp>
    </p:spTree>
    <p:extLst>
      <p:ext uri="{BB962C8B-B14F-4D97-AF65-F5344CB8AC3E}">
        <p14:creationId xmlns:p14="http://schemas.microsoft.com/office/powerpoint/2010/main" val="3377161535"/>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Contact Black">
    <p:bg>
      <p:bgRef idx="1001">
        <a:schemeClr val="bg1"/>
      </p:bgRef>
    </p:bg>
    <p:spTree>
      <p:nvGrpSpPr>
        <p:cNvPr id="1" name=""/>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FCD845F0-66F7-0B07-0BCA-B48A6B0EE76C}"/>
              </a:ext>
            </a:extLst>
          </p:cNvPr>
          <p:cNvGraphicFramePr>
            <a:graphicFrameLocks/>
          </p:cNvGraphicFramePr>
          <p:nvPr userDrawn="1">
            <p:custDataLst>
              <p:tags r:id="rId1"/>
            </p:custDataLst>
            <p:extLst>
              <p:ext uri="{D42A27DB-BD31-4B8C-83A1-F6EECF244321}">
                <p14:modId xmlns:p14="http://schemas.microsoft.com/office/powerpoint/2010/main" val="290628181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60" imgH="360" progId="TCLayout.ActiveDocument.1">
                  <p:embed/>
                </p:oleObj>
              </mc:Choice>
              <mc:Fallback>
                <p:oleObj name="think-cell Slide" r:id="rId3" imgW="360" imgH="360" progId="TCLayout.ActiveDocument.1">
                  <p:embed/>
                  <p:pic>
                    <p:nvPicPr>
                      <p:cNvPr id="2" name="think-cell data - do not delete" hidden="1">
                        <a:extLst>
                          <a:ext uri="{FF2B5EF4-FFF2-40B4-BE49-F238E27FC236}">
                            <a16:creationId xmlns:a16="http://schemas.microsoft.com/office/drawing/2014/main" id="{FCD845F0-66F7-0B07-0BCA-B48A6B0EE76C}"/>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4" name="Headline"/>
          <p:cNvSpPr>
            <a:spLocks noGrp="1"/>
          </p:cNvSpPr>
          <p:nvPr>
            <p:ph type="title" hasCustomPrompt="1"/>
          </p:nvPr>
        </p:nvSpPr>
        <p:spPr>
          <a:xfrm>
            <a:off x="539999" y="219599"/>
            <a:ext cx="9212400" cy="832913"/>
          </a:xfrm>
        </p:spPr>
        <p:txBody>
          <a:bodyPr vert="horz" rIns="0"/>
          <a:lstStyle>
            <a:lvl1pPr>
              <a:defRPr b="0">
                <a:solidFill>
                  <a:schemeClr val="tx2"/>
                </a:solidFill>
              </a:defRPr>
            </a:lvl1pPr>
          </a:lstStyle>
          <a:p>
            <a:r>
              <a:rPr lang="en-US" noProof="0" dirty="0"/>
              <a:t>Title SH-Bree-Headline 27 pt</a:t>
            </a:r>
            <a:br>
              <a:rPr lang="en-US" noProof="0" dirty="0"/>
            </a:br>
            <a:r>
              <a:rPr lang="en-US" noProof="0" dirty="0"/>
              <a:t>Optionally switch to white for second line</a:t>
            </a:r>
            <a:endParaRPr lang="de-DE" dirty="0"/>
          </a:p>
        </p:txBody>
      </p:sp>
      <p:sp>
        <p:nvSpPr>
          <p:cNvPr id="5" name="Name 1">
            <a:extLst>
              <a:ext uri="{FF2B5EF4-FFF2-40B4-BE49-F238E27FC236}">
                <a16:creationId xmlns:a16="http://schemas.microsoft.com/office/drawing/2014/main" id="{A5AC0142-444C-5AA4-BD49-A79B2A68B6A7}"/>
              </a:ext>
            </a:extLst>
          </p:cNvPr>
          <p:cNvSpPr>
            <a:spLocks noGrp="1"/>
          </p:cNvSpPr>
          <p:nvPr>
            <p:ph type="body" sz="quarter" idx="36" hasCustomPrompt="1"/>
          </p:nvPr>
        </p:nvSpPr>
        <p:spPr>
          <a:xfrm>
            <a:off x="540000" y="1620000"/>
            <a:ext cx="3754188" cy="2196000"/>
          </a:xfrm>
          <a:noFill/>
        </p:spPr>
        <p:txBody>
          <a:bodyPr lIns="0" tIns="90000" rIns="0" bIns="90000" anchor="t" anchorCtr="0"/>
          <a:lstStyle>
            <a:lvl1pPr marL="0" indent="0">
              <a:spcAft>
                <a:spcPts val="600"/>
              </a:spcAft>
              <a:buFont typeface="Arial" panose="020B0604020202020204" pitchFamily="34" charset="0"/>
              <a:buNone/>
              <a:defRPr sz="1800" b="1">
                <a:solidFill>
                  <a:schemeClr val="tx2"/>
                </a:solidFill>
                <a:latin typeface="+mn-lt"/>
              </a:defRPr>
            </a:lvl1pPr>
            <a:lvl2pPr marL="0" marR="0" indent="0" algn="l" defTabSz="914400" rtl="0" eaLnBrk="1" fontAlgn="auto" latinLnBrk="0" hangingPunct="1">
              <a:lnSpc>
                <a:spcPct val="100000"/>
              </a:lnSpc>
              <a:spcBef>
                <a:spcPts val="0"/>
              </a:spcBef>
              <a:spcAft>
                <a:spcPts val="0"/>
              </a:spcAft>
              <a:buClr>
                <a:schemeClr val="bg2"/>
              </a:buClr>
              <a:buSzTx/>
              <a:buFont typeface="Arial" panose="020B0604020202020204" pitchFamily="34" charset="0"/>
              <a:buNone/>
              <a:tabLst/>
              <a:defRPr sz="1800">
                <a:solidFill>
                  <a:schemeClr val="tx1"/>
                </a:solidFill>
              </a:defRPr>
            </a:lvl2pPr>
            <a:lvl3pPr marL="0" indent="0">
              <a:spcBef>
                <a:spcPts val="300"/>
              </a:spcBef>
              <a:buNone/>
              <a:defRPr sz="1800">
                <a:solidFill>
                  <a:schemeClr val="tx1"/>
                </a:solidFill>
              </a:defRPr>
            </a:lvl3pPr>
            <a:lvl4pPr marL="0" indent="0">
              <a:spcBef>
                <a:spcPts val="0"/>
              </a:spcBef>
              <a:buNone/>
              <a:defRPr sz="1600" b="0">
                <a:solidFill>
                  <a:schemeClr val="tx1"/>
                </a:solidFill>
              </a:defRPr>
            </a:lvl4pPr>
            <a:lvl5pPr marL="0" indent="0">
              <a:spcBef>
                <a:spcPts val="300"/>
              </a:spcBef>
              <a:buNone/>
              <a:defRPr sz="1600">
                <a:solidFill>
                  <a:schemeClr val="tx1"/>
                </a:solidFill>
              </a:defRPr>
            </a:lvl5pPr>
            <a:lvl6pPr marL="0" indent="0">
              <a:spcBef>
                <a:spcPts val="0"/>
              </a:spcBef>
              <a:spcAft>
                <a:spcPts val="0"/>
              </a:spcAft>
              <a:buNone/>
              <a:defRPr sz="1400">
                <a:solidFill>
                  <a:schemeClr val="tx1"/>
                </a:solidFill>
              </a:defRPr>
            </a:lvl6pPr>
            <a:lvl7pPr marL="0" indent="0">
              <a:spcBef>
                <a:spcPts val="300"/>
              </a:spcBef>
              <a:spcAft>
                <a:spcPts val="0"/>
              </a:spcAft>
              <a:buNone/>
              <a:defRPr sz="1400" b="0">
                <a:solidFill>
                  <a:schemeClr val="tx1"/>
                </a:solidFill>
              </a:defRPr>
            </a:lvl7pPr>
            <a:lvl8pPr marL="0" indent="0">
              <a:spcBef>
                <a:spcPts val="0"/>
              </a:spcBef>
              <a:spcAft>
                <a:spcPts val="0"/>
              </a:spcAft>
              <a:buNone/>
              <a:defRPr sz="1200">
                <a:solidFill>
                  <a:schemeClr val="tx1"/>
                </a:solidFill>
              </a:defRPr>
            </a:lvl8pPr>
            <a:lvl9pPr>
              <a:spcBef>
                <a:spcPts val="300"/>
              </a:spcBef>
              <a:spcAft>
                <a:spcPts val="0"/>
              </a:spcAft>
              <a:defRPr sz="1200">
                <a:solidFill>
                  <a:schemeClr val="tx1"/>
                </a:solidFill>
              </a:defRPr>
            </a:lvl9pPr>
          </a:lstStyle>
          <a:p>
            <a:pPr lvl="0"/>
            <a:r>
              <a:rPr lang="en-US" noProof="0" dirty="0"/>
              <a:t>Department details</a:t>
            </a:r>
          </a:p>
          <a:p>
            <a:pPr lvl="1"/>
            <a:r>
              <a:rPr lang="en-US" noProof="0" dirty="0"/>
              <a:t>Name of legal entity</a:t>
            </a:r>
          </a:p>
          <a:p>
            <a:pPr lvl="1"/>
            <a:r>
              <a:rPr lang="en-US" noProof="0" dirty="0"/>
              <a:t>Street</a:t>
            </a:r>
          </a:p>
          <a:p>
            <a:pPr marL="0" marR="0" lvl="1" indent="0" algn="l" defTabSz="914400" rtl="0" eaLnBrk="1" fontAlgn="auto" latinLnBrk="0" hangingPunct="1">
              <a:lnSpc>
                <a:spcPct val="100000"/>
              </a:lnSpc>
              <a:spcBef>
                <a:spcPts val="0"/>
              </a:spcBef>
              <a:spcAft>
                <a:spcPts val="0"/>
              </a:spcAft>
              <a:buClr>
                <a:schemeClr val="bg2"/>
              </a:buClr>
              <a:buSzTx/>
              <a:buFont typeface="Arial" panose="020B0604020202020204" pitchFamily="34" charset="0"/>
              <a:buNone/>
              <a:tabLst/>
              <a:defRPr/>
            </a:pPr>
            <a:r>
              <a:rPr lang="en-US" noProof="0" dirty="0"/>
              <a:t>City, Country</a:t>
            </a:r>
          </a:p>
        </p:txBody>
      </p:sp>
      <p:cxnSp>
        <p:nvCxnSpPr>
          <p:cNvPr id="6" name="Rooftop 1">
            <a:extLst>
              <a:ext uri="{FF2B5EF4-FFF2-40B4-BE49-F238E27FC236}">
                <a16:creationId xmlns:a16="http://schemas.microsoft.com/office/drawing/2014/main" id="{D90B2CD3-81C5-B628-582D-2223AA1C1D1C}"/>
              </a:ext>
              <a:ext uri="{C183D7F6-B498-43B3-948B-1728B52AA6E4}">
                <adec:decorative xmlns:adec="http://schemas.microsoft.com/office/drawing/2017/decorative" val="1"/>
              </a:ext>
            </a:extLst>
          </p:cNvPr>
          <p:cNvCxnSpPr>
            <a:cxnSpLocks noGrp="1" noRot="1" noMove="1" noResize="1" noEditPoints="1" noAdjustHandles="1" noChangeArrowheads="1" noChangeShapeType="1"/>
          </p:cNvCxnSpPr>
          <p:nvPr userDrawn="1"/>
        </p:nvCxnSpPr>
        <p:spPr>
          <a:xfrm>
            <a:off x="540000" y="1620000"/>
            <a:ext cx="3754800" cy="0"/>
          </a:xfrm>
          <a:prstGeom prst="line">
            <a:avLst/>
          </a:prstGeom>
          <a:ln w="6350" cap="rnd">
            <a:solidFill>
              <a:schemeClr val="tx1"/>
            </a:solidFill>
            <a:prstDash val="solid"/>
          </a:ln>
        </p:spPr>
        <p:style>
          <a:lnRef idx="1">
            <a:schemeClr val="accent1"/>
          </a:lnRef>
          <a:fillRef idx="0">
            <a:schemeClr val="accent1"/>
          </a:fillRef>
          <a:effectRef idx="0">
            <a:schemeClr val="accent1"/>
          </a:effectRef>
          <a:fontRef idx="minor">
            <a:schemeClr val="tx1"/>
          </a:fontRef>
        </p:style>
      </p:cxnSp>
      <p:sp>
        <p:nvSpPr>
          <p:cNvPr id="10" name="Name 2">
            <a:extLst>
              <a:ext uri="{FF2B5EF4-FFF2-40B4-BE49-F238E27FC236}">
                <a16:creationId xmlns:a16="http://schemas.microsoft.com/office/drawing/2014/main" id="{77158D39-E88A-8444-1809-35654AB15B8E}"/>
              </a:ext>
            </a:extLst>
          </p:cNvPr>
          <p:cNvSpPr>
            <a:spLocks noGrp="1"/>
          </p:cNvSpPr>
          <p:nvPr>
            <p:ph type="body" sz="quarter" idx="37" hasCustomPrompt="1"/>
          </p:nvPr>
        </p:nvSpPr>
        <p:spPr>
          <a:xfrm>
            <a:off x="5242693" y="1620000"/>
            <a:ext cx="3754188" cy="2196000"/>
          </a:xfrm>
          <a:noFill/>
        </p:spPr>
        <p:txBody>
          <a:bodyPr lIns="0" tIns="90000" rIns="0" bIns="90000" anchor="t" anchorCtr="0"/>
          <a:lstStyle>
            <a:lvl1pPr marL="0" indent="0">
              <a:spcAft>
                <a:spcPts val="600"/>
              </a:spcAft>
              <a:buFont typeface="Arial" panose="020B0604020202020204" pitchFamily="34" charset="0"/>
              <a:buNone/>
              <a:defRPr sz="1800" b="1">
                <a:solidFill>
                  <a:schemeClr val="tx2"/>
                </a:solidFill>
                <a:latin typeface="+mn-lt"/>
              </a:defRPr>
            </a:lvl1pPr>
            <a:lvl2pPr marL="0" marR="0" indent="0" algn="l" defTabSz="914400" rtl="0" eaLnBrk="1" fontAlgn="auto" latinLnBrk="0" hangingPunct="1">
              <a:lnSpc>
                <a:spcPct val="100000"/>
              </a:lnSpc>
              <a:spcBef>
                <a:spcPts val="0"/>
              </a:spcBef>
              <a:spcAft>
                <a:spcPts val="0"/>
              </a:spcAft>
              <a:buClr>
                <a:schemeClr val="bg2"/>
              </a:buClr>
              <a:buSzTx/>
              <a:buFont typeface="Arial" panose="020B0604020202020204" pitchFamily="34" charset="0"/>
              <a:buNone/>
              <a:tabLst/>
              <a:defRPr sz="1800">
                <a:solidFill>
                  <a:schemeClr val="tx1"/>
                </a:solidFill>
              </a:defRPr>
            </a:lvl2pPr>
            <a:lvl3pPr marL="0" indent="0">
              <a:spcBef>
                <a:spcPts val="300"/>
              </a:spcBef>
              <a:buNone/>
              <a:defRPr sz="1800">
                <a:solidFill>
                  <a:schemeClr val="tx1"/>
                </a:solidFill>
              </a:defRPr>
            </a:lvl3pPr>
            <a:lvl4pPr marL="0" indent="0">
              <a:spcBef>
                <a:spcPts val="0"/>
              </a:spcBef>
              <a:buNone/>
              <a:defRPr sz="1600" b="0">
                <a:solidFill>
                  <a:schemeClr val="tx1"/>
                </a:solidFill>
              </a:defRPr>
            </a:lvl4pPr>
            <a:lvl5pPr marL="0" indent="0">
              <a:spcBef>
                <a:spcPts val="300"/>
              </a:spcBef>
              <a:buNone/>
              <a:defRPr sz="1600">
                <a:solidFill>
                  <a:schemeClr val="tx1"/>
                </a:solidFill>
              </a:defRPr>
            </a:lvl5pPr>
            <a:lvl6pPr marL="0" indent="0">
              <a:spcBef>
                <a:spcPts val="0"/>
              </a:spcBef>
              <a:spcAft>
                <a:spcPts val="0"/>
              </a:spcAft>
              <a:buNone/>
              <a:defRPr sz="1400">
                <a:solidFill>
                  <a:schemeClr val="tx1"/>
                </a:solidFill>
              </a:defRPr>
            </a:lvl6pPr>
            <a:lvl7pPr marL="0" indent="0">
              <a:spcBef>
                <a:spcPts val="300"/>
              </a:spcBef>
              <a:spcAft>
                <a:spcPts val="0"/>
              </a:spcAft>
              <a:buNone/>
              <a:defRPr sz="1400" b="0">
                <a:solidFill>
                  <a:schemeClr val="tx1"/>
                </a:solidFill>
              </a:defRPr>
            </a:lvl7pPr>
            <a:lvl8pPr marL="0" indent="0">
              <a:spcBef>
                <a:spcPts val="0"/>
              </a:spcBef>
              <a:spcAft>
                <a:spcPts val="0"/>
              </a:spcAft>
              <a:buNone/>
              <a:defRPr sz="1200">
                <a:solidFill>
                  <a:schemeClr val="tx1"/>
                </a:solidFill>
              </a:defRPr>
            </a:lvl8pPr>
            <a:lvl9pPr>
              <a:spcBef>
                <a:spcPts val="300"/>
              </a:spcBef>
              <a:spcAft>
                <a:spcPts val="0"/>
              </a:spcAft>
              <a:defRPr sz="1200">
                <a:solidFill>
                  <a:schemeClr val="tx1"/>
                </a:solidFill>
              </a:defRPr>
            </a:lvl9pPr>
          </a:lstStyle>
          <a:p>
            <a:pPr lvl="0"/>
            <a:r>
              <a:rPr lang="en-US" noProof="0" dirty="0"/>
              <a:t>First name last name</a:t>
            </a:r>
          </a:p>
          <a:p>
            <a:pPr lvl="1"/>
            <a:r>
              <a:rPr lang="en-US" noProof="0" dirty="0"/>
              <a:t>Title/Position</a:t>
            </a:r>
          </a:p>
          <a:p>
            <a:pPr lvl="1"/>
            <a:r>
              <a:rPr lang="en-US" noProof="0" dirty="0"/>
              <a:t>Phone +00 0000 00-0000</a:t>
            </a:r>
          </a:p>
          <a:p>
            <a:pPr marL="0" marR="0" lvl="1" indent="0" algn="l" defTabSz="914400" rtl="0" eaLnBrk="1" fontAlgn="auto" latinLnBrk="0" hangingPunct="1">
              <a:lnSpc>
                <a:spcPct val="100000"/>
              </a:lnSpc>
              <a:spcBef>
                <a:spcPts val="0"/>
              </a:spcBef>
              <a:spcAft>
                <a:spcPts val="0"/>
              </a:spcAft>
              <a:buClr>
                <a:schemeClr val="bg2"/>
              </a:buClr>
              <a:buSzTx/>
              <a:buFont typeface="Arial" panose="020B0604020202020204" pitchFamily="34" charset="0"/>
              <a:buNone/>
              <a:tabLst/>
              <a:defRPr/>
            </a:pPr>
            <a:r>
              <a:rPr lang="en-US" noProof="0" dirty="0"/>
              <a:t>firstname.lastname@siemens-healthineers.com</a:t>
            </a:r>
          </a:p>
          <a:p>
            <a:pPr marL="0" marR="0" lvl="1" indent="0" algn="l" defTabSz="914400" rtl="0" eaLnBrk="1" fontAlgn="auto" latinLnBrk="0" hangingPunct="1">
              <a:lnSpc>
                <a:spcPct val="100000"/>
              </a:lnSpc>
              <a:spcBef>
                <a:spcPts val="0"/>
              </a:spcBef>
              <a:spcAft>
                <a:spcPts val="0"/>
              </a:spcAft>
              <a:buClr>
                <a:schemeClr val="bg2"/>
              </a:buClr>
              <a:buSzTx/>
              <a:buFont typeface="Arial" panose="020B0604020202020204" pitchFamily="34" charset="0"/>
              <a:buNone/>
              <a:tabLst/>
              <a:defRPr/>
            </a:pPr>
            <a:r>
              <a:rPr lang="en-US" noProof="0" dirty="0"/>
              <a:t>siemens-healthineers.com</a:t>
            </a:r>
          </a:p>
        </p:txBody>
      </p:sp>
      <p:cxnSp>
        <p:nvCxnSpPr>
          <p:cNvPr id="7" name="Rooftop 2">
            <a:extLst>
              <a:ext uri="{FF2B5EF4-FFF2-40B4-BE49-F238E27FC236}">
                <a16:creationId xmlns:a16="http://schemas.microsoft.com/office/drawing/2014/main" id="{172F2CD6-B048-19C8-0226-F03993456D50}"/>
              </a:ext>
              <a:ext uri="{C183D7F6-B498-43B3-948B-1728B52AA6E4}">
                <adec:decorative xmlns:adec="http://schemas.microsoft.com/office/drawing/2017/decorative" val="1"/>
              </a:ext>
            </a:extLst>
          </p:cNvPr>
          <p:cNvCxnSpPr>
            <a:cxnSpLocks noGrp="1" noRot="1" noMove="1" noResize="1" noEditPoints="1" noAdjustHandles="1" noChangeArrowheads="1" noChangeShapeType="1"/>
          </p:cNvCxnSpPr>
          <p:nvPr userDrawn="1"/>
        </p:nvCxnSpPr>
        <p:spPr>
          <a:xfrm>
            <a:off x="5239975" y="1620000"/>
            <a:ext cx="3754800" cy="0"/>
          </a:xfrm>
          <a:prstGeom prst="line">
            <a:avLst/>
          </a:prstGeom>
          <a:ln w="6350" cap="rnd">
            <a:solidFill>
              <a:schemeClr val="tx1"/>
            </a:solidFill>
            <a:prstDash val="solid"/>
          </a:ln>
        </p:spPr>
        <p:style>
          <a:lnRef idx="1">
            <a:schemeClr val="accent1"/>
          </a:lnRef>
          <a:fillRef idx="0">
            <a:schemeClr val="accent1"/>
          </a:fillRef>
          <a:effectRef idx="0">
            <a:schemeClr val="accent1"/>
          </a:effectRef>
          <a:fontRef idx="minor">
            <a:schemeClr val="tx1"/>
          </a:fontRef>
        </p:style>
      </p:cxnSp>
      <p:sp>
        <p:nvSpPr>
          <p:cNvPr id="19" name="Footnote">
            <a:extLst>
              <a:ext uri="{C183D7F6-B498-43B3-948B-1728B52AA6E4}">
                <adec:decorative xmlns:adec="http://schemas.microsoft.com/office/drawing/2017/decorative" val="1"/>
              </a:ext>
            </a:extLst>
          </p:cNvPr>
          <p:cNvSpPr>
            <a:spLocks noGrp="1"/>
          </p:cNvSpPr>
          <p:nvPr>
            <p:ph type="body" sz="quarter" idx="15" hasCustomPrompt="1"/>
          </p:nvPr>
        </p:nvSpPr>
        <p:spPr>
          <a:xfrm>
            <a:off x="540000" y="6297348"/>
            <a:ext cx="4510800" cy="360000"/>
          </a:xfrm>
        </p:spPr>
        <p:txBody>
          <a:bodyPr anchor="b" anchorCtr="0">
            <a:noAutofit/>
          </a:bodyPr>
          <a:lstStyle>
            <a:lvl1pPr>
              <a:lnSpc>
                <a:spcPct val="100000"/>
              </a:lnSpc>
              <a:defRPr sz="1000" b="0">
                <a:solidFill>
                  <a:schemeClr val="tx1"/>
                </a:solidFill>
              </a:defRPr>
            </a:lvl1pPr>
          </a:lstStyle>
          <a:p>
            <a:r>
              <a:rPr lang="en-US" dirty="0"/>
              <a:t>Click to add footnote</a:t>
            </a:r>
            <a:br>
              <a:rPr lang="en-US" dirty="0"/>
            </a:br>
            <a:r>
              <a:rPr lang="en-US" dirty="0"/>
              <a:t>second line</a:t>
            </a:r>
          </a:p>
        </p:txBody>
      </p:sp>
      <p:pic>
        <p:nvPicPr>
          <p:cNvPr id="12" name="Siemens Healthineers Logo">
            <a:extLst>
              <a:ext uri="{FF2B5EF4-FFF2-40B4-BE49-F238E27FC236}">
                <a16:creationId xmlns:a16="http://schemas.microsoft.com/office/drawing/2014/main" id="{E82061A8-6D00-794D-F1C7-3F87012E83B2}"/>
              </a:ext>
              <a:ext uri="{C183D7F6-B498-43B3-948B-1728B52AA6E4}">
                <adec:decorative xmlns:adec="http://schemas.microsoft.com/office/drawing/2017/decorative" val="1"/>
              </a:ext>
            </a:extLst>
          </p:cNvPr>
          <p:cNvPicPr>
            <a:picLocks noGrp="1" noRot="1" noMove="1" noResize="1" noEditPoints="1" noAdjustHandles="1" noChangeArrowheads="1" noChangeShapeType="1" noCrop="1"/>
          </p:cNvPicPr>
          <p:nvPr userDrawn="1"/>
        </p:nvPicPr>
        <p:blipFill>
          <a:blip>
            <a:extLst>
              <a:ext uri="{96DAC541-7B7A-43D3-8B79-37D633B846F1}">
                <asvg:svgBlip xmlns:asvg="http://schemas.microsoft.com/office/drawing/2016/SVG/main" r:embed="rId5"/>
              </a:ext>
            </a:extLst>
          </a:blip>
          <a:srcRect/>
          <a:stretch/>
        </p:blipFill>
        <p:spPr bwMode="black">
          <a:xfrm>
            <a:off x="10440000" y="281267"/>
            <a:ext cx="1440000" cy="338400"/>
          </a:xfrm>
          <a:prstGeom prst="rect">
            <a:avLst/>
          </a:prstGeom>
        </p:spPr>
      </p:pic>
      <p:sp>
        <p:nvSpPr>
          <p:cNvPr id="3" name="Date Placeholder 2">
            <a:extLst>
              <a:ext uri="{FF2B5EF4-FFF2-40B4-BE49-F238E27FC236}">
                <a16:creationId xmlns:a16="http://schemas.microsoft.com/office/drawing/2014/main" id="{7A3A8043-C62F-831D-84F9-5F702BCA108B}"/>
              </a:ext>
              <a:ext uri="{C183D7F6-B498-43B3-948B-1728B52AA6E4}">
                <adec:decorative xmlns:adec="http://schemas.microsoft.com/office/drawing/2017/decorative" val="1"/>
              </a:ext>
            </a:extLst>
          </p:cNvPr>
          <p:cNvSpPr>
            <a:spLocks noGrp="1"/>
          </p:cNvSpPr>
          <p:nvPr>
            <p:ph type="dt" sz="half" idx="38"/>
          </p:nvPr>
        </p:nvSpPr>
        <p:spPr/>
        <p:txBody>
          <a:bodyPr/>
          <a:lstStyle/>
          <a:p>
            <a:pPr algn="r"/>
            <a:r>
              <a:rPr lang="en-US"/>
              <a:t>Unrestricted © Siemens Healthineers, 2026</a:t>
            </a:r>
            <a:endParaRPr lang="en-US" dirty="0"/>
          </a:p>
        </p:txBody>
      </p:sp>
      <p:sp>
        <p:nvSpPr>
          <p:cNvPr id="9" name="Footer Placeholder 8">
            <a:extLst>
              <a:ext uri="{FF2B5EF4-FFF2-40B4-BE49-F238E27FC236}">
                <a16:creationId xmlns:a16="http://schemas.microsoft.com/office/drawing/2014/main" id="{5F17F241-BAFB-132A-18A7-E47845AACCF6}"/>
              </a:ext>
              <a:ext uri="{C183D7F6-B498-43B3-948B-1728B52AA6E4}">
                <adec:decorative xmlns:adec="http://schemas.microsoft.com/office/drawing/2017/decorative" val="1"/>
              </a:ext>
            </a:extLst>
          </p:cNvPr>
          <p:cNvSpPr>
            <a:spLocks noGrp="1"/>
          </p:cNvSpPr>
          <p:nvPr>
            <p:ph type="ftr" sz="quarter" idx="39"/>
          </p:nvPr>
        </p:nvSpPr>
        <p:spPr/>
        <p:txBody>
          <a:bodyPr/>
          <a:lstStyle/>
          <a:p>
            <a:r>
              <a:rPr lang="en-US"/>
              <a:t>SHS DI XP</a:t>
            </a:r>
            <a:endParaRPr lang="en-US" dirty="0"/>
          </a:p>
        </p:txBody>
      </p:sp>
      <p:sp>
        <p:nvSpPr>
          <p:cNvPr id="11" name="Slide Number Placeholder 10">
            <a:extLst>
              <a:ext uri="{FF2B5EF4-FFF2-40B4-BE49-F238E27FC236}">
                <a16:creationId xmlns:a16="http://schemas.microsoft.com/office/drawing/2014/main" id="{315134B9-6E13-3FB6-4A4C-A0F3DA71054E}"/>
              </a:ext>
              <a:ext uri="{C183D7F6-B498-43B3-948B-1728B52AA6E4}">
                <adec:decorative xmlns:adec="http://schemas.microsoft.com/office/drawing/2017/decorative" val="1"/>
              </a:ext>
            </a:extLst>
          </p:cNvPr>
          <p:cNvSpPr>
            <a:spLocks noGrp="1"/>
          </p:cNvSpPr>
          <p:nvPr>
            <p:ph type="sldNum" sz="quarter" idx="40"/>
          </p:nvPr>
        </p:nvSpPr>
        <p:spPr/>
        <p:txBody>
          <a:bodyPr/>
          <a:lstStyle/>
          <a:p>
            <a:fld id="{42B424FB-C8CA-40D0-9E9F-83B6197CB6E7}" type="slidenum">
              <a:rPr lang="en-US" smtClean="0"/>
              <a:pPr/>
              <a:t>‹Nr.›</a:t>
            </a:fld>
            <a:endParaRPr lang="en-US" b="1" dirty="0"/>
          </a:p>
        </p:txBody>
      </p:sp>
    </p:spTree>
    <p:extLst>
      <p:ext uri="{BB962C8B-B14F-4D97-AF65-F5344CB8AC3E}">
        <p14:creationId xmlns:p14="http://schemas.microsoft.com/office/powerpoint/2010/main" val="870603460"/>
      </p:ext>
    </p:extLst>
  </p:cSld>
  <p:clrMapOvr>
    <a:overrideClrMapping bg1="dk1" tx1="lt1" bg2="dk2" tx2="lt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Intro Title Picture (L) White">
    <p:bg>
      <p:bgRef idx="1001">
        <a:schemeClr val="bg1"/>
      </p:bgRef>
    </p:bg>
    <p:spTree>
      <p:nvGrpSpPr>
        <p:cNvPr id="1" name=""/>
        <p:cNvGrpSpPr/>
        <p:nvPr/>
      </p:nvGrpSpPr>
      <p:grpSpPr>
        <a:xfrm>
          <a:off x="0" y="0"/>
          <a:ext cx="0" cy="0"/>
          <a:chOff x="0" y="0"/>
          <a:chExt cx="0" cy="0"/>
        </a:xfrm>
      </p:grpSpPr>
      <p:graphicFrame>
        <p:nvGraphicFramePr>
          <p:cNvPr id="4" name="think-cell data - do not delete" hidden="1">
            <a:extLst>
              <a:ext uri="{FF2B5EF4-FFF2-40B4-BE49-F238E27FC236}">
                <a16:creationId xmlns:a16="http://schemas.microsoft.com/office/drawing/2014/main" id="{000E47E8-00D9-5EA9-2B9F-B9170F3904CB}"/>
              </a:ext>
            </a:extLst>
          </p:cNvPr>
          <p:cNvGraphicFramePr>
            <a:graphicFrameLocks/>
          </p:cNvGraphicFramePr>
          <p:nvPr userDrawn="1">
            <p:custDataLst>
              <p:tags r:id="rId1"/>
            </p:custDataLst>
            <p:extLst>
              <p:ext uri="{D42A27DB-BD31-4B8C-83A1-F6EECF244321}">
                <p14:modId xmlns:p14="http://schemas.microsoft.com/office/powerpoint/2010/main" val="353804245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60" imgH="360" progId="TCLayout.ActiveDocument.1">
                  <p:embed/>
                </p:oleObj>
              </mc:Choice>
              <mc:Fallback>
                <p:oleObj name="think-cell Slide" r:id="rId3" imgW="360" imgH="360" progId="TCLayout.ActiveDocument.1">
                  <p:embed/>
                  <p:pic>
                    <p:nvPicPr>
                      <p:cNvPr id="4" name="think-cell data - do not delete" hidden="1">
                        <a:extLst>
                          <a:ext uri="{FF2B5EF4-FFF2-40B4-BE49-F238E27FC236}">
                            <a16:creationId xmlns:a16="http://schemas.microsoft.com/office/drawing/2014/main" id="{000E47E8-00D9-5EA9-2B9F-B9170F3904CB}"/>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Headline"/>
          <p:cNvSpPr>
            <a:spLocks noGrp="1"/>
          </p:cNvSpPr>
          <p:nvPr>
            <p:ph type="ctrTitle" hasCustomPrompt="1"/>
          </p:nvPr>
        </p:nvSpPr>
        <p:spPr>
          <a:xfrm>
            <a:off x="540000" y="1800000"/>
            <a:ext cx="4518000" cy="2520000"/>
          </a:xfrm>
        </p:spPr>
        <p:txBody>
          <a:bodyPr vert="horz" wrap="square" lIns="0" tIns="0" rIns="0" bIns="0" anchor="b" anchorCtr="0">
            <a:noAutofit/>
          </a:bodyPr>
          <a:lstStyle>
            <a:lvl1pPr algn="l">
              <a:lnSpc>
                <a:spcPct val="92000"/>
              </a:lnSpc>
              <a:defRPr sz="5200" b="0">
                <a:solidFill>
                  <a:schemeClr val="bg2"/>
                </a:solidFill>
                <a:latin typeface="+mj-lt"/>
              </a:defRPr>
            </a:lvl1pPr>
          </a:lstStyle>
          <a:p>
            <a:r>
              <a:rPr lang="en-US" noProof="0" dirty="0"/>
              <a:t>SH-Bree-Headline up to 60 pt</a:t>
            </a:r>
          </a:p>
        </p:txBody>
      </p:sp>
      <p:sp>
        <p:nvSpPr>
          <p:cNvPr id="3" name="Subhead"/>
          <p:cNvSpPr>
            <a:spLocks noGrp="1"/>
          </p:cNvSpPr>
          <p:nvPr>
            <p:ph type="subTitle" idx="1" hasCustomPrompt="1"/>
          </p:nvPr>
        </p:nvSpPr>
        <p:spPr bwMode="black">
          <a:xfrm>
            <a:off x="540001" y="4320000"/>
            <a:ext cx="3574800" cy="611191"/>
          </a:xfrm>
        </p:spPr>
        <p:txBody>
          <a:bodyPr lIns="0" tIns="270000" rIns="0" bIns="0" anchor="t" anchorCtr="0">
            <a:spAutoFit/>
          </a:bodyPr>
          <a:lstStyle>
            <a:lvl1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sz="2200" b="0" baseline="0">
                <a:solidFill>
                  <a:schemeClr val="tx1"/>
                </a:solidFill>
                <a:latin typeface="+mn-lt"/>
              </a:defRPr>
            </a:lvl1pPr>
            <a:lvl2pPr marL="0" indent="0" algn="l">
              <a:buNone/>
              <a:defRPr sz="2000">
                <a:solidFill>
                  <a:schemeClr val="tx1"/>
                </a:solidFill>
              </a:defRPr>
            </a:lvl2pPr>
            <a:lvl3pPr marL="0" indent="0" algn="l">
              <a:buNone/>
              <a:defRPr>
                <a:solidFill>
                  <a:schemeClr val="tx1"/>
                </a:solidFill>
              </a:defRPr>
            </a:lvl3pPr>
            <a:lvl4pPr marL="0" indent="0" algn="l">
              <a:buNone/>
              <a:defRPr sz="2200" b="1">
                <a:solidFill>
                  <a:schemeClr val="tx1"/>
                </a:solidFill>
              </a:defRPr>
            </a:lvl4pPr>
            <a:lvl5pPr marL="0" indent="0" algn="l">
              <a:buNone/>
              <a:defRPr sz="2000" b="1">
                <a:solidFill>
                  <a:schemeClr val="tx1"/>
                </a:solidFill>
              </a:defRPr>
            </a:lvl5pPr>
            <a:lvl6pPr marL="0" indent="0" algn="l">
              <a:buNone/>
              <a:defRPr b="1">
                <a:solidFill>
                  <a:schemeClr val="tx1"/>
                </a:solidFill>
              </a:defRPr>
            </a:lvl6pPr>
            <a:lvl7pPr marL="0" indent="0" algn="l">
              <a:buNone/>
              <a:defRPr sz="2200">
                <a:solidFill>
                  <a:schemeClr val="accent5"/>
                </a:solidFill>
              </a:defRPr>
            </a:lvl7pPr>
            <a:lvl8pPr marL="0" indent="0" algn="l">
              <a:buNone/>
              <a:defRPr sz="2000">
                <a:solidFill>
                  <a:schemeClr val="accent5"/>
                </a:solidFill>
              </a:defRPr>
            </a:lvl8pPr>
            <a:lvl9pPr marL="0" indent="0" algn="l">
              <a:spcBef>
                <a:spcPts val="0"/>
              </a:spcBef>
              <a:buNone/>
              <a:defRPr sz="1800">
                <a:solidFill>
                  <a:schemeClr val="accent5"/>
                </a:solidFill>
              </a:defRPr>
            </a:lvl9pPr>
          </a:lstStyle>
          <a:p>
            <a:pPr lvl="0"/>
            <a:r>
              <a:rPr lang="en-US" dirty="0"/>
              <a:t>Subheadline Calibri 22 pt</a:t>
            </a:r>
          </a:p>
        </p:txBody>
      </p:sp>
      <p:sp>
        <p:nvSpPr>
          <p:cNvPr id="22" name="Presenter"/>
          <p:cNvSpPr>
            <a:spLocks noGrp="1"/>
          </p:cNvSpPr>
          <p:nvPr>
            <p:ph type="body" sz="quarter" idx="10" hasCustomPrompt="1"/>
          </p:nvPr>
        </p:nvSpPr>
        <p:spPr>
          <a:xfrm>
            <a:off x="540000" y="4932000"/>
            <a:ext cx="3574800" cy="612645"/>
          </a:xfrm>
        </p:spPr>
        <p:txBody>
          <a:bodyPr lIns="0" tIns="180000" rIns="0" bIns="0" anchor="t" anchorCtr="0">
            <a:spAutoFit/>
          </a:bodyPr>
          <a:lstStyle>
            <a:lvl1pPr marL="0" indent="0">
              <a:lnSpc>
                <a:spcPct val="100000"/>
              </a:lnSpc>
              <a:spcBef>
                <a:spcPts val="0"/>
              </a:spcBef>
              <a:buNone/>
              <a:defRPr sz="1400" b="0">
                <a:solidFill>
                  <a:schemeClr val="tx1"/>
                </a:solidFill>
              </a:defRPr>
            </a:lvl1pPr>
            <a:lvl2pPr>
              <a:defRPr sz="1600"/>
            </a:lvl2pPr>
            <a:lvl3pPr>
              <a:defRPr sz="1600"/>
            </a:lvl3pPr>
            <a:lvl4pPr>
              <a:defRPr sz="1600"/>
            </a:lvl4pPr>
            <a:lvl5pPr>
              <a:defRPr sz="1600"/>
            </a:lvl5pPr>
            <a:lvl6pPr>
              <a:defRPr sz="1600"/>
            </a:lvl6pPr>
            <a:lvl7pPr>
              <a:defRPr sz="1600"/>
            </a:lvl7pPr>
            <a:lvl8pPr>
              <a:defRPr sz="1600"/>
            </a:lvl8pPr>
          </a:lstStyle>
          <a:p>
            <a:pPr lvl="0"/>
            <a:r>
              <a:rPr lang="en-US" noProof="0" dirty="0"/>
              <a:t>Presenter Calibri 14 pt</a:t>
            </a:r>
            <a:br>
              <a:rPr lang="en-US" noProof="0" dirty="0"/>
            </a:br>
            <a:r>
              <a:rPr lang="en-US" noProof="0" dirty="0"/>
              <a:t>English, month year</a:t>
            </a:r>
          </a:p>
        </p:txBody>
      </p:sp>
      <p:sp>
        <p:nvSpPr>
          <p:cNvPr id="89" name="Key visual" descr="Key visual">
            <a:extLst>
              <a:ext uri="{FF2B5EF4-FFF2-40B4-BE49-F238E27FC236}">
                <a16:creationId xmlns:a16="http://schemas.microsoft.com/office/drawing/2014/main" id="{9AF47493-679E-6C3B-8779-96DED9975241}"/>
              </a:ext>
            </a:extLst>
          </p:cNvPr>
          <p:cNvSpPr>
            <a:spLocks noGrp="1"/>
          </p:cNvSpPr>
          <p:nvPr>
            <p:ph type="pic" sz="quarter" idx="12" hasCustomPrompt="1"/>
          </p:nvPr>
        </p:nvSpPr>
        <p:spPr bwMode="auto">
          <a:xfrm>
            <a:off x="5236175" y="-1"/>
            <a:ext cx="6933600" cy="6858000"/>
          </a:xfrm>
          <a:noFill/>
        </p:spPr>
        <p:txBody>
          <a:bodyPr lIns="180000" tIns="396000" rIns="144000" bIns="108000"/>
          <a:lstStyle>
            <a:lvl1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lvl1pPr>
            <a:lvl2pPr>
              <a:defRPr/>
            </a:lvl2pPr>
          </a:lstStyle>
          <a:p>
            <a:r>
              <a:rPr lang="en-US" dirty="0"/>
              <a:t>Insert title picture or video.</a:t>
            </a:r>
            <a:br>
              <a:rPr lang="en-US" dirty="0"/>
            </a:br>
            <a:br>
              <a:rPr lang="en-US" dirty="0"/>
            </a:br>
            <a:r>
              <a:rPr lang="en-US" dirty="0"/>
              <a:t>Alternatively, delete the media frame </a:t>
            </a:r>
            <a:br>
              <a:rPr lang="en-US" dirty="0"/>
            </a:br>
            <a:r>
              <a:rPr lang="en-US" dirty="0"/>
              <a:t>to get a plain text title.</a:t>
            </a:r>
          </a:p>
        </p:txBody>
      </p:sp>
      <p:pic>
        <p:nvPicPr>
          <p:cNvPr id="8" name="Siemens Healthineers Logo">
            <a:extLst>
              <a:ext uri="{FF2B5EF4-FFF2-40B4-BE49-F238E27FC236}">
                <a16:creationId xmlns:a16="http://schemas.microsoft.com/office/drawing/2014/main" id="{8578988F-54DE-7D8A-707E-A1F52212E0A6}"/>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userDrawn="1"/>
        </p:nvPicPr>
        <p:blipFill>
          <a:blip>
            <a:extLst>
              <a:ext uri="{96DAC541-7B7A-43D3-8B79-37D633B846F1}">
                <asvg:svgBlip xmlns:asvg="http://schemas.microsoft.com/office/drawing/2016/SVG/main" r:embed="rId5"/>
              </a:ext>
            </a:extLst>
          </a:blip>
          <a:srcRect/>
          <a:stretch/>
        </p:blipFill>
        <p:spPr bwMode="black">
          <a:xfrm>
            <a:off x="540000" y="485999"/>
            <a:ext cx="2437200" cy="572742"/>
          </a:xfrm>
          <a:prstGeom prst="rect">
            <a:avLst/>
          </a:prstGeom>
        </p:spPr>
      </p:pic>
      <p:sp>
        <p:nvSpPr>
          <p:cNvPr id="5" name="Date Placeholder 4">
            <a:extLst>
              <a:ext uri="{FF2B5EF4-FFF2-40B4-BE49-F238E27FC236}">
                <a16:creationId xmlns:a16="http://schemas.microsoft.com/office/drawing/2014/main" id="{09FE2B5A-805C-C8A0-3503-7C48D27AFB86}"/>
              </a:ext>
              <a:ext uri="{C183D7F6-B498-43B3-948B-1728B52AA6E4}">
                <adec:decorative xmlns:adec="http://schemas.microsoft.com/office/drawing/2017/decorative" val="1"/>
              </a:ext>
            </a:extLst>
          </p:cNvPr>
          <p:cNvSpPr>
            <a:spLocks noGrp="1"/>
          </p:cNvSpPr>
          <p:nvPr>
            <p:ph type="dt" sz="half" idx="13"/>
          </p:nvPr>
        </p:nvSpPr>
        <p:spPr/>
        <p:txBody>
          <a:bodyPr/>
          <a:lstStyle>
            <a:lvl1pPr>
              <a:defRPr>
                <a:solidFill>
                  <a:schemeClr val="tx1"/>
                </a:solidFill>
              </a:defRPr>
            </a:lvl1pPr>
          </a:lstStyle>
          <a:p>
            <a:r>
              <a:rPr lang="en-US"/>
              <a:t>Unrestricted © Siemens Healthineers, 2026</a:t>
            </a:r>
            <a:endParaRPr lang="en-US" dirty="0"/>
          </a:p>
        </p:txBody>
      </p:sp>
      <p:sp>
        <p:nvSpPr>
          <p:cNvPr id="6" name="Footer Placeholder 5">
            <a:extLst>
              <a:ext uri="{FF2B5EF4-FFF2-40B4-BE49-F238E27FC236}">
                <a16:creationId xmlns:a16="http://schemas.microsoft.com/office/drawing/2014/main" id="{CCB76C53-E95A-8111-408C-A0C0D522DD0C}"/>
              </a:ext>
              <a:ext uri="{C183D7F6-B498-43B3-948B-1728B52AA6E4}">
                <adec:decorative xmlns:adec="http://schemas.microsoft.com/office/drawing/2017/decorative" val="1"/>
              </a:ext>
            </a:extLst>
          </p:cNvPr>
          <p:cNvSpPr>
            <a:spLocks noGrp="1"/>
          </p:cNvSpPr>
          <p:nvPr>
            <p:ph type="ftr" sz="quarter" idx="14"/>
          </p:nvPr>
        </p:nvSpPr>
        <p:spPr/>
        <p:txBody>
          <a:bodyPr/>
          <a:lstStyle>
            <a:lvl1pPr>
              <a:defRPr>
                <a:solidFill>
                  <a:schemeClr val="tx1"/>
                </a:solidFill>
              </a:defRPr>
            </a:lvl1pPr>
          </a:lstStyle>
          <a:p>
            <a:r>
              <a:rPr lang="en-US"/>
              <a:t>SHS DI XP</a:t>
            </a:r>
            <a:endParaRPr lang="en-US" dirty="0"/>
          </a:p>
        </p:txBody>
      </p:sp>
      <p:sp>
        <p:nvSpPr>
          <p:cNvPr id="7" name="Slide Number Placeholder 6">
            <a:extLst>
              <a:ext uri="{FF2B5EF4-FFF2-40B4-BE49-F238E27FC236}">
                <a16:creationId xmlns:a16="http://schemas.microsoft.com/office/drawing/2014/main" id="{86AA6A95-3CA6-72FF-3855-FC0BB0C20B88}"/>
              </a:ext>
              <a:ext uri="{C183D7F6-B498-43B3-948B-1728B52AA6E4}">
                <adec:decorative xmlns:adec="http://schemas.microsoft.com/office/drawing/2017/decorative" val="1"/>
              </a:ext>
            </a:extLst>
          </p:cNvPr>
          <p:cNvSpPr>
            <a:spLocks noGrp="1"/>
          </p:cNvSpPr>
          <p:nvPr>
            <p:ph type="sldNum" sz="quarter" idx="15"/>
          </p:nvPr>
        </p:nvSpPr>
        <p:spPr/>
        <p:txBody>
          <a:bodyPr/>
          <a:lstStyle>
            <a:lvl1pPr>
              <a:defRPr>
                <a:solidFill>
                  <a:schemeClr val="tx1"/>
                </a:solidFill>
              </a:defRPr>
            </a:lvl1pPr>
          </a:lstStyle>
          <a:p>
            <a:fld id="{42B424FB-C8CA-40D0-9E9F-83B6197CB6E7}" type="slidenum">
              <a:rPr lang="en-US" smtClean="0"/>
              <a:pPr/>
              <a:t>‹Nr.›</a:t>
            </a:fld>
            <a:endParaRPr lang="en-US" dirty="0"/>
          </a:p>
        </p:txBody>
      </p:sp>
    </p:spTree>
    <p:extLst>
      <p:ext uri="{BB962C8B-B14F-4D97-AF65-F5344CB8AC3E}">
        <p14:creationId xmlns:p14="http://schemas.microsoft.com/office/powerpoint/2010/main" val="3610757753"/>
      </p:ext>
    </p:extLst>
  </p:cSld>
  <p:clrMapOvr>
    <a:overrideClrMapping bg1="lt1" tx1="dk1" bg2="lt2" tx2="dk2" accent1="accent1" accent2="accent2" accent3="accent3" accent4="accent4" accent5="accent5" accent6="accent6" hlink="hlink" folHlink="folHlink"/>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Contact White">
    <p:bg>
      <p:bgRef idx="1001">
        <a:schemeClr val="bg1"/>
      </p:bgRef>
    </p:bg>
    <p:spTree>
      <p:nvGrpSpPr>
        <p:cNvPr id="1" name=""/>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341E54E8-DCE9-5412-E52A-59374631E129}"/>
              </a:ext>
            </a:extLst>
          </p:cNvPr>
          <p:cNvGraphicFramePr>
            <a:graphicFrameLocks/>
          </p:cNvGraphicFramePr>
          <p:nvPr userDrawn="1">
            <p:custDataLst>
              <p:tags r:id="rId1"/>
            </p:custDataLst>
            <p:extLst>
              <p:ext uri="{D42A27DB-BD31-4B8C-83A1-F6EECF244321}">
                <p14:modId xmlns:p14="http://schemas.microsoft.com/office/powerpoint/2010/main" val="2517272962"/>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60" imgH="360" progId="TCLayout.ActiveDocument.1">
                  <p:embed/>
                </p:oleObj>
              </mc:Choice>
              <mc:Fallback>
                <p:oleObj name="think-cell Slide" r:id="rId3" imgW="360" imgH="360" progId="TCLayout.ActiveDocument.1">
                  <p:embed/>
                  <p:pic>
                    <p:nvPicPr>
                      <p:cNvPr id="2" name="think-cell data - do not delete" hidden="1">
                        <a:extLst>
                          <a:ext uri="{FF2B5EF4-FFF2-40B4-BE49-F238E27FC236}">
                            <a16:creationId xmlns:a16="http://schemas.microsoft.com/office/drawing/2014/main" id="{341E54E8-DCE9-5412-E52A-59374631E129}"/>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4" name="Headline"/>
          <p:cNvSpPr>
            <a:spLocks noGrp="1"/>
          </p:cNvSpPr>
          <p:nvPr>
            <p:ph type="title" hasCustomPrompt="1"/>
          </p:nvPr>
        </p:nvSpPr>
        <p:spPr>
          <a:xfrm>
            <a:off x="539999" y="219599"/>
            <a:ext cx="9212400" cy="832913"/>
          </a:xfrm>
        </p:spPr>
        <p:txBody>
          <a:bodyPr vert="horz" rIns="0"/>
          <a:lstStyle>
            <a:lvl1pPr>
              <a:defRPr b="0">
                <a:solidFill>
                  <a:schemeClr val="bg2"/>
                </a:solidFill>
              </a:defRPr>
            </a:lvl1pPr>
          </a:lstStyle>
          <a:p>
            <a:r>
              <a:rPr lang="en-US" noProof="0" dirty="0"/>
              <a:t>Title SH-Bree-Headline 27 pt</a:t>
            </a:r>
            <a:br>
              <a:rPr lang="en-US" noProof="0" dirty="0"/>
            </a:br>
            <a:r>
              <a:rPr lang="en-US" noProof="0" dirty="0"/>
              <a:t>Optionally switch to black for second line</a:t>
            </a:r>
            <a:endParaRPr lang="de-DE" dirty="0"/>
          </a:p>
        </p:txBody>
      </p:sp>
      <p:sp>
        <p:nvSpPr>
          <p:cNvPr id="5" name="Name 1">
            <a:extLst>
              <a:ext uri="{FF2B5EF4-FFF2-40B4-BE49-F238E27FC236}">
                <a16:creationId xmlns:a16="http://schemas.microsoft.com/office/drawing/2014/main" id="{A5AC0142-444C-5AA4-BD49-A79B2A68B6A7}"/>
              </a:ext>
            </a:extLst>
          </p:cNvPr>
          <p:cNvSpPr>
            <a:spLocks noGrp="1"/>
          </p:cNvSpPr>
          <p:nvPr>
            <p:ph type="body" sz="quarter" idx="36" hasCustomPrompt="1"/>
          </p:nvPr>
        </p:nvSpPr>
        <p:spPr>
          <a:xfrm>
            <a:off x="540000" y="1620000"/>
            <a:ext cx="3754188" cy="2196000"/>
          </a:xfrm>
          <a:noFill/>
        </p:spPr>
        <p:txBody>
          <a:bodyPr lIns="0" tIns="90000" rIns="0" bIns="90000" anchor="t" anchorCtr="0"/>
          <a:lstStyle>
            <a:lvl1pPr marL="0" indent="0">
              <a:spcAft>
                <a:spcPts val="600"/>
              </a:spcAft>
              <a:buFont typeface="Arial" panose="020B0604020202020204" pitchFamily="34" charset="0"/>
              <a:buNone/>
              <a:defRPr sz="1800" b="1">
                <a:solidFill>
                  <a:schemeClr val="bg2"/>
                </a:solidFill>
                <a:latin typeface="+mn-lt"/>
              </a:defRPr>
            </a:lvl1pPr>
            <a:lvl2pPr marL="0" marR="0" indent="0" algn="l" defTabSz="914400" rtl="0" eaLnBrk="1" fontAlgn="auto" latinLnBrk="0" hangingPunct="1">
              <a:lnSpc>
                <a:spcPct val="100000"/>
              </a:lnSpc>
              <a:spcBef>
                <a:spcPts val="0"/>
              </a:spcBef>
              <a:spcAft>
                <a:spcPts val="0"/>
              </a:spcAft>
              <a:buClr>
                <a:schemeClr val="bg2"/>
              </a:buClr>
              <a:buSzTx/>
              <a:buFont typeface="Arial" panose="020B0604020202020204" pitchFamily="34" charset="0"/>
              <a:buNone/>
              <a:tabLst/>
              <a:defRPr sz="1800">
                <a:solidFill>
                  <a:schemeClr val="tx1"/>
                </a:solidFill>
              </a:defRPr>
            </a:lvl2pPr>
            <a:lvl3pPr marL="0" indent="0">
              <a:spcBef>
                <a:spcPts val="300"/>
              </a:spcBef>
              <a:buNone/>
              <a:defRPr sz="1800">
                <a:solidFill>
                  <a:schemeClr val="tx1"/>
                </a:solidFill>
              </a:defRPr>
            </a:lvl3pPr>
            <a:lvl4pPr marL="0" indent="0">
              <a:spcBef>
                <a:spcPts val="0"/>
              </a:spcBef>
              <a:buNone/>
              <a:defRPr sz="1600" b="0">
                <a:solidFill>
                  <a:schemeClr val="tx1"/>
                </a:solidFill>
              </a:defRPr>
            </a:lvl4pPr>
            <a:lvl5pPr marL="0" indent="0">
              <a:spcBef>
                <a:spcPts val="300"/>
              </a:spcBef>
              <a:buNone/>
              <a:defRPr sz="1600">
                <a:solidFill>
                  <a:schemeClr val="tx1"/>
                </a:solidFill>
              </a:defRPr>
            </a:lvl5pPr>
            <a:lvl6pPr marL="0" indent="0">
              <a:spcBef>
                <a:spcPts val="0"/>
              </a:spcBef>
              <a:spcAft>
                <a:spcPts val="0"/>
              </a:spcAft>
              <a:buNone/>
              <a:defRPr sz="1400">
                <a:solidFill>
                  <a:schemeClr val="tx1"/>
                </a:solidFill>
              </a:defRPr>
            </a:lvl6pPr>
            <a:lvl7pPr marL="0" indent="0">
              <a:spcBef>
                <a:spcPts val="300"/>
              </a:spcBef>
              <a:spcAft>
                <a:spcPts val="0"/>
              </a:spcAft>
              <a:buNone/>
              <a:defRPr sz="1400" b="0">
                <a:solidFill>
                  <a:schemeClr val="tx1"/>
                </a:solidFill>
              </a:defRPr>
            </a:lvl7pPr>
            <a:lvl8pPr marL="0" indent="0">
              <a:spcBef>
                <a:spcPts val="0"/>
              </a:spcBef>
              <a:spcAft>
                <a:spcPts val="0"/>
              </a:spcAft>
              <a:buNone/>
              <a:defRPr sz="1200">
                <a:solidFill>
                  <a:schemeClr val="tx1"/>
                </a:solidFill>
              </a:defRPr>
            </a:lvl8pPr>
            <a:lvl9pPr>
              <a:spcBef>
                <a:spcPts val="300"/>
              </a:spcBef>
              <a:spcAft>
                <a:spcPts val="0"/>
              </a:spcAft>
              <a:defRPr sz="1200">
                <a:solidFill>
                  <a:schemeClr val="tx1"/>
                </a:solidFill>
              </a:defRPr>
            </a:lvl9pPr>
          </a:lstStyle>
          <a:p>
            <a:pPr lvl="0"/>
            <a:r>
              <a:rPr lang="en-US" noProof="0" dirty="0"/>
              <a:t>Department details</a:t>
            </a:r>
          </a:p>
          <a:p>
            <a:pPr lvl="1"/>
            <a:r>
              <a:rPr lang="en-US" noProof="0" dirty="0"/>
              <a:t>Name of legal entity</a:t>
            </a:r>
          </a:p>
          <a:p>
            <a:pPr lvl="1"/>
            <a:r>
              <a:rPr lang="en-US" noProof="0" dirty="0"/>
              <a:t>Street</a:t>
            </a:r>
          </a:p>
          <a:p>
            <a:pPr marL="0" marR="0" lvl="1" indent="0" algn="l" defTabSz="914400" rtl="0" eaLnBrk="1" fontAlgn="auto" latinLnBrk="0" hangingPunct="1">
              <a:lnSpc>
                <a:spcPct val="100000"/>
              </a:lnSpc>
              <a:spcBef>
                <a:spcPts val="0"/>
              </a:spcBef>
              <a:spcAft>
                <a:spcPts val="0"/>
              </a:spcAft>
              <a:buClr>
                <a:schemeClr val="bg2"/>
              </a:buClr>
              <a:buSzTx/>
              <a:buFont typeface="Arial" panose="020B0604020202020204" pitchFamily="34" charset="0"/>
              <a:buNone/>
              <a:tabLst/>
              <a:defRPr/>
            </a:pPr>
            <a:r>
              <a:rPr lang="en-US" noProof="0" dirty="0"/>
              <a:t>City, Country</a:t>
            </a:r>
          </a:p>
        </p:txBody>
      </p:sp>
      <p:cxnSp>
        <p:nvCxnSpPr>
          <p:cNvPr id="6" name="Rooftop 1">
            <a:extLst>
              <a:ext uri="{FF2B5EF4-FFF2-40B4-BE49-F238E27FC236}">
                <a16:creationId xmlns:a16="http://schemas.microsoft.com/office/drawing/2014/main" id="{D90B2CD3-81C5-B628-582D-2223AA1C1D1C}"/>
              </a:ext>
              <a:ext uri="{C183D7F6-B498-43B3-948B-1728B52AA6E4}">
                <adec:decorative xmlns:adec="http://schemas.microsoft.com/office/drawing/2017/decorative" val="1"/>
              </a:ext>
            </a:extLst>
          </p:cNvPr>
          <p:cNvCxnSpPr>
            <a:cxnSpLocks noGrp="1" noRot="1" noMove="1" noResize="1" noEditPoints="1" noAdjustHandles="1" noChangeArrowheads="1" noChangeShapeType="1"/>
          </p:cNvCxnSpPr>
          <p:nvPr userDrawn="1"/>
        </p:nvCxnSpPr>
        <p:spPr>
          <a:xfrm>
            <a:off x="540000" y="1620000"/>
            <a:ext cx="3754800" cy="0"/>
          </a:xfrm>
          <a:prstGeom prst="line">
            <a:avLst/>
          </a:prstGeom>
          <a:ln w="6350" cap="rnd">
            <a:solidFill>
              <a:schemeClr val="tx1"/>
            </a:solidFill>
            <a:prstDash val="solid"/>
          </a:ln>
        </p:spPr>
        <p:style>
          <a:lnRef idx="1">
            <a:schemeClr val="accent1"/>
          </a:lnRef>
          <a:fillRef idx="0">
            <a:schemeClr val="accent1"/>
          </a:fillRef>
          <a:effectRef idx="0">
            <a:schemeClr val="accent1"/>
          </a:effectRef>
          <a:fontRef idx="minor">
            <a:schemeClr val="tx1"/>
          </a:fontRef>
        </p:style>
      </p:cxnSp>
      <p:sp>
        <p:nvSpPr>
          <p:cNvPr id="10" name="Name 2">
            <a:extLst>
              <a:ext uri="{FF2B5EF4-FFF2-40B4-BE49-F238E27FC236}">
                <a16:creationId xmlns:a16="http://schemas.microsoft.com/office/drawing/2014/main" id="{77158D39-E88A-8444-1809-35654AB15B8E}"/>
              </a:ext>
            </a:extLst>
          </p:cNvPr>
          <p:cNvSpPr>
            <a:spLocks noGrp="1"/>
          </p:cNvSpPr>
          <p:nvPr>
            <p:ph type="body" sz="quarter" idx="37" hasCustomPrompt="1"/>
          </p:nvPr>
        </p:nvSpPr>
        <p:spPr>
          <a:xfrm>
            <a:off x="5242693" y="1620000"/>
            <a:ext cx="3754188" cy="2196000"/>
          </a:xfrm>
          <a:noFill/>
        </p:spPr>
        <p:txBody>
          <a:bodyPr lIns="0" tIns="90000" rIns="0" bIns="90000" anchor="t" anchorCtr="0"/>
          <a:lstStyle>
            <a:lvl1pPr marL="0" indent="0">
              <a:spcAft>
                <a:spcPts val="600"/>
              </a:spcAft>
              <a:buFont typeface="Arial" panose="020B0604020202020204" pitchFamily="34" charset="0"/>
              <a:buNone/>
              <a:defRPr sz="1800" b="1">
                <a:solidFill>
                  <a:schemeClr val="bg2"/>
                </a:solidFill>
                <a:latin typeface="+mn-lt"/>
              </a:defRPr>
            </a:lvl1pPr>
            <a:lvl2pPr marL="0" marR="0" indent="0" algn="l" defTabSz="914400" rtl="0" eaLnBrk="1" fontAlgn="auto" latinLnBrk="0" hangingPunct="1">
              <a:lnSpc>
                <a:spcPct val="100000"/>
              </a:lnSpc>
              <a:spcBef>
                <a:spcPts val="0"/>
              </a:spcBef>
              <a:spcAft>
                <a:spcPts val="0"/>
              </a:spcAft>
              <a:buClr>
                <a:schemeClr val="bg2"/>
              </a:buClr>
              <a:buSzTx/>
              <a:buFont typeface="Arial" panose="020B0604020202020204" pitchFamily="34" charset="0"/>
              <a:buNone/>
              <a:tabLst/>
              <a:defRPr sz="1800">
                <a:solidFill>
                  <a:schemeClr val="tx1"/>
                </a:solidFill>
              </a:defRPr>
            </a:lvl2pPr>
            <a:lvl3pPr marL="0" indent="0">
              <a:spcBef>
                <a:spcPts val="300"/>
              </a:spcBef>
              <a:buNone/>
              <a:defRPr sz="1800">
                <a:solidFill>
                  <a:schemeClr val="tx1"/>
                </a:solidFill>
              </a:defRPr>
            </a:lvl3pPr>
            <a:lvl4pPr marL="0" indent="0">
              <a:spcBef>
                <a:spcPts val="0"/>
              </a:spcBef>
              <a:buNone/>
              <a:defRPr sz="1600" b="0">
                <a:solidFill>
                  <a:schemeClr val="tx1"/>
                </a:solidFill>
              </a:defRPr>
            </a:lvl4pPr>
            <a:lvl5pPr marL="0" indent="0">
              <a:spcBef>
                <a:spcPts val="300"/>
              </a:spcBef>
              <a:buNone/>
              <a:defRPr sz="1600">
                <a:solidFill>
                  <a:schemeClr val="tx1"/>
                </a:solidFill>
              </a:defRPr>
            </a:lvl5pPr>
            <a:lvl6pPr marL="0" indent="0">
              <a:spcBef>
                <a:spcPts val="0"/>
              </a:spcBef>
              <a:spcAft>
                <a:spcPts val="0"/>
              </a:spcAft>
              <a:buNone/>
              <a:defRPr sz="1400">
                <a:solidFill>
                  <a:schemeClr val="tx1"/>
                </a:solidFill>
              </a:defRPr>
            </a:lvl6pPr>
            <a:lvl7pPr marL="0" indent="0">
              <a:spcBef>
                <a:spcPts val="300"/>
              </a:spcBef>
              <a:spcAft>
                <a:spcPts val="0"/>
              </a:spcAft>
              <a:buNone/>
              <a:defRPr sz="1400" b="0">
                <a:solidFill>
                  <a:schemeClr val="tx1"/>
                </a:solidFill>
              </a:defRPr>
            </a:lvl7pPr>
            <a:lvl8pPr marL="0" indent="0">
              <a:spcBef>
                <a:spcPts val="0"/>
              </a:spcBef>
              <a:spcAft>
                <a:spcPts val="0"/>
              </a:spcAft>
              <a:buNone/>
              <a:defRPr sz="1200">
                <a:solidFill>
                  <a:schemeClr val="tx1"/>
                </a:solidFill>
              </a:defRPr>
            </a:lvl8pPr>
            <a:lvl9pPr>
              <a:spcBef>
                <a:spcPts val="300"/>
              </a:spcBef>
              <a:spcAft>
                <a:spcPts val="0"/>
              </a:spcAft>
              <a:defRPr sz="1200">
                <a:solidFill>
                  <a:schemeClr val="tx1"/>
                </a:solidFill>
              </a:defRPr>
            </a:lvl9pPr>
          </a:lstStyle>
          <a:p>
            <a:pPr lvl="0"/>
            <a:r>
              <a:rPr lang="en-US" noProof="0" dirty="0"/>
              <a:t>First name last name</a:t>
            </a:r>
          </a:p>
          <a:p>
            <a:pPr lvl="1"/>
            <a:r>
              <a:rPr lang="en-US" noProof="0" dirty="0"/>
              <a:t>Title/Position</a:t>
            </a:r>
          </a:p>
          <a:p>
            <a:pPr lvl="1"/>
            <a:r>
              <a:rPr lang="en-US" noProof="0" dirty="0"/>
              <a:t>Phone +00 0000 00-0000</a:t>
            </a:r>
          </a:p>
          <a:p>
            <a:pPr marL="0" marR="0" lvl="1" indent="0" algn="l" defTabSz="914400" rtl="0" eaLnBrk="1" fontAlgn="auto" latinLnBrk="0" hangingPunct="1">
              <a:lnSpc>
                <a:spcPct val="100000"/>
              </a:lnSpc>
              <a:spcBef>
                <a:spcPts val="0"/>
              </a:spcBef>
              <a:spcAft>
                <a:spcPts val="0"/>
              </a:spcAft>
              <a:buClr>
                <a:schemeClr val="bg2"/>
              </a:buClr>
              <a:buSzTx/>
              <a:buFont typeface="Arial" panose="020B0604020202020204" pitchFamily="34" charset="0"/>
              <a:buNone/>
              <a:tabLst/>
              <a:defRPr/>
            </a:pPr>
            <a:r>
              <a:rPr lang="en-US" noProof="0" dirty="0"/>
              <a:t>firstname.lastname@siemens-healthineers.com</a:t>
            </a:r>
          </a:p>
          <a:p>
            <a:pPr marL="0" marR="0" lvl="1" indent="0" algn="l" defTabSz="914400" rtl="0" eaLnBrk="1" fontAlgn="auto" latinLnBrk="0" hangingPunct="1">
              <a:lnSpc>
                <a:spcPct val="100000"/>
              </a:lnSpc>
              <a:spcBef>
                <a:spcPts val="0"/>
              </a:spcBef>
              <a:spcAft>
                <a:spcPts val="0"/>
              </a:spcAft>
              <a:buClr>
                <a:schemeClr val="bg2"/>
              </a:buClr>
              <a:buSzTx/>
              <a:buFont typeface="Arial" panose="020B0604020202020204" pitchFamily="34" charset="0"/>
              <a:buNone/>
              <a:tabLst/>
              <a:defRPr/>
            </a:pPr>
            <a:r>
              <a:rPr lang="en-US" noProof="0" dirty="0"/>
              <a:t>siemens-healthineers.com</a:t>
            </a:r>
          </a:p>
        </p:txBody>
      </p:sp>
      <p:cxnSp>
        <p:nvCxnSpPr>
          <p:cNvPr id="7" name="Rooftop 2">
            <a:extLst>
              <a:ext uri="{FF2B5EF4-FFF2-40B4-BE49-F238E27FC236}">
                <a16:creationId xmlns:a16="http://schemas.microsoft.com/office/drawing/2014/main" id="{172F2CD6-B048-19C8-0226-F03993456D50}"/>
              </a:ext>
              <a:ext uri="{C183D7F6-B498-43B3-948B-1728B52AA6E4}">
                <adec:decorative xmlns:adec="http://schemas.microsoft.com/office/drawing/2017/decorative" val="1"/>
              </a:ext>
            </a:extLst>
          </p:cNvPr>
          <p:cNvCxnSpPr>
            <a:cxnSpLocks noGrp="1" noRot="1" noMove="1" noResize="1" noEditPoints="1" noAdjustHandles="1" noChangeArrowheads="1" noChangeShapeType="1"/>
          </p:cNvCxnSpPr>
          <p:nvPr userDrawn="1"/>
        </p:nvCxnSpPr>
        <p:spPr>
          <a:xfrm>
            <a:off x="5239975" y="1620000"/>
            <a:ext cx="3754800" cy="0"/>
          </a:xfrm>
          <a:prstGeom prst="line">
            <a:avLst/>
          </a:prstGeom>
          <a:ln w="6350" cap="rnd">
            <a:solidFill>
              <a:schemeClr val="tx1"/>
            </a:solidFill>
            <a:prstDash val="solid"/>
          </a:ln>
        </p:spPr>
        <p:style>
          <a:lnRef idx="1">
            <a:schemeClr val="accent1"/>
          </a:lnRef>
          <a:fillRef idx="0">
            <a:schemeClr val="accent1"/>
          </a:fillRef>
          <a:effectRef idx="0">
            <a:schemeClr val="accent1"/>
          </a:effectRef>
          <a:fontRef idx="minor">
            <a:schemeClr val="tx1"/>
          </a:fontRef>
        </p:style>
      </p:cxnSp>
      <p:sp>
        <p:nvSpPr>
          <p:cNvPr id="19" name="Footnote">
            <a:extLst>
              <a:ext uri="{C183D7F6-B498-43B3-948B-1728B52AA6E4}">
                <adec:decorative xmlns:adec="http://schemas.microsoft.com/office/drawing/2017/decorative" val="1"/>
              </a:ext>
            </a:extLst>
          </p:cNvPr>
          <p:cNvSpPr>
            <a:spLocks noGrp="1"/>
          </p:cNvSpPr>
          <p:nvPr>
            <p:ph type="body" sz="quarter" idx="15" hasCustomPrompt="1"/>
          </p:nvPr>
        </p:nvSpPr>
        <p:spPr>
          <a:xfrm>
            <a:off x="540000" y="6297348"/>
            <a:ext cx="4510800" cy="360000"/>
          </a:xfrm>
        </p:spPr>
        <p:txBody>
          <a:bodyPr anchor="b" anchorCtr="0">
            <a:noAutofit/>
          </a:bodyPr>
          <a:lstStyle>
            <a:lvl1pPr>
              <a:lnSpc>
                <a:spcPct val="100000"/>
              </a:lnSpc>
              <a:defRPr sz="1000" b="0">
                <a:solidFill>
                  <a:schemeClr val="tx1"/>
                </a:solidFill>
              </a:defRPr>
            </a:lvl1pPr>
          </a:lstStyle>
          <a:p>
            <a:r>
              <a:rPr lang="en-US" dirty="0"/>
              <a:t>Click to add footnote</a:t>
            </a:r>
            <a:br>
              <a:rPr lang="en-US" dirty="0"/>
            </a:br>
            <a:r>
              <a:rPr lang="en-US" dirty="0"/>
              <a:t>second line</a:t>
            </a:r>
          </a:p>
        </p:txBody>
      </p:sp>
      <p:pic>
        <p:nvPicPr>
          <p:cNvPr id="12" name="Siemens Healthineers Logo">
            <a:extLst>
              <a:ext uri="{FF2B5EF4-FFF2-40B4-BE49-F238E27FC236}">
                <a16:creationId xmlns:a16="http://schemas.microsoft.com/office/drawing/2014/main" id="{6B9F973A-4752-3229-EEC3-4B2A58981791}"/>
              </a:ext>
              <a:ext uri="{C183D7F6-B498-43B3-948B-1728B52AA6E4}">
                <adec:decorative xmlns:adec="http://schemas.microsoft.com/office/drawing/2017/decorative" val="1"/>
              </a:ext>
            </a:extLst>
          </p:cNvPr>
          <p:cNvPicPr>
            <a:picLocks noGrp="1" noRot="1" noMove="1" noResize="1" noEditPoints="1" noAdjustHandles="1" noChangeArrowheads="1" noChangeShapeType="1" noCrop="1"/>
          </p:cNvPicPr>
          <p:nvPr userDrawn="1"/>
        </p:nvPicPr>
        <p:blipFill>
          <a:blip>
            <a:extLst>
              <a:ext uri="{96DAC541-7B7A-43D3-8B79-37D633B846F1}">
                <asvg:svgBlip xmlns:asvg="http://schemas.microsoft.com/office/drawing/2016/SVG/main" r:embed="rId5"/>
              </a:ext>
            </a:extLst>
          </a:blip>
          <a:srcRect/>
          <a:stretch/>
        </p:blipFill>
        <p:spPr bwMode="black">
          <a:xfrm>
            <a:off x="10440000" y="281267"/>
            <a:ext cx="1440000" cy="338400"/>
          </a:xfrm>
          <a:prstGeom prst="rect">
            <a:avLst/>
          </a:prstGeom>
        </p:spPr>
      </p:pic>
      <p:sp>
        <p:nvSpPr>
          <p:cNvPr id="3" name="Date Placeholder 2">
            <a:extLst>
              <a:ext uri="{FF2B5EF4-FFF2-40B4-BE49-F238E27FC236}">
                <a16:creationId xmlns:a16="http://schemas.microsoft.com/office/drawing/2014/main" id="{3B62974C-CE6E-B4AA-E3E7-B3D893F9A08A}"/>
              </a:ext>
              <a:ext uri="{C183D7F6-B498-43B3-948B-1728B52AA6E4}">
                <adec:decorative xmlns:adec="http://schemas.microsoft.com/office/drawing/2017/decorative" val="1"/>
              </a:ext>
            </a:extLst>
          </p:cNvPr>
          <p:cNvSpPr>
            <a:spLocks noGrp="1"/>
          </p:cNvSpPr>
          <p:nvPr>
            <p:ph type="dt" sz="half" idx="38"/>
          </p:nvPr>
        </p:nvSpPr>
        <p:spPr/>
        <p:txBody>
          <a:bodyPr/>
          <a:lstStyle/>
          <a:p>
            <a:pPr algn="r"/>
            <a:r>
              <a:rPr lang="en-US"/>
              <a:t>Unrestricted © Siemens Healthineers, 2026</a:t>
            </a:r>
            <a:endParaRPr lang="en-US" dirty="0"/>
          </a:p>
        </p:txBody>
      </p:sp>
      <p:sp>
        <p:nvSpPr>
          <p:cNvPr id="9" name="Footer Placeholder 8">
            <a:extLst>
              <a:ext uri="{FF2B5EF4-FFF2-40B4-BE49-F238E27FC236}">
                <a16:creationId xmlns:a16="http://schemas.microsoft.com/office/drawing/2014/main" id="{5972AE29-03E9-8780-440B-7F38E66A9FC0}"/>
              </a:ext>
              <a:ext uri="{C183D7F6-B498-43B3-948B-1728B52AA6E4}">
                <adec:decorative xmlns:adec="http://schemas.microsoft.com/office/drawing/2017/decorative" val="1"/>
              </a:ext>
            </a:extLst>
          </p:cNvPr>
          <p:cNvSpPr>
            <a:spLocks noGrp="1"/>
          </p:cNvSpPr>
          <p:nvPr>
            <p:ph type="ftr" sz="quarter" idx="39"/>
          </p:nvPr>
        </p:nvSpPr>
        <p:spPr/>
        <p:txBody>
          <a:bodyPr/>
          <a:lstStyle/>
          <a:p>
            <a:r>
              <a:rPr lang="en-US"/>
              <a:t>SHS DI XP</a:t>
            </a:r>
            <a:endParaRPr lang="en-US" dirty="0"/>
          </a:p>
        </p:txBody>
      </p:sp>
      <p:sp>
        <p:nvSpPr>
          <p:cNvPr id="11" name="Slide Number Placeholder 10">
            <a:extLst>
              <a:ext uri="{FF2B5EF4-FFF2-40B4-BE49-F238E27FC236}">
                <a16:creationId xmlns:a16="http://schemas.microsoft.com/office/drawing/2014/main" id="{2945FA84-0B3A-6078-00E4-53CFBB09B231}"/>
              </a:ext>
              <a:ext uri="{C183D7F6-B498-43B3-948B-1728B52AA6E4}">
                <adec:decorative xmlns:adec="http://schemas.microsoft.com/office/drawing/2017/decorative" val="1"/>
              </a:ext>
            </a:extLst>
          </p:cNvPr>
          <p:cNvSpPr>
            <a:spLocks noGrp="1"/>
          </p:cNvSpPr>
          <p:nvPr>
            <p:ph type="sldNum" sz="quarter" idx="40"/>
          </p:nvPr>
        </p:nvSpPr>
        <p:spPr/>
        <p:txBody>
          <a:bodyPr/>
          <a:lstStyle/>
          <a:p>
            <a:fld id="{42B424FB-C8CA-40D0-9E9F-83B6197CB6E7}" type="slidenum">
              <a:rPr lang="en-US" smtClean="0"/>
              <a:pPr/>
              <a:t>‹Nr.›</a:t>
            </a:fld>
            <a:endParaRPr lang="en-US" b="1" dirty="0"/>
          </a:p>
        </p:txBody>
      </p:sp>
    </p:spTree>
    <p:extLst>
      <p:ext uri="{BB962C8B-B14F-4D97-AF65-F5344CB8AC3E}">
        <p14:creationId xmlns:p14="http://schemas.microsoft.com/office/powerpoint/2010/main" val="2950481971"/>
      </p:ext>
    </p:extLst>
  </p:cSld>
  <p:clrMapOvr>
    <a:overrideClrMapping bg1="lt1" tx1="dk1" bg2="lt2" tx2="dk2" accent1="accent1" accent2="accent2" accent3="accent3" accent4="accent4" accent5="accent5" accent6="accent6" hlink="hlink" folHlink="folHlink"/>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Contact Pictures Black">
    <p:bg>
      <p:bgRef idx="1001">
        <a:schemeClr val="bg1"/>
      </p:bgRef>
    </p:bg>
    <p:spTree>
      <p:nvGrpSpPr>
        <p:cNvPr id="1" name=""/>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E8B7D09D-6EB4-4C62-CA82-C421EED187C2}"/>
              </a:ext>
            </a:extLst>
          </p:cNvPr>
          <p:cNvGraphicFramePr>
            <a:graphicFrameLocks/>
          </p:cNvGraphicFramePr>
          <p:nvPr userDrawn="1">
            <p:custDataLst>
              <p:tags r:id="rId1"/>
            </p:custDataLst>
            <p:extLst>
              <p:ext uri="{D42A27DB-BD31-4B8C-83A1-F6EECF244321}">
                <p14:modId xmlns:p14="http://schemas.microsoft.com/office/powerpoint/2010/main" val="77914038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60" imgH="360" progId="TCLayout.ActiveDocument.1">
                  <p:embed/>
                </p:oleObj>
              </mc:Choice>
              <mc:Fallback>
                <p:oleObj name="think-cell Slide" r:id="rId3" imgW="360" imgH="360" progId="TCLayout.ActiveDocument.1">
                  <p:embed/>
                  <p:pic>
                    <p:nvPicPr>
                      <p:cNvPr id="2" name="think-cell data - do not delete" hidden="1">
                        <a:extLst>
                          <a:ext uri="{FF2B5EF4-FFF2-40B4-BE49-F238E27FC236}">
                            <a16:creationId xmlns:a16="http://schemas.microsoft.com/office/drawing/2014/main" id="{E8B7D09D-6EB4-4C62-CA82-C421EED187C2}"/>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4" name="Headline"/>
          <p:cNvSpPr>
            <a:spLocks noGrp="1"/>
          </p:cNvSpPr>
          <p:nvPr>
            <p:ph type="title" hasCustomPrompt="1"/>
          </p:nvPr>
        </p:nvSpPr>
        <p:spPr>
          <a:xfrm>
            <a:off x="539999" y="219599"/>
            <a:ext cx="9212400" cy="832913"/>
          </a:xfrm>
        </p:spPr>
        <p:txBody>
          <a:bodyPr vert="horz" rIns="0"/>
          <a:lstStyle>
            <a:lvl1pPr>
              <a:defRPr b="0">
                <a:solidFill>
                  <a:schemeClr val="tx2"/>
                </a:solidFill>
              </a:defRPr>
            </a:lvl1pPr>
          </a:lstStyle>
          <a:p>
            <a:r>
              <a:rPr lang="en-US" noProof="0" dirty="0"/>
              <a:t>Title SH-Bree-Headline 27 pt</a:t>
            </a:r>
            <a:br>
              <a:rPr lang="en-US" noProof="0" dirty="0"/>
            </a:br>
            <a:r>
              <a:rPr lang="en-US" noProof="0" dirty="0"/>
              <a:t>Optionally switch to white for second line</a:t>
            </a:r>
          </a:p>
        </p:txBody>
      </p:sp>
      <p:sp>
        <p:nvSpPr>
          <p:cNvPr id="5" name="Name 1">
            <a:extLst>
              <a:ext uri="{FF2B5EF4-FFF2-40B4-BE49-F238E27FC236}">
                <a16:creationId xmlns:a16="http://schemas.microsoft.com/office/drawing/2014/main" id="{A5AC0142-444C-5AA4-BD49-A79B2A68B6A7}"/>
              </a:ext>
            </a:extLst>
          </p:cNvPr>
          <p:cNvSpPr>
            <a:spLocks noGrp="1"/>
          </p:cNvSpPr>
          <p:nvPr>
            <p:ph type="body" sz="quarter" idx="36" hasCustomPrompt="1"/>
          </p:nvPr>
        </p:nvSpPr>
        <p:spPr>
          <a:xfrm>
            <a:off x="540000" y="1620000"/>
            <a:ext cx="1332000" cy="2196000"/>
          </a:xfrm>
          <a:solidFill>
            <a:schemeClr val="tx1"/>
          </a:solidFill>
        </p:spPr>
        <p:txBody>
          <a:bodyPr lIns="108000" tIns="72000" rIns="108000" bIns="72000" anchor="b" anchorCtr="0"/>
          <a:lstStyle>
            <a:lvl1pPr marL="0" indent="0">
              <a:spcAft>
                <a:spcPts val="600"/>
              </a:spcAft>
              <a:buFont typeface="Arial" panose="020B0604020202020204" pitchFamily="34" charset="0"/>
              <a:buNone/>
              <a:defRPr sz="1200" b="1">
                <a:solidFill>
                  <a:schemeClr val="tx2"/>
                </a:solidFill>
                <a:latin typeface="+mn-lt"/>
              </a:defRPr>
            </a:lvl1pPr>
            <a:lvl2pPr marL="0" indent="0">
              <a:buFont typeface="Arial" panose="020B0604020202020204" pitchFamily="34" charset="0"/>
              <a:buNone/>
              <a:defRPr sz="1000">
                <a:solidFill>
                  <a:schemeClr val="bg1"/>
                </a:solidFill>
              </a:defRPr>
            </a:lvl2pPr>
            <a:lvl3pPr marL="0" indent="0">
              <a:spcBef>
                <a:spcPts val="600"/>
              </a:spcBef>
              <a:buNone/>
              <a:defRPr sz="1000">
                <a:solidFill>
                  <a:schemeClr val="bg1"/>
                </a:solidFill>
              </a:defRPr>
            </a:lvl3pPr>
            <a:lvl4pPr marL="0" indent="0">
              <a:spcBef>
                <a:spcPts val="600"/>
              </a:spcBef>
              <a:buNone/>
              <a:defRPr sz="1000" b="1">
                <a:solidFill>
                  <a:schemeClr val="bg1"/>
                </a:solidFill>
              </a:defRPr>
            </a:lvl4pPr>
            <a:lvl5pPr marL="0" indent="0">
              <a:buNone/>
              <a:defRPr sz="900">
                <a:solidFill>
                  <a:schemeClr val="bg1"/>
                </a:solidFill>
              </a:defRPr>
            </a:lvl5pPr>
            <a:lvl6pPr marL="0" indent="0">
              <a:spcBef>
                <a:spcPts val="600"/>
              </a:spcBef>
              <a:buNone/>
              <a:defRPr sz="900">
                <a:solidFill>
                  <a:schemeClr val="bg1"/>
                </a:solidFill>
              </a:defRPr>
            </a:lvl6pPr>
            <a:lvl7pPr marL="0" indent="0">
              <a:spcBef>
                <a:spcPts val="600"/>
              </a:spcBef>
              <a:buNone/>
              <a:defRPr sz="900" b="1">
                <a:solidFill>
                  <a:schemeClr val="bg1"/>
                </a:solidFill>
              </a:defRPr>
            </a:lvl7pPr>
            <a:lvl8pPr marL="0" indent="0">
              <a:buNone/>
              <a:defRPr sz="800">
                <a:solidFill>
                  <a:schemeClr val="bg1"/>
                </a:solidFill>
              </a:defRPr>
            </a:lvl8pPr>
            <a:lvl9pPr>
              <a:spcBef>
                <a:spcPts val="600"/>
              </a:spcBef>
              <a:defRPr sz="800">
                <a:solidFill>
                  <a:schemeClr val="bg1"/>
                </a:solidFill>
              </a:defRPr>
            </a:lvl9pPr>
          </a:lstStyle>
          <a:p>
            <a:pPr lvl="0"/>
            <a:r>
              <a:rPr lang="en-US" noProof="0" dirty="0"/>
              <a:t>First name Last name Calibri Bold 12 pt</a:t>
            </a:r>
          </a:p>
          <a:p>
            <a:pPr lvl="1"/>
            <a:r>
              <a:rPr lang="en-US" noProof="0" dirty="0"/>
              <a:t>Title/Position </a:t>
            </a:r>
            <a:br>
              <a:rPr lang="en-US" noProof="0" dirty="0"/>
            </a:br>
            <a:r>
              <a:rPr lang="en-US" noProof="0" dirty="0"/>
              <a:t>Calibri 10 pt</a:t>
            </a:r>
          </a:p>
          <a:p>
            <a:pPr lvl="1"/>
            <a:r>
              <a:rPr lang="en-US" noProof="0" dirty="0"/>
              <a:t>Department</a:t>
            </a:r>
          </a:p>
        </p:txBody>
      </p:sp>
      <p:sp>
        <p:nvSpPr>
          <p:cNvPr id="7" name="Portrait Placeholder 1" descr="Contact image">
            <a:extLst>
              <a:ext uri="{FF2B5EF4-FFF2-40B4-BE49-F238E27FC236}">
                <a16:creationId xmlns:a16="http://schemas.microsoft.com/office/drawing/2014/main" id="{D3C2DA46-4B18-AF23-82C7-675CD2E60482}"/>
              </a:ext>
            </a:extLst>
          </p:cNvPr>
          <p:cNvSpPr>
            <a:spLocks noGrp="1"/>
          </p:cNvSpPr>
          <p:nvPr>
            <p:ph type="pic" sz="quarter" idx="18" hasCustomPrompt="1"/>
          </p:nvPr>
        </p:nvSpPr>
        <p:spPr bwMode="auto">
          <a:xfrm>
            <a:off x="1872000" y="1623599"/>
            <a:ext cx="1890000" cy="2196000"/>
          </a:xfrm>
          <a:noFill/>
        </p:spPr>
        <p:txBody>
          <a:bodyPr lIns="180000" tIns="180000" rIns="180000" bIns="180000"/>
          <a:lstStyle>
            <a:lvl1pPr>
              <a:defRPr/>
            </a:lvl1pPr>
          </a:lstStyle>
          <a:p>
            <a:r>
              <a:rPr lang="en-US" noProof="0" dirty="0"/>
              <a:t>Add contact picture.</a:t>
            </a:r>
          </a:p>
        </p:txBody>
      </p:sp>
      <p:sp>
        <p:nvSpPr>
          <p:cNvPr id="10" name="Contact data 1">
            <a:extLst>
              <a:ext uri="{FF2B5EF4-FFF2-40B4-BE49-F238E27FC236}">
                <a16:creationId xmlns:a16="http://schemas.microsoft.com/office/drawing/2014/main" id="{7A08BB41-C0AB-E539-7D73-55CD8D4E65E1}"/>
              </a:ext>
            </a:extLst>
          </p:cNvPr>
          <p:cNvSpPr>
            <a:spLocks noGrp="1"/>
          </p:cNvSpPr>
          <p:nvPr>
            <p:ph type="body" sz="quarter" idx="26" hasCustomPrompt="1"/>
          </p:nvPr>
        </p:nvSpPr>
        <p:spPr>
          <a:xfrm>
            <a:off x="3762000" y="1623599"/>
            <a:ext cx="2232400" cy="2196000"/>
          </a:xfrm>
        </p:spPr>
        <p:txBody>
          <a:bodyPr lIns="180000"/>
          <a:lstStyle>
            <a:lvl1pPr>
              <a:defRPr sz="1000" b="0"/>
            </a:lvl1pPr>
            <a:lvl2pPr>
              <a:spcBef>
                <a:spcPts val="600"/>
              </a:spcBef>
              <a:defRPr sz="1000"/>
            </a:lvl2pPr>
            <a:lvl3pPr marL="0" indent="0">
              <a:spcBef>
                <a:spcPts val="600"/>
              </a:spcBef>
              <a:buNone/>
              <a:defRPr sz="1000" b="1"/>
            </a:lvl3pPr>
            <a:lvl4pPr marL="0" indent="0">
              <a:spcBef>
                <a:spcPts val="0"/>
              </a:spcBef>
              <a:buNone/>
              <a:defRPr sz="900"/>
            </a:lvl4pPr>
            <a:lvl5pPr marL="0" indent="0">
              <a:spcBef>
                <a:spcPts val="600"/>
              </a:spcBef>
              <a:buNone/>
              <a:defRPr sz="900"/>
            </a:lvl5pPr>
            <a:lvl6pPr marL="0" indent="0">
              <a:spcBef>
                <a:spcPts val="600"/>
              </a:spcBef>
              <a:buNone/>
              <a:defRPr sz="900" b="1"/>
            </a:lvl6pPr>
            <a:lvl7pPr marL="0" indent="0">
              <a:buNone/>
              <a:defRPr sz="800"/>
            </a:lvl7pPr>
            <a:lvl8pPr marL="0" indent="0">
              <a:spcAft>
                <a:spcPts val="600"/>
              </a:spcAft>
              <a:buNone/>
              <a:defRPr sz="800"/>
            </a:lvl8pPr>
            <a:lvl9pPr>
              <a:spcBef>
                <a:spcPts val="600"/>
              </a:spcBef>
              <a:defRPr sz="800" b="1"/>
            </a:lvl9pPr>
          </a:lstStyle>
          <a:p>
            <a:r>
              <a:rPr lang="en-US" noProof="0" dirty="0"/>
              <a:t>Department details Calibri 10 pt</a:t>
            </a:r>
          </a:p>
          <a:p>
            <a:r>
              <a:rPr lang="en-US" noProof="0" dirty="0"/>
              <a:t>Name of legal entity</a:t>
            </a:r>
          </a:p>
          <a:p>
            <a:pPr lvl="1"/>
            <a:r>
              <a:rPr lang="en-US" noProof="0" dirty="0"/>
              <a:t>Street</a:t>
            </a:r>
          </a:p>
          <a:p>
            <a:r>
              <a:rPr lang="en-US" noProof="0" dirty="0"/>
              <a:t>City, Country</a:t>
            </a:r>
          </a:p>
          <a:p>
            <a:pPr lvl="2"/>
            <a:r>
              <a:rPr lang="en-US" noProof="0" dirty="0"/>
              <a:t>Phone +49 XXX XX-X</a:t>
            </a:r>
          </a:p>
          <a:p>
            <a:r>
              <a:rPr lang="en-US" noProof="0" dirty="0"/>
              <a:t>Firstname.lastname@siemens-healthineers.com</a:t>
            </a:r>
          </a:p>
          <a:p>
            <a:pPr lvl="1"/>
            <a:r>
              <a:rPr lang="en-US" noProof="0" dirty="0"/>
              <a:t>siemens-healthineers.com</a:t>
            </a:r>
          </a:p>
        </p:txBody>
      </p:sp>
      <p:sp>
        <p:nvSpPr>
          <p:cNvPr id="22" name="Name 2">
            <a:extLst>
              <a:ext uri="{FF2B5EF4-FFF2-40B4-BE49-F238E27FC236}">
                <a16:creationId xmlns:a16="http://schemas.microsoft.com/office/drawing/2014/main" id="{8D709202-E0A7-094A-2E87-4B008745279D}"/>
              </a:ext>
            </a:extLst>
          </p:cNvPr>
          <p:cNvSpPr>
            <a:spLocks noGrp="1"/>
          </p:cNvSpPr>
          <p:nvPr>
            <p:ph type="body" sz="quarter" idx="38" hasCustomPrompt="1"/>
          </p:nvPr>
        </p:nvSpPr>
        <p:spPr>
          <a:xfrm>
            <a:off x="6175375" y="1620000"/>
            <a:ext cx="1332000" cy="2196000"/>
          </a:xfrm>
          <a:solidFill>
            <a:schemeClr val="tx1"/>
          </a:solidFill>
        </p:spPr>
        <p:txBody>
          <a:bodyPr lIns="108000" tIns="72000" rIns="108000" bIns="72000" anchor="b" anchorCtr="0"/>
          <a:lstStyle>
            <a:lvl1pPr marL="0" indent="0">
              <a:spcAft>
                <a:spcPts val="600"/>
              </a:spcAft>
              <a:buFont typeface="Arial" panose="020B0604020202020204" pitchFamily="34" charset="0"/>
              <a:buNone/>
              <a:defRPr sz="1200" b="1">
                <a:solidFill>
                  <a:schemeClr val="tx2"/>
                </a:solidFill>
                <a:latin typeface="+mn-lt"/>
              </a:defRPr>
            </a:lvl1pPr>
            <a:lvl2pPr marL="0" indent="0">
              <a:buFont typeface="Arial" panose="020B0604020202020204" pitchFamily="34" charset="0"/>
              <a:buNone/>
              <a:defRPr sz="1000">
                <a:solidFill>
                  <a:schemeClr val="bg1"/>
                </a:solidFill>
              </a:defRPr>
            </a:lvl2pPr>
            <a:lvl3pPr marL="0" indent="0">
              <a:spcBef>
                <a:spcPts val="600"/>
              </a:spcBef>
              <a:buNone/>
              <a:defRPr sz="1000">
                <a:solidFill>
                  <a:schemeClr val="bg1"/>
                </a:solidFill>
              </a:defRPr>
            </a:lvl3pPr>
            <a:lvl4pPr marL="0" indent="0">
              <a:spcBef>
                <a:spcPts val="600"/>
              </a:spcBef>
              <a:buNone/>
              <a:defRPr sz="1000" b="1">
                <a:solidFill>
                  <a:schemeClr val="bg1"/>
                </a:solidFill>
              </a:defRPr>
            </a:lvl4pPr>
            <a:lvl5pPr marL="0" indent="0">
              <a:buNone/>
              <a:defRPr sz="900">
                <a:solidFill>
                  <a:schemeClr val="bg1"/>
                </a:solidFill>
              </a:defRPr>
            </a:lvl5pPr>
            <a:lvl6pPr marL="0" indent="0">
              <a:spcBef>
                <a:spcPts val="600"/>
              </a:spcBef>
              <a:buNone/>
              <a:defRPr sz="900">
                <a:solidFill>
                  <a:schemeClr val="bg1"/>
                </a:solidFill>
              </a:defRPr>
            </a:lvl6pPr>
            <a:lvl7pPr marL="0" indent="0">
              <a:spcBef>
                <a:spcPts val="600"/>
              </a:spcBef>
              <a:buNone/>
              <a:defRPr sz="900" b="1">
                <a:solidFill>
                  <a:schemeClr val="bg1"/>
                </a:solidFill>
              </a:defRPr>
            </a:lvl7pPr>
            <a:lvl8pPr marL="0" indent="0">
              <a:buNone/>
              <a:defRPr sz="800">
                <a:solidFill>
                  <a:schemeClr val="bg1"/>
                </a:solidFill>
              </a:defRPr>
            </a:lvl8pPr>
            <a:lvl9pPr>
              <a:spcBef>
                <a:spcPts val="600"/>
              </a:spcBef>
              <a:defRPr sz="800">
                <a:solidFill>
                  <a:schemeClr val="bg1"/>
                </a:solidFill>
              </a:defRPr>
            </a:lvl9pPr>
          </a:lstStyle>
          <a:p>
            <a:pPr lvl="0"/>
            <a:r>
              <a:rPr lang="en-US" noProof="0" dirty="0"/>
              <a:t>First name Last name Calibri Bold 12 pt</a:t>
            </a:r>
          </a:p>
          <a:p>
            <a:pPr lvl="1"/>
            <a:r>
              <a:rPr lang="en-US" noProof="0" dirty="0"/>
              <a:t>Title/Position </a:t>
            </a:r>
            <a:br>
              <a:rPr lang="en-US" noProof="0" dirty="0"/>
            </a:br>
            <a:r>
              <a:rPr lang="en-US" noProof="0" dirty="0"/>
              <a:t>Calibri 10 pt</a:t>
            </a:r>
          </a:p>
          <a:p>
            <a:pPr lvl="1"/>
            <a:r>
              <a:rPr lang="en-US" noProof="0" dirty="0"/>
              <a:t>Department</a:t>
            </a:r>
          </a:p>
        </p:txBody>
      </p:sp>
      <p:sp>
        <p:nvSpPr>
          <p:cNvPr id="13" name="Portrait Placeholder 2" descr="Contact image">
            <a:extLst>
              <a:ext uri="{FF2B5EF4-FFF2-40B4-BE49-F238E27FC236}">
                <a16:creationId xmlns:a16="http://schemas.microsoft.com/office/drawing/2014/main" id="{2F75FD77-65DC-4E3F-D742-1ED40AE118A5}"/>
              </a:ext>
            </a:extLst>
          </p:cNvPr>
          <p:cNvSpPr>
            <a:spLocks noGrp="1"/>
          </p:cNvSpPr>
          <p:nvPr>
            <p:ph type="pic" sz="quarter" idx="28" hasCustomPrompt="1"/>
          </p:nvPr>
        </p:nvSpPr>
        <p:spPr>
          <a:xfrm>
            <a:off x="7506000" y="1623599"/>
            <a:ext cx="1890000" cy="2196000"/>
          </a:xfrm>
          <a:noFill/>
        </p:spPr>
        <p:txBody>
          <a:bodyPr lIns="180000" tIns="180000" rIns="180000" bIns="180000"/>
          <a:lstStyle>
            <a:lvl1pPr>
              <a:defRPr/>
            </a:lvl1pPr>
          </a:lstStyle>
          <a:p>
            <a:r>
              <a:rPr lang="en-US" noProof="0" dirty="0"/>
              <a:t>Add contact picture.</a:t>
            </a:r>
          </a:p>
        </p:txBody>
      </p:sp>
      <p:sp>
        <p:nvSpPr>
          <p:cNvPr id="26" name="Contact data 2">
            <a:extLst>
              <a:ext uri="{FF2B5EF4-FFF2-40B4-BE49-F238E27FC236}">
                <a16:creationId xmlns:a16="http://schemas.microsoft.com/office/drawing/2014/main" id="{12C457DD-607C-8647-B108-2C1ECD05AEE2}"/>
              </a:ext>
            </a:extLst>
          </p:cNvPr>
          <p:cNvSpPr>
            <a:spLocks noGrp="1"/>
          </p:cNvSpPr>
          <p:nvPr>
            <p:ph type="body" sz="quarter" idx="42" hasCustomPrompt="1"/>
          </p:nvPr>
        </p:nvSpPr>
        <p:spPr>
          <a:xfrm>
            <a:off x="9396000" y="1623599"/>
            <a:ext cx="2232400" cy="2196000"/>
          </a:xfrm>
        </p:spPr>
        <p:txBody>
          <a:bodyPr lIns="180000"/>
          <a:lstStyle>
            <a:lvl1pPr>
              <a:defRPr sz="1000" b="0"/>
            </a:lvl1pPr>
            <a:lvl2pPr>
              <a:spcBef>
                <a:spcPts val="600"/>
              </a:spcBef>
              <a:defRPr sz="1000"/>
            </a:lvl2pPr>
            <a:lvl3pPr marL="0" indent="0">
              <a:spcBef>
                <a:spcPts val="600"/>
              </a:spcBef>
              <a:buNone/>
              <a:defRPr sz="1000" b="1"/>
            </a:lvl3pPr>
            <a:lvl4pPr marL="0" indent="0">
              <a:spcBef>
                <a:spcPts val="0"/>
              </a:spcBef>
              <a:buNone/>
              <a:defRPr sz="900"/>
            </a:lvl4pPr>
            <a:lvl5pPr marL="0" indent="0">
              <a:spcBef>
                <a:spcPts val="600"/>
              </a:spcBef>
              <a:buNone/>
              <a:defRPr sz="900"/>
            </a:lvl5pPr>
            <a:lvl6pPr marL="0" indent="0">
              <a:spcBef>
                <a:spcPts val="600"/>
              </a:spcBef>
              <a:buNone/>
              <a:defRPr sz="900" b="1"/>
            </a:lvl6pPr>
            <a:lvl7pPr marL="0" indent="0">
              <a:buNone/>
              <a:defRPr sz="800"/>
            </a:lvl7pPr>
            <a:lvl8pPr marL="0" indent="0">
              <a:spcAft>
                <a:spcPts val="600"/>
              </a:spcAft>
              <a:buNone/>
              <a:defRPr sz="800"/>
            </a:lvl8pPr>
            <a:lvl9pPr>
              <a:spcBef>
                <a:spcPts val="600"/>
              </a:spcBef>
              <a:defRPr sz="800" b="1"/>
            </a:lvl9pPr>
          </a:lstStyle>
          <a:p>
            <a:r>
              <a:rPr lang="en-US" noProof="0" dirty="0"/>
              <a:t>Department details Calibri 10 pt</a:t>
            </a:r>
          </a:p>
          <a:p>
            <a:r>
              <a:rPr lang="en-US" noProof="0" dirty="0"/>
              <a:t>Name of legal entity</a:t>
            </a:r>
          </a:p>
          <a:p>
            <a:pPr lvl="1"/>
            <a:r>
              <a:rPr lang="en-US" noProof="0" dirty="0"/>
              <a:t>Street</a:t>
            </a:r>
          </a:p>
          <a:p>
            <a:r>
              <a:rPr lang="en-US" noProof="0" dirty="0"/>
              <a:t>City, Country</a:t>
            </a:r>
          </a:p>
          <a:p>
            <a:pPr lvl="2"/>
            <a:r>
              <a:rPr lang="en-US" noProof="0" dirty="0"/>
              <a:t>Phone +49 XXX XX-X</a:t>
            </a:r>
          </a:p>
          <a:p>
            <a:r>
              <a:rPr lang="en-US" noProof="0" dirty="0"/>
              <a:t>Firstname.lastname@siemens-healthineers.com</a:t>
            </a:r>
          </a:p>
          <a:p>
            <a:pPr lvl="1"/>
            <a:r>
              <a:rPr lang="en-US" noProof="0" dirty="0"/>
              <a:t>siemens-healthineers.com</a:t>
            </a:r>
          </a:p>
        </p:txBody>
      </p:sp>
      <p:sp>
        <p:nvSpPr>
          <p:cNvPr id="12" name="Name 3">
            <a:extLst>
              <a:ext uri="{FF2B5EF4-FFF2-40B4-BE49-F238E27FC236}">
                <a16:creationId xmlns:a16="http://schemas.microsoft.com/office/drawing/2014/main" id="{D3150E2B-A2A1-94D1-3EC3-6332CD0F7A91}"/>
              </a:ext>
            </a:extLst>
          </p:cNvPr>
          <p:cNvSpPr>
            <a:spLocks noGrp="1"/>
          </p:cNvSpPr>
          <p:nvPr>
            <p:ph type="body" sz="quarter" idx="37" hasCustomPrompt="1"/>
          </p:nvPr>
        </p:nvSpPr>
        <p:spPr>
          <a:xfrm>
            <a:off x="540000" y="3996000"/>
            <a:ext cx="1332000" cy="2196000"/>
          </a:xfrm>
          <a:solidFill>
            <a:schemeClr val="tx1"/>
          </a:solidFill>
        </p:spPr>
        <p:txBody>
          <a:bodyPr lIns="108000" tIns="72000" rIns="108000" bIns="72000" anchor="b" anchorCtr="0"/>
          <a:lstStyle>
            <a:lvl1pPr marL="0" indent="0">
              <a:spcAft>
                <a:spcPts val="600"/>
              </a:spcAft>
              <a:buFont typeface="Arial" panose="020B0604020202020204" pitchFamily="34" charset="0"/>
              <a:buNone/>
              <a:defRPr sz="1200" b="1">
                <a:solidFill>
                  <a:schemeClr val="tx2"/>
                </a:solidFill>
                <a:latin typeface="+mn-lt"/>
              </a:defRPr>
            </a:lvl1pPr>
            <a:lvl2pPr marL="0" indent="0">
              <a:buFont typeface="Arial" panose="020B0604020202020204" pitchFamily="34" charset="0"/>
              <a:buNone/>
              <a:defRPr sz="1000">
                <a:solidFill>
                  <a:schemeClr val="bg1"/>
                </a:solidFill>
              </a:defRPr>
            </a:lvl2pPr>
            <a:lvl3pPr marL="0" indent="0">
              <a:spcBef>
                <a:spcPts val="600"/>
              </a:spcBef>
              <a:buNone/>
              <a:defRPr sz="1000">
                <a:solidFill>
                  <a:schemeClr val="bg1"/>
                </a:solidFill>
              </a:defRPr>
            </a:lvl3pPr>
            <a:lvl4pPr marL="0" indent="0">
              <a:spcBef>
                <a:spcPts val="600"/>
              </a:spcBef>
              <a:buNone/>
              <a:defRPr sz="1000" b="1">
                <a:solidFill>
                  <a:schemeClr val="bg1"/>
                </a:solidFill>
              </a:defRPr>
            </a:lvl4pPr>
            <a:lvl5pPr marL="0" indent="0">
              <a:buNone/>
              <a:defRPr sz="900">
                <a:solidFill>
                  <a:schemeClr val="bg1"/>
                </a:solidFill>
              </a:defRPr>
            </a:lvl5pPr>
            <a:lvl6pPr marL="0" indent="0">
              <a:spcBef>
                <a:spcPts val="600"/>
              </a:spcBef>
              <a:buNone/>
              <a:defRPr sz="900">
                <a:solidFill>
                  <a:schemeClr val="bg1"/>
                </a:solidFill>
              </a:defRPr>
            </a:lvl6pPr>
            <a:lvl7pPr marL="0" indent="0">
              <a:spcBef>
                <a:spcPts val="600"/>
              </a:spcBef>
              <a:buNone/>
              <a:defRPr sz="900" b="1">
                <a:solidFill>
                  <a:schemeClr val="bg1"/>
                </a:solidFill>
              </a:defRPr>
            </a:lvl7pPr>
            <a:lvl8pPr marL="0" indent="0">
              <a:buNone/>
              <a:defRPr sz="800">
                <a:solidFill>
                  <a:schemeClr val="bg1"/>
                </a:solidFill>
              </a:defRPr>
            </a:lvl8pPr>
            <a:lvl9pPr>
              <a:spcBef>
                <a:spcPts val="600"/>
              </a:spcBef>
              <a:defRPr sz="800">
                <a:solidFill>
                  <a:schemeClr val="bg1"/>
                </a:solidFill>
              </a:defRPr>
            </a:lvl9pPr>
          </a:lstStyle>
          <a:p>
            <a:pPr lvl="0"/>
            <a:r>
              <a:rPr lang="en-US" noProof="0" dirty="0"/>
              <a:t>First name Last name Calibri Bold 12 pt</a:t>
            </a:r>
          </a:p>
          <a:p>
            <a:pPr lvl="1"/>
            <a:r>
              <a:rPr lang="en-US" noProof="0" dirty="0"/>
              <a:t>Title/Position </a:t>
            </a:r>
            <a:br>
              <a:rPr lang="en-US" noProof="0" dirty="0"/>
            </a:br>
            <a:r>
              <a:rPr lang="en-US" noProof="0" dirty="0"/>
              <a:t>Calibri 10 pt</a:t>
            </a:r>
          </a:p>
          <a:p>
            <a:pPr lvl="1"/>
            <a:r>
              <a:rPr lang="en-US" noProof="0" dirty="0"/>
              <a:t>Department</a:t>
            </a:r>
          </a:p>
        </p:txBody>
      </p:sp>
      <p:sp>
        <p:nvSpPr>
          <p:cNvPr id="17" name="Portrait Placeholder 3" descr="Contact image">
            <a:extLst>
              <a:ext uri="{FF2B5EF4-FFF2-40B4-BE49-F238E27FC236}">
                <a16:creationId xmlns:a16="http://schemas.microsoft.com/office/drawing/2014/main" id="{12087F6A-0490-3154-E662-99F42F3C4F38}"/>
              </a:ext>
            </a:extLst>
          </p:cNvPr>
          <p:cNvSpPr>
            <a:spLocks noGrp="1"/>
          </p:cNvSpPr>
          <p:nvPr>
            <p:ph type="pic" sz="quarter" idx="32" hasCustomPrompt="1"/>
          </p:nvPr>
        </p:nvSpPr>
        <p:spPr>
          <a:xfrm>
            <a:off x="1872000" y="3996000"/>
            <a:ext cx="1890000" cy="2196000"/>
          </a:xfrm>
          <a:noFill/>
        </p:spPr>
        <p:txBody>
          <a:bodyPr lIns="180000" tIns="180000" rIns="180000" bIns="180000"/>
          <a:lstStyle>
            <a:lvl1pPr>
              <a:defRPr/>
            </a:lvl1pPr>
          </a:lstStyle>
          <a:p>
            <a:r>
              <a:rPr lang="en-US" noProof="0" dirty="0"/>
              <a:t>Add contact picture.</a:t>
            </a:r>
          </a:p>
        </p:txBody>
      </p:sp>
      <p:sp>
        <p:nvSpPr>
          <p:cNvPr id="24" name="Contact data 3">
            <a:extLst>
              <a:ext uri="{FF2B5EF4-FFF2-40B4-BE49-F238E27FC236}">
                <a16:creationId xmlns:a16="http://schemas.microsoft.com/office/drawing/2014/main" id="{77E42755-09EE-8DE2-D4D6-C359E6E01305}"/>
              </a:ext>
            </a:extLst>
          </p:cNvPr>
          <p:cNvSpPr>
            <a:spLocks noGrp="1"/>
          </p:cNvSpPr>
          <p:nvPr>
            <p:ph type="body" sz="quarter" idx="40" hasCustomPrompt="1"/>
          </p:nvPr>
        </p:nvSpPr>
        <p:spPr>
          <a:xfrm>
            <a:off x="3762000" y="3996000"/>
            <a:ext cx="2232400" cy="2196000"/>
          </a:xfrm>
        </p:spPr>
        <p:txBody>
          <a:bodyPr lIns="180000"/>
          <a:lstStyle>
            <a:lvl1pPr>
              <a:defRPr sz="1000" b="0"/>
            </a:lvl1pPr>
            <a:lvl2pPr>
              <a:spcBef>
                <a:spcPts val="600"/>
              </a:spcBef>
              <a:defRPr sz="1000"/>
            </a:lvl2pPr>
            <a:lvl3pPr marL="0" indent="0">
              <a:spcBef>
                <a:spcPts val="600"/>
              </a:spcBef>
              <a:buNone/>
              <a:defRPr sz="1000" b="1"/>
            </a:lvl3pPr>
            <a:lvl4pPr marL="0" indent="0">
              <a:spcBef>
                <a:spcPts val="0"/>
              </a:spcBef>
              <a:buNone/>
              <a:defRPr sz="900"/>
            </a:lvl4pPr>
            <a:lvl5pPr marL="0" indent="0">
              <a:spcBef>
                <a:spcPts val="600"/>
              </a:spcBef>
              <a:buNone/>
              <a:defRPr sz="900"/>
            </a:lvl5pPr>
            <a:lvl6pPr marL="0" indent="0">
              <a:spcBef>
                <a:spcPts val="600"/>
              </a:spcBef>
              <a:buNone/>
              <a:defRPr sz="900" b="1"/>
            </a:lvl6pPr>
            <a:lvl7pPr marL="0" indent="0">
              <a:buNone/>
              <a:defRPr sz="800"/>
            </a:lvl7pPr>
            <a:lvl8pPr marL="0" indent="0">
              <a:spcAft>
                <a:spcPts val="600"/>
              </a:spcAft>
              <a:buNone/>
              <a:defRPr sz="800"/>
            </a:lvl8pPr>
            <a:lvl9pPr>
              <a:spcBef>
                <a:spcPts val="600"/>
              </a:spcBef>
              <a:defRPr sz="800" b="1"/>
            </a:lvl9pPr>
          </a:lstStyle>
          <a:p>
            <a:r>
              <a:rPr lang="en-US" noProof="0" dirty="0"/>
              <a:t>Department details Calibri 10 pt</a:t>
            </a:r>
          </a:p>
          <a:p>
            <a:r>
              <a:rPr lang="en-US" noProof="0" dirty="0"/>
              <a:t>Name of legal entity</a:t>
            </a:r>
          </a:p>
          <a:p>
            <a:pPr lvl="1"/>
            <a:r>
              <a:rPr lang="en-US" noProof="0" dirty="0"/>
              <a:t>Street</a:t>
            </a:r>
          </a:p>
          <a:p>
            <a:r>
              <a:rPr lang="en-US" noProof="0" dirty="0"/>
              <a:t>City, Country</a:t>
            </a:r>
          </a:p>
          <a:p>
            <a:pPr lvl="2"/>
            <a:r>
              <a:rPr lang="en-US" noProof="0" dirty="0"/>
              <a:t>Phone +49 XXX XX-X</a:t>
            </a:r>
          </a:p>
          <a:p>
            <a:r>
              <a:rPr lang="en-US" noProof="0" dirty="0"/>
              <a:t>Firstname.lastname@siemens-healthineers.com</a:t>
            </a:r>
          </a:p>
          <a:p>
            <a:pPr lvl="1"/>
            <a:r>
              <a:rPr lang="en-US" noProof="0" dirty="0"/>
              <a:t>siemens-healthineers.com</a:t>
            </a:r>
          </a:p>
        </p:txBody>
      </p:sp>
      <p:sp>
        <p:nvSpPr>
          <p:cNvPr id="23" name="Name 4">
            <a:extLst>
              <a:ext uri="{FF2B5EF4-FFF2-40B4-BE49-F238E27FC236}">
                <a16:creationId xmlns:a16="http://schemas.microsoft.com/office/drawing/2014/main" id="{3F6B2659-DC07-E64C-E5E9-EF4473C9D972}"/>
              </a:ext>
            </a:extLst>
          </p:cNvPr>
          <p:cNvSpPr>
            <a:spLocks noGrp="1"/>
          </p:cNvSpPr>
          <p:nvPr>
            <p:ph type="body" sz="quarter" idx="39" hasCustomPrompt="1"/>
          </p:nvPr>
        </p:nvSpPr>
        <p:spPr>
          <a:xfrm>
            <a:off x="6175375" y="3996000"/>
            <a:ext cx="1332000" cy="2196000"/>
          </a:xfrm>
          <a:solidFill>
            <a:schemeClr val="tx1"/>
          </a:solidFill>
        </p:spPr>
        <p:txBody>
          <a:bodyPr lIns="108000" tIns="72000" rIns="108000" bIns="72000" anchor="b" anchorCtr="0"/>
          <a:lstStyle>
            <a:lvl1pPr marL="0" indent="0">
              <a:spcAft>
                <a:spcPts val="600"/>
              </a:spcAft>
              <a:buFont typeface="Arial" panose="020B0604020202020204" pitchFamily="34" charset="0"/>
              <a:buNone/>
              <a:defRPr sz="1200" b="1">
                <a:solidFill>
                  <a:schemeClr val="tx2"/>
                </a:solidFill>
                <a:latin typeface="+mn-lt"/>
              </a:defRPr>
            </a:lvl1pPr>
            <a:lvl2pPr marL="0" indent="0">
              <a:buFont typeface="Arial" panose="020B0604020202020204" pitchFamily="34" charset="0"/>
              <a:buNone/>
              <a:defRPr sz="1000">
                <a:solidFill>
                  <a:schemeClr val="bg1"/>
                </a:solidFill>
              </a:defRPr>
            </a:lvl2pPr>
            <a:lvl3pPr marL="0" indent="0">
              <a:spcBef>
                <a:spcPts val="600"/>
              </a:spcBef>
              <a:buNone/>
              <a:defRPr sz="1000">
                <a:solidFill>
                  <a:schemeClr val="bg1"/>
                </a:solidFill>
              </a:defRPr>
            </a:lvl3pPr>
            <a:lvl4pPr marL="0" indent="0">
              <a:spcBef>
                <a:spcPts val="600"/>
              </a:spcBef>
              <a:buNone/>
              <a:defRPr sz="1000" b="1">
                <a:solidFill>
                  <a:schemeClr val="bg1"/>
                </a:solidFill>
              </a:defRPr>
            </a:lvl4pPr>
            <a:lvl5pPr marL="0" indent="0">
              <a:buNone/>
              <a:defRPr sz="900">
                <a:solidFill>
                  <a:schemeClr val="bg1"/>
                </a:solidFill>
              </a:defRPr>
            </a:lvl5pPr>
            <a:lvl6pPr marL="0" indent="0">
              <a:spcBef>
                <a:spcPts val="600"/>
              </a:spcBef>
              <a:buNone/>
              <a:defRPr sz="900">
                <a:solidFill>
                  <a:schemeClr val="bg1"/>
                </a:solidFill>
              </a:defRPr>
            </a:lvl6pPr>
            <a:lvl7pPr marL="0" indent="0">
              <a:spcBef>
                <a:spcPts val="600"/>
              </a:spcBef>
              <a:buNone/>
              <a:defRPr sz="900" b="1">
                <a:solidFill>
                  <a:schemeClr val="bg1"/>
                </a:solidFill>
              </a:defRPr>
            </a:lvl7pPr>
            <a:lvl8pPr marL="0" indent="0">
              <a:buNone/>
              <a:defRPr sz="800">
                <a:solidFill>
                  <a:schemeClr val="bg1"/>
                </a:solidFill>
              </a:defRPr>
            </a:lvl8pPr>
            <a:lvl9pPr>
              <a:spcBef>
                <a:spcPts val="600"/>
              </a:spcBef>
              <a:defRPr sz="800">
                <a:solidFill>
                  <a:schemeClr val="bg1"/>
                </a:solidFill>
              </a:defRPr>
            </a:lvl9pPr>
          </a:lstStyle>
          <a:p>
            <a:pPr lvl="0"/>
            <a:r>
              <a:rPr lang="en-US" noProof="0" dirty="0"/>
              <a:t>First name Last name Calibri Bold 12 pt</a:t>
            </a:r>
          </a:p>
          <a:p>
            <a:pPr lvl="1"/>
            <a:r>
              <a:rPr lang="en-US" noProof="0" dirty="0"/>
              <a:t>Title/Position </a:t>
            </a:r>
            <a:br>
              <a:rPr lang="en-US" noProof="0" dirty="0"/>
            </a:br>
            <a:r>
              <a:rPr lang="en-US" noProof="0" dirty="0"/>
              <a:t>Calibri 10 pt</a:t>
            </a:r>
          </a:p>
          <a:p>
            <a:pPr lvl="1"/>
            <a:r>
              <a:rPr lang="en-US" noProof="0" dirty="0"/>
              <a:t>Department</a:t>
            </a:r>
          </a:p>
        </p:txBody>
      </p:sp>
      <p:sp>
        <p:nvSpPr>
          <p:cNvPr id="20" name="Portrait Placeholder 4" descr="Contact image">
            <a:extLst>
              <a:ext uri="{FF2B5EF4-FFF2-40B4-BE49-F238E27FC236}">
                <a16:creationId xmlns:a16="http://schemas.microsoft.com/office/drawing/2014/main" id="{AEAA028A-ECBF-04E9-9EE9-ADC97EBC151C}"/>
              </a:ext>
            </a:extLst>
          </p:cNvPr>
          <p:cNvSpPr>
            <a:spLocks noGrp="1"/>
          </p:cNvSpPr>
          <p:nvPr>
            <p:ph type="pic" sz="quarter" idx="34" hasCustomPrompt="1"/>
          </p:nvPr>
        </p:nvSpPr>
        <p:spPr>
          <a:xfrm>
            <a:off x="7506000" y="3996000"/>
            <a:ext cx="1890000" cy="2196000"/>
          </a:xfrm>
          <a:noFill/>
        </p:spPr>
        <p:txBody>
          <a:bodyPr lIns="180000" tIns="180000" rIns="180000" bIns="180000"/>
          <a:lstStyle>
            <a:lvl1pPr>
              <a:defRPr/>
            </a:lvl1pPr>
          </a:lstStyle>
          <a:p>
            <a:r>
              <a:rPr lang="en-US" noProof="0" dirty="0"/>
              <a:t>Add contact picture.</a:t>
            </a:r>
          </a:p>
        </p:txBody>
      </p:sp>
      <p:sp>
        <p:nvSpPr>
          <p:cNvPr id="25" name="Contact data 4">
            <a:extLst>
              <a:ext uri="{FF2B5EF4-FFF2-40B4-BE49-F238E27FC236}">
                <a16:creationId xmlns:a16="http://schemas.microsoft.com/office/drawing/2014/main" id="{E37CC579-A42F-F668-F0A2-EFC76CB75457}"/>
              </a:ext>
            </a:extLst>
          </p:cNvPr>
          <p:cNvSpPr>
            <a:spLocks noGrp="1"/>
          </p:cNvSpPr>
          <p:nvPr>
            <p:ph type="body" sz="quarter" idx="41" hasCustomPrompt="1"/>
          </p:nvPr>
        </p:nvSpPr>
        <p:spPr>
          <a:xfrm>
            <a:off x="9396000" y="3996000"/>
            <a:ext cx="2232400" cy="2196000"/>
          </a:xfrm>
        </p:spPr>
        <p:txBody>
          <a:bodyPr lIns="180000"/>
          <a:lstStyle>
            <a:lvl1pPr>
              <a:defRPr sz="1000" b="0"/>
            </a:lvl1pPr>
            <a:lvl2pPr>
              <a:spcBef>
                <a:spcPts val="600"/>
              </a:spcBef>
              <a:defRPr sz="1000"/>
            </a:lvl2pPr>
            <a:lvl3pPr marL="0" indent="0">
              <a:spcBef>
                <a:spcPts val="600"/>
              </a:spcBef>
              <a:buNone/>
              <a:defRPr sz="1000" b="1"/>
            </a:lvl3pPr>
            <a:lvl4pPr marL="0" indent="0">
              <a:spcBef>
                <a:spcPts val="0"/>
              </a:spcBef>
              <a:buNone/>
              <a:defRPr sz="900"/>
            </a:lvl4pPr>
            <a:lvl5pPr marL="0" indent="0">
              <a:spcBef>
                <a:spcPts val="600"/>
              </a:spcBef>
              <a:buNone/>
              <a:defRPr sz="900"/>
            </a:lvl5pPr>
            <a:lvl6pPr marL="0" indent="0">
              <a:spcBef>
                <a:spcPts val="600"/>
              </a:spcBef>
              <a:buNone/>
              <a:defRPr sz="900" b="1"/>
            </a:lvl6pPr>
            <a:lvl7pPr marL="0" indent="0">
              <a:buNone/>
              <a:defRPr sz="800"/>
            </a:lvl7pPr>
            <a:lvl8pPr marL="0" indent="0">
              <a:spcAft>
                <a:spcPts val="600"/>
              </a:spcAft>
              <a:buNone/>
              <a:defRPr sz="800"/>
            </a:lvl8pPr>
            <a:lvl9pPr>
              <a:spcBef>
                <a:spcPts val="600"/>
              </a:spcBef>
              <a:defRPr sz="800" b="1"/>
            </a:lvl9pPr>
          </a:lstStyle>
          <a:p>
            <a:r>
              <a:rPr lang="en-US" noProof="0" dirty="0"/>
              <a:t>Department details Calibri 10 pt</a:t>
            </a:r>
          </a:p>
          <a:p>
            <a:r>
              <a:rPr lang="en-US" noProof="0" dirty="0"/>
              <a:t>Name of legal entity</a:t>
            </a:r>
          </a:p>
          <a:p>
            <a:pPr lvl="1"/>
            <a:r>
              <a:rPr lang="en-US" noProof="0" dirty="0"/>
              <a:t>Street</a:t>
            </a:r>
          </a:p>
          <a:p>
            <a:r>
              <a:rPr lang="en-US" noProof="0" dirty="0"/>
              <a:t>City, Country</a:t>
            </a:r>
          </a:p>
          <a:p>
            <a:pPr lvl="2"/>
            <a:r>
              <a:rPr lang="en-US" noProof="0" dirty="0"/>
              <a:t>Phone +49 XXX XX-X</a:t>
            </a:r>
          </a:p>
          <a:p>
            <a:r>
              <a:rPr lang="en-US" noProof="0" dirty="0"/>
              <a:t>Firstname.lastname@siemens-healthineers.com</a:t>
            </a:r>
          </a:p>
          <a:p>
            <a:pPr lvl="1"/>
            <a:r>
              <a:rPr lang="en-US" noProof="0" dirty="0"/>
              <a:t>siemens-healthineers.com</a:t>
            </a:r>
          </a:p>
        </p:txBody>
      </p:sp>
      <p:sp>
        <p:nvSpPr>
          <p:cNvPr id="19" name="Footnote">
            <a:extLst>
              <a:ext uri="{C183D7F6-B498-43B3-948B-1728B52AA6E4}">
                <adec:decorative xmlns:adec="http://schemas.microsoft.com/office/drawing/2017/decorative" val="1"/>
              </a:ext>
            </a:extLst>
          </p:cNvPr>
          <p:cNvSpPr>
            <a:spLocks noGrp="1"/>
          </p:cNvSpPr>
          <p:nvPr>
            <p:ph type="body" sz="quarter" idx="15" hasCustomPrompt="1"/>
          </p:nvPr>
        </p:nvSpPr>
        <p:spPr>
          <a:xfrm>
            <a:off x="540000" y="6297348"/>
            <a:ext cx="4510800" cy="360000"/>
          </a:xfrm>
        </p:spPr>
        <p:txBody>
          <a:bodyPr anchor="b" anchorCtr="0">
            <a:noAutofit/>
          </a:bodyPr>
          <a:lstStyle>
            <a:lvl1pPr>
              <a:lnSpc>
                <a:spcPct val="100000"/>
              </a:lnSpc>
              <a:defRPr sz="1000" b="0">
                <a:solidFill>
                  <a:schemeClr val="tx1"/>
                </a:solidFill>
              </a:defRPr>
            </a:lvl1pPr>
          </a:lstStyle>
          <a:p>
            <a:r>
              <a:rPr lang="en-US" noProof="0" dirty="0"/>
              <a:t>Click to add footnote</a:t>
            </a:r>
            <a:br>
              <a:rPr lang="en-US" noProof="0" dirty="0"/>
            </a:br>
            <a:r>
              <a:rPr lang="en-US" noProof="0" dirty="0"/>
              <a:t>second line</a:t>
            </a:r>
          </a:p>
        </p:txBody>
      </p:sp>
      <p:pic>
        <p:nvPicPr>
          <p:cNvPr id="11" name="Siemens Healthineers Logo">
            <a:extLst>
              <a:ext uri="{FF2B5EF4-FFF2-40B4-BE49-F238E27FC236}">
                <a16:creationId xmlns:a16="http://schemas.microsoft.com/office/drawing/2014/main" id="{01A978A9-F17F-E40B-C6CB-E28CC303D03C}"/>
              </a:ext>
              <a:ext uri="{C183D7F6-B498-43B3-948B-1728B52AA6E4}">
                <adec:decorative xmlns:adec="http://schemas.microsoft.com/office/drawing/2017/decorative" val="1"/>
              </a:ext>
            </a:extLst>
          </p:cNvPr>
          <p:cNvPicPr>
            <a:picLocks noGrp="1" noRot="1" noMove="1" noResize="1" noEditPoints="1" noAdjustHandles="1" noChangeArrowheads="1" noChangeShapeType="1" noCrop="1"/>
          </p:cNvPicPr>
          <p:nvPr userDrawn="1"/>
        </p:nvPicPr>
        <p:blipFill>
          <a:blip>
            <a:extLst>
              <a:ext uri="{96DAC541-7B7A-43D3-8B79-37D633B846F1}">
                <asvg:svgBlip xmlns:asvg="http://schemas.microsoft.com/office/drawing/2016/SVG/main" r:embed="rId5"/>
              </a:ext>
            </a:extLst>
          </a:blip>
          <a:srcRect/>
          <a:stretch/>
        </p:blipFill>
        <p:spPr bwMode="black">
          <a:xfrm>
            <a:off x="10440000" y="281267"/>
            <a:ext cx="1440000" cy="338400"/>
          </a:xfrm>
          <a:prstGeom prst="rect">
            <a:avLst/>
          </a:prstGeom>
        </p:spPr>
      </p:pic>
      <p:sp>
        <p:nvSpPr>
          <p:cNvPr id="3" name="Date Placeholder 2">
            <a:extLst>
              <a:ext uri="{FF2B5EF4-FFF2-40B4-BE49-F238E27FC236}">
                <a16:creationId xmlns:a16="http://schemas.microsoft.com/office/drawing/2014/main" id="{78CF9FB5-B5DB-6BE1-3391-ABCEEE6DCDC0}"/>
              </a:ext>
              <a:ext uri="{C183D7F6-B498-43B3-948B-1728B52AA6E4}">
                <adec:decorative xmlns:adec="http://schemas.microsoft.com/office/drawing/2017/decorative" val="1"/>
              </a:ext>
            </a:extLst>
          </p:cNvPr>
          <p:cNvSpPr>
            <a:spLocks noGrp="1"/>
          </p:cNvSpPr>
          <p:nvPr>
            <p:ph type="dt" sz="half" idx="43"/>
          </p:nvPr>
        </p:nvSpPr>
        <p:spPr/>
        <p:txBody>
          <a:bodyPr/>
          <a:lstStyle/>
          <a:p>
            <a:pPr algn="r"/>
            <a:r>
              <a:rPr lang="en-US"/>
              <a:t>Unrestricted © Siemens Healthineers, 2026</a:t>
            </a:r>
            <a:endParaRPr lang="en-US" dirty="0"/>
          </a:p>
        </p:txBody>
      </p:sp>
      <p:sp>
        <p:nvSpPr>
          <p:cNvPr id="6" name="Footer Placeholder 5">
            <a:extLst>
              <a:ext uri="{FF2B5EF4-FFF2-40B4-BE49-F238E27FC236}">
                <a16:creationId xmlns:a16="http://schemas.microsoft.com/office/drawing/2014/main" id="{B5D2E218-8A17-1C0B-362B-6ABD0ABD453D}"/>
              </a:ext>
              <a:ext uri="{C183D7F6-B498-43B3-948B-1728B52AA6E4}">
                <adec:decorative xmlns:adec="http://schemas.microsoft.com/office/drawing/2017/decorative" val="1"/>
              </a:ext>
            </a:extLst>
          </p:cNvPr>
          <p:cNvSpPr>
            <a:spLocks noGrp="1"/>
          </p:cNvSpPr>
          <p:nvPr>
            <p:ph type="ftr" sz="quarter" idx="44"/>
          </p:nvPr>
        </p:nvSpPr>
        <p:spPr/>
        <p:txBody>
          <a:bodyPr/>
          <a:lstStyle/>
          <a:p>
            <a:r>
              <a:rPr lang="en-US"/>
              <a:t>SHS DI XP</a:t>
            </a:r>
            <a:endParaRPr lang="en-US" dirty="0"/>
          </a:p>
        </p:txBody>
      </p:sp>
      <p:sp>
        <p:nvSpPr>
          <p:cNvPr id="9" name="Slide Number Placeholder 8">
            <a:extLst>
              <a:ext uri="{FF2B5EF4-FFF2-40B4-BE49-F238E27FC236}">
                <a16:creationId xmlns:a16="http://schemas.microsoft.com/office/drawing/2014/main" id="{AA12C866-93DA-591A-E8DF-DB05664E0B68}"/>
              </a:ext>
              <a:ext uri="{C183D7F6-B498-43B3-948B-1728B52AA6E4}">
                <adec:decorative xmlns:adec="http://schemas.microsoft.com/office/drawing/2017/decorative" val="1"/>
              </a:ext>
            </a:extLst>
          </p:cNvPr>
          <p:cNvSpPr>
            <a:spLocks noGrp="1"/>
          </p:cNvSpPr>
          <p:nvPr>
            <p:ph type="sldNum" sz="quarter" idx="45"/>
          </p:nvPr>
        </p:nvSpPr>
        <p:spPr/>
        <p:txBody>
          <a:bodyPr/>
          <a:lstStyle/>
          <a:p>
            <a:fld id="{42B424FB-C8CA-40D0-9E9F-83B6197CB6E7}" type="slidenum">
              <a:rPr lang="en-US" smtClean="0"/>
              <a:pPr/>
              <a:t>‹Nr.›</a:t>
            </a:fld>
            <a:endParaRPr lang="en-US" b="1" dirty="0"/>
          </a:p>
        </p:txBody>
      </p:sp>
    </p:spTree>
    <p:extLst>
      <p:ext uri="{BB962C8B-B14F-4D97-AF65-F5344CB8AC3E}">
        <p14:creationId xmlns:p14="http://schemas.microsoft.com/office/powerpoint/2010/main" val="3043439223"/>
      </p:ext>
    </p:extLst>
  </p:cSld>
  <p:clrMapOvr>
    <a:overrideClrMapping bg1="dk1" tx1="lt1" bg2="dk2" tx2="lt2" accent1="accent1" accent2="accent2" accent3="accent3" accent4="accent4" accent5="accent5" accent6="accent6" hlink="hlink" folHlink="folHlink"/>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Contact Pictures White">
    <p:bg>
      <p:bgRef idx="1001">
        <a:schemeClr val="bg1"/>
      </p:bgRef>
    </p:bg>
    <p:spTree>
      <p:nvGrpSpPr>
        <p:cNvPr id="1" name=""/>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62F88361-9553-72C1-6934-61768B07E877}"/>
              </a:ext>
            </a:extLst>
          </p:cNvPr>
          <p:cNvGraphicFramePr>
            <a:graphicFrameLocks/>
          </p:cNvGraphicFramePr>
          <p:nvPr userDrawn="1">
            <p:custDataLst>
              <p:tags r:id="rId1"/>
            </p:custDataLst>
            <p:extLst>
              <p:ext uri="{D42A27DB-BD31-4B8C-83A1-F6EECF244321}">
                <p14:modId xmlns:p14="http://schemas.microsoft.com/office/powerpoint/2010/main" val="153803124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60" imgH="360" progId="TCLayout.ActiveDocument.1">
                  <p:embed/>
                </p:oleObj>
              </mc:Choice>
              <mc:Fallback>
                <p:oleObj name="think-cell Slide" r:id="rId3" imgW="360" imgH="360" progId="TCLayout.ActiveDocument.1">
                  <p:embed/>
                  <p:pic>
                    <p:nvPicPr>
                      <p:cNvPr id="2" name="think-cell data - do not delete" hidden="1">
                        <a:extLst>
                          <a:ext uri="{FF2B5EF4-FFF2-40B4-BE49-F238E27FC236}">
                            <a16:creationId xmlns:a16="http://schemas.microsoft.com/office/drawing/2014/main" id="{62F88361-9553-72C1-6934-61768B07E877}"/>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4" name="Headline"/>
          <p:cNvSpPr>
            <a:spLocks noGrp="1"/>
          </p:cNvSpPr>
          <p:nvPr>
            <p:ph type="title" hasCustomPrompt="1"/>
          </p:nvPr>
        </p:nvSpPr>
        <p:spPr>
          <a:xfrm>
            <a:off x="539999" y="219599"/>
            <a:ext cx="9212400" cy="832913"/>
          </a:xfrm>
        </p:spPr>
        <p:txBody>
          <a:bodyPr vert="horz" rIns="0"/>
          <a:lstStyle>
            <a:lvl1pPr>
              <a:defRPr b="0">
                <a:solidFill>
                  <a:schemeClr val="bg2"/>
                </a:solidFill>
              </a:defRPr>
            </a:lvl1pPr>
          </a:lstStyle>
          <a:p>
            <a:r>
              <a:rPr lang="en-US" noProof="0" dirty="0"/>
              <a:t>Title SH-Bree-Headline 27 pt</a:t>
            </a:r>
            <a:br>
              <a:rPr lang="en-US" noProof="0" dirty="0"/>
            </a:br>
            <a:r>
              <a:rPr lang="en-US" noProof="0" dirty="0"/>
              <a:t>Optionally switch to black for second line</a:t>
            </a:r>
          </a:p>
        </p:txBody>
      </p:sp>
      <p:sp>
        <p:nvSpPr>
          <p:cNvPr id="5" name="Name 1">
            <a:extLst>
              <a:ext uri="{FF2B5EF4-FFF2-40B4-BE49-F238E27FC236}">
                <a16:creationId xmlns:a16="http://schemas.microsoft.com/office/drawing/2014/main" id="{A5AC0142-444C-5AA4-BD49-A79B2A68B6A7}"/>
              </a:ext>
            </a:extLst>
          </p:cNvPr>
          <p:cNvSpPr>
            <a:spLocks noGrp="1"/>
          </p:cNvSpPr>
          <p:nvPr>
            <p:ph type="body" sz="quarter" idx="36" hasCustomPrompt="1"/>
          </p:nvPr>
        </p:nvSpPr>
        <p:spPr>
          <a:xfrm>
            <a:off x="540000" y="1620000"/>
            <a:ext cx="1332000" cy="2196000"/>
          </a:xfrm>
          <a:solidFill>
            <a:schemeClr val="tx1"/>
          </a:solidFill>
        </p:spPr>
        <p:txBody>
          <a:bodyPr lIns="108000" tIns="72000" rIns="108000" bIns="72000" anchor="b" anchorCtr="0"/>
          <a:lstStyle>
            <a:lvl1pPr marL="0" indent="0">
              <a:spcAft>
                <a:spcPts val="600"/>
              </a:spcAft>
              <a:buFont typeface="Arial" panose="020B0604020202020204" pitchFamily="34" charset="0"/>
              <a:buNone/>
              <a:defRPr sz="1200" b="1">
                <a:solidFill>
                  <a:schemeClr val="bg2"/>
                </a:solidFill>
                <a:latin typeface="+mn-lt"/>
              </a:defRPr>
            </a:lvl1pPr>
            <a:lvl2pPr marL="0" indent="0">
              <a:buFont typeface="Arial" panose="020B0604020202020204" pitchFamily="34" charset="0"/>
              <a:buNone/>
              <a:defRPr sz="1000">
                <a:solidFill>
                  <a:schemeClr val="bg1"/>
                </a:solidFill>
              </a:defRPr>
            </a:lvl2pPr>
            <a:lvl3pPr marL="0" indent="0">
              <a:spcBef>
                <a:spcPts val="600"/>
              </a:spcBef>
              <a:buNone/>
              <a:defRPr sz="1000">
                <a:solidFill>
                  <a:schemeClr val="bg1"/>
                </a:solidFill>
              </a:defRPr>
            </a:lvl3pPr>
            <a:lvl4pPr marL="0" indent="0">
              <a:spcBef>
                <a:spcPts val="600"/>
              </a:spcBef>
              <a:buNone/>
              <a:defRPr sz="1000" b="1">
                <a:solidFill>
                  <a:schemeClr val="bg1"/>
                </a:solidFill>
              </a:defRPr>
            </a:lvl4pPr>
            <a:lvl5pPr marL="0" indent="0">
              <a:buNone/>
              <a:defRPr sz="900">
                <a:solidFill>
                  <a:schemeClr val="bg1"/>
                </a:solidFill>
              </a:defRPr>
            </a:lvl5pPr>
            <a:lvl6pPr marL="0" indent="0">
              <a:spcBef>
                <a:spcPts val="600"/>
              </a:spcBef>
              <a:buNone/>
              <a:defRPr sz="900">
                <a:solidFill>
                  <a:schemeClr val="bg1"/>
                </a:solidFill>
              </a:defRPr>
            </a:lvl6pPr>
            <a:lvl7pPr marL="0" indent="0">
              <a:spcBef>
                <a:spcPts val="600"/>
              </a:spcBef>
              <a:buNone/>
              <a:defRPr sz="900" b="1">
                <a:solidFill>
                  <a:schemeClr val="bg1"/>
                </a:solidFill>
              </a:defRPr>
            </a:lvl7pPr>
            <a:lvl8pPr marL="0" indent="0">
              <a:buNone/>
              <a:defRPr sz="800">
                <a:solidFill>
                  <a:schemeClr val="bg1"/>
                </a:solidFill>
              </a:defRPr>
            </a:lvl8pPr>
            <a:lvl9pPr>
              <a:spcBef>
                <a:spcPts val="600"/>
              </a:spcBef>
              <a:defRPr sz="800">
                <a:solidFill>
                  <a:schemeClr val="bg1"/>
                </a:solidFill>
              </a:defRPr>
            </a:lvl9pPr>
          </a:lstStyle>
          <a:p>
            <a:pPr lvl="0"/>
            <a:r>
              <a:rPr lang="en-US" noProof="0" dirty="0"/>
              <a:t>First name Last name Calibri Bold 12 pt</a:t>
            </a:r>
          </a:p>
          <a:p>
            <a:pPr lvl="1"/>
            <a:r>
              <a:rPr lang="en-US" noProof="0" dirty="0"/>
              <a:t>Title/Position </a:t>
            </a:r>
            <a:br>
              <a:rPr lang="en-US" noProof="0" dirty="0"/>
            </a:br>
            <a:r>
              <a:rPr lang="en-US" noProof="0" dirty="0"/>
              <a:t>Calibri 10 pt</a:t>
            </a:r>
          </a:p>
          <a:p>
            <a:pPr lvl="1"/>
            <a:r>
              <a:rPr lang="en-US" noProof="0" dirty="0"/>
              <a:t>Department</a:t>
            </a:r>
          </a:p>
        </p:txBody>
      </p:sp>
      <p:sp>
        <p:nvSpPr>
          <p:cNvPr id="7" name="Portrait Placeholder 1" descr="Contact image">
            <a:extLst>
              <a:ext uri="{FF2B5EF4-FFF2-40B4-BE49-F238E27FC236}">
                <a16:creationId xmlns:a16="http://schemas.microsoft.com/office/drawing/2014/main" id="{D3C2DA46-4B18-AF23-82C7-675CD2E60482}"/>
              </a:ext>
            </a:extLst>
          </p:cNvPr>
          <p:cNvSpPr>
            <a:spLocks noGrp="1"/>
          </p:cNvSpPr>
          <p:nvPr>
            <p:ph type="pic" sz="quarter" idx="18" hasCustomPrompt="1"/>
          </p:nvPr>
        </p:nvSpPr>
        <p:spPr bwMode="auto">
          <a:xfrm>
            <a:off x="1872000" y="1623599"/>
            <a:ext cx="1890000" cy="2196000"/>
          </a:xfrm>
          <a:noFill/>
        </p:spPr>
        <p:txBody>
          <a:bodyPr lIns="180000" tIns="180000" rIns="180000" bIns="180000"/>
          <a:lstStyle>
            <a:lvl1pPr>
              <a:defRPr/>
            </a:lvl1pPr>
          </a:lstStyle>
          <a:p>
            <a:r>
              <a:rPr lang="en-US" noProof="0" dirty="0"/>
              <a:t>Add contact picture.</a:t>
            </a:r>
          </a:p>
        </p:txBody>
      </p:sp>
      <p:sp>
        <p:nvSpPr>
          <p:cNvPr id="3" name="Contact data 1">
            <a:extLst>
              <a:ext uri="{FF2B5EF4-FFF2-40B4-BE49-F238E27FC236}">
                <a16:creationId xmlns:a16="http://schemas.microsoft.com/office/drawing/2014/main" id="{E1B87882-82BE-0F9D-143A-15EA46E7BEE9}"/>
              </a:ext>
            </a:extLst>
          </p:cNvPr>
          <p:cNvSpPr>
            <a:spLocks noGrp="1"/>
          </p:cNvSpPr>
          <p:nvPr>
            <p:ph type="body" sz="quarter" idx="26" hasCustomPrompt="1"/>
          </p:nvPr>
        </p:nvSpPr>
        <p:spPr>
          <a:xfrm>
            <a:off x="3762000" y="1623599"/>
            <a:ext cx="2232400" cy="2196000"/>
          </a:xfrm>
        </p:spPr>
        <p:txBody>
          <a:bodyPr lIns="180000"/>
          <a:lstStyle>
            <a:lvl1pPr>
              <a:defRPr sz="1000" b="0"/>
            </a:lvl1pPr>
            <a:lvl2pPr>
              <a:spcBef>
                <a:spcPts val="600"/>
              </a:spcBef>
              <a:defRPr sz="1000"/>
            </a:lvl2pPr>
            <a:lvl3pPr marL="0" indent="0">
              <a:spcBef>
                <a:spcPts val="600"/>
              </a:spcBef>
              <a:buNone/>
              <a:defRPr sz="1000" b="1"/>
            </a:lvl3pPr>
            <a:lvl4pPr marL="0" indent="0">
              <a:spcBef>
                <a:spcPts val="0"/>
              </a:spcBef>
              <a:buNone/>
              <a:defRPr sz="900"/>
            </a:lvl4pPr>
            <a:lvl5pPr marL="0" indent="0">
              <a:spcBef>
                <a:spcPts val="600"/>
              </a:spcBef>
              <a:buNone/>
              <a:defRPr sz="900"/>
            </a:lvl5pPr>
            <a:lvl6pPr marL="0" indent="0">
              <a:spcBef>
                <a:spcPts val="600"/>
              </a:spcBef>
              <a:buNone/>
              <a:defRPr sz="900" b="1"/>
            </a:lvl6pPr>
            <a:lvl7pPr marL="0" indent="0">
              <a:buNone/>
              <a:defRPr sz="800"/>
            </a:lvl7pPr>
            <a:lvl8pPr marL="0" indent="0">
              <a:spcAft>
                <a:spcPts val="600"/>
              </a:spcAft>
              <a:buNone/>
              <a:defRPr sz="800"/>
            </a:lvl8pPr>
            <a:lvl9pPr>
              <a:spcBef>
                <a:spcPts val="600"/>
              </a:spcBef>
              <a:defRPr sz="800" b="1"/>
            </a:lvl9pPr>
          </a:lstStyle>
          <a:p>
            <a:r>
              <a:rPr lang="en-US" noProof="0" dirty="0"/>
              <a:t>Department details Calibri 10 pt</a:t>
            </a:r>
          </a:p>
          <a:p>
            <a:r>
              <a:rPr lang="en-US" noProof="0" dirty="0"/>
              <a:t>Name of legal entity</a:t>
            </a:r>
          </a:p>
          <a:p>
            <a:pPr lvl="1"/>
            <a:r>
              <a:rPr lang="en-US" noProof="0" dirty="0"/>
              <a:t>Street</a:t>
            </a:r>
          </a:p>
          <a:p>
            <a:r>
              <a:rPr lang="en-US" noProof="0" dirty="0"/>
              <a:t>City, Country</a:t>
            </a:r>
          </a:p>
          <a:p>
            <a:pPr lvl="2"/>
            <a:r>
              <a:rPr lang="en-US" noProof="0" dirty="0"/>
              <a:t>Phone +49 XXX XX-X</a:t>
            </a:r>
          </a:p>
          <a:p>
            <a:r>
              <a:rPr lang="en-US" noProof="0" dirty="0"/>
              <a:t>Firstname.lastname@siemens-healthineers.com</a:t>
            </a:r>
          </a:p>
          <a:p>
            <a:pPr lvl="1"/>
            <a:r>
              <a:rPr lang="en-US" noProof="0" dirty="0"/>
              <a:t>siemens-healthineers.com</a:t>
            </a:r>
          </a:p>
        </p:txBody>
      </p:sp>
      <p:sp>
        <p:nvSpPr>
          <p:cNvPr id="22" name="Name 2">
            <a:extLst>
              <a:ext uri="{FF2B5EF4-FFF2-40B4-BE49-F238E27FC236}">
                <a16:creationId xmlns:a16="http://schemas.microsoft.com/office/drawing/2014/main" id="{8D709202-E0A7-094A-2E87-4B008745279D}"/>
              </a:ext>
            </a:extLst>
          </p:cNvPr>
          <p:cNvSpPr>
            <a:spLocks noGrp="1"/>
          </p:cNvSpPr>
          <p:nvPr>
            <p:ph type="body" sz="quarter" idx="38" hasCustomPrompt="1"/>
          </p:nvPr>
        </p:nvSpPr>
        <p:spPr>
          <a:xfrm>
            <a:off x="6175375" y="1620000"/>
            <a:ext cx="1332000" cy="2196000"/>
          </a:xfrm>
          <a:solidFill>
            <a:schemeClr val="tx1"/>
          </a:solidFill>
        </p:spPr>
        <p:txBody>
          <a:bodyPr lIns="108000" tIns="72000" rIns="108000" bIns="72000" anchor="b" anchorCtr="0"/>
          <a:lstStyle>
            <a:lvl1pPr marL="0" indent="0">
              <a:spcAft>
                <a:spcPts val="600"/>
              </a:spcAft>
              <a:buFont typeface="Arial" panose="020B0604020202020204" pitchFamily="34" charset="0"/>
              <a:buNone/>
              <a:defRPr sz="1200" b="1">
                <a:solidFill>
                  <a:schemeClr val="bg2"/>
                </a:solidFill>
                <a:latin typeface="+mn-lt"/>
              </a:defRPr>
            </a:lvl1pPr>
            <a:lvl2pPr marL="0" indent="0">
              <a:buFont typeface="Arial" panose="020B0604020202020204" pitchFamily="34" charset="0"/>
              <a:buNone/>
              <a:defRPr sz="1000">
                <a:solidFill>
                  <a:schemeClr val="bg1"/>
                </a:solidFill>
              </a:defRPr>
            </a:lvl2pPr>
            <a:lvl3pPr marL="0" indent="0">
              <a:spcBef>
                <a:spcPts val="600"/>
              </a:spcBef>
              <a:buNone/>
              <a:defRPr sz="1000">
                <a:solidFill>
                  <a:schemeClr val="bg1"/>
                </a:solidFill>
              </a:defRPr>
            </a:lvl3pPr>
            <a:lvl4pPr marL="0" indent="0">
              <a:spcBef>
                <a:spcPts val="600"/>
              </a:spcBef>
              <a:buNone/>
              <a:defRPr sz="1000" b="1">
                <a:solidFill>
                  <a:schemeClr val="bg1"/>
                </a:solidFill>
              </a:defRPr>
            </a:lvl4pPr>
            <a:lvl5pPr marL="0" indent="0">
              <a:buNone/>
              <a:defRPr sz="900">
                <a:solidFill>
                  <a:schemeClr val="bg1"/>
                </a:solidFill>
              </a:defRPr>
            </a:lvl5pPr>
            <a:lvl6pPr marL="0" indent="0">
              <a:spcBef>
                <a:spcPts val="600"/>
              </a:spcBef>
              <a:buNone/>
              <a:defRPr sz="900">
                <a:solidFill>
                  <a:schemeClr val="bg1"/>
                </a:solidFill>
              </a:defRPr>
            </a:lvl6pPr>
            <a:lvl7pPr marL="0" indent="0">
              <a:spcBef>
                <a:spcPts val="600"/>
              </a:spcBef>
              <a:buNone/>
              <a:defRPr sz="900" b="1">
                <a:solidFill>
                  <a:schemeClr val="bg1"/>
                </a:solidFill>
              </a:defRPr>
            </a:lvl7pPr>
            <a:lvl8pPr marL="0" indent="0">
              <a:buNone/>
              <a:defRPr sz="800">
                <a:solidFill>
                  <a:schemeClr val="bg1"/>
                </a:solidFill>
              </a:defRPr>
            </a:lvl8pPr>
            <a:lvl9pPr>
              <a:spcBef>
                <a:spcPts val="600"/>
              </a:spcBef>
              <a:defRPr sz="800">
                <a:solidFill>
                  <a:schemeClr val="bg1"/>
                </a:solidFill>
              </a:defRPr>
            </a:lvl9pPr>
          </a:lstStyle>
          <a:p>
            <a:pPr lvl="0"/>
            <a:r>
              <a:rPr lang="en-US" noProof="0" dirty="0"/>
              <a:t>First name Last name Calibri Bold 12 pt</a:t>
            </a:r>
          </a:p>
          <a:p>
            <a:pPr lvl="1"/>
            <a:r>
              <a:rPr lang="en-US" noProof="0" dirty="0"/>
              <a:t>Title/Position </a:t>
            </a:r>
            <a:br>
              <a:rPr lang="en-US" noProof="0" dirty="0"/>
            </a:br>
            <a:r>
              <a:rPr lang="en-US" noProof="0" dirty="0"/>
              <a:t>Calibri 10 pt</a:t>
            </a:r>
          </a:p>
          <a:p>
            <a:pPr lvl="1"/>
            <a:r>
              <a:rPr lang="en-US" noProof="0" dirty="0"/>
              <a:t>Department</a:t>
            </a:r>
          </a:p>
        </p:txBody>
      </p:sp>
      <p:sp>
        <p:nvSpPr>
          <p:cNvPr id="13" name="Portrait Placeholder 2" descr="Contact image">
            <a:extLst>
              <a:ext uri="{FF2B5EF4-FFF2-40B4-BE49-F238E27FC236}">
                <a16:creationId xmlns:a16="http://schemas.microsoft.com/office/drawing/2014/main" id="{2F75FD77-65DC-4E3F-D742-1ED40AE118A5}"/>
              </a:ext>
            </a:extLst>
          </p:cNvPr>
          <p:cNvSpPr>
            <a:spLocks noGrp="1"/>
          </p:cNvSpPr>
          <p:nvPr>
            <p:ph type="pic" sz="quarter" idx="28" hasCustomPrompt="1"/>
          </p:nvPr>
        </p:nvSpPr>
        <p:spPr>
          <a:xfrm>
            <a:off x="7506000" y="1623599"/>
            <a:ext cx="1890000" cy="2196000"/>
          </a:xfrm>
          <a:noFill/>
        </p:spPr>
        <p:txBody>
          <a:bodyPr lIns="180000" tIns="180000" rIns="180000" bIns="180000"/>
          <a:lstStyle>
            <a:lvl1pPr>
              <a:defRPr/>
            </a:lvl1pPr>
          </a:lstStyle>
          <a:p>
            <a:r>
              <a:rPr lang="en-US" noProof="0" dirty="0"/>
              <a:t>Add contact picture.</a:t>
            </a:r>
          </a:p>
        </p:txBody>
      </p:sp>
      <p:sp>
        <p:nvSpPr>
          <p:cNvPr id="6" name="Contact data 2">
            <a:extLst>
              <a:ext uri="{FF2B5EF4-FFF2-40B4-BE49-F238E27FC236}">
                <a16:creationId xmlns:a16="http://schemas.microsoft.com/office/drawing/2014/main" id="{95DAB5CF-5391-8084-AE33-D4D0EDAA5758}"/>
              </a:ext>
            </a:extLst>
          </p:cNvPr>
          <p:cNvSpPr>
            <a:spLocks noGrp="1"/>
          </p:cNvSpPr>
          <p:nvPr>
            <p:ph type="body" sz="quarter" idx="42" hasCustomPrompt="1"/>
          </p:nvPr>
        </p:nvSpPr>
        <p:spPr>
          <a:xfrm>
            <a:off x="9396000" y="1623599"/>
            <a:ext cx="2232400" cy="2196000"/>
          </a:xfrm>
        </p:spPr>
        <p:txBody>
          <a:bodyPr lIns="180000"/>
          <a:lstStyle>
            <a:lvl1pPr>
              <a:defRPr sz="1000" b="0"/>
            </a:lvl1pPr>
            <a:lvl2pPr>
              <a:spcBef>
                <a:spcPts val="600"/>
              </a:spcBef>
              <a:defRPr sz="1000"/>
            </a:lvl2pPr>
            <a:lvl3pPr marL="0" indent="0">
              <a:spcBef>
                <a:spcPts val="600"/>
              </a:spcBef>
              <a:buNone/>
              <a:defRPr sz="1000" b="1"/>
            </a:lvl3pPr>
            <a:lvl4pPr marL="0" indent="0">
              <a:spcBef>
                <a:spcPts val="0"/>
              </a:spcBef>
              <a:buNone/>
              <a:defRPr sz="900"/>
            </a:lvl4pPr>
            <a:lvl5pPr marL="0" indent="0">
              <a:spcBef>
                <a:spcPts val="600"/>
              </a:spcBef>
              <a:buNone/>
              <a:defRPr sz="900"/>
            </a:lvl5pPr>
            <a:lvl6pPr marL="0" indent="0">
              <a:spcBef>
                <a:spcPts val="600"/>
              </a:spcBef>
              <a:buNone/>
              <a:defRPr sz="900" b="1"/>
            </a:lvl6pPr>
            <a:lvl7pPr marL="0" indent="0">
              <a:buNone/>
              <a:defRPr sz="800"/>
            </a:lvl7pPr>
            <a:lvl8pPr marL="0" indent="0">
              <a:spcAft>
                <a:spcPts val="600"/>
              </a:spcAft>
              <a:buNone/>
              <a:defRPr sz="800"/>
            </a:lvl8pPr>
            <a:lvl9pPr>
              <a:spcBef>
                <a:spcPts val="600"/>
              </a:spcBef>
              <a:defRPr sz="800" b="1"/>
            </a:lvl9pPr>
          </a:lstStyle>
          <a:p>
            <a:r>
              <a:rPr lang="en-US" noProof="0" dirty="0"/>
              <a:t>Department details Calibri 10 pt</a:t>
            </a:r>
          </a:p>
          <a:p>
            <a:r>
              <a:rPr lang="en-US" noProof="0" dirty="0"/>
              <a:t>Name of legal entity</a:t>
            </a:r>
          </a:p>
          <a:p>
            <a:pPr lvl="1"/>
            <a:r>
              <a:rPr lang="en-US" noProof="0" dirty="0"/>
              <a:t>Street</a:t>
            </a:r>
          </a:p>
          <a:p>
            <a:r>
              <a:rPr lang="en-US" noProof="0" dirty="0"/>
              <a:t>City, Country</a:t>
            </a:r>
          </a:p>
          <a:p>
            <a:pPr lvl="2"/>
            <a:r>
              <a:rPr lang="en-US" noProof="0" dirty="0"/>
              <a:t>Phone +49 XXX XX-X</a:t>
            </a:r>
          </a:p>
          <a:p>
            <a:r>
              <a:rPr lang="en-US" noProof="0" dirty="0"/>
              <a:t>Firstname.lastname@siemens-healthineers.com</a:t>
            </a:r>
          </a:p>
          <a:p>
            <a:pPr lvl="1"/>
            <a:r>
              <a:rPr lang="en-US" noProof="0" dirty="0"/>
              <a:t>siemens-healthineers.com</a:t>
            </a:r>
          </a:p>
        </p:txBody>
      </p:sp>
      <p:sp>
        <p:nvSpPr>
          <p:cNvPr id="12" name="Name 3">
            <a:extLst>
              <a:ext uri="{FF2B5EF4-FFF2-40B4-BE49-F238E27FC236}">
                <a16:creationId xmlns:a16="http://schemas.microsoft.com/office/drawing/2014/main" id="{D3150E2B-A2A1-94D1-3EC3-6332CD0F7A91}"/>
              </a:ext>
            </a:extLst>
          </p:cNvPr>
          <p:cNvSpPr>
            <a:spLocks noGrp="1"/>
          </p:cNvSpPr>
          <p:nvPr>
            <p:ph type="body" sz="quarter" idx="37" hasCustomPrompt="1"/>
          </p:nvPr>
        </p:nvSpPr>
        <p:spPr>
          <a:xfrm>
            <a:off x="540000" y="3996000"/>
            <a:ext cx="1332000" cy="2196000"/>
          </a:xfrm>
          <a:solidFill>
            <a:schemeClr val="tx1"/>
          </a:solidFill>
        </p:spPr>
        <p:txBody>
          <a:bodyPr lIns="108000" tIns="72000" rIns="108000" bIns="72000" anchor="b" anchorCtr="0"/>
          <a:lstStyle>
            <a:lvl1pPr marL="0" indent="0">
              <a:spcAft>
                <a:spcPts val="600"/>
              </a:spcAft>
              <a:buFont typeface="Arial" panose="020B0604020202020204" pitchFamily="34" charset="0"/>
              <a:buNone/>
              <a:defRPr sz="1200" b="1">
                <a:solidFill>
                  <a:schemeClr val="bg2"/>
                </a:solidFill>
                <a:latin typeface="+mn-lt"/>
              </a:defRPr>
            </a:lvl1pPr>
            <a:lvl2pPr marL="0" indent="0">
              <a:buFont typeface="Arial" panose="020B0604020202020204" pitchFamily="34" charset="0"/>
              <a:buNone/>
              <a:defRPr sz="1000">
                <a:solidFill>
                  <a:schemeClr val="bg1"/>
                </a:solidFill>
              </a:defRPr>
            </a:lvl2pPr>
            <a:lvl3pPr marL="0" indent="0">
              <a:spcBef>
                <a:spcPts val="600"/>
              </a:spcBef>
              <a:buNone/>
              <a:defRPr sz="1000">
                <a:solidFill>
                  <a:schemeClr val="bg1"/>
                </a:solidFill>
              </a:defRPr>
            </a:lvl3pPr>
            <a:lvl4pPr marL="0" indent="0">
              <a:spcBef>
                <a:spcPts val="600"/>
              </a:spcBef>
              <a:buNone/>
              <a:defRPr sz="1000" b="1">
                <a:solidFill>
                  <a:schemeClr val="bg1"/>
                </a:solidFill>
              </a:defRPr>
            </a:lvl4pPr>
            <a:lvl5pPr marL="0" indent="0">
              <a:buNone/>
              <a:defRPr sz="900">
                <a:solidFill>
                  <a:schemeClr val="bg1"/>
                </a:solidFill>
              </a:defRPr>
            </a:lvl5pPr>
            <a:lvl6pPr marL="0" indent="0">
              <a:spcBef>
                <a:spcPts val="600"/>
              </a:spcBef>
              <a:buNone/>
              <a:defRPr sz="900">
                <a:solidFill>
                  <a:schemeClr val="bg1"/>
                </a:solidFill>
              </a:defRPr>
            </a:lvl6pPr>
            <a:lvl7pPr marL="0" indent="0">
              <a:spcBef>
                <a:spcPts val="600"/>
              </a:spcBef>
              <a:buNone/>
              <a:defRPr sz="900" b="1">
                <a:solidFill>
                  <a:schemeClr val="bg1"/>
                </a:solidFill>
              </a:defRPr>
            </a:lvl7pPr>
            <a:lvl8pPr marL="0" indent="0">
              <a:buNone/>
              <a:defRPr sz="800">
                <a:solidFill>
                  <a:schemeClr val="bg1"/>
                </a:solidFill>
              </a:defRPr>
            </a:lvl8pPr>
            <a:lvl9pPr>
              <a:spcBef>
                <a:spcPts val="600"/>
              </a:spcBef>
              <a:defRPr sz="800">
                <a:solidFill>
                  <a:schemeClr val="bg1"/>
                </a:solidFill>
              </a:defRPr>
            </a:lvl9pPr>
          </a:lstStyle>
          <a:p>
            <a:pPr lvl="0"/>
            <a:r>
              <a:rPr lang="en-US" noProof="0" dirty="0"/>
              <a:t>First name Last name Calibri Bold 12 pt</a:t>
            </a:r>
          </a:p>
          <a:p>
            <a:pPr lvl="1"/>
            <a:r>
              <a:rPr lang="en-US" noProof="0" dirty="0"/>
              <a:t>Title/Position </a:t>
            </a:r>
            <a:br>
              <a:rPr lang="en-US" noProof="0" dirty="0"/>
            </a:br>
            <a:r>
              <a:rPr lang="en-US" noProof="0" dirty="0"/>
              <a:t>Calibri 10 pt</a:t>
            </a:r>
          </a:p>
          <a:p>
            <a:pPr lvl="1"/>
            <a:r>
              <a:rPr lang="en-US" noProof="0" dirty="0"/>
              <a:t>Department</a:t>
            </a:r>
          </a:p>
        </p:txBody>
      </p:sp>
      <p:sp>
        <p:nvSpPr>
          <p:cNvPr id="17" name="Portrait Placeholder 3" descr="Contact image">
            <a:extLst>
              <a:ext uri="{FF2B5EF4-FFF2-40B4-BE49-F238E27FC236}">
                <a16:creationId xmlns:a16="http://schemas.microsoft.com/office/drawing/2014/main" id="{12087F6A-0490-3154-E662-99F42F3C4F38}"/>
              </a:ext>
            </a:extLst>
          </p:cNvPr>
          <p:cNvSpPr>
            <a:spLocks noGrp="1"/>
          </p:cNvSpPr>
          <p:nvPr>
            <p:ph type="pic" sz="quarter" idx="32" hasCustomPrompt="1"/>
          </p:nvPr>
        </p:nvSpPr>
        <p:spPr>
          <a:xfrm>
            <a:off x="1872000" y="3996000"/>
            <a:ext cx="1890000" cy="2196000"/>
          </a:xfrm>
          <a:noFill/>
        </p:spPr>
        <p:txBody>
          <a:bodyPr lIns="180000" tIns="180000" rIns="180000" bIns="180000"/>
          <a:lstStyle>
            <a:lvl1pPr>
              <a:defRPr/>
            </a:lvl1pPr>
          </a:lstStyle>
          <a:p>
            <a:r>
              <a:rPr lang="en-US" noProof="0" dirty="0"/>
              <a:t>Add contact picture.</a:t>
            </a:r>
          </a:p>
        </p:txBody>
      </p:sp>
      <p:sp>
        <p:nvSpPr>
          <p:cNvPr id="9" name="Contact data 3">
            <a:extLst>
              <a:ext uri="{FF2B5EF4-FFF2-40B4-BE49-F238E27FC236}">
                <a16:creationId xmlns:a16="http://schemas.microsoft.com/office/drawing/2014/main" id="{80FBA4E1-AD3D-F231-6C98-0ADE85638F10}"/>
              </a:ext>
            </a:extLst>
          </p:cNvPr>
          <p:cNvSpPr>
            <a:spLocks noGrp="1"/>
          </p:cNvSpPr>
          <p:nvPr>
            <p:ph type="body" sz="quarter" idx="40" hasCustomPrompt="1"/>
          </p:nvPr>
        </p:nvSpPr>
        <p:spPr>
          <a:xfrm>
            <a:off x="3762000" y="3996000"/>
            <a:ext cx="2232400" cy="2196000"/>
          </a:xfrm>
        </p:spPr>
        <p:txBody>
          <a:bodyPr lIns="180000"/>
          <a:lstStyle>
            <a:lvl1pPr>
              <a:defRPr sz="1000" b="0"/>
            </a:lvl1pPr>
            <a:lvl2pPr>
              <a:spcBef>
                <a:spcPts val="600"/>
              </a:spcBef>
              <a:defRPr sz="1000"/>
            </a:lvl2pPr>
            <a:lvl3pPr marL="0" indent="0">
              <a:spcBef>
                <a:spcPts val="600"/>
              </a:spcBef>
              <a:buNone/>
              <a:defRPr sz="1000" b="1"/>
            </a:lvl3pPr>
            <a:lvl4pPr marL="0" indent="0">
              <a:spcBef>
                <a:spcPts val="0"/>
              </a:spcBef>
              <a:buNone/>
              <a:defRPr sz="900"/>
            </a:lvl4pPr>
            <a:lvl5pPr marL="0" indent="0">
              <a:spcBef>
                <a:spcPts val="600"/>
              </a:spcBef>
              <a:buNone/>
              <a:defRPr sz="900"/>
            </a:lvl5pPr>
            <a:lvl6pPr marL="0" indent="0">
              <a:spcBef>
                <a:spcPts val="600"/>
              </a:spcBef>
              <a:buNone/>
              <a:defRPr sz="900" b="1"/>
            </a:lvl6pPr>
            <a:lvl7pPr marL="0" indent="0">
              <a:buNone/>
              <a:defRPr sz="800"/>
            </a:lvl7pPr>
            <a:lvl8pPr marL="0" indent="0">
              <a:spcAft>
                <a:spcPts val="600"/>
              </a:spcAft>
              <a:buNone/>
              <a:defRPr sz="800"/>
            </a:lvl8pPr>
            <a:lvl9pPr>
              <a:spcBef>
                <a:spcPts val="600"/>
              </a:spcBef>
              <a:defRPr sz="800" b="1"/>
            </a:lvl9pPr>
          </a:lstStyle>
          <a:p>
            <a:r>
              <a:rPr lang="en-US" noProof="0" dirty="0"/>
              <a:t>Department details Calibri 10 pt</a:t>
            </a:r>
          </a:p>
          <a:p>
            <a:r>
              <a:rPr lang="en-US" noProof="0" dirty="0"/>
              <a:t>Name of legal entity</a:t>
            </a:r>
          </a:p>
          <a:p>
            <a:pPr lvl="1"/>
            <a:r>
              <a:rPr lang="en-US" noProof="0" dirty="0"/>
              <a:t>Street</a:t>
            </a:r>
          </a:p>
          <a:p>
            <a:r>
              <a:rPr lang="en-US" noProof="0" dirty="0"/>
              <a:t>City, Country</a:t>
            </a:r>
          </a:p>
          <a:p>
            <a:pPr lvl="2"/>
            <a:r>
              <a:rPr lang="en-US" noProof="0" dirty="0"/>
              <a:t>Phone +49 XXX XX-X</a:t>
            </a:r>
          </a:p>
          <a:p>
            <a:r>
              <a:rPr lang="en-US" noProof="0" dirty="0"/>
              <a:t>Firstname.lastname@siemens-healthineers.com</a:t>
            </a:r>
          </a:p>
          <a:p>
            <a:pPr lvl="1"/>
            <a:r>
              <a:rPr lang="en-US" noProof="0" dirty="0"/>
              <a:t>siemens-healthineers.com</a:t>
            </a:r>
          </a:p>
        </p:txBody>
      </p:sp>
      <p:sp>
        <p:nvSpPr>
          <p:cNvPr id="23" name="Name 4">
            <a:extLst>
              <a:ext uri="{FF2B5EF4-FFF2-40B4-BE49-F238E27FC236}">
                <a16:creationId xmlns:a16="http://schemas.microsoft.com/office/drawing/2014/main" id="{3F6B2659-DC07-E64C-E5E9-EF4473C9D972}"/>
              </a:ext>
            </a:extLst>
          </p:cNvPr>
          <p:cNvSpPr>
            <a:spLocks noGrp="1"/>
          </p:cNvSpPr>
          <p:nvPr>
            <p:ph type="body" sz="quarter" idx="39" hasCustomPrompt="1"/>
          </p:nvPr>
        </p:nvSpPr>
        <p:spPr>
          <a:xfrm>
            <a:off x="6175375" y="3996000"/>
            <a:ext cx="1332000" cy="2196000"/>
          </a:xfrm>
          <a:solidFill>
            <a:schemeClr val="tx1"/>
          </a:solidFill>
        </p:spPr>
        <p:txBody>
          <a:bodyPr lIns="108000" tIns="72000" rIns="108000" bIns="72000" anchor="b" anchorCtr="0"/>
          <a:lstStyle>
            <a:lvl1pPr marL="0" indent="0">
              <a:spcAft>
                <a:spcPts val="600"/>
              </a:spcAft>
              <a:buFont typeface="Arial" panose="020B0604020202020204" pitchFamily="34" charset="0"/>
              <a:buNone/>
              <a:defRPr sz="1200" b="1">
                <a:solidFill>
                  <a:schemeClr val="bg2"/>
                </a:solidFill>
                <a:latin typeface="+mn-lt"/>
              </a:defRPr>
            </a:lvl1pPr>
            <a:lvl2pPr marL="0" indent="0">
              <a:buFont typeface="Arial" panose="020B0604020202020204" pitchFamily="34" charset="0"/>
              <a:buNone/>
              <a:defRPr sz="1000">
                <a:solidFill>
                  <a:schemeClr val="bg1"/>
                </a:solidFill>
              </a:defRPr>
            </a:lvl2pPr>
            <a:lvl3pPr marL="0" indent="0">
              <a:spcBef>
                <a:spcPts val="600"/>
              </a:spcBef>
              <a:buNone/>
              <a:defRPr sz="1000">
                <a:solidFill>
                  <a:schemeClr val="bg1"/>
                </a:solidFill>
              </a:defRPr>
            </a:lvl3pPr>
            <a:lvl4pPr marL="0" indent="0">
              <a:spcBef>
                <a:spcPts val="600"/>
              </a:spcBef>
              <a:buNone/>
              <a:defRPr sz="1000" b="1">
                <a:solidFill>
                  <a:schemeClr val="bg1"/>
                </a:solidFill>
              </a:defRPr>
            </a:lvl4pPr>
            <a:lvl5pPr marL="0" indent="0">
              <a:buNone/>
              <a:defRPr sz="900">
                <a:solidFill>
                  <a:schemeClr val="bg1"/>
                </a:solidFill>
              </a:defRPr>
            </a:lvl5pPr>
            <a:lvl6pPr marL="0" indent="0">
              <a:spcBef>
                <a:spcPts val="600"/>
              </a:spcBef>
              <a:buNone/>
              <a:defRPr sz="900">
                <a:solidFill>
                  <a:schemeClr val="bg1"/>
                </a:solidFill>
              </a:defRPr>
            </a:lvl6pPr>
            <a:lvl7pPr marL="0" indent="0">
              <a:spcBef>
                <a:spcPts val="600"/>
              </a:spcBef>
              <a:buNone/>
              <a:defRPr sz="900" b="1">
                <a:solidFill>
                  <a:schemeClr val="bg1"/>
                </a:solidFill>
              </a:defRPr>
            </a:lvl7pPr>
            <a:lvl8pPr marL="0" indent="0">
              <a:buNone/>
              <a:defRPr sz="800">
                <a:solidFill>
                  <a:schemeClr val="bg1"/>
                </a:solidFill>
              </a:defRPr>
            </a:lvl8pPr>
            <a:lvl9pPr>
              <a:spcBef>
                <a:spcPts val="600"/>
              </a:spcBef>
              <a:defRPr sz="800">
                <a:solidFill>
                  <a:schemeClr val="bg1"/>
                </a:solidFill>
              </a:defRPr>
            </a:lvl9pPr>
          </a:lstStyle>
          <a:p>
            <a:pPr lvl="0"/>
            <a:r>
              <a:rPr lang="en-US" noProof="0" dirty="0"/>
              <a:t>First name Last name Calibri Bold 12 pt</a:t>
            </a:r>
          </a:p>
          <a:p>
            <a:pPr lvl="1"/>
            <a:r>
              <a:rPr lang="en-US" noProof="0" dirty="0"/>
              <a:t>Title/Position </a:t>
            </a:r>
            <a:br>
              <a:rPr lang="en-US" noProof="0" dirty="0"/>
            </a:br>
            <a:r>
              <a:rPr lang="en-US" noProof="0" dirty="0"/>
              <a:t>Calibri 10 pt</a:t>
            </a:r>
          </a:p>
          <a:p>
            <a:pPr lvl="1"/>
            <a:r>
              <a:rPr lang="en-US" noProof="0" dirty="0"/>
              <a:t>Department</a:t>
            </a:r>
          </a:p>
        </p:txBody>
      </p:sp>
      <p:sp>
        <p:nvSpPr>
          <p:cNvPr id="20" name="Portrait Placeholder 4" descr="Contact image">
            <a:extLst>
              <a:ext uri="{FF2B5EF4-FFF2-40B4-BE49-F238E27FC236}">
                <a16:creationId xmlns:a16="http://schemas.microsoft.com/office/drawing/2014/main" id="{AEAA028A-ECBF-04E9-9EE9-ADC97EBC151C}"/>
              </a:ext>
            </a:extLst>
          </p:cNvPr>
          <p:cNvSpPr>
            <a:spLocks noGrp="1"/>
          </p:cNvSpPr>
          <p:nvPr>
            <p:ph type="pic" sz="quarter" idx="34" hasCustomPrompt="1"/>
          </p:nvPr>
        </p:nvSpPr>
        <p:spPr>
          <a:xfrm>
            <a:off x="7506000" y="3996000"/>
            <a:ext cx="1890000" cy="2196000"/>
          </a:xfrm>
          <a:noFill/>
        </p:spPr>
        <p:txBody>
          <a:bodyPr lIns="180000" tIns="180000" rIns="180000" bIns="180000"/>
          <a:lstStyle>
            <a:lvl1pPr>
              <a:defRPr/>
            </a:lvl1pPr>
          </a:lstStyle>
          <a:p>
            <a:r>
              <a:rPr lang="en-US" noProof="0" dirty="0"/>
              <a:t>Add contact picture.</a:t>
            </a:r>
          </a:p>
        </p:txBody>
      </p:sp>
      <p:sp>
        <p:nvSpPr>
          <p:cNvPr id="11" name="Contact data 4">
            <a:extLst>
              <a:ext uri="{FF2B5EF4-FFF2-40B4-BE49-F238E27FC236}">
                <a16:creationId xmlns:a16="http://schemas.microsoft.com/office/drawing/2014/main" id="{F87BD9D2-7836-93DA-91CE-304AE17563DC}"/>
              </a:ext>
            </a:extLst>
          </p:cNvPr>
          <p:cNvSpPr>
            <a:spLocks noGrp="1"/>
          </p:cNvSpPr>
          <p:nvPr>
            <p:ph type="body" sz="quarter" idx="41" hasCustomPrompt="1"/>
          </p:nvPr>
        </p:nvSpPr>
        <p:spPr>
          <a:xfrm>
            <a:off x="9396000" y="3996000"/>
            <a:ext cx="2232400" cy="2196000"/>
          </a:xfrm>
        </p:spPr>
        <p:txBody>
          <a:bodyPr lIns="180000"/>
          <a:lstStyle>
            <a:lvl1pPr>
              <a:defRPr sz="1000" b="0"/>
            </a:lvl1pPr>
            <a:lvl2pPr>
              <a:spcBef>
                <a:spcPts val="600"/>
              </a:spcBef>
              <a:defRPr sz="1000"/>
            </a:lvl2pPr>
            <a:lvl3pPr marL="0" indent="0">
              <a:spcBef>
                <a:spcPts val="600"/>
              </a:spcBef>
              <a:buNone/>
              <a:defRPr sz="1000" b="1"/>
            </a:lvl3pPr>
            <a:lvl4pPr marL="0" indent="0">
              <a:spcBef>
                <a:spcPts val="0"/>
              </a:spcBef>
              <a:buNone/>
              <a:defRPr sz="900"/>
            </a:lvl4pPr>
            <a:lvl5pPr marL="0" indent="0">
              <a:spcBef>
                <a:spcPts val="600"/>
              </a:spcBef>
              <a:buNone/>
              <a:defRPr sz="900"/>
            </a:lvl5pPr>
            <a:lvl6pPr marL="0" indent="0">
              <a:spcBef>
                <a:spcPts val="600"/>
              </a:spcBef>
              <a:buNone/>
              <a:defRPr sz="900" b="1"/>
            </a:lvl6pPr>
            <a:lvl7pPr marL="0" indent="0">
              <a:buNone/>
              <a:defRPr sz="800"/>
            </a:lvl7pPr>
            <a:lvl8pPr marL="0" indent="0">
              <a:spcAft>
                <a:spcPts val="600"/>
              </a:spcAft>
              <a:buNone/>
              <a:defRPr sz="800"/>
            </a:lvl8pPr>
            <a:lvl9pPr>
              <a:spcBef>
                <a:spcPts val="600"/>
              </a:spcBef>
              <a:defRPr sz="800" b="1"/>
            </a:lvl9pPr>
          </a:lstStyle>
          <a:p>
            <a:r>
              <a:rPr lang="en-US" noProof="0" dirty="0"/>
              <a:t>Department details Calibri 10 pt</a:t>
            </a:r>
          </a:p>
          <a:p>
            <a:r>
              <a:rPr lang="en-US" noProof="0" dirty="0"/>
              <a:t>Name of legal entity</a:t>
            </a:r>
          </a:p>
          <a:p>
            <a:pPr lvl="1"/>
            <a:r>
              <a:rPr lang="en-US" noProof="0" dirty="0"/>
              <a:t>Street</a:t>
            </a:r>
          </a:p>
          <a:p>
            <a:r>
              <a:rPr lang="en-US" noProof="0" dirty="0"/>
              <a:t>City, Country</a:t>
            </a:r>
          </a:p>
          <a:p>
            <a:pPr lvl="2"/>
            <a:r>
              <a:rPr lang="en-US" noProof="0" dirty="0"/>
              <a:t>Phone +49 XXX XX-X</a:t>
            </a:r>
          </a:p>
          <a:p>
            <a:r>
              <a:rPr lang="en-US" noProof="0" dirty="0"/>
              <a:t>Firstname.lastname@siemens-healthineers.com</a:t>
            </a:r>
          </a:p>
          <a:p>
            <a:pPr lvl="1"/>
            <a:r>
              <a:rPr lang="en-US" noProof="0" dirty="0"/>
              <a:t>siemens-healthineers.com</a:t>
            </a:r>
          </a:p>
        </p:txBody>
      </p:sp>
      <p:sp>
        <p:nvSpPr>
          <p:cNvPr id="19" name="Footnote">
            <a:extLst>
              <a:ext uri="{C183D7F6-B498-43B3-948B-1728B52AA6E4}">
                <adec:decorative xmlns:adec="http://schemas.microsoft.com/office/drawing/2017/decorative" val="1"/>
              </a:ext>
            </a:extLst>
          </p:cNvPr>
          <p:cNvSpPr>
            <a:spLocks noGrp="1"/>
          </p:cNvSpPr>
          <p:nvPr>
            <p:ph type="body" sz="quarter" idx="15" hasCustomPrompt="1"/>
          </p:nvPr>
        </p:nvSpPr>
        <p:spPr>
          <a:xfrm>
            <a:off x="540000" y="6297348"/>
            <a:ext cx="4510800" cy="360000"/>
          </a:xfrm>
        </p:spPr>
        <p:txBody>
          <a:bodyPr anchor="b" anchorCtr="0">
            <a:noAutofit/>
          </a:bodyPr>
          <a:lstStyle>
            <a:lvl1pPr>
              <a:lnSpc>
                <a:spcPct val="100000"/>
              </a:lnSpc>
              <a:defRPr sz="1000" b="0">
                <a:solidFill>
                  <a:schemeClr val="tx1"/>
                </a:solidFill>
              </a:defRPr>
            </a:lvl1pPr>
          </a:lstStyle>
          <a:p>
            <a:r>
              <a:rPr lang="en-US" noProof="0" dirty="0"/>
              <a:t>Click to add footnote</a:t>
            </a:r>
            <a:br>
              <a:rPr lang="en-US" noProof="0" dirty="0"/>
            </a:br>
            <a:r>
              <a:rPr lang="en-US" noProof="0" dirty="0"/>
              <a:t>second line</a:t>
            </a:r>
          </a:p>
        </p:txBody>
      </p:sp>
      <p:pic>
        <p:nvPicPr>
          <p:cNvPr id="16" name="Siemens Healthineers Logo">
            <a:extLst>
              <a:ext uri="{FF2B5EF4-FFF2-40B4-BE49-F238E27FC236}">
                <a16:creationId xmlns:a16="http://schemas.microsoft.com/office/drawing/2014/main" id="{F4F0D0CA-8A24-E4AF-CBA0-B6BC917474E2}"/>
              </a:ext>
              <a:ext uri="{C183D7F6-B498-43B3-948B-1728B52AA6E4}">
                <adec:decorative xmlns:adec="http://schemas.microsoft.com/office/drawing/2017/decorative" val="1"/>
              </a:ext>
            </a:extLst>
          </p:cNvPr>
          <p:cNvPicPr>
            <a:picLocks noGrp="1" noRot="1" noMove="1" noResize="1" noEditPoints="1" noAdjustHandles="1" noChangeArrowheads="1" noChangeShapeType="1" noCrop="1"/>
          </p:cNvPicPr>
          <p:nvPr userDrawn="1"/>
        </p:nvPicPr>
        <p:blipFill>
          <a:blip>
            <a:extLst>
              <a:ext uri="{96DAC541-7B7A-43D3-8B79-37D633B846F1}">
                <asvg:svgBlip xmlns:asvg="http://schemas.microsoft.com/office/drawing/2016/SVG/main" r:embed="rId5"/>
              </a:ext>
            </a:extLst>
          </a:blip>
          <a:srcRect/>
          <a:stretch/>
        </p:blipFill>
        <p:spPr bwMode="black">
          <a:xfrm>
            <a:off x="10440000" y="281267"/>
            <a:ext cx="1440000" cy="338400"/>
          </a:xfrm>
          <a:prstGeom prst="rect">
            <a:avLst/>
          </a:prstGeom>
        </p:spPr>
      </p:pic>
      <p:sp>
        <p:nvSpPr>
          <p:cNvPr id="10" name="Date Placeholder 9">
            <a:extLst>
              <a:ext uri="{FF2B5EF4-FFF2-40B4-BE49-F238E27FC236}">
                <a16:creationId xmlns:a16="http://schemas.microsoft.com/office/drawing/2014/main" id="{BD886832-11A0-BA9F-834E-59B172840964}"/>
              </a:ext>
              <a:ext uri="{C183D7F6-B498-43B3-948B-1728B52AA6E4}">
                <adec:decorative xmlns:adec="http://schemas.microsoft.com/office/drawing/2017/decorative" val="1"/>
              </a:ext>
            </a:extLst>
          </p:cNvPr>
          <p:cNvSpPr>
            <a:spLocks noGrp="1"/>
          </p:cNvSpPr>
          <p:nvPr>
            <p:ph type="dt" sz="half" idx="43"/>
          </p:nvPr>
        </p:nvSpPr>
        <p:spPr/>
        <p:txBody>
          <a:bodyPr/>
          <a:lstStyle/>
          <a:p>
            <a:pPr algn="r"/>
            <a:r>
              <a:rPr lang="en-US"/>
              <a:t>Unrestricted © Siemens Healthineers, 2026</a:t>
            </a:r>
            <a:endParaRPr lang="en-US" dirty="0"/>
          </a:p>
        </p:txBody>
      </p:sp>
      <p:sp>
        <p:nvSpPr>
          <p:cNvPr id="14" name="Footer Placeholder 13">
            <a:extLst>
              <a:ext uri="{FF2B5EF4-FFF2-40B4-BE49-F238E27FC236}">
                <a16:creationId xmlns:a16="http://schemas.microsoft.com/office/drawing/2014/main" id="{B04C1317-4706-E7F7-38C4-6CA28F7B845C}"/>
              </a:ext>
              <a:ext uri="{C183D7F6-B498-43B3-948B-1728B52AA6E4}">
                <adec:decorative xmlns:adec="http://schemas.microsoft.com/office/drawing/2017/decorative" val="1"/>
              </a:ext>
            </a:extLst>
          </p:cNvPr>
          <p:cNvSpPr>
            <a:spLocks noGrp="1"/>
          </p:cNvSpPr>
          <p:nvPr>
            <p:ph type="ftr" sz="quarter" idx="44"/>
          </p:nvPr>
        </p:nvSpPr>
        <p:spPr/>
        <p:txBody>
          <a:bodyPr/>
          <a:lstStyle/>
          <a:p>
            <a:r>
              <a:rPr lang="en-US"/>
              <a:t>SHS DI XP</a:t>
            </a:r>
            <a:endParaRPr lang="en-US" dirty="0"/>
          </a:p>
        </p:txBody>
      </p:sp>
      <p:sp>
        <p:nvSpPr>
          <p:cNvPr id="15" name="Slide Number Placeholder 14">
            <a:extLst>
              <a:ext uri="{FF2B5EF4-FFF2-40B4-BE49-F238E27FC236}">
                <a16:creationId xmlns:a16="http://schemas.microsoft.com/office/drawing/2014/main" id="{070ABB65-CE1B-34D1-1FA4-EBF9000B144B}"/>
              </a:ext>
              <a:ext uri="{C183D7F6-B498-43B3-948B-1728B52AA6E4}">
                <adec:decorative xmlns:adec="http://schemas.microsoft.com/office/drawing/2017/decorative" val="1"/>
              </a:ext>
            </a:extLst>
          </p:cNvPr>
          <p:cNvSpPr>
            <a:spLocks noGrp="1"/>
          </p:cNvSpPr>
          <p:nvPr>
            <p:ph type="sldNum" sz="quarter" idx="45"/>
          </p:nvPr>
        </p:nvSpPr>
        <p:spPr/>
        <p:txBody>
          <a:bodyPr/>
          <a:lstStyle/>
          <a:p>
            <a:fld id="{42B424FB-C8CA-40D0-9E9F-83B6197CB6E7}" type="slidenum">
              <a:rPr lang="en-US" smtClean="0"/>
              <a:pPr/>
              <a:t>‹Nr.›</a:t>
            </a:fld>
            <a:endParaRPr lang="en-US" b="1" dirty="0"/>
          </a:p>
        </p:txBody>
      </p:sp>
    </p:spTree>
    <p:extLst>
      <p:ext uri="{BB962C8B-B14F-4D97-AF65-F5344CB8AC3E}">
        <p14:creationId xmlns:p14="http://schemas.microsoft.com/office/powerpoint/2010/main" val="730937229"/>
      </p:ext>
    </p:extLst>
  </p:cSld>
  <p:clrMapOvr>
    <a:overrideClrMapping bg1="lt1" tx1="dk1" bg2="lt2" tx2="dk2" accent1="accent1" accent2="accent2" accent3="accent3" accent4="accent4" accent5="accent5" accent6="accent6" hlink="hlink" folHlink="folHlink"/>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Thank you Black">
    <p:spTree>
      <p:nvGrpSpPr>
        <p:cNvPr id="1" name=""/>
        <p:cNvGrpSpPr/>
        <p:nvPr/>
      </p:nvGrpSpPr>
      <p:grpSpPr>
        <a:xfrm>
          <a:off x="0" y="0"/>
          <a:ext cx="0" cy="0"/>
          <a:chOff x="0" y="0"/>
          <a:chExt cx="0" cy="0"/>
        </a:xfrm>
      </p:grpSpPr>
      <p:graphicFrame>
        <p:nvGraphicFramePr>
          <p:cNvPr id="8" name="think-cell data - do not delete" hidden="1">
            <a:extLst>
              <a:ext uri="{FF2B5EF4-FFF2-40B4-BE49-F238E27FC236}">
                <a16:creationId xmlns:a16="http://schemas.microsoft.com/office/drawing/2014/main" id="{373C780D-53CD-4899-EE2D-6BEA342298DF}"/>
              </a:ext>
            </a:extLst>
          </p:cNvPr>
          <p:cNvGraphicFramePr>
            <a:graphicFrameLocks/>
          </p:cNvGraphicFramePr>
          <p:nvPr userDrawn="1">
            <p:custDataLst>
              <p:tags r:id="rId1"/>
            </p:custDataLst>
            <p:extLst>
              <p:ext uri="{D42A27DB-BD31-4B8C-83A1-F6EECF244321}">
                <p14:modId xmlns:p14="http://schemas.microsoft.com/office/powerpoint/2010/main" val="285567536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60" imgH="360" progId="TCLayout.ActiveDocument.1">
                  <p:embed/>
                </p:oleObj>
              </mc:Choice>
              <mc:Fallback>
                <p:oleObj name="think-cell Slide" r:id="rId3" imgW="360" imgH="360" progId="TCLayout.ActiveDocument.1">
                  <p:embed/>
                  <p:pic>
                    <p:nvPicPr>
                      <p:cNvPr id="8" name="think-cell data - do not delete" hidden="1">
                        <a:extLst>
                          <a:ext uri="{FF2B5EF4-FFF2-40B4-BE49-F238E27FC236}">
                            <a16:creationId xmlns:a16="http://schemas.microsoft.com/office/drawing/2014/main" id="{373C780D-53CD-4899-EE2D-6BEA342298DF}"/>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5" name="Headline">
            <a:extLst>
              <a:ext uri="{FF2B5EF4-FFF2-40B4-BE49-F238E27FC236}">
                <a16:creationId xmlns:a16="http://schemas.microsoft.com/office/drawing/2014/main" id="{21FDD35E-6C60-9100-EECC-570F86C89E50}"/>
              </a:ext>
            </a:extLst>
          </p:cNvPr>
          <p:cNvSpPr>
            <a:spLocks noGrp="1"/>
          </p:cNvSpPr>
          <p:nvPr>
            <p:ph type="title" hasCustomPrompt="1"/>
          </p:nvPr>
        </p:nvSpPr>
        <p:spPr>
          <a:xfrm>
            <a:off x="540000" y="1620000"/>
            <a:ext cx="9210425" cy="1846659"/>
          </a:xfrm>
        </p:spPr>
        <p:txBody>
          <a:bodyPr vert="horz" rIns="0">
            <a:spAutoFit/>
          </a:bodyPr>
          <a:lstStyle>
            <a:lvl1pPr>
              <a:defRPr sz="6000">
                <a:solidFill>
                  <a:schemeClr val="tx2"/>
                </a:solidFill>
              </a:defRPr>
            </a:lvl1pPr>
          </a:lstStyle>
          <a:p>
            <a:r>
              <a:rPr lang="en-US" dirty="0"/>
              <a:t>SH-Bree-Headline </a:t>
            </a:r>
            <a:br>
              <a:rPr lang="en-US" dirty="0"/>
            </a:br>
            <a:r>
              <a:rPr lang="en-US" dirty="0"/>
              <a:t>up to 60 pt</a:t>
            </a:r>
          </a:p>
        </p:txBody>
      </p:sp>
      <p:pic>
        <p:nvPicPr>
          <p:cNvPr id="7" name="Siemens Healthineers Logo">
            <a:extLst>
              <a:ext uri="{FF2B5EF4-FFF2-40B4-BE49-F238E27FC236}">
                <a16:creationId xmlns:a16="http://schemas.microsoft.com/office/drawing/2014/main" id="{FDC6BB8B-E181-BD2B-E68A-715D04B05CBE}"/>
              </a:ext>
              <a:ext uri="{C183D7F6-B498-43B3-948B-1728B52AA6E4}">
                <adec:decorative xmlns:adec="http://schemas.microsoft.com/office/drawing/2017/decorative" val="1"/>
              </a:ext>
            </a:extLst>
          </p:cNvPr>
          <p:cNvPicPr>
            <a:picLocks noGrp="1" noRot="1" noMove="1" noResize="1" noEditPoints="1" noAdjustHandles="1" noChangeArrowheads="1" noChangeShapeType="1" noCrop="1"/>
          </p:cNvPicPr>
          <p:nvPr userDrawn="1"/>
        </p:nvPicPr>
        <p:blipFill>
          <a:blip>
            <a:extLst>
              <a:ext uri="{96DAC541-7B7A-43D3-8B79-37D633B846F1}">
                <asvg:svgBlip xmlns:asvg="http://schemas.microsoft.com/office/drawing/2016/SVG/main" r:embed="rId5"/>
              </a:ext>
            </a:extLst>
          </a:blip>
          <a:srcRect/>
          <a:stretch/>
        </p:blipFill>
        <p:spPr bwMode="black">
          <a:xfrm>
            <a:off x="10440000" y="281267"/>
            <a:ext cx="1440000" cy="338400"/>
          </a:xfrm>
          <a:prstGeom prst="rect">
            <a:avLst/>
          </a:prstGeom>
        </p:spPr>
      </p:pic>
      <p:sp>
        <p:nvSpPr>
          <p:cNvPr id="3" name="Impress"/>
          <p:cNvSpPr>
            <a:spLocks noGrp="1"/>
          </p:cNvSpPr>
          <p:nvPr>
            <p:ph type="subTitle" idx="1" hasCustomPrompt="1"/>
          </p:nvPr>
        </p:nvSpPr>
        <p:spPr>
          <a:xfrm>
            <a:off x="540000" y="5548094"/>
            <a:ext cx="7337425" cy="646331"/>
          </a:xfrm>
        </p:spPr>
        <p:txBody>
          <a:bodyPr lIns="0" tIns="0" rIns="0" bIns="0" anchor="b" anchorCtr="0">
            <a:spAutoFit/>
          </a:bodyPr>
          <a:lstStyle>
            <a:lvl1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sz="1400" b="1" baseline="0">
                <a:solidFill>
                  <a:schemeClr val="tx1"/>
                </a:solidFill>
                <a:latin typeface="+mn-lt"/>
              </a:defRPr>
            </a:lvl1pPr>
            <a:lvl2pPr marL="0" indent="0" algn="l">
              <a:buNone/>
              <a:defRPr sz="1400">
                <a:solidFill>
                  <a:schemeClr val="tx1"/>
                </a:solidFill>
              </a:defRPr>
            </a:lvl2pPr>
            <a:lvl3pPr marL="0" indent="0" algn="l">
              <a:buNone/>
              <a:defRPr sz="1400">
                <a:solidFill>
                  <a:schemeClr val="tx2"/>
                </a:solidFill>
              </a:defRPr>
            </a:lvl3pPr>
            <a:lvl4pPr marL="0" indent="0" algn="l">
              <a:buNone/>
              <a:defRPr sz="1200" b="1">
                <a:solidFill>
                  <a:schemeClr val="tx1"/>
                </a:solidFill>
              </a:defRPr>
            </a:lvl4pPr>
            <a:lvl5pPr marL="0" indent="0" algn="l">
              <a:buNone/>
              <a:defRPr sz="1200" b="0">
                <a:solidFill>
                  <a:schemeClr val="tx1"/>
                </a:solidFill>
              </a:defRPr>
            </a:lvl5pPr>
            <a:lvl6pPr marL="0" indent="0" algn="l">
              <a:buNone/>
              <a:defRPr sz="1200">
                <a:solidFill>
                  <a:schemeClr val="tx2"/>
                </a:solidFill>
              </a:defRPr>
            </a:lvl6pPr>
            <a:lvl7pPr marL="0" indent="0" algn="l">
              <a:buNone/>
              <a:defRPr sz="1100" b="1">
                <a:solidFill>
                  <a:schemeClr val="tx1"/>
                </a:solidFill>
              </a:defRPr>
            </a:lvl7pPr>
            <a:lvl8pPr marL="0" indent="0" algn="l">
              <a:buNone/>
              <a:defRPr sz="1100" b="0">
                <a:solidFill>
                  <a:schemeClr val="tx1"/>
                </a:solidFill>
              </a:defRPr>
            </a:lvl8pPr>
            <a:lvl9pPr marL="0" indent="0" algn="l">
              <a:spcBef>
                <a:spcPts val="0"/>
              </a:spcBef>
              <a:buNone/>
              <a:defRPr sz="1100">
                <a:solidFill>
                  <a:schemeClr val="tx2"/>
                </a:solidFill>
              </a:defRPr>
            </a:lvl9pPr>
          </a:lstStyle>
          <a:p>
            <a:r>
              <a:rPr lang="en-US" noProof="0" dirty="0"/>
              <a:t>Siemens Healthineers AG Calibri Bold 14 pt</a:t>
            </a:r>
          </a:p>
          <a:p>
            <a:pPr lvl="1"/>
            <a:r>
              <a:rPr lang="en-US" noProof="0" dirty="0"/>
              <a:t>Street Calibri 14 pt</a:t>
            </a:r>
          </a:p>
          <a:p>
            <a:pPr lvl="1"/>
            <a:r>
              <a:rPr lang="en-US" noProof="0" dirty="0"/>
              <a:t>City, Country Calibri 14 pt</a:t>
            </a:r>
          </a:p>
        </p:txBody>
      </p:sp>
      <p:sp>
        <p:nvSpPr>
          <p:cNvPr id="2" name="Date Placeholder 1">
            <a:extLst>
              <a:ext uri="{FF2B5EF4-FFF2-40B4-BE49-F238E27FC236}">
                <a16:creationId xmlns:a16="http://schemas.microsoft.com/office/drawing/2014/main" id="{A6583F8D-E211-FD45-70B5-4F8819372CE2}"/>
              </a:ext>
              <a:ext uri="{C183D7F6-B498-43B3-948B-1728B52AA6E4}">
                <adec:decorative xmlns:adec="http://schemas.microsoft.com/office/drawing/2017/decorative" val="1"/>
              </a:ext>
            </a:extLst>
          </p:cNvPr>
          <p:cNvSpPr>
            <a:spLocks noGrp="1"/>
          </p:cNvSpPr>
          <p:nvPr>
            <p:ph type="dt" sz="half" idx="10"/>
          </p:nvPr>
        </p:nvSpPr>
        <p:spPr/>
        <p:txBody>
          <a:bodyPr/>
          <a:lstStyle/>
          <a:p>
            <a:pPr algn="r"/>
            <a:r>
              <a:rPr lang="en-US"/>
              <a:t>Unrestricted © Siemens Healthineers, 2026</a:t>
            </a:r>
            <a:endParaRPr lang="en-US" dirty="0"/>
          </a:p>
        </p:txBody>
      </p:sp>
      <p:sp>
        <p:nvSpPr>
          <p:cNvPr id="4" name="Footer Placeholder 3">
            <a:extLst>
              <a:ext uri="{FF2B5EF4-FFF2-40B4-BE49-F238E27FC236}">
                <a16:creationId xmlns:a16="http://schemas.microsoft.com/office/drawing/2014/main" id="{1F60E363-7D1A-57C1-609F-1D52BBE98452}"/>
              </a:ext>
              <a:ext uri="{C183D7F6-B498-43B3-948B-1728B52AA6E4}">
                <adec:decorative xmlns:adec="http://schemas.microsoft.com/office/drawing/2017/decorative" val="1"/>
              </a:ext>
            </a:extLst>
          </p:cNvPr>
          <p:cNvSpPr>
            <a:spLocks noGrp="1"/>
          </p:cNvSpPr>
          <p:nvPr>
            <p:ph type="ftr" sz="quarter" idx="11"/>
          </p:nvPr>
        </p:nvSpPr>
        <p:spPr/>
        <p:txBody>
          <a:bodyPr/>
          <a:lstStyle/>
          <a:p>
            <a:r>
              <a:rPr lang="en-US"/>
              <a:t>SHS DI XP</a:t>
            </a:r>
            <a:endParaRPr lang="en-US" dirty="0"/>
          </a:p>
        </p:txBody>
      </p:sp>
      <p:sp>
        <p:nvSpPr>
          <p:cNvPr id="6" name="Slide Number Placeholder 5">
            <a:extLst>
              <a:ext uri="{FF2B5EF4-FFF2-40B4-BE49-F238E27FC236}">
                <a16:creationId xmlns:a16="http://schemas.microsoft.com/office/drawing/2014/main" id="{F4E89790-E2AB-1369-149D-C490A09BC4D9}"/>
              </a:ext>
              <a:ext uri="{C183D7F6-B498-43B3-948B-1728B52AA6E4}">
                <adec:decorative xmlns:adec="http://schemas.microsoft.com/office/drawing/2017/decorative" val="1"/>
              </a:ext>
            </a:extLst>
          </p:cNvPr>
          <p:cNvSpPr>
            <a:spLocks noGrp="1"/>
          </p:cNvSpPr>
          <p:nvPr>
            <p:ph type="sldNum" sz="quarter" idx="12"/>
          </p:nvPr>
        </p:nvSpPr>
        <p:spPr/>
        <p:txBody>
          <a:bodyPr/>
          <a:lstStyle/>
          <a:p>
            <a:fld id="{42B424FB-C8CA-40D0-9E9F-83B6197CB6E7}" type="slidenum">
              <a:rPr lang="en-US" smtClean="0"/>
              <a:pPr/>
              <a:t>‹Nr.›</a:t>
            </a:fld>
            <a:endParaRPr lang="en-US" b="1" dirty="0"/>
          </a:p>
        </p:txBody>
      </p:sp>
    </p:spTree>
    <p:extLst>
      <p:ext uri="{BB962C8B-B14F-4D97-AF65-F5344CB8AC3E}">
        <p14:creationId xmlns:p14="http://schemas.microsoft.com/office/powerpoint/2010/main" val="1231896549"/>
      </p:ext>
    </p:extLst>
  </p:cSld>
  <p:clrMapOvr>
    <a:overrideClrMapping bg1="dk1" tx1="lt1" bg2="dk2" tx2="lt2" accent1="accent1" accent2="accent2" accent3="accent3" accent4="accent4" accent5="accent5" accent6="accent6" hlink="hlink" folHlink="folHlink"/>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Thank you White">
    <p:bg>
      <p:bgRef idx="1001">
        <a:schemeClr val="bg1"/>
      </p:bgRef>
    </p:bg>
    <p:spTree>
      <p:nvGrpSpPr>
        <p:cNvPr id="1" name=""/>
        <p:cNvGrpSpPr/>
        <p:nvPr/>
      </p:nvGrpSpPr>
      <p:grpSpPr>
        <a:xfrm>
          <a:off x="0" y="0"/>
          <a:ext cx="0" cy="0"/>
          <a:chOff x="0" y="0"/>
          <a:chExt cx="0" cy="0"/>
        </a:xfrm>
      </p:grpSpPr>
      <p:graphicFrame>
        <p:nvGraphicFramePr>
          <p:cNvPr id="8" name="think-cell data - do not delete" hidden="1">
            <a:extLst>
              <a:ext uri="{FF2B5EF4-FFF2-40B4-BE49-F238E27FC236}">
                <a16:creationId xmlns:a16="http://schemas.microsoft.com/office/drawing/2014/main" id="{1E11CEB0-B790-FE59-CE72-D296D8693E3E}"/>
              </a:ext>
            </a:extLst>
          </p:cNvPr>
          <p:cNvGraphicFramePr>
            <a:graphicFrameLocks/>
          </p:cNvGraphicFramePr>
          <p:nvPr userDrawn="1">
            <p:custDataLst>
              <p:tags r:id="rId1"/>
            </p:custDataLst>
            <p:extLst>
              <p:ext uri="{D42A27DB-BD31-4B8C-83A1-F6EECF244321}">
                <p14:modId xmlns:p14="http://schemas.microsoft.com/office/powerpoint/2010/main" val="338384177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60" imgH="360" progId="TCLayout.ActiveDocument.1">
                  <p:embed/>
                </p:oleObj>
              </mc:Choice>
              <mc:Fallback>
                <p:oleObj name="think-cell Slide" r:id="rId3" imgW="360" imgH="360" progId="TCLayout.ActiveDocument.1">
                  <p:embed/>
                  <p:pic>
                    <p:nvPicPr>
                      <p:cNvPr id="8" name="think-cell data - do not delete" hidden="1">
                        <a:extLst>
                          <a:ext uri="{FF2B5EF4-FFF2-40B4-BE49-F238E27FC236}">
                            <a16:creationId xmlns:a16="http://schemas.microsoft.com/office/drawing/2014/main" id="{1E11CEB0-B790-FE59-CE72-D296D8693E3E}"/>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5" name="Headline">
            <a:extLst>
              <a:ext uri="{FF2B5EF4-FFF2-40B4-BE49-F238E27FC236}">
                <a16:creationId xmlns:a16="http://schemas.microsoft.com/office/drawing/2014/main" id="{21FDD35E-6C60-9100-EECC-570F86C89E50}"/>
              </a:ext>
            </a:extLst>
          </p:cNvPr>
          <p:cNvSpPr>
            <a:spLocks noGrp="1"/>
          </p:cNvSpPr>
          <p:nvPr>
            <p:ph type="title" hasCustomPrompt="1"/>
          </p:nvPr>
        </p:nvSpPr>
        <p:spPr>
          <a:xfrm>
            <a:off x="540000" y="1620000"/>
            <a:ext cx="9210425" cy="1846659"/>
          </a:xfrm>
        </p:spPr>
        <p:txBody>
          <a:bodyPr vert="horz" rIns="0">
            <a:spAutoFit/>
          </a:bodyPr>
          <a:lstStyle>
            <a:lvl1pPr>
              <a:defRPr sz="6000">
                <a:solidFill>
                  <a:schemeClr val="bg2"/>
                </a:solidFill>
              </a:defRPr>
            </a:lvl1pPr>
          </a:lstStyle>
          <a:p>
            <a:r>
              <a:rPr lang="en-US" dirty="0"/>
              <a:t>SH-Bree-Headline </a:t>
            </a:r>
            <a:br>
              <a:rPr lang="en-US" dirty="0"/>
            </a:br>
            <a:r>
              <a:rPr lang="en-US" dirty="0"/>
              <a:t>up to 60 pt</a:t>
            </a:r>
          </a:p>
        </p:txBody>
      </p:sp>
      <p:pic>
        <p:nvPicPr>
          <p:cNvPr id="7" name="Siemens Healthineers Logo">
            <a:extLst>
              <a:ext uri="{FF2B5EF4-FFF2-40B4-BE49-F238E27FC236}">
                <a16:creationId xmlns:a16="http://schemas.microsoft.com/office/drawing/2014/main" id="{CD53EDF9-5ACA-0881-645A-F3895AD96397}"/>
              </a:ext>
              <a:ext uri="{C183D7F6-B498-43B3-948B-1728B52AA6E4}">
                <adec:decorative xmlns:adec="http://schemas.microsoft.com/office/drawing/2017/decorative" val="1"/>
              </a:ext>
            </a:extLst>
          </p:cNvPr>
          <p:cNvPicPr>
            <a:picLocks noGrp="1" noRot="1" noMove="1" noResize="1" noEditPoints="1" noAdjustHandles="1" noChangeArrowheads="1" noChangeShapeType="1" noCrop="1"/>
          </p:cNvPicPr>
          <p:nvPr userDrawn="1"/>
        </p:nvPicPr>
        <p:blipFill>
          <a:blip>
            <a:extLst>
              <a:ext uri="{96DAC541-7B7A-43D3-8B79-37D633B846F1}">
                <asvg:svgBlip xmlns:asvg="http://schemas.microsoft.com/office/drawing/2016/SVG/main" r:embed="rId5"/>
              </a:ext>
            </a:extLst>
          </a:blip>
          <a:srcRect/>
          <a:stretch/>
        </p:blipFill>
        <p:spPr bwMode="black">
          <a:xfrm>
            <a:off x="10440000" y="281267"/>
            <a:ext cx="1440000" cy="338400"/>
          </a:xfrm>
          <a:prstGeom prst="rect">
            <a:avLst/>
          </a:prstGeom>
        </p:spPr>
      </p:pic>
      <p:sp>
        <p:nvSpPr>
          <p:cNvPr id="3" name="Impress"/>
          <p:cNvSpPr>
            <a:spLocks noGrp="1"/>
          </p:cNvSpPr>
          <p:nvPr>
            <p:ph type="subTitle" idx="1" hasCustomPrompt="1"/>
          </p:nvPr>
        </p:nvSpPr>
        <p:spPr>
          <a:xfrm>
            <a:off x="540000" y="5548094"/>
            <a:ext cx="7337425" cy="646331"/>
          </a:xfrm>
        </p:spPr>
        <p:txBody>
          <a:bodyPr lIns="0" tIns="0" rIns="0" bIns="0" anchor="b" anchorCtr="0">
            <a:spAutoFit/>
          </a:bodyPr>
          <a:lstStyle>
            <a:lvl1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sz="1400" b="1" baseline="0">
                <a:solidFill>
                  <a:schemeClr val="tx1"/>
                </a:solidFill>
                <a:latin typeface="+mn-lt"/>
              </a:defRPr>
            </a:lvl1pPr>
            <a:lvl2pPr marL="0" indent="0" algn="l">
              <a:buNone/>
              <a:defRPr sz="1400">
                <a:solidFill>
                  <a:schemeClr val="tx1"/>
                </a:solidFill>
              </a:defRPr>
            </a:lvl2pPr>
            <a:lvl3pPr marL="0" indent="0" algn="l">
              <a:buNone/>
              <a:defRPr sz="1400">
                <a:solidFill>
                  <a:schemeClr val="tx2"/>
                </a:solidFill>
              </a:defRPr>
            </a:lvl3pPr>
            <a:lvl4pPr marL="0" indent="0" algn="l">
              <a:buNone/>
              <a:defRPr sz="1200" b="1">
                <a:solidFill>
                  <a:schemeClr val="tx1"/>
                </a:solidFill>
              </a:defRPr>
            </a:lvl4pPr>
            <a:lvl5pPr marL="0" indent="0" algn="l">
              <a:buNone/>
              <a:defRPr sz="1200" b="0">
                <a:solidFill>
                  <a:schemeClr val="tx1"/>
                </a:solidFill>
              </a:defRPr>
            </a:lvl5pPr>
            <a:lvl6pPr marL="0" indent="0" algn="l">
              <a:buNone/>
              <a:defRPr sz="1200">
                <a:solidFill>
                  <a:schemeClr val="tx2"/>
                </a:solidFill>
              </a:defRPr>
            </a:lvl6pPr>
            <a:lvl7pPr marL="0" indent="0" algn="l">
              <a:buNone/>
              <a:defRPr sz="1100" b="1">
                <a:solidFill>
                  <a:schemeClr val="tx1"/>
                </a:solidFill>
              </a:defRPr>
            </a:lvl7pPr>
            <a:lvl8pPr marL="0" indent="0" algn="l">
              <a:buNone/>
              <a:defRPr sz="1100" b="0">
                <a:solidFill>
                  <a:schemeClr val="tx1"/>
                </a:solidFill>
              </a:defRPr>
            </a:lvl8pPr>
            <a:lvl9pPr marL="0" indent="0" algn="l">
              <a:spcBef>
                <a:spcPts val="0"/>
              </a:spcBef>
              <a:buNone/>
              <a:defRPr sz="1100">
                <a:solidFill>
                  <a:schemeClr val="tx2"/>
                </a:solidFill>
              </a:defRPr>
            </a:lvl9pPr>
          </a:lstStyle>
          <a:p>
            <a:r>
              <a:rPr lang="en-US" noProof="0" dirty="0"/>
              <a:t>Siemens Healthineers AG Calibri Bold 14 pt</a:t>
            </a:r>
          </a:p>
          <a:p>
            <a:pPr lvl="1"/>
            <a:r>
              <a:rPr lang="en-US" noProof="0" dirty="0"/>
              <a:t>Street Calibri 14 pt</a:t>
            </a:r>
          </a:p>
          <a:p>
            <a:pPr lvl="1"/>
            <a:r>
              <a:rPr lang="en-US" noProof="0" dirty="0"/>
              <a:t>City, Country Calibri 14 pt</a:t>
            </a:r>
          </a:p>
        </p:txBody>
      </p:sp>
      <p:sp>
        <p:nvSpPr>
          <p:cNvPr id="2" name="Date Placeholder 1">
            <a:extLst>
              <a:ext uri="{FF2B5EF4-FFF2-40B4-BE49-F238E27FC236}">
                <a16:creationId xmlns:a16="http://schemas.microsoft.com/office/drawing/2014/main" id="{E7AB293E-44E3-C52F-DF72-73952BAAD5E9}"/>
              </a:ext>
              <a:ext uri="{C183D7F6-B498-43B3-948B-1728B52AA6E4}">
                <adec:decorative xmlns:adec="http://schemas.microsoft.com/office/drawing/2017/decorative" val="1"/>
              </a:ext>
            </a:extLst>
          </p:cNvPr>
          <p:cNvSpPr>
            <a:spLocks noGrp="1"/>
          </p:cNvSpPr>
          <p:nvPr>
            <p:ph type="dt" sz="half" idx="10"/>
          </p:nvPr>
        </p:nvSpPr>
        <p:spPr/>
        <p:txBody>
          <a:bodyPr/>
          <a:lstStyle/>
          <a:p>
            <a:pPr algn="r"/>
            <a:r>
              <a:rPr lang="en-US"/>
              <a:t>Unrestricted © Siemens Healthineers, 2026</a:t>
            </a:r>
            <a:endParaRPr lang="en-US" dirty="0"/>
          </a:p>
        </p:txBody>
      </p:sp>
      <p:sp>
        <p:nvSpPr>
          <p:cNvPr id="4" name="Footer Placeholder 3">
            <a:extLst>
              <a:ext uri="{FF2B5EF4-FFF2-40B4-BE49-F238E27FC236}">
                <a16:creationId xmlns:a16="http://schemas.microsoft.com/office/drawing/2014/main" id="{8124EDFA-FBF7-3EC6-8247-AB1BEC9F8CDA}"/>
              </a:ext>
              <a:ext uri="{C183D7F6-B498-43B3-948B-1728B52AA6E4}">
                <adec:decorative xmlns:adec="http://schemas.microsoft.com/office/drawing/2017/decorative" val="1"/>
              </a:ext>
            </a:extLst>
          </p:cNvPr>
          <p:cNvSpPr>
            <a:spLocks noGrp="1"/>
          </p:cNvSpPr>
          <p:nvPr>
            <p:ph type="ftr" sz="quarter" idx="11"/>
          </p:nvPr>
        </p:nvSpPr>
        <p:spPr/>
        <p:txBody>
          <a:bodyPr/>
          <a:lstStyle/>
          <a:p>
            <a:r>
              <a:rPr lang="en-US"/>
              <a:t>SHS DI XP</a:t>
            </a:r>
            <a:endParaRPr lang="en-US" dirty="0"/>
          </a:p>
        </p:txBody>
      </p:sp>
      <p:sp>
        <p:nvSpPr>
          <p:cNvPr id="6" name="Slide Number Placeholder 5">
            <a:extLst>
              <a:ext uri="{FF2B5EF4-FFF2-40B4-BE49-F238E27FC236}">
                <a16:creationId xmlns:a16="http://schemas.microsoft.com/office/drawing/2014/main" id="{80A3C5D5-E138-AB64-CB2D-879B9112B74C}"/>
              </a:ext>
              <a:ext uri="{C183D7F6-B498-43B3-948B-1728B52AA6E4}">
                <adec:decorative xmlns:adec="http://schemas.microsoft.com/office/drawing/2017/decorative" val="1"/>
              </a:ext>
            </a:extLst>
          </p:cNvPr>
          <p:cNvSpPr>
            <a:spLocks noGrp="1"/>
          </p:cNvSpPr>
          <p:nvPr>
            <p:ph type="sldNum" sz="quarter" idx="12"/>
          </p:nvPr>
        </p:nvSpPr>
        <p:spPr/>
        <p:txBody>
          <a:bodyPr/>
          <a:lstStyle/>
          <a:p>
            <a:fld id="{42B424FB-C8CA-40D0-9E9F-83B6197CB6E7}" type="slidenum">
              <a:rPr lang="en-US" smtClean="0"/>
              <a:pPr/>
              <a:t>‹Nr.›</a:t>
            </a:fld>
            <a:endParaRPr lang="en-US" b="1" dirty="0"/>
          </a:p>
        </p:txBody>
      </p:sp>
    </p:spTree>
    <p:extLst>
      <p:ext uri="{BB962C8B-B14F-4D97-AF65-F5344CB8AC3E}">
        <p14:creationId xmlns:p14="http://schemas.microsoft.com/office/powerpoint/2010/main" val="2988135818"/>
      </p:ext>
    </p:extLst>
  </p:cSld>
  <p:clrMapOvr>
    <a:overrideClrMapping bg1="lt1" tx1="dk1" bg2="lt2" tx2="dk2" accent1="accent1" accent2="accent2" accent3="accent3" accent4="accent4" accent5="accent5" accent6="accent6" hlink="hlink" folHlink="folHlink"/>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Intro Title Picture">
    <p:bg>
      <p:bgPr>
        <a:blipFill dpi="0" rotWithShape="1">
          <a:blip>
            <a:lum/>
            <a:extLst>
              <a:ext uri="{96DAC541-7B7A-43D3-8B79-37D633B846F1}">
                <asvg:svgBlip xmlns:asvg="http://schemas.microsoft.com/office/drawing/2016/SVG/main" r:embed="rId3"/>
              </a:ext>
            </a:extLst>
          </a:blip>
          <a:srcRect/>
          <a:stretch>
            <a:fillRect/>
          </a:stretch>
        </a:blipFill>
        <a:effectLst/>
      </p:bgPr>
    </p:bg>
    <p:spTree>
      <p:nvGrpSpPr>
        <p:cNvPr id="1" name=""/>
        <p:cNvGrpSpPr/>
        <p:nvPr/>
      </p:nvGrpSpPr>
      <p:grpSpPr>
        <a:xfrm>
          <a:off x="0" y="0"/>
          <a:ext cx="0" cy="0"/>
          <a:chOff x="0" y="0"/>
          <a:chExt cx="0" cy="0"/>
        </a:xfrm>
      </p:grpSpPr>
      <p:graphicFrame>
        <p:nvGraphicFramePr>
          <p:cNvPr id="8" name="think-cell data - do not delete" hidden="1">
            <a:extLst>
              <a:ext uri="{FF2B5EF4-FFF2-40B4-BE49-F238E27FC236}">
                <a16:creationId xmlns:a16="http://schemas.microsoft.com/office/drawing/2014/main" id="{D5CEC626-7299-9E92-F5EC-C07BEE1AD4F3}"/>
              </a:ext>
            </a:extLst>
          </p:cNvPr>
          <p:cNvGraphicFramePr>
            <a:graphicFrameLocks/>
          </p:cNvGraphicFramePr>
          <p:nvPr userDrawn="1">
            <p:custDataLst>
              <p:tags r:id="rId1"/>
            </p:custDataLst>
            <p:extLst>
              <p:ext uri="{D42A27DB-BD31-4B8C-83A1-F6EECF244321}">
                <p14:modId xmlns:p14="http://schemas.microsoft.com/office/powerpoint/2010/main" val="235021874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360" imgH="360" progId="TCLayout.ActiveDocument.1">
                  <p:embed/>
                </p:oleObj>
              </mc:Choice>
              <mc:Fallback>
                <p:oleObj name="think-cell Slide" r:id="rId4" imgW="360" imgH="360" progId="TCLayout.ActiveDocument.1">
                  <p:embed/>
                  <p:pic>
                    <p:nvPicPr>
                      <p:cNvPr id="8" name="think-cell data - do not delete" hidden="1">
                        <a:extLst>
                          <a:ext uri="{FF2B5EF4-FFF2-40B4-BE49-F238E27FC236}">
                            <a16:creationId xmlns:a16="http://schemas.microsoft.com/office/drawing/2014/main" id="{D5CEC626-7299-9E92-F5EC-C07BEE1AD4F3}"/>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3" name="Headline"/>
          <p:cNvSpPr>
            <a:spLocks noGrp="1"/>
          </p:cNvSpPr>
          <p:nvPr>
            <p:ph type="subTitle" idx="1" hasCustomPrompt="1"/>
          </p:nvPr>
        </p:nvSpPr>
        <p:spPr bwMode="black">
          <a:xfrm>
            <a:off x="540001" y="2160000"/>
            <a:ext cx="5462766" cy="2160000"/>
          </a:xfrm>
        </p:spPr>
        <p:txBody>
          <a:bodyPr lIns="0" tIns="0" rIns="0" bIns="0" anchor="b">
            <a:noAutofit/>
          </a:bodyPr>
          <a:lstStyle>
            <a:lvl1pPr marL="0" marR="0" indent="0" algn="l" defTabSz="914400" rtl="0" eaLnBrk="1" fontAlgn="auto" latinLnBrk="0" hangingPunct="1">
              <a:lnSpc>
                <a:spcPct val="92000"/>
              </a:lnSpc>
              <a:spcBef>
                <a:spcPts val="0"/>
              </a:spcBef>
              <a:spcAft>
                <a:spcPts val="0"/>
              </a:spcAft>
              <a:buClrTx/>
              <a:buSzTx/>
              <a:buFont typeface="Arial" panose="020B0604020202020204" pitchFamily="34" charset="0"/>
              <a:buNone/>
              <a:tabLst/>
              <a:defRPr sz="5200" b="0" baseline="0">
                <a:solidFill>
                  <a:schemeClr val="tx2"/>
                </a:solidFill>
                <a:latin typeface="+mj-l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noProof="0" dirty="0"/>
              <a:t>Collection point for converting</a:t>
            </a:r>
          </a:p>
        </p:txBody>
      </p:sp>
      <p:sp>
        <p:nvSpPr>
          <p:cNvPr id="2" name="Subhead"/>
          <p:cNvSpPr>
            <a:spLocks noGrp="1"/>
          </p:cNvSpPr>
          <p:nvPr>
            <p:ph type="ctrTitle" hasCustomPrompt="1"/>
          </p:nvPr>
        </p:nvSpPr>
        <p:spPr>
          <a:xfrm>
            <a:off x="540000" y="4320000"/>
            <a:ext cx="3574800" cy="611191"/>
          </a:xfrm>
        </p:spPr>
        <p:txBody>
          <a:bodyPr vert="horz" lIns="0" tIns="270000" rIns="0" bIns="0" anchor="t" anchorCtr="0">
            <a:spAutoFit/>
          </a:bodyPr>
          <a:lstStyle>
            <a:lvl1pPr algn="l">
              <a:defRPr sz="2200" b="0">
                <a:solidFill>
                  <a:schemeClr val="tx1"/>
                </a:solidFill>
                <a:latin typeface="+mn-lt"/>
              </a:defRPr>
            </a:lvl1pPr>
          </a:lstStyle>
          <a:p>
            <a:r>
              <a:rPr lang="en-US" noProof="0" dirty="0"/>
              <a:t>Please use the new layouts!</a:t>
            </a:r>
          </a:p>
        </p:txBody>
      </p:sp>
      <p:sp>
        <p:nvSpPr>
          <p:cNvPr id="22" name="Presenter"/>
          <p:cNvSpPr>
            <a:spLocks noGrp="1"/>
          </p:cNvSpPr>
          <p:nvPr>
            <p:ph type="body" sz="quarter" idx="10" hasCustomPrompt="1"/>
          </p:nvPr>
        </p:nvSpPr>
        <p:spPr>
          <a:xfrm>
            <a:off x="540000" y="4932000"/>
            <a:ext cx="3574800" cy="612645"/>
          </a:xfrm>
        </p:spPr>
        <p:txBody>
          <a:bodyPr lIns="0" tIns="180000" rIns="0" bIns="0" anchor="t" anchorCtr="0">
            <a:spAutoFit/>
          </a:bodyPr>
          <a:lstStyle>
            <a:lvl1pPr marL="0" indent="0">
              <a:lnSpc>
                <a:spcPct val="100000"/>
              </a:lnSpc>
              <a:spcBef>
                <a:spcPts val="0"/>
              </a:spcBef>
              <a:buNone/>
              <a:defRPr sz="1400" b="0">
                <a:solidFill>
                  <a:schemeClr val="tx1"/>
                </a:solidFill>
              </a:defRPr>
            </a:lvl1pPr>
            <a:lvl3pPr>
              <a:buClr>
                <a:schemeClr val="tx2"/>
              </a:buClr>
              <a:defRPr/>
            </a:lvl3pPr>
            <a:lvl4pPr>
              <a:buClr>
                <a:schemeClr val="tx2"/>
              </a:buClr>
              <a:defRPr/>
            </a:lvl4pPr>
            <a:lvl5pPr>
              <a:buClr>
                <a:schemeClr val="tx2"/>
              </a:buClr>
              <a:defRPr/>
            </a:lvl5pPr>
            <a:lvl6pPr>
              <a:buClr>
                <a:schemeClr val="tx2"/>
              </a:buClr>
              <a:defRPr/>
            </a:lvl6pPr>
            <a:lvl7pPr>
              <a:buClr>
                <a:schemeClr val="tx2"/>
              </a:buClr>
              <a:defRPr/>
            </a:lvl7pPr>
            <a:lvl8pPr>
              <a:buClr>
                <a:schemeClr val="tx2"/>
              </a:buClr>
              <a:defRPr/>
            </a:lvl8pPr>
          </a:lstStyle>
          <a:p>
            <a:pPr lvl="0"/>
            <a:r>
              <a:rPr lang="en-US" noProof="0" dirty="0"/>
              <a:t>Presenter Calibri 14 pt</a:t>
            </a:r>
            <a:br>
              <a:rPr lang="en-US" noProof="0" dirty="0"/>
            </a:br>
            <a:r>
              <a:rPr lang="en-US" noProof="0" dirty="0"/>
              <a:t>English, Month </a:t>
            </a:r>
            <a:fld id="{969BC476-9F03-4B41-B5B0-39AE6E0D2106}" type="datetimeyyyy">
              <a:rPr lang="en-US" noProof="0" smtClean="0"/>
              <a:t>2026</a:t>
            </a:fld>
            <a:endParaRPr lang="en-US" noProof="0" dirty="0"/>
          </a:p>
        </p:txBody>
      </p:sp>
      <p:pic>
        <p:nvPicPr>
          <p:cNvPr id="7" name="Siemens Healthineers Logo">
            <a:extLst>
              <a:ext uri="{FF2B5EF4-FFF2-40B4-BE49-F238E27FC236}">
                <a16:creationId xmlns:a16="http://schemas.microsoft.com/office/drawing/2014/main" id="{89ABDD3C-1237-F5E4-C2B4-661BE605E8D0}"/>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userDrawn="1"/>
        </p:nvPicPr>
        <p:blipFill>
          <a:blip>
            <a:extLst>
              <a:ext uri="{96DAC541-7B7A-43D3-8B79-37D633B846F1}">
                <asvg:svgBlip xmlns:asvg="http://schemas.microsoft.com/office/drawing/2016/SVG/main" r:embed="rId6"/>
              </a:ext>
            </a:extLst>
          </a:blip>
          <a:srcRect/>
          <a:stretch/>
        </p:blipFill>
        <p:spPr bwMode="black">
          <a:xfrm>
            <a:off x="540000" y="485999"/>
            <a:ext cx="2437200" cy="572742"/>
          </a:xfrm>
          <a:prstGeom prst="rect">
            <a:avLst/>
          </a:prstGeom>
        </p:spPr>
      </p:pic>
      <p:sp>
        <p:nvSpPr>
          <p:cNvPr id="5" name="Information">
            <a:extLst>
              <a:ext uri="{FF2B5EF4-FFF2-40B4-BE49-F238E27FC236}">
                <a16:creationId xmlns:a16="http://schemas.microsoft.com/office/drawing/2014/main" id="{D6795777-3D42-8DC2-6E0D-0ECC8CBB7F48}"/>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a:off x="-2160000" y="0"/>
            <a:ext cx="1800000" cy="1880890"/>
          </a:xfrm>
          <a:prstGeom prst="roundRect">
            <a:avLst>
              <a:gd name="adj" fmla="val 0"/>
            </a:avLst>
          </a:prstGeom>
          <a:solidFill>
            <a:srgbClr val="3ABFED"/>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t" anchorCtr="0">
            <a:spAutoFit/>
          </a:bodyPr>
          <a:lstStyle/>
          <a:p>
            <a:pPr lvl="1">
              <a:spcAft>
                <a:spcPts val="300"/>
              </a:spcAft>
            </a:pPr>
            <a:r>
              <a:rPr lang="en-US" sz="1000" dirty="0">
                <a:solidFill>
                  <a:schemeClr val="tx1"/>
                </a:solidFill>
                <a:latin typeface="+mn-lt"/>
              </a:rPr>
              <a:t>This layout is a collection </a:t>
            </a:r>
            <a:br>
              <a:rPr lang="en-US" sz="1000" dirty="0">
                <a:solidFill>
                  <a:schemeClr val="tx1"/>
                </a:solidFill>
                <a:latin typeface="+mn-lt"/>
              </a:rPr>
            </a:br>
            <a:r>
              <a:rPr lang="en-US" sz="1000" dirty="0">
                <a:solidFill>
                  <a:schemeClr val="tx1"/>
                </a:solidFill>
                <a:latin typeface="+mn-lt"/>
              </a:rPr>
              <a:t>point </a:t>
            </a:r>
            <a:r>
              <a:rPr lang="en-US" sz="1000" b="1" dirty="0">
                <a:solidFill>
                  <a:schemeClr val="tx1"/>
                </a:solidFill>
                <a:latin typeface="+mn-lt"/>
              </a:rPr>
              <a:t>for converting old presentations.</a:t>
            </a:r>
          </a:p>
          <a:p>
            <a:pPr lvl="1">
              <a:spcAft>
                <a:spcPts val="300"/>
              </a:spcAft>
            </a:pPr>
            <a:r>
              <a:rPr lang="en-US" sz="1000" dirty="0">
                <a:solidFill>
                  <a:schemeClr val="tx1"/>
                </a:solidFill>
                <a:latin typeface="+mn-lt"/>
              </a:rPr>
              <a:t>After inserting the old slide, please select one of the new layouts:</a:t>
            </a:r>
          </a:p>
          <a:p>
            <a:pPr marL="144000" lvl="1" indent="-144000">
              <a:spcAft>
                <a:spcPts val="0"/>
              </a:spcAft>
              <a:buFont typeface="Arial" panose="020B0604020202020204" pitchFamily="34" charset="0"/>
              <a:buChar char="•"/>
            </a:pPr>
            <a:r>
              <a:rPr lang="en-US" sz="1000" b="0" dirty="0">
                <a:solidFill>
                  <a:schemeClr val="tx1"/>
                </a:solidFill>
                <a:latin typeface="+mn-lt"/>
              </a:rPr>
              <a:t>Intro Title Picture </a:t>
            </a:r>
            <a:r>
              <a:rPr lang="en-US" sz="1000" b="1" dirty="0">
                <a:solidFill>
                  <a:schemeClr val="bg1"/>
                </a:solidFill>
                <a:latin typeface="+mn-lt"/>
              </a:rPr>
              <a:t>Black</a:t>
            </a:r>
          </a:p>
          <a:p>
            <a:pPr marL="144000" lvl="1" indent="-144000">
              <a:spcAft>
                <a:spcPts val="0"/>
              </a:spcAft>
              <a:buFont typeface="Arial" panose="020B0604020202020204" pitchFamily="34" charset="0"/>
              <a:buChar char="•"/>
            </a:pPr>
            <a:r>
              <a:rPr lang="en-US" sz="1000" dirty="0">
                <a:solidFill>
                  <a:schemeClr val="tx1"/>
                </a:solidFill>
                <a:latin typeface="+mn-lt"/>
              </a:rPr>
              <a:t>Intro Title Picture </a:t>
            </a:r>
            <a:r>
              <a:rPr lang="en-US" sz="1000" b="1" dirty="0">
                <a:solidFill>
                  <a:schemeClr val="tx1"/>
                </a:solidFill>
                <a:latin typeface="+mn-lt"/>
              </a:rPr>
              <a:t>White</a:t>
            </a:r>
          </a:p>
          <a:p>
            <a:pPr marL="0" marR="0" lvl="1" indent="0" algn="l" defTabSz="914400" rtl="0" eaLnBrk="1" fontAlgn="auto" latinLnBrk="0" hangingPunct="1">
              <a:lnSpc>
                <a:spcPct val="100000"/>
              </a:lnSpc>
              <a:spcBef>
                <a:spcPts val="300"/>
              </a:spcBef>
              <a:spcAft>
                <a:spcPts val="0"/>
              </a:spcAft>
              <a:buClrTx/>
              <a:buSzTx/>
              <a:buFont typeface="Arial" panose="020B0604020202020204" pitchFamily="34" charset="0"/>
              <a:buNone/>
              <a:tabLst/>
              <a:defRPr/>
            </a:pPr>
            <a:r>
              <a:rPr lang="en-US" sz="1000" dirty="0">
                <a:solidFill>
                  <a:schemeClr val="tx1"/>
                </a:solidFill>
                <a:latin typeface="+mn-lt"/>
              </a:rPr>
              <a:t>Remember to delete or rearrange any manually inserted objects if necessary.</a:t>
            </a:r>
          </a:p>
        </p:txBody>
      </p:sp>
      <p:sp>
        <p:nvSpPr>
          <p:cNvPr id="4" name="Accessibility">
            <a:extLst>
              <a:ext uri="{FF2B5EF4-FFF2-40B4-BE49-F238E27FC236}">
                <a16:creationId xmlns:a16="http://schemas.microsoft.com/office/drawing/2014/main" id="{1200DAB4-4C06-9FEB-0EA0-51B9317FDC04}"/>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a:off x="-2160000" y="1990800"/>
            <a:ext cx="1800000" cy="688256"/>
          </a:xfrm>
          <a:prstGeom prst="roundRect">
            <a:avLst>
              <a:gd name="adj" fmla="val 0"/>
            </a:avLst>
          </a:prstGeom>
          <a:solidFill>
            <a:srgbClr val="3ABFED"/>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t" anchorCtr="0">
            <a:spAutoFit/>
          </a:bodyPr>
          <a:lstStyle/>
          <a:p>
            <a:pPr lvl="1">
              <a:spcAft>
                <a:spcPts val="300"/>
              </a:spcAft>
            </a:pPr>
            <a:r>
              <a:rPr lang="en-US" sz="1000" dirty="0">
                <a:solidFill>
                  <a:schemeClr val="tx1"/>
                </a:solidFill>
                <a:latin typeface="+mn-lt"/>
              </a:rPr>
              <a:t>For the benefit of </a:t>
            </a:r>
            <a:r>
              <a:rPr lang="en-US" sz="1000" b="1" dirty="0">
                <a:solidFill>
                  <a:schemeClr val="tx1"/>
                </a:solidFill>
                <a:latin typeface="+mn-lt"/>
              </a:rPr>
              <a:t>accessibility,</a:t>
            </a:r>
            <a:r>
              <a:rPr lang="en-US" sz="1000" dirty="0">
                <a:solidFill>
                  <a:schemeClr val="tx1"/>
                </a:solidFill>
                <a:latin typeface="+mn-lt"/>
              </a:rPr>
              <a:t> texts may shift during conversion. For further details, please read the appendix.</a:t>
            </a:r>
          </a:p>
        </p:txBody>
      </p:sp>
      <p:sp>
        <p:nvSpPr>
          <p:cNvPr id="6" name="Accessibility">
            <a:extLst>
              <a:ext uri="{FF2B5EF4-FFF2-40B4-BE49-F238E27FC236}">
                <a16:creationId xmlns:a16="http://schemas.microsoft.com/office/drawing/2014/main" id="{362063A2-7350-4986-9BED-328493CA08BC}"/>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a:off x="-2160000" y="2788966"/>
            <a:ext cx="1800000" cy="842145"/>
          </a:xfrm>
          <a:prstGeom prst="roundRect">
            <a:avLst>
              <a:gd name="adj" fmla="val 0"/>
            </a:avLst>
          </a:prstGeom>
          <a:solidFill>
            <a:srgbClr val="3ABFED"/>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t" anchorCtr="0">
            <a:spAutoFit/>
          </a:bodyPr>
          <a:lstStyle/>
          <a:p>
            <a:pPr lvl="1">
              <a:spcAft>
                <a:spcPts val="300"/>
              </a:spcAft>
            </a:pPr>
            <a:r>
              <a:rPr lang="en-US" sz="1000" dirty="0">
                <a:solidFill>
                  <a:schemeClr val="tx1"/>
                </a:solidFill>
                <a:latin typeface="+mn-lt"/>
              </a:rPr>
              <a:t>The footer is created in the current template for the </a:t>
            </a:r>
            <a:r>
              <a:rPr lang="en-US" sz="1000" b="1" dirty="0">
                <a:solidFill>
                  <a:schemeClr val="tx1"/>
                </a:solidFill>
                <a:latin typeface="+mn-lt"/>
              </a:rPr>
              <a:t>“Header &amp; Footer”</a:t>
            </a:r>
            <a:r>
              <a:rPr lang="en-US" sz="1000" dirty="0">
                <a:solidFill>
                  <a:schemeClr val="tx1"/>
                </a:solidFill>
                <a:latin typeface="+mn-lt"/>
              </a:rPr>
              <a:t> function. Please reactivate it manually for converted slides if necessary.</a:t>
            </a:r>
          </a:p>
        </p:txBody>
      </p:sp>
    </p:spTree>
    <p:extLst>
      <p:ext uri="{BB962C8B-B14F-4D97-AF65-F5344CB8AC3E}">
        <p14:creationId xmlns:p14="http://schemas.microsoft.com/office/powerpoint/2010/main" val="2849226107"/>
      </p:ext>
    </p:extLst>
  </p:cSld>
  <p:clrMapOvr>
    <a:overrideClrMapping bg1="dk1" tx1="lt1" bg2="dk2" tx2="lt2" accent1="accent1" accent2="accent2" accent3="accent3" accent4="accent4" accent5="accent5" accent6="accent6" hlink="hlink" folHlink="folHlink"/>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showMasterSp="0" preserve="1" userDrawn="1">
  <p:cSld name="Intro Title Picture (vertical)">
    <p:bg bwMode="ltGray">
      <p:bgPr>
        <a:blipFill dpi="0" rotWithShape="1">
          <a:blip>
            <a:lum/>
            <a:extLst>
              <a:ext uri="{96DAC541-7B7A-43D3-8B79-37D633B846F1}">
                <asvg:svgBlip xmlns:asvg="http://schemas.microsoft.com/office/drawing/2016/SVG/main" r:embed="rId3"/>
              </a:ext>
            </a:extLst>
          </a:blip>
          <a:srcRect/>
          <a:stretch>
            <a:fillRect/>
          </a:stretch>
        </a:blipFill>
        <a:effectLst/>
      </p:bgPr>
    </p:bg>
    <p:spTree>
      <p:nvGrpSpPr>
        <p:cNvPr id="1" name=""/>
        <p:cNvGrpSpPr/>
        <p:nvPr/>
      </p:nvGrpSpPr>
      <p:grpSpPr>
        <a:xfrm>
          <a:off x="0" y="0"/>
          <a:ext cx="0" cy="0"/>
          <a:chOff x="0" y="0"/>
          <a:chExt cx="0" cy="0"/>
        </a:xfrm>
      </p:grpSpPr>
      <p:graphicFrame>
        <p:nvGraphicFramePr>
          <p:cNvPr id="7" name="think-cell data - do not delete" hidden="1">
            <a:extLst>
              <a:ext uri="{FF2B5EF4-FFF2-40B4-BE49-F238E27FC236}">
                <a16:creationId xmlns:a16="http://schemas.microsoft.com/office/drawing/2014/main" id="{7DCA0C7E-2212-55E4-B08B-B1CF620D55A2}"/>
              </a:ext>
            </a:extLst>
          </p:cNvPr>
          <p:cNvGraphicFramePr>
            <a:graphicFrameLocks/>
          </p:cNvGraphicFramePr>
          <p:nvPr userDrawn="1">
            <p:custDataLst>
              <p:tags r:id="rId1"/>
            </p:custDataLst>
            <p:extLst>
              <p:ext uri="{D42A27DB-BD31-4B8C-83A1-F6EECF244321}">
                <p14:modId xmlns:p14="http://schemas.microsoft.com/office/powerpoint/2010/main" val="296057050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360" imgH="360" progId="TCLayout.ActiveDocument.1">
                  <p:embed/>
                </p:oleObj>
              </mc:Choice>
              <mc:Fallback>
                <p:oleObj name="think-cell Slide" r:id="rId4" imgW="360" imgH="360" progId="TCLayout.ActiveDocument.1">
                  <p:embed/>
                  <p:pic>
                    <p:nvPicPr>
                      <p:cNvPr id="7" name="think-cell data - do not delete" hidden="1">
                        <a:extLst>
                          <a:ext uri="{FF2B5EF4-FFF2-40B4-BE49-F238E27FC236}">
                            <a16:creationId xmlns:a16="http://schemas.microsoft.com/office/drawing/2014/main" id="{7DCA0C7E-2212-55E4-B08B-B1CF620D55A2}"/>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5" name="Picture Placeholder 4" descr="Key visual">
            <a:extLst>
              <a:ext uri="{FF2B5EF4-FFF2-40B4-BE49-F238E27FC236}">
                <a16:creationId xmlns:a16="http://schemas.microsoft.com/office/drawing/2014/main" id="{0DBF22B7-3B2F-403C-85C0-7EE50268BA0C}"/>
              </a:ext>
            </a:extLst>
          </p:cNvPr>
          <p:cNvSpPr>
            <a:spLocks noGrp="1"/>
          </p:cNvSpPr>
          <p:nvPr>
            <p:ph type="pic" sz="quarter" idx="11" hasCustomPrompt="1"/>
          </p:nvPr>
        </p:nvSpPr>
        <p:spPr>
          <a:xfrm>
            <a:off x="7114826" y="-1"/>
            <a:ext cx="5053174" cy="6858000"/>
          </a:xfrm>
          <a:noFill/>
        </p:spPr>
        <p:txBody>
          <a:bodyPr lIns="144000" tIns="108000" rIns="144000" bIns="108000"/>
          <a:lstStyle>
            <a:lvl1pPr>
              <a:defRPr/>
            </a:lvl1pPr>
            <a:lvl2pPr>
              <a:defRPr/>
            </a:lvl2pPr>
          </a:lstStyle>
          <a:p>
            <a:r>
              <a:rPr lang="en-US" dirty="0"/>
              <a:t>Insert key visual or another title motive (please refer to the front level communication matrix). </a:t>
            </a:r>
            <a:r>
              <a:rPr lang="en-GB" dirty="0"/>
              <a:t>When using a key visual, please pay attention to the correct placement.</a:t>
            </a:r>
            <a:endParaRPr lang="en-US" dirty="0"/>
          </a:p>
        </p:txBody>
      </p:sp>
      <p:pic>
        <p:nvPicPr>
          <p:cNvPr id="6" name="Siemens Healthineers Logo">
            <a:extLst>
              <a:ext uri="{FF2B5EF4-FFF2-40B4-BE49-F238E27FC236}">
                <a16:creationId xmlns:a16="http://schemas.microsoft.com/office/drawing/2014/main" id="{82C12DEB-78AA-8F0D-5A86-CC6BE7B484E7}"/>
              </a:ext>
              <a:ext uri="{C183D7F6-B498-43B3-948B-1728B52AA6E4}">
                <adec:decorative xmlns:adec="http://schemas.microsoft.com/office/drawing/2017/decorative" val="1"/>
              </a:ext>
            </a:extLst>
          </p:cNvPr>
          <p:cNvPicPr>
            <a:picLocks noGrp="1" noRot="1" noMove="1" noResize="1" noEditPoints="1" noAdjustHandles="1" noChangeArrowheads="1" noChangeShapeType="1" noCrop="1"/>
          </p:cNvPicPr>
          <p:nvPr userDrawn="1"/>
        </p:nvPicPr>
        <p:blipFill>
          <a:blip>
            <a:extLst>
              <a:ext uri="{96DAC541-7B7A-43D3-8B79-37D633B846F1}">
                <asvg:svgBlip xmlns:asvg="http://schemas.microsoft.com/office/drawing/2016/SVG/main" r:embed="rId6"/>
              </a:ext>
            </a:extLst>
          </a:blip>
          <a:srcRect/>
          <a:stretch/>
        </p:blipFill>
        <p:spPr bwMode="black">
          <a:xfrm>
            <a:off x="540000" y="485999"/>
            <a:ext cx="2437200" cy="572742"/>
          </a:xfrm>
          <a:prstGeom prst="rect">
            <a:avLst/>
          </a:prstGeom>
        </p:spPr>
      </p:pic>
      <p:sp>
        <p:nvSpPr>
          <p:cNvPr id="10" name="Subhead">
            <a:extLst>
              <a:ext uri="{FF2B5EF4-FFF2-40B4-BE49-F238E27FC236}">
                <a16:creationId xmlns:a16="http://schemas.microsoft.com/office/drawing/2014/main" id="{DD0C7800-754D-108B-CBA3-AE47F1ED4D76}"/>
              </a:ext>
            </a:extLst>
          </p:cNvPr>
          <p:cNvSpPr>
            <a:spLocks noGrp="1"/>
          </p:cNvSpPr>
          <p:nvPr>
            <p:ph type="ctrTitle" hasCustomPrompt="1"/>
          </p:nvPr>
        </p:nvSpPr>
        <p:spPr>
          <a:xfrm>
            <a:off x="539999" y="2826000"/>
            <a:ext cx="5454399" cy="1488421"/>
          </a:xfrm>
        </p:spPr>
        <p:txBody>
          <a:bodyPr vert="horz" wrap="square" lIns="0" tIns="0" rIns="0" bIns="0" anchor="b" anchorCtr="0">
            <a:spAutoFit/>
          </a:bodyPr>
          <a:lstStyle>
            <a:lvl1pPr algn="l">
              <a:lnSpc>
                <a:spcPct val="92000"/>
              </a:lnSpc>
              <a:defRPr sz="5200" b="0">
                <a:solidFill>
                  <a:schemeClr val="bg2"/>
                </a:solidFill>
              </a:defRPr>
            </a:lvl1pPr>
          </a:lstStyle>
          <a:p>
            <a:r>
              <a:rPr lang="en-US" noProof="0" dirty="0"/>
              <a:t>Collection point for converting</a:t>
            </a:r>
          </a:p>
        </p:txBody>
      </p:sp>
      <p:sp>
        <p:nvSpPr>
          <p:cNvPr id="62" name="Headline">
            <a:extLst>
              <a:ext uri="{FF2B5EF4-FFF2-40B4-BE49-F238E27FC236}">
                <a16:creationId xmlns:a16="http://schemas.microsoft.com/office/drawing/2014/main" id="{E893013F-53CE-CE36-3F0A-47B74C1DB64E}"/>
              </a:ext>
            </a:extLst>
          </p:cNvPr>
          <p:cNvSpPr>
            <a:spLocks noGrp="1"/>
          </p:cNvSpPr>
          <p:nvPr>
            <p:ph type="subTitle" idx="1" hasCustomPrompt="1"/>
          </p:nvPr>
        </p:nvSpPr>
        <p:spPr bwMode="black">
          <a:xfrm>
            <a:off x="540001" y="4316400"/>
            <a:ext cx="3574800" cy="618461"/>
          </a:xfrm>
        </p:spPr>
        <p:txBody>
          <a:bodyPr lIns="0" tIns="277200" rIns="0" bIns="0" anchor="t" anchorCtr="0">
            <a:spAutoFit/>
          </a:bodyPr>
          <a:lstStyle>
            <a:lvl1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sz="2200" b="0" baseline="0">
                <a:solidFill>
                  <a:schemeClr val="tx1"/>
                </a:solidFill>
                <a:latin typeface="+mn-l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noProof="0" dirty="0"/>
              <a:t>Please use the new layouts!</a:t>
            </a:r>
          </a:p>
        </p:txBody>
      </p:sp>
      <p:sp>
        <p:nvSpPr>
          <p:cNvPr id="64" name="Presenter">
            <a:extLst>
              <a:ext uri="{FF2B5EF4-FFF2-40B4-BE49-F238E27FC236}">
                <a16:creationId xmlns:a16="http://schemas.microsoft.com/office/drawing/2014/main" id="{01598369-78C2-7A07-D5B6-FC795261C1EA}"/>
              </a:ext>
            </a:extLst>
          </p:cNvPr>
          <p:cNvSpPr>
            <a:spLocks noGrp="1"/>
          </p:cNvSpPr>
          <p:nvPr>
            <p:ph type="body" sz="quarter" idx="10" hasCustomPrompt="1"/>
          </p:nvPr>
        </p:nvSpPr>
        <p:spPr>
          <a:xfrm>
            <a:off x="540000" y="4932000"/>
            <a:ext cx="3574800" cy="612645"/>
          </a:xfrm>
        </p:spPr>
        <p:txBody>
          <a:bodyPr lIns="0" tIns="180000" rIns="0" bIns="0" anchor="t" anchorCtr="0">
            <a:spAutoFit/>
          </a:bodyPr>
          <a:lstStyle>
            <a:lvl1pPr marL="0" indent="0">
              <a:lnSpc>
                <a:spcPct val="100000"/>
              </a:lnSpc>
              <a:spcBef>
                <a:spcPts val="0"/>
              </a:spcBef>
              <a:buNone/>
              <a:defRPr sz="1400" b="0">
                <a:solidFill>
                  <a:schemeClr val="tx1"/>
                </a:solidFill>
              </a:defRPr>
            </a:lvl1pPr>
          </a:lstStyle>
          <a:p>
            <a:pPr lvl="0"/>
            <a:r>
              <a:rPr lang="en-US" noProof="0" dirty="0"/>
              <a:t>Presenter Calibri 14 pt</a:t>
            </a:r>
            <a:br>
              <a:rPr lang="en-US" noProof="0" dirty="0"/>
            </a:br>
            <a:r>
              <a:rPr lang="en-US" noProof="0" dirty="0"/>
              <a:t>English, Month </a:t>
            </a:r>
            <a:fld id="{38788806-5027-45C4-9283-969E7335AD68}" type="datetimeyyyy">
              <a:rPr lang="en-US" noProof="0" smtClean="0"/>
              <a:t>2026</a:t>
            </a:fld>
            <a:endParaRPr lang="en-US" noProof="0" dirty="0"/>
          </a:p>
        </p:txBody>
      </p:sp>
      <p:sp>
        <p:nvSpPr>
          <p:cNvPr id="3" name="Information">
            <a:extLst>
              <a:ext uri="{FF2B5EF4-FFF2-40B4-BE49-F238E27FC236}">
                <a16:creationId xmlns:a16="http://schemas.microsoft.com/office/drawing/2014/main" id="{196E59D1-7F3F-BF3C-1B1C-64978428362F}"/>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a:off x="-2160000" y="0"/>
            <a:ext cx="1800000" cy="1880890"/>
          </a:xfrm>
          <a:prstGeom prst="roundRect">
            <a:avLst>
              <a:gd name="adj" fmla="val 0"/>
            </a:avLst>
          </a:prstGeom>
          <a:solidFill>
            <a:srgbClr val="3ABFED"/>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t" anchorCtr="0">
            <a:spAutoFit/>
          </a:bodyPr>
          <a:lstStyle/>
          <a:p>
            <a:pPr lvl="1">
              <a:spcAft>
                <a:spcPts val="300"/>
              </a:spcAft>
            </a:pPr>
            <a:r>
              <a:rPr lang="en-US" sz="1000" dirty="0">
                <a:solidFill>
                  <a:schemeClr val="bg1"/>
                </a:solidFill>
                <a:latin typeface="+mn-lt"/>
              </a:rPr>
              <a:t>This layout is a collection </a:t>
            </a:r>
            <a:br>
              <a:rPr lang="en-US" sz="1000" dirty="0">
                <a:solidFill>
                  <a:schemeClr val="bg1"/>
                </a:solidFill>
                <a:latin typeface="+mn-lt"/>
              </a:rPr>
            </a:br>
            <a:r>
              <a:rPr lang="en-US" sz="1000" dirty="0">
                <a:solidFill>
                  <a:schemeClr val="bg1"/>
                </a:solidFill>
                <a:latin typeface="+mn-lt"/>
              </a:rPr>
              <a:t>point </a:t>
            </a:r>
            <a:r>
              <a:rPr lang="en-US" sz="1000" b="1" dirty="0">
                <a:solidFill>
                  <a:schemeClr val="bg1"/>
                </a:solidFill>
                <a:latin typeface="+mn-lt"/>
              </a:rPr>
              <a:t>for converting old presentations.</a:t>
            </a:r>
          </a:p>
          <a:p>
            <a:pPr lvl="1">
              <a:spcAft>
                <a:spcPts val="300"/>
              </a:spcAft>
            </a:pPr>
            <a:r>
              <a:rPr lang="en-US" sz="1000" dirty="0">
                <a:solidFill>
                  <a:schemeClr val="bg1"/>
                </a:solidFill>
                <a:latin typeface="+mn-lt"/>
              </a:rPr>
              <a:t>After inserting the old slide, please select one of the new layouts:</a:t>
            </a:r>
          </a:p>
          <a:p>
            <a:pPr marL="144000" lvl="1" indent="-144000">
              <a:spcAft>
                <a:spcPts val="0"/>
              </a:spcAft>
              <a:buFont typeface="Arial" panose="020B0604020202020204" pitchFamily="34" charset="0"/>
              <a:buChar char="•"/>
            </a:pPr>
            <a:r>
              <a:rPr lang="en-US" sz="1000" b="0" dirty="0">
                <a:solidFill>
                  <a:schemeClr val="bg1"/>
                </a:solidFill>
                <a:latin typeface="+mn-lt"/>
              </a:rPr>
              <a:t>Intro Title Picture (…) </a:t>
            </a:r>
            <a:r>
              <a:rPr lang="en-US" sz="1000" b="1" dirty="0">
                <a:solidFill>
                  <a:schemeClr val="bg1"/>
                </a:solidFill>
                <a:latin typeface="+mn-lt"/>
              </a:rPr>
              <a:t>White</a:t>
            </a:r>
          </a:p>
          <a:p>
            <a:pPr marL="144000" marR="0" lvl="1" indent="-1440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000" b="0" dirty="0">
                <a:solidFill>
                  <a:schemeClr val="bg1"/>
                </a:solidFill>
                <a:latin typeface="+mn-lt"/>
              </a:rPr>
              <a:t>Intro Title Picture (…) </a:t>
            </a:r>
            <a:r>
              <a:rPr lang="en-US" sz="1000" b="1" dirty="0">
                <a:solidFill>
                  <a:schemeClr val="tx1"/>
                </a:solidFill>
                <a:latin typeface="+mn-lt"/>
              </a:rPr>
              <a:t>Black</a:t>
            </a:r>
          </a:p>
          <a:p>
            <a:pPr marL="0" marR="0" lvl="1" indent="0" algn="l" defTabSz="914400" rtl="0" eaLnBrk="1" fontAlgn="auto" latinLnBrk="0" hangingPunct="1">
              <a:lnSpc>
                <a:spcPct val="100000"/>
              </a:lnSpc>
              <a:spcBef>
                <a:spcPts val="300"/>
              </a:spcBef>
              <a:spcAft>
                <a:spcPts val="0"/>
              </a:spcAft>
              <a:buClrTx/>
              <a:buSzTx/>
              <a:buFont typeface="Arial" panose="020B0604020202020204" pitchFamily="34" charset="0"/>
              <a:buNone/>
              <a:tabLst/>
              <a:defRPr/>
            </a:pPr>
            <a:r>
              <a:rPr lang="en-US" sz="1000" dirty="0">
                <a:solidFill>
                  <a:schemeClr val="bg1"/>
                </a:solidFill>
                <a:latin typeface="+mn-lt"/>
              </a:rPr>
              <a:t>Remember to delete or rearrange any manually inserted objects if necessary.</a:t>
            </a:r>
          </a:p>
        </p:txBody>
      </p:sp>
      <p:sp>
        <p:nvSpPr>
          <p:cNvPr id="4" name="Accessibility">
            <a:extLst>
              <a:ext uri="{FF2B5EF4-FFF2-40B4-BE49-F238E27FC236}">
                <a16:creationId xmlns:a16="http://schemas.microsoft.com/office/drawing/2014/main" id="{A71219DD-ABD7-8082-2223-209E5B492443}"/>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a:off x="-2160000" y="1990800"/>
            <a:ext cx="1800000" cy="688256"/>
          </a:xfrm>
          <a:prstGeom prst="roundRect">
            <a:avLst>
              <a:gd name="adj" fmla="val 0"/>
            </a:avLst>
          </a:prstGeom>
          <a:solidFill>
            <a:srgbClr val="3ABFED"/>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t" anchorCtr="0">
            <a:spAutoFit/>
          </a:bodyPr>
          <a:lstStyle/>
          <a:p>
            <a:pPr lvl="1">
              <a:spcAft>
                <a:spcPts val="300"/>
              </a:spcAft>
            </a:pPr>
            <a:r>
              <a:rPr lang="en-US" sz="1000" dirty="0">
                <a:solidFill>
                  <a:schemeClr val="bg1"/>
                </a:solidFill>
                <a:latin typeface="+mn-lt"/>
              </a:rPr>
              <a:t>For the benefit of </a:t>
            </a:r>
            <a:r>
              <a:rPr lang="en-US" sz="1000" b="1" dirty="0">
                <a:solidFill>
                  <a:schemeClr val="bg1"/>
                </a:solidFill>
                <a:latin typeface="+mn-lt"/>
              </a:rPr>
              <a:t>accessibility,</a:t>
            </a:r>
            <a:r>
              <a:rPr lang="en-US" sz="1000" dirty="0">
                <a:solidFill>
                  <a:schemeClr val="bg1"/>
                </a:solidFill>
                <a:latin typeface="+mn-lt"/>
              </a:rPr>
              <a:t> texts may shift during conversion. For further details, please read the appendix.</a:t>
            </a:r>
          </a:p>
        </p:txBody>
      </p:sp>
      <p:sp>
        <p:nvSpPr>
          <p:cNvPr id="2" name="Accessibility">
            <a:extLst>
              <a:ext uri="{FF2B5EF4-FFF2-40B4-BE49-F238E27FC236}">
                <a16:creationId xmlns:a16="http://schemas.microsoft.com/office/drawing/2014/main" id="{B4C31A2C-DD40-894F-49EB-34EBAA20E3EA}"/>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a:off x="-2160000" y="2788966"/>
            <a:ext cx="1800000" cy="842145"/>
          </a:xfrm>
          <a:prstGeom prst="roundRect">
            <a:avLst>
              <a:gd name="adj" fmla="val 0"/>
            </a:avLst>
          </a:prstGeom>
          <a:solidFill>
            <a:srgbClr val="3ABFED"/>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t" anchorCtr="0">
            <a:spAutoFit/>
          </a:bodyPr>
          <a:lstStyle/>
          <a:p>
            <a:pPr lvl="1">
              <a:spcAft>
                <a:spcPts val="300"/>
              </a:spcAft>
            </a:pPr>
            <a:r>
              <a:rPr lang="en-US" sz="1000" dirty="0">
                <a:solidFill>
                  <a:schemeClr val="bg1"/>
                </a:solidFill>
                <a:latin typeface="+mn-lt"/>
              </a:rPr>
              <a:t>The footer is created in the current template for the </a:t>
            </a:r>
            <a:r>
              <a:rPr lang="en-US" sz="1000" b="1" dirty="0">
                <a:solidFill>
                  <a:schemeClr val="bg1"/>
                </a:solidFill>
                <a:latin typeface="+mn-lt"/>
              </a:rPr>
              <a:t>“Header &amp; Footer”</a:t>
            </a:r>
            <a:r>
              <a:rPr lang="en-US" sz="1000" dirty="0">
                <a:solidFill>
                  <a:schemeClr val="bg1"/>
                </a:solidFill>
                <a:latin typeface="+mn-lt"/>
              </a:rPr>
              <a:t> function. Please reactivate it manually for converted slides if necessary.</a:t>
            </a:r>
          </a:p>
        </p:txBody>
      </p:sp>
    </p:spTree>
    <p:extLst>
      <p:ext uri="{BB962C8B-B14F-4D97-AF65-F5344CB8AC3E}">
        <p14:creationId xmlns:p14="http://schemas.microsoft.com/office/powerpoint/2010/main" val="810110183"/>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Intro Title White">
    <p:bg>
      <p:bgPr>
        <a:blipFill dpi="0" rotWithShape="1">
          <a:blip>
            <a:lum/>
            <a:extLst>
              <a:ext uri="{96DAC541-7B7A-43D3-8B79-37D633B846F1}">
                <asvg:svgBlip xmlns:asvg="http://schemas.microsoft.com/office/drawing/2016/SVG/main" r:embed="rId3"/>
              </a:ext>
            </a:extLst>
          </a:blip>
          <a:srcRect/>
          <a:stretch>
            <a:fillRect/>
          </a:stretch>
        </a:blipFill>
        <a:effectLst/>
      </p:bgPr>
    </p:bg>
    <p:spTree>
      <p:nvGrpSpPr>
        <p:cNvPr id="1" name=""/>
        <p:cNvGrpSpPr/>
        <p:nvPr/>
      </p:nvGrpSpPr>
      <p:grpSpPr>
        <a:xfrm>
          <a:off x="0" y="0"/>
          <a:ext cx="0" cy="0"/>
          <a:chOff x="0" y="0"/>
          <a:chExt cx="0" cy="0"/>
        </a:xfrm>
      </p:grpSpPr>
      <p:graphicFrame>
        <p:nvGraphicFramePr>
          <p:cNvPr id="9" name="think-cell data - do not delete" hidden="1">
            <a:extLst>
              <a:ext uri="{FF2B5EF4-FFF2-40B4-BE49-F238E27FC236}">
                <a16:creationId xmlns:a16="http://schemas.microsoft.com/office/drawing/2014/main" id="{EC4DB6BA-A3CC-B9BB-F519-6643C97626FD}"/>
              </a:ext>
            </a:extLst>
          </p:cNvPr>
          <p:cNvGraphicFramePr>
            <a:graphicFrameLocks/>
          </p:cNvGraphicFramePr>
          <p:nvPr userDrawn="1">
            <p:custDataLst>
              <p:tags r:id="rId1"/>
            </p:custDataLst>
            <p:extLst>
              <p:ext uri="{D42A27DB-BD31-4B8C-83A1-F6EECF244321}">
                <p14:modId xmlns:p14="http://schemas.microsoft.com/office/powerpoint/2010/main" val="209490467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360" imgH="360" progId="TCLayout.ActiveDocument.1">
                  <p:embed/>
                </p:oleObj>
              </mc:Choice>
              <mc:Fallback>
                <p:oleObj name="think-cell Slide" r:id="rId4" imgW="360" imgH="360" progId="TCLayout.ActiveDocument.1">
                  <p:embed/>
                  <p:pic>
                    <p:nvPicPr>
                      <p:cNvPr id="9" name="think-cell data - do not delete" hidden="1">
                        <a:extLst>
                          <a:ext uri="{FF2B5EF4-FFF2-40B4-BE49-F238E27FC236}">
                            <a16:creationId xmlns:a16="http://schemas.microsoft.com/office/drawing/2014/main" id="{EC4DB6BA-A3CC-B9BB-F519-6643C97626FD}"/>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2" name="Subhead"/>
          <p:cNvSpPr>
            <a:spLocks noGrp="1"/>
          </p:cNvSpPr>
          <p:nvPr>
            <p:ph type="ctrTitle" hasCustomPrompt="1"/>
          </p:nvPr>
        </p:nvSpPr>
        <p:spPr>
          <a:xfrm>
            <a:off x="540000" y="2826000"/>
            <a:ext cx="6394200" cy="1488421"/>
          </a:xfrm>
        </p:spPr>
        <p:txBody>
          <a:bodyPr vert="horz" lIns="0" tIns="0" rIns="0" bIns="0" anchor="b" anchorCtr="0">
            <a:spAutoFit/>
          </a:bodyPr>
          <a:lstStyle>
            <a:lvl1pPr algn="l">
              <a:lnSpc>
                <a:spcPct val="92000"/>
              </a:lnSpc>
              <a:defRPr sz="5200" b="0">
                <a:solidFill>
                  <a:schemeClr val="bg2"/>
                </a:solidFill>
              </a:defRPr>
            </a:lvl1pPr>
          </a:lstStyle>
          <a:p>
            <a:r>
              <a:rPr lang="en-US" noProof="0" dirty="0"/>
              <a:t>Collection point for converting</a:t>
            </a:r>
          </a:p>
        </p:txBody>
      </p:sp>
      <p:sp>
        <p:nvSpPr>
          <p:cNvPr id="3" name="Headline"/>
          <p:cNvSpPr>
            <a:spLocks noGrp="1"/>
          </p:cNvSpPr>
          <p:nvPr>
            <p:ph type="subTitle" idx="1" hasCustomPrompt="1"/>
          </p:nvPr>
        </p:nvSpPr>
        <p:spPr>
          <a:xfrm>
            <a:off x="540001" y="4316400"/>
            <a:ext cx="3574799" cy="618461"/>
          </a:xfrm>
        </p:spPr>
        <p:txBody>
          <a:bodyPr wrap="square" lIns="0" tIns="277200" rIns="0" bIns="0" anchor="t" anchorCtr="0">
            <a:spAutoFit/>
          </a:bodyPr>
          <a:lstStyle>
            <a:lvl1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sz="2200" b="0" baseline="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Please use the new layouts!</a:t>
            </a:r>
          </a:p>
        </p:txBody>
      </p:sp>
      <p:sp>
        <p:nvSpPr>
          <p:cNvPr id="6" name="Presenter">
            <a:extLst>
              <a:ext uri="{FF2B5EF4-FFF2-40B4-BE49-F238E27FC236}">
                <a16:creationId xmlns:a16="http://schemas.microsoft.com/office/drawing/2014/main" id="{046EC491-C7E1-4B50-AC08-4B82CD6C6616}"/>
              </a:ext>
            </a:extLst>
          </p:cNvPr>
          <p:cNvSpPr>
            <a:spLocks noGrp="1"/>
          </p:cNvSpPr>
          <p:nvPr>
            <p:ph type="body" sz="quarter" idx="16" hasCustomPrompt="1"/>
          </p:nvPr>
        </p:nvSpPr>
        <p:spPr>
          <a:xfrm>
            <a:off x="540000" y="4932000"/>
            <a:ext cx="3574800" cy="612645"/>
          </a:xfrm>
        </p:spPr>
        <p:txBody>
          <a:bodyPr tIns="180000">
            <a:spAutoFit/>
          </a:bodyPr>
          <a:lstStyle>
            <a:lvl1pPr>
              <a:defRPr sz="1400" b="0"/>
            </a:lvl1pPr>
          </a:lstStyle>
          <a:p>
            <a:pPr lvl="0"/>
            <a:r>
              <a:rPr lang="en-US" noProof="0" dirty="0"/>
              <a:t>Presenter Calibri 14 pt</a:t>
            </a:r>
            <a:br>
              <a:rPr lang="en-US" noProof="0" dirty="0"/>
            </a:br>
            <a:r>
              <a:rPr lang="en-US" noProof="0" dirty="0"/>
              <a:t>English, Month </a:t>
            </a:r>
            <a:fld id="{4A09C4A9-9F46-4E1B-908E-810D152E7E8B}" type="datetimeyyyy">
              <a:rPr lang="en-US" noProof="0" smtClean="0"/>
              <a:t>2026</a:t>
            </a:fld>
            <a:endParaRPr lang="en-US" noProof="0" dirty="0"/>
          </a:p>
        </p:txBody>
      </p:sp>
      <p:pic>
        <p:nvPicPr>
          <p:cNvPr id="8" name="Siemens Healthineers Logo">
            <a:extLst>
              <a:ext uri="{FF2B5EF4-FFF2-40B4-BE49-F238E27FC236}">
                <a16:creationId xmlns:a16="http://schemas.microsoft.com/office/drawing/2014/main" id="{7297672B-EDAE-E602-597B-3FD837028271}"/>
              </a:ext>
              <a:ext uri="{C183D7F6-B498-43B3-948B-1728B52AA6E4}">
                <adec:decorative xmlns:adec="http://schemas.microsoft.com/office/drawing/2017/decorative" val="1"/>
              </a:ext>
            </a:extLst>
          </p:cNvPr>
          <p:cNvPicPr>
            <a:picLocks noGrp="1" noRot="1" noMove="1" noResize="1" noEditPoints="1" noAdjustHandles="1" noChangeArrowheads="1" noChangeShapeType="1" noCrop="1"/>
          </p:cNvPicPr>
          <p:nvPr userDrawn="1"/>
        </p:nvPicPr>
        <p:blipFill>
          <a:blip>
            <a:extLst>
              <a:ext uri="{96DAC541-7B7A-43D3-8B79-37D633B846F1}">
                <asvg:svgBlip xmlns:asvg="http://schemas.microsoft.com/office/drawing/2016/SVG/main" r:embed="rId6"/>
              </a:ext>
            </a:extLst>
          </a:blip>
          <a:srcRect/>
          <a:stretch/>
        </p:blipFill>
        <p:spPr bwMode="black">
          <a:xfrm>
            <a:off x="540000" y="485999"/>
            <a:ext cx="2437200" cy="572742"/>
          </a:xfrm>
          <a:prstGeom prst="rect">
            <a:avLst/>
          </a:prstGeom>
        </p:spPr>
      </p:pic>
      <p:sp>
        <p:nvSpPr>
          <p:cNvPr id="4" name="Information">
            <a:extLst>
              <a:ext uri="{FF2B5EF4-FFF2-40B4-BE49-F238E27FC236}">
                <a16:creationId xmlns:a16="http://schemas.microsoft.com/office/drawing/2014/main" id="{6A6137C1-24D0-2244-9D8A-B5CA22E37EF4}"/>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a:off x="-2160000" y="0"/>
            <a:ext cx="1800000" cy="2227139"/>
          </a:xfrm>
          <a:prstGeom prst="roundRect">
            <a:avLst>
              <a:gd name="adj" fmla="val 0"/>
            </a:avLst>
          </a:prstGeom>
          <a:solidFill>
            <a:srgbClr val="3ABFED"/>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t" anchorCtr="0">
            <a:spAutoFit/>
          </a:bodyPr>
          <a:lstStyle/>
          <a:p>
            <a:pPr lvl="1">
              <a:spcAft>
                <a:spcPts val="300"/>
              </a:spcAft>
            </a:pPr>
            <a:r>
              <a:rPr lang="en-US" sz="1000" dirty="0">
                <a:solidFill>
                  <a:schemeClr val="bg1"/>
                </a:solidFill>
                <a:latin typeface="+mn-lt"/>
              </a:rPr>
              <a:t>This layout is a collection </a:t>
            </a:r>
            <a:br>
              <a:rPr lang="en-US" sz="1000" dirty="0">
                <a:solidFill>
                  <a:schemeClr val="bg1"/>
                </a:solidFill>
                <a:latin typeface="+mn-lt"/>
              </a:rPr>
            </a:br>
            <a:r>
              <a:rPr lang="en-US" sz="1000" dirty="0">
                <a:solidFill>
                  <a:schemeClr val="bg1"/>
                </a:solidFill>
                <a:latin typeface="+mn-lt"/>
              </a:rPr>
              <a:t>point </a:t>
            </a:r>
            <a:r>
              <a:rPr lang="en-US" sz="1000" b="1" dirty="0">
                <a:solidFill>
                  <a:schemeClr val="bg1"/>
                </a:solidFill>
                <a:latin typeface="+mn-lt"/>
              </a:rPr>
              <a:t>for converting old presentations.</a:t>
            </a:r>
          </a:p>
          <a:p>
            <a:pPr lvl="1">
              <a:spcAft>
                <a:spcPts val="300"/>
              </a:spcAft>
            </a:pPr>
            <a:r>
              <a:rPr lang="en-US" sz="1000" dirty="0">
                <a:solidFill>
                  <a:schemeClr val="bg1"/>
                </a:solidFill>
                <a:latin typeface="+mn-lt"/>
              </a:rPr>
              <a:t>After inserting the old slide, please select one of the new layouts:</a:t>
            </a:r>
          </a:p>
          <a:p>
            <a:pPr marL="144000" lvl="1" indent="-144000">
              <a:spcAft>
                <a:spcPts val="0"/>
              </a:spcAft>
              <a:buFont typeface="Arial" panose="020B0604020202020204" pitchFamily="34" charset="0"/>
              <a:buChar char="•"/>
            </a:pPr>
            <a:r>
              <a:rPr lang="en-US" sz="1000" b="0" dirty="0">
                <a:solidFill>
                  <a:schemeClr val="bg1"/>
                </a:solidFill>
                <a:latin typeface="+mn-lt"/>
              </a:rPr>
              <a:t>Intro Title Picture </a:t>
            </a:r>
            <a:r>
              <a:rPr lang="en-US" sz="1000" b="1" dirty="0">
                <a:solidFill>
                  <a:schemeClr val="bg1"/>
                </a:solidFill>
                <a:latin typeface="+mn-lt"/>
              </a:rPr>
              <a:t>White</a:t>
            </a:r>
          </a:p>
          <a:p>
            <a:pPr marL="144000" lvl="1" indent="-144000">
              <a:spcAft>
                <a:spcPts val="300"/>
              </a:spcAft>
              <a:buFont typeface="Arial" panose="020B0604020202020204" pitchFamily="34" charset="0"/>
              <a:buChar char="•"/>
            </a:pPr>
            <a:r>
              <a:rPr lang="en-US" sz="1000" dirty="0">
                <a:solidFill>
                  <a:schemeClr val="bg1"/>
                </a:solidFill>
                <a:latin typeface="+mn-lt"/>
              </a:rPr>
              <a:t>Intro Title Picture </a:t>
            </a:r>
            <a:r>
              <a:rPr lang="en-US" sz="1000" b="1" dirty="0">
                <a:solidFill>
                  <a:schemeClr val="tx1"/>
                </a:solidFill>
                <a:latin typeface="+mn-lt"/>
              </a:rPr>
              <a:t>Black</a:t>
            </a:r>
          </a:p>
          <a:p>
            <a:pPr lvl="1">
              <a:spcAft>
                <a:spcPts val="300"/>
              </a:spcAft>
            </a:pPr>
            <a:r>
              <a:rPr lang="en-US" sz="1000" dirty="0">
                <a:solidFill>
                  <a:schemeClr val="bg1"/>
                </a:solidFill>
                <a:latin typeface="+mn-lt"/>
              </a:rPr>
              <a:t>You can decide to insert an image or not.</a:t>
            </a:r>
          </a:p>
          <a:p>
            <a:pPr marL="0" marR="0" lvl="1" indent="0" algn="l" defTabSz="914400" rtl="0" eaLnBrk="1" fontAlgn="auto" latinLnBrk="0" hangingPunct="1">
              <a:lnSpc>
                <a:spcPct val="100000"/>
              </a:lnSpc>
              <a:spcBef>
                <a:spcPts val="0"/>
              </a:spcBef>
              <a:spcAft>
                <a:spcPts val="300"/>
              </a:spcAft>
              <a:buClrTx/>
              <a:buSzTx/>
              <a:buFontTx/>
              <a:buNone/>
              <a:tabLst/>
              <a:defRPr/>
            </a:pPr>
            <a:r>
              <a:rPr lang="en-US" sz="1000" dirty="0">
                <a:solidFill>
                  <a:schemeClr val="bg1"/>
                </a:solidFill>
                <a:latin typeface="+mn-lt"/>
              </a:rPr>
              <a:t>Remember to delete or rearrange any manually inserted objects if necessary.</a:t>
            </a:r>
          </a:p>
        </p:txBody>
      </p:sp>
      <p:sp>
        <p:nvSpPr>
          <p:cNvPr id="7" name="Accessibility">
            <a:extLst>
              <a:ext uri="{FF2B5EF4-FFF2-40B4-BE49-F238E27FC236}">
                <a16:creationId xmlns:a16="http://schemas.microsoft.com/office/drawing/2014/main" id="{4439C658-455E-3E5C-98BF-D44082BA92A0}"/>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a:off x="-2160000" y="2336400"/>
            <a:ext cx="1800000" cy="688256"/>
          </a:xfrm>
          <a:prstGeom prst="roundRect">
            <a:avLst>
              <a:gd name="adj" fmla="val 0"/>
            </a:avLst>
          </a:prstGeom>
          <a:solidFill>
            <a:srgbClr val="3ABFED"/>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t" anchorCtr="0">
            <a:spAutoFit/>
          </a:bodyPr>
          <a:lstStyle/>
          <a:p>
            <a:pPr lvl="1">
              <a:spcAft>
                <a:spcPts val="300"/>
              </a:spcAft>
            </a:pPr>
            <a:r>
              <a:rPr lang="en-US" sz="1000" dirty="0">
                <a:solidFill>
                  <a:schemeClr val="bg1"/>
                </a:solidFill>
                <a:latin typeface="+mn-lt"/>
              </a:rPr>
              <a:t>For the benefit of </a:t>
            </a:r>
            <a:r>
              <a:rPr lang="en-US" sz="1000" b="1" dirty="0">
                <a:solidFill>
                  <a:schemeClr val="bg1"/>
                </a:solidFill>
                <a:latin typeface="+mn-lt"/>
              </a:rPr>
              <a:t>accessibility,</a:t>
            </a:r>
            <a:r>
              <a:rPr lang="en-US" sz="1000" dirty="0">
                <a:solidFill>
                  <a:schemeClr val="bg1"/>
                </a:solidFill>
                <a:latin typeface="+mn-lt"/>
              </a:rPr>
              <a:t> texts may shift during conversion. For further details, please read the appendix.</a:t>
            </a:r>
          </a:p>
        </p:txBody>
      </p:sp>
      <p:sp>
        <p:nvSpPr>
          <p:cNvPr id="5" name="Accessibility">
            <a:extLst>
              <a:ext uri="{FF2B5EF4-FFF2-40B4-BE49-F238E27FC236}">
                <a16:creationId xmlns:a16="http://schemas.microsoft.com/office/drawing/2014/main" id="{3756EAA5-93E1-6F63-3F94-8BFFDE1F283C}"/>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a:off x="-2160000" y="3133917"/>
            <a:ext cx="1800000" cy="842145"/>
          </a:xfrm>
          <a:prstGeom prst="roundRect">
            <a:avLst>
              <a:gd name="adj" fmla="val 0"/>
            </a:avLst>
          </a:prstGeom>
          <a:solidFill>
            <a:srgbClr val="3ABFED"/>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t" anchorCtr="0">
            <a:spAutoFit/>
          </a:bodyPr>
          <a:lstStyle/>
          <a:p>
            <a:pPr lvl="1">
              <a:spcAft>
                <a:spcPts val="300"/>
              </a:spcAft>
            </a:pPr>
            <a:r>
              <a:rPr lang="en-US" sz="1000" dirty="0">
                <a:solidFill>
                  <a:schemeClr val="bg1"/>
                </a:solidFill>
                <a:latin typeface="+mn-lt"/>
              </a:rPr>
              <a:t>The footer is created in the current template for the </a:t>
            </a:r>
            <a:r>
              <a:rPr lang="en-US" sz="1000" b="1" dirty="0">
                <a:solidFill>
                  <a:schemeClr val="bg1"/>
                </a:solidFill>
                <a:latin typeface="+mn-lt"/>
              </a:rPr>
              <a:t>“Header &amp; Footer”</a:t>
            </a:r>
            <a:r>
              <a:rPr lang="en-US" sz="1000" dirty="0">
                <a:solidFill>
                  <a:schemeClr val="bg1"/>
                </a:solidFill>
                <a:latin typeface="+mn-lt"/>
              </a:rPr>
              <a:t> function. Please reactivate it manually for converted slides if necessary.</a:t>
            </a:r>
          </a:p>
        </p:txBody>
      </p:sp>
    </p:spTree>
    <p:extLst>
      <p:ext uri="{BB962C8B-B14F-4D97-AF65-F5344CB8AC3E}">
        <p14:creationId xmlns:p14="http://schemas.microsoft.com/office/powerpoint/2010/main" val="1967453058"/>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Chapter Picture">
    <p:bg bwMode="ltGray">
      <p:bgPr>
        <a:blipFill dpi="0" rotWithShape="1">
          <a:blip>
            <a:lum/>
            <a:extLst>
              <a:ext uri="{96DAC541-7B7A-43D3-8B79-37D633B846F1}">
                <asvg:svgBlip xmlns:asvg="http://schemas.microsoft.com/office/drawing/2016/SVG/main" r:embed="rId3"/>
              </a:ext>
            </a:extLst>
          </a:blip>
          <a:srcRect/>
          <a:stretch>
            <a:fillRect/>
          </a:stretch>
        </a:blipFill>
        <a:effectLst/>
      </p:bgPr>
    </p:bg>
    <p:spTree>
      <p:nvGrpSpPr>
        <p:cNvPr id="1" name=""/>
        <p:cNvGrpSpPr/>
        <p:nvPr/>
      </p:nvGrpSpPr>
      <p:grpSpPr>
        <a:xfrm>
          <a:off x="0" y="0"/>
          <a:ext cx="0" cy="0"/>
          <a:chOff x="0" y="0"/>
          <a:chExt cx="0" cy="0"/>
        </a:xfrm>
      </p:grpSpPr>
      <p:graphicFrame>
        <p:nvGraphicFramePr>
          <p:cNvPr id="6" name="think-cell data - do not delete" hidden="1">
            <a:extLst>
              <a:ext uri="{FF2B5EF4-FFF2-40B4-BE49-F238E27FC236}">
                <a16:creationId xmlns:a16="http://schemas.microsoft.com/office/drawing/2014/main" id="{29C7F4C2-D2D1-D634-0846-10F2FA80B0A0}"/>
              </a:ext>
            </a:extLst>
          </p:cNvPr>
          <p:cNvGraphicFramePr>
            <a:graphicFrameLocks/>
          </p:cNvGraphicFramePr>
          <p:nvPr userDrawn="1">
            <p:custDataLst>
              <p:tags r:id="rId1"/>
            </p:custDataLst>
            <p:extLst>
              <p:ext uri="{D42A27DB-BD31-4B8C-83A1-F6EECF244321}">
                <p14:modId xmlns:p14="http://schemas.microsoft.com/office/powerpoint/2010/main" val="277768722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360" imgH="360" progId="TCLayout.ActiveDocument.1">
                  <p:embed/>
                </p:oleObj>
              </mc:Choice>
              <mc:Fallback>
                <p:oleObj name="think-cell Slide" r:id="rId4" imgW="360" imgH="360" progId="TCLayout.ActiveDocument.1">
                  <p:embed/>
                  <p:pic>
                    <p:nvPicPr>
                      <p:cNvPr id="6" name="think-cell data - do not delete" hidden="1">
                        <a:extLst>
                          <a:ext uri="{FF2B5EF4-FFF2-40B4-BE49-F238E27FC236}">
                            <a16:creationId xmlns:a16="http://schemas.microsoft.com/office/drawing/2014/main" id="{29C7F4C2-D2D1-D634-0846-10F2FA80B0A0}"/>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4" name="White cover">
            <a:extLst>
              <a:ext uri="{C183D7F6-B498-43B3-948B-1728B52AA6E4}">
                <adec:decorative xmlns:adec="http://schemas.microsoft.com/office/drawing/2017/decorative" val="1"/>
              </a:ext>
            </a:extLst>
          </p:cNvPr>
          <p:cNvSpPr/>
          <p:nvPr userDrawn="1"/>
        </p:nvSpPr>
        <p:spPr bwMode="white">
          <a:xfrm>
            <a:off x="6934200" y="0"/>
            <a:ext cx="2059239"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9" name="Footnote">
            <a:extLst>
              <a:ext uri="{FF2B5EF4-FFF2-40B4-BE49-F238E27FC236}">
                <a16:creationId xmlns:a16="http://schemas.microsoft.com/office/drawing/2014/main" id="{4D8785A4-C6E6-43A1-9BA1-402D04E7BADC}"/>
              </a:ext>
              <a:ext uri="{C183D7F6-B498-43B3-948B-1728B52AA6E4}">
                <adec:decorative xmlns:adec="http://schemas.microsoft.com/office/drawing/2017/decorative" val="1"/>
              </a:ext>
            </a:extLst>
          </p:cNvPr>
          <p:cNvSpPr txBox="1"/>
          <p:nvPr userDrawn="1"/>
        </p:nvSpPr>
        <p:spPr>
          <a:xfrm>
            <a:off x="540000" y="6372559"/>
            <a:ext cx="2636337" cy="324000"/>
          </a:xfrm>
          <a:prstGeom prst="rect">
            <a:avLst/>
          </a:prstGeom>
          <a:noFill/>
        </p:spPr>
        <p:txBody>
          <a:bodyPr wrap="square" lIns="0" tIns="0" rIns="0" rtlCol="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00" dirty="0">
                <a:solidFill>
                  <a:schemeClr val="bg1"/>
                </a:solidFill>
              </a:rPr>
              <a:t>Click to add footnote</a:t>
            </a:r>
            <a:br>
              <a:rPr lang="en-US" sz="1000" dirty="0">
                <a:solidFill>
                  <a:schemeClr val="bg1"/>
                </a:solidFill>
              </a:rPr>
            </a:br>
            <a:r>
              <a:rPr lang="en-US" sz="1000" dirty="0">
                <a:solidFill>
                  <a:schemeClr val="bg1"/>
                </a:solidFill>
              </a:rPr>
              <a:t>second line</a:t>
            </a:r>
          </a:p>
        </p:txBody>
      </p:sp>
      <p:sp>
        <p:nvSpPr>
          <p:cNvPr id="12" name="Author">
            <a:extLst>
              <a:ext uri="{C183D7F6-B498-43B3-948B-1728B52AA6E4}">
                <adec:decorative xmlns:adec="http://schemas.microsoft.com/office/drawing/2017/decorative" val="1"/>
              </a:ext>
            </a:extLst>
          </p:cNvPr>
          <p:cNvSpPr>
            <a:spLocks noGrp="1"/>
          </p:cNvSpPr>
          <p:nvPr>
            <p:ph type="ftr" sz="quarter" idx="3"/>
          </p:nvPr>
        </p:nvSpPr>
        <p:spPr>
          <a:xfrm>
            <a:off x="8054975" y="6340471"/>
            <a:ext cx="3259452" cy="144000"/>
          </a:xfrm>
          <a:prstGeom prst="rect">
            <a:avLst/>
          </a:prstGeom>
        </p:spPr>
        <p:txBody>
          <a:bodyPr vert="horz" lIns="0" tIns="0" rIns="0" bIns="0" rtlCol="0" anchor="t" anchorCtr="0"/>
          <a:lstStyle>
            <a:lvl1pPr algn="r">
              <a:defRPr sz="1000">
                <a:solidFill>
                  <a:schemeClr val="tx1"/>
                </a:solidFill>
              </a:defRPr>
            </a:lvl1pPr>
          </a:lstStyle>
          <a:p>
            <a:r>
              <a:rPr lang="en-US"/>
              <a:t>SHS DI XP</a:t>
            </a:r>
            <a:endParaRPr lang="en-US" dirty="0"/>
          </a:p>
        </p:txBody>
      </p:sp>
      <p:pic>
        <p:nvPicPr>
          <p:cNvPr id="8" name="Siemens Healthineers Logo">
            <a:extLst>
              <a:ext uri="{FF2B5EF4-FFF2-40B4-BE49-F238E27FC236}">
                <a16:creationId xmlns:a16="http://schemas.microsoft.com/office/drawing/2014/main" id="{722CB4ED-A976-39ED-C9FB-A5C2D3EC1D69}"/>
              </a:ext>
              <a:ext uri="{C183D7F6-B498-43B3-948B-1728B52AA6E4}">
                <adec:decorative xmlns:adec="http://schemas.microsoft.com/office/drawing/2017/decorative" val="1"/>
              </a:ext>
            </a:extLst>
          </p:cNvPr>
          <p:cNvPicPr>
            <a:picLocks noGrp="1" noRot="1" noMove="1" noResize="1" noEditPoints="1" noAdjustHandles="1" noChangeArrowheads="1" noChangeShapeType="1" noCrop="1"/>
          </p:cNvPicPr>
          <p:nvPr userDrawn="1"/>
        </p:nvPicPr>
        <p:blipFill>
          <a:blip>
            <a:extLst>
              <a:ext uri="{96DAC541-7B7A-43D3-8B79-37D633B846F1}">
                <asvg:svgBlip xmlns:asvg="http://schemas.microsoft.com/office/drawing/2016/SVG/main" r:embed="rId6"/>
              </a:ext>
            </a:extLst>
          </a:blip>
          <a:srcRect/>
          <a:stretch/>
        </p:blipFill>
        <p:spPr bwMode="black">
          <a:xfrm>
            <a:off x="540000" y="281267"/>
            <a:ext cx="1440000" cy="338400"/>
          </a:xfrm>
          <a:prstGeom prst="rect">
            <a:avLst/>
          </a:prstGeom>
        </p:spPr>
      </p:pic>
      <p:sp>
        <p:nvSpPr>
          <p:cNvPr id="10" name="TextBox 9">
            <a:extLst>
              <a:ext uri="{FF2B5EF4-FFF2-40B4-BE49-F238E27FC236}">
                <a16:creationId xmlns:a16="http://schemas.microsoft.com/office/drawing/2014/main" id="{157245B0-2A34-4E93-8EFF-DD735993B24D}"/>
              </a:ext>
              <a:ext uri="{C183D7F6-B498-43B3-948B-1728B52AA6E4}">
                <adec:decorative xmlns:adec="http://schemas.microsoft.com/office/drawing/2017/decorative" val="1"/>
              </a:ext>
            </a:extLst>
          </p:cNvPr>
          <p:cNvSpPr txBox="1"/>
          <p:nvPr userDrawn="1"/>
        </p:nvSpPr>
        <p:spPr>
          <a:xfrm>
            <a:off x="11347637" y="6340471"/>
            <a:ext cx="280800" cy="144000"/>
          </a:xfrm>
          <a:prstGeom prst="rect">
            <a:avLst/>
          </a:prstGeom>
          <a:noFill/>
        </p:spPr>
        <p:txBody>
          <a:bodyPr vert="horz" wrap="square" lIns="0" tIns="0" rIns="0" bIns="0" rtlCol="0" anchor="ctr" anchorCtr="0">
            <a:noAutofit/>
          </a:bodyPr>
          <a:lstStyle/>
          <a:p>
            <a:pPr marL="0" lvl="0" indent="0" algn="r">
              <a:lnSpc>
                <a:spcPct val="100000"/>
              </a:lnSpc>
              <a:spcBef>
                <a:spcPts val="0"/>
              </a:spcBef>
              <a:spcAft>
                <a:spcPts val="0"/>
              </a:spcAft>
            </a:pPr>
            <a:fld id="{6F82AF1F-8753-46F1-A314-2F45498EFC31}" type="slidenum">
              <a:rPr lang="de-DE" sz="1000" b="1" i="0" u="none" kern="1200" spc="0" smtClean="0">
                <a:solidFill>
                  <a:schemeClr val="tx1">
                    <a:lumMod val="100000"/>
                  </a:schemeClr>
                </a:solidFill>
                <a:latin typeface="Calibri" panose="020F0502020204030204" pitchFamily="34" charset="0"/>
              </a:rPr>
              <a:pPr marL="0" lvl="0" indent="0" algn="r">
                <a:lnSpc>
                  <a:spcPct val="100000"/>
                </a:lnSpc>
                <a:spcBef>
                  <a:spcPts val="0"/>
                </a:spcBef>
                <a:spcAft>
                  <a:spcPts val="0"/>
                </a:spcAft>
              </a:pPr>
              <a:t>‹Nr.›</a:t>
            </a:fld>
            <a:endParaRPr lang="de-DE" sz="1000" b="1" i="0" u="none" kern="1200" spc="0" dirty="0">
              <a:solidFill>
                <a:schemeClr val="tx1">
                  <a:lumMod val="100000"/>
                </a:schemeClr>
              </a:solidFill>
              <a:latin typeface="Calibri" panose="020F0502020204030204" pitchFamily="34" charset="0"/>
            </a:endParaRPr>
          </a:p>
        </p:txBody>
      </p:sp>
      <p:sp>
        <p:nvSpPr>
          <p:cNvPr id="2" name="Title 1">
            <a:extLst>
              <a:ext uri="{FF2B5EF4-FFF2-40B4-BE49-F238E27FC236}">
                <a16:creationId xmlns:a16="http://schemas.microsoft.com/office/drawing/2014/main" id="{D2431C5C-CB1C-FEE4-7396-C8C044A5BCFB}"/>
              </a:ext>
            </a:extLst>
          </p:cNvPr>
          <p:cNvSpPr>
            <a:spLocks noGrp="1"/>
          </p:cNvSpPr>
          <p:nvPr>
            <p:ph type="title" hasCustomPrompt="1"/>
          </p:nvPr>
        </p:nvSpPr>
        <p:spPr>
          <a:xfrm>
            <a:off x="540000" y="1990800"/>
            <a:ext cx="5461200" cy="1488421"/>
          </a:xfrm>
        </p:spPr>
        <p:txBody>
          <a:bodyPr vert="horz" rIns="0">
            <a:spAutoFit/>
          </a:bodyPr>
          <a:lstStyle>
            <a:lvl1pPr>
              <a:lnSpc>
                <a:spcPct val="92000"/>
              </a:lnSpc>
              <a:defRPr sz="5200"/>
            </a:lvl1pPr>
          </a:lstStyle>
          <a:p>
            <a:r>
              <a:rPr lang="en-US" dirty="0"/>
              <a:t>Collection point for converting</a:t>
            </a:r>
          </a:p>
        </p:txBody>
      </p:sp>
      <p:sp>
        <p:nvSpPr>
          <p:cNvPr id="3" name="Information">
            <a:extLst>
              <a:ext uri="{FF2B5EF4-FFF2-40B4-BE49-F238E27FC236}">
                <a16:creationId xmlns:a16="http://schemas.microsoft.com/office/drawing/2014/main" id="{055BE44A-1889-E19B-58E8-7B150A6FDA77}"/>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a:off x="-2160000" y="0"/>
            <a:ext cx="1800000" cy="1880890"/>
          </a:xfrm>
          <a:prstGeom prst="roundRect">
            <a:avLst>
              <a:gd name="adj" fmla="val 0"/>
            </a:avLst>
          </a:prstGeom>
          <a:solidFill>
            <a:srgbClr val="3ABFED"/>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t" anchorCtr="0">
            <a:spAutoFit/>
          </a:bodyPr>
          <a:lstStyle/>
          <a:p>
            <a:pPr lvl="1">
              <a:spcAft>
                <a:spcPts val="300"/>
              </a:spcAft>
            </a:pPr>
            <a:r>
              <a:rPr lang="en-US" sz="1000" dirty="0">
                <a:solidFill>
                  <a:schemeClr val="bg1"/>
                </a:solidFill>
                <a:latin typeface="+mn-lt"/>
              </a:rPr>
              <a:t>This layout is a collection </a:t>
            </a:r>
            <a:br>
              <a:rPr lang="en-US" sz="1000" dirty="0">
                <a:solidFill>
                  <a:schemeClr val="bg1"/>
                </a:solidFill>
                <a:latin typeface="+mn-lt"/>
              </a:rPr>
            </a:br>
            <a:r>
              <a:rPr lang="en-US" sz="1000" dirty="0">
                <a:solidFill>
                  <a:schemeClr val="bg1"/>
                </a:solidFill>
                <a:latin typeface="+mn-lt"/>
              </a:rPr>
              <a:t>point </a:t>
            </a:r>
            <a:r>
              <a:rPr lang="en-US" sz="1000" b="1" dirty="0">
                <a:solidFill>
                  <a:schemeClr val="bg1"/>
                </a:solidFill>
                <a:latin typeface="+mn-lt"/>
              </a:rPr>
              <a:t>for converting old presentations.</a:t>
            </a:r>
          </a:p>
          <a:p>
            <a:pPr lvl="1">
              <a:spcAft>
                <a:spcPts val="300"/>
              </a:spcAft>
            </a:pPr>
            <a:r>
              <a:rPr lang="en-US" sz="1000" dirty="0">
                <a:solidFill>
                  <a:schemeClr val="bg1"/>
                </a:solidFill>
                <a:latin typeface="+mn-lt"/>
              </a:rPr>
              <a:t>After inserting the old slide, please select one of the new layouts:</a:t>
            </a:r>
          </a:p>
          <a:p>
            <a:pPr marL="144000" lvl="1" indent="-144000">
              <a:spcAft>
                <a:spcPts val="0"/>
              </a:spcAft>
              <a:buFont typeface="Arial" panose="020B0604020202020204" pitchFamily="34" charset="0"/>
              <a:buChar char="•"/>
            </a:pPr>
            <a:r>
              <a:rPr lang="en-US" sz="1000" dirty="0">
                <a:solidFill>
                  <a:schemeClr val="bg1"/>
                </a:solidFill>
                <a:latin typeface="+mn-lt"/>
              </a:rPr>
              <a:t>Chapter Picture (M) </a:t>
            </a:r>
            <a:r>
              <a:rPr lang="en-US" sz="1000" b="1" dirty="0">
                <a:solidFill>
                  <a:schemeClr val="tx1"/>
                </a:solidFill>
                <a:latin typeface="+mn-lt"/>
              </a:rPr>
              <a:t>Black</a:t>
            </a:r>
          </a:p>
          <a:p>
            <a:pPr marL="144000" lvl="1" indent="-144000">
              <a:spcAft>
                <a:spcPts val="0"/>
              </a:spcAft>
              <a:buFont typeface="Arial" panose="020B0604020202020204" pitchFamily="34" charset="0"/>
              <a:buChar char="•"/>
            </a:pPr>
            <a:r>
              <a:rPr lang="en-US" sz="1000" dirty="0">
                <a:solidFill>
                  <a:schemeClr val="bg1"/>
                </a:solidFill>
                <a:latin typeface="+mn-lt"/>
              </a:rPr>
              <a:t>Chapter Picture (M) </a:t>
            </a:r>
            <a:r>
              <a:rPr lang="en-US" sz="1000" b="1" dirty="0">
                <a:solidFill>
                  <a:schemeClr val="bg1"/>
                </a:solidFill>
                <a:latin typeface="+mn-lt"/>
              </a:rPr>
              <a:t>White</a:t>
            </a:r>
          </a:p>
          <a:p>
            <a:pPr marL="0" marR="0" lvl="1" indent="0" algn="l" defTabSz="914400" rtl="0" eaLnBrk="1" fontAlgn="auto" latinLnBrk="0" hangingPunct="1">
              <a:lnSpc>
                <a:spcPct val="100000"/>
              </a:lnSpc>
              <a:spcBef>
                <a:spcPts val="300"/>
              </a:spcBef>
              <a:spcAft>
                <a:spcPts val="0"/>
              </a:spcAft>
              <a:buClrTx/>
              <a:buSzTx/>
              <a:buFont typeface="Arial" panose="020B0604020202020204" pitchFamily="34" charset="0"/>
              <a:buNone/>
              <a:tabLst/>
              <a:defRPr/>
            </a:pPr>
            <a:r>
              <a:rPr lang="en-US" sz="1000" dirty="0">
                <a:solidFill>
                  <a:schemeClr val="bg1"/>
                </a:solidFill>
                <a:latin typeface="+mn-lt"/>
              </a:rPr>
              <a:t>Remember to delete or rearrange any manually inserted objects if necessary.</a:t>
            </a:r>
          </a:p>
        </p:txBody>
      </p:sp>
      <p:sp>
        <p:nvSpPr>
          <p:cNvPr id="5" name="Accessibility">
            <a:extLst>
              <a:ext uri="{FF2B5EF4-FFF2-40B4-BE49-F238E27FC236}">
                <a16:creationId xmlns:a16="http://schemas.microsoft.com/office/drawing/2014/main" id="{A925CA07-A9F0-F60B-AE81-4AA55E223E25}"/>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a:off x="-2160000" y="1990800"/>
            <a:ext cx="1800000" cy="688256"/>
          </a:xfrm>
          <a:prstGeom prst="roundRect">
            <a:avLst>
              <a:gd name="adj" fmla="val 0"/>
            </a:avLst>
          </a:prstGeom>
          <a:solidFill>
            <a:srgbClr val="3ABFED"/>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t" anchorCtr="0">
            <a:spAutoFit/>
          </a:bodyPr>
          <a:lstStyle/>
          <a:p>
            <a:pPr lvl="1">
              <a:spcAft>
                <a:spcPts val="300"/>
              </a:spcAft>
            </a:pPr>
            <a:r>
              <a:rPr lang="en-US" sz="1000" dirty="0">
                <a:solidFill>
                  <a:schemeClr val="bg1"/>
                </a:solidFill>
                <a:latin typeface="+mn-lt"/>
              </a:rPr>
              <a:t>For the benefit of </a:t>
            </a:r>
            <a:r>
              <a:rPr lang="en-US" sz="1000" b="1" dirty="0">
                <a:solidFill>
                  <a:schemeClr val="bg1"/>
                </a:solidFill>
                <a:latin typeface="+mn-lt"/>
              </a:rPr>
              <a:t>accessibility,</a:t>
            </a:r>
            <a:r>
              <a:rPr lang="en-US" sz="1000" dirty="0">
                <a:solidFill>
                  <a:schemeClr val="bg1"/>
                </a:solidFill>
                <a:latin typeface="+mn-lt"/>
              </a:rPr>
              <a:t> texts may shift during conversion. For further details, please read the appendix.</a:t>
            </a:r>
          </a:p>
        </p:txBody>
      </p:sp>
      <p:sp>
        <p:nvSpPr>
          <p:cNvPr id="13" name="Accessibility">
            <a:extLst>
              <a:ext uri="{FF2B5EF4-FFF2-40B4-BE49-F238E27FC236}">
                <a16:creationId xmlns:a16="http://schemas.microsoft.com/office/drawing/2014/main" id="{13813BD8-23E9-1B31-AD92-AFCFCA76CF9D}"/>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a:off x="-2160000" y="2788966"/>
            <a:ext cx="1800000" cy="842145"/>
          </a:xfrm>
          <a:prstGeom prst="roundRect">
            <a:avLst>
              <a:gd name="adj" fmla="val 0"/>
            </a:avLst>
          </a:prstGeom>
          <a:solidFill>
            <a:srgbClr val="3ABFED"/>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t" anchorCtr="0">
            <a:spAutoFit/>
          </a:bodyPr>
          <a:lstStyle/>
          <a:p>
            <a:pPr lvl="1">
              <a:spcAft>
                <a:spcPts val="300"/>
              </a:spcAft>
            </a:pPr>
            <a:r>
              <a:rPr lang="en-US" sz="1000" dirty="0">
                <a:solidFill>
                  <a:schemeClr val="bg1"/>
                </a:solidFill>
                <a:latin typeface="+mn-lt"/>
              </a:rPr>
              <a:t>The footer is created in the current template for the </a:t>
            </a:r>
            <a:r>
              <a:rPr lang="en-US" sz="1000" b="1" dirty="0">
                <a:solidFill>
                  <a:schemeClr val="bg1"/>
                </a:solidFill>
                <a:latin typeface="+mn-lt"/>
              </a:rPr>
              <a:t>“Header &amp; Footer”</a:t>
            </a:r>
            <a:r>
              <a:rPr lang="en-US" sz="1000" dirty="0">
                <a:solidFill>
                  <a:schemeClr val="bg1"/>
                </a:solidFill>
                <a:latin typeface="+mn-lt"/>
              </a:rPr>
              <a:t> function. Please reactivate it manually for converted slides if necessary.</a:t>
            </a:r>
          </a:p>
        </p:txBody>
      </p:sp>
    </p:spTree>
    <p:extLst>
      <p:ext uri="{BB962C8B-B14F-4D97-AF65-F5344CB8AC3E}">
        <p14:creationId xmlns:p14="http://schemas.microsoft.com/office/powerpoint/2010/main" val="3427631112"/>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Chapter Picture (cut-out image)">
    <p:bg>
      <p:bgPr>
        <a:blipFill dpi="0" rotWithShape="1">
          <a:blip>
            <a:lum/>
            <a:extLst>
              <a:ext uri="{96DAC541-7B7A-43D3-8B79-37D633B846F1}">
                <asvg:svgBlip xmlns:asvg="http://schemas.microsoft.com/office/drawing/2016/SVG/main" r:embed="rId3"/>
              </a:ext>
            </a:extLst>
          </a:blip>
          <a:srcRect/>
          <a:stretch>
            <a:fillRect/>
          </a:stretch>
        </a:blipFill>
        <a:effectLst/>
      </p:bgPr>
    </p:bg>
    <p:spTree>
      <p:nvGrpSpPr>
        <p:cNvPr id="1" name=""/>
        <p:cNvGrpSpPr/>
        <p:nvPr/>
      </p:nvGrpSpPr>
      <p:grpSpPr>
        <a:xfrm>
          <a:off x="0" y="0"/>
          <a:ext cx="0" cy="0"/>
          <a:chOff x="0" y="0"/>
          <a:chExt cx="0" cy="0"/>
        </a:xfrm>
      </p:grpSpPr>
      <p:graphicFrame>
        <p:nvGraphicFramePr>
          <p:cNvPr id="6" name="think-cell data - do not delete" hidden="1">
            <a:extLst>
              <a:ext uri="{FF2B5EF4-FFF2-40B4-BE49-F238E27FC236}">
                <a16:creationId xmlns:a16="http://schemas.microsoft.com/office/drawing/2014/main" id="{3D66C6E4-065D-2A47-6F6C-B7A6703B96CA}"/>
              </a:ext>
            </a:extLst>
          </p:cNvPr>
          <p:cNvGraphicFramePr>
            <a:graphicFrameLocks/>
          </p:cNvGraphicFramePr>
          <p:nvPr userDrawn="1">
            <p:custDataLst>
              <p:tags r:id="rId1"/>
            </p:custDataLst>
            <p:extLst>
              <p:ext uri="{D42A27DB-BD31-4B8C-83A1-F6EECF244321}">
                <p14:modId xmlns:p14="http://schemas.microsoft.com/office/powerpoint/2010/main" val="231200951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360" imgH="360" progId="TCLayout.ActiveDocument.1">
                  <p:embed/>
                </p:oleObj>
              </mc:Choice>
              <mc:Fallback>
                <p:oleObj name="think-cell Slide" r:id="rId4" imgW="360" imgH="360" progId="TCLayout.ActiveDocument.1">
                  <p:embed/>
                  <p:pic>
                    <p:nvPicPr>
                      <p:cNvPr id="6" name="think-cell data - do not delete" hidden="1">
                        <a:extLst>
                          <a:ext uri="{FF2B5EF4-FFF2-40B4-BE49-F238E27FC236}">
                            <a16:creationId xmlns:a16="http://schemas.microsoft.com/office/drawing/2014/main" id="{3D66C6E4-065D-2A47-6F6C-B7A6703B96CA}"/>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10" name="Picture placeholder" descr="Product image">
            <a:extLst>
              <a:ext uri="{C183D7F6-B498-43B3-948B-1728B52AA6E4}">
                <adec:decorative xmlns:adec="http://schemas.microsoft.com/office/drawing/2017/decorative" val="0"/>
              </a:ext>
            </a:extLst>
          </p:cNvPr>
          <p:cNvSpPr>
            <a:spLocks noGrp="1"/>
          </p:cNvSpPr>
          <p:nvPr>
            <p:ph type="pic" sz="quarter" idx="10" hasCustomPrompt="1"/>
          </p:nvPr>
        </p:nvSpPr>
        <p:spPr>
          <a:xfrm>
            <a:off x="6175775" y="0"/>
            <a:ext cx="5994000" cy="6858000"/>
          </a:xfrm>
          <a:noFill/>
        </p:spPr>
        <p:txBody>
          <a:bodyPr lIns="180000" tIns="180000" rIns="180000" bIns="180000"/>
          <a:lstStyle>
            <a:lvl1pPr>
              <a:defRPr/>
            </a:lvl1pPr>
          </a:lstStyle>
          <a:p>
            <a:r>
              <a:rPr lang="de-DE" dirty="0"/>
              <a:t>Add a product image.</a:t>
            </a:r>
          </a:p>
        </p:txBody>
      </p:sp>
      <p:sp>
        <p:nvSpPr>
          <p:cNvPr id="2" name="Product tag"/>
          <p:cNvSpPr>
            <a:spLocks noGrp="1"/>
          </p:cNvSpPr>
          <p:nvPr>
            <p:ph type="ctrTitle" hasCustomPrompt="1"/>
          </p:nvPr>
        </p:nvSpPr>
        <p:spPr>
          <a:xfrm>
            <a:off x="540000" y="3481200"/>
            <a:ext cx="5461200" cy="600285"/>
          </a:xfrm>
        </p:spPr>
        <p:txBody>
          <a:bodyPr vert="horz" lIns="0" tIns="259200" rIns="0" bIns="0" anchor="t" anchorCtr="0">
            <a:spAutoFit/>
          </a:bodyPr>
          <a:lstStyle>
            <a:lvl1pPr algn="l">
              <a:defRPr sz="2200" b="0">
                <a:solidFill>
                  <a:schemeClr val="tx1"/>
                </a:solidFill>
                <a:latin typeface="+mn-lt"/>
              </a:defRPr>
            </a:lvl1pPr>
          </a:lstStyle>
          <a:p>
            <a:r>
              <a:rPr lang="en-US" dirty="0"/>
              <a:t>Please use one of the new layouts!</a:t>
            </a:r>
          </a:p>
        </p:txBody>
      </p:sp>
      <p:sp>
        <p:nvSpPr>
          <p:cNvPr id="3" name="Headline"/>
          <p:cNvSpPr>
            <a:spLocks noGrp="1"/>
          </p:cNvSpPr>
          <p:nvPr>
            <p:ph type="subTitle" idx="1" hasCustomPrompt="1"/>
          </p:nvPr>
        </p:nvSpPr>
        <p:spPr>
          <a:xfrm>
            <a:off x="540000" y="1990800"/>
            <a:ext cx="5461200" cy="1488421"/>
          </a:xfrm>
        </p:spPr>
        <p:txBody>
          <a:bodyPr lIns="0" tIns="0" rIns="0" bIns="0" anchor="t">
            <a:spAutoFit/>
          </a:bodyPr>
          <a:lstStyle>
            <a:lvl1pPr marL="0" marR="0" indent="0" algn="l" defTabSz="914400" rtl="0" eaLnBrk="1" fontAlgn="auto" latinLnBrk="0" hangingPunct="1">
              <a:lnSpc>
                <a:spcPct val="92000"/>
              </a:lnSpc>
              <a:spcBef>
                <a:spcPts val="0"/>
              </a:spcBef>
              <a:spcAft>
                <a:spcPts val="0"/>
              </a:spcAft>
              <a:buClrTx/>
              <a:buSzTx/>
              <a:buFont typeface="Arial" panose="020B0604020202020204" pitchFamily="34" charset="0"/>
              <a:buNone/>
              <a:tabLst/>
              <a:defRPr sz="5200" b="0" baseline="0">
                <a:solidFill>
                  <a:schemeClr val="bg2"/>
                </a:solidFill>
                <a:latin typeface="+mj-l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noProof="0" dirty="0"/>
              <a:t>Collection point for converting</a:t>
            </a:r>
            <a:endParaRPr lang="en-US" dirty="0"/>
          </a:p>
        </p:txBody>
      </p:sp>
      <p:sp>
        <p:nvSpPr>
          <p:cNvPr id="9" name="Footnote">
            <a:extLst>
              <a:ext uri="{FF2B5EF4-FFF2-40B4-BE49-F238E27FC236}">
                <a16:creationId xmlns:a16="http://schemas.microsoft.com/office/drawing/2014/main" id="{63A13AEC-6E96-4994-BA26-3AFB5FCFE509}"/>
              </a:ext>
              <a:ext uri="{C183D7F6-B498-43B3-948B-1728B52AA6E4}">
                <adec:decorative xmlns:adec="http://schemas.microsoft.com/office/drawing/2017/decorative" val="1"/>
              </a:ext>
            </a:extLst>
          </p:cNvPr>
          <p:cNvSpPr txBox="1"/>
          <p:nvPr userDrawn="1"/>
        </p:nvSpPr>
        <p:spPr>
          <a:xfrm>
            <a:off x="540000" y="6372559"/>
            <a:ext cx="2636337" cy="324000"/>
          </a:xfrm>
          <a:prstGeom prst="rect">
            <a:avLst/>
          </a:prstGeom>
          <a:noFill/>
        </p:spPr>
        <p:txBody>
          <a:bodyPr wrap="square" lIns="0" tIns="0" rIns="0" rtlCol="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00" dirty="0">
                <a:solidFill>
                  <a:schemeClr val="bg1"/>
                </a:solidFill>
              </a:rPr>
              <a:t>Click to add footnote</a:t>
            </a:r>
            <a:br>
              <a:rPr lang="en-US" sz="1000" dirty="0">
                <a:solidFill>
                  <a:schemeClr val="bg1"/>
                </a:solidFill>
              </a:rPr>
            </a:br>
            <a:r>
              <a:rPr lang="en-US" sz="1000" dirty="0">
                <a:solidFill>
                  <a:schemeClr val="bg1"/>
                </a:solidFill>
              </a:rPr>
              <a:t>second line</a:t>
            </a:r>
          </a:p>
        </p:txBody>
      </p:sp>
      <p:sp>
        <p:nvSpPr>
          <p:cNvPr id="12" name="Author">
            <a:extLst>
              <a:ext uri="{C183D7F6-B498-43B3-948B-1728B52AA6E4}">
                <adec:decorative xmlns:adec="http://schemas.microsoft.com/office/drawing/2017/decorative" val="1"/>
              </a:ext>
            </a:extLst>
          </p:cNvPr>
          <p:cNvSpPr>
            <a:spLocks noGrp="1"/>
          </p:cNvSpPr>
          <p:nvPr>
            <p:ph type="ftr" sz="quarter" idx="3"/>
          </p:nvPr>
        </p:nvSpPr>
        <p:spPr>
          <a:xfrm>
            <a:off x="8054975" y="6340471"/>
            <a:ext cx="3259452" cy="144000"/>
          </a:xfrm>
          <a:prstGeom prst="rect">
            <a:avLst/>
          </a:prstGeom>
        </p:spPr>
        <p:txBody>
          <a:bodyPr vert="horz" lIns="0" tIns="0" rIns="0" bIns="0" rtlCol="0" anchor="t" anchorCtr="0"/>
          <a:lstStyle>
            <a:lvl1pPr algn="r">
              <a:defRPr sz="1000">
                <a:solidFill>
                  <a:schemeClr val="tx1"/>
                </a:solidFill>
              </a:defRPr>
            </a:lvl1pPr>
          </a:lstStyle>
          <a:p>
            <a:r>
              <a:rPr lang="en-US"/>
              <a:t>SHS DI XP</a:t>
            </a:r>
            <a:endParaRPr lang="en-US" dirty="0"/>
          </a:p>
        </p:txBody>
      </p:sp>
      <p:pic>
        <p:nvPicPr>
          <p:cNvPr id="7" name="Siemens Healthineers Logo">
            <a:extLst>
              <a:ext uri="{FF2B5EF4-FFF2-40B4-BE49-F238E27FC236}">
                <a16:creationId xmlns:a16="http://schemas.microsoft.com/office/drawing/2014/main" id="{DCD1C31D-D2E7-F7E7-52A1-776FBFACCCE6}"/>
              </a:ext>
              <a:ext uri="{C183D7F6-B498-43B3-948B-1728B52AA6E4}">
                <adec:decorative xmlns:adec="http://schemas.microsoft.com/office/drawing/2017/decorative" val="1"/>
              </a:ext>
            </a:extLst>
          </p:cNvPr>
          <p:cNvPicPr>
            <a:picLocks noGrp="1" noRot="1" noMove="1" noResize="1" noEditPoints="1" noAdjustHandles="1" noChangeArrowheads="1" noChangeShapeType="1" noCrop="1"/>
          </p:cNvPicPr>
          <p:nvPr userDrawn="1"/>
        </p:nvPicPr>
        <p:blipFill>
          <a:blip>
            <a:extLst>
              <a:ext uri="{96DAC541-7B7A-43D3-8B79-37D633B846F1}">
                <asvg:svgBlip xmlns:asvg="http://schemas.microsoft.com/office/drawing/2016/SVG/main" r:embed="rId6"/>
              </a:ext>
            </a:extLst>
          </a:blip>
          <a:srcRect/>
          <a:stretch/>
        </p:blipFill>
        <p:spPr bwMode="black">
          <a:xfrm>
            <a:off x="540000" y="281267"/>
            <a:ext cx="1440000" cy="338400"/>
          </a:xfrm>
          <a:prstGeom prst="rect">
            <a:avLst/>
          </a:prstGeom>
        </p:spPr>
      </p:pic>
      <p:sp>
        <p:nvSpPr>
          <p:cNvPr id="8" name="TextBox 5">
            <a:extLst>
              <a:ext uri="{FF2B5EF4-FFF2-40B4-BE49-F238E27FC236}">
                <a16:creationId xmlns:a16="http://schemas.microsoft.com/office/drawing/2014/main" id="{7F37326A-B34D-4767-9015-ACB626F5584E}"/>
              </a:ext>
              <a:ext uri="{C183D7F6-B498-43B3-948B-1728B52AA6E4}">
                <adec:decorative xmlns:adec="http://schemas.microsoft.com/office/drawing/2017/decorative" val="1"/>
              </a:ext>
            </a:extLst>
          </p:cNvPr>
          <p:cNvSpPr txBox="1"/>
          <p:nvPr userDrawn="1"/>
        </p:nvSpPr>
        <p:spPr>
          <a:xfrm>
            <a:off x="11347637" y="6340471"/>
            <a:ext cx="280800" cy="144000"/>
          </a:xfrm>
          <a:prstGeom prst="rect">
            <a:avLst/>
          </a:prstGeom>
          <a:noFill/>
        </p:spPr>
        <p:txBody>
          <a:bodyPr vert="horz" wrap="square" lIns="0" tIns="0" rIns="0" bIns="0" rtlCol="0" anchor="ctr" anchorCtr="0">
            <a:noAutofit/>
          </a:bodyPr>
          <a:lstStyle/>
          <a:p>
            <a:pPr marL="0" lvl="0" indent="0" algn="r">
              <a:lnSpc>
                <a:spcPct val="100000"/>
              </a:lnSpc>
              <a:spcBef>
                <a:spcPts val="0"/>
              </a:spcBef>
              <a:spcAft>
                <a:spcPts val="0"/>
              </a:spcAft>
            </a:pPr>
            <a:fld id="{6F82AF1F-8753-46F1-A314-2F45498EFC31}" type="slidenum">
              <a:rPr lang="de-DE" sz="1000" b="1" i="0" u="none" kern="1200" spc="0" smtClean="0">
                <a:solidFill>
                  <a:schemeClr val="tx1">
                    <a:lumMod val="100000"/>
                  </a:schemeClr>
                </a:solidFill>
                <a:latin typeface="Calibri" panose="020F0502020204030204" pitchFamily="34" charset="0"/>
              </a:rPr>
              <a:pPr marL="0" lvl="0" indent="0" algn="r">
                <a:lnSpc>
                  <a:spcPct val="100000"/>
                </a:lnSpc>
                <a:spcBef>
                  <a:spcPts val="0"/>
                </a:spcBef>
                <a:spcAft>
                  <a:spcPts val="0"/>
                </a:spcAft>
              </a:pPr>
              <a:t>‹Nr.›</a:t>
            </a:fld>
            <a:endParaRPr lang="de-DE" sz="1000" b="1" i="0" u="none" kern="1200" spc="0" dirty="0">
              <a:solidFill>
                <a:schemeClr val="tx1">
                  <a:lumMod val="100000"/>
                </a:schemeClr>
              </a:solidFill>
              <a:latin typeface="Calibri" panose="020F0502020204030204" pitchFamily="34" charset="0"/>
            </a:endParaRPr>
          </a:p>
        </p:txBody>
      </p:sp>
      <p:sp>
        <p:nvSpPr>
          <p:cNvPr id="4" name="Information">
            <a:extLst>
              <a:ext uri="{FF2B5EF4-FFF2-40B4-BE49-F238E27FC236}">
                <a16:creationId xmlns:a16="http://schemas.microsoft.com/office/drawing/2014/main" id="{7D138D31-64EC-CA0E-4FD2-FF478E16C9D9}"/>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a:off x="-2160000" y="0"/>
            <a:ext cx="1800000" cy="1880890"/>
          </a:xfrm>
          <a:prstGeom prst="roundRect">
            <a:avLst>
              <a:gd name="adj" fmla="val 0"/>
            </a:avLst>
          </a:prstGeom>
          <a:solidFill>
            <a:srgbClr val="3ABFED"/>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t" anchorCtr="0">
            <a:spAutoFit/>
          </a:bodyPr>
          <a:lstStyle/>
          <a:p>
            <a:pPr lvl="1">
              <a:spcAft>
                <a:spcPts val="300"/>
              </a:spcAft>
            </a:pPr>
            <a:r>
              <a:rPr lang="en-US" sz="1000" dirty="0">
                <a:solidFill>
                  <a:schemeClr val="bg1"/>
                </a:solidFill>
                <a:latin typeface="+mn-lt"/>
              </a:rPr>
              <a:t>This layout is a collection </a:t>
            </a:r>
            <a:br>
              <a:rPr lang="en-US" sz="1000" dirty="0">
                <a:solidFill>
                  <a:schemeClr val="bg1"/>
                </a:solidFill>
                <a:latin typeface="+mn-lt"/>
              </a:rPr>
            </a:br>
            <a:r>
              <a:rPr lang="en-US" sz="1000" dirty="0">
                <a:solidFill>
                  <a:schemeClr val="bg1"/>
                </a:solidFill>
                <a:latin typeface="+mn-lt"/>
              </a:rPr>
              <a:t>point </a:t>
            </a:r>
            <a:r>
              <a:rPr lang="en-US" sz="1000" b="1" dirty="0">
                <a:solidFill>
                  <a:schemeClr val="bg1"/>
                </a:solidFill>
                <a:latin typeface="+mn-lt"/>
              </a:rPr>
              <a:t>for converting old presentations.</a:t>
            </a:r>
          </a:p>
          <a:p>
            <a:pPr lvl="1">
              <a:spcAft>
                <a:spcPts val="300"/>
              </a:spcAft>
            </a:pPr>
            <a:r>
              <a:rPr lang="en-US" sz="1000" dirty="0">
                <a:solidFill>
                  <a:schemeClr val="bg1"/>
                </a:solidFill>
                <a:latin typeface="+mn-lt"/>
              </a:rPr>
              <a:t>After inserting the old slide, please select one of the new layouts:</a:t>
            </a:r>
          </a:p>
          <a:p>
            <a:pPr marL="144000" lvl="1" indent="-144000">
              <a:spcAft>
                <a:spcPts val="0"/>
              </a:spcAft>
              <a:buFont typeface="Arial" panose="020B0604020202020204" pitchFamily="34" charset="0"/>
              <a:buChar char="•"/>
            </a:pPr>
            <a:r>
              <a:rPr lang="en-US" sz="1000" dirty="0">
                <a:solidFill>
                  <a:schemeClr val="bg1"/>
                </a:solidFill>
                <a:latin typeface="+mn-lt"/>
              </a:rPr>
              <a:t>Chapter Picture (M) </a:t>
            </a:r>
            <a:r>
              <a:rPr lang="en-US" sz="1000" b="1" dirty="0">
                <a:solidFill>
                  <a:schemeClr val="bg1"/>
                </a:solidFill>
                <a:latin typeface="+mn-lt"/>
              </a:rPr>
              <a:t>White</a:t>
            </a:r>
          </a:p>
          <a:p>
            <a:pPr marL="144000" lvl="1" indent="-144000">
              <a:spcAft>
                <a:spcPts val="0"/>
              </a:spcAft>
              <a:buFont typeface="Arial" panose="020B0604020202020204" pitchFamily="34" charset="0"/>
              <a:buChar char="•"/>
            </a:pPr>
            <a:r>
              <a:rPr lang="en-US" sz="1000" dirty="0">
                <a:solidFill>
                  <a:schemeClr val="bg1"/>
                </a:solidFill>
                <a:latin typeface="+mn-lt"/>
              </a:rPr>
              <a:t>Chapter Picture (M) </a:t>
            </a:r>
            <a:r>
              <a:rPr lang="en-US" sz="1000" b="1" dirty="0">
                <a:solidFill>
                  <a:schemeClr val="tx1"/>
                </a:solidFill>
                <a:latin typeface="+mn-lt"/>
              </a:rPr>
              <a:t>Black</a:t>
            </a:r>
          </a:p>
          <a:p>
            <a:pPr marL="0" marR="0" lvl="1" indent="0" algn="l" defTabSz="914400" rtl="0" eaLnBrk="1" fontAlgn="auto" latinLnBrk="0" hangingPunct="1">
              <a:lnSpc>
                <a:spcPct val="100000"/>
              </a:lnSpc>
              <a:spcBef>
                <a:spcPts val="300"/>
              </a:spcBef>
              <a:spcAft>
                <a:spcPts val="0"/>
              </a:spcAft>
              <a:buClrTx/>
              <a:buSzTx/>
              <a:buFont typeface="Arial" panose="020B0604020202020204" pitchFamily="34" charset="0"/>
              <a:buNone/>
              <a:tabLst/>
              <a:defRPr/>
            </a:pPr>
            <a:r>
              <a:rPr lang="en-US" sz="1000" dirty="0">
                <a:solidFill>
                  <a:schemeClr val="bg1"/>
                </a:solidFill>
                <a:latin typeface="+mn-lt"/>
              </a:rPr>
              <a:t>Remember to delete or rearrange any manually inserted objects if necessary.</a:t>
            </a:r>
          </a:p>
        </p:txBody>
      </p:sp>
      <p:sp>
        <p:nvSpPr>
          <p:cNvPr id="5" name="Accessibility">
            <a:extLst>
              <a:ext uri="{FF2B5EF4-FFF2-40B4-BE49-F238E27FC236}">
                <a16:creationId xmlns:a16="http://schemas.microsoft.com/office/drawing/2014/main" id="{3E7D42FE-E502-B789-C4E3-8EB376130410}"/>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a:off x="-2160000" y="1990800"/>
            <a:ext cx="1800000" cy="688256"/>
          </a:xfrm>
          <a:prstGeom prst="roundRect">
            <a:avLst>
              <a:gd name="adj" fmla="val 0"/>
            </a:avLst>
          </a:prstGeom>
          <a:solidFill>
            <a:srgbClr val="3ABFED"/>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t" anchorCtr="0">
            <a:spAutoFit/>
          </a:bodyPr>
          <a:lstStyle/>
          <a:p>
            <a:pPr lvl="1">
              <a:spcAft>
                <a:spcPts val="300"/>
              </a:spcAft>
            </a:pPr>
            <a:r>
              <a:rPr lang="en-US" sz="1000" dirty="0">
                <a:solidFill>
                  <a:schemeClr val="bg1"/>
                </a:solidFill>
                <a:latin typeface="+mn-lt"/>
              </a:rPr>
              <a:t>For the benefit of </a:t>
            </a:r>
            <a:r>
              <a:rPr lang="en-US" sz="1000" b="1" dirty="0">
                <a:solidFill>
                  <a:schemeClr val="bg1"/>
                </a:solidFill>
                <a:latin typeface="+mn-lt"/>
              </a:rPr>
              <a:t>accessibility,</a:t>
            </a:r>
            <a:r>
              <a:rPr lang="en-US" sz="1000" dirty="0">
                <a:solidFill>
                  <a:schemeClr val="bg1"/>
                </a:solidFill>
                <a:latin typeface="+mn-lt"/>
              </a:rPr>
              <a:t> texts may shift during conversion. For further details, please read the appendix.</a:t>
            </a:r>
          </a:p>
        </p:txBody>
      </p:sp>
      <p:sp>
        <p:nvSpPr>
          <p:cNvPr id="13" name="Accessibility">
            <a:extLst>
              <a:ext uri="{FF2B5EF4-FFF2-40B4-BE49-F238E27FC236}">
                <a16:creationId xmlns:a16="http://schemas.microsoft.com/office/drawing/2014/main" id="{7FE52AB2-3777-31FD-8135-830BEF4E6FD6}"/>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a:off x="-2160000" y="2788966"/>
            <a:ext cx="1800000" cy="842145"/>
          </a:xfrm>
          <a:prstGeom prst="roundRect">
            <a:avLst>
              <a:gd name="adj" fmla="val 0"/>
            </a:avLst>
          </a:prstGeom>
          <a:solidFill>
            <a:srgbClr val="3ABFED"/>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t" anchorCtr="0">
            <a:spAutoFit/>
          </a:bodyPr>
          <a:lstStyle/>
          <a:p>
            <a:pPr lvl="1">
              <a:spcAft>
                <a:spcPts val="300"/>
              </a:spcAft>
            </a:pPr>
            <a:r>
              <a:rPr lang="en-US" sz="1000" dirty="0">
                <a:solidFill>
                  <a:schemeClr val="bg1"/>
                </a:solidFill>
                <a:latin typeface="+mn-lt"/>
              </a:rPr>
              <a:t>The footer is created in the current template for the </a:t>
            </a:r>
            <a:r>
              <a:rPr lang="en-US" sz="1000" b="1" dirty="0">
                <a:solidFill>
                  <a:schemeClr val="bg1"/>
                </a:solidFill>
                <a:latin typeface="+mn-lt"/>
              </a:rPr>
              <a:t>“Header &amp; Footer”</a:t>
            </a:r>
            <a:r>
              <a:rPr lang="en-US" sz="1000" dirty="0">
                <a:solidFill>
                  <a:schemeClr val="bg1"/>
                </a:solidFill>
                <a:latin typeface="+mn-lt"/>
              </a:rPr>
              <a:t> function. Please reactivate it manually for converted slides if necessary.</a:t>
            </a:r>
          </a:p>
        </p:txBody>
      </p:sp>
    </p:spTree>
    <p:extLst>
      <p:ext uri="{BB962C8B-B14F-4D97-AF65-F5344CB8AC3E}">
        <p14:creationId xmlns:p14="http://schemas.microsoft.com/office/powerpoint/2010/main" val="257063327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hapter Black">
    <p:bg>
      <p:bgRef idx="1001">
        <a:schemeClr val="bg1"/>
      </p:bgRef>
    </p:bg>
    <p:spTree>
      <p:nvGrpSpPr>
        <p:cNvPr id="1" name=""/>
        <p:cNvGrpSpPr/>
        <p:nvPr/>
      </p:nvGrpSpPr>
      <p:grpSpPr>
        <a:xfrm>
          <a:off x="0" y="0"/>
          <a:ext cx="0" cy="0"/>
          <a:chOff x="0" y="0"/>
          <a:chExt cx="0" cy="0"/>
        </a:xfrm>
      </p:grpSpPr>
      <p:graphicFrame>
        <p:nvGraphicFramePr>
          <p:cNvPr id="4" name="think-cell data - do not delete" hidden="1">
            <a:extLst>
              <a:ext uri="{FF2B5EF4-FFF2-40B4-BE49-F238E27FC236}">
                <a16:creationId xmlns:a16="http://schemas.microsoft.com/office/drawing/2014/main" id="{029D242D-7298-0C17-8A5D-3930ED300E78}"/>
              </a:ext>
            </a:extLst>
          </p:cNvPr>
          <p:cNvGraphicFramePr>
            <a:graphicFrameLocks/>
          </p:cNvGraphicFramePr>
          <p:nvPr userDrawn="1">
            <p:custDataLst>
              <p:tags r:id="rId1"/>
            </p:custDataLst>
            <p:extLst>
              <p:ext uri="{D42A27DB-BD31-4B8C-83A1-F6EECF244321}">
                <p14:modId xmlns:p14="http://schemas.microsoft.com/office/powerpoint/2010/main" val="134327356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60" imgH="360" progId="TCLayout.ActiveDocument.1">
                  <p:embed/>
                </p:oleObj>
              </mc:Choice>
              <mc:Fallback>
                <p:oleObj name="think-cell Slide" r:id="rId3" imgW="360" imgH="360" progId="TCLayout.ActiveDocument.1">
                  <p:embed/>
                  <p:pic>
                    <p:nvPicPr>
                      <p:cNvPr id="4" name="think-cell data - do not delete" hidden="1">
                        <a:extLst>
                          <a:ext uri="{FF2B5EF4-FFF2-40B4-BE49-F238E27FC236}">
                            <a16:creationId xmlns:a16="http://schemas.microsoft.com/office/drawing/2014/main" id="{029D242D-7298-0C17-8A5D-3930ED300E78}"/>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Headline"/>
          <p:cNvSpPr>
            <a:spLocks noGrp="1"/>
          </p:cNvSpPr>
          <p:nvPr>
            <p:ph type="ctrTitle" hasCustomPrompt="1"/>
          </p:nvPr>
        </p:nvSpPr>
        <p:spPr>
          <a:xfrm>
            <a:off x="1476374" y="2880000"/>
            <a:ext cx="7336347" cy="1633827"/>
          </a:xfrm>
        </p:spPr>
        <p:txBody>
          <a:bodyPr vert="horz" lIns="0" tIns="108000" rIns="0" bIns="0" anchor="t" anchorCtr="0">
            <a:spAutoFit/>
          </a:bodyPr>
          <a:lstStyle>
            <a:lvl1pPr algn="l">
              <a:lnSpc>
                <a:spcPct val="92000"/>
              </a:lnSpc>
              <a:defRPr sz="5200" b="0">
                <a:solidFill>
                  <a:schemeClr val="tx2"/>
                </a:solidFill>
              </a:defRPr>
            </a:lvl1pPr>
          </a:lstStyle>
          <a:p>
            <a:r>
              <a:rPr lang="en-US" dirty="0"/>
              <a:t>SH-Bree-Headline </a:t>
            </a:r>
            <a:br>
              <a:rPr lang="en-US" dirty="0"/>
            </a:br>
            <a:r>
              <a:rPr lang="en-US" dirty="0"/>
              <a:t>up to 60 pt</a:t>
            </a:r>
          </a:p>
        </p:txBody>
      </p:sp>
      <p:sp>
        <p:nvSpPr>
          <p:cNvPr id="3" name="Product tag"/>
          <p:cNvSpPr>
            <a:spLocks noGrp="1"/>
          </p:cNvSpPr>
          <p:nvPr>
            <p:ph type="subTitle" idx="1" hasCustomPrompt="1"/>
          </p:nvPr>
        </p:nvSpPr>
        <p:spPr>
          <a:xfrm>
            <a:off x="1476374" y="1620000"/>
            <a:ext cx="7337425" cy="1260000"/>
          </a:xfrm>
        </p:spPr>
        <p:txBody>
          <a:bodyPr lIns="0" tIns="0" rIns="0" bIns="0" anchor="b" anchorCtr="0">
            <a:noAutofit/>
          </a:bodyPr>
          <a:lstStyle>
            <a:lvl1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sz="2200" b="0" baseline="0">
                <a:solidFill>
                  <a:schemeClr val="tx1"/>
                </a:solidFill>
                <a:latin typeface="+mj-lt"/>
              </a:defRPr>
            </a:lvl1pPr>
            <a:lvl2pPr marL="0" indent="0" algn="l">
              <a:buNone/>
              <a:defRPr sz="2000">
                <a:solidFill>
                  <a:schemeClr val="tx1"/>
                </a:solidFill>
                <a:latin typeface="+mj-lt"/>
              </a:defRPr>
            </a:lvl2pPr>
            <a:lvl3pPr marL="0" indent="0" algn="l">
              <a:buNone/>
              <a:defRPr>
                <a:solidFill>
                  <a:schemeClr val="tx1">
                    <a:tint val="75000"/>
                  </a:schemeClr>
                </a:solidFill>
                <a:latin typeface="+mj-lt"/>
              </a:defRPr>
            </a:lvl3pPr>
            <a:lvl4pPr marL="0" indent="0" algn="l">
              <a:buNone/>
              <a:defRPr sz="2200">
                <a:solidFill>
                  <a:schemeClr val="accent6"/>
                </a:solidFill>
                <a:latin typeface="+mj-lt"/>
              </a:defRPr>
            </a:lvl4pPr>
            <a:lvl5pPr marL="0" indent="0" algn="l">
              <a:buNone/>
              <a:defRPr sz="2000">
                <a:solidFill>
                  <a:schemeClr val="accent6"/>
                </a:solidFill>
                <a:latin typeface="+mj-lt"/>
              </a:defRPr>
            </a:lvl5pPr>
            <a:lvl6pPr marL="0" indent="0" algn="l">
              <a:buNone/>
              <a:defRPr>
                <a:solidFill>
                  <a:schemeClr val="accent6"/>
                </a:solidFill>
                <a:latin typeface="+mj-lt"/>
              </a:defRPr>
            </a:lvl6pPr>
            <a:lvl7pPr marL="0" indent="0" algn="l">
              <a:buNone/>
              <a:defRPr sz="2200">
                <a:solidFill>
                  <a:schemeClr val="accent3"/>
                </a:solidFill>
                <a:latin typeface="+mj-lt"/>
              </a:defRPr>
            </a:lvl7pPr>
            <a:lvl8pPr marL="0" indent="0" algn="l">
              <a:buNone/>
              <a:defRPr sz="2000">
                <a:solidFill>
                  <a:schemeClr val="accent3"/>
                </a:solidFill>
                <a:latin typeface="+mj-lt"/>
              </a:defRPr>
            </a:lvl8pPr>
            <a:lvl9pPr marL="0" indent="0" algn="l">
              <a:spcBef>
                <a:spcPts val="0"/>
              </a:spcBef>
              <a:buNone/>
              <a:defRPr sz="1800">
                <a:solidFill>
                  <a:schemeClr val="accent3"/>
                </a:solidFill>
                <a:latin typeface="+mj-lt"/>
              </a:defRPr>
            </a:lvl9pPr>
          </a:lstStyle>
          <a:p>
            <a:pPr lvl="0"/>
            <a:r>
              <a:rPr lang="en-US" dirty="0"/>
              <a:t>Optional tag SH-Bree-Headline 22 pt</a:t>
            </a:r>
          </a:p>
        </p:txBody>
      </p:sp>
      <p:pic>
        <p:nvPicPr>
          <p:cNvPr id="9" name="Siemens Healthineers Logo">
            <a:extLst>
              <a:ext uri="{FF2B5EF4-FFF2-40B4-BE49-F238E27FC236}">
                <a16:creationId xmlns:a16="http://schemas.microsoft.com/office/drawing/2014/main" id="{282216F1-9983-1EBE-1DED-91D365E2F4BC}"/>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userDrawn="1"/>
        </p:nvPicPr>
        <p:blipFill>
          <a:blip>
            <a:extLst>
              <a:ext uri="{96DAC541-7B7A-43D3-8B79-37D633B846F1}">
                <asvg:svgBlip xmlns:asvg="http://schemas.microsoft.com/office/drawing/2016/SVG/main" r:embed="rId5"/>
              </a:ext>
            </a:extLst>
          </a:blip>
          <a:srcRect/>
          <a:stretch/>
        </p:blipFill>
        <p:spPr bwMode="black">
          <a:xfrm>
            <a:off x="10440000" y="281267"/>
            <a:ext cx="1440000" cy="338400"/>
          </a:xfrm>
          <a:prstGeom prst="rect">
            <a:avLst/>
          </a:prstGeom>
        </p:spPr>
      </p:pic>
      <p:sp>
        <p:nvSpPr>
          <p:cNvPr id="6" name="Date Placeholder 5">
            <a:extLst>
              <a:ext uri="{FF2B5EF4-FFF2-40B4-BE49-F238E27FC236}">
                <a16:creationId xmlns:a16="http://schemas.microsoft.com/office/drawing/2014/main" id="{02A24D3D-5816-70E4-A6F4-59DF5BF94839}"/>
              </a:ext>
              <a:ext uri="{C183D7F6-B498-43B3-948B-1728B52AA6E4}">
                <adec:decorative xmlns:adec="http://schemas.microsoft.com/office/drawing/2017/decorative" val="1"/>
              </a:ext>
            </a:extLst>
          </p:cNvPr>
          <p:cNvSpPr>
            <a:spLocks noGrp="1"/>
          </p:cNvSpPr>
          <p:nvPr>
            <p:ph type="dt" sz="half" idx="10"/>
          </p:nvPr>
        </p:nvSpPr>
        <p:spPr/>
        <p:txBody>
          <a:bodyPr/>
          <a:lstStyle/>
          <a:p>
            <a:pPr algn="r"/>
            <a:r>
              <a:rPr lang="en-US"/>
              <a:t>Unrestricted © Siemens Healthineers, 2026</a:t>
            </a:r>
            <a:endParaRPr lang="en-US" dirty="0"/>
          </a:p>
        </p:txBody>
      </p:sp>
      <p:sp>
        <p:nvSpPr>
          <p:cNvPr id="7" name="Footer Placeholder 6">
            <a:extLst>
              <a:ext uri="{FF2B5EF4-FFF2-40B4-BE49-F238E27FC236}">
                <a16:creationId xmlns:a16="http://schemas.microsoft.com/office/drawing/2014/main" id="{A329D583-0AB7-F3C4-4ADD-8D58D8E35D97}"/>
              </a:ext>
              <a:ext uri="{C183D7F6-B498-43B3-948B-1728B52AA6E4}">
                <adec:decorative xmlns:adec="http://schemas.microsoft.com/office/drawing/2017/decorative" val="1"/>
              </a:ext>
            </a:extLst>
          </p:cNvPr>
          <p:cNvSpPr>
            <a:spLocks noGrp="1"/>
          </p:cNvSpPr>
          <p:nvPr>
            <p:ph type="ftr" sz="quarter" idx="11"/>
          </p:nvPr>
        </p:nvSpPr>
        <p:spPr/>
        <p:txBody>
          <a:bodyPr/>
          <a:lstStyle/>
          <a:p>
            <a:r>
              <a:rPr lang="en-US"/>
              <a:t>SHS DI XP</a:t>
            </a:r>
            <a:endParaRPr lang="en-US" dirty="0"/>
          </a:p>
        </p:txBody>
      </p:sp>
      <p:sp>
        <p:nvSpPr>
          <p:cNvPr id="8" name="Slide Number Placeholder 7">
            <a:extLst>
              <a:ext uri="{FF2B5EF4-FFF2-40B4-BE49-F238E27FC236}">
                <a16:creationId xmlns:a16="http://schemas.microsoft.com/office/drawing/2014/main" id="{5A07E122-B9ED-456A-E653-A5585D8BDE4A}"/>
              </a:ext>
              <a:ext uri="{C183D7F6-B498-43B3-948B-1728B52AA6E4}">
                <adec:decorative xmlns:adec="http://schemas.microsoft.com/office/drawing/2017/decorative" val="1"/>
              </a:ext>
            </a:extLst>
          </p:cNvPr>
          <p:cNvSpPr>
            <a:spLocks noGrp="1"/>
          </p:cNvSpPr>
          <p:nvPr>
            <p:ph type="sldNum" sz="quarter" idx="12"/>
          </p:nvPr>
        </p:nvSpPr>
        <p:spPr/>
        <p:txBody>
          <a:bodyPr/>
          <a:lstStyle/>
          <a:p>
            <a:fld id="{42B424FB-C8CA-40D0-9E9F-83B6197CB6E7}" type="slidenum">
              <a:rPr lang="en-US" smtClean="0"/>
              <a:pPr/>
              <a:t>‹Nr.›</a:t>
            </a:fld>
            <a:endParaRPr lang="en-US" b="1" dirty="0"/>
          </a:p>
        </p:txBody>
      </p:sp>
    </p:spTree>
    <p:extLst>
      <p:ext uri="{BB962C8B-B14F-4D97-AF65-F5344CB8AC3E}">
        <p14:creationId xmlns:p14="http://schemas.microsoft.com/office/powerpoint/2010/main" val="1371567569"/>
      </p:ext>
    </p:extLst>
  </p:cSld>
  <p:clrMapOvr>
    <a:overrideClrMapping bg1="dk1" tx1="lt1" bg2="dk2" tx2="lt2" accent1="accent1" accent2="accent2" accent3="accent3" accent4="accent4" accent5="accent5" accent6="accent6" hlink="hlink" folHlink="folHlink"/>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Content Slide Black with margin">
    <p:bg>
      <p:bgPr>
        <a:blipFill dpi="0" rotWithShape="1">
          <a:blip>
            <a:lum/>
            <a:extLst>
              <a:ext uri="{96DAC541-7B7A-43D3-8B79-37D633B846F1}">
                <asvg:svgBlip xmlns:asvg="http://schemas.microsoft.com/office/drawing/2016/SVG/main" r:embed="rId3"/>
              </a:ext>
            </a:extLst>
          </a:blip>
          <a:srcRect/>
          <a:stretch>
            <a:fillRect/>
          </a:stretch>
        </a:blipFill>
        <a:effectLst/>
      </p:bgPr>
    </p:bg>
    <p:spTree>
      <p:nvGrpSpPr>
        <p:cNvPr id="1" name=""/>
        <p:cNvGrpSpPr/>
        <p:nvPr/>
      </p:nvGrpSpPr>
      <p:grpSpPr>
        <a:xfrm>
          <a:off x="0" y="0"/>
          <a:ext cx="0" cy="0"/>
          <a:chOff x="0" y="0"/>
          <a:chExt cx="0" cy="0"/>
        </a:xfrm>
      </p:grpSpPr>
      <p:graphicFrame>
        <p:nvGraphicFramePr>
          <p:cNvPr id="7" name="think-cell data - do not delete" hidden="1">
            <a:extLst>
              <a:ext uri="{FF2B5EF4-FFF2-40B4-BE49-F238E27FC236}">
                <a16:creationId xmlns:a16="http://schemas.microsoft.com/office/drawing/2014/main" id="{920E6D87-9CA2-EDC8-22F2-41134C3F96DC}"/>
              </a:ext>
            </a:extLst>
          </p:cNvPr>
          <p:cNvGraphicFramePr>
            <a:graphicFrameLocks/>
          </p:cNvGraphicFramePr>
          <p:nvPr userDrawn="1">
            <p:custDataLst>
              <p:tags r:id="rId1"/>
            </p:custDataLst>
            <p:extLst>
              <p:ext uri="{D42A27DB-BD31-4B8C-83A1-F6EECF244321}">
                <p14:modId xmlns:p14="http://schemas.microsoft.com/office/powerpoint/2010/main" val="28237721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360" imgH="360" progId="TCLayout.ActiveDocument.1">
                  <p:embed/>
                </p:oleObj>
              </mc:Choice>
              <mc:Fallback>
                <p:oleObj name="think-cell Slide" r:id="rId4" imgW="360" imgH="360" progId="TCLayout.ActiveDocument.1">
                  <p:embed/>
                  <p:pic>
                    <p:nvPicPr>
                      <p:cNvPr id="7" name="think-cell data - do not delete" hidden="1">
                        <a:extLst>
                          <a:ext uri="{FF2B5EF4-FFF2-40B4-BE49-F238E27FC236}">
                            <a16:creationId xmlns:a16="http://schemas.microsoft.com/office/drawing/2014/main" id="{920E6D87-9CA2-EDC8-22F2-41134C3F96DC}"/>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100" name="Black layer">
            <a:extLst>
              <a:ext uri="{C183D7F6-B498-43B3-948B-1728B52AA6E4}">
                <adec:decorative xmlns:adec="http://schemas.microsoft.com/office/drawing/2017/decorative" val="1"/>
              </a:ext>
            </a:extLst>
          </p:cNvPr>
          <p:cNvSpPr/>
          <p:nvPr userDrawn="1"/>
        </p:nvSpPr>
        <p:spPr bwMode="white">
          <a:xfrm>
            <a:off x="2" y="0"/>
            <a:ext cx="61740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3" name="Headline"/>
          <p:cNvSpPr>
            <a:spLocks noGrp="1"/>
          </p:cNvSpPr>
          <p:nvPr>
            <p:ph type="title" hasCustomPrompt="1"/>
          </p:nvPr>
        </p:nvSpPr>
        <p:spPr>
          <a:xfrm>
            <a:off x="540001" y="219599"/>
            <a:ext cx="5461200" cy="832913"/>
          </a:xfrm>
        </p:spPr>
        <p:txBody>
          <a:bodyPr vert="horz" rIns="0"/>
          <a:lstStyle>
            <a:lvl1pPr>
              <a:defRPr/>
            </a:lvl1pPr>
          </a:lstStyle>
          <a:p>
            <a:r>
              <a:rPr lang="en-US" noProof="0" dirty="0"/>
              <a:t>Collection point for converting</a:t>
            </a:r>
            <a:br>
              <a:rPr lang="en-US" noProof="0" dirty="0"/>
            </a:br>
            <a:r>
              <a:rPr lang="en-US" noProof="0" dirty="0"/>
              <a:t>Please use one of the new layouts!</a:t>
            </a:r>
            <a:endParaRPr lang="de-DE" dirty="0"/>
          </a:p>
        </p:txBody>
      </p:sp>
      <p:sp>
        <p:nvSpPr>
          <p:cNvPr id="102" name="Content"/>
          <p:cNvSpPr>
            <a:spLocks noGrp="1"/>
          </p:cNvSpPr>
          <p:nvPr>
            <p:ph idx="1" hasCustomPrompt="1"/>
          </p:nvPr>
        </p:nvSpPr>
        <p:spPr>
          <a:xfrm>
            <a:off x="540000" y="1623600"/>
            <a:ext cx="4510800" cy="4572000"/>
          </a:xfrm>
          <a:prstGeom prst="rect">
            <a:avLst/>
          </a:prstGeom>
        </p:spPr>
        <p:txBody>
          <a:bodyPr vert="horz" lIns="0" tIns="0" rIns="0" bIns="0" rtlCol="0">
            <a:noAutofit/>
          </a:bodyPr>
          <a:lstStyle>
            <a:lvl1pPr>
              <a:spcAft>
                <a:spcPts val="1600"/>
              </a:spcAft>
              <a:defRPr sz="1600">
                <a:solidFill>
                  <a:schemeClr val="bg1"/>
                </a:solidFill>
              </a:defRPr>
            </a:lvl1pPr>
            <a:lvl2pPr>
              <a:defRPr sz="1600">
                <a:solidFill>
                  <a:schemeClr val="bg1"/>
                </a:solidFill>
              </a:defRPr>
            </a:lvl2pPr>
            <a:lvl3pPr>
              <a:buClr>
                <a:schemeClr val="bg2"/>
              </a:buClr>
              <a:defRPr sz="1600">
                <a:solidFill>
                  <a:schemeClr val="bg1"/>
                </a:solidFill>
              </a:defRPr>
            </a:lvl3pPr>
            <a:lvl4pPr>
              <a:buClr>
                <a:schemeClr val="bg2"/>
              </a:buClr>
              <a:defRPr sz="1600">
                <a:solidFill>
                  <a:schemeClr val="bg1"/>
                </a:solidFill>
              </a:defRPr>
            </a:lvl4pPr>
            <a:lvl5pPr>
              <a:buClr>
                <a:schemeClr val="bg2"/>
              </a:buClr>
              <a:defRPr sz="1600">
                <a:solidFill>
                  <a:schemeClr val="bg1"/>
                </a:solidFill>
              </a:defRPr>
            </a:lvl5pPr>
            <a:lvl6pPr>
              <a:buClr>
                <a:schemeClr val="bg2"/>
              </a:buClr>
              <a:defRPr sz="1600">
                <a:solidFill>
                  <a:schemeClr val="bg1"/>
                </a:solidFill>
              </a:defRPr>
            </a:lvl6pPr>
            <a:lvl7pPr>
              <a:buClr>
                <a:schemeClr val="bg2"/>
              </a:buClr>
              <a:defRPr sz="1600">
                <a:solidFill>
                  <a:schemeClr val="bg1"/>
                </a:solidFill>
              </a:defRPr>
            </a:lvl7pPr>
            <a:lvl8pPr>
              <a:buClr>
                <a:schemeClr val="bg2"/>
              </a:buClr>
              <a:defRPr sz="1600">
                <a:solidFill>
                  <a:schemeClr val="bg1"/>
                </a:solidFill>
              </a:defRPr>
            </a:lvl8pPr>
            <a:lvl9pPr>
              <a:spcBef>
                <a:spcPts val="1200"/>
              </a:spcBef>
              <a:defRPr sz="1200">
                <a:solidFill>
                  <a:schemeClr val="bg1"/>
                </a:solidFill>
              </a:defRPr>
            </a:lvl9pPr>
          </a:lstStyle>
          <a:p>
            <a:pPr lvl="0"/>
            <a:r>
              <a:rPr lang="en-US" noProof="0" dirty="0"/>
              <a:t>Headline Calibri Bold 16 pt</a:t>
            </a:r>
          </a:p>
          <a:p>
            <a:pPr lvl="1"/>
            <a:r>
              <a:rPr lang="en-US" noProof="0" dirty="0"/>
              <a:t>Text Calibri 16 pt</a:t>
            </a:r>
          </a:p>
          <a:p>
            <a:pPr lvl="2"/>
            <a:r>
              <a:rPr lang="en-US" noProof="0" dirty="0"/>
              <a:t>Text Calibri 16 pt</a:t>
            </a:r>
          </a:p>
          <a:p>
            <a:pPr lvl="3"/>
            <a:r>
              <a:rPr lang="en-US" noProof="0" dirty="0"/>
              <a:t>Text Calibri 16 pt</a:t>
            </a:r>
          </a:p>
          <a:p>
            <a:pPr lvl="4"/>
            <a:r>
              <a:rPr lang="en-US" noProof="0" dirty="0"/>
              <a:t>Text Calibri 16 pt</a:t>
            </a:r>
          </a:p>
          <a:p>
            <a:pPr lvl="5"/>
            <a:r>
              <a:rPr lang="en-US" noProof="0" dirty="0"/>
              <a:t>Text Calibri 16 pt</a:t>
            </a:r>
          </a:p>
          <a:p>
            <a:pPr lvl="6"/>
            <a:r>
              <a:rPr lang="en-US" noProof="0" dirty="0"/>
              <a:t>Text Calibri 16 pt</a:t>
            </a:r>
          </a:p>
          <a:p>
            <a:pPr lvl="7"/>
            <a:r>
              <a:rPr lang="en-US" noProof="0" dirty="0"/>
              <a:t>Text Calibri 16 pt</a:t>
            </a:r>
          </a:p>
          <a:p>
            <a:pPr lvl="8"/>
            <a:r>
              <a:rPr lang="en-US" noProof="0" dirty="0"/>
              <a:t>Text Calibri 12 pt</a:t>
            </a:r>
          </a:p>
        </p:txBody>
      </p:sp>
      <p:sp>
        <p:nvSpPr>
          <p:cNvPr id="4" name="Margin content">
            <a:extLst>
              <a:ext uri="{FF2B5EF4-FFF2-40B4-BE49-F238E27FC236}">
                <a16:creationId xmlns:a16="http://schemas.microsoft.com/office/drawing/2014/main" id="{B7D38A37-9AC1-413C-B8AD-491DCC7608B2}"/>
              </a:ext>
            </a:extLst>
          </p:cNvPr>
          <p:cNvSpPr>
            <a:spLocks noGrp="1"/>
          </p:cNvSpPr>
          <p:nvPr>
            <p:ph type="body" sz="quarter" idx="19" hasCustomPrompt="1"/>
          </p:nvPr>
        </p:nvSpPr>
        <p:spPr>
          <a:xfrm>
            <a:off x="6933599" y="1623599"/>
            <a:ext cx="4698000" cy="4572000"/>
          </a:xfrm>
        </p:spPr>
        <p:txBody>
          <a:bodyPr tIns="0" bIns="0">
            <a:noAutofit/>
          </a:bodyPr>
          <a:lstStyle>
            <a:lvl1pPr>
              <a:spcAft>
                <a:spcPts val="1600"/>
              </a:spcAft>
              <a:defRPr sz="1600"/>
            </a:lvl1pPr>
            <a:lvl2pPr>
              <a:defRPr sz="1600"/>
            </a:lvl2pPr>
            <a:lvl3pPr marL="216000" marR="0" indent="-216000" algn="l" defTabSz="914400" rtl="0" eaLnBrk="1" fontAlgn="auto" latinLnBrk="0" hangingPunct="1">
              <a:lnSpc>
                <a:spcPct val="100000"/>
              </a:lnSpc>
              <a:spcBef>
                <a:spcPts val="0"/>
              </a:spcBef>
              <a:spcAft>
                <a:spcPts val="0"/>
              </a:spcAft>
              <a:buClr>
                <a:schemeClr val="bg2"/>
              </a:buClr>
              <a:buSzTx/>
              <a:buFont typeface="Arial" panose="020B0604020202020204" pitchFamily="34" charset="0"/>
              <a:buChar char="•"/>
              <a:tabLst/>
              <a:defRPr sz="1600"/>
            </a:lvl3pPr>
            <a:lvl4pPr marL="432000" marR="0" indent="-216000" algn="l" defTabSz="914400" rtl="0" eaLnBrk="1" fontAlgn="auto" latinLnBrk="0" hangingPunct="1">
              <a:lnSpc>
                <a:spcPct val="100000"/>
              </a:lnSpc>
              <a:spcBef>
                <a:spcPts val="0"/>
              </a:spcBef>
              <a:spcAft>
                <a:spcPts val="0"/>
              </a:spcAft>
              <a:buClr>
                <a:schemeClr val="bg2"/>
              </a:buClr>
              <a:buSzTx/>
              <a:buFont typeface="Arial" panose="020B0604020202020204" pitchFamily="34" charset="0"/>
              <a:buChar char="•"/>
              <a:tabLst/>
              <a:defRPr sz="1600"/>
            </a:lvl4pPr>
            <a:lvl5pPr marL="648000">
              <a:buClr>
                <a:schemeClr val="bg2"/>
              </a:buClr>
              <a:defRPr sz="1600"/>
            </a:lvl5pPr>
            <a:lvl6pPr>
              <a:buClr>
                <a:schemeClr val="bg2"/>
              </a:buClr>
              <a:defRPr sz="1600"/>
            </a:lvl6pPr>
            <a:lvl7pPr>
              <a:buClr>
                <a:schemeClr val="bg2"/>
              </a:buClr>
              <a:defRPr sz="1600"/>
            </a:lvl7pPr>
            <a:lvl8pPr>
              <a:buClr>
                <a:schemeClr val="bg2"/>
              </a:buClr>
              <a:defRPr sz="1600"/>
            </a:lvl8pPr>
            <a:lvl9pPr>
              <a:spcBef>
                <a:spcPts val="1200"/>
              </a:spcBef>
              <a:defRPr sz="1200"/>
            </a:lvl9pPr>
          </a:lstStyle>
          <a:p>
            <a:pPr lvl="0"/>
            <a:r>
              <a:rPr lang="en-US" noProof="0" dirty="0"/>
              <a:t>Headline Calibri Bold 16 pt</a:t>
            </a:r>
          </a:p>
          <a:p>
            <a:pPr lvl="1"/>
            <a:r>
              <a:rPr lang="en-US" noProof="0" dirty="0"/>
              <a:t>Text Calibri 16 pt</a:t>
            </a:r>
          </a:p>
          <a:p>
            <a:pPr lvl="2"/>
            <a:r>
              <a:rPr lang="en-US" noProof="0" dirty="0"/>
              <a:t>Text Calibri 16 pt</a:t>
            </a:r>
          </a:p>
          <a:p>
            <a:pPr lvl="3"/>
            <a:r>
              <a:rPr lang="en-US" noProof="0" dirty="0"/>
              <a:t>Text Calibri 16 pt</a:t>
            </a:r>
          </a:p>
          <a:p>
            <a:pPr lvl="4"/>
            <a:r>
              <a:rPr lang="en-US" noProof="0" dirty="0"/>
              <a:t>Text Calibri 16 pt</a:t>
            </a:r>
          </a:p>
          <a:p>
            <a:pPr lvl="5"/>
            <a:r>
              <a:rPr lang="en-US" noProof="0" dirty="0"/>
              <a:t>Text Calibri 16 pt</a:t>
            </a:r>
          </a:p>
          <a:p>
            <a:pPr lvl="6"/>
            <a:r>
              <a:rPr lang="en-US" noProof="0" dirty="0"/>
              <a:t>Text Calibri 16 pt</a:t>
            </a:r>
          </a:p>
          <a:p>
            <a:pPr lvl="7"/>
            <a:r>
              <a:rPr lang="en-US" noProof="0" dirty="0"/>
              <a:t>Text Calibri 16 pt</a:t>
            </a:r>
          </a:p>
          <a:p>
            <a:pPr lvl="8"/>
            <a:r>
              <a:rPr lang="en-US" noProof="0" dirty="0"/>
              <a:t>Text Calibri 12 pt</a:t>
            </a:r>
          </a:p>
        </p:txBody>
      </p:sp>
      <p:sp>
        <p:nvSpPr>
          <p:cNvPr id="97" name="Footnote">
            <a:extLst>
              <a:ext uri="{C183D7F6-B498-43B3-948B-1728B52AA6E4}">
                <adec:decorative xmlns:adec="http://schemas.microsoft.com/office/drawing/2017/decorative" val="1"/>
              </a:ext>
            </a:extLst>
          </p:cNvPr>
          <p:cNvSpPr>
            <a:spLocks noGrp="1"/>
          </p:cNvSpPr>
          <p:nvPr>
            <p:ph type="body" sz="quarter" idx="15" hasCustomPrompt="1"/>
          </p:nvPr>
        </p:nvSpPr>
        <p:spPr>
          <a:xfrm>
            <a:off x="540000" y="6297348"/>
            <a:ext cx="4510800" cy="360000"/>
          </a:xfrm>
        </p:spPr>
        <p:txBody>
          <a:bodyPr anchor="b" anchorCtr="0">
            <a:noAutofit/>
          </a:bodyPr>
          <a:lstStyle>
            <a:lvl1pPr>
              <a:lnSpc>
                <a:spcPct val="100000"/>
              </a:lnSpc>
              <a:defRPr sz="1000" b="0">
                <a:solidFill>
                  <a:schemeClr val="bg1"/>
                </a:solidFill>
              </a:defRPr>
            </a:lvl1pPr>
          </a:lstStyle>
          <a:p>
            <a:r>
              <a:rPr lang="en-US" dirty="0"/>
              <a:t>Click to add footnote</a:t>
            </a:r>
            <a:br>
              <a:rPr lang="en-US" dirty="0"/>
            </a:br>
            <a:r>
              <a:rPr lang="en-US" dirty="0"/>
              <a:t>second line</a:t>
            </a:r>
          </a:p>
        </p:txBody>
      </p:sp>
      <p:sp>
        <p:nvSpPr>
          <p:cNvPr id="96" name="Author">
            <a:extLst>
              <a:ext uri="{C183D7F6-B498-43B3-948B-1728B52AA6E4}">
                <adec:decorative xmlns:adec="http://schemas.microsoft.com/office/drawing/2017/decorative" val="1"/>
              </a:ext>
            </a:extLst>
          </p:cNvPr>
          <p:cNvSpPr>
            <a:spLocks noGrp="1"/>
          </p:cNvSpPr>
          <p:nvPr>
            <p:ph type="ftr" sz="quarter" idx="17"/>
          </p:nvPr>
        </p:nvSpPr>
        <p:spPr>
          <a:xfrm>
            <a:off x="8054975" y="6340471"/>
            <a:ext cx="3259452" cy="144000"/>
          </a:xfrm>
        </p:spPr>
        <p:txBody>
          <a:bodyPr/>
          <a:lstStyle>
            <a:lvl1pPr>
              <a:lnSpc>
                <a:spcPct val="100000"/>
              </a:lnSpc>
              <a:defRPr>
                <a:solidFill>
                  <a:schemeClr val="tx1"/>
                </a:solidFill>
              </a:defRPr>
            </a:lvl1pPr>
          </a:lstStyle>
          <a:p>
            <a:r>
              <a:rPr lang="en-US"/>
              <a:t>SHS DI XP</a:t>
            </a:r>
            <a:endParaRPr lang="en-US" dirty="0"/>
          </a:p>
        </p:txBody>
      </p:sp>
      <p:pic>
        <p:nvPicPr>
          <p:cNvPr id="6" name="Siemens Healthineers Logo">
            <a:extLst>
              <a:ext uri="{FF2B5EF4-FFF2-40B4-BE49-F238E27FC236}">
                <a16:creationId xmlns:a16="http://schemas.microsoft.com/office/drawing/2014/main" id="{70648881-7CD7-9631-CD7B-982C2C96C14A}"/>
              </a:ext>
              <a:ext uri="{C183D7F6-B498-43B3-948B-1728B52AA6E4}">
                <adec:decorative xmlns:adec="http://schemas.microsoft.com/office/drawing/2017/decorative" val="1"/>
              </a:ext>
            </a:extLst>
          </p:cNvPr>
          <p:cNvPicPr>
            <a:picLocks noGrp="1" noRot="1" noMove="1" noResize="1" noEditPoints="1" noAdjustHandles="1" noChangeArrowheads="1" noChangeShapeType="1" noCrop="1"/>
          </p:cNvPicPr>
          <p:nvPr userDrawn="1"/>
        </p:nvPicPr>
        <p:blipFill>
          <a:blip>
            <a:extLst>
              <a:ext uri="{96DAC541-7B7A-43D3-8B79-37D633B846F1}">
                <asvg:svgBlip xmlns:asvg="http://schemas.microsoft.com/office/drawing/2016/SVG/main" r:embed="rId6"/>
              </a:ext>
            </a:extLst>
          </a:blip>
          <a:srcRect/>
          <a:stretch/>
        </p:blipFill>
        <p:spPr bwMode="black">
          <a:xfrm>
            <a:off x="10440000" y="281267"/>
            <a:ext cx="1440000" cy="338400"/>
          </a:xfrm>
          <a:prstGeom prst="rect">
            <a:avLst/>
          </a:prstGeom>
        </p:spPr>
      </p:pic>
      <p:sp>
        <p:nvSpPr>
          <p:cNvPr id="10" name="TextBox 5">
            <a:extLst>
              <a:ext uri="{FF2B5EF4-FFF2-40B4-BE49-F238E27FC236}">
                <a16:creationId xmlns:a16="http://schemas.microsoft.com/office/drawing/2014/main" id="{8A7875A9-E733-4C47-BA95-2C92C1524F01}"/>
              </a:ext>
              <a:ext uri="{C183D7F6-B498-43B3-948B-1728B52AA6E4}">
                <adec:decorative xmlns:adec="http://schemas.microsoft.com/office/drawing/2017/decorative" val="1"/>
              </a:ext>
            </a:extLst>
          </p:cNvPr>
          <p:cNvSpPr txBox="1"/>
          <p:nvPr userDrawn="1"/>
        </p:nvSpPr>
        <p:spPr>
          <a:xfrm>
            <a:off x="11347637" y="6340471"/>
            <a:ext cx="280800" cy="144000"/>
          </a:xfrm>
          <a:prstGeom prst="rect">
            <a:avLst/>
          </a:prstGeom>
          <a:noFill/>
        </p:spPr>
        <p:txBody>
          <a:bodyPr vert="horz" wrap="square" lIns="0" tIns="0" rIns="0" bIns="0" rtlCol="0" anchor="ctr" anchorCtr="0">
            <a:noAutofit/>
          </a:bodyPr>
          <a:lstStyle/>
          <a:p>
            <a:pPr marL="0" lvl="0" indent="0" algn="r">
              <a:lnSpc>
                <a:spcPct val="100000"/>
              </a:lnSpc>
              <a:spcBef>
                <a:spcPts val="0"/>
              </a:spcBef>
              <a:spcAft>
                <a:spcPts val="0"/>
              </a:spcAft>
            </a:pPr>
            <a:fld id="{6F82AF1F-8753-46F1-A314-2F45498EFC31}" type="slidenum">
              <a:rPr lang="de-DE" sz="1000" b="1" i="0" u="none" kern="1200" spc="0" smtClean="0">
                <a:solidFill>
                  <a:schemeClr val="tx1">
                    <a:lumMod val="100000"/>
                  </a:schemeClr>
                </a:solidFill>
                <a:latin typeface="Calibri" panose="020F0502020204030204" pitchFamily="34" charset="0"/>
              </a:rPr>
              <a:pPr marL="0" lvl="0" indent="0" algn="r">
                <a:lnSpc>
                  <a:spcPct val="100000"/>
                </a:lnSpc>
                <a:spcBef>
                  <a:spcPts val="0"/>
                </a:spcBef>
                <a:spcAft>
                  <a:spcPts val="0"/>
                </a:spcAft>
              </a:pPr>
              <a:t>‹Nr.›</a:t>
            </a:fld>
            <a:endParaRPr lang="de-DE" sz="1000" b="1" i="0" u="none" kern="1200" spc="0" dirty="0">
              <a:solidFill>
                <a:schemeClr val="tx1">
                  <a:lumMod val="100000"/>
                </a:schemeClr>
              </a:solidFill>
              <a:latin typeface="Calibri" panose="020F0502020204030204" pitchFamily="34" charset="0"/>
            </a:endParaRPr>
          </a:p>
        </p:txBody>
      </p:sp>
      <p:sp>
        <p:nvSpPr>
          <p:cNvPr id="2" name="Information">
            <a:extLst>
              <a:ext uri="{FF2B5EF4-FFF2-40B4-BE49-F238E27FC236}">
                <a16:creationId xmlns:a16="http://schemas.microsoft.com/office/drawing/2014/main" id="{D97AD771-94A8-0E70-E213-65B4A11C0877}"/>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a:off x="-2160000" y="0"/>
            <a:ext cx="1800000" cy="2188667"/>
          </a:xfrm>
          <a:prstGeom prst="roundRect">
            <a:avLst>
              <a:gd name="adj" fmla="val 0"/>
            </a:avLst>
          </a:prstGeom>
          <a:solidFill>
            <a:srgbClr val="3ABFED"/>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t" anchorCtr="0">
            <a:spAutoFit/>
          </a:bodyPr>
          <a:lstStyle/>
          <a:p>
            <a:pPr lvl="1">
              <a:spcAft>
                <a:spcPts val="300"/>
              </a:spcAft>
            </a:pPr>
            <a:r>
              <a:rPr lang="en-US" sz="1000" dirty="0">
                <a:solidFill>
                  <a:schemeClr val="bg1"/>
                </a:solidFill>
                <a:latin typeface="+mn-lt"/>
              </a:rPr>
              <a:t>This layout is a collection </a:t>
            </a:r>
            <a:br>
              <a:rPr lang="en-US" sz="1000" dirty="0">
                <a:solidFill>
                  <a:schemeClr val="bg1"/>
                </a:solidFill>
                <a:latin typeface="+mn-lt"/>
              </a:rPr>
            </a:br>
            <a:r>
              <a:rPr lang="en-US" sz="1000" dirty="0">
                <a:solidFill>
                  <a:schemeClr val="bg1"/>
                </a:solidFill>
                <a:latin typeface="+mn-lt"/>
              </a:rPr>
              <a:t>point </a:t>
            </a:r>
            <a:r>
              <a:rPr lang="en-US" sz="1000" b="1" dirty="0">
                <a:solidFill>
                  <a:schemeClr val="bg1"/>
                </a:solidFill>
                <a:latin typeface="+mn-lt"/>
              </a:rPr>
              <a:t>for converting old presentations.</a:t>
            </a:r>
          </a:p>
          <a:p>
            <a:pPr lvl="1">
              <a:spcAft>
                <a:spcPts val="300"/>
              </a:spcAft>
            </a:pPr>
            <a:r>
              <a:rPr lang="en-US" sz="1000" dirty="0">
                <a:solidFill>
                  <a:schemeClr val="bg1"/>
                </a:solidFill>
                <a:latin typeface="+mn-lt"/>
              </a:rPr>
              <a:t>After inserting the old slide, please select one of the new layouts:</a:t>
            </a:r>
          </a:p>
          <a:p>
            <a:pPr marL="144000" lvl="1" indent="-144000">
              <a:spcAft>
                <a:spcPts val="0"/>
              </a:spcAft>
              <a:buFont typeface="Arial" panose="020B0604020202020204" pitchFamily="34" charset="0"/>
              <a:buChar char="•"/>
            </a:pPr>
            <a:r>
              <a:rPr lang="en-US" sz="1000" dirty="0">
                <a:solidFill>
                  <a:schemeClr val="bg1"/>
                </a:solidFill>
                <a:latin typeface="+mn-lt"/>
              </a:rPr>
              <a:t>Content Slide comparison </a:t>
            </a:r>
            <a:r>
              <a:rPr lang="en-US" sz="1000" b="1" dirty="0">
                <a:solidFill>
                  <a:schemeClr val="bg1"/>
                </a:solidFill>
                <a:latin typeface="+mn-lt"/>
              </a:rPr>
              <a:t>White</a:t>
            </a:r>
          </a:p>
          <a:p>
            <a:pPr marL="144000" lvl="1" indent="-144000">
              <a:spcAft>
                <a:spcPts val="0"/>
              </a:spcAft>
              <a:buFont typeface="Arial" panose="020B0604020202020204" pitchFamily="34" charset="0"/>
              <a:buChar char="•"/>
            </a:pPr>
            <a:r>
              <a:rPr lang="en-US" sz="1000" dirty="0">
                <a:solidFill>
                  <a:schemeClr val="bg1"/>
                </a:solidFill>
                <a:latin typeface="+mn-lt"/>
              </a:rPr>
              <a:t>Content Slide comparison </a:t>
            </a:r>
            <a:r>
              <a:rPr lang="en-US" sz="1000" b="1" dirty="0">
                <a:solidFill>
                  <a:schemeClr val="tx1"/>
                </a:solidFill>
                <a:latin typeface="+mn-lt"/>
              </a:rPr>
              <a:t>Black</a:t>
            </a:r>
          </a:p>
          <a:p>
            <a:pPr marL="0" marR="0" lvl="1" indent="0" algn="l" defTabSz="914400" rtl="0" eaLnBrk="1" fontAlgn="auto" latinLnBrk="0" hangingPunct="1">
              <a:lnSpc>
                <a:spcPct val="100000"/>
              </a:lnSpc>
              <a:spcBef>
                <a:spcPts val="300"/>
              </a:spcBef>
              <a:spcAft>
                <a:spcPts val="0"/>
              </a:spcAft>
              <a:buClrTx/>
              <a:buSzTx/>
              <a:buFont typeface="Arial" panose="020B0604020202020204" pitchFamily="34" charset="0"/>
              <a:buNone/>
              <a:tabLst/>
              <a:defRPr/>
            </a:pPr>
            <a:r>
              <a:rPr lang="en-US" sz="1000" dirty="0">
                <a:solidFill>
                  <a:schemeClr val="bg1"/>
                </a:solidFill>
                <a:latin typeface="+mn-lt"/>
              </a:rPr>
              <a:t>Remember to delete or rearrange any manually inserted objects if necessary.</a:t>
            </a:r>
          </a:p>
        </p:txBody>
      </p:sp>
      <p:sp>
        <p:nvSpPr>
          <p:cNvPr id="5" name="Accessibility">
            <a:extLst>
              <a:ext uri="{FF2B5EF4-FFF2-40B4-BE49-F238E27FC236}">
                <a16:creationId xmlns:a16="http://schemas.microsoft.com/office/drawing/2014/main" id="{0F66DD23-77FE-382A-38F2-DA2F90967E04}"/>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a:off x="-2160000" y="2296800"/>
            <a:ext cx="1800000" cy="688256"/>
          </a:xfrm>
          <a:prstGeom prst="roundRect">
            <a:avLst>
              <a:gd name="adj" fmla="val 0"/>
            </a:avLst>
          </a:prstGeom>
          <a:solidFill>
            <a:srgbClr val="3ABFED"/>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t" anchorCtr="0">
            <a:spAutoFit/>
          </a:bodyPr>
          <a:lstStyle/>
          <a:p>
            <a:pPr lvl="1">
              <a:spcAft>
                <a:spcPts val="300"/>
              </a:spcAft>
            </a:pPr>
            <a:r>
              <a:rPr lang="en-US" sz="1000" dirty="0">
                <a:solidFill>
                  <a:schemeClr val="bg1"/>
                </a:solidFill>
                <a:latin typeface="+mn-lt"/>
              </a:rPr>
              <a:t>For the benefit of </a:t>
            </a:r>
            <a:r>
              <a:rPr lang="en-US" sz="1000" b="1" dirty="0">
                <a:solidFill>
                  <a:schemeClr val="bg1"/>
                </a:solidFill>
                <a:latin typeface="+mn-lt"/>
              </a:rPr>
              <a:t>accessibility,</a:t>
            </a:r>
            <a:r>
              <a:rPr lang="en-US" sz="1000" dirty="0">
                <a:solidFill>
                  <a:schemeClr val="bg1"/>
                </a:solidFill>
                <a:latin typeface="+mn-lt"/>
              </a:rPr>
              <a:t> texts may shift during conversion. For further details, please read the appendix.</a:t>
            </a:r>
          </a:p>
        </p:txBody>
      </p:sp>
      <p:sp>
        <p:nvSpPr>
          <p:cNvPr id="9" name="Accessibility">
            <a:extLst>
              <a:ext uri="{FF2B5EF4-FFF2-40B4-BE49-F238E27FC236}">
                <a16:creationId xmlns:a16="http://schemas.microsoft.com/office/drawing/2014/main" id="{950E4499-DEB5-C0C2-3681-57C8F67B7DDC}"/>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a:off x="-2160000" y="3093189"/>
            <a:ext cx="1800000" cy="842145"/>
          </a:xfrm>
          <a:prstGeom prst="roundRect">
            <a:avLst>
              <a:gd name="adj" fmla="val 0"/>
            </a:avLst>
          </a:prstGeom>
          <a:solidFill>
            <a:srgbClr val="3ABFED"/>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t" anchorCtr="0">
            <a:spAutoFit/>
          </a:bodyPr>
          <a:lstStyle/>
          <a:p>
            <a:pPr lvl="1">
              <a:spcAft>
                <a:spcPts val="300"/>
              </a:spcAft>
            </a:pPr>
            <a:r>
              <a:rPr lang="en-US" sz="1000" dirty="0">
                <a:solidFill>
                  <a:schemeClr val="bg1"/>
                </a:solidFill>
                <a:latin typeface="+mn-lt"/>
              </a:rPr>
              <a:t>The footer is created in the current template for the </a:t>
            </a:r>
            <a:r>
              <a:rPr lang="en-US" sz="1000" b="1" dirty="0">
                <a:solidFill>
                  <a:schemeClr val="bg1"/>
                </a:solidFill>
                <a:latin typeface="+mn-lt"/>
              </a:rPr>
              <a:t>“Header &amp; Footer”</a:t>
            </a:r>
            <a:r>
              <a:rPr lang="en-US" sz="1000" dirty="0">
                <a:solidFill>
                  <a:schemeClr val="bg1"/>
                </a:solidFill>
                <a:latin typeface="+mn-lt"/>
              </a:rPr>
              <a:t> function. Please reactivate it manually for converted slides if necessary.</a:t>
            </a:r>
          </a:p>
        </p:txBody>
      </p:sp>
    </p:spTree>
    <p:extLst>
      <p:ext uri="{BB962C8B-B14F-4D97-AF65-F5344CB8AC3E}">
        <p14:creationId xmlns:p14="http://schemas.microsoft.com/office/powerpoint/2010/main" val="3461675609"/>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Quote A - light image">
    <p:bg bwMode="ltGray">
      <p:bgPr>
        <a:blipFill dpi="0" rotWithShape="1">
          <a:blip>
            <a:lum/>
            <a:extLst>
              <a:ext uri="{96DAC541-7B7A-43D3-8B79-37D633B846F1}">
                <asvg:svgBlip xmlns:asvg="http://schemas.microsoft.com/office/drawing/2016/SVG/main" r:embed="rId3"/>
              </a:ext>
            </a:extLst>
          </a:blip>
          <a:srcRect/>
          <a:stretch>
            <a:fillRect/>
          </a:stretch>
        </a:blipFill>
        <a:effectLst/>
      </p:bgPr>
    </p:bg>
    <p:spTree>
      <p:nvGrpSpPr>
        <p:cNvPr id="1" name=""/>
        <p:cNvGrpSpPr/>
        <p:nvPr/>
      </p:nvGrpSpPr>
      <p:grpSpPr>
        <a:xfrm>
          <a:off x="0" y="0"/>
          <a:ext cx="0" cy="0"/>
          <a:chOff x="0" y="0"/>
          <a:chExt cx="0" cy="0"/>
        </a:xfrm>
      </p:grpSpPr>
      <p:graphicFrame>
        <p:nvGraphicFramePr>
          <p:cNvPr id="4" name="think-cell data - do not delete" hidden="1">
            <a:extLst>
              <a:ext uri="{FF2B5EF4-FFF2-40B4-BE49-F238E27FC236}">
                <a16:creationId xmlns:a16="http://schemas.microsoft.com/office/drawing/2014/main" id="{F352E1B0-75C0-55F9-2508-638956F74FD7}"/>
              </a:ext>
            </a:extLst>
          </p:cNvPr>
          <p:cNvGraphicFramePr>
            <a:graphicFrameLocks/>
          </p:cNvGraphicFramePr>
          <p:nvPr userDrawn="1">
            <p:custDataLst>
              <p:tags r:id="rId1"/>
            </p:custDataLst>
            <p:extLst>
              <p:ext uri="{D42A27DB-BD31-4B8C-83A1-F6EECF244321}">
                <p14:modId xmlns:p14="http://schemas.microsoft.com/office/powerpoint/2010/main" val="1093715726"/>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360" imgH="360" progId="TCLayout.ActiveDocument.1">
                  <p:embed/>
                </p:oleObj>
              </mc:Choice>
              <mc:Fallback>
                <p:oleObj name="think-cell Slide" r:id="rId4" imgW="360" imgH="360" progId="TCLayout.ActiveDocument.1">
                  <p:embed/>
                  <p:pic>
                    <p:nvPicPr>
                      <p:cNvPr id="4" name="think-cell data - do not delete" hidden="1">
                        <a:extLst>
                          <a:ext uri="{FF2B5EF4-FFF2-40B4-BE49-F238E27FC236}">
                            <a16:creationId xmlns:a16="http://schemas.microsoft.com/office/drawing/2014/main" id="{F352E1B0-75C0-55F9-2508-638956F74FD7}"/>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3" name="Hidden title">
            <a:extLst>
              <a:ext uri="{FF2B5EF4-FFF2-40B4-BE49-F238E27FC236}">
                <a16:creationId xmlns:a16="http://schemas.microsoft.com/office/drawing/2014/main" id="{2EEE1BBF-C7C7-5DF1-003D-E6194230E251}"/>
              </a:ext>
            </a:extLst>
          </p:cNvPr>
          <p:cNvSpPr>
            <a:spLocks noGrp="1"/>
          </p:cNvSpPr>
          <p:nvPr>
            <p:ph type="title"/>
          </p:nvPr>
        </p:nvSpPr>
        <p:spPr>
          <a:xfrm>
            <a:off x="540000" y="-357050"/>
            <a:ext cx="9210425" cy="217714"/>
          </a:xfrm>
        </p:spPr>
        <p:txBody>
          <a:bodyPr vert="horz" rIns="0"/>
          <a:lstStyle>
            <a:lvl1pPr>
              <a:defRPr sz="1600">
                <a:solidFill>
                  <a:schemeClr val="bg1">
                    <a:alpha val="0"/>
                  </a:schemeClr>
                </a:solidFill>
              </a:defRPr>
            </a:lvl1pPr>
          </a:lstStyle>
          <a:p>
            <a:r>
              <a:rPr lang="en-GB" noProof="0" dirty="0"/>
              <a:t>Click to edit Master title style</a:t>
            </a:r>
          </a:p>
        </p:txBody>
      </p:sp>
      <p:sp>
        <p:nvSpPr>
          <p:cNvPr id="14" name="Content"/>
          <p:cNvSpPr>
            <a:spLocks noGrp="1"/>
          </p:cNvSpPr>
          <p:nvPr>
            <p:ph type="body" sz="quarter" idx="10" hasCustomPrompt="1"/>
          </p:nvPr>
        </p:nvSpPr>
        <p:spPr>
          <a:xfrm>
            <a:off x="540200" y="1623600"/>
            <a:ext cx="4514400" cy="2520000"/>
          </a:xfrm>
        </p:spPr>
        <p:txBody>
          <a:bodyPr/>
          <a:lstStyle>
            <a:lvl1pPr>
              <a:lnSpc>
                <a:spcPct val="100000"/>
              </a:lnSpc>
              <a:defRPr sz="2800" b="0" i="0" baseline="0">
                <a:solidFill>
                  <a:schemeClr val="bg2"/>
                </a:solidFill>
                <a:latin typeface="+mj-lt"/>
              </a:defRPr>
            </a:lvl1pPr>
            <a:lvl2pPr>
              <a:lnSpc>
                <a:spcPct val="100000"/>
              </a:lnSpc>
              <a:spcBef>
                <a:spcPts val="1200"/>
              </a:spcBef>
              <a:defRPr sz="1600"/>
            </a:lvl2pPr>
          </a:lstStyle>
          <a:p>
            <a:pPr lvl="0"/>
            <a:r>
              <a:rPr lang="en-GB" noProof="0" dirty="0"/>
              <a:t>Collection point for converting old presentations</a:t>
            </a:r>
            <a:br>
              <a:rPr lang="en-GB" noProof="0" dirty="0"/>
            </a:br>
            <a:r>
              <a:rPr lang="en-GB" noProof="0" dirty="0"/>
              <a:t>Please use one of the new layouts!</a:t>
            </a:r>
          </a:p>
          <a:p>
            <a:pPr lvl="1"/>
            <a:r>
              <a:rPr lang="en-GB" noProof="0" dirty="0"/>
              <a:t>Subline Calibri 16 pt</a:t>
            </a:r>
          </a:p>
        </p:txBody>
      </p:sp>
      <p:sp>
        <p:nvSpPr>
          <p:cNvPr id="100" name="Footnote">
            <a:extLst>
              <a:ext uri="{FF2B5EF4-FFF2-40B4-BE49-F238E27FC236}">
                <a16:creationId xmlns:a16="http://schemas.microsoft.com/office/drawing/2014/main" id="{6797901A-74D0-49F5-B69A-D3AF7774E11F}"/>
              </a:ext>
              <a:ext uri="{C183D7F6-B498-43B3-948B-1728B52AA6E4}">
                <adec:decorative xmlns:adec="http://schemas.microsoft.com/office/drawing/2017/decorative" val="1"/>
              </a:ext>
            </a:extLst>
          </p:cNvPr>
          <p:cNvSpPr>
            <a:spLocks noGrp="1"/>
          </p:cNvSpPr>
          <p:nvPr>
            <p:ph type="body" sz="quarter" idx="15" hasCustomPrompt="1"/>
          </p:nvPr>
        </p:nvSpPr>
        <p:spPr>
          <a:xfrm>
            <a:off x="540000" y="6297348"/>
            <a:ext cx="4510800" cy="360000"/>
          </a:xfrm>
        </p:spPr>
        <p:txBody>
          <a:bodyPr anchor="b" anchorCtr="0">
            <a:noAutofit/>
          </a:bodyPr>
          <a:lstStyle>
            <a:lvl1pPr>
              <a:lnSpc>
                <a:spcPct val="100000"/>
              </a:lnSpc>
              <a:defRPr sz="1000" b="0"/>
            </a:lvl1pPr>
          </a:lstStyle>
          <a:p>
            <a:r>
              <a:rPr lang="en-GB" noProof="0" dirty="0"/>
              <a:t>Click to add footnote</a:t>
            </a:r>
            <a:br>
              <a:rPr lang="en-GB" noProof="0" dirty="0"/>
            </a:br>
            <a:r>
              <a:rPr lang="en-GB" noProof="0" dirty="0"/>
              <a:t>second line</a:t>
            </a:r>
          </a:p>
        </p:txBody>
      </p:sp>
      <p:sp>
        <p:nvSpPr>
          <p:cNvPr id="96" name="Author">
            <a:extLst>
              <a:ext uri="{C183D7F6-B498-43B3-948B-1728B52AA6E4}">
                <adec:decorative xmlns:adec="http://schemas.microsoft.com/office/drawing/2017/decorative" val="1"/>
              </a:ext>
            </a:extLst>
          </p:cNvPr>
          <p:cNvSpPr>
            <a:spLocks noGrp="1"/>
          </p:cNvSpPr>
          <p:nvPr>
            <p:ph type="ftr" sz="quarter" idx="17"/>
          </p:nvPr>
        </p:nvSpPr>
        <p:spPr>
          <a:xfrm>
            <a:off x="8054975" y="6340471"/>
            <a:ext cx="3259452" cy="144000"/>
          </a:xfrm>
        </p:spPr>
        <p:txBody>
          <a:bodyPr/>
          <a:lstStyle>
            <a:lvl1pPr>
              <a:lnSpc>
                <a:spcPct val="100000"/>
              </a:lnSpc>
              <a:defRPr/>
            </a:lvl1pPr>
          </a:lstStyle>
          <a:p>
            <a:r>
              <a:rPr lang="en-GB" noProof="0"/>
              <a:t>SHS DI XP</a:t>
            </a:r>
            <a:endParaRPr lang="en-GB" noProof="0" dirty="0"/>
          </a:p>
        </p:txBody>
      </p:sp>
      <p:sp>
        <p:nvSpPr>
          <p:cNvPr id="7" name="TextBox 5">
            <a:extLst>
              <a:ext uri="{FF2B5EF4-FFF2-40B4-BE49-F238E27FC236}">
                <a16:creationId xmlns:a16="http://schemas.microsoft.com/office/drawing/2014/main" id="{47CF5F01-9A3A-4F32-92CF-298F6ACCA2E1}"/>
              </a:ext>
              <a:ext uri="{C183D7F6-B498-43B3-948B-1728B52AA6E4}">
                <adec:decorative xmlns:adec="http://schemas.microsoft.com/office/drawing/2017/decorative" val="1"/>
              </a:ext>
            </a:extLst>
          </p:cNvPr>
          <p:cNvSpPr txBox="1"/>
          <p:nvPr userDrawn="1"/>
        </p:nvSpPr>
        <p:spPr>
          <a:xfrm>
            <a:off x="11347637" y="6340471"/>
            <a:ext cx="280800" cy="144000"/>
          </a:xfrm>
          <a:prstGeom prst="rect">
            <a:avLst/>
          </a:prstGeom>
          <a:noFill/>
        </p:spPr>
        <p:txBody>
          <a:bodyPr vert="horz" wrap="square" lIns="0" tIns="0" rIns="0" bIns="0" rtlCol="0" anchor="ctr" anchorCtr="0">
            <a:noAutofit/>
          </a:bodyPr>
          <a:lstStyle/>
          <a:p>
            <a:pPr marL="0" lvl="0" indent="0" algn="r">
              <a:lnSpc>
                <a:spcPct val="100000"/>
              </a:lnSpc>
              <a:spcBef>
                <a:spcPts val="0"/>
              </a:spcBef>
              <a:spcAft>
                <a:spcPts val="0"/>
              </a:spcAft>
            </a:pPr>
            <a:fld id="{6F82AF1F-8753-46F1-A314-2F45498EFC31}" type="slidenum">
              <a:rPr lang="en-GB" sz="1000" b="1" i="0" u="none" kern="1200" spc="0" noProof="0" smtClean="0">
                <a:solidFill>
                  <a:schemeClr val="tx1">
                    <a:lumMod val="100000"/>
                  </a:schemeClr>
                </a:solidFill>
                <a:latin typeface="Calibri" panose="020F0502020204030204" pitchFamily="34" charset="0"/>
              </a:rPr>
              <a:pPr marL="0" lvl="0" indent="0" algn="r">
                <a:lnSpc>
                  <a:spcPct val="100000"/>
                </a:lnSpc>
                <a:spcBef>
                  <a:spcPts val="0"/>
                </a:spcBef>
                <a:spcAft>
                  <a:spcPts val="0"/>
                </a:spcAft>
              </a:pPr>
              <a:t>‹Nr.›</a:t>
            </a:fld>
            <a:endParaRPr lang="en-GB" sz="1000" b="1" i="0" u="none" kern="1200" spc="0" noProof="0" dirty="0">
              <a:solidFill>
                <a:schemeClr val="tx1">
                  <a:lumMod val="100000"/>
                </a:schemeClr>
              </a:solidFill>
              <a:latin typeface="Calibri" panose="020F0502020204030204" pitchFamily="34" charset="0"/>
            </a:endParaRPr>
          </a:p>
        </p:txBody>
      </p:sp>
      <p:pic>
        <p:nvPicPr>
          <p:cNvPr id="8" name="Siemens Healthineers Logo">
            <a:extLst>
              <a:ext uri="{FF2B5EF4-FFF2-40B4-BE49-F238E27FC236}">
                <a16:creationId xmlns:a16="http://schemas.microsoft.com/office/drawing/2014/main" id="{AE4A2F66-8EA3-3663-D406-EB778E14AB8D}"/>
              </a:ext>
              <a:ext uri="{C183D7F6-B498-43B3-948B-1728B52AA6E4}">
                <adec:decorative xmlns:adec="http://schemas.microsoft.com/office/drawing/2017/decorative" val="1"/>
              </a:ext>
            </a:extLst>
          </p:cNvPr>
          <p:cNvPicPr>
            <a:picLocks noGrp="1" noRot="1" noMove="1" noResize="1" noEditPoints="1" noAdjustHandles="1" noChangeArrowheads="1" noChangeShapeType="1" noCrop="1"/>
          </p:cNvPicPr>
          <p:nvPr userDrawn="1"/>
        </p:nvPicPr>
        <p:blipFill>
          <a:blip>
            <a:extLst>
              <a:ext uri="{96DAC541-7B7A-43D3-8B79-37D633B846F1}">
                <asvg:svgBlip xmlns:asvg="http://schemas.microsoft.com/office/drawing/2016/SVG/main" r:embed="rId6"/>
              </a:ext>
            </a:extLst>
          </a:blip>
          <a:srcRect/>
          <a:stretch/>
        </p:blipFill>
        <p:spPr bwMode="black">
          <a:xfrm>
            <a:off x="540000" y="281267"/>
            <a:ext cx="1440000" cy="338400"/>
          </a:xfrm>
          <a:prstGeom prst="rect">
            <a:avLst/>
          </a:prstGeom>
        </p:spPr>
      </p:pic>
      <p:sp>
        <p:nvSpPr>
          <p:cNvPr id="5" name="Information">
            <a:extLst>
              <a:ext uri="{FF2B5EF4-FFF2-40B4-BE49-F238E27FC236}">
                <a16:creationId xmlns:a16="http://schemas.microsoft.com/office/drawing/2014/main" id="{35251DCF-1089-C159-4ABE-68EE4601814F}"/>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a:off x="-2160000" y="0"/>
            <a:ext cx="1800000" cy="1880890"/>
          </a:xfrm>
          <a:prstGeom prst="roundRect">
            <a:avLst>
              <a:gd name="adj" fmla="val 0"/>
            </a:avLst>
          </a:prstGeom>
          <a:solidFill>
            <a:srgbClr val="3ABFED"/>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t" anchorCtr="0">
            <a:spAutoFit/>
          </a:bodyPr>
          <a:lstStyle/>
          <a:p>
            <a:pPr lvl="1">
              <a:spcAft>
                <a:spcPts val="300"/>
              </a:spcAft>
            </a:pPr>
            <a:r>
              <a:rPr lang="en-GB" sz="1000" noProof="0" dirty="0">
                <a:solidFill>
                  <a:schemeClr val="bg1"/>
                </a:solidFill>
                <a:latin typeface="+mn-lt"/>
              </a:rPr>
              <a:t>This layout is a collection </a:t>
            </a:r>
            <a:br>
              <a:rPr lang="en-GB" sz="1000" noProof="0" dirty="0">
                <a:solidFill>
                  <a:schemeClr val="bg1"/>
                </a:solidFill>
                <a:latin typeface="+mn-lt"/>
              </a:rPr>
            </a:br>
            <a:r>
              <a:rPr lang="en-GB" sz="1000" noProof="0" dirty="0">
                <a:solidFill>
                  <a:schemeClr val="bg1"/>
                </a:solidFill>
                <a:latin typeface="+mn-lt"/>
              </a:rPr>
              <a:t>point </a:t>
            </a:r>
            <a:r>
              <a:rPr lang="en-GB" sz="1000" b="1" noProof="0" dirty="0">
                <a:solidFill>
                  <a:schemeClr val="bg1"/>
                </a:solidFill>
                <a:latin typeface="+mn-lt"/>
              </a:rPr>
              <a:t>for converting old presentations.</a:t>
            </a:r>
          </a:p>
          <a:p>
            <a:pPr lvl="1">
              <a:spcAft>
                <a:spcPts val="300"/>
              </a:spcAft>
            </a:pPr>
            <a:r>
              <a:rPr lang="en-GB" sz="1000" noProof="0" dirty="0">
                <a:solidFill>
                  <a:schemeClr val="bg1"/>
                </a:solidFill>
                <a:latin typeface="+mn-lt"/>
              </a:rPr>
              <a:t>After inserting the old slide, please select one of the new layouts:</a:t>
            </a:r>
          </a:p>
          <a:p>
            <a:pPr marL="144000" lvl="1" indent="-144000">
              <a:spcAft>
                <a:spcPts val="0"/>
              </a:spcAft>
              <a:buFont typeface="Arial" panose="020B0604020202020204" pitchFamily="34" charset="0"/>
              <a:buChar char="•"/>
            </a:pPr>
            <a:r>
              <a:rPr lang="en-GB" sz="1000" noProof="0" dirty="0">
                <a:solidFill>
                  <a:schemeClr val="bg1"/>
                </a:solidFill>
                <a:latin typeface="+mn-lt"/>
              </a:rPr>
              <a:t>Quote A - light image </a:t>
            </a:r>
            <a:r>
              <a:rPr lang="en-GB" sz="1000" b="1" noProof="0" dirty="0">
                <a:solidFill>
                  <a:schemeClr val="bg1"/>
                </a:solidFill>
                <a:latin typeface="+mn-lt"/>
              </a:rPr>
              <a:t>White</a:t>
            </a:r>
          </a:p>
          <a:p>
            <a:pPr marL="144000" lvl="1" indent="-144000">
              <a:spcAft>
                <a:spcPts val="0"/>
              </a:spcAft>
              <a:buFont typeface="Arial" panose="020B0604020202020204" pitchFamily="34" charset="0"/>
              <a:buChar char="•"/>
            </a:pPr>
            <a:r>
              <a:rPr lang="en-GB" sz="1000" noProof="0" dirty="0">
                <a:solidFill>
                  <a:schemeClr val="bg1"/>
                </a:solidFill>
                <a:latin typeface="+mn-lt"/>
              </a:rPr>
              <a:t>Quote A - light image </a:t>
            </a:r>
            <a:r>
              <a:rPr lang="en-GB" sz="1000" b="1" noProof="0" dirty="0">
                <a:solidFill>
                  <a:schemeClr val="tx1"/>
                </a:solidFill>
                <a:latin typeface="+mn-lt"/>
              </a:rPr>
              <a:t>Black</a:t>
            </a:r>
          </a:p>
          <a:p>
            <a:pPr marL="0" marR="0" lvl="1" indent="0" algn="l" defTabSz="914400" rtl="0" eaLnBrk="1" fontAlgn="auto" latinLnBrk="0" hangingPunct="1">
              <a:lnSpc>
                <a:spcPct val="100000"/>
              </a:lnSpc>
              <a:spcBef>
                <a:spcPts val="300"/>
              </a:spcBef>
              <a:spcAft>
                <a:spcPts val="0"/>
              </a:spcAft>
              <a:buClrTx/>
              <a:buSzTx/>
              <a:buFont typeface="Arial" panose="020B0604020202020204" pitchFamily="34" charset="0"/>
              <a:buNone/>
              <a:tabLst/>
              <a:defRPr/>
            </a:pPr>
            <a:r>
              <a:rPr lang="en-GB" sz="1000" noProof="0" dirty="0">
                <a:solidFill>
                  <a:schemeClr val="bg1"/>
                </a:solidFill>
                <a:latin typeface="+mn-lt"/>
              </a:rPr>
              <a:t>Remember to delete or rearrange any manually inserted objects if necessary.</a:t>
            </a:r>
          </a:p>
        </p:txBody>
      </p:sp>
      <p:sp>
        <p:nvSpPr>
          <p:cNvPr id="6" name="Accessibility">
            <a:extLst>
              <a:ext uri="{FF2B5EF4-FFF2-40B4-BE49-F238E27FC236}">
                <a16:creationId xmlns:a16="http://schemas.microsoft.com/office/drawing/2014/main" id="{947F905B-C926-343D-F417-B045192855D0}"/>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a:off x="-2160000" y="1990800"/>
            <a:ext cx="1800000" cy="688256"/>
          </a:xfrm>
          <a:prstGeom prst="roundRect">
            <a:avLst>
              <a:gd name="adj" fmla="val 0"/>
            </a:avLst>
          </a:prstGeom>
          <a:solidFill>
            <a:srgbClr val="3ABFED"/>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t" anchorCtr="0">
            <a:spAutoFit/>
          </a:bodyPr>
          <a:lstStyle/>
          <a:p>
            <a:pPr lvl="1">
              <a:spcAft>
                <a:spcPts val="300"/>
              </a:spcAft>
            </a:pPr>
            <a:r>
              <a:rPr lang="en-GB" sz="1000" noProof="0" dirty="0">
                <a:solidFill>
                  <a:schemeClr val="bg1"/>
                </a:solidFill>
                <a:latin typeface="+mn-lt"/>
              </a:rPr>
              <a:t>For the benefit of </a:t>
            </a:r>
            <a:r>
              <a:rPr lang="en-GB" sz="1000" b="1" noProof="0" dirty="0">
                <a:solidFill>
                  <a:schemeClr val="bg1"/>
                </a:solidFill>
                <a:latin typeface="+mn-lt"/>
              </a:rPr>
              <a:t>accessibility,</a:t>
            </a:r>
            <a:r>
              <a:rPr lang="en-GB" sz="1000" noProof="0" dirty="0">
                <a:solidFill>
                  <a:schemeClr val="bg1"/>
                </a:solidFill>
                <a:latin typeface="+mn-lt"/>
              </a:rPr>
              <a:t> texts may shift during conversion. For further details, please read the appendix.</a:t>
            </a:r>
          </a:p>
        </p:txBody>
      </p:sp>
      <p:sp>
        <p:nvSpPr>
          <p:cNvPr id="2" name="Accessibility">
            <a:extLst>
              <a:ext uri="{FF2B5EF4-FFF2-40B4-BE49-F238E27FC236}">
                <a16:creationId xmlns:a16="http://schemas.microsoft.com/office/drawing/2014/main" id="{F386675B-5910-214C-2B84-83FF2848878D}"/>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a:off x="-2160000" y="2788966"/>
            <a:ext cx="1800000" cy="842145"/>
          </a:xfrm>
          <a:prstGeom prst="roundRect">
            <a:avLst>
              <a:gd name="adj" fmla="val 0"/>
            </a:avLst>
          </a:prstGeom>
          <a:solidFill>
            <a:srgbClr val="3ABFED"/>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t" anchorCtr="0">
            <a:spAutoFit/>
          </a:bodyPr>
          <a:lstStyle/>
          <a:p>
            <a:pPr lvl="1">
              <a:spcAft>
                <a:spcPts val="300"/>
              </a:spcAft>
            </a:pPr>
            <a:r>
              <a:rPr lang="en-GB" sz="1000" noProof="0" dirty="0">
                <a:solidFill>
                  <a:schemeClr val="bg1"/>
                </a:solidFill>
                <a:latin typeface="+mn-lt"/>
              </a:rPr>
              <a:t>The footer is created in the current template for the </a:t>
            </a:r>
            <a:r>
              <a:rPr lang="en-GB" sz="1000" b="1" noProof="0" dirty="0">
                <a:solidFill>
                  <a:schemeClr val="bg1"/>
                </a:solidFill>
                <a:latin typeface="+mn-lt"/>
              </a:rPr>
              <a:t>“Header &amp; Footer”</a:t>
            </a:r>
            <a:r>
              <a:rPr lang="en-GB" sz="1000" noProof="0" dirty="0">
                <a:solidFill>
                  <a:schemeClr val="bg1"/>
                </a:solidFill>
                <a:latin typeface="+mn-lt"/>
              </a:rPr>
              <a:t> function. Please reactivate it manually for converted slides if necessary.</a:t>
            </a:r>
          </a:p>
        </p:txBody>
      </p:sp>
    </p:spTree>
    <p:extLst>
      <p:ext uri="{BB962C8B-B14F-4D97-AF65-F5344CB8AC3E}">
        <p14:creationId xmlns:p14="http://schemas.microsoft.com/office/powerpoint/2010/main" val="2892395457"/>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Four Clinical Pictures, Title/Content/Pictures">
    <p:bg>
      <p:bgPr>
        <a:blipFill dpi="0" rotWithShape="1">
          <a:blip>
            <a:lum/>
            <a:extLst>
              <a:ext uri="{96DAC541-7B7A-43D3-8B79-37D633B846F1}">
                <asvg:svgBlip xmlns:asvg="http://schemas.microsoft.com/office/drawing/2016/SVG/main" r:embed="rId3"/>
              </a:ext>
            </a:extLst>
          </a:blip>
          <a:srcRect/>
          <a:stretch>
            <a:fillRect/>
          </a:stretch>
        </a:blipFill>
        <a:effectLst/>
      </p:bgPr>
    </p:bg>
    <p:spTree>
      <p:nvGrpSpPr>
        <p:cNvPr id="1" name=""/>
        <p:cNvGrpSpPr/>
        <p:nvPr/>
      </p:nvGrpSpPr>
      <p:grpSpPr>
        <a:xfrm>
          <a:off x="0" y="0"/>
          <a:ext cx="0" cy="0"/>
          <a:chOff x="0" y="0"/>
          <a:chExt cx="0" cy="0"/>
        </a:xfrm>
      </p:grpSpPr>
      <p:graphicFrame>
        <p:nvGraphicFramePr>
          <p:cNvPr id="9" name="think-cell data - do not delete" hidden="1">
            <a:extLst>
              <a:ext uri="{FF2B5EF4-FFF2-40B4-BE49-F238E27FC236}">
                <a16:creationId xmlns:a16="http://schemas.microsoft.com/office/drawing/2014/main" id="{E5F245C3-6241-4E82-6C71-4E82393FD6A9}"/>
              </a:ext>
            </a:extLst>
          </p:cNvPr>
          <p:cNvGraphicFramePr>
            <a:graphicFrameLocks/>
          </p:cNvGraphicFramePr>
          <p:nvPr userDrawn="1">
            <p:custDataLst>
              <p:tags r:id="rId1"/>
            </p:custDataLst>
            <p:extLst>
              <p:ext uri="{D42A27DB-BD31-4B8C-83A1-F6EECF244321}">
                <p14:modId xmlns:p14="http://schemas.microsoft.com/office/powerpoint/2010/main" val="416129704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360" imgH="360" progId="TCLayout.ActiveDocument.1">
                  <p:embed/>
                </p:oleObj>
              </mc:Choice>
              <mc:Fallback>
                <p:oleObj name="think-cell Slide" r:id="rId4" imgW="360" imgH="360" progId="TCLayout.ActiveDocument.1">
                  <p:embed/>
                  <p:pic>
                    <p:nvPicPr>
                      <p:cNvPr id="9" name="think-cell data - do not delete" hidden="1">
                        <a:extLst>
                          <a:ext uri="{FF2B5EF4-FFF2-40B4-BE49-F238E27FC236}">
                            <a16:creationId xmlns:a16="http://schemas.microsoft.com/office/drawing/2014/main" id="{E5F245C3-6241-4E82-6C71-4E82393FD6A9}"/>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13" name="Headline"/>
          <p:cNvSpPr>
            <a:spLocks noGrp="1"/>
          </p:cNvSpPr>
          <p:nvPr>
            <p:ph type="title" hasCustomPrompt="1"/>
          </p:nvPr>
        </p:nvSpPr>
        <p:spPr>
          <a:xfrm>
            <a:off x="540000" y="219599"/>
            <a:ext cx="9210425" cy="832913"/>
          </a:xfrm>
        </p:spPr>
        <p:txBody>
          <a:bodyPr vert="horz" rIns="0"/>
          <a:lstStyle>
            <a:lvl1pPr>
              <a:defRPr>
                <a:solidFill>
                  <a:schemeClr val="tx2"/>
                </a:solidFill>
              </a:defRPr>
            </a:lvl1pPr>
          </a:lstStyle>
          <a:p>
            <a:r>
              <a:rPr lang="en-US" noProof="0" dirty="0"/>
              <a:t>Collection point for converting old presentations</a:t>
            </a:r>
            <a:br>
              <a:rPr lang="en-US" noProof="0" dirty="0"/>
            </a:br>
            <a:r>
              <a:rPr lang="en-US" noProof="0" dirty="0"/>
              <a:t>Please use one of the new layouts!</a:t>
            </a:r>
          </a:p>
        </p:txBody>
      </p:sp>
      <p:sp>
        <p:nvSpPr>
          <p:cNvPr id="7" name="Content left column">
            <a:extLst>
              <a:ext uri="{FF2B5EF4-FFF2-40B4-BE49-F238E27FC236}">
                <a16:creationId xmlns:a16="http://schemas.microsoft.com/office/drawing/2014/main" id="{F3DE8C85-D5DE-48E2-BC87-EE21BFCB3F6E}"/>
              </a:ext>
            </a:extLst>
          </p:cNvPr>
          <p:cNvSpPr>
            <a:spLocks noGrp="1"/>
          </p:cNvSpPr>
          <p:nvPr>
            <p:ph sz="quarter" idx="23" hasCustomPrompt="1"/>
          </p:nvPr>
        </p:nvSpPr>
        <p:spPr>
          <a:xfrm>
            <a:off x="540000" y="1623600"/>
            <a:ext cx="4514400" cy="4572000"/>
          </a:xfrm>
        </p:spPr>
        <p:txBody>
          <a:bodyPr/>
          <a:lstStyle>
            <a:lvl1pPr>
              <a:defRPr>
                <a:solidFill>
                  <a:schemeClr val="tx1"/>
                </a:solidFill>
              </a:defRPr>
            </a:lvl1pPr>
            <a:lvl2pPr>
              <a:defRPr>
                <a:solidFill>
                  <a:schemeClr val="tx1"/>
                </a:solidFill>
              </a:defRPr>
            </a:lvl2pPr>
            <a:lvl3pPr>
              <a:buClr>
                <a:schemeClr val="tx2"/>
              </a:buClr>
              <a:defRPr>
                <a:solidFill>
                  <a:schemeClr val="tx1"/>
                </a:solidFill>
              </a:defRPr>
            </a:lvl3pPr>
            <a:lvl4pPr>
              <a:buClr>
                <a:schemeClr val="tx2"/>
              </a:buClr>
              <a:defRPr>
                <a:solidFill>
                  <a:schemeClr val="tx1"/>
                </a:solidFill>
              </a:defRPr>
            </a:lvl4pPr>
            <a:lvl5pPr>
              <a:buClr>
                <a:schemeClr val="tx2"/>
              </a:buClr>
              <a:defRPr>
                <a:solidFill>
                  <a:schemeClr val="tx1"/>
                </a:solidFill>
              </a:defRPr>
            </a:lvl5pPr>
            <a:lvl6pPr>
              <a:buClr>
                <a:schemeClr val="tx2"/>
              </a:buClr>
              <a:defRPr>
                <a:solidFill>
                  <a:schemeClr val="tx1"/>
                </a:solidFill>
              </a:defRPr>
            </a:lvl6pPr>
            <a:lvl7pPr>
              <a:buClr>
                <a:schemeClr val="tx2"/>
              </a:buClr>
              <a:defRPr>
                <a:solidFill>
                  <a:schemeClr val="tx1"/>
                </a:solidFill>
              </a:defRPr>
            </a:lvl7pPr>
            <a:lvl8pPr>
              <a:buClr>
                <a:schemeClr val="tx2"/>
              </a:buClr>
              <a:defRPr>
                <a:solidFill>
                  <a:schemeClr val="tx1"/>
                </a:solidFill>
              </a:defRPr>
            </a:lvl8pPr>
            <a:lvl9pPr>
              <a:defRPr>
                <a:solidFill>
                  <a:schemeClr val="tx1"/>
                </a:solidFill>
              </a:defRPr>
            </a:lvl9pPr>
          </a:lstStyle>
          <a:p>
            <a:pPr lvl="0"/>
            <a:r>
              <a:rPr lang="en-US" noProof="0" dirty="0"/>
              <a:t>Headline Calibri Bold 18 pt</a:t>
            </a:r>
          </a:p>
          <a:p>
            <a:pPr lvl="1"/>
            <a:r>
              <a:rPr lang="en-US" noProof="0" dirty="0"/>
              <a:t>Text Calibri 18 pt</a:t>
            </a:r>
          </a:p>
          <a:p>
            <a:pPr lvl="2"/>
            <a:r>
              <a:rPr lang="en-US" noProof="0" dirty="0"/>
              <a:t>Text Calibri 18 pt</a:t>
            </a:r>
          </a:p>
          <a:p>
            <a:pPr lvl="3"/>
            <a:r>
              <a:rPr lang="en-US" noProof="0" dirty="0"/>
              <a:t>Text Calibri 18 pt</a:t>
            </a:r>
          </a:p>
          <a:p>
            <a:pPr lvl="4"/>
            <a:r>
              <a:rPr lang="en-US" noProof="0" dirty="0"/>
              <a:t>Text Calibri 18 pt</a:t>
            </a:r>
          </a:p>
          <a:p>
            <a:pPr lvl="5"/>
            <a:r>
              <a:rPr lang="en-US" noProof="0" dirty="0"/>
              <a:t>Text Calibri 18 pt</a:t>
            </a:r>
          </a:p>
          <a:p>
            <a:pPr lvl="6"/>
            <a:r>
              <a:rPr lang="en-US" noProof="0" dirty="0"/>
              <a:t>Text Calibri 18 pt</a:t>
            </a:r>
          </a:p>
          <a:p>
            <a:pPr lvl="7"/>
            <a:r>
              <a:rPr lang="en-US" noProof="0" dirty="0"/>
              <a:t>Text Calibri 18 pt</a:t>
            </a:r>
          </a:p>
          <a:p>
            <a:pPr lvl="8"/>
            <a:r>
              <a:rPr lang="en-US" noProof="0" dirty="0"/>
              <a:t>Text Calibri 14 pt</a:t>
            </a:r>
          </a:p>
        </p:txBody>
      </p:sp>
      <p:sp>
        <p:nvSpPr>
          <p:cNvPr id="4" name="Clinical image 1"/>
          <p:cNvSpPr>
            <a:spLocks noGrp="1"/>
          </p:cNvSpPr>
          <p:nvPr>
            <p:ph type="pic" sz="quarter" idx="18" hasCustomPrompt="1"/>
          </p:nvPr>
        </p:nvSpPr>
        <p:spPr bwMode="auto">
          <a:xfrm>
            <a:off x="6174000" y="1623600"/>
            <a:ext cx="2638800" cy="1879200"/>
          </a:xfrm>
          <a:ln w="3175">
            <a:solidFill>
              <a:schemeClr val="bg2"/>
            </a:solidFill>
          </a:ln>
        </p:spPr>
        <p:txBody>
          <a:bodyPr lIns="180000" tIns="180000" rIns="180000" bIns="180000"/>
          <a:lstStyle>
            <a:lvl1pPr>
              <a:defRPr b="1"/>
            </a:lvl1pPr>
          </a:lstStyle>
          <a:p>
            <a:r>
              <a:rPr lang="en-US" noProof="0" dirty="0"/>
              <a:t>Add a picture</a:t>
            </a:r>
          </a:p>
        </p:txBody>
      </p:sp>
      <p:sp>
        <p:nvSpPr>
          <p:cNvPr id="5" name="Caption 1">
            <a:extLst>
              <a:ext uri="{FF2B5EF4-FFF2-40B4-BE49-F238E27FC236}">
                <a16:creationId xmlns:a16="http://schemas.microsoft.com/office/drawing/2014/main" id="{A4D87FDD-062F-49D8-809F-5741C8214553}"/>
              </a:ext>
            </a:extLst>
          </p:cNvPr>
          <p:cNvSpPr>
            <a:spLocks noGrp="1"/>
          </p:cNvSpPr>
          <p:nvPr>
            <p:ph type="body" sz="quarter" idx="30" hasCustomPrompt="1"/>
          </p:nvPr>
        </p:nvSpPr>
        <p:spPr>
          <a:xfrm>
            <a:off x="6175375" y="3502800"/>
            <a:ext cx="2642400" cy="331200"/>
          </a:xfrm>
        </p:spPr>
        <p:txBody>
          <a:bodyPr tIns="36000"/>
          <a:lstStyle>
            <a:lvl1pPr>
              <a:defRPr sz="1400" b="0">
                <a:solidFill>
                  <a:schemeClr val="tx1"/>
                </a:solidFill>
              </a:defRPr>
            </a:lvl1pPr>
            <a:lvl2pPr>
              <a:defRPr sz="1400" b="1">
                <a:solidFill>
                  <a:schemeClr val="tx1"/>
                </a:solidFill>
              </a:defRPr>
            </a:lvl2pPr>
            <a:lvl3pPr marL="144000" indent="-144000">
              <a:buClr>
                <a:schemeClr val="tx2"/>
              </a:buClr>
              <a:defRPr sz="1400">
                <a:solidFill>
                  <a:schemeClr val="tx1"/>
                </a:solidFill>
              </a:defRPr>
            </a:lvl3pPr>
            <a:lvl4pPr marL="0" indent="0">
              <a:buNone/>
              <a:defRPr sz="1200" b="0">
                <a:solidFill>
                  <a:schemeClr val="tx1"/>
                </a:solidFill>
              </a:defRPr>
            </a:lvl4pPr>
            <a:lvl5pPr marL="0" indent="0">
              <a:buNone/>
              <a:defRPr sz="1200" b="1">
                <a:solidFill>
                  <a:schemeClr val="tx1"/>
                </a:solidFill>
              </a:defRPr>
            </a:lvl5pPr>
            <a:lvl6pPr marL="144000" indent="-144000">
              <a:buClr>
                <a:schemeClr val="tx2"/>
              </a:buClr>
              <a:defRPr sz="1200"/>
            </a:lvl6pPr>
            <a:lvl7pPr marL="0" indent="0">
              <a:buNone/>
              <a:defRPr sz="1100" b="0"/>
            </a:lvl7pPr>
            <a:lvl8pPr marL="0" indent="0">
              <a:buNone/>
              <a:defRPr sz="1100" b="1"/>
            </a:lvl8pPr>
            <a:lvl9pPr marL="144000" indent="-144000">
              <a:spcBef>
                <a:spcPts val="0"/>
              </a:spcBef>
              <a:buClr>
                <a:schemeClr val="tx2"/>
              </a:buClr>
              <a:buFont typeface="Arial" panose="020B0604020202020204" pitchFamily="34" charset="0"/>
              <a:buChar char="•"/>
              <a:defRPr sz="1100"/>
            </a:lvl9pPr>
          </a:lstStyle>
          <a:p>
            <a:pPr lvl="0"/>
            <a:r>
              <a:rPr lang="en-US" noProof="0" dirty="0"/>
              <a:t>Text Calibri 14 pt</a:t>
            </a:r>
          </a:p>
        </p:txBody>
      </p:sp>
      <p:sp>
        <p:nvSpPr>
          <p:cNvPr id="14" name="Clinical image 2">
            <a:extLst>
              <a:ext uri="{FF2B5EF4-FFF2-40B4-BE49-F238E27FC236}">
                <a16:creationId xmlns:a16="http://schemas.microsoft.com/office/drawing/2014/main" id="{1B6A89FF-0093-42D5-A01F-9F38E6EAE9A0}"/>
              </a:ext>
            </a:extLst>
          </p:cNvPr>
          <p:cNvSpPr>
            <a:spLocks noGrp="1"/>
          </p:cNvSpPr>
          <p:nvPr>
            <p:ph type="pic" sz="quarter" idx="27" hasCustomPrompt="1"/>
          </p:nvPr>
        </p:nvSpPr>
        <p:spPr>
          <a:xfrm>
            <a:off x="8989200" y="1623600"/>
            <a:ext cx="2638800" cy="1879200"/>
          </a:xfrm>
          <a:ln w="3175">
            <a:solidFill>
              <a:schemeClr val="bg2"/>
            </a:solidFill>
          </a:ln>
        </p:spPr>
        <p:txBody>
          <a:bodyPr lIns="180000" tIns="180000" rIns="180000" bIns="180000"/>
          <a:lstStyle>
            <a:lvl1pPr>
              <a:defRPr b="1"/>
            </a:lvl1pPr>
          </a:lstStyle>
          <a:p>
            <a:r>
              <a:rPr lang="en-US" noProof="0" dirty="0"/>
              <a:t>Add a picture</a:t>
            </a:r>
          </a:p>
        </p:txBody>
      </p:sp>
      <p:sp>
        <p:nvSpPr>
          <p:cNvPr id="24" name="Caption 2">
            <a:extLst>
              <a:ext uri="{FF2B5EF4-FFF2-40B4-BE49-F238E27FC236}">
                <a16:creationId xmlns:a16="http://schemas.microsoft.com/office/drawing/2014/main" id="{650FABFD-7068-4DE9-976C-84AD6DB2DF9D}"/>
              </a:ext>
            </a:extLst>
          </p:cNvPr>
          <p:cNvSpPr>
            <a:spLocks noGrp="1"/>
          </p:cNvSpPr>
          <p:nvPr>
            <p:ph type="body" sz="quarter" idx="31" hasCustomPrompt="1"/>
          </p:nvPr>
        </p:nvSpPr>
        <p:spPr>
          <a:xfrm>
            <a:off x="8985600" y="3502800"/>
            <a:ext cx="2642400" cy="331200"/>
          </a:xfrm>
        </p:spPr>
        <p:txBody>
          <a:bodyPr tIns="36000"/>
          <a:lstStyle>
            <a:lvl1pPr>
              <a:defRPr sz="1400" b="0">
                <a:solidFill>
                  <a:schemeClr val="tx1"/>
                </a:solidFill>
              </a:defRPr>
            </a:lvl1pPr>
            <a:lvl2pPr>
              <a:defRPr sz="1400" b="1">
                <a:solidFill>
                  <a:schemeClr val="tx1"/>
                </a:solidFill>
              </a:defRPr>
            </a:lvl2pPr>
            <a:lvl3pPr marL="144000" indent="-144000">
              <a:buClr>
                <a:schemeClr val="tx2"/>
              </a:buClr>
              <a:defRPr sz="1400">
                <a:solidFill>
                  <a:schemeClr val="tx1"/>
                </a:solidFill>
              </a:defRPr>
            </a:lvl3pPr>
            <a:lvl4pPr marL="0" indent="0">
              <a:buNone/>
              <a:defRPr sz="1200" b="0">
                <a:solidFill>
                  <a:schemeClr val="tx1"/>
                </a:solidFill>
              </a:defRPr>
            </a:lvl4pPr>
            <a:lvl5pPr marL="0" indent="0">
              <a:buNone/>
              <a:defRPr sz="1200" b="1">
                <a:solidFill>
                  <a:schemeClr val="tx1"/>
                </a:solidFill>
              </a:defRPr>
            </a:lvl5pPr>
            <a:lvl6pPr marL="144000" indent="-144000">
              <a:buClr>
                <a:schemeClr val="tx2"/>
              </a:buClr>
              <a:defRPr sz="1200">
                <a:solidFill>
                  <a:schemeClr val="tx1"/>
                </a:solidFill>
              </a:defRPr>
            </a:lvl6pPr>
            <a:lvl7pPr marL="0" indent="0">
              <a:buNone/>
              <a:defRPr sz="1100" b="0"/>
            </a:lvl7pPr>
            <a:lvl8pPr marL="0" indent="0">
              <a:buNone/>
              <a:defRPr sz="1100" b="1">
                <a:solidFill>
                  <a:schemeClr val="tx1"/>
                </a:solidFill>
              </a:defRPr>
            </a:lvl8pPr>
            <a:lvl9pPr marL="144000" indent="-144000">
              <a:spcBef>
                <a:spcPts val="0"/>
              </a:spcBef>
              <a:buClr>
                <a:schemeClr val="tx2"/>
              </a:buClr>
              <a:buFont typeface="Arial" panose="020B0604020202020204" pitchFamily="34" charset="0"/>
              <a:buChar char="•"/>
              <a:defRPr sz="1100">
                <a:solidFill>
                  <a:schemeClr val="tx1"/>
                </a:solidFill>
              </a:defRPr>
            </a:lvl9pPr>
          </a:lstStyle>
          <a:p>
            <a:pPr lvl="0"/>
            <a:r>
              <a:rPr lang="en-US" noProof="0" dirty="0"/>
              <a:t>Text Calibri 14 pt</a:t>
            </a:r>
          </a:p>
        </p:txBody>
      </p:sp>
      <p:sp>
        <p:nvSpPr>
          <p:cNvPr id="15" name="Clinical image 3">
            <a:extLst>
              <a:ext uri="{FF2B5EF4-FFF2-40B4-BE49-F238E27FC236}">
                <a16:creationId xmlns:a16="http://schemas.microsoft.com/office/drawing/2014/main" id="{0FB77AF6-1131-46EA-A876-D52D6E453D8C}"/>
              </a:ext>
            </a:extLst>
          </p:cNvPr>
          <p:cNvSpPr>
            <a:spLocks noGrp="1"/>
          </p:cNvSpPr>
          <p:nvPr>
            <p:ph type="pic" sz="quarter" idx="28" hasCustomPrompt="1"/>
          </p:nvPr>
        </p:nvSpPr>
        <p:spPr>
          <a:xfrm>
            <a:off x="6174000" y="3981600"/>
            <a:ext cx="2638800" cy="1879200"/>
          </a:xfrm>
          <a:ln w="3175">
            <a:solidFill>
              <a:schemeClr val="bg2"/>
            </a:solidFill>
          </a:ln>
        </p:spPr>
        <p:txBody>
          <a:bodyPr lIns="180000" tIns="180000" rIns="180000" bIns="180000"/>
          <a:lstStyle>
            <a:lvl1pPr>
              <a:defRPr b="1"/>
            </a:lvl1pPr>
          </a:lstStyle>
          <a:p>
            <a:r>
              <a:rPr lang="en-US" noProof="0" dirty="0"/>
              <a:t>Add a picture</a:t>
            </a:r>
          </a:p>
        </p:txBody>
      </p:sp>
      <p:sp>
        <p:nvSpPr>
          <p:cNvPr id="25" name="Caption 3">
            <a:extLst>
              <a:ext uri="{FF2B5EF4-FFF2-40B4-BE49-F238E27FC236}">
                <a16:creationId xmlns:a16="http://schemas.microsoft.com/office/drawing/2014/main" id="{122681D0-1733-4184-8DE3-4F7818D7DE52}"/>
              </a:ext>
            </a:extLst>
          </p:cNvPr>
          <p:cNvSpPr>
            <a:spLocks noGrp="1"/>
          </p:cNvSpPr>
          <p:nvPr>
            <p:ph type="body" sz="quarter" idx="32" hasCustomPrompt="1"/>
          </p:nvPr>
        </p:nvSpPr>
        <p:spPr>
          <a:xfrm>
            <a:off x="6175375" y="5860800"/>
            <a:ext cx="2642400" cy="331200"/>
          </a:xfrm>
        </p:spPr>
        <p:txBody>
          <a:bodyPr tIns="36000"/>
          <a:lstStyle>
            <a:lvl1pPr>
              <a:defRPr sz="1400" b="0">
                <a:solidFill>
                  <a:schemeClr val="tx1"/>
                </a:solidFill>
              </a:defRPr>
            </a:lvl1pPr>
            <a:lvl2pPr>
              <a:defRPr sz="1400" b="1">
                <a:solidFill>
                  <a:schemeClr val="tx1"/>
                </a:solidFill>
              </a:defRPr>
            </a:lvl2pPr>
            <a:lvl3pPr marL="144000" indent="-144000">
              <a:buClr>
                <a:schemeClr val="tx2"/>
              </a:buClr>
              <a:defRPr sz="1400">
                <a:solidFill>
                  <a:schemeClr val="tx1"/>
                </a:solidFill>
              </a:defRPr>
            </a:lvl3pPr>
            <a:lvl4pPr marL="0" indent="0">
              <a:buNone/>
              <a:defRPr sz="1200" b="1">
                <a:solidFill>
                  <a:schemeClr val="tx1"/>
                </a:solidFill>
              </a:defRPr>
            </a:lvl4pPr>
            <a:lvl5pPr marL="0" indent="0">
              <a:buNone/>
              <a:defRPr sz="1200">
                <a:solidFill>
                  <a:schemeClr val="tx1"/>
                </a:solidFill>
              </a:defRPr>
            </a:lvl5pPr>
            <a:lvl6pPr marL="144000" indent="-144000">
              <a:buClr>
                <a:schemeClr val="tx2"/>
              </a:buClr>
              <a:defRPr sz="1200"/>
            </a:lvl6pPr>
            <a:lvl7pPr marL="0" indent="0">
              <a:buNone/>
              <a:defRPr sz="1100" b="0"/>
            </a:lvl7pPr>
            <a:lvl8pPr marL="0" indent="0">
              <a:buNone/>
              <a:defRPr sz="1100" b="1"/>
            </a:lvl8pPr>
            <a:lvl9pPr marL="144000" indent="-144000">
              <a:spcBef>
                <a:spcPts val="0"/>
              </a:spcBef>
              <a:buClr>
                <a:schemeClr val="tx2"/>
              </a:buClr>
              <a:buFont typeface="Arial" panose="020B0604020202020204" pitchFamily="34" charset="0"/>
              <a:buChar char="•"/>
              <a:defRPr sz="1100">
                <a:solidFill>
                  <a:schemeClr val="tx1"/>
                </a:solidFill>
              </a:defRPr>
            </a:lvl9pPr>
          </a:lstStyle>
          <a:p>
            <a:pPr lvl="0"/>
            <a:r>
              <a:rPr lang="en-US" noProof="0" dirty="0"/>
              <a:t>Text Calibri 14 pt</a:t>
            </a:r>
          </a:p>
        </p:txBody>
      </p:sp>
      <p:sp>
        <p:nvSpPr>
          <p:cNvPr id="17" name="Clinical image 4">
            <a:extLst>
              <a:ext uri="{FF2B5EF4-FFF2-40B4-BE49-F238E27FC236}">
                <a16:creationId xmlns:a16="http://schemas.microsoft.com/office/drawing/2014/main" id="{45149F5E-90E9-4952-A69E-9F6C567BF487}"/>
              </a:ext>
            </a:extLst>
          </p:cNvPr>
          <p:cNvSpPr>
            <a:spLocks noGrp="1"/>
          </p:cNvSpPr>
          <p:nvPr>
            <p:ph type="pic" sz="quarter" idx="29" hasCustomPrompt="1"/>
          </p:nvPr>
        </p:nvSpPr>
        <p:spPr>
          <a:xfrm>
            <a:off x="8989200" y="3981600"/>
            <a:ext cx="2638800" cy="1879200"/>
          </a:xfrm>
          <a:ln w="3175">
            <a:solidFill>
              <a:schemeClr val="bg2"/>
            </a:solidFill>
          </a:ln>
        </p:spPr>
        <p:txBody>
          <a:bodyPr lIns="180000" tIns="180000" rIns="180000" bIns="180000"/>
          <a:lstStyle>
            <a:lvl1pPr>
              <a:defRPr b="1"/>
            </a:lvl1pPr>
          </a:lstStyle>
          <a:p>
            <a:r>
              <a:rPr lang="en-US" noProof="0" dirty="0"/>
              <a:t>Add a picture</a:t>
            </a:r>
          </a:p>
        </p:txBody>
      </p:sp>
      <p:sp>
        <p:nvSpPr>
          <p:cNvPr id="26" name="Caption 4">
            <a:extLst>
              <a:ext uri="{FF2B5EF4-FFF2-40B4-BE49-F238E27FC236}">
                <a16:creationId xmlns:a16="http://schemas.microsoft.com/office/drawing/2014/main" id="{868D25E9-432A-40D3-8673-17F684EC8D10}"/>
              </a:ext>
            </a:extLst>
          </p:cNvPr>
          <p:cNvSpPr>
            <a:spLocks noGrp="1"/>
          </p:cNvSpPr>
          <p:nvPr>
            <p:ph type="body" sz="quarter" idx="33" hasCustomPrompt="1"/>
          </p:nvPr>
        </p:nvSpPr>
        <p:spPr>
          <a:xfrm>
            <a:off x="8985600" y="5860800"/>
            <a:ext cx="2642400" cy="331200"/>
          </a:xfrm>
        </p:spPr>
        <p:txBody>
          <a:bodyPr tIns="36000"/>
          <a:lstStyle>
            <a:lvl1pPr>
              <a:defRPr sz="1400" b="0">
                <a:solidFill>
                  <a:schemeClr val="tx1"/>
                </a:solidFill>
              </a:defRPr>
            </a:lvl1pPr>
            <a:lvl2pPr>
              <a:defRPr sz="1400" b="1">
                <a:solidFill>
                  <a:schemeClr val="tx1"/>
                </a:solidFill>
              </a:defRPr>
            </a:lvl2pPr>
            <a:lvl3pPr marL="144000" indent="-144000">
              <a:buClr>
                <a:schemeClr val="tx2"/>
              </a:buClr>
              <a:defRPr sz="1400">
                <a:solidFill>
                  <a:schemeClr val="tx1"/>
                </a:solidFill>
              </a:defRPr>
            </a:lvl3pPr>
            <a:lvl4pPr marL="0" indent="0">
              <a:buNone/>
              <a:defRPr sz="1200" b="0">
                <a:solidFill>
                  <a:schemeClr val="tx1"/>
                </a:solidFill>
              </a:defRPr>
            </a:lvl4pPr>
            <a:lvl5pPr marL="0" indent="0">
              <a:buClr>
                <a:schemeClr val="tx2"/>
              </a:buClr>
              <a:buNone/>
              <a:defRPr sz="1200" b="1">
                <a:solidFill>
                  <a:schemeClr val="tx1"/>
                </a:solidFill>
              </a:defRPr>
            </a:lvl5pPr>
            <a:lvl6pPr marL="144000" indent="-144000">
              <a:buClr>
                <a:schemeClr val="tx2"/>
              </a:buClr>
              <a:defRPr sz="1200">
                <a:solidFill>
                  <a:schemeClr val="tx1"/>
                </a:solidFill>
              </a:defRPr>
            </a:lvl6pPr>
            <a:lvl7pPr marL="0" indent="0">
              <a:buNone/>
              <a:defRPr sz="1100" b="0">
                <a:solidFill>
                  <a:schemeClr val="tx1"/>
                </a:solidFill>
              </a:defRPr>
            </a:lvl7pPr>
            <a:lvl8pPr marL="0" indent="0">
              <a:buNone/>
              <a:defRPr sz="1100" b="1">
                <a:solidFill>
                  <a:schemeClr val="tx1"/>
                </a:solidFill>
              </a:defRPr>
            </a:lvl8pPr>
            <a:lvl9pPr marL="144000" indent="-144000">
              <a:spcBef>
                <a:spcPts val="0"/>
              </a:spcBef>
              <a:buClr>
                <a:schemeClr val="tx2"/>
              </a:buClr>
              <a:buFont typeface="Arial" panose="020B0604020202020204" pitchFamily="34" charset="0"/>
              <a:buChar char="•"/>
              <a:defRPr sz="1100">
                <a:solidFill>
                  <a:schemeClr val="tx1"/>
                </a:solidFill>
              </a:defRPr>
            </a:lvl9pPr>
          </a:lstStyle>
          <a:p>
            <a:pPr lvl="0"/>
            <a:r>
              <a:rPr lang="en-US" noProof="0" dirty="0"/>
              <a:t>Text Calibri 14 pt</a:t>
            </a:r>
          </a:p>
        </p:txBody>
      </p:sp>
      <p:sp>
        <p:nvSpPr>
          <p:cNvPr id="19" name="Footnote"/>
          <p:cNvSpPr>
            <a:spLocks noGrp="1"/>
          </p:cNvSpPr>
          <p:nvPr>
            <p:ph type="body" sz="quarter" idx="15" hasCustomPrompt="1"/>
          </p:nvPr>
        </p:nvSpPr>
        <p:spPr>
          <a:xfrm>
            <a:off x="540000" y="6297348"/>
            <a:ext cx="4510800" cy="360000"/>
          </a:xfrm>
        </p:spPr>
        <p:txBody>
          <a:bodyPr anchor="b" anchorCtr="0">
            <a:noAutofit/>
          </a:bodyPr>
          <a:lstStyle>
            <a:lvl1pPr>
              <a:lnSpc>
                <a:spcPct val="100000"/>
              </a:lnSpc>
              <a:defRPr sz="1000" b="0">
                <a:solidFill>
                  <a:schemeClr val="tx1"/>
                </a:solidFill>
              </a:defRPr>
            </a:lvl1pPr>
          </a:lstStyle>
          <a:p>
            <a:r>
              <a:rPr lang="en-US" noProof="0" dirty="0"/>
              <a:t>Click to add footnote</a:t>
            </a:r>
            <a:br>
              <a:rPr lang="en-US" noProof="0" dirty="0"/>
            </a:br>
            <a:r>
              <a:rPr lang="en-US" noProof="0" dirty="0"/>
              <a:t>second line</a:t>
            </a:r>
          </a:p>
        </p:txBody>
      </p:sp>
      <p:sp>
        <p:nvSpPr>
          <p:cNvPr id="2" name="Author"/>
          <p:cNvSpPr>
            <a:spLocks noGrp="1"/>
          </p:cNvSpPr>
          <p:nvPr>
            <p:ph type="ftr" sz="quarter" idx="22"/>
          </p:nvPr>
        </p:nvSpPr>
        <p:spPr/>
        <p:txBody>
          <a:bodyPr/>
          <a:lstStyle>
            <a:lvl1pPr>
              <a:lnSpc>
                <a:spcPct val="100000"/>
              </a:lnSpc>
              <a:defRPr>
                <a:solidFill>
                  <a:schemeClr val="tx1"/>
                </a:solidFill>
              </a:defRPr>
            </a:lvl1pPr>
          </a:lstStyle>
          <a:p>
            <a:r>
              <a:rPr lang="en-US" noProof="0"/>
              <a:t>SHS DI XP</a:t>
            </a:r>
            <a:endParaRPr lang="en-US" noProof="0" dirty="0"/>
          </a:p>
        </p:txBody>
      </p:sp>
      <p:pic>
        <p:nvPicPr>
          <p:cNvPr id="20" name="Siemens Healthineers logo">
            <a:extLst>
              <a:ext uri="{FF2B5EF4-FFF2-40B4-BE49-F238E27FC236}">
                <a16:creationId xmlns:a16="http://schemas.microsoft.com/office/drawing/2014/main" id="{BC2F1249-80CB-4DEF-AB9A-3694F6FE1735}"/>
              </a:ext>
            </a:extLst>
          </p:cNvPr>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bwMode="gray">
          <a:xfrm>
            <a:off x="10444504" y="281267"/>
            <a:ext cx="1450797" cy="345884"/>
          </a:xfrm>
          <a:prstGeom prst="rect">
            <a:avLst/>
          </a:prstGeom>
        </p:spPr>
      </p:pic>
      <p:sp>
        <p:nvSpPr>
          <p:cNvPr id="16" name="TextBox 5">
            <a:extLst>
              <a:ext uri="{FF2B5EF4-FFF2-40B4-BE49-F238E27FC236}">
                <a16:creationId xmlns:a16="http://schemas.microsoft.com/office/drawing/2014/main" id="{A90A8933-12E0-45C6-97E3-BC14EB9B6AE2}"/>
              </a:ext>
            </a:extLst>
          </p:cNvPr>
          <p:cNvSpPr txBox="1"/>
          <p:nvPr userDrawn="1"/>
        </p:nvSpPr>
        <p:spPr>
          <a:xfrm>
            <a:off x="11347637" y="6340471"/>
            <a:ext cx="280800" cy="144000"/>
          </a:xfrm>
          <a:prstGeom prst="rect">
            <a:avLst/>
          </a:prstGeom>
          <a:noFill/>
        </p:spPr>
        <p:txBody>
          <a:bodyPr vert="horz" wrap="square" lIns="0" tIns="0" rIns="0" bIns="0" rtlCol="0" anchor="ctr" anchorCtr="0">
            <a:noAutofit/>
          </a:bodyPr>
          <a:lstStyle/>
          <a:p>
            <a:pPr marL="0" lvl="0" indent="0" algn="r">
              <a:lnSpc>
                <a:spcPct val="100000"/>
              </a:lnSpc>
              <a:spcBef>
                <a:spcPts val="0"/>
              </a:spcBef>
              <a:spcAft>
                <a:spcPts val="0"/>
              </a:spcAft>
            </a:pPr>
            <a:fld id="{6F82AF1F-8753-46F1-A314-2F45498EFC31}" type="slidenum">
              <a:rPr lang="en-US" sz="1000" b="1" i="0" u="none" kern="1200" spc="0" noProof="0" smtClean="0">
                <a:solidFill>
                  <a:schemeClr val="tx1">
                    <a:lumMod val="100000"/>
                  </a:schemeClr>
                </a:solidFill>
                <a:latin typeface="Calibri" panose="020F0502020204030204" pitchFamily="34" charset="0"/>
              </a:rPr>
              <a:pPr marL="0" lvl="0" indent="0" algn="r">
                <a:lnSpc>
                  <a:spcPct val="100000"/>
                </a:lnSpc>
                <a:spcBef>
                  <a:spcPts val="0"/>
                </a:spcBef>
                <a:spcAft>
                  <a:spcPts val="0"/>
                </a:spcAft>
              </a:pPr>
              <a:t>‹Nr.›</a:t>
            </a:fld>
            <a:endParaRPr lang="en-US" sz="1000" b="1" i="0" u="none" kern="1200" spc="0" noProof="0" dirty="0">
              <a:solidFill>
                <a:schemeClr val="tx1">
                  <a:lumMod val="100000"/>
                </a:schemeClr>
              </a:solidFill>
              <a:latin typeface="Calibri" panose="020F0502020204030204" pitchFamily="34" charset="0"/>
            </a:endParaRPr>
          </a:p>
        </p:txBody>
      </p:sp>
      <p:sp>
        <p:nvSpPr>
          <p:cNvPr id="3" name="Information">
            <a:extLst>
              <a:ext uri="{FF2B5EF4-FFF2-40B4-BE49-F238E27FC236}">
                <a16:creationId xmlns:a16="http://schemas.microsoft.com/office/drawing/2014/main" id="{14DD58B6-2668-B687-316B-D6ED47CDCA46}"/>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a:off x="-2160000" y="0"/>
            <a:ext cx="1800000" cy="2188667"/>
          </a:xfrm>
          <a:prstGeom prst="roundRect">
            <a:avLst>
              <a:gd name="adj" fmla="val 0"/>
            </a:avLst>
          </a:prstGeom>
          <a:solidFill>
            <a:srgbClr val="3ABFED"/>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t" anchorCtr="0">
            <a:spAutoFit/>
          </a:bodyPr>
          <a:lstStyle/>
          <a:p>
            <a:pPr lvl="1">
              <a:spcAft>
                <a:spcPts val="300"/>
              </a:spcAft>
            </a:pPr>
            <a:r>
              <a:rPr lang="en-US" sz="1000" noProof="0" dirty="0">
                <a:solidFill>
                  <a:schemeClr val="tx1"/>
                </a:solidFill>
                <a:latin typeface="+mn-lt"/>
              </a:rPr>
              <a:t>This layout is a collection </a:t>
            </a:r>
            <a:br>
              <a:rPr lang="en-US" sz="1000" noProof="0" dirty="0">
                <a:solidFill>
                  <a:schemeClr val="tx1"/>
                </a:solidFill>
                <a:latin typeface="+mn-lt"/>
              </a:rPr>
            </a:br>
            <a:r>
              <a:rPr lang="en-US" sz="1000" noProof="0" dirty="0">
                <a:solidFill>
                  <a:schemeClr val="tx1"/>
                </a:solidFill>
                <a:latin typeface="+mn-lt"/>
              </a:rPr>
              <a:t>point </a:t>
            </a:r>
            <a:r>
              <a:rPr lang="en-US" sz="1000" b="1" noProof="0" dirty="0">
                <a:solidFill>
                  <a:schemeClr val="tx1"/>
                </a:solidFill>
                <a:latin typeface="+mn-lt"/>
              </a:rPr>
              <a:t>for converting old presentations.</a:t>
            </a:r>
          </a:p>
          <a:p>
            <a:pPr lvl="1">
              <a:spcAft>
                <a:spcPts val="300"/>
              </a:spcAft>
            </a:pPr>
            <a:r>
              <a:rPr lang="en-US" sz="1000" noProof="0" dirty="0">
                <a:solidFill>
                  <a:schemeClr val="tx1"/>
                </a:solidFill>
                <a:latin typeface="+mn-lt"/>
              </a:rPr>
              <a:t>After inserting the old slide, please select one of the new layouts:</a:t>
            </a:r>
          </a:p>
          <a:p>
            <a:pPr marL="144000" lvl="1" indent="-144000">
              <a:spcAft>
                <a:spcPts val="0"/>
              </a:spcAft>
              <a:buFont typeface="Arial" panose="020B0604020202020204" pitchFamily="34" charset="0"/>
              <a:buChar char="•"/>
            </a:pPr>
            <a:r>
              <a:rPr lang="en-US" sz="1000" noProof="0" dirty="0">
                <a:solidFill>
                  <a:schemeClr val="tx1"/>
                </a:solidFill>
                <a:latin typeface="+mn-lt"/>
              </a:rPr>
              <a:t>Four Columns with Subhead and Picture </a:t>
            </a:r>
            <a:r>
              <a:rPr lang="en-US" sz="1000" b="1" noProof="0" dirty="0">
                <a:solidFill>
                  <a:schemeClr val="bg1"/>
                </a:solidFill>
                <a:latin typeface="+mn-lt"/>
              </a:rPr>
              <a:t>Black</a:t>
            </a:r>
          </a:p>
          <a:p>
            <a:pPr marL="144000" lvl="1" indent="-144000">
              <a:spcAft>
                <a:spcPts val="0"/>
              </a:spcAft>
              <a:buFont typeface="Arial" panose="020B0604020202020204" pitchFamily="34" charset="0"/>
              <a:buChar char="•"/>
            </a:pPr>
            <a:r>
              <a:rPr lang="en-US" sz="1000" noProof="0" dirty="0">
                <a:solidFill>
                  <a:schemeClr val="tx1"/>
                </a:solidFill>
                <a:latin typeface="+mn-lt"/>
              </a:rPr>
              <a:t>Four Columns with Subhead and Picture </a:t>
            </a:r>
            <a:r>
              <a:rPr lang="en-US" sz="1000" b="1" noProof="0" dirty="0">
                <a:solidFill>
                  <a:schemeClr val="tx1"/>
                </a:solidFill>
                <a:latin typeface="+mn-lt"/>
              </a:rPr>
              <a:t>White</a:t>
            </a:r>
          </a:p>
          <a:p>
            <a:pPr marL="0" marR="0" lvl="1" indent="0" algn="l" defTabSz="914400" rtl="0" eaLnBrk="1" fontAlgn="auto" latinLnBrk="0" hangingPunct="1">
              <a:lnSpc>
                <a:spcPct val="100000"/>
              </a:lnSpc>
              <a:spcBef>
                <a:spcPts val="300"/>
              </a:spcBef>
              <a:spcAft>
                <a:spcPts val="0"/>
              </a:spcAft>
              <a:buClrTx/>
              <a:buSzTx/>
              <a:buFont typeface="Arial" panose="020B0604020202020204" pitchFamily="34" charset="0"/>
              <a:buNone/>
              <a:tabLst/>
              <a:defRPr/>
            </a:pPr>
            <a:r>
              <a:rPr lang="en-US" sz="1000" noProof="0" dirty="0">
                <a:solidFill>
                  <a:schemeClr val="tx1"/>
                </a:solidFill>
                <a:latin typeface="+mn-lt"/>
              </a:rPr>
              <a:t>Remember to delete or rearrange any manually inserted objects if necessary.</a:t>
            </a:r>
          </a:p>
        </p:txBody>
      </p:sp>
      <p:sp>
        <p:nvSpPr>
          <p:cNvPr id="6" name="Accessibility">
            <a:extLst>
              <a:ext uri="{FF2B5EF4-FFF2-40B4-BE49-F238E27FC236}">
                <a16:creationId xmlns:a16="http://schemas.microsoft.com/office/drawing/2014/main" id="{49AF19B7-57D7-A7D8-2070-11C3D3BAE77D}"/>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a:off x="-2160000" y="2296800"/>
            <a:ext cx="1800000" cy="688256"/>
          </a:xfrm>
          <a:prstGeom prst="roundRect">
            <a:avLst>
              <a:gd name="adj" fmla="val 0"/>
            </a:avLst>
          </a:prstGeom>
          <a:solidFill>
            <a:srgbClr val="3ABFED"/>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t" anchorCtr="0">
            <a:spAutoFit/>
          </a:bodyPr>
          <a:lstStyle/>
          <a:p>
            <a:pPr lvl="1">
              <a:spcAft>
                <a:spcPts val="300"/>
              </a:spcAft>
            </a:pPr>
            <a:r>
              <a:rPr lang="en-US" sz="1000" noProof="0" dirty="0">
                <a:solidFill>
                  <a:schemeClr val="tx1"/>
                </a:solidFill>
                <a:latin typeface="+mn-lt"/>
              </a:rPr>
              <a:t>For the benefit of </a:t>
            </a:r>
            <a:r>
              <a:rPr lang="en-US" sz="1000" b="1" noProof="0" dirty="0">
                <a:solidFill>
                  <a:schemeClr val="tx1"/>
                </a:solidFill>
                <a:latin typeface="+mn-lt"/>
              </a:rPr>
              <a:t>accessibility,</a:t>
            </a:r>
            <a:r>
              <a:rPr lang="en-US" sz="1000" noProof="0" dirty="0">
                <a:solidFill>
                  <a:schemeClr val="tx1"/>
                </a:solidFill>
                <a:latin typeface="+mn-lt"/>
              </a:rPr>
              <a:t> texts may shift during conversion. For further details, please read the appendix.</a:t>
            </a:r>
          </a:p>
        </p:txBody>
      </p:sp>
      <p:sp>
        <p:nvSpPr>
          <p:cNvPr id="8" name="Accessibility">
            <a:extLst>
              <a:ext uri="{FF2B5EF4-FFF2-40B4-BE49-F238E27FC236}">
                <a16:creationId xmlns:a16="http://schemas.microsoft.com/office/drawing/2014/main" id="{E5193AC6-022F-1EC9-527C-4341ED03375B}"/>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a:off x="-2160000" y="3093189"/>
            <a:ext cx="1800000" cy="842145"/>
          </a:xfrm>
          <a:prstGeom prst="roundRect">
            <a:avLst>
              <a:gd name="adj" fmla="val 0"/>
            </a:avLst>
          </a:prstGeom>
          <a:solidFill>
            <a:srgbClr val="3ABFED"/>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t" anchorCtr="0">
            <a:spAutoFit/>
          </a:bodyPr>
          <a:lstStyle/>
          <a:p>
            <a:pPr lvl="1">
              <a:spcAft>
                <a:spcPts val="300"/>
              </a:spcAft>
            </a:pPr>
            <a:r>
              <a:rPr lang="en-US" sz="1000" noProof="0" dirty="0">
                <a:solidFill>
                  <a:schemeClr val="tx1"/>
                </a:solidFill>
                <a:latin typeface="+mn-lt"/>
              </a:rPr>
              <a:t>The footer is created in the current template for the </a:t>
            </a:r>
            <a:r>
              <a:rPr lang="en-US" sz="1000" b="1" noProof="0" dirty="0">
                <a:solidFill>
                  <a:schemeClr val="tx1"/>
                </a:solidFill>
                <a:latin typeface="+mn-lt"/>
              </a:rPr>
              <a:t>“Header &amp; Footer”</a:t>
            </a:r>
            <a:r>
              <a:rPr lang="en-US" sz="1000" noProof="0" dirty="0">
                <a:solidFill>
                  <a:schemeClr val="tx1"/>
                </a:solidFill>
                <a:latin typeface="+mn-lt"/>
              </a:rPr>
              <a:t> function. Please reactivate it manually for converted slides if necessary.</a:t>
            </a:r>
          </a:p>
        </p:txBody>
      </p:sp>
    </p:spTree>
    <p:extLst>
      <p:ext uri="{BB962C8B-B14F-4D97-AF65-F5344CB8AC3E}">
        <p14:creationId xmlns:p14="http://schemas.microsoft.com/office/powerpoint/2010/main" val="1372924217"/>
      </p:ext>
    </p:extLst>
  </p:cSld>
  <p:clrMapOvr>
    <a:overrideClrMapping bg1="dk1" tx1="lt1" bg2="dk2" tx2="lt2" accent1="accent1" accent2="accent2" accent3="accent3" accent4="accent4" accent5="accent5" accent6="accent6" hlink="hlink" folHlink="folHlink"/>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Contact">
    <p:bg>
      <p:bgPr>
        <a:blipFill dpi="0" rotWithShape="1">
          <a:blip>
            <a:lum/>
            <a:extLst>
              <a:ext uri="{96DAC541-7B7A-43D3-8B79-37D633B846F1}">
                <asvg:svgBlip xmlns:asvg="http://schemas.microsoft.com/office/drawing/2016/SVG/main" r:embed="rId3"/>
              </a:ext>
            </a:extLst>
          </a:blip>
          <a:srcRect/>
          <a:stretch>
            <a:fillRect/>
          </a:stretch>
        </a:blipFill>
        <a:effectLst/>
      </p:bgPr>
    </p:bg>
    <p:spTree>
      <p:nvGrpSpPr>
        <p:cNvPr id="1" name=""/>
        <p:cNvGrpSpPr/>
        <p:nvPr/>
      </p:nvGrpSpPr>
      <p:grpSpPr>
        <a:xfrm>
          <a:off x="0" y="0"/>
          <a:ext cx="0" cy="0"/>
          <a:chOff x="0" y="0"/>
          <a:chExt cx="0" cy="0"/>
        </a:xfrm>
      </p:grpSpPr>
      <p:graphicFrame>
        <p:nvGraphicFramePr>
          <p:cNvPr id="13" name="think-cell data - do not delete" hidden="1">
            <a:extLst>
              <a:ext uri="{FF2B5EF4-FFF2-40B4-BE49-F238E27FC236}">
                <a16:creationId xmlns:a16="http://schemas.microsoft.com/office/drawing/2014/main" id="{25E17F7A-ADF3-2A39-BE2F-300637FC5C56}"/>
              </a:ext>
            </a:extLst>
          </p:cNvPr>
          <p:cNvGraphicFramePr>
            <a:graphicFrameLocks/>
          </p:cNvGraphicFramePr>
          <p:nvPr userDrawn="1">
            <p:custDataLst>
              <p:tags r:id="rId1"/>
            </p:custDataLst>
            <p:extLst>
              <p:ext uri="{D42A27DB-BD31-4B8C-83A1-F6EECF244321}">
                <p14:modId xmlns:p14="http://schemas.microsoft.com/office/powerpoint/2010/main" val="128054593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360" imgH="360" progId="TCLayout.ActiveDocument.1">
                  <p:embed/>
                </p:oleObj>
              </mc:Choice>
              <mc:Fallback>
                <p:oleObj name="think-cell Slide" r:id="rId4" imgW="360" imgH="360" progId="TCLayout.ActiveDocument.1">
                  <p:embed/>
                  <p:pic>
                    <p:nvPicPr>
                      <p:cNvPr id="13" name="think-cell data - do not delete" hidden="1">
                        <a:extLst>
                          <a:ext uri="{FF2B5EF4-FFF2-40B4-BE49-F238E27FC236}">
                            <a16:creationId xmlns:a16="http://schemas.microsoft.com/office/drawing/2014/main" id="{25E17F7A-ADF3-2A39-BE2F-300637FC5C56}"/>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4" name="Headline"/>
          <p:cNvSpPr>
            <a:spLocks noGrp="1"/>
          </p:cNvSpPr>
          <p:nvPr>
            <p:ph type="title" hasCustomPrompt="1"/>
          </p:nvPr>
        </p:nvSpPr>
        <p:spPr>
          <a:xfrm>
            <a:off x="540000" y="219599"/>
            <a:ext cx="9215163" cy="832913"/>
          </a:xfrm>
        </p:spPr>
        <p:txBody>
          <a:bodyPr vert="horz" rIns="0"/>
          <a:lstStyle>
            <a:lvl1pPr>
              <a:defRPr/>
            </a:lvl1pPr>
          </a:lstStyle>
          <a:p>
            <a:r>
              <a:rPr lang="en-US" noProof="0" dirty="0"/>
              <a:t>Collection point for converting old presentations</a:t>
            </a:r>
            <a:br>
              <a:rPr lang="en-US" noProof="0" dirty="0"/>
            </a:br>
            <a:r>
              <a:rPr lang="en-US" noProof="0" dirty="0"/>
              <a:t>Please use one of the new layouts!</a:t>
            </a:r>
            <a:endParaRPr lang="de-DE" dirty="0"/>
          </a:p>
        </p:txBody>
      </p:sp>
      <p:sp>
        <p:nvSpPr>
          <p:cNvPr id="6" name="Content left">
            <a:extLst>
              <a:ext uri="{FF2B5EF4-FFF2-40B4-BE49-F238E27FC236}">
                <a16:creationId xmlns:a16="http://schemas.microsoft.com/office/drawing/2014/main" id="{B8F2235E-1561-4540-BBA6-ED3314518FCA}"/>
              </a:ext>
            </a:extLst>
          </p:cNvPr>
          <p:cNvSpPr>
            <a:spLocks noGrp="1"/>
          </p:cNvSpPr>
          <p:nvPr>
            <p:ph sz="quarter" idx="24" hasCustomPrompt="1"/>
          </p:nvPr>
        </p:nvSpPr>
        <p:spPr>
          <a:xfrm>
            <a:off x="540000" y="1619250"/>
            <a:ext cx="3754188" cy="2536249"/>
          </a:xfrm>
          <a:noFill/>
        </p:spPr>
        <p:txBody>
          <a:bodyPr lIns="0" tIns="90000" rIns="0" bIns="90000" anchor="t" anchorCtr="0">
            <a:spAutoFit/>
          </a:bodyPr>
          <a:lstStyle>
            <a:lvl1pPr>
              <a:spcAft>
                <a:spcPts val="600"/>
              </a:spcAft>
              <a:defRPr sz="1800" b="1">
                <a:solidFill>
                  <a:schemeClr val="bg2"/>
                </a:solidFill>
                <a:latin typeface="+mn-lt"/>
              </a:defRPr>
            </a:lvl1pPr>
            <a:lvl2pPr marL="0" indent="0">
              <a:spcBef>
                <a:spcPts val="0"/>
              </a:spcBef>
              <a:spcAft>
                <a:spcPts val="0"/>
              </a:spcAft>
              <a:buFont typeface="Arial" panose="020B0604020202020204" pitchFamily="34" charset="0"/>
              <a:buNone/>
              <a:defRPr sz="1800">
                <a:solidFill>
                  <a:schemeClr val="tx1"/>
                </a:solidFill>
              </a:defRPr>
            </a:lvl2pPr>
            <a:lvl3pPr marL="0" indent="0">
              <a:spcBef>
                <a:spcPts val="300"/>
              </a:spcBef>
              <a:spcAft>
                <a:spcPts val="0"/>
              </a:spcAft>
              <a:buNone/>
              <a:defRPr sz="1800">
                <a:solidFill>
                  <a:schemeClr val="tx1"/>
                </a:solidFill>
              </a:defRPr>
            </a:lvl3pPr>
            <a:lvl4pPr marL="0" indent="0">
              <a:spcBef>
                <a:spcPts val="0"/>
              </a:spcBef>
              <a:spcAft>
                <a:spcPts val="0"/>
              </a:spcAft>
              <a:buNone/>
              <a:defRPr sz="1600" b="0">
                <a:solidFill>
                  <a:schemeClr val="tx1"/>
                </a:solidFill>
              </a:defRPr>
            </a:lvl4pPr>
            <a:lvl5pPr marL="0" indent="0">
              <a:spcBef>
                <a:spcPts val="300"/>
              </a:spcBef>
              <a:spcAft>
                <a:spcPts val="0"/>
              </a:spcAft>
              <a:buNone/>
              <a:defRPr sz="1600" b="0">
                <a:solidFill>
                  <a:schemeClr val="tx1"/>
                </a:solidFill>
              </a:defRPr>
            </a:lvl5pPr>
            <a:lvl6pPr marL="0" indent="0">
              <a:spcBef>
                <a:spcPts val="0"/>
              </a:spcBef>
              <a:spcAft>
                <a:spcPts val="0"/>
              </a:spcAft>
              <a:buNone/>
              <a:defRPr sz="1400" b="0">
                <a:solidFill>
                  <a:schemeClr val="tx1"/>
                </a:solidFill>
              </a:defRPr>
            </a:lvl6pPr>
            <a:lvl7pPr marL="0" indent="0">
              <a:spcBef>
                <a:spcPts val="300"/>
              </a:spcBef>
              <a:spcAft>
                <a:spcPts val="0"/>
              </a:spcAft>
              <a:buNone/>
              <a:defRPr sz="1400" b="0">
                <a:solidFill>
                  <a:schemeClr val="tx1"/>
                </a:solidFill>
              </a:defRPr>
            </a:lvl7pPr>
            <a:lvl8pPr marL="0" indent="0">
              <a:spcBef>
                <a:spcPts val="0"/>
              </a:spcBef>
              <a:spcAft>
                <a:spcPts val="0"/>
              </a:spcAft>
              <a:buNone/>
              <a:defRPr sz="1200" b="0">
                <a:solidFill>
                  <a:schemeClr val="tx1"/>
                </a:solidFill>
              </a:defRPr>
            </a:lvl8pPr>
            <a:lvl9pPr marL="0" indent="0">
              <a:spcBef>
                <a:spcPts val="300"/>
              </a:spcBef>
              <a:spcAft>
                <a:spcPts val="0"/>
              </a:spcAft>
              <a:buFont typeface="Arial" panose="020B0604020202020204" pitchFamily="34" charset="0"/>
              <a:buNone/>
              <a:defRPr sz="1200" b="0">
                <a:solidFill>
                  <a:schemeClr val="tx1"/>
                </a:solidFill>
              </a:defRPr>
            </a:lvl9pPr>
          </a:lstStyle>
          <a:p>
            <a:pPr lvl="0"/>
            <a:r>
              <a:rPr lang="en-US" noProof="0" dirty="0"/>
              <a:t>Headline Calibri Bold 18 pt</a:t>
            </a:r>
          </a:p>
          <a:p>
            <a:pPr lvl="1"/>
            <a:r>
              <a:rPr lang="en-US" noProof="0" dirty="0"/>
              <a:t>Text Calibri 18 pt</a:t>
            </a:r>
          </a:p>
          <a:p>
            <a:pPr lvl="2"/>
            <a:r>
              <a:rPr lang="en-US" noProof="0" dirty="0"/>
              <a:t>Text Calibri 18 pt</a:t>
            </a:r>
          </a:p>
          <a:p>
            <a:pPr lvl="3"/>
            <a:r>
              <a:rPr lang="en-US" noProof="0" dirty="0"/>
              <a:t>Text Calibri 16 pt</a:t>
            </a:r>
          </a:p>
          <a:p>
            <a:pPr lvl="4"/>
            <a:r>
              <a:rPr lang="en-US" noProof="0" dirty="0"/>
              <a:t>Text Calibri 16 pt</a:t>
            </a:r>
          </a:p>
          <a:p>
            <a:pPr lvl="5"/>
            <a:r>
              <a:rPr lang="en-US" noProof="0" dirty="0"/>
              <a:t>Text Calibri 14 pt</a:t>
            </a:r>
          </a:p>
          <a:p>
            <a:pPr lvl="6"/>
            <a:r>
              <a:rPr lang="en-US" noProof="0" dirty="0"/>
              <a:t>Text Calibri 14 pt</a:t>
            </a:r>
          </a:p>
          <a:p>
            <a:pPr lvl="7"/>
            <a:r>
              <a:rPr lang="en-US" noProof="0" dirty="0"/>
              <a:t>Text Calibri 12 pt</a:t>
            </a:r>
          </a:p>
          <a:p>
            <a:pPr lvl="8"/>
            <a:r>
              <a:rPr lang="en-US" noProof="0" dirty="0"/>
              <a:t>Text Calibri 12 pt</a:t>
            </a:r>
          </a:p>
        </p:txBody>
      </p:sp>
      <p:sp>
        <p:nvSpPr>
          <p:cNvPr id="11" name="Content right">
            <a:extLst>
              <a:ext uri="{FF2B5EF4-FFF2-40B4-BE49-F238E27FC236}">
                <a16:creationId xmlns:a16="http://schemas.microsoft.com/office/drawing/2014/main" id="{0FB035AA-D8D6-455D-B8AF-CD2D66504C31}"/>
              </a:ext>
            </a:extLst>
          </p:cNvPr>
          <p:cNvSpPr>
            <a:spLocks noGrp="1"/>
          </p:cNvSpPr>
          <p:nvPr>
            <p:ph sz="quarter" idx="25" hasCustomPrompt="1"/>
          </p:nvPr>
        </p:nvSpPr>
        <p:spPr>
          <a:xfrm>
            <a:off x="5239975" y="1620001"/>
            <a:ext cx="3754188" cy="2536249"/>
          </a:xfrm>
          <a:noFill/>
        </p:spPr>
        <p:txBody>
          <a:bodyPr lIns="0" tIns="90000" rIns="0" bIns="90000" anchor="t" anchorCtr="0">
            <a:spAutoFit/>
          </a:bodyPr>
          <a:lstStyle>
            <a:lvl1pPr>
              <a:spcAft>
                <a:spcPts val="600"/>
              </a:spcAft>
              <a:defRPr sz="1800" b="1">
                <a:solidFill>
                  <a:schemeClr val="bg2"/>
                </a:solidFill>
                <a:latin typeface="+mn-lt"/>
              </a:defRPr>
            </a:lvl1pPr>
            <a:lvl2pPr>
              <a:defRPr sz="1800">
                <a:solidFill>
                  <a:schemeClr val="tx1"/>
                </a:solidFill>
              </a:defRPr>
            </a:lvl2pPr>
            <a:lvl3pPr marL="0" indent="0">
              <a:spcBef>
                <a:spcPts val="300"/>
              </a:spcBef>
              <a:spcAft>
                <a:spcPts val="0"/>
              </a:spcAft>
              <a:buNone/>
              <a:defRPr sz="1800">
                <a:solidFill>
                  <a:schemeClr val="tx1"/>
                </a:solidFill>
              </a:defRPr>
            </a:lvl3pPr>
            <a:lvl4pPr marL="0" indent="0">
              <a:spcAft>
                <a:spcPts val="0"/>
              </a:spcAft>
              <a:buNone/>
              <a:defRPr sz="1600" b="0">
                <a:solidFill>
                  <a:schemeClr val="tx1"/>
                </a:solidFill>
              </a:defRPr>
            </a:lvl4pPr>
            <a:lvl5pPr marL="0" indent="0">
              <a:spcBef>
                <a:spcPts val="300"/>
              </a:spcBef>
              <a:spcAft>
                <a:spcPts val="0"/>
              </a:spcAft>
              <a:buNone/>
              <a:defRPr sz="1600">
                <a:solidFill>
                  <a:schemeClr val="tx1"/>
                </a:solidFill>
              </a:defRPr>
            </a:lvl5pPr>
            <a:lvl6pPr marL="0" indent="0">
              <a:spcBef>
                <a:spcPts val="0"/>
              </a:spcBef>
              <a:spcAft>
                <a:spcPts val="0"/>
              </a:spcAft>
              <a:buNone/>
              <a:defRPr sz="1400">
                <a:solidFill>
                  <a:schemeClr val="tx1"/>
                </a:solidFill>
              </a:defRPr>
            </a:lvl6pPr>
            <a:lvl7pPr marL="0" indent="0">
              <a:spcBef>
                <a:spcPts val="300"/>
              </a:spcBef>
              <a:spcAft>
                <a:spcPts val="0"/>
              </a:spcAft>
              <a:buNone/>
              <a:defRPr sz="1400" b="0">
                <a:solidFill>
                  <a:schemeClr val="tx1"/>
                </a:solidFill>
              </a:defRPr>
            </a:lvl7pPr>
            <a:lvl8pPr marL="0" indent="0">
              <a:spcAft>
                <a:spcPts val="0"/>
              </a:spcAft>
              <a:buNone/>
              <a:defRPr sz="1200">
                <a:solidFill>
                  <a:schemeClr val="tx1"/>
                </a:solidFill>
              </a:defRPr>
            </a:lvl8pPr>
            <a:lvl9pPr>
              <a:spcBef>
                <a:spcPts val="300"/>
              </a:spcBef>
              <a:defRPr sz="1200">
                <a:solidFill>
                  <a:schemeClr val="tx1"/>
                </a:solidFill>
              </a:defRPr>
            </a:lvl9pPr>
          </a:lstStyle>
          <a:p>
            <a:pPr lvl="0"/>
            <a:r>
              <a:rPr lang="en-US" noProof="0" dirty="0"/>
              <a:t>Headline Calibri Bold 18 pt</a:t>
            </a:r>
          </a:p>
          <a:p>
            <a:pPr lvl="1"/>
            <a:r>
              <a:rPr lang="en-US" noProof="0" dirty="0"/>
              <a:t>Text Calibri 18 pt</a:t>
            </a:r>
          </a:p>
          <a:p>
            <a:pPr lvl="2"/>
            <a:r>
              <a:rPr lang="en-US" noProof="0" dirty="0"/>
              <a:t>Text Calibri 18 pt</a:t>
            </a:r>
          </a:p>
          <a:p>
            <a:pPr lvl="3"/>
            <a:r>
              <a:rPr lang="en-US" noProof="0" dirty="0"/>
              <a:t>Text Calibri 16 pt</a:t>
            </a:r>
          </a:p>
          <a:p>
            <a:pPr lvl="4"/>
            <a:r>
              <a:rPr lang="en-US" noProof="0" dirty="0"/>
              <a:t>Text Calibri 16 pt</a:t>
            </a:r>
          </a:p>
          <a:p>
            <a:pPr lvl="5"/>
            <a:r>
              <a:rPr lang="en-US" noProof="0" dirty="0"/>
              <a:t>Text Calibri 14 pt</a:t>
            </a:r>
          </a:p>
          <a:p>
            <a:pPr lvl="6"/>
            <a:r>
              <a:rPr lang="en-US" noProof="0" dirty="0"/>
              <a:t>Text Calibri 14 pt</a:t>
            </a:r>
          </a:p>
          <a:p>
            <a:pPr lvl="7"/>
            <a:r>
              <a:rPr lang="en-US" noProof="0" dirty="0"/>
              <a:t>Text Calibri 12 pt</a:t>
            </a:r>
          </a:p>
          <a:p>
            <a:pPr lvl="8"/>
            <a:r>
              <a:rPr lang="en-US" noProof="0" dirty="0"/>
              <a:t>Text Calibri 12 pt</a:t>
            </a:r>
          </a:p>
        </p:txBody>
      </p:sp>
      <p:sp>
        <p:nvSpPr>
          <p:cNvPr id="19" name="Footnote">
            <a:extLst>
              <a:ext uri="{C183D7F6-B498-43B3-948B-1728B52AA6E4}">
                <adec:decorative xmlns:adec="http://schemas.microsoft.com/office/drawing/2017/decorative" val="1"/>
              </a:ext>
            </a:extLst>
          </p:cNvPr>
          <p:cNvSpPr>
            <a:spLocks noGrp="1"/>
          </p:cNvSpPr>
          <p:nvPr>
            <p:ph type="body" sz="quarter" idx="15" hasCustomPrompt="1"/>
          </p:nvPr>
        </p:nvSpPr>
        <p:spPr>
          <a:xfrm>
            <a:off x="540000" y="6297348"/>
            <a:ext cx="4510800" cy="360000"/>
          </a:xfrm>
        </p:spPr>
        <p:txBody>
          <a:bodyPr anchor="b" anchorCtr="0">
            <a:noAutofit/>
          </a:bodyPr>
          <a:lstStyle>
            <a:lvl1pPr>
              <a:lnSpc>
                <a:spcPct val="100000"/>
              </a:lnSpc>
              <a:defRPr sz="1000" b="0">
                <a:solidFill>
                  <a:schemeClr val="tx1"/>
                </a:solidFill>
              </a:defRPr>
            </a:lvl1pPr>
          </a:lstStyle>
          <a:p>
            <a:r>
              <a:rPr lang="en-US" dirty="0"/>
              <a:t>Click to add footnote</a:t>
            </a:r>
            <a:br>
              <a:rPr lang="en-US" dirty="0"/>
            </a:br>
            <a:r>
              <a:rPr lang="en-US" dirty="0"/>
              <a:t>second line</a:t>
            </a:r>
          </a:p>
        </p:txBody>
      </p:sp>
      <p:sp>
        <p:nvSpPr>
          <p:cNvPr id="2" name="Author">
            <a:extLst>
              <a:ext uri="{C183D7F6-B498-43B3-948B-1728B52AA6E4}">
                <adec:decorative xmlns:adec="http://schemas.microsoft.com/office/drawing/2017/decorative" val="1"/>
              </a:ext>
            </a:extLst>
          </p:cNvPr>
          <p:cNvSpPr>
            <a:spLocks noGrp="1"/>
          </p:cNvSpPr>
          <p:nvPr>
            <p:ph type="ftr" sz="quarter" idx="19"/>
          </p:nvPr>
        </p:nvSpPr>
        <p:spPr/>
        <p:txBody>
          <a:bodyPr/>
          <a:lstStyle>
            <a:lvl1pPr>
              <a:lnSpc>
                <a:spcPct val="100000"/>
              </a:lnSpc>
              <a:defRPr>
                <a:solidFill>
                  <a:schemeClr val="tx1"/>
                </a:solidFill>
              </a:defRPr>
            </a:lvl1pPr>
          </a:lstStyle>
          <a:p>
            <a:r>
              <a:rPr lang="en-US"/>
              <a:t>SHS DI XP</a:t>
            </a:r>
            <a:endParaRPr lang="en-US" dirty="0"/>
          </a:p>
        </p:txBody>
      </p:sp>
      <p:pic>
        <p:nvPicPr>
          <p:cNvPr id="9" name="Siemens Healthineers Logo">
            <a:extLst>
              <a:ext uri="{FF2B5EF4-FFF2-40B4-BE49-F238E27FC236}">
                <a16:creationId xmlns:a16="http://schemas.microsoft.com/office/drawing/2014/main" id="{DD028085-9B23-32D4-4C2E-EDC6EF8F71F8}"/>
              </a:ext>
              <a:ext uri="{C183D7F6-B498-43B3-948B-1728B52AA6E4}">
                <adec:decorative xmlns:adec="http://schemas.microsoft.com/office/drawing/2017/decorative" val="1"/>
              </a:ext>
            </a:extLst>
          </p:cNvPr>
          <p:cNvPicPr>
            <a:picLocks noGrp="1" noRot="1" noMove="1" noResize="1" noEditPoints="1" noAdjustHandles="1" noChangeArrowheads="1" noChangeShapeType="1" noCrop="1"/>
          </p:cNvPicPr>
          <p:nvPr userDrawn="1"/>
        </p:nvPicPr>
        <p:blipFill>
          <a:blip>
            <a:extLst>
              <a:ext uri="{96DAC541-7B7A-43D3-8B79-37D633B846F1}">
                <asvg:svgBlip xmlns:asvg="http://schemas.microsoft.com/office/drawing/2016/SVG/main" r:embed="rId6"/>
              </a:ext>
            </a:extLst>
          </a:blip>
          <a:srcRect/>
          <a:stretch/>
        </p:blipFill>
        <p:spPr bwMode="black">
          <a:xfrm>
            <a:off x="10440000" y="281267"/>
            <a:ext cx="1440000" cy="338400"/>
          </a:xfrm>
          <a:prstGeom prst="rect">
            <a:avLst/>
          </a:prstGeom>
        </p:spPr>
      </p:pic>
      <p:sp>
        <p:nvSpPr>
          <p:cNvPr id="8" name="TextBox 5">
            <a:extLst>
              <a:ext uri="{FF2B5EF4-FFF2-40B4-BE49-F238E27FC236}">
                <a16:creationId xmlns:a16="http://schemas.microsoft.com/office/drawing/2014/main" id="{51473639-ECE2-4063-9B15-15644125E299}"/>
              </a:ext>
              <a:ext uri="{C183D7F6-B498-43B3-948B-1728B52AA6E4}">
                <adec:decorative xmlns:adec="http://schemas.microsoft.com/office/drawing/2017/decorative" val="1"/>
              </a:ext>
            </a:extLst>
          </p:cNvPr>
          <p:cNvSpPr txBox="1"/>
          <p:nvPr userDrawn="1"/>
        </p:nvSpPr>
        <p:spPr>
          <a:xfrm>
            <a:off x="11347637" y="6340471"/>
            <a:ext cx="280800" cy="144000"/>
          </a:xfrm>
          <a:prstGeom prst="rect">
            <a:avLst/>
          </a:prstGeom>
          <a:noFill/>
        </p:spPr>
        <p:txBody>
          <a:bodyPr vert="horz" wrap="square" lIns="0" tIns="0" rIns="0" bIns="0" rtlCol="0" anchor="ctr" anchorCtr="0">
            <a:noAutofit/>
          </a:bodyPr>
          <a:lstStyle/>
          <a:p>
            <a:pPr marL="0" lvl="0" indent="0" algn="r">
              <a:lnSpc>
                <a:spcPct val="100000"/>
              </a:lnSpc>
              <a:spcBef>
                <a:spcPts val="0"/>
              </a:spcBef>
              <a:spcAft>
                <a:spcPts val="0"/>
              </a:spcAft>
            </a:pPr>
            <a:fld id="{6F82AF1F-8753-46F1-A314-2F45498EFC31}" type="slidenum">
              <a:rPr lang="de-DE" sz="1000" b="1" i="0" u="none" kern="1200" spc="0" smtClean="0">
                <a:solidFill>
                  <a:schemeClr val="tx1">
                    <a:lumMod val="100000"/>
                  </a:schemeClr>
                </a:solidFill>
                <a:latin typeface="Calibri" panose="020F0502020204030204" pitchFamily="34" charset="0"/>
              </a:rPr>
              <a:pPr marL="0" lvl="0" indent="0" algn="r">
                <a:lnSpc>
                  <a:spcPct val="100000"/>
                </a:lnSpc>
                <a:spcBef>
                  <a:spcPts val="0"/>
                </a:spcBef>
                <a:spcAft>
                  <a:spcPts val="0"/>
                </a:spcAft>
              </a:pPr>
              <a:t>‹Nr.›</a:t>
            </a:fld>
            <a:endParaRPr lang="de-DE" sz="1000" b="1" i="0" u="none" kern="1200" spc="0" dirty="0">
              <a:solidFill>
                <a:schemeClr val="tx1">
                  <a:lumMod val="100000"/>
                </a:schemeClr>
              </a:solidFill>
              <a:latin typeface="Calibri" panose="020F0502020204030204" pitchFamily="34" charset="0"/>
            </a:endParaRPr>
          </a:p>
        </p:txBody>
      </p:sp>
      <p:cxnSp>
        <p:nvCxnSpPr>
          <p:cNvPr id="5" name="Rooftop 1">
            <a:extLst>
              <a:ext uri="{FF2B5EF4-FFF2-40B4-BE49-F238E27FC236}">
                <a16:creationId xmlns:a16="http://schemas.microsoft.com/office/drawing/2014/main" id="{6046DED3-51B5-E1EF-10B9-F66827D1E66C}"/>
              </a:ext>
              <a:ext uri="{C183D7F6-B498-43B3-948B-1728B52AA6E4}">
                <adec:decorative xmlns:adec="http://schemas.microsoft.com/office/drawing/2017/decorative" val="1"/>
              </a:ext>
            </a:extLst>
          </p:cNvPr>
          <p:cNvCxnSpPr>
            <a:cxnSpLocks/>
          </p:cNvCxnSpPr>
          <p:nvPr userDrawn="1"/>
        </p:nvCxnSpPr>
        <p:spPr>
          <a:xfrm>
            <a:off x="540000" y="1620000"/>
            <a:ext cx="3754800" cy="0"/>
          </a:xfrm>
          <a:prstGeom prst="line">
            <a:avLst/>
          </a:prstGeom>
          <a:ln w="12700" cap="rnd">
            <a:solidFill>
              <a:schemeClr val="tx1"/>
            </a:solidFill>
            <a:prstDash val="solid"/>
          </a:ln>
        </p:spPr>
        <p:style>
          <a:lnRef idx="1">
            <a:schemeClr val="accent1"/>
          </a:lnRef>
          <a:fillRef idx="0">
            <a:schemeClr val="accent1"/>
          </a:fillRef>
          <a:effectRef idx="0">
            <a:schemeClr val="accent1"/>
          </a:effectRef>
          <a:fontRef idx="minor">
            <a:schemeClr val="tx1"/>
          </a:fontRef>
        </p:style>
      </p:cxnSp>
      <p:cxnSp>
        <p:nvCxnSpPr>
          <p:cNvPr id="7" name="Rooftop 2">
            <a:extLst>
              <a:ext uri="{FF2B5EF4-FFF2-40B4-BE49-F238E27FC236}">
                <a16:creationId xmlns:a16="http://schemas.microsoft.com/office/drawing/2014/main" id="{4312AF70-72D2-F109-7D70-2B7BA9E972AA}"/>
              </a:ext>
              <a:ext uri="{C183D7F6-B498-43B3-948B-1728B52AA6E4}">
                <adec:decorative xmlns:adec="http://schemas.microsoft.com/office/drawing/2017/decorative" val="1"/>
              </a:ext>
            </a:extLst>
          </p:cNvPr>
          <p:cNvCxnSpPr>
            <a:cxnSpLocks/>
          </p:cNvCxnSpPr>
          <p:nvPr userDrawn="1"/>
        </p:nvCxnSpPr>
        <p:spPr>
          <a:xfrm>
            <a:off x="5239975" y="1620000"/>
            <a:ext cx="3754800" cy="0"/>
          </a:xfrm>
          <a:prstGeom prst="line">
            <a:avLst/>
          </a:prstGeom>
          <a:ln w="12700" cap="rnd">
            <a:solidFill>
              <a:schemeClr val="tx1"/>
            </a:solidFill>
            <a:prstDash val="solid"/>
          </a:ln>
        </p:spPr>
        <p:style>
          <a:lnRef idx="1">
            <a:schemeClr val="accent1"/>
          </a:lnRef>
          <a:fillRef idx="0">
            <a:schemeClr val="accent1"/>
          </a:fillRef>
          <a:effectRef idx="0">
            <a:schemeClr val="accent1"/>
          </a:effectRef>
          <a:fontRef idx="minor">
            <a:schemeClr val="tx1"/>
          </a:fontRef>
        </p:style>
      </p:cxnSp>
      <p:sp>
        <p:nvSpPr>
          <p:cNvPr id="3" name="Information">
            <a:extLst>
              <a:ext uri="{FF2B5EF4-FFF2-40B4-BE49-F238E27FC236}">
                <a16:creationId xmlns:a16="http://schemas.microsoft.com/office/drawing/2014/main" id="{EECBC7FF-B35B-3619-D506-5E21AFA02552}"/>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a:off x="-2160000" y="0"/>
            <a:ext cx="1800000" cy="2188667"/>
          </a:xfrm>
          <a:prstGeom prst="roundRect">
            <a:avLst>
              <a:gd name="adj" fmla="val 0"/>
            </a:avLst>
          </a:prstGeom>
          <a:solidFill>
            <a:srgbClr val="3ABFED"/>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t" anchorCtr="0">
            <a:spAutoFit/>
          </a:bodyPr>
          <a:lstStyle/>
          <a:p>
            <a:pPr lvl="1">
              <a:spcAft>
                <a:spcPts val="300"/>
              </a:spcAft>
            </a:pPr>
            <a:r>
              <a:rPr lang="en-US" sz="1000" dirty="0">
                <a:solidFill>
                  <a:schemeClr val="bg1"/>
                </a:solidFill>
                <a:latin typeface="+mn-lt"/>
              </a:rPr>
              <a:t>This layout is a collection </a:t>
            </a:r>
            <a:br>
              <a:rPr lang="en-US" sz="1000" dirty="0">
                <a:solidFill>
                  <a:schemeClr val="bg1"/>
                </a:solidFill>
                <a:latin typeface="+mn-lt"/>
              </a:rPr>
            </a:br>
            <a:r>
              <a:rPr lang="en-US" sz="1000" dirty="0">
                <a:solidFill>
                  <a:schemeClr val="bg1"/>
                </a:solidFill>
                <a:latin typeface="+mn-lt"/>
              </a:rPr>
              <a:t>point </a:t>
            </a:r>
            <a:r>
              <a:rPr lang="en-US" sz="1000" b="1" dirty="0">
                <a:solidFill>
                  <a:schemeClr val="bg1"/>
                </a:solidFill>
                <a:latin typeface="+mn-lt"/>
              </a:rPr>
              <a:t>for converting old presentations.</a:t>
            </a:r>
          </a:p>
          <a:p>
            <a:pPr lvl="1">
              <a:spcAft>
                <a:spcPts val="300"/>
              </a:spcAft>
            </a:pPr>
            <a:r>
              <a:rPr lang="en-US" sz="1000" dirty="0">
                <a:solidFill>
                  <a:schemeClr val="bg1"/>
                </a:solidFill>
                <a:latin typeface="+mn-lt"/>
              </a:rPr>
              <a:t>After inserting the old slide, please select one of the new layouts:</a:t>
            </a:r>
          </a:p>
          <a:p>
            <a:pPr marL="144000" lvl="1" indent="-144000">
              <a:spcAft>
                <a:spcPts val="0"/>
              </a:spcAft>
              <a:buFont typeface="Arial" panose="020B0604020202020204" pitchFamily="34" charset="0"/>
              <a:buChar char="•"/>
            </a:pPr>
            <a:r>
              <a:rPr lang="en-US" sz="1000" dirty="0">
                <a:solidFill>
                  <a:schemeClr val="bg1"/>
                </a:solidFill>
                <a:latin typeface="+mn-lt"/>
              </a:rPr>
              <a:t>Contact </a:t>
            </a:r>
            <a:r>
              <a:rPr lang="en-US" sz="1000" b="1" dirty="0">
                <a:solidFill>
                  <a:schemeClr val="bg1"/>
                </a:solidFill>
                <a:latin typeface="+mn-lt"/>
              </a:rPr>
              <a:t>White</a:t>
            </a:r>
          </a:p>
          <a:p>
            <a:pPr marL="144000" lvl="1" indent="-144000">
              <a:spcAft>
                <a:spcPts val="0"/>
              </a:spcAft>
              <a:buFont typeface="Arial" panose="020B0604020202020204" pitchFamily="34" charset="0"/>
              <a:buChar char="•"/>
            </a:pPr>
            <a:r>
              <a:rPr lang="en-US" sz="1000" dirty="0">
                <a:solidFill>
                  <a:schemeClr val="bg1"/>
                </a:solidFill>
                <a:latin typeface="+mn-lt"/>
              </a:rPr>
              <a:t>Contact </a:t>
            </a:r>
            <a:r>
              <a:rPr lang="en-US" sz="1000" b="1" dirty="0">
                <a:solidFill>
                  <a:schemeClr val="tx1"/>
                </a:solidFill>
                <a:latin typeface="+mn-lt"/>
              </a:rPr>
              <a:t>Black</a:t>
            </a:r>
          </a:p>
          <a:p>
            <a:pPr marL="144000" lvl="1" indent="-144000">
              <a:spcAft>
                <a:spcPts val="0"/>
              </a:spcAft>
              <a:buFont typeface="Arial" panose="020B0604020202020204" pitchFamily="34" charset="0"/>
              <a:buChar char="•"/>
            </a:pPr>
            <a:r>
              <a:rPr lang="en-US" sz="1000" b="0" dirty="0">
                <a:solidFill>
                  <a:schemeClr val="bg1"/>
                </a:solidFill>
                <a:latin typeface="+mn-lt"/>
              </a:rPr>
              <a:t>Contact Pictures </a:t>
            </a:r>
            <a:r>
              <a:rPr lang="en-US" sz="1000" b="1" dirty="0">
                <a:solidFill>
                  <a:schemeClr val="bg1"/>
                </a:solidFill>
                <a:latin typeface="+mn-lt"/>
              </a:rPr>
              <a:t>White</a:t>
            </a:r>
          </a:p>
          <a:p>
            <a:pPr marL="144000" marR="0" lvl="1" indent="-144000" algn="l" defTabSz="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000" b="0" dirty="0">
                <a:solidFill>
                  <a:schemeClr val="bg1"/>
                </a:solidFill>
                <a:latin typeface="+mn-lt"/>
              </a:rPr>
              <a:t>Contact Pictures </a:t>
            </a:r>
            <a:r>
              <a:rPr lang="en-US" sz="1000" b="1" dirty="0">
                <a:solidFill>
                  <a:schemeClr val="tx1"/>
                </a:solidFill>
                <a:latin typeface="+mn-lt"/>
              </a:rPr>
              <a:t>Black</a:t>
            </a:r>
            <a:endParaRPr lang="en-US" sz="1000" b="1" dirty="0">
              <a:solidFill>
                <a:schemeClr val="bg1"/>
              </a:solidFill>
              <a:latin typeface="+mn-lt"/>
            </a:endParaRPr>
          </a:p>
          <a:p>
            <a:pPr marL="0" marR="0" lvl="1" indent="0" algn="l" defTabSz="914400" rtl="0" eaLnBrk="1" fontAlgn="auto" latinLnBrk="0" hangingPunct="1">
              <a:lnSpc>
                <a:spcPct val="100000"/>
              </a:lnSpc>
              <a:spcBef>
                <a:spcPts val="300"/>
              </a:spcBef>
              <a:spcAft>
                <a:spcPts val="0"/>
              </a:spcAft>
              <a:buClrTx/>
              <a:buSzTx/>
              <a:buFont typeface="Arial" panose="020B0604020202020204" pitchFamily="34" charset="0"/>
              <a:buNone/>
              <a:tabLst/>
              <a:defRPr/>
            </a:pPr>
            <a:r>
              <a:rPr lang="en-US" sz="1000" dirty="0">
                <a:solidFill>
                  <a:schemeClr val="bg1"/>
                </a:solidFill>
                <a:latin typeface="+mn-lt"/>
              </a:rPr>
              <a:t>Remember to delete or rearrange any manually inserted objects if necessary.</a:t>
            </a:r>
          </a:p>
        </p:txBody>
      </p:sp>
      <p:sp>
        <p:nvSpPr>
          <p:cNvPr id="10" name="Accessibility">
            <a:extLst>
              <a:ext uri="{FF2B5EF4-FFF2-40B4-BE49-F238E27FC236}">
                <a16:creationId xmlns:a16="http://schemas.microsoft.com/office/drawing/2014/main" id="{F2A524B8-5F3D-B66E-4281-D8B4AEAD9163}"/>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a:off x="-2160000" y="2296800"/>
            <a:ext cx="1800000" cy="688256"/>
          </a:xfrm>
          <a:prstGeom prst="roundRect">
            <a:avLst>
              <a:gd name="adj" fmla="val 0"/>
            </a:avLst>
          </a:prstGeom>
          <a:solidFill>
            <a:srgbClr val="3ABFED"/>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t" anchorCtr="0">
            <a:spAutoFit/>
          </a:bodyPr>
          <a:lstStyle/>
          <a:p>
            <a:pPr lvl="1">
              <a:spcAft>
                <a:spcPts val="300"/>
              </a:spcAft>
            </a:pPr>
            <a:r>
              <a:rPr lang="en-US" sz="1000" dirty="0">
                <a:solidFill>
                  <a:schemeClr val="bg1"/>
                </a:solidFill>
                <a:latin typeface="+mn-lt"/>
              </a:rPr>
              <a:t>For the benefit of </a:t>
            </a:r>
            <a:r>
              <a:rPr lang="en-US" sz="1000" b="1" dirty="0">
                <a:solidFill>
                  <a:schemeClr val="bg1"/>
                </a:solidFill>
                <a:latin typeface="+mn-lt"/>
              </a:rPr>
              <a:t>accessibility,</a:t>
            </a:r>
            <a:r>
              <a:rPr lang="en-US" sz="1000" dirty="0">
                <a:solidFill>
                  <a:schemeClr val="bg1"/>
                </a:solidFill>
                <a:latin typeface="+mn-lt"/>
              </a:rPr>
              <a:t> texts may shift during conversion. For further details, please read the appendix.</a:t>
            </a:r>
          </a:p>
        </p:txBody>
      </p:sp>
      <p:sp>
        <p:nvSpPr>
          <p:cNvPr id="12" name="Accessibility">
            <a:extLst>
              <a:ext uri="{FF2B5EF4-FFF2-40B4-BE49-F238E27FC236}">
                <a16:creationId xmlns:a16="http://schemas.microsoft.com/office/drawing/2014/main" id="{87D080AE-9D67-6C22-797A-5D024FE46108}"/>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a:off x="-2160000" y="3093189"/>
            <a:ext cx="1800000" cy="842145"/>
          </a:xfrm>
          <a:prstGeom prst="roundRect">
            <a:avLst>
              <a:gd name="adj" fmla="val 0"/>
            </a:avLst>
          </a:prstGeom>
          <a:solidFill>
            <a:srgbClr val="3ABFED"/>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t" anchorCtr="0">
            <a:spAutoFit/>
          </a:bodyPr>
          <a:lstStyle/>
          <a:p>
            <a:pPr lvl="1">
              <a:spcAft>
                <a:spcPts val="300"/>
              </a:spcAft>
            </a:pPr>
            <a:r>
              <a:rPr lang="en-US" sz="1000" dirty="0">
                <a:solidFill>
                  <a:schemeClr val="bg1"/>
                </a:solidFill>
                <a:latin typeface="+mn-lt"/>
              </a:rPr>
              <a:t>The footer is created in the current template for the </a:t>
            </a:r>
            <a:r>
              <a:rPr lang="en-US" sz="1000" b="1" dirty="0">
                <a:solidFill>
                  <a:schemeClr val="bg1"/>
                </a:solidFill>
                <a:latin typeface="+mn-lt"/>
              </a:rPr>
              <a:t>“Header &amp; Footer”</a:t>
            </a:r>
            <a:r>
              <a:rPr lang="en-US" sz="1000" dirty="0">
                <a:solidFill>
                  <a:schemeClr val="bg1"/>
                </a:solidFill>
                <a:latin typeface="+mn-lt"/>
              </a:rPr>
              <a:t> function. Please reactivate it manually for converted slides if necessary.</a:t>
            </a:r>
          </a:p>
        </p:txBody>
      </p:sp>
    </p:spTree>
    <p:extLst>
      <p:ext uri="{BB962C8B-B14F-4D97-AF65-F5344CB8AC3E}">
        <p14:creationId xmlns:p14="http://schemas.microsoft.com/office/powerpoint/2010/main" val="342040264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hapter White">
    <p:spTree>
      <p:nvGrpSpPr>
        <p:cNvPr id="1" name=""/>
        <p:cNvGrpSpPr/>
        <p:nvPr/>
      </p:nvGrpSpPr>
      <p:grpSpPr>
        <a:xfrm>
          <a:off x="0" y="0"/>
          <a:ext cx="0" cy="0"/>
          <a:chOff x="0" y="0"/>
          <a:chExt cx="0" cy="0"/>
        </a:xfrm>
      </p:grpSpPr>
      <p:graphicFrame>
        <p:nvGraphicFramePr>
          <p:cNvPr id="6" name="think-cell data - do not delete" hidden="1">
            <a:extLst>
              <a:ext uri="{FF2B5EF4-FFF2-40B4-BE49-F238E27FC236}">
                <a16:creationId xmlns:a16="http://schemas.microsoft.com/office/drawing/2014/main" id="{383B73F5-64DA-5BD8-19DC-A93706CC087C}"/>
              </a:ext>
            </a:extLst>
          </p:cNvPr>
          <p:cNvGraphicFramePr>
            <a:graphicFrameLocks/>
          </p:cNvGraphicFramePr>
          <p:nvPr userDrawn="1">
            <p:custDataLst>
              <p:tags r:id="rId1"/>
            </p:custDataLst>
            <p:extLst>
              <p:ext uri="{D42A27DB-BD31-4B8C-83A1-F6EECF244321}">
                <p14:modId xmlns:p14="http://schemas.microsoft.com/office/powerpoint/2010/main" val="2316228682"/>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60" imgH="360" progId="TCLayout.ActiveDocument.1">
                  <p:embed/>
                </p:oleObj>
              </mc:Choice>
              <mc:Fallback>
                <p:oleObj name="think-cell Slide" r:id="rId3" imgW="360" imgH="360" progId="TCLayout.ActiveDocument.1">
                  <p:embed/>
                  <p:pic>
                    <p:nvPicPr>
                      <p:cNvPr id="6" name="think-cell data - do not delete" hidden="1">
                        <a:extLst>
                          <a:ext uri="{FF2B5EF4-FFF2-40B4-BE49-F238E27FC236}">
                            <a16:creationId xmlns:a16="http://schemas.microsoft.com/office/drawing/2014/main" id="{383B73F5-64DA-5BD8-19DC-A93706CC087C}"/>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Headline"/>
          <p:cNvSpPr>
            <a:spLocks noGrp="1"/>
          </p:cNvSpPr>
          <p:nvPr>
            <p:ph type="ctrTitle" hasCustomPrompt="1"/>
          </p:nvPr>
        </p:nvSpPr>
        <p:spPr>
          <a:xfrm>
            <a:off x="1476374" y="2880000"/>
            <a:ext cx="7336347" cy="1597475"/>
          </a:xfrm>
        </p:spPr>
        <p:txBody>
          <a:bodyPr vert="horz" lIns="0" tIns="108000" rIns="0" bIns="0" anchor="t" anchorCtr="0">
            <a:spAutoFit/>
          </a:bodyPr>
          <a:lstStyle>
            <a:lvl1pPr algn="l">
              <a:lnSpc>
                <a:spcPct val="92000"/>
              </a:lnSpc>
              <a:defRPr sz="5200" b="0">
                <a:solidFill>
                  <a:schemeClr val="bg2"/>
                </a:solidFill>
              </a:defRPr>
            </a:lvl1pPr>
          </a:lstStyle>
          <a:p>
            <a:r>
              <a:rPr lang="en-US" dirty="0"/>
              <a:t>SH-Bree-Headline </a:t>
            </a:r>
            <a:br>
              <a:rPr lang="en-US" dirty="0"/>
            </a:br>
            <a:r>
              <a:rPr lang="en-US" dirty="0"/>
              <a:t>up to 60 pt</a:t>
            </a:r>
          </a:p>
        </p:txBody>
      </p:sp>
      <p:sp>
        <p:nvSpPr>
          <p:cNvPr id="3" name="Product tag"/>
          <p:cNvSpPr>
            <a:spLocks noGrp="1"/>
          </p:cNvSpPr>
          <p:nvPr>
            <p:ph type="subTitle" idx="1" hasCustomPrompt="1"/>
          </p:nvPr>
        </p:nvSpPr>
        <p:spPr>
          <a:xfrm>
            <a:off x="1476374" y="1620000"/>
            <a:ext cx="7337425" cy="1260000"/>
          </a:xfrm>
        </p:spPr>
        <p:txBody>
          <a:bodyPr lIns="0" tIns="0" rIns="0" bIns="0" anchor="b" anchorCtr="0">
            <a:noAutofit/>
          </a:bodyPr>
          <a:lstStyle>
            <a:lvl1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sz="2200" b="0" baseline="0">
                <a:solidFill>
                  <a:schemeClr val="tx1"/>
                </a:solidFill>
                <a:latin typeface="+mj-lt"/>
              </a:defRPr>
            </a:lvl1pPr>
            <a:lvl2pPr marL="0" indent="0" algn="l">
              <a:buNone/>
              <a:defRPr sz="2000">
                <a:solidFill>
                  <a:schemeClr val="tx1"/>
                </a:solidFill>
                <a:latin typeface="+mj-lt"/>
              </a:defRPr>
            </a:lvl2pPr>
            <a:lvl3pPr marL="0" indent="0" algn="l">
              <a:buNone/>
              <a:defRPr>
                <a:solidFill>
                  <a:schemeClr val="tx1"/>
                </a:solidFill>
                <a:latin typeface="+mj-lt"/>
              </a:defRPr>
            </a:lvl3pPr>
            <a:lvl4pPr marL="0" indent="0" algn="l">
              <a:buNone/>
              <a:defRPr sz="2200">
                <a:solidFill>
                  <a:schemeClr val="accent5"/>
                </a:solidFill>
                <a:latin typeface="+mj-lt"/>
              </a:defRPr>
            </a:lvl4pPr>
            <a:lvl5pPr marL="0" indent="0" algn="l">
              <a:buNone/>
              <a:defRPr sz="2000">
                <a:solidFill>
                  <a:schemeClr val="accent5"/>
                </a:solidFill>
                <a:latin typeface="+mj-lt"/>
              </a:defRPr>
            </a:lvl5pPr>
            <a:lvl6pPr marL="0" indent="0" algn="l">
              <a:buNone/>
              <a:defRPr>
                <a:solidFill>
                  <a:schemeClr val="accent5"/>
                </a:solidFill>
                <a:latin typeface="+mj-lt"/>
              </a:defRPr>
            </a:lvl6pPr>
            <a:lvl7pPr marL="0" indent="0" algn="l">
              <a:buNone/>
              <a:defRPr sz="2200">
                <a:solidFill>
                  <a:schemeClr val="accent3"/>
                </a:solidFill>
                <a:latin typeface="+mj-lt"/>
              </a:defRPr>
            </a:lvl7pPr>
            <a:lvl8pPr marL="0" indent="0" algn="l">
              <a:buNone/>
              <a:defRPr sz="2000">
                <a:solidFill>
                  <a:schemeClr val="accent3"/>
                </a:solidFill>
                <a:latin typeface="+mj-lt"/>
              </a:defRPr>
            </a:lvl8pPr>
            <a:lvl9pPr marL="0" indent="0" algn="l">
              <a:spcBef>
                <a:spcPts val="0"/>
              </a:spcBef>
              <a:buNone/>
              <a:defRPr sz="1800">
                <a:solidFill>
                  <a:schemeClr val="accent3"/>
                </a:solidFill>
                <a:latin typeface="+mj-lt"/>
              </a:defRPr>
            </a:lvl9pPr>
          </a:lstStyle>
          <a:p>
            <a:pPr lvl="0"/>
            <a:r>
              <a:rPr lang="en-US" dirty="0"/>
              <a:t>Optional tag SH-Bree-Headline 22 pt</a:t>
            </a:r>
          </a:p>
        </p:txBody>
      </p:sp>
      <p:pic>
        <p:nvPicPr>
          <p:cNvPr id="8" name="Siemens Healthineers Logo">
            <a:extLst>
              <a:ext uri="{FF2B5EF4-FFF2-40B4-BE49-F238E27FC236}">
                <a16:creationId xmlns:a16="http://schemas.microsoft.com/office/drawing/2014/main" id="{6D3D2374-51DF-7C99-6ACB-F202E9689A09}"/>
              </a:ext>
              <a:ext uri="{C183D7F6-B498-43B3-948B-1728B52AA6E4}">
                <adec:decorative xmlns:adec="http://schemas.microsoft.com/office/drawing/2017/decorative" val="1"/>
              </a:ext>
            </a:extLst>
          </p:cNvPr>
          <p:cNvPicPr>
            <a:picLocks noGrp="1" noRot="1" noMove="1" noResize="1" noEditPoints="1" noAdjustHandles="1" noChangeArrowheads="1" noChangeShapeType="1" noCrop="1"/>
          </p:cNvPicPr>
          <p:nvPr userDrawn="1"/>
        </p:nvPicPr>
        <p:blipFill>
          <a:blip>
            <a:extLst>
              <a:ext uri="{96DAC541-7B7A-43D3-8B79-37D633B846F1}">
                <asvg:svgBlip xmlns:asvg="http://schemas.microsoft.com/office/drawing/2016/SVG/main" r:embed="rId5"/>
              </a:ext>
            </a:extLst>
          </a:blip>
          <a:srcRect/>
          <a:stretch/>
        </p:blipFill>
        <p:spPr bwMode="black">
          <a:xfrm>
            <a:off x="10440000" y="281267"/>
            <a:ext cx="1440000" cy="338400"/>
          </a:xfrm>
          <a:prstGeom prst="rect">
            <a:avLst/>
          </a:prstGeom>
        </p:spPr>
      </p:pic>
      <p:sp>
        <p:nvSpPr>
          <p:cNvPr id="4" name="Date Placeholder 3">
            <a:extLst>
              <a:ext uri="{FF2B5EF4-FFF2-40B4-BE49-F238E27FC236}">
                <a16:creationId xmlns:a16="http://schemas.microsoft.com/office/drawing/2014/main" id="{5789E666-A777-5BE8-A1C4-DA18A17D9759}"/>
              </a:ext>
              <a:ext uri="{C183D7F6-B498-43B3-948B-1728B52AA6E4}">
                <adec:decorative xmlns:adec="http://schemas.microsoft.com/office/drawing/2017/decorative" val="1"/>
              </a:ext>
            </a:extLst>
          </p:cNvPr>
          <p:cNvSpPr>
            <a:spLocks noGrp="1"/>
          </p:cNvSpPr>
          <p:nvPr>
            <p:ph type="dt" sz="half" idx="10"/>
          </p:nvPr>
        </p:nvSpPr>
        <p:spPr/>
        <p:txBody>
          <a:bodyPr/>
          <a:lstStyle>
            <a:lvl1pPr>
              <a:defRPr b="0"/>
            </a:lvl1pPr>
          </a:lstStyle>
          <a:p>
            <a:r>
              <a:rPr lang="en-US"/>
              <a:t>Unrestricted © Siemens Healthineers, 2026</a:t>
            </a:r>
            <a:endParaRPr lang="en-US" b="0" dirty="0"/>
          </a:p>
        </p:txBody>
      </p:sp>
      <p:sp>
        <p:nvSpPr>
          <p:cNvPr id="5" name="Footer Placeholder 4">
            <a:extLst>
              <a:ext uri="{FF2B5EF4-FFF2-40B4-BE49-F238E27FC236}">
                <a16:creationId xmlns:a16="http://schemas.microsoft.com/office/drawing/2014/main" id="{C92160BA-4253-F0FD-A479-C9CA84FF5766}"/>
              </a:ext>
              <a:ext uri="{C183D7F6-B498-43B3-948B-1728B52AA6E4}">
                <adec:decorative xmlns:adec="http://schemas.microsoft.com/office/drawing/2017/decorative" val="1"/>
              </a:ext>
            </a:extLst>
          </p:cNvPr>
          <p:cNvSpPr>
            <a:spLocks noGrp="1"/>
          </p:cNvSpPr>
          <p:nvPr>
            <p:ph type="ftr" sz="quarter" idx="11"/>
          </p:nvPr>
        </p:nvSpPr>
        <p:spPr/>
        <p:txBody>
          <a:bodyPr/>
          <a:lstStyle>
            <a:lvl1pPr>
              <a:defRPr b="0"/>
            </a:lvl1pPr>
          </a:lstStyle>
          <a:p>
            <a:r>
              <a:rPr lang="en-US"/>
              <a:t>SHS DI XP</a:t>
            </a:r>
            <a:endParaRPr lang="en-US" b="0" dirty="0"/>
          </a:p>
        </p:txBody>
      </p:sp>
      <p:sp>
        <p:nvSpPr>
          <p:cNvPr id="7" name="Slide Number Placeholder 6">
            <a:extLst>
              <a:ext uri="{FF2B5EF4-FFF2-40B4-BE49-F238E27FC236}">
                <a16:creationId xmlns:a16="http://schemas.microsoft.com/office/drawing/2014/main" id="{6C517A75-7D4F-AE2A-832E-DB5D9C658D38}"/>
              </a:ext>
              <a:ext uri="{C183D7F6-B498-43B3-948B-1728B52AA6E4}">
                <adec:decorative xmlns:adec="http://schemas.microsoft.com/office/drawing/2017/decorative" val="1"/>
              </a:ext>
            </a:extLst>
          </p:cNvPr>
          <p:cNvSpPr>
            <a:spLocks noGrp="1"/>
          </p:cNvSpPr>
          <p:nvPr>
            <p:ph type="sldNum" sz="quarter" idx="12"/>
          </p:nvPr>
        </p:nvSpPr>
        <p:spPr/>
        <p:txBody>
          <a:bodyPr/>
          <a:lstStyle/>
          <a:p>
            <a:fld id="{42B424FB-C8CA-40D0-9E9F-83B6197CB6E7}" type="slidenum">
              <a:rPr lang="en-US" smtClean="0"/>
              <a:pPr/>
              <a:t>‹Nr.›</a:t>
            </a:fld>
            <a:endParaRPr lang="en-US" b="1" dirty="0"/>
          </a:p>
        </p:txBody>
      </p:sp>
    </p:spTree>
    <p:extLst>
      <p:ext uri="{BB962C8B-B14F-4D97-AF65-F5344CB8AC3E}">
        <p14:creationId xmlns:p14="http://schemas.microsoft.com/office/powerpoint/2010/main" val="51116663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hapter (Content section) Black">
    <p:spTree>
      <p:nvGrpSpPr>
        <p:cNvPr id="1" name=""/>
        <p:cNvGrpSpPr/>
        <p:nvPr/>
      </p:nvGrpSpPr>
      <p:grpSpPr>
        <a:xfrm>
          <a:off x="0" y="0"/>
          <a:ext cx="0" cy="0"/>
          <a:chOff x="0" y="0"/>
          <a:chExt cx="0" cy="0"/>
        </a:xfrm>
      </p:grpSpPr>
      <p:graphicFrame>
        <p:nvGraphicFramePr>
          <p:cNvPr id="9" name="think-cell data - do not delete" hidden="1">
            <a:extLst>
              <a:ext uri="{FF2B5EF4-FFF2-40B4-BE49-F238E27FC236}">
                <a16:creationId xmlns:a16="http://schemas.microsoft.com/office/drawing/2014/main" id="{6590AD5E-C3CB-B60E-6FE5-5A293387256D}"/>
              </a:ext>
            </a:extLst>
          </p:cNvPr>
          <p:cNvGraphicFramePr>
            <a:graphicFrameLocks/>
          </p:cNvGraphicFramePr>
          <p:nvPr userDrawn="1">
            <p:custDataLst>
              <p:tags r:id="rId1"/>
            </p:custDataLst>
            <p:extLst>
              <p:ext uri="{D42A27DB-BD31-4B8C-83A1-F6EECF244321}">
                <p14:modId xmlns:p14="http://schemas.microsoft.com/office/powerpoint/2010/main" val="300226163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60" imgH="360" progId="TCLayout.ActiveDocument.1">
                  <p:embed/>
                </p:oleObj>
              </mc:Choice>
              <mc:Fallback>
                <p:oleObj name="think-cell Slide" r:id="rId3" imgW="360" imgH="360" progId="TCLayout.ActiveDocument.1">
                  <p:embed/>
                  <p:pic>
                    <p:nvPicPr>
                      <p:cNvPr id="9" name="think-cell data - do not delete" hidden="1">
                        <a:extLst>
                          <a:ext uri="{FF2B5EF4-FFF2-40B4-BE49-F238E27FC236}">
                            <a16:creationId xmlns:a16="http://schemas.microsoft.com/office/drawing/2014/main" id="{6590AD5E-C3CB-B60E-6FE5-5A293387256D}"/>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Headline">
            <a:extLst>
              <a:ext uri="{FF2B5EF4-FFF2-40B4-BE49-F238E27FC236}">
                <a16:creationId xmlns:a16="http://schemas.microsoft.com/office/drawing/2014/main" id="{1759BA03-7E87-D2C2-9957-C779942CF36D}"/>
              </a:ext>
            </a:extLst>
          </p:cNvPr>
          <p:cNvSpPr>
            <a:spLocks noGrp="1"/>
          </p:cNvSpPr>
          <p:nvPr>
            <p:ph type="ctrTitle" hasCustomPrompt="1"/>
          </p:nvPr>
        </p:nvSpPr>
        <p:spPr>
          <a:xfrm>
            <a:off x="539750" y="1990800"/>
            <a:ext cx="7336347" cy="1488421"/>
          </a:xfrm>
        </p:spPr>
        <p:txBody>
          <a:bodyPr vert="horz" lIns="0" tIns="0" rIns="0" bIns="0" anchor="t" anchorCtr="0">
            <a:spAutoFit/>
          </a:bodyPr>
          <a:lstStyle>
            <a:lvl1pPr algn="l">
              <a:lnSpc>
                <a:spcPct val="92000"/>
              </a:lnSpc>
              <a:defRPr sz="5200" b="0">
                <a:solidFill>
                  <a:schemeClr val="tx2"/>
                </a:solidFill>
              </a:defRPr>
            </a:lvl1pPr>
          </a:lstStyle>
          <a:p>
            <a:r>
              <a:rPr lang="en-US" dirty="0"/>
              <a:t>SH-Bree-Headline </a:t>
            </a:r>
            <a:br>
              <a:rPr lang="en-US" dirty="0"/>
            </a:br>
            <a:r>
              <a:rPr lang="en-US" dirty="0"/>
              <a:t>52 pt</a:t>
            </a:r>
          </a:p>
        </p:txBody>
      </p:sp>
      <p:sp>
        <p:nvSpPr>
          <p:cNvPr id="3" name="Product tag"/>
          <p:cNvSpPr>
            <a:spLocks noGrp="1"/>
          </p:cNvSpPr>
          <p:nvPr>
            <p:ph type="subTitle" idx="1" hasCustomPrompt="1"/>
          </p:nvPr>
        </p:nvSpPr>
        <p:spPr>
          <a:xfrm>
            <a:off x="539750" y="1052513"/>
            <a:ext cx="7337425" cy="936000"/>
          </a:xfrm>
        </p:spPr>
        <p:txBody>
          <a:bodyPr lIns="0" tIns="0" rIns="0" bIns="86400" anchor="b" anchorCtr="0">
            <a:noAutofit/>
          </a:bodyPr>
          <a:lstStyle>
            <a:lvl1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sz="2200" b="0" baseline="0">
                <a:solidFill>
                  <a:schemeClr val="tx1"/>
                </a:solidFill>
                <a:latin typeface="+mj-lt"/>
              </a:defRPr>
            </a:lvl1pPr>
            <a:lvl2pPr marL="0" indent="0" algn="l">
              <a:buNone/>
              <a:defRPr sz="2000">
                <a:solidFill>
                  <a:schemeClr val="tx1">
                    <a:tint val="75000"/>
                  </a:schemeClr>
                </a:solidFill>
                <a:latin typeface="+mj-lt"/>
              </a:defRPr>
            </a:lvl2pPr>
            <a:lvl3pPr marL="0" indent="0" algn="l">
              <a:buNone/>
              <a:defRPr>
                <a:solidFill>
                  <a:schemeClr val="tx1"/>
                </a:solidFill>
                <a:latin typeface="+mj-lt"/>
              </a:defRPr>
            </a:lvl3pPr>
            <a:lvl4pPr marL="0" indent="0" algn="l">
              <a:buNone/>
              <a:defRPr sz="2200">
                <a:solidFill>
                  <a:schemeClr val="accent6"/>
                </a:solidFill>
                <a:latin typeface="+mj-lt"/>
              </a:defRPr>
            </a:lvl4pPr>
            <a:lvl5pPr marL="0" indent="0" algn="l">
              <a:buNone/>
              <a:defRPr sz="2000">
                <a:solidFill>
                  <a:schemeClr val="accent6"/>
                </a:solidFill>
                <a:latin typeface="+mj-lt"/>
              </a:defRPr>
            </a:lvl5pPr>
            <a:lvl6pPr marL="0" indent="0" algn="l">
              <a:buNone/>
              <a:defRPr>
                <a:solidFill>
                  <a:schemeClr val="accent6"/>
                </a:solidFill>
                <a:latin typeface="+mj-lt"/>
              </a:defRPr>
            </a:lvl6pPr>
            <a:lvl7pPr marL="0" indent="0" algn="l">
              <a:buNone/>
              <a:defRPr sz="2200">
                <a:solidFill>
                  <a:schemeClr val="accent3"/>
                </a:solidFill>
                <a:latin typeface="+mj-lt"/>
              </a:defRPr>
            </a:lvl7pPr>
            <a:lvl8pPr marL="0" indent="0" algn="l">
              <a:buNone/>
              <a:defRPr sz="2000">
                <a:solidFill>
                  <a:schemeClr val="accent3"/>
                </a:solidFill>
                <a:latin typeface="+mj-lt"/>
              </a:defRPr>
            </a:lvl8pPr>
            <a:lvl9pPr marL="0" indent="0" algn="l">
              <a:spcBef>
                <a:spcPts val="0"/>
              </a:spcBef>
              <a:buNone/>
              <a:defRPr sz="1600">
                <a:solidFill>
                  <a:schemeClr val="accent3"/>
                </a:solidFill>
                <a:latin typeface="+mj-lt"/>
              </a:defRPr>
            </a:lvl9pPr>
          </a:lstStyle>
          <a:p>
            <a:pPr lvl="0"/>
            <a:r>
              <a:rPr lang="en-US" dirty="0"/>
              <a:t>Optional tag SH-Bree-Headline 22 pt</a:t>
            </a:r>
          </a:p>
        </p:txBody>
      </p:sp>
      <p:cxnSp>
        <p:nvCxnSpPr>
          <p:cNvPr id="4" name="Separating line">
            <a:extLst>
              <a:ext uri="{FF2B5EF4-FFF2-40B4-BE49-F238E27FC236}">
                <a16:creationId xmlns:a16="http://schemas.microsoft.com/office/drawing/2014/main" id="{923428A5-4B48-156D-457F-A52563CC99A5}"/>
              </a:ext>
              <a:ext uri="{C183D7F6-B498-43B3-948B-1728B52AA6E4}">
                <adec:decorative xmlns:adec="http://schemas.microsoft.com/office/drawing/2017/decorative" val="1"/>
              </a:ext>
            </a:extLst>
          </p:cNvPr>
          <p:cNvCxnSpPr>
            <a:cxnSpLocks noGrp="1" noRot="1" noMove="1" noResize="1" noEditPoints="1" noAdjustHandles="1" noChangeArrowheads="1" noChangeShapeType="1"/>
          </p:cNvCxnSpPr>
          <p:nvPr userDrawn="1"/>
        </p:nvCxnSpPr>
        <p:spPr>
          <a:xfrm>
            <a:off x="542926" y="3636000"/>
            <a:ext cx="11085512" cy="0"/>
          </a:xfrm>
          <a:prstGeom prst="line">
            <a:avLst/>
          </a:prstGeom>
          <a:ln w="6350">
            <a:solidFill>
              <a:schemeClr val="tx2"/>
            </a:solidFill>
          </a:ln>
        </p:spPr>
        <p:style>
          <a:lnRef idx="1">
            <a:schemeClr val="accent1"/>
          </a:lnRef>
          <a:fillRef idx="0">
            <a:schemeClr val="accent1"/>
          </a:fillRef>
          <a:effectRef idx="0">
            <a:schemeClr val="accent1"/>
          </a:effectRef>
          <a:fontRef idx="minor">
            <a:schemeClr val="tx1"/>
          </a:fontRef>
        </p:style>
      </p:cxnSp>
      <p:sp>
        <p:nvSpPr>
          <p:cNvPr id="6" name="Content">
            <a:extLst>
              <a:ext uri="{FF2B5EF4-FFF2-40B4-BE49-F238E27FC236}">
                <a16:creationId xmlns:a16="http://schemas.microsoft.com/office/drawing/2014/main" id="{A1C4FBFA-9135-C792-23F7-418C3F935761}"/>
              </a:ext>
            </a:extLst>
          </p:cNvPr>
          <p:cNvSpPr>
            <a:spLocks noGrp="1"/>
          </p:cNvSpPr>
          <p:nvPr>
            <p:ph type="body" sz="quarter" idx="10" hasCustomPrompt="1"/>
          </p:nvPr>
        </p:nvSpPr>
        <p:spPr>
          <a:xfrm>
            <a:off x="539749" y="3960000"/>
            <a:ext cx="5454651" cy="2232000"/>
          </a:xfrm>
        </p:spPr>
        <p:txBody>
          <a:bodyPr/>
          <a:lstStyle>
            <a:lvl1pPr>
              <a:tabLst>
                <a:tab pos="5451475" algn="r"/>
              </a:tabLst>
              <a:defRPr sz="1600"/>
            </a:lvl1pPr>
            <a:lvl2pPr>
              <a:tabLst>
                <a:tab pos="5451475" algn="r"/>
              </a:tabLst>
              <a:defRPr sz="1600"/>
            </a:lvl2pPr>
            <a:lvl3pPr>
              <a:buClr>
                <a:schemeClr val="tx2"/>
              </a:buClr>
              <a:tabLst>
                <a:tab pos="5451475" algn="r"/>
              </a:tabLst>
              <a:defRPr sz="1600"/>
            </a:lvl3pPr>
            <a:lvl4pPr>
              <a:buClr>
                <a:schemeClr val="tx2"/>
              </a:buClr>
              <a:tabLst>
                <a:tab pos="5451475" algn="r"/>
              </a:tabLst>
              <a:defRPr sz="1600"/>
            </a:lvl4pPr>
            <a:lvl5pPr>
              <a:buClr>
                <a:schemeClr val="tx2"/>
              </a:buClr>
              <a:tabLst>
                <a:tab pos="5451475" algn="r"/>
              </a:tabLst>
              <a:defRPr sz="1600"/>
            </a:lvl5pPr>
            <a:lvl6pPr>
              <a:buClr>
                <a:schemeClr val="tx2"/>
              </a:buClr>
              <a:defRPr/>
            </a:lvl6pPr>
            <a:lvl7pPr>
              <a:buClr>
                <a:schemeClr val="tx2"/>
              </a:buClr>
              <a:defRPr/>
            </a:lvl7pPr>
            <a:lvl8pPr>
              <a:buClr>
                <a:schemeClr val="tx2"/>
              </a:buClr>
              <a:defRPr/>
            </a:lvl8pPr>
          </a:lstStyle>
          <a:p>
            <a:pPr lvl="0"/>
            <a:r>
              <a:rPr lang="en-US" dirty="0"/>
              <a:t>Text Calibri 16 pt dolor</a:t>
            </a:r>
          </a:p>
          <a:p>
            <a:pPr lvl="1"/>
            <a:r>
              <a:rPr lang="en-US" noProof="0" dirty="0"/>
              <a:t>Text Calibri 16 pt</a:t>
            </a:r>
          </a:p>
          <a:p>
            <a:pPr lvl="2"/>
            <a:r>
              <a:rPr lang="en-US" noProof="0" dirty="0"/>
              <a:t>Text Calibri 16 pt</a:t>
            </a:r>
          </a:p>
          <a:p>
            <a:pPr lvl="3"/>
            <a:r>
              <a:rPr lang="en-US" noProof="0" dirty="0"/>
              <a:t>Text Calibri 16 pt</a:t>
            </a:r>
            <a:endParaRPr lang="en-US" dirty="0"/>
          </a:p>
        </p:txBody>
      </p:sp>
      <p:pic>
        <p:nvPicPr>
          <p:cNvPr id="10" name="Siemens Healthineers Logo">
            <a:extLst>
              <a:ext uri="{FF2B5EF4-FFF2-40B4-BE49-F238E27FC236}">
                <a16:creationId xmlns:a16="http://schemas.microsoft.com/office/drawing/2014/main" id="{85105B62-2543-CCD5-6162-6DDE6452413E}"/>
              </a:ext>
              <a:ext uri="{C183D7F6-B498-43B3-948B-1728B52AA6E4}">
                <adec:decorative xmlns:adec="http://schemas.microsoft.com/office/drawing/2017/decorative" val="1"/>
              </a:ext>
            </a:extLst>
          </p:cNvPr>
          <p:cNvPicPr>
            <a:picLocks noGrp="1" noRot="1" noMove="1" noResize="1" noEditPoints="1" noAdjustHandles="1" noChangeArrowheads="1" noChangeShapeType="1" noCrop="1"/>
          </p:cNvPicPr>
          <p:nvPr userDrawn="1"/>
        </p:nvPicPr>
        <p:blipFill>
          <a:blip>
            <a:extLst>
              <a:ext uri="{96DAC541-7B7A-43D3-8B79-37D633B846F1}">
                <asvg:svgBlip xmlns:asvg="http://schemas.microsoft.com/office/drawing/2016/SVG/main" r:embed="rId5"/>
              </a:ext>
            </a:extLst>
          </a:blip>
          <a:srcRect/>
          <a:stretch/>
        </p:blipFill>
        <p:spPr bwMode="black">
          <a:xfrm>
            <a:off x="10440000" y="281267"/>
            <a:ext cx="1440000" cy="338400"/>
          </a:xfrm>
          <a:prstGeom prst="rect">
            <a:avLst/>
          </a:prstGeom>
        </p:spPr>
      </p:pic>
      <p:sp>
        <p:nvSpPr>
          <p:cNvPr id="5" name="Date Placeholder 4">
            <a:extLst>
              <a:ext uri="{FF2B5EF4-FFF2-40B4-BE49-F238E27FC236}">
                <a16:creationId xmlns:a16="http://schemas.microsoft.com/office/drawing/2014/main" id="{0CA62D16-E382-D927-CEA9-9C19BBE91178}"/>
              </a:ext>
              <a:ext uri="{C183D7F6-B498-43B3-948B-1728B52AA6E4}">
                <adec:decorative xmlns:adec="http://schemas.microsoft.com/office/drawing/2017/decorative" val="1"/>
              </a:ext>
            </a:extLst>
          </p:cNvPr>
          <p:cNvSpPr>
            <a:spLocks noGrp="1"/>
          </p:cNvSpPr>
          <p:nvPr>
            <p:ph type="dt" sz="half" idx="11"/>
          </p:nvPr>
        </p:nvSpPr>
        <p:spPr/>
        <p:txBody>
          <a:bodyPr/>
          <a:lstStyle/>
          <a:p>
            <a:pPr algn="r"/>
            <a:r>
              <a:rPr lang="en-US"/>
              <a:t>Unrestricted © Siemens Healthineers, 2026</a:t>
            </a:r>
            <a:endParaRPr lang="en-US" dirty="0"/>
          </a:p>
        </p:txBody>
      </p:sp>
      <p:sp>
        <p:nvSpPr>
          <p:cNvPr id="7" name="Footer Placeholder 6">
            <a:extLst>
              <a:ext uri="{FF2B5EF4-FFF2-40B4-BE49-F238E27FC236}">
                <a16:creationId xmlns:a16="http://schemas.microsoft.com/office/drawing/2014/main" id="{C38CB3CF-382D-9447-D700-01C513A3F912}"/>
              </a:ext>
              <a:ext uri="{C183D7F6-B498-43B3-948B-1728B52AA6E4}">
                <adec:decorative xmlns:adec="http://schemas.microsoft.com/office/drawing/2017/decorative" val="1"/>
              </a:ext>
            </a:extLst>
          </p:cNvPr>
          <p:cNvSpPr>
            <a:spLocks noGrp="1"/>
          </p:cNvSpPr>
          <p:nvPr>
            <p:ph type="ftr" sz="quarter" idx="12"/>
          </p:nvPr>
        </p:nvSpPr>
        <p:spPr/>
        <p:txBody>
          <a:bodyPr/>
          <a:lstStyle/>
          <a:p>
            <a:r>
              <a:rPr lang="en-US"/>
              <a:t>SHS DI XP</a:t>
            </a:r>
            <a:endParaRPr lang="en-US" dirty="0"/>
          </a:p>
        </p:txBody>
      </p:sp>
      <p:sp>
        <p:nvSpPr>
          <p:cNvPr id="8" name="Slide Number Placeholder 7">
            <a:extLst>
              <a:ext uri="{FF2B5EF4-FFF2-40B4-BE49-F238E27FC236}">
                <a16:creationId xmlns:a16="http://schemas.microsoft.com/office/drawing/2014/main" id="{89545B20-5B49-AAFF-D04F-39E5E6463313}"/>
              </a:ext>
              <a:ext uri="{C183D7F6-B498-43B3-948B-1728B52AA6E4}">
                <adec:decorative xmlns:adec="http://schemas.microsoft.com/office/drawing/2017/decorative" val="1"/>
              </a:ext>
            </a:extLst>
          </p:cNvPr>
          <p:cNvSpPr>
            <a:spLocks noGrp="1"/>
          </p:cNvSpPr>
          <p:nvPr>
            <p:ph type="sldNum" sz="quarter" idx="13"/>
          </p:nvPr>
        </p:nvSpPr>
        <p:spPr/>
        <p:txBody>
          <a:bodyPr/>
          <a:lstStyle/>
          <a:p>
            <a:fld id="{42B424FB-C8CA-40D0-9E9F-83B6197CB6E7}" type="slidenum">
              <a:rPr lang="en-US" smtClean="0"/>
              <a:pPr/>
              <a:t>‹Nr.›</a:t>
            </a:fld>
            <a:endParaRPr lang="en-US" b="1" dirty="0"/>
          </a:p>
        </p:txBody>
      </p:sp>
    </p:spTree>
    <p:extLst>
      <p:ext uri="{BB962C8B-B14F-4D97-AF65-F5344CB8AC3E}">
        <p14:creationId xmlns:p14="http://schemas.microsoft.com/office/powerpoint/2010/main" val="3069072253"/>
      </p:ext>
    </p:extLst>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63" Type="http://schemas.openxmlformats.org/officeDocument/2006/relationships/slideLayout" Target="../slideLayouts/slideLayout63.xml"/><Relationship Id="rId68" Type="http://schemas.openxmlformats.org/officeDocument/2006/relationships/slideLayout" Target="../slideLayouts/slideLayout68.xml"/><Relationship Id="rId76" Type="http://schemas.openxmlformats.org/officeDocument/2006/relationships/oleObject" Target="../embeddings/oleObject1.bin"/><Relationship Id="rId7" Type="http://schemas.openxmlformats.org/officeDocument/2006/relationships/slideLayout" Target="../slideLayouts/slideLayout7.xml"/><Relationship Id="rId71" Type="http://schemas.openxmlformats.org/officeDocument/2006/relationships/slideLayout" Target="../slideLayouts/slideLayout7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8" Type="http://schemas.openxmlformats.org/officeDocument/2006/relationships/slideLayout" Target="../slideLayouts/slideLayout58.xml"/><Relationship Id="rId66" Type="http://schemas.openxmlformats.org/officeDocument/2006/relationships/slideLayout" Target="../slideLayouts/slideLayout66.xml"/><Relationship Id="rId74"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slideLayout" Target="../slideLayouts/slideLayout57.xml"/><Relationship Id="rId61" Type="http://schemas.openxmlformats.org/officeDocument/2006/relationships/slideLayout" Target="../slideLayouts/slideLayout6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slideLayout" Target="../slideLayouts/slideLayout60.xml"/><Relationship Id="rId65" Type="http://schemas.openxmlformats.org/officeDocument/2006/relationships/slideLayout" Target="../slideLayouts/slideLayout65.xml"/><Relationship Id="rId73" Type="http://schemas.openxmlformats.org/officeDocument/2006/relationships/slideLayout" Target="../slideLayouts/slideLayout73.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slideLayout" Target="../slideLayouts/slideLayout56.xml"/><Relationship Id="rId64" Type="http://schemas.openxmlformats.org/officeDocument/2006/relationships/slideLayout" Target="../slideLayouts/slideLayout64.xml"/><Relationship Id="rId69" Type="http://schemas.openxmlformats.org/officeDocument/2006/relationships/slideLayout" Target="../slideLayouts/slideLayout69.xml"/><Relationship Id="rId77" Type="http://schemas.openxmlformats.org/officeDocument/2006/relationships/image" Target="../media/image1.emf"/><Relationship Id="rId8" Type="http://schemas.openxmlformats.org/officeDocument/2006/relationships/slideLayout" Target="../slideLayouts/slideLayout8.xml"/><Relationship Id="rId51" Type="http://schemas.openxmlformats.org/officeDocument/2006/relationships/slideLayout" Target="../slideLayouts/slideLayout51.xml"/><Relationship Id="rId72" Type="http://schemas.openxmlformats.org/officeDocument/2006/relationships/slideLayout" Target="../slideLayouts/slideLayout72.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slideLayout" Target="../slideLayouts/slideLayout59.xml"/><Relationship Id="rId67" Type="http://schemas.openxmlformats.org/officeDocument/2006/relationships/slideLayout" Target="../slideLayouts/slideLayout67.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62" Type="http://schemas.openxmlformats.org/officeDocument/2006/relationships/slideLayout" Target="../slideLayouts/slideLayout62.xml"/><Relationship Id="rId70" Type="http://schemas.openxmlformats.org/officeDocument/2006/relationships/slideLayout" Target="../slideLayouts/slideLayout70.xml"/><Relationship Id="rId75" Type="http://schemas.openxmlformats.org/officeDocument/2006/relationships/tags" Target="../tags/tag2.xml"/><Relationship Id="rId1" Type="http://schemas.openxmlformats.org/officeDocument/2006/relationships/slideLayout" Target="../slideLayouts/slideLayout1.xml"/><Relationship Id="rId6" Type="http://schemas.openxmlformats.org/officeDocument/2006/relationships/slideLayout" Target="../slideLayouts/slideLayout6.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graphicFrame>
        <p:nvGraphicFramePr>
          <p:cNvPr id="9" name="think-cell data - do not delete" hidden="1">
            <a:extLst>
              <a:ext uri="{FF2B5EF4-FFF2-40B4-BE49-F238E27FC236}">
                <a16:creationId xmlns:a16="http://schemas.microsoft.com/office/drawing/2014/main" id="{E74227A1-B812-87F4-3CBE-49C333B54291}"/>
              </a:ext>
            </a:extLst>
          </p:cNvPr>
          <p:cNvGraphicFramePr>
            <a:graphicFrameLocks/>
          </p:cNvGraphicFramePr>
          <p:nvPr userDrawn="1">
            <p:custDataLst>
              <p:tags r:id="rId75"/>
            </p:custDataLst>
            <p:extLst>
              <p:ext uri="{D42A27DB-BD31-4B8C-83A1-F6EECF244321}">
                <p14:modId xmlns:p14="http://schemas.microsoft.com/office/powerpoint/2010/main" val="2802449002"/>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76" imgW="360" imgH="360" progId="TCLayout.ActiveDocument.1">
                  <p:embed/>
                </p:oleObj>
              </mc:Choice>
              <mc:Fallback>
                <p:oleObj name="think-cell Slide" r:id="rId76" imgW="360" imgH="360" progId="TCLayout.ActiveDocument.1">
                  <p:embed/>
                  <p:pic>
                    <p:nvPicPr>
                      <p:cNvPr id="9" name="think-cell data - do not delete" hidden="1">
                        <a:extLst>
                          <a:ext uri="{FF2B5EF4-FFF2-40B4-BE49-F238E27FC236}">
                            <a16:creationId xmlns:a16="http://schemas.microsoft.com/office/drawing/2014/main" id="{E74227A1-B812-87F4-3CBE-49C333B54291}"/>
                          </a:ext>
                        </a:extLst>
                      </p:cNvPr>
                      <p:cNvPicPr/>
                      <p:nvPr/>
                    </p:nvPicPr>
                    <p:blipFill>
                      <a:blip r:embed="rId77"/>
                      <a:stretch>
                        <a:fillRect/>
                      </a:stretch>
                    </p:blipFill>
                    <p:spPr>
                      <a:xfrm>
                        <a:off x="1588" y="1588"/>
                        <a:ext cx="1588" cy="1588"/>
                      </a:xfrm>
                      <a:prstGeom prst="rect">
                        <a:avLst/>
                      </a:prstGeom>
                    </p:spPr>
                  </p:pic>
                </p:oleObj>
              </mc:Fallback>
            </mc:AlternateContent>
          </a:graphicData>
        </a:graphic>
      </p:graphicFrame>
      <p:sp>
        <p:nvSpPr>
          <p:cNvPr id="2" name="Headline"/>
          <p:cNvSpPr>
            <a:spLocks noGrp="1"/>
          </p:cNvSpPr>
          <p:nvPr>
            <p:ph type="title"/>
          </p:nvPr>
        </p:nvSpPr>
        <p:spPr>
          <a:xfrm>
            <a:off x="540000" y="219599"/>
            <a:ext cx="9210425" cy="832913"/>
          </a:xfrm>
          <a:prstGeom prst="rect">
            <a:avLst/>
          </a:prstGeom>
        </p:spPr>
        <p:txBody>
          <a:bodyPr vert="horz" lIns="0" tIns="0" rIns="0" bIns="0" rtlCol="0" anchor="t" anchorCtr="0">
            <a:noAutofit/>
          </a:bodyPr>
          <a:lstStyle/>
          <a:p>
            <a:r>
              <a:rPr lang="en-US" noProof="0" dirty="0"/>
              <a:t>Title SH-Bree-Headline 27 pt</a:t>
            </a:r>
          </a:p>
        </p:txBody>
      </p:sp>
      <p:sp>
        <p:nvSpPr>
          <p:cNvPr id="3" name="Content"/>
          <p:cNvSpPr>
            <a:spLocks noGrp="1"/>
          </p:cNvSpPr>
          <p:nvPr>
            <p:ph type="body" idx="1"/>
          </p:nvPr>
        </p:nvSpPr>
        <p:spPr>
          <a:xfrm>
            <a:off x="540000" y="1623600"/>
            <a:ext cx="9210425" cy="4572000"/>
          </a:xfrm>
          <a:prstGeom prst="rect">
            <a:avLst/>
          </a:prstGeom>
        </p:spPr>
        <p:txBody>
          <a:bodyPr vert="horz" lIns="0" tIns="0" rIns="0" bIns="0" rtlCol="0">
            <a:noAutofit/>
          </a:bodyPr>
          <a:lstStyle/>
          <a:p>
            <a:pPr lvl="0"/>
            <a:r>
              <a:rPr lang="en-US" noProof="0" dirty="0"/>
              <a:t>Headline Calibri Bold 18 </a:t>
            </a:r>
            <a:r>
              <a:rPr lang="en-US" noProof="0" dirty="0" err="1"/>
              <a:t>pt</a:t>
            </a:r>
            <a:endParaRPr lang="en-US" noProof="0" dirty="0"/>
          </a:p>
          <a:p>
            <a:pPr lvl="1"/>
            <a:r>
              <a:rPr lang="en-US" noProof="0" dirty="0"/>
              <a:t>Text Calibri 18 </a:t>
            </a:r>
            <a:r>
              <a:rPr lang="en-US" noProof="0" dirty="0" err="1"/>
              <a:t>pt</a:t>
            </a:r>
            <a:endParaRPr lang="en-US" noProof="0" dirty="0"/>
          </a:p>
          <a:p>
            <a:pPr lvl="2"/>
            <a:r>
              <a:rPr lang="en-US" noProof="0" dirty="0"/>
              <a:t>Text Calibri 18 </a:t>
            </a:r>
            <a:r>
              <a:rPr lang="en-US" noProof="0" dirty="0" err="1"/>
              <a:t>pt</a:t>
            </a:r>
            <a:endParaRPr lang="en-US" noProof="0" dirty="0"/>
          </a:p>
          <a:p>
            <a:pPr lvl="3"/>
            <a:r>
              <a:rPr lang="en-US" noProof="0" dirty="0"/>
              <a:t>Text Calibri 18 </a:t>
            </a:r>
            <a:r>
              <a:rPr lang="en-US" noProof="0" dirty="0" err="1"/>
              <a:t>pt</a:t>
            </a:r>
            <a:endParaRPr lang="en-US" noProof="0" dirty="0"/>
          </a:p>
          <a:p>
            <a:pPr lvl="4"/>
            <a:r>
              <a:rPr lang="en-US" noProof="0" dirty="0"/>
              <a:t>Text Calibri 18 </a:t>
            </a:r>
            <a:r>
              <a:rPr lang="en-US" noProof="0" dirty="0" err="1"/>
              <a:t>pt</a:t>
            </a:r>
            <a:endParaRPr lang="en-US" noProof="0" dirty="0"/>
          </a:p>
          <a:p>
            <a:pPr lvl="5"/>
            <a:r>
              <a:rPr lang="en-US" noProof="0" dirty="0"/>
              <a:t>Text Calibri 18 </a:t>
            </a:r>
            <a:r>
              <a:rPr lang="en-US" noProof="0" dirty="0" err="1"/>
              <a:t>pt</a:t>
            </a:r>
            <a:endParaRPr lang="en-US" noProof="0" dirty="0"/>
          </a:p>
          <a:p>
            <a:pPr lvl="6"/>
            <a:r>
              <a:rPr lang="en-US" noProof="0" dirty="0"/>
              <a:t>Text Calibri 18 </a:t>
            </a:r>
            <a:r>
              <a:rPr lang="en-US" noProof="0" dirty="0" err="1"/>
              <a:t>pt</a:t>
            </a:r>
            <a:endParaRPr lang="en-US" noProof="0" dirty="0"/>
          </a:p>
          <a:p>
            <a:pPr lvl="7"/>
            <a:r>
              <a:rPr lang="en-US" noProof="0" dirty="0"/>
              <a:t>Text Calibri 18 </a:t>
            </a:r>
            <a:r>
              <a:rPr lang="en-US" noProof="0" dirty="0" err="1"/>
              <a:t>pt</a:t>
            </a:r>
            <a:endParaRPr lang="en-US" noProof="0" dirty="0"/>
          </a:p>
          <a:p>
            <a:pPr lvl="8"/>
            <a:r>
              <a:rPr lang="en-US" noProof="0" dirty="0"/>
              <a:t>Text Calibri 14 </a:t>
            </a:r>
            <a:r>
              <a:rPr lang="en-US" noProof="0" dirty="0" err="1"/>
              <a:t>pt</a:t>
            </a:r>
            <a:endParaRPr lang="en-US" noProof="0" dirty="0"/>
          </a:p>
        </p:txBody>
      </p:sp>
      <p:sp>
        <p:nvSpPr>
          <p:cNvPr id="5" name="Author">
            <a:extLst>
              <a:ext uri="{C183D7F6-B498-43B3-948B-1728B52AA6E4}">
                <adec:decorative xmlns:adec="http://schemas.microsoft.com/office/drawing/2017/decorative" val="1"/>
              </a:ext>
            </a:extLst>
          </p:cNvPr>
          <p:cNvSpPr>
            <a:spLocks noGrp="1"/>
          </p:cNvSpPr>
          <p:nvPr>
            <p:ph type="ftr" sz="quarter" idx="3"/>
          </p:nvPr>
        </p:nvSpPr>
        <p:spPr>
          <a:xfrm>
            <a:off x="8054975" y="6340471"/>
            <a:ext cx="3259452" cy="144000"/>
          </a:xfrm>
          <a:prstGeom prst="rect">
            <a:avLst/>
          </a:prstGeom>
        </p:spPr>
        <p:txBody>
          <a:bodyPr vert="horz" lIns="0" tIns="0" rIns="0" bIns="0" rtlCol="0" anchor="t" anchorCtr="0"/>
          <a:lstStyle>
            <a:lvl1pPr algn="r">
              <a:defRPr sz="1000" b="0">
                <a:solidFill>
                  <a:schemeClr val="tx1"/>
                </a:solidFill>
              </a:defRPr>
            </a:lvl1pPr>
          </a:lstStyle>
          <a:p>
            <a:r>
              <a:rPr lang="en-US"/>
              <a:t>SHS DI XP</a:t>
            </a:r>
            <a:endParaRPr lang="en-US" b="0" dirty="0"/>
          </a:p>
        </p:txBody>
      </p:sp>
      <p:grpSp>
        <p:nvGrpSpPr>
          <p:cNvPr id="4" name="Marker">
            <a:extLst>
              <a:ext uri="{FF2B5EF4-FFF2-40B4-BE49-F238E27FC236}">
                <a16:creationId xmlns:a16="http://schemas.microsoft.com/office/drawing/2014/main" id="{177468D6-3548-46CA-8691-336AA6DB769A}"/>
              </a:ext>
              <a:ext uri="{C183D7F6-B498-43B3-948B-1728B52AA6E4}">
                <adec:decorative xmlns:adec="http://schemas.microsoft.com/office/drawing/2017/decorative" val="1"/>
              </a:ext>
            </a:extLst>
          </p:cNvPr>
          <p:cNvGrpSpPr>
            <a:grpSpLocks noGrp="1" noUngrp="1" noRot="1" noMove="1" noResize="1"/>
          </p:cNvGrpSpPr>
          <p:nvPr userDrawn="1"/>
        </p:nvGrpSpPr>
        <p:grpSpPr>
          <a:xfrm>
            <a:off x="-468000" y="-360000"/>
            <a:ext cx="12999600" cy="7578000"/>
            <a:chOff x="-468000" y="-360000"/>
            <a:chExt cx="12999600" cy="7578000"/>
          </a:xfrm>
        </p:grpSpPr>
        <p:cxnSp>
          <p:nvCxnSpPr>
            <p:cNvPr id="41" name="Gerade Verbindung 40"/>
            <p:cNvCxnSpPr>
              <a:cxnSpLocks noGrp="1" noRot="1" noMove="1" noResize="1" noEditPoints="1" noAdjustHandles="1" noChangeArrowheads="1" noChangeShapeType="1"/>
            </p:cNvCxnSpPr>
            <p:nvPr userDrawn="1"/>
          </p:nvCxnSpPr>
          <p:spPr>
            <a:xfrm>
              <a:off x="540000"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43" name="Gerade Verbindung 42"/>
            <p:cNvCxnSpPr>
              <a:cxnSpLocks noGrp="1" noRot="1" noMove="1" noResize="1" noEditPoints="1" noAdjustHandles="1" noChangeArrowheads="1" noChangeShapeType="1"/>
            </p:cNvCxnSpPr>
            <p:nvPr userDrawn="1"/>
          </p:nvCxnSpPr>
          <p:spPr>
            <a:xfrm>
              <a:off x="540000"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46" name="Gerade Verbindung 45"/>
            <p:cNvCxnSpPr>
              <a:cxnSpLocks noGrp="1" noRot="1" noMove="1" noResize="1" noEditPoints="1" noAdjustHandles="1" noChangeArrowheads="1" noChangeShapeType="1"/>
            </p:cNvCxnSpPr>
            <p:nvPr userDrawn="1"/>
          </p:nvCxnSpPr>
          <p:spPr>
            <a:xfrm>
              <a:off x="1299600"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47" name="Gerade Verbindung 46"/>
            <p:cNvCxnSpPr>
              <a:cxnSpLocks noGrp="1" noRot="1" noMove="1" noResize="1" noEditPoints="1" noAdjustHandles="1" noChangeArrowheads="1" noChangeShapeType="1"/>
            </p:cNvCxnSpPr>
            <p:nvPr userDrawn="1"/>
          </p:nvCxnSpPr>
          <p:spPr>
            <a:xfrm>
              <a:off x="1299600"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49" name="Gerade Verbindung 48"/>
            <p:cNvCxnSpPr>
              <a:cxnSpLocks noGrp="1" noRot="1" noMove="1" noResize="1" noEditPoints="1" noAdjustHandles="1" noChangeArrowheads="1" noChangeShapeType="1"/>
            </p:cNvCxnSpPr>
            <p:nvPr userDrawn="1"/>
          </p:nvCxnSpPr>
          <p:spPr>
            <a:xfrm>
              <a:off x="1479600"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50" name="Gerade Verbindung 49"/>
            <p:cNvCxnSpPr>
              <a:cxnSpLocks noGrp="1" noRot="1" noMove="1" noResize="1" noEditPoints="1" noAdjustHandles="1" noChangeArrowheads="1" noChangeShapeType="1"/>
            </p:cNvCxnSpPr>
            <p:nvPr userDrawn="1"/>
          </p:nvCxnSpPr>
          <p:spPr>
            <a:xfrm>
              <a:off x="1479600"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52" name="Gerade Verbindung 51"/>
            <p:cNvCxnSpPr>
              <a:cxnSpLocks noGrp="1" noRot="1" noMove="1" noResize="1" noEditPoints="1" noAdjustHandles="1" noChangeArrowheads="1" noChangeShapeType="1"/>
            </p:cNvCxnSpPr>
            <p:nvPr userDrawn="1"/>
          </p:nvCxnSpPr>
          <p:spPr>
            <a:xfrm>
              <a:off x="2239200"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53" name="Gerade Verbindung 52"/>
            <p:cNvCxnSpPr>
              <a:cxnSpLocks noGrp="1" noRot="1" noMove="1" noResize="1" noEditPoints="1" noAdjustHandles="1" noChangeArrowheads="1" noChangeShapeType="1"/>
            </p:cNvCxnSpPr>
            <p:nvPr userDrawn="1"/>
          </p:nvCxnSpPr>
          <p:spPr>
            <a:xfrm>
              <a:off x="2239200"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55" name="Gerade Verbindung 54"/>
            <p:cNvCxnSpPr>
              <a:cxnSpLocks noGrp="1" noRot="1" noMove="1" noResize="1" noEditPoints="1" noAdjustHandles="1" noChangeArrowheads="1" noChangeShapeType="1"/>
            </p:cNvCxnSpPr>
            <p:nvPr userDrawn="1"/>
          </p:nvCxnSpPr>
          <p:spPr>
            <a:xfrm>
              <a:off x="2419200"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56" name="Gerade Verbindung 55"/>
            <p:cNvCxnSpPr>
              <a:cxnSpLocks noGrp="1" noRot="1" noMove="1" noResize="1" noEditPoints="1" noAdjustHandles="1" noChangeArrowheads="1" noChangeShapeType="1"/>
            </p:cNvCxnSpPr>
            <p:nvPr userDrawn="1"/>
          </p:nvCxnSpPr>
          <p:spPr>
            <a:xfrm>
              <a:off x="2419200"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58" name="Gerade Verbindung 57"/>
            <p:cNvCxnSpPr>
              <a:cxnSpLocks noGrp="1" noRot="1" noMove="1" noResize="1" noEditPoints="1" noAdjustHandles="1" noChangeArrowheads="1" noChangeShapeType="1"/>
            </p:cNvCxnSpPr>
            <p:nvPr userDrawn="1"/>
          </p:nvCxnSpPr>
          <p:spPr>
            <a:xfrm>
              <a:off x="3178175"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59" name="Gerade Verbindung 58"/>
            <p:cNvCxnSpPr>
              <a:cxnSpLocks noGrp="1" noRot="1" noMove="1" noResize="1" noEditPoints="1" noAdjustHandles="1" noChangeArrowheads="1" noChangeShapeType="1"/>
            </p:cNvCxnSpPr>
            <p:nvPr userDrawn="1"/>
          </p:nvCxnSpPr>
          <p:spPr>
            <a:xfrm>
              <a:off x="3178175"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61" name="Gerade Verbindung 60"/>
            <p:cNvCxnSpPr>
              <a:cxnSpLocks noGrp="1" noRot="1" noMove="1" noResize="1" noEditPoints="1" noAdjustHandles="1" noChangeArrowheads="1" noChangeShapeType="1"/>
            </p:cNvCxnSpPr>
            <p:nvPr userDrawn="1"/>
          </p:nvCxnSpPr>
          <p:spPr>
            <a:xfrm>
              <a:off x="3359150"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62" name="Gerade Verbindung 61"/>
            <p:cNvCxnSpPr>
              <a:cxnSpLocks noGrp="1" noRot="1" noMove="1" noResize="1" noEditPoints="1" noAdjustHandles="1" noChangeArrowheads="1" noChangeShapeType="1"/>
            </p:cNvCxnSpPr>
            <p:nvPr userDrawn="1"/>
          </p:nvCxnSpPr>
          <p:spPr>
            <a:xfrm>
              <a:off x="3359150"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64" name="Gerade Verbindung 63"/>
            <p:cNvCxnSpPr>
              <a:cxnSpLocks noGrp="1" noRot="1" noMove="1" noResize="1" noEditPoints="1" noAdjustHandles="1" noChangeArrowheads="1" noChangeShapeType="1"/>
            </p:cNvCxnSpPr>
            <p:nvPr userDrawn="1"/>
          </p:nvCxnSpPr>
          <p:spPr>
            <a:xfrm>
              <a:off x="4114800"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65" name="Gerade Verbindung 64"/>
            <p:cNvCxnSpPr>
              <a:cxnSpLocks noGrp="1" noRot="1" noMove="1" noResize="1" noEditPoints="1" noAdjustHandles="1" noChangeArrowheads="1" noChangeShapeType="1"/>
            </p:cNvCxnSpPr>
            <p:nvPr userDrawn="1"/>
          </p:nvCxnSpPr>
          <p:spPr>
            <a:xfrm>
              <a:off x="4114800"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67" name="Gerade Verbindung 66"/>
            <p:cNvCxnSpPr>
              <a:cxnSpLocks noGrp="1" noRot="1" noMove="1" noResize="1" noEditPoints="1" noAdjustHandles="1" noChangeArrowheads="1" noChangeShapeType="1"/>
            </p:cNvCxnSpPr>
            <p:nvPr userDrawn="1"/>
          </p:nvCxnSpPr>
          <p:spPr>
            <a:xfrm>
              <a:off x="4295775"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68" name="Gerade Verbindung 67"/>
            <p:cNvCxnSpPr>
              <a:cxnSpLocks noGrp="1" noRot="1" noMove="1" noResize="1" noEditPoints="1" noAdjustHandles="1" noChangeArrowheads="1" noChangeShapeType="1"/>
            </p:cNvCxnSpPr>
            <p:nvPr userDrawn="1"/>
          </p:nvCxnSpPr>
          <p:spPr>
            <a:xfrm>
              <a:off x="4295775"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70" name="Gerade Verbindung 69"/>
            <p:cNvCxnSpPr>
              <a:cxnSpLocks noGrp="1" noRot="1" noMove="1" noResize="1" noEditPoints="1" noAdjustHandles="1" noChangeArrowheads="1" noChangeShapeType="1"/>
            </p:cNvCxnSpPr>
            <p:nvPr userDrawn="1"/>
          </p:nvCxnSpPr>
          <p:spPr>
            <a:xfrm>
              <a:off x="5054600"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71" name="Gerade Verbindung 70"/>
            <p:cNvCxnSpPr>
              <a:cxnSpLocks noGrp="1" noRot="1" noMove="1" noResize="1" noEditPoints="1" noAdjustHandles="1" noChangeArrowheads="1" noChangeShapeType="1"/>
            </p:cNvCxnSpPr>
            <p:nvPr userDrawn="1"/>
          </p:nvCxnSpPr>
          <p:spPr>
            <a:xfrm>
              <a:off x="5054600"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73" name="Gerade Verbindung 72"/>
            <p:cNvCxnSpPr>
              <a:cxnSpLocks noGrp="1" noRot="1" noMove="1" noResize="1" noEditPoints="1" noAdjustHandles="1" noChangeArrowheads="1" noChangeShapeType="1"/>
            </p:cNvCxnSpPr>
            <p:nvPr userDrawn="1"/>
          </p:nvCxnSpPr>
          <p:spPr>
            <a:xfrm>
              <a:off x="5235575"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74" name="Gerade Verbindung 73"/>
            <p:cNvCxnSpPr>
              <a:cxnSpLocks noGrp="1" noRot="1" noMove="1" noResize="1" noEditPoints="1" noAdjustHandles="1" noChangeArrowheads="1" noChangeShapeType="1"/>
            </p:cNvCxnSpPr>
            <p:nvPr userDrawn="1"/>
          </p:nvCxnSpPr>
          <p:spPr>
            <a:xfrm>
              <a:off x="5235575"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76" name="Gerade Verbindung 75"/>
            <p:cNvCxnSpPr>
              <a:cxnSpLocks noGrp="1" noRot="1" noMove="1" noResize="1" noEditPoints="1" noAdjustHandles="1" noChangeArrowheads="1" noChangeShapeType="1"/>
            </p:cNvCxnSpPr>
            <p:nvPr userDrawn="1"/>
          </p:nvCxnSpPr>
          <p:spPr>
            <a:xfrm>
              <a:off x="5994400"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77" name="Gerade Verbindung 76"/>
            <p:cNvCxnSpPr>
              <a:cxnSpLocks noGrp="1" noRot="1" noMove="1" noResize="1" noEditPoints="1" noAdjustHandles="1" noChangeArrowheads="1" noChangeShapeType="1"/>
            </p:cNvCxnSpPr>
            <p:nvPr userDrawn="1"/>
          </p:nvCxnSpPr>
          <p:spPr>
            <a:xfrm>
              <a:off x="5994400"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79" name="Gerade Verbindung 78"/>
            <p:cNvCxnSpPr>
              <a:cxnSpLocks noGrp="1" noRot="1" noMove="1" noResize="1" noEditPoints="1" noAdjustHandles="1" noChangeArrowheads="1" noChangeShapeType="1"/>
            </p:cNvCxnSpPr>
            <p:nvPr userDrawn="1"/>
          </p:nvCxnSpPr>
          <p:spPr>
            <a:xfrm>
              <a:off x="6175375"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80" name="Gerade Verbindung 79"/>
            <p:cNvCxnSpPr>
              <a:cxnSpLocks noGrp="1" noRot="1" noMove="1" noResize="1" noEditPoints="1" noAdjustHandles="1" noChangeArrowheads="1" noChangeShapeType="1"/>
            </p:cNvCxnSpPr>
            <p:nvPr userDrawn="1"/>
          </p:nvCxnSpPr>
          <p:spPr>
            <a:xfrm>
              <a:off x="6175375"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82" name="Gerade Verbindung 81"/>
            <p:cNvCxnSpPr>
              <a:cxnSpLocks noGrp="1" noRot="1" noMove="1" noResize="1" noEditPoints="1" noAdjustHandles="1" noChangeArrowheads="1" noChangeShapeType="1"/>
            </p:cNvCxnSpPr>
            <p:nvPr userDrawn="1"/>
          </p:nvCxnSpPr>
          <p:spPr>
            <a:xfrm>
              <a:off x="6934200"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83" name="Gerade Verbindung 82"/>
            <p:cNvCxnSpPr>
              <a:cxnSpLocks noGrp="1" noRot="1" noMove="1" noResize="1" noEditPoints="1" noAdjustHandles="1" noChangeArrowheads="1" noChangeShapeType="1"/>
            </p:cNvCxnSpPr>
            <p:nvPr userDrawn="1"/>
          </p:nvCxnSpPr>
          <p:spPr>
            <a:xfrm>
              <a:off x="6934200"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85" name="Gerade Verbindung 84"/>
            <p:cNvCxnSpPr>
              <a:cxnSpLocks noGrp="1" noRot="1" noMove="1" noResize="1" noEditPoints="1" noAdjustHandles="1" noChangeArrowheads="1" noChangeShapeType="1"/>
            </p:cNvCxnSpPr>
            <p:nvPr userDrawn="1"/>
          </p:nvCxnSpPr>
          <p:spPr>
            <a:xfrm>
              <a:off x="7114826"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86" name="Gerade Verbindung 85"/>
            <p:cNvCxnSpPr>
              <a:cxnSpLocks noGrp="1" noRot="1" noMove="1" noResize="1" noEditPoints="1" noAdjustHandles="1" noChangeArrowheads="1" noChangeShapeType="1"/>
            </p:cNvCxnSpPr>
            <p:nvPr userDrawn="1"/>
          </p:nvCxnSpPr>
          <p:spPr>
            <a:xfrm>
              <a:off x="7114826"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88" name="Gerade Verbindung 87"/>
            <p:cNvCxnSpPr>
              <a:cxnSpLocks noGrp="1" noRot="1" noMove="1" noResize="1" noEditPoints="1" noAdjustHandles="1" noChangeArrowheads="1" noChangeShapeType="1"/>
            </p:cNvCxnSpPr>
            <p:nvPr userDrawn="1"/>
          </p:nvCxnSpPr>
          <p:spPr>
            <a:xfrm>
              <a:off x="7874000"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89" name="Gerade Verbindung 88"/>
            <p:cNvCxnSpPr>
              <a:cxnSpLocks noGrp="1" noRot="1" noMove="1" noResize="1" noEditPoints="1" noAdjustHandles="1" noChangeArrowheads="1" noChangeShapeType="1"/>
            </p:cNvCxnSpPr>
            <p:nvPr userDrawn="1"/>
          </p:nvCxnSpPr>
          <p:spPr>
            <a:xfrm>
              <a:off x="7874000"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91" name="Gerade Verbindung 90"/>
            <p:cNvCxnSpPr>
              <a:cxnSpLocks noGrp="1" noRot="1" noMove="1" noResize="1" noEditPoints="1" noAdjustHandles="1" noChangeArrowheads="1" noChangeShapeType="1"/>
            </p:cNvCxnSpPr>
            <p:nvPr userDrawn="1"/>
          </p:nvCxnSpPr>
          <p:spPr>
            <a:xfrm>
              <a:off x="8054975"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92" name="Gerade Verbindung 91"/>
            <p:cNvCxnSpPr>
              <a:cxnSpLocks noGrp="1" noRot="1" noMove="1" noResize="1" noEditPoints="1" noAdjustHandles="1" noChangeArrowheads="1" noChangeShapeType="1"/>
            </p:cNvCxnSpPr>
            <p:nvPr userDrawn="1"/>
          </p:nvCxnSpPr>
          <p:spPr>
            <a:xfrm>
              <a:off x="8054975"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94" name="Gerade Verbindung 93"/>
            <p:cNvCxnSpPr>
              <a:cxnSpLocks noGrp="1" noRot="1" noMove="1" noResize="1" noEditPoints="1" noAdjustHandles="1" noChangeArrowheads="1" noChangeShapeType="1"/>
            </p:cNvCxnSpPr>
            <p:nvPr userDrawn="1"/>
          </p:nvCxnSpPr>
          <p:spPr>
            <a:xfrm>
              <a:off x="8813800"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95" name="Gerade Verbindung 94"/>
            <p:cNvCxnSpPr>
              <a:cxnSpLocks noGrp="1" noRot="1" noMove="1" noResize="1" noEditPoints="1" noAdjustHandles="1" noChangeArrowheads="1" noChangeShapeType="1"/>
            </p:cNvCxnSpPr>
            <p:nvPr userDrawn="1"/>
          </p:nvCxnSpPr>
          <p:spPr>
            <a:xfrm>
              <a:off x="8813800"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97" name="Gerade Verbindung 96"/>
            <p:cNvCxnSpPr>
              <a:cxnSpLocks noGrp="1" noRot="1" noMove="1" noResize="1" noEditPoints="1" noAdjustHandles="1" noChangeArrowheads="1" noChangeShapeType="1"/>
            </p:cNvCxnSpPr>
            <p:nvPr userDrawn="1"/>
          </p:nvCxnSpPr>
          <p:spPr>
            <a:xfrm>
              <a:off x="8994775"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98" name="Gerade Verbindung 97"/>
            <p:cNvCxnSpPr>
              <a:cxnSpLocks noGrp="1" noRot="1" noMove="1" noResize="1" noEditPoints="1" noAdjustHandles="1" noChangeArrowheads="1" noChangeShapeType="1"/>
            </p:cNvCxnSpPr>
            <p:nvPr userDrawn="1"/>
          </p:nvCxnSpPr>
          <p:spPr>
            <a:xfrm>
              <a:off x="8994775"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00" name="Gerade Verbindung 99"/>
            <p:cNvCxnSpPr>
              <a:cxnSpLocks noGrp="1" noRot="1" noMove="1" noResize="1" noEditPoints="1" noAdjustHandles="1" noChangeArrowheads="1" noChangeShapeType="1"/>
            </p:cNvCxnSpPr>
            <p:nvPr userDrawn="1"/>
          </p:nvCxnSpPr>
          <p:spPr>
            <a:xfrm>
              <a:off x="9751003"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01" name="Gerade Verbindung 100"/>
            <p:cNvCxnSpPr>
              <a:cxnSpLocks noGrp="1" noRot="1" noMove="1" noResize="1" noEditPoints="1" noAdjustHandles="1" noChangeArrowheads="1" noChangeShapeType="1"/>
            </p:cNvCxnSpPr>
            <p:nvPr userDrawn="1"/>
          </p:nvCxnSpPr>
          <p:spPr>
            <a:xfrm>
              <a:off x="9751003"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03" name="Gerade Verbindung 102"/>
            <p:cNvCxnSpPr>
              <a:cxnSpLocks noGrp="1" noRot="1" noMove="1" noResize="1" noEditPoints="1" noAdjustHandles="1" noChangeArrowheads="1" noChangeShapeType="1"/>
            </p:cNvCxnSpPr>
            <p:nvPr userDrawn="1"/>
          </p:nvCxnSpPr>
          <p:spPr>
            <a:xfrm>
              <a:off x="9928225"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04" name="Gerade Verbindung 103"/>
            <p:cNvCxnSpPr>
              <a:cxnSpLocks noGrp="1" noRot="1" noMove="1" noResize="1" noEditPoints="1" noAdjustHandles="1" noChangeArrowheads="1" noChangeShapeType="1"/>
            </p:cNvCxnSpPr>
            <p:nvPr userDrawn="1"/>
          </p:nvCxnSpPr>
          <p:spPr>
            <a:xfrm>
              <a:off x="9928225"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06" name="Gerade Verbindung 105"/>
            <p:cNvCxnSpPr>
              <a:cxnSpLocks noGrp="1" noRot="1" noMove="1" noResize="1" noEditPoints="1" noAdjustHandles="1" noChangeArrowheads="1" noChangeShapeType="1"/>
            </p:cNvCxnSpPr>
            <p:nvPr userDrawn="1"/>
          </p:nvCxnSpPr>
          <p:spPr>
            <a:xfrm>
              <a:off x="10690225"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07" name="Gerade Verbindung 106"/>
            <p:cNvCxnSpPr>
              <a:cxnSpLocks noGrp="1" noRot="1" noMove="1" noResize="1" noEditPoints="1" noAdjustHandles="1" noChangeArrowheads="1" noChangeShapeType="1"/>
            </p:cNvCxnSpPr>
            <p:nvPr userDrawn="1"/>
          </p:nvCxnSpPr>
          <p:spPr>
            <a:xfrm>
              <a:off x="10690225"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09" name="Gerade Verbindung 108"/>
            <p:cNvCxnSpPr>
              <a:cxnSpLocks noGrp="1" noRot="1" noMove="1" noResize="1" noEditPoints="1" noAdjustHandles="1" noChangeArrowheads="1" noChangeShapeType="1"/>
            </p:cNvCxnSpPr>
            <p:nvPr userDrawn="1"/>
          </p:nvCxnSpPr>
          <p:spPr>
            <a:xfrm>
              <a:off x="10868025"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10" name="Gerade Verbindung 109"/>
            <p:cNvCxnSpPr>
              <a:cxnSpLocks noGrp="1" noRot="1" noMove="1" noResize="1" noEditPoints="1" noAdjustHandles="1" noChangeArrowheads="1" noChangeShapeType="1"/>
            </p:cNvCxnSpPr>
            <p:nvPr userDrawn="1"/>
          </p:nvCxnSpPr>
          <p:spPr>
            <a:xfrm>
              <a:off x="10868025"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12" name="Gerade Verbindung 111"/>
            <p:cNvCxnSpPr>
              <a:cxnSpLocks noGrp="1" noRot="1" noMove="1" noResize="1" noEditPoints="1" noAdjustHandles="1" noChangeArrowheads="1" noChangeShapeType="1"/>
            </p:cNvCxnSpPr>
            <p:nvPr userDrawn="1"/>
          </p:nvCxnSpPr>
          <p:spPr>
            <a:xfrm>
              <a:off x="11628438" y="-360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13" name="Gerade Verbindung 112"/>
            <p:cNvCxnSpPr>
              <a:cxnSpLocks noGrp="1" noRot="1" noMove="1" noResize="1" noEditPoints="1" noAdjustHandles="1" noChangeArrowheads="1" noChangeShapeType="1"/>
            </p:cNvCxnSpPr>
            <p:nvPr userDrawn="1"/>
          </p:nvCxnSpPr>
          <p:spPr>
            <a:xfrm>
              <a:off x="11628438" y="700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15" name="Gerade Verbindung 114"/>
            <p:cNvCxnSpPr>
              <a:cxnSpLocks noGrp="1" noRot="1" noMove="1" noResize="1" noEditPoints="1" noAdjustHandles="1" noChangeArrowheads="1" noChangeShapeType="1"/>
            </p:cNvCxnSpPr>
            <p:nvPr userDrawn="1"/>
          </p:nvCxnSpPr>
          <p:spPr>
            <a:xfrm rot="5400000">
              <a:off x="-360000" y="151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17" name="Gerade Verbindung 116"/>
            <p:cNvCxnSpPr>
              <a:cxnSpLocks noGrp="1" noRot="1" noMove="1" noResize="1" noEditPoints="1" noAdjustHandles="1" noChangeArrowheads="1" noChangeShapeType="1"/>
            </p:cNvCxnSpPr>
            <p:nvPr userDrawn="1"/>
          </p:nvCxnSpPr>
          <p:spPr>
            <a:xfrm rot="5400000">
              <a:off x="-360000" y="6084838"/>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18" name="Gerade Verbindung 117"/>
            <p:cNvCxnSpPr>
              <a:cxnSpLocks noGrp="1" noRot="1" noMove="1" noResize="1" noEditPoints="1" noAdjustHandles="1" noChangeArrowheads="1" noChangeShapeType="1"/>
            </p:cNvCxnSpPr>
            <p:nvPr userDrawn="1"/>
          </p:nvCxnSpPr>
          <p:spPr>
            <a:xfrm rot="5400000">
              <a:off x="12423600" y="1512000"/>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19" name="Gerade Verbindung 118"/>
            <p:cNvCxnSpPr>
              <a:cxnSpLocks noGrp="1" noRot="1" noMove="1" noResize="1" noEditPoints="1" noAdjustHandles="1" noChangeArrowheads="1" noChangeShapeType="1"/>
            </p:cNvCxnSpPr>
            <p:nvPr userDrawn="1"/>
          </p:nvCxnSpPr>
          <p:spPr>
            <a:xfrm rot="5400000">
              <a:off x="12423600" y="6084838"/>
              <a:ext cx="0" cy="216000"/>
            </a:xfrm>
            <a:prstGeom prst="line">
              <a:avLst/>
            </a:prstGeom>
            <a:ln w="9525">
              <a:solidFill>
                <a:schemeClr val="accent2"/>
              </a:solidFill>
            </a:ln>
          </p:spPr>
          <p:style>
            <a:lnRef idx="1">
              <a:schemeClr val="accent1"/>
            </a:lnRef>
            <a:fillRef idx="0">
              <a:schemeClr val="accent1"/>
            </a:fillRef>
            <a:effectRef idx="0">
              <a:schemeClr val="accent1"/>
            </a:effectRef>
            <a:fontRef idx="minor">
              <a:schemeClr val="tx1"/>
            </a:fontRef>
          </p:style>
        </p:cxnSp>
      </p:grpSp>
      <p:sp>
        <p:nvSpPr>
          <p:cNvPr id="6" name="Restricted">
            <a:extLst>
              <a:ext uri="{FF2B5EF4-FFF2-40B4-BE49-F238E27FC236}">
                <a16:creationId xmlns:a16="http://schemas.microsoft.com/office/drawing/2014/main" id="{C63F6404-2C68-C7B1-89C5-65A1972B46A3}"/>
              </a:ext>
              <a:ext uri="{C183D7F6-B498-43B3-948B-1728B52AA6E4}">
                <adec:decorative xmlns:adec="http://schemas.microsoft.com/office/drawing/2017/decorative" val="1"/>
              </a:ext>
            </a:extLst>
          </p:cNvPr>
          <p:cNvSpPr>
            <a:spLocks noGrp="1"/>
          </p:cNvSpPr>
          <p:nvPr>
            <p:ph type="dt" sz="half" idx="2"/>
          </p:nvPr>
        </p:nvSpPr>
        <p:spPr>
          <a:xfrm>
            <a:off x="8057238" y="6519470"/>
            <a:ext cx="3571200" cy="144000"/>
          </a:xfrm>
          <a:prstGeom prst="rect">
            <a:avLst/>
          </a:prstGeom>
        </p:spPr>
        <p:txBody>
          <a:bodyPr vert="horz" lIns="0" tIns="0" rIns="0" bIns="0" rtlCol="0" anchor="t"/>
          <a:lstStyle>
            <a:lvl1pPr algn="r">
              <a:defRPr sz="1000" b="0">
                <a:solidFill>
                  <a:schemeClr val="tx1"/>
                </a:solidFill>
              </a:defRPr>
            </a:lvl1pPr>
          </a:lstStyle>
          <a:p>
            <a:r>
              <a:rPr lang="en-US"/>
              <a:t>Unrestricted © Siemens Healthineers, 2026</a:t>
            </a:r>
            <a:endParaRPr lang="en-US" b="0" dirty="0"/>
          </a:p>
        </p:txBody>
      </p:sp>
      <p:sp>
        <p:nvSpPr>
          <p:cNvPr id="7" name="Page Number">
            <a:extLst>
              <a:ext uri="{FF2B5EF4-FFF2-40B4-BE49-F238E27FC236}">
                <a16:creationId xmlns:a16="http://schemas.microsoft.com/office/drawing/2014/main" id="{E6B9F98E-4B5F-5EC6-13DE-D11F89E45545}"/>
              </a:ext>
              <a:ext uri="{C183D7F6-B498-43B3-948B-1728B52AA6E4}">
                <adec:decorative xmlns:adec="http://schemas.microsoft.com/office/drawing/2017/decorative" val="1"/>
              </a:ext>
            </a:extLst>
          </p:cNvPr>
          <p:cNvSpPr>
            <a:spLocks noGrp="1"/>
          </p:cNvSpPr>
          <p:nvPr>
            <p:ph type="sldNum" sz="quarter" idx="4"/>
          </p:nvPr>
        </p:nvSpPr>
        <p:spPr>
          <a:xfrm>
            <a:off x="11347638" y="6340471"/>
            <a:ext cx="280800" cy="144000"/>
          </a:xfrm>
          <a:prstGeom prst="rect">
            <a:avLst/>
          </a:prstGeom>
        </p:spPr>
        <p:txBody>
          <a:bodyPr vert="horz" lIns="0" tIns="0" rIns="0" bIns="0" rtlCol="0" anchor="t"/>
          <a:lstStyle>
            <a:lvl1pPr algn="r">
              <a:defRPr sz="1000" b="1">
                <a:solidFill>
                  <a:schemeClr val="tx1"/>
                </a:solidFill>
              </a:defRPr>
            </a:lvl1pPr>
          </a:lstStyle>
          <a:p>
            <a:fld id="{42B424FB-C8CA-40D0-9E9F-83B6197CB6E7}" type="slidenum">
              <a:rPr lang="en-US" smtClean="0"/>
              <a:pPr/>
              <a:t>‹Nr.›</a:t>
            </a:fld>
            <a:endParaRPr lang="en-US" dirty="0"/>
          </a:p>
        </p:txBody>
      </p:sp>
    </p:spTree>
    <p:extLst>
      <p:ext uri="{BB962C8B-B14F-4D97-AF65-F5344CB8AC3E}">
        <p14:creationId xmlns:p14="http://schemas.microsoft.com/office/powerpoint/2010/main" val="3916514128"/>
      </p:ext>
    </p:extLst>
  </p:cSld>
  <p:clrMap bg1="lt1" tx1="dk1" bg2="lt2" tx2="dk2" accent1="accent1" accent2="accent2" accent3="accent3" accent4="accent4" accent5="accent5" accent6="accent6" hlink="hlink" folHlink="folHlink"/>
  <p:sldLayoutIdLst>
    <p:sldLayoutId id="2147483734" r:id="rId1"/>
    <p:sldLayoutId id="2147483735" r:id="rId2"/>
    <p:sldLayoutId id="2147483736" r:id="rId3"/>
    <p:sldLayoutId id="2147483737" r:id="rId4"/>
    <p:sldLayoutId id="2147483738" r:id="rId5"/>
    <p:sldLayoutId id="2147483739" r:id="rId6"/>
    <p:sldLayoutId id="2147483740" r:id="rId7"/>
    <p:sldLayoutId id="2147483741" r:id="rId8"/>
    <p:sldLayoutId id="2147483742" r:id="rId9"/>
    <p:sldLayoutId id="2147483743" r:id="rId10"/>
    <p:sldLayoutId id="2147483744" r:id="rId11"/>
    <p:sldLayoutId id="2147483745" r:id="rId12"/>
    <p:sldLayoutId id="2147483746" r:id="rId13"/>
    <p:sldLayoutId id="2147483747" r:id="rId14"/>
    <p:sldLayoutId id="2147483748" r:id="rId15"/>
    <p:sldLayoutId id="2147483749" r:id="rId16"/>
    <p:sldLayoutId id="2147483750" r:id="rId17"/>
    <p:sldLayoutId id="2147483751" r:id="rId18"/>
    <p:sldLayoutId id="2147483752" r:id="rId19"/>
    <p:sldLayoutId id="2147483753" r:id="rId20"/>
    <p:sldLayoutId id="2147483754" r:id="rId21"/>
    <p:sldLayoutId id="2147483755" r:id="rId22"/>
    <p:sldLayoutId id="2147483756" r:id="rId23"/>
    <p:sldLayoutId id="2147483757" r:id="rId24"/>
    <p:sldLayoutId id="2147483758" r:id="rId25"/>
    <p:sldLayoutId id="2147483759" r:id="rId26"/>
    <p:sldLayoutId id="2147483760" r:id="rId27"/>
    <p:sldLayoutId id="2147483761" r:id="rId28"/>
    <p:sldLayoutId id="2147483762" r:id="rId29"/>
    <p:sldLayoutId id="2147483763" r:id="rId30"/>
    <p:sldLayoutId id="2147483764" r:id="rId31"/>
    <p:sldLayoutId id="2147483765" r:id="rId32"/>
    <p:sldLayoutId id="2147483766" r:id="rId33"/>
    <p:sldLayoutId id="2147483767" r:id="rId34"/>
    <p:sldLayoutId id="2147483768" r:id="rId35"/>
    <p:sldLayoutId id="2147483769" r:id="rId36"/>
    <p:sldLayoutId id="2147483770" r:id="rId37"/>
    <p:sldLayoutId id="2147483771" r:id="rId38"/>
    <p:sldLayoutId id="2147483772" r:id="rId39"/>
    <p:sldLayoutId id="2147483773" r:id="rId40"/>
    <p:sldLayoutId id="2147483774" r:id="rId41"/>
    <p:sldLayoutId id="2147483775" r:id="rId42"/>
    <p:sldLayoutId id="2147483776" r:id="rId43"/>
    <p:sldLayoutId id="2147483777" r:id="rId44"/>
    <p:sldLayoutId id="2147483778" r:id="rId45"/>
    <p:sldLayoutId id="2147483779" r:id="rId46"/>
    <p:sldLayoutId id="2147483780" r:id="rId47"/>
    <p:sldLayoutId id="2147483781" r:id="rId48"/>
    <p:sldLayoutId id="2147483782" r:id="rId49"/>
    <p:sldLayoutId id="2147483783" r:id="rId50"/>
    <p:sldLayoutId id="2147483784" r:id="rId51"/>
    <p:sldLayoutId id="2147483785" r:id="rId52"/>
    <p:sldLayoutId id="2147483786" r:id="rId53"/>
    <p:sldLayoutId id="2147483787" r:id="rId54"/>
    <p:sldLayoutId id="2147483788" r:id="rId55"/>
    <p:sldLayoutId id="2147483789" r:id="rId56"/>
    <p:sldLayoutId id="2147483790" r:id="rId57"/>
    <p:sldLayoutId id="2147483791" r:id="rId58"/>
    <p:sldLayoutId id="2147483792" r:id="rId59"/>
    <p:sldLayoutId id="2147483793" r:id="rId60"/>
    <p:sldLayoutId id="2147483794" r:id="rId61"/>
    <p:sldLayoutId id="2147483795" r:id="rId62"/>
    <p:sldLayoutId id="2147483796" r:id="rId63"/>
    <p:sldLayoutId id="2147483797" r:id="rId64"/>
    <p:sldLayoutId id="2147483798" r:id="rId65"/>
    <p:sldLayoutId id="2147483799" r:id="rId66"/>
    <p:sldLayoutId id="2147483800" r:id="rId67"/>
    <p:sldLayoutId id="2147483801" r:id="rId68"/>
    <p:sldLayoutId id="2147483802" r:id="rId69"/>
    <p:sldLayoutId id="2147483803" r:id="rId70"/>
    <p:sldLayoutId id="2147483804" r:id="rId71"/>
    <p:sldLayoutId id="2147483805" r:id="rId72"/>
    <p:sldLayoutId id="2147483806" r:id="rId73"/>
  </p:sldLayoutIdLst>
  <p:hf hdr="0"/>
  <p:txStyles>
    <p:titleStyle>
      <a:lvl1pPr algn="l" defTabSz="914400" rtl="0" eaLnBrk="1" latinLnBrk="0" hangingPunct="1">
        <a:spcBef>
          <a:spcPct val="0"/>
        </a:spcBef>
        <a:buNone/>
        <a:defRPr sz="2700" b="0" kern="1200">
          <a:solidFill>
            <a:schemeClr val="bg2"/>
          </a:solidFill>
          <a:latin typeface="+mj-lt"/>
          <a:ea typeface="+mj-ea"/>
          <a:cs typeface="+mj-cs"/>
        </a:defRPr>
      </a:lvl1pPr>
    </p:titleStyle>
    <p:bodyStyle>
      <a:lvl1pPr marL="0" indent="0" algn="l" defTabSz="914400" rtl="0" eaLnBrk="1" latinLnBrk="0" hangingPunct="1">
        <a:lnSpc>
          <a:spcPct val="100000"/>
        </a:lnSpc>
        <a:spcBef>
          <a:spcPts val="0"/>
        </a:spcBef>
        <a:buFont typeface="Arial" panose="020B0604020202020204" pitchFamily="34" charset="0"/>
        <a:buNone/>
        <a:defRPr sz="1800" b="1" kern="1200">
          <a:solidFill>
            <a:schemeClr val="tx1"/>
          </a:solidFill>
          <a:latin typeface="+mn-lt"/>
          <a:ea typeface="+mn-ea"/>
          <a:cs typeface="+mn-cs"/>
        </a:defRPr>
      </a:lvl1pPr>
      <a:lvl2pPr marL="0" indent="0" algn="l" defTabSz="914400" rtl="0" eaLnBrk="1" latinLnBrk="0" hangingPunct="1">
        <a:lnSpc>
          <a:spcPct val="100000"/>
        </a:lnSpc>
        <a:spcBef>
          <a:spcPts val="0"/>
        </a:spcBef>
        <a:buClr>
          <a:schemeClr val="bg2"/>
        </a:buClr>
        <a:buFont typeface="Arial" panose="020B0604020202020204" pitchFamily="34" charset="0"/>
        <a:buNone/>
        <a:defRPr sz="1800" kern="1200">
          <a:solidFill>
            <a:schemeClr val="tx1"/>
          </a:solidFill>
          <a:latin typeface="+mn-lt"/>
          <a:ea typeface="+mn-ea"/>
          <a:cs typeface="+mn-cs"/>
        </a:defRPr>
      </a:lvl2pPr>
      <a:lvl3pPr marL="216000" indent="-216000" algn="l" defTabSz="914400" rtl="0" eaLnBrk="1" latinLnBrk="0" hangingPunct="1">
        <a:lnSpc>
          <a:spcPct val="100000"/>
        </a:lnSpc>
        <a:spcBef>
          <a:spcPts val="0"/>
        </a:spcBef>
        <a:buClr>
          <a:schemeClr val="bg2"/>
        </a:buClr>
        <a:buFont typeface="Arial" panose="020B0604020202020204" pitchFamily="34" charset="0"/>
        <a:buChar char="•"/>
        <a:defRPr sz="1800" kern="1200">
          <a:solidFill>
            <a:schemeClr val="tx1"/>
          </a:solidFill>
          <a:latin typeface="+mn-lt"/>
          <a:ea typeface="+mn-ea"/>
          <a:cs typeface="+mn-cs"/>
        </a:defRPr>
      </a:lvl3pPr>
      <a:lvl4pPr marL="432000" indent="-216000" algn="l" defTabSz="914400" rtl="0" eaLnBrk="1" latinLnBrk="0" hangingPunct="1">
        <a:lnSpc>
          <a:spcPct val="100000"/>
        </a:lnSpc>
        <a:spcBef>
          <a:spcPts val="0"/>
        </a:spcBef>
        <a:buClr>
          <a:schemeClr val="bg2"/>
        </a:buClr>
        <a:buFont typeface="Arial" panose="020B0604020202020204" pitchFamily="34" charset="0"/>
        <a:buChar char="•"/>
        <a:defRPr sz="1800" kern="1200">
          <a:solidFill>
            <a:schemeClr val="tx1"/>
          </a:solidFill>
          <a:latin typeface="+mn-lt"/>
          <a:ea typeface="+mn-ea"/>
          <a:cs typeface="+mn-cs"/>
        </a:defRPr>
      </a:lvl4pPr>
      <a:lvl5pPr marL="648000" indent="-216000" algn="l" defTabSz="914400" rtl="0" eaLnBrk="1" latinLnBrk="0" hangingPunct="1">
        <a:lnSpc>
          <a:spcPct val="100000"/>
        </a:lnSpc>
        <a:spcBef>
          <a:spcPts val="0"/>
        </a:spcBef>
        <a:buClr>
          <a:schemeClr val="bg2"/>
        </a:buClr>
        <a:buFont typeface="Arial" panose="020B0604020202020204" pitchFamily="34" charset="0"/>
        <a:buChar char="•"/>
        <a:defRPr sz="1800" kern="1200">
          <a:solidFill>
            <a:schemeClr val="tx1"/>
          </a:solidFill>
          <a:latin typeface="+mn-lt"/>
          <a:ea typeface="+mn-ea"/>
          <a:cs typeface="+mn-cs"/>
        </a:defRPr>
      </a:lvl5pPr>
      <a:lvl6pPr marL="864000" marR="0" indent="-216000" algn="l" defTabSz="914400" rtl="0" eaLnBrk="1" fontAlgn="auto" latinLnBrk="0" hangingPunct="1">
        <a:lnSpc>
          <a:spcPct val="100000"/>
        </a:lnSpc>
        <a:spcBef>
          <a:spcPts val="0"/>
        </a:spcBef>
        <a:spcAft>
          <a:spcPts val="0"/>
        </a:spcAft>
        <a:buClr>
          <a:schemeClr val="bg2"/>
        </a:buClr>
        <a:buSzTx/>
        <a:buFont typeface="Arial" panose="020B0604020202020204" pitchFamily="34" charset="0"/>
        <a:buChar char="•"/>
        <a:tabLst/>
        <a:defRPr sz="1800" kern="1200">
          <a:solidFill>
            <a:schemeClr val="tx1"/>
          </a:solidFill>
          <a:latin typeface="+mn-lt"/>
          <a:ea typeface="+mn-ea"/>
          <a:cs typeface="+mn-cs"/>
        </a:defRPr>
      </a:lvl6pPr>
      <a:lvl7pPr marL="1080000" indent="-216000" algn="l" defTabSz="914400" rtl="0" eaLnBrk="1" latinLnBrk="0" hangingPunct="1">
        <a:spcBef>
          <a:spcPts val="0"/>
        </a:spcBef>
        <a:buClr>
          <a:schemeClr val="bg2"/>
        </a:buClr>
        <a:buFont typeface="Arial" panose="020B0604020202020204" pitchFamily="34" charset="0"/>
        <a:buChar char="•"/>
        <a:defRPr sz="1800" kern="1200">
          <a:solidFill>
            <a:schemeClr val="tx1"/>
          </a:solidFill>
          <a:latin typeface="+mn-lt"/>
          <a:ea typeface="+mn-ea"/>
          <a:cs typeface="+mn-cs"/>
        </a:defRPr>
      </a:lvl7pPr>
      <a:lvl8pPr marL="1296000" marR="0" indent="-216000" algn="l" defTabSz="914400" rtl="0" eaLnBrk="1" fontAlgn="auto" latinLnBrk="0" hangingPunct="1">
        <a:lnSpc>
          <a:spcPct val="100000"/>
        </a:lnSpc>
        <a:spcBef>
          <a:spcPts val="0"/>
        </a:spcBef>
        <a:spcAft>
          <a:spcPts val="0"/>
        </a:spcAft>
        <a:buClr>
          <a:schemeClr val="bg2"/>
        </a:buClr>
        <a:buSzTx/>
        <a:buFont typeface="Arial" panose="020B0604020202020204" pitchFamily="34" charset="0"/>
        <a:buChar char="•"/>
        <a:tabLst/>
        <a:defRPr sz="1800" kern="1200">
          <a:solidFill>
            <a:schemeClr val="tx1"/>
          </a:solidFill>
          <a:latin typeface="+mn-lt"/>
          <a:ea typeface="+mn-ea"/>
          <a:cs typeface="+mn-cs"/>
        </a:defRPr>
      </a:lvl8pPr>
      <a:lvl9pPr marL="0" indent="0" algn="l" defTabSz="914400" rtl="0" eaLnBrk="1" latinLnBrk="0" hangingPunct="1">
        <a:spcBef>
          <a:spcPts val="1600"/>
        </a:spcBef>
        <a:buFontTx/>
        <a:buNone/>
        <a:defRPr sz="14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340">
          <p15:clr>
            <a:srgbClr val="F26B43"/>
          </p15:clr>
        </p15:guide>
        <p15:guide id="2" pos="819">
          <p15:clr>
            <a:srgbClr val="A4A3A4"/>
          </p15:clr>
        </p15:guide>
        <p15:guide id="3" pos="930">
          <p15:clr>
            <a:srgbClr val="A4A3A4"/>
          </p15:clr>
        </p15:guide>
        <p15:guide id="4" pos="1411">
          <p15:clr>
            <a:srgbClr val="A4A3A4"/>
          </p15:clr>
        </p15:guide>
        <p15:guide id="5" pos="1524">
          <p15:clr>
            <a:srgbClr val="A4A3A4"/>
          </p15:clr>
        </p15:guide>
        <p15:guide id="6" pos="2002">
          <p15:clr>
            <a:srgbClr val="A4A3A4"/>
          </p15:clr>
        </p15:guide>
        <p15:guide id="7" pos="2118">
          <p15:clr>
            <a:srgbClr val="A4A3A4"/>
          </p15:clr>
        </p15:guide>
        <p15:guide id="8" pos="2592">
          <p15:clr>
            <a:srgbClr val="A4A3A4"/>
          </p15:clr>
        </p15:guide>
        <p15:guide id="9" pos="2705">
          <p15:clr>
            <a:srgbClr val="A4A3A4"/>
          </p15:clr>
        </p15:guide>
        <p15:guide id="10" pos="3184">
          <p15:clr>
            <a:srgbClr val="A4A3A4"/>
          </p15:clr>
        </p15:guide>
        <p15:guide id="11" pos="3300">
          <p15:clr>
            <a:srgbClr val="A4A3A4"/>
          </p15:clr>
        </p15:guide>
        <p15:guide id="12" pos="3776">
          <p15:clr>
            <a:srgbClr val="A4A3A4"/>
          </p15:clr>
        </p15:guide>
        <p15:guide id="13" pos="3889">
          <p15:clr>
            <a:srgbClr val="A4A3A4"/>
          </p15:clr>
        </p15:guide>
        <p15:guide id="14" pos="4368">
          <p15:clr>
            <a:srgbClr val="A4A3A4"/>
          </p15:clr>
        </p15:guide>
        <p15:guide id="15" pos="4481">
          <p15:clr>
            <a:srgbClr val="A4A3A4"/>
          </p15:clr>
        </p15:guide>
        <p15:guide id="16" pos="4959">
          <p15:clr>
            <a:srgbClr val="A4A3A4"/>
          </p15:clr>
        </p15:guide>
        <p15:guide id="17" pos="5075">
          <p15:clr>
            <a:srgbClr val="A4A3A4"/>
          </p15:clr>
        </p15:guide>
        <p15:guide id="18" pos="5551">
          <p15:clr>
            <a:srgbClr val="A4A3A4"/>
          </p15:clr>
        </p15:guide>
        <p15:guide id="19" pos="5667">
          <p15:clr>
            <a:srgbClr val="A4A3A4"/>
          </p15:clr>
        </p15:guide>
        <p15:guide id="20" pos="6143">
          <p15:clr>
            <a:srgbClr val="A4A3A4"/>
          </p15:clr>
        </p15:guide>
        <p15:guide id="21" pos="6254">
          <p15:clr>
            <a:srgbClr val="A4A3A4"/>
          </p15:clr>
        </p15:guide>
        <p15:guide id="22" pos="6734">
          <p15:clr>
            <a:srgbClr val="A4A3A4"/>
          </p15:clr>
        </p15:guide>
        <p15:guide id="23" pos="6846">
          <p15:clr>
            <a:srgbClr val="A4A3A4"/>
          </p15:clr>
        </p15:guide>
        <p15:guide id="24" pos="7325">
          <p15:clr>
            <a:srgbClr val="F26B43"/>
          </p15:clr>
        </p15:guide>
        <p15:guide id="26" orient="horz" pos="3902">
          <p15:clr>
            <a:srgbClr val="F26B43"/>
          </p15:clr>
        </p15:guide>
        <p15:guide id="27" orient="horz" pos="663">
          <p15:clr>
            <a:srgbClr val="A4A3A4"/>
          </p15:clr>
        </p15:guide>
        <p15:guide id="28" orient="horz" pos="1020">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oleObject" Target="../embeddings/oleObject61.bin"/><Relationship Id="rId2" Type="http://schemas.openxmlformats.org/officeDocument/2006/relationships/slideLayout" Target="../slideLayouts/slideLayout4.xml"/><Relationship Id="rId1" Type="http://schemas.openxmlformats.org/officeDocument/2006/relationships/tags" Target="../tags/tag70.xml"/><Relationship Id="rId5" Type="http://schemas.openxmlformats.org/officeDocument/2006/relationships/image" Target="../media/image7.jpeg"/><Relationship Id="rId4" Type="http://schemas.openxmlformats.org/officeDocument/2006/relationships/image" Target="../media/image1.emf"/></Relationships>
</file>

<file path=ppt/slides/_rels/slide2.xml.rels><?xml version="1.0" encoding="UTF-8" standalone="yes"?>
<Relationships xmlns="http://schemas.openxmlformats.org/package/2006/relationships"><Relationship Id="rId3" Type="http://schemas.openxmlformats.org/officeDocument/2006/relationships/oleObject" Target="../embeddings/oleObject62.bin"/><Relationship Id="rId2" Type="http://schemas.openxmlformats.org/officeDocument/2006/relationships/slideLayout" Target="../slideLayouts/slideLayout57.xml"/><Relationship Id="rId1" Type="http://schemas.openxmlformats.org/officeDocument/2006/relationships/tags" Target="../tags/tag71.xml"/><Relationship Id="rId4" Type="http://schemas.openxmlformats.org/officeDocument/2006/relationships/image" Target="../media/image1.emf"/></Relationships>
</file>

<file path=ppt/slides/_rels/slide3.xml.rels><?xml version="1.0" encoding="UTF-8" standalone="yes"?>
<Relationships xmlns="http://schemas.openxmlformats.org/package/2006/relationships"><Relationship Id="rId3" Type="http://schemas.openxmlformats.org/officeDocument/2006/relationships/oleObject" Target="../embeddings/oleObject63.bin"/><Relationship Id="rId2" Type="http://schemas.openxmlformats.org/officeDocument/2006/relationships/slideLayout" Target="../slideLayouts/slideLayout57.xml"/><Relationship Id="rId1" Type="http://schemas.openxmlformats.org/officeDocument/2006/relationships/tags" Target="../tags/tag72.xml"/><Relationship Id="rId5" Type="http://schemas.openxmlformats.org/officeDocument/2006/relationships/image" Target="../media/image8.png"/><Relationship Id="rId4" Type="http://schemas.openxmlformats.org/officeDocument/2006/relationships/image" Target="../media/image1.emf"/></Relationships>
</file>

<file path=ppt/slides/_rels/slide4.xml.rels><?xml version="1.0" encoding="UTF-8" standalone="yes"?>
<Relationships xmlns="http://schemas.openxmlformats.org/package/2006/relationships"><Relationship Id="rId3" Type="http://schemas.openxmlformats.org/officeDocument/2006/relationships/oleObject" Target="../embeddings/oleObject64.bin"/><Relationship Id="rId2" Type="http://schemas.openxmlformats.org/officeDocument/2006/relationships/slideLayout" Target="../slideLayouts/slideLayout57.xml"/><Relationship Id="rId1" Type="http://schemas.openxmlformats.org/officeDocument/2006/relationships/tags" Target="../tags/tag73.xml"/><Relationship Id="rId5" Type="http://schemas.openxmlformats.org/officeDocument/2006/relationships/image" Target="../media/image9.png"/><Relationship Id="rId4" Type="http://schemas.openxmlformats.org/officeDocument/2006/relationships/image" Target="../media/image1.emf"/></Relationships>
</file>

<file path=ppt/slides/_rels/slide5.xml.rels><?xml version="1.0" encoding="UTF-8" standalone="yes"?>
<Relationships xmlns="http://schemas.openxmlformats.org/package/2006/relationships"><Relationship Id="rId3" Type="http://schemas.openxmlformats.org/officeDocument/2006/relationships/oleObject" Target="../embeddings/oleObject65.bin"/><Relationship Id="rId7" Type="http://schemas.microsoft.com/office/2007/relationships/hdphoto" Target="../media/hdphoto1.wdp"/><Relationship Id="rId2" Type="http://schemas.openxmlformats.org/officeDocument/2006/relationships/slideLayout" Target="../slideLayouts/slideLayout57.xml"/><Relationship Id="rId1" Type="http://schemas.openxmlformats.org/officeDocument/2006/relationships/tags" Target="../tags/tag74.xml"/><Relationship Id="rId6" Type="http://schemas.openxmlformats.org/officeDocument/2006/relationships/image" Target="../media/image11.png"/><Relationship Id="rId5" Type="http://schemas.openxmlformats.org/officeDocument/2006/relationships/image" Target="../media/image10.jpeg"/><Relationship Id="rId4" Type="http://schemas.openxmlformats.org/officeDocument/2006/relationships/image" Target="../media/image1.emf"/></Relationships>
</file>

<file path=ppt/slides/_rels/slide6.xml.rels><?xml version="1.0" encoding="UTF-8" standalone="yes"?>
<Relationships xmlns="http://schemas.openxmlformats.org/package/2006/relationships"><Relationship Id="rId3" Type="http://schemas.openxmlformats.org/officeDocument/2006/relationships/oleObject" Target="../embeddings/oleObject62.bin"/><Relationship Id="rId2" Type="http://schemas.openxmlformats.org/officeDocument/2006/relationships/slideLayout" Target="../slideLayouts/slideLayout57.xml"/><Relationship Id="rId1" Type="http://schemas.openxmlformats.org/officeDocument/2006/relationships/tags" Target="../tags/tag75.xml"/><Relationship Id="rId6" Type="http://schemas.openxmlformats.org/officeDocument/2006/relationships/image" Target="../media/image13.jpeg"/><Relationship Id="rId5" Type="http://schemas.openxmlformats.org/officeDocument/2006/relationships/image" Target="../media/image12.jpeg"/><Relationship Id="rId4" Type="http://schemas.openxmlformats.org/officeDocument/2006/relationships/image" Target="../media/image1.emf"/></Relationships>
</file>

<file path=ppt/slides/_rels/slide7.xml.rels><?xml version="1.0" encoding="UTF-8" standalone="yes"?>
<Relationships xmlns="http://schemas.openxmlformats.org/package/2006/relationships"><Relationship Id="rId3" Type="http://schemas.openxmlformats.org/officeDocument/2006/relationships/oleObject" Target="../embeddings/oleObject66.bin"/><Relationship Id="rId2" Type="http://schemas.openxmlformats.org/officeDocument/2006/relationships/slideLayout" Target="../slideLayouts/slideLayout57.xml"/><Relationship Id="rId1" Type="http://schemas.openxmlformats.org/officeDocument/2006/relationships/tags" Target="../tags/tag76.xml"/><Relationship Id="rId5" Type="http://schemas.openxmlformats.org/officeDocument/2006/relationships/image" Target="../media/image14.png"/><Relationship Id="rId4" Type="http://schemas.openxmlformats.org/officeDocument/2006/relationships/image" Target="../media/image1.emf"/></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58.xml"/><Relationship Id="rId7" Type="http://schemas.openxmlformats.org/officeDocument/2006/relationships/image" Target="../media/image16.jpeg"/><Relationship Id="rId2" Type="http://schemas.openxmlformats.org/officeDocument/2006/relationships/tags" Target="../tags/tag78.xml"/><Relationship Id="rId1" Type="http://schemas.openxmlformats.org/officeDocument/2006/relationships/tags" Target="../tags/tag77.xml"/><Relationship Id="rId6" Type="http://schemas.openxmlformats.org/officeDocument/2006/relationships/image" Target="../media/image15.emf"/><Relationship Id="rId5" Type="http://schemas.openxmlformats.org/officeDocument/2006/relationships/oleObject" Target="../embeddings/oleObject67.bin"/><Relationship Id="rId4" Type="http://schemas.openxmlformats.org/officeDocument/2006/relationships/notesSlide" Target="../notesSlides/notesSlide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 name="think-cell data - do not delete" hidden="1">
            <a:extLst>
              <a:ext uri="{FF2B5EF4-FFF2-40B4-BE49-F238E27FC236}">
                <a16:creationId xmlns:a16="http://schemas.microsoft.com/office/drawing/2014/main" id="{CA59D413-DE11-37EC-DEF9-19B882C3DF21}"/>
              </a:ext>
            </a:extLst>
          </p:cNvPr>
          <p:cNvGraphicFramePr>
            <a:graphicFrameLocks/>
          </p:cNvGraphicFramePr>
          <p:nvPr>
            <p:custDataLst>
              <p:tags r:id="rId1"/>
            </p:custDataLst>
            <p:extLst>
              <p:ext uri="{D42A27DB-BD31-4B8C-83A1-F6EECF244321}">
                <p14:modId xmlns:p14="http://schemas.microsoft.com/office/powerpoint/2010/main" val="337558454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60" imgH="360" progId="TCLayout.ActiveDocument.1">
                  <p:embed/>
                </p:oleObj>
              </mc:Choice>
              <mc:Fallback>
                <p:oleObj name="think-cell Slide" r:id="rId3" imgW="360" imgH="360" progId="TCLayout.ActiveDocument.1">
                  <p:embed/>
                  <p:pic>
                    <p:nvPicPr>
                      <p:cNvPr id="11" name="think-cell data - do not delete" hidden="1">
                        <a:extLst>
                          <a:ext uri="{FF2B5EF4-FFF2-40B4-BE49-F238E27FC236}">
                            <a16:creationId xmlns:a16="http://schemas.microsoft.com/office/drawing/2014/main" id="{CA59D413-DE11-37EC-DEF9-19B882C3DF21}"/>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7CF82CF4-F436-7AEE-BFF3-374881A40F1C}"/>
              </a:ext>
            </a:extLst>
          </p:cNvPr>
          <p:cNvSpPr>
            <a:spLocks noGrp="1"/>
          </p:cNvSpPr>
          <p:nvPr>
            <p:ph type="ctrTitle"/>
          </p:nvPr>
        </p:nvSpPr>
        <p:spPr>
          <a:xfrm>
            <a:off x="540000" y="2160000"/>
            <a:ext cx="6394200" cy="2160000"/>
          </a:xfrm>
        </p:spPr>
        <p:txBody>
          <a:bodyPr vert="horz" rIns="0"/>
          <a:lstStyle/>
          <a:p>
            <a:r>
              <a:rPr lang="en-GB" dirty="0"/>
              <a:t>Blurred </a:t>
            </a:r>
            <a:br>
              <a:rPr lang="en-GB" dirty="0"/>
            </a:br>
            <a:r>
              <a:rPr lang="en-GB" dirty="0"/>
              <a:t>anatomical landmarks</a:t>
            </a:r>
          </a:p>
        </p:txBody>
      </p:sp>
      <p:sp>
        <p:nvSpPr>
          <p:cNvPr id="3" name="Subtitle 2">
            <a:extLst>
              <a:ext uri="{FF2B5EF4-FFF2-40B4-BE49-F238E27FC236}">
                <a16:creationId xmlns:a16="http://schemas.microsoft.com/office/drawing/2014/main" id="{830E4591-DF6C-59DE-0E67-9CBCEB86D592}"/>
              </a:ext>
            </a:extLst>
          </p:cNvPr>
          <p:cNvSpPr>
            <a:spLocks noGrp="1"/>
          </p:cNvSpPr>
          <p:nvPr>
            <p:ph type="subTitle" idx="1"/>
          </p:nvPr>
        </p:nvSpPr>
        <p:spPr>
          <a:xfrm>
            <a:off x="540000" y="4320000"/>
            <a:ext cx="6394199" cy="949745"/>
          </a:xfrm>
        </p:spPr>
        <p:txBody>
          <a:bodyPr/>
          <a:lstStyle/>
          <a:p>
            <a:r>
              <a:rPr lang="en-GB" dirty="0"/>
              <a:t>Multitom Rax True2scale Body Scan</a:t>
            </a:r>
            <a:r>
              <a:rPr lang="en-GB" baseline="30000" dirty="0"/>
              <a:t>1</a:t>
            </a:r>
            <a:r>
              <a:rPr lang="en-GB" dirty="0"/>
              <a:t> clinical case</a:t>
            </a:r>
            <a:br>
              <a:rPr lang="en-GB" dirty="0"/>
            </a:br>
            <a:r>
              <a:rPr lang="en-GB" dirty="0" err="1"/>
              <a:t>Orthopedic</a:t>
            </a:r>
            <a:r>
              <a:rPr lang="en-GB" dirty="0"/>
              <a:t> Hospital Schloss Werneck, Germany</a:t>
            </a:r>
            <a:endParaRPr lang="en-US" dirty="0"/>
          </a:p>
        </p:txBody>
      </p:sp>
      <p:pic>
        <p:nvPicPr>
          <p:cNvPr id="10" name="Picture Placeholder 9">
            <a:extLst>
              <a:ext uri="{FF2B5EF4-FFF2-40B4-BE49-F238E27FC236}">
                <a16:creationId xmlns:a16="http://schemas.microsoft.com/office/drawing/2014/main" id="{78793F1B-9A18-CAE5-106B-41B4885253CA}"/>
              </a:ext>
            </a:extLst>
          </p:cNvPr>
          <p:cNvPicPr>
            <a:picLocks noGrp="1" noChangeAspect="1"/>
          </p:cNvPicPr>
          <p:nvPr>
            <p:ph type="pic" sz="quarter" idx="12"/>
          </p:nvPr>
        </p:nvPicPr>
        <p:blipFill rotWithShape="1">
          <a:blip r:embed="rId5">
            <a:extLst>
              <a:ext uri="{28A0092B-C50C-407E-A947-70E740481C1C}">
                <a14:useLocalDpi xmlns:a14="http://schemas.microsoft.com/office/drawing/2010/main" val="0"/>
              </a:ext>
            </a:extLst>
          </a:blip>
          <a:srcRect l="-71001" r="-71001"/>
          <a:stretch>
            <a:fillRect/>
          </a:stretch>
        </p:blipFill>
        <p:spPr bwMode="auto">
          <a:xfrm>
            <a:off x="7115174" y="-2"/>
            <a:ext cx="5052825" cy="6858001"/>
          </a:xfrm>
          <a:prstGeom prst="rect">
            <a:avLst/>
          </a:prstGeom>
          <a:solidFill>
            <a:schemeClr val="tx1"/>
          </a:solidFill>
        </p:spPr>
      </p:pic>
      <p:sp>
        <p:nvSpPr>
          <p:cNvPr id="20" name="Rechteck 11">
            <a:extLst>
              <a:ext uri="{FF2B5EF4-FFF2-40B4-BE49-F238E27FC236}">
                <a16:creationId xmlns:a16="http://schemas.microsoft.com/office/drawing/2014/main" id="{9690766D-3CB3-EDCC-D02F-A5DCD314AB89}"/>
              </a:ext>
            </a:extLst>
          </p:cNvPr>
          <p:cNvSpPr>
            <a:spLocks/>
          </p:cNvSpPr>
          <p:nvPr/>
        </p:nvSpPr>
        <p:spPr>
          <a:xfrm>
            <a:off x="540000" y="6509582"/>
            <a:ext cx="5322415" cy="153888"/>
          </a:xfrm>
          <a:prstGeom prst="rect">
            <a:avLst/>
          </a:prstGeom>
        </p:spPr>
        <p:txBody>
          <a:bodyPr vert="horz" lIns="0" tIns="0" rIns="0" bIns="0" rtlCol="0" anchor="b" anchorCtr="0">
            <a:spAutoFit/>
          </a:bodyPr>
          <a:lstStyle/>
          <a:p>
            <a:r>
              <a:rPr lang="en-US" sz="1000" dirty="0"/>
              <a:t>1 Option</a:t>
            </a:r>
          </a:p>
        </p:txBody>
      </p:sp>
      <p:sp>
        <p:nvSpPr>
          <p:cNvPr id="6" name="Date Placeholder 5">
            <a:extLst>
              <a:ext uri="{FF2B5EF4-FFF2-40B4-BE49-F238E27FC236}">
                <a16:creationId xmlns:a16="http://schemas.microsoft.com/office/drawing/2014/main" id="{6A0A7C1E-A7B3-EFB9-0462-1CBFF90B348F}"/>
              </a:ext>
            </a:extLst>
          </p:cNvPr>
          <p:cNvSpPr>
            <a:spLocks noGrp="1"/>
          </p:cNvSpPr>
          <p:nvPr>
            <p:ph type="dt" sz="half" idx="13"/>
          </p:nvPr>
        </p:nvSpPr>
        <p:spPr>
          <a:xfrm>
            <a:off x="8057238" y="6519470"/>
            <a:ext cx="3571200" cy="144000"/>
          </a:xfrm>
        </p:spPr>
        <p:txBody>
          <a:bodyPr/>
          <a:lstStyle/>
          <a:p>
            <a:r>
              <a:rPr lang="en-US">
                <a:solidFill>
                  <a:schemeClr val="bg1"/>
                </a:solidFill>
              </a:rPr>
              <a:t>Unrestricted © Siemens Healthineers, 2026</a:t>
            </a:r>
            <a:endParaRPr lang="en-US" dirty="0">
              <a:solidFill>
                <a:schemeClr val="bg1"/>
              </a:solidFill>
            </a:endParaRPr>
          </a:p>
        </p:txBody>
      </p:sp>
      <p:sp>
        <p:nvSpPr>
          <p:cNvPr id="7" name="Footer Placeholder 6">
            <a:extLst>
              <a:ext uri="{FF2B5EF4-FFF2-40B4-BE49-F238E27FC236}">
                <a16:creationId xmlns:a16="http://schemas.microsoft.com/office/drawing/2014/main" id="{63B6E04C-85D0-125D-8115-51080B9613E4}"/>
              </a:ext>
            </a:extLst>
          </p:cNvPr>
          <p:cNvSpPr>
            <a:spLocks noGrp="1"/>
          </p:cNvSpPr>
          <p:nvPr>
            <p:ph type="ftr" sz="quarter" idx="14"/>
          </p:nvPr>
        </p:nvSpPr>
        <p:spPr/>
        <p:txBody>
          <a:bodyPr/>
          <a:lstStyle/>
          <a:p>
            <a:r>
              <a:rPr lang="en-US">
                <a:solidFill>
                  <a:schemeClr val="bg1"/>
                </a:solidFill>
              </a:rPr>
              <a:t>SHS DI XP</a:t>
            </a:r>
            <a:endParaRPr lang="en-US" dirty="0">
              <a:solidFill>
                <a:schemeClr val="bg1"/>
              </a:solidFill>
            </a:endParaRPr>
          </a:p>
        </p:txBody>
      </p:sp>
      <p:sp>
        <p:nvSpPr>
          <p:cNvPr id="8" name="Slide Number Placeholder 7">
            <a:extLst>
              <a:ext uri="{FF2B5EF4-FFF2-40B4-BE49-F238E27FC236}">
                <a16:creationId xmlns:a16="http://schemas.microsoft.com/office/drawing/2014/main" id="{4D747F06-1A9F-79AF-D124-2043D2A1B38C}"/>
              </a:ext>
            </a:extLst>
          </p:cNvPr>
          <p:cNvSpPr>
            <a:spLocks noGrp="1"/>
          </p:cNvSpPr>
          <p:nvPr>
            <p:ph type="sldNum" sz="quarter" idx="15"/>
          </p:nvPr>
        </p:nvSpPr>
        <p:spPr/>
        <p:txBody>
          <a:bodyPr/>
          <a:lstStyle/>
          <a:p>
            <a:fld id="{42B424FB-C8CA-40D0-9E9F-83B6197CB6E7}" type="slidenum">
              <a:rPr lang="en-US" smtClean="0">
                <a:solidFill>
                  <a:schemeClr val="bg1"/>
                </a:solidFill>
              </a:rPr>
              <a:pPr/>
              <a:t>1</a:t>
            </a:fld>
            <a:endParaRPr lang="en-US" dirty="0">
              <a:solidFill>
                <a:schemeClr val="bg1"/>
              </a:solidFill>
            </a:endParaRPr>
          </a:p>
        </p:txBody>
      </p:sp>
      <p:sp>
        <p:nvSpPr>
          <p:cNvPr id="5" name="Textfeld 7">
            <a:extLst>
              <a:ext uri="{FF2B5EF4-FFF2-40B4-BE49-F238E27FC236}">
                <a16:creationId xmlns:a16="http://schemas.microsoft.com/office/drawing/2014/main" id="{6FF3D598-4966-ACD2-19D0-55D6846E4A4A}"/>
              </a:ext>
            </a:extLst>
          </p:cNvPr>
          <p:cNvSpPr txBox="1">
            <a:spLocks/>
          </p:cNvSpPr>
          <p:nvPr/>
        </p:nvSpPr>
        <p:spPr>
          <a:xfrm>
            <a:off x="10447492" y="6040537"/>
            <a:ext cx="1180946" cy="153888"/>
          </a:xfrm>
          <a:prstGeom prst="rect">
            <a:avLst/>
          </a:prstGeom>
          <a:noFill/>
        </p:spPr>
        <p:txBody>
          <a:bodyPr wrap="square" lIns="0" tIns="0" rIns="0" bIns="0" rtlCol="0" anchor="t">
            <a:spAutoFit/>
          </a:bodyPr>
          <a:lstStyle/>
          <a:p>
            <a:pPr algn="r"/>
            <a:r>
              <a:rPr lang="en-US" sz="1000" dirty="0">
                <a:solidFill>
                  <a:schemeClr val="bg1"/>
                </a:solidFill>
              </a:rPr>
              <a:t>StudyID: 5aag664 </a:t>
            </a:r>
          </a:p>
        </p:txBody>
      </p:sp>
    </p:spTree>
    <p:extLst>
      <p:ext uri="{BB962C8B-B14F-4D97-AF65-F5344CB8AC3E}">
        <p14:creationId xmlns:p14="http://schemas.microsoft.com/office/powerpoint/2010/main" val="157232868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1F3620-DE2A-4FAF-E046-515A29DBA75C}"/>
            </a:ext>
          </a:extLst>
        </p:cNvPr>
        <p:cNvGrpSpPr/>
        <p:nvPr/>
      </p:nvGrpSpPr>
      <p:grpSpPr>
        <a:xfrm>
          <a:off x="0" y="0"/>
          <a:ext cx="0" cy="0"/>
          <a:chOff x="0" y="0"/>
          <a:chExt cx="0" cy="0"/>
        </a:xfrm>
      </p:grpSpPr>
      <p:graphicFrame>
        <p:nvGraphicFramePr>
          <p:cNvPr id="7" name="think-cell data - do not delete" hidden="1">
            <a:extLst>
              <a:ext uri="{FF2B5EF4-FFF2-40B4-BE49-F238E27FC236}">
                <a16:creationId xmlns:a16="http://schemas.microsoft.com/office/drawing/2014/main" id="{1187909E-3CC9-4D5F-9E21-CD70438119D7}"/>
              </a:ext>
            </a:extLst>
          </p:cNvPr>
          <p:cNvGraphicFramePr>
            <a:graphicFrameLocks/>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60" imgH="360" progId="TCLayout.ActiveDocument.1">
                  <p:embed/>
                </p:oleObj>
              </mc:Choice>
              <mc:Fallback>
                <p:oleObj name="think-cell Slide" r:id="rId3" imgW="360" imgH="360" progId="TCLayout.ActiveDocument.1">
                  <p:embed/>
                  <p:pic>
                    <p:nvPicPr>
                      <p:cNvPr id="7" name="think-cell data - do not delete" hidden="1">
                        <a:extLst>
                          <a:ext uri="{FF2B5EF4-FFF2-40B4-BE49-F238E27FC236}">
                            <a16:creationId xmlns:a16="http://schemas.microsoft.com/office/drawing/2014/main" id="{1187909E-3CC9-4D5F-9E21-CD70438119D7}"/>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A53DE4A4-6970-1F38-DC5B-58635AAE895A}"/>
              </a:ext>
            </a:extLst>
          </p:cNvPr>
          <p:cNvSpPr>
            <a:spLocks noGrp="1"/>
          </p:cNvSpPr>
          <p:nvPr>
            <p:ph type="title"/>
          </p:nvPr>
        </p:nvSpPr>
        <p:spPr/>
        <p:txBody>
          <a:bodyPr vert="horz" rIns="0"/>
          <a:lstStyle/>
          <a:p>
            <a:r>
              <a:rPr lang="en-GB" dirty="0"/>
              <a:t>Background</a:t>
            </a:r>
            <a:br>
              <a:rPr lang="en-GB" dirty="0"/>
            </a:br>
            <a:r>
              <a:rPr lang="en-GB" dirty="0">
                <a:solidFill>
                  <a:schemeClr val="tx1"/>
                </a:solidFill>
              </a:rPr>
              <a:t>Total hip arthroplasty (THA)</a:t>
            </a:r>
            <a:endParaRPr lang="en-US" dirty="0">
              <a:solidFill>
                <a:schemeClr val="tx1"/>
              </a:solidFill>
            </a:endParaRPr>
          </a:p>
        </p:txBody>
      </p:sp>
      <p:sp>
        <p:nvSpPr>
          <p:cNvPr id="3" name="Text Placeholder 2">
            <a:extLst>
              <a:ext uri="{FF2B5EF4-FFF2-40B4-BE49-F238E27FC236}">
                <a16:creationId xmlns:a16="http://schemas.microsoft.com/office/drawing/2014/main" id="{3904D586-7547-B9C3-ED80-882261BA8983}"/>
              </a:ext>
            </a:extLst>
          </p:cNvPr>
          <p:cNvSpPr>
            <a:spLocks noGrp="1"/>
          </p:cNvSpPr>
          <p:nvPr>
            <p:ph type="body" sz="quarter" idx="15"/>
          </p:nvPr>
        </p:nvSpPr>
        <p:spPr>
          <a:xfrm>
            <a:off x="539999" y="6297348"/>
            <a:ext cx="8456363" cy="360000"/>
          </a:xfrm>
        </p:spPr>
        <p:txBody>
          <a:bodyPr/>
          <a:lstStyle/>
          <a:p>
            <a:r>
              <a:rPr lang="en-GB" dirty="0"/>
              <a:t>The products/features (mentioned herein) are not commercially available in all countries. </a:t>
            </a:r>
            <a:br>
              <a:rPr lang="en-GB" dirty="0"/>
            </a:br>
            <a:r>
              <a:rPr lang="en-GB" dirty="0"/>
              <a:t>Their future availability cannot be guaranteed. | 1 THA: total hip arthroplasty</a:t>
            </a:r>
          </a:p>
        </p:txBody>
      </p:sp>
      <p:sp>
        <p:nvSpPr>
          <p:cNvPr id="4" name="Date Placeholder 3">
            <a:extLst>
              <a:ext uri="{FF2B5EF4-FFF2-40B4-BE49-F238E27FC236}">
                <a16:creationId xmlns:a16="http://schemas.microsoft.com/office/drawing/2014/main" id="{DB47BCBE-24DE-9E72-33A2-0556448BCA1C}"/>
              </a:ext>
            </a:extLst>
          </p:cNvPr>
          <p:cNvSpPr>
            <a:spLocks noGrp="1"/>
          </p:cNvSpPr>
          <p:nvPr>
            <p:ph type="dt" sz="half" idx="16"/>
          </p:nvPr>
        </p:nvSpPr>
        <p:spPr/>
        <p:txBody>
          <a:bodyPr/>
          <a:lstStyle/>
          <a:p>
            <a:pPr algn="r"/>
            <a:r>
              <a:rPr lang="en-US"/>
              <a:t>Unrestricted © Siemens Healthineers, 2026</a:t>
            </a:r>
            <a:endParaRPr lang="en-US" dirty="0"/>
          </a:p>
        </p:txBody>
      </p:sp>
      <p:sp>
        <p:nvSpPr>
          <p:cNvPr id="5" name="Footer Placeholder 4">
            <a:extLst>
              <a:ext uri="{FF2B5EF4-FFF2-40B4-BE49-F238E27FC236}">
                <a16:creationId xmlns:a16="http://schemas.microsoft.com/office/drawing/2014/main" id="{2F95C59A-4F05-86B1-6A61-74A0DDF54A09}"/>
              </a:ext>
            </a:extLst>
          </p:cNvPr>
          <p:cNvSpPr>
            <a:spLocks noGrp="1"/>
          </p:cNvSpPr>
          <p:nvPr>
            <p:ph type="ftr" sz="quarter" idx="17"/>
          </p:nvPr>
        </p:nvSpPr>
        <p:spPr/>
        <p:txBody>
          <a:bodyPr/>
          <a:lstStyle/>
          <a:p>
            <a:r>
              <a:rPr lang="en-US" dirty="0"/>
              <a:t>SHS DI XP</a:t>
            </a:r>
          </a:p>
        </p:txBody>
      </p:sp>
      <p:sp>
        <p:nvSpPr>
          <p:cNvPr id="6" name="Slide Number Placeholder 5">
            <a:extLst>
              <a:ext uri="{FF2B5EF4-FFF2-40B4-BE49-F238E27FC236}">
                <a16:creationId xmlns:a16="http://schemas.microsoft.com/office/drawing/2014/main" id="{1C2871FD-5F0E-BFF4-BBA1-85BE2CADF9D0}"/>
              </a:ext>
            </a:extLst>
          </p:cNvPr>
          <p:cNvSpPr>
            <a:spLocks noGrp="1"/>
          </p:cNvSpPr>
          <p:nvPr>
            <p:ph type="sldNum" sz="quarter" idx="18"/>
          </p:nvPr>
        </p:nvSpPr>
        <p:spPr/>
        <p:txBody>
          <a:bodyPr/>
          <a:lstStyle/>
          <a:p>
            <a:fld id="{42B424FB-C8CA-40D0-9E9F-83B6197CB6E7}" type="slidenum">
              <a:rPr lang="en-US" smtClean="0"/>
              <a:pPr/>
              <a:t>2</a:t>
            </a:fld>
            <a:endParaRPr lang="en-US" b="1" dirty="0"/>
          </a:p>
        </p:txBody>
      </p:sp>
      <p:sp>
        <p:nvSpPr>
          <p:cNvPr id="8" name="Inhaltsplatzhalter 7">
            <a:extLst>
              <a:ext uri="{FF2B5EF4-FFF2-40B4-BE49-F238E27FC236}">
                <a16:creationId xmlns:a16="http://schemas.microsoft.com/office/drawing/2014/main" id="{92E3D68A-B77B-34AB-EDD5-C0A0E3493BC6}"/>
              </a:ext>
            </a:extLst>
          </p:cNvPr>
          <p:cNvSpPr txBox="1">
            <a:spLocks/>
          </p:cNvSpPr>
          <p:nvPr/>
        </p:nvSpPr>
        <p:spPr>
          <a:xfrm>
            <a:off x="539749" y="1619250"/>
            <a:ext cx="5454651" cy="307777"/>
          </a:xfrm>
          <a:prstGeom prst="rect">
            <a:avLst/>
          </a:prstGeom>
        </p:spPr>
        <p:txBody>
          <a:bodyPr vert="horz" lIns="0" tIns="0" rIns="0" bIns="0" rtlCol="0" anchor="t">
            <a:spAutoFit/>
          </a:bodyPr>
          <a:lstStyle>
            <a:lvl1pPr marL="0" indent="0" algn="l" defTabSz="914400" rtl="0" eaLnBrk="1" latinLnBrk="0" hangingPunct="1">
              <a:lnSpc>
                <a:spcPct val="100000"/>
              </a:lnSpc>
              <a:spcBef>
                <a:spcPts val="0"/>
              </a:spcBef>
              <a:buFont typeface="Arial" panose="020B0604020202020204" pitchFamily="34" charset="0"/>
              <a:buNone/>
              <a:defRPr sz="1800" b="1" kern="1200">
                <a:solidFill>
                  <a:schemeClr val="tx1"/>
                </a:solidFill>
                <a:latin typeface="+mn-lt"/>
                <a:ea typeface="+mn-ea"/>
                <a:cs typeface="+mn-cs"/>
              </a:defRPr>
            </a:lvl1pPr>
            <a:lvl2pPr marL="0" indent="0" algn="l" defTabSz="914400" rtl="0" eaLnBrk="1" latinLnBrk="0" hangingPunct="1">
              <a:lnSpc>
                <a:spcPct val="100000"/>
              </a:lnSpc>
              <a:spcBef>
                <a:spcPts val="0"/>
              </a:spcBef>
              <a:buClr>
                <a:schemeClr val="bg2"/>
              </a:buClr>
              <a:buFont typeface="Arial" panose="020B0604020202020204" pitchFamily="34" charset="0"/>
              <a:buNone/>
              <a:defRPr sz="1800" kern="1200">
                <a:solidFill>
                  <a:schemeClr val="tx1"/>
                </a:solidFill>
                <a:latin typeface="+mn-lt"/>
                <a:ea typeface="+mn-ea"/>
                <a:cs typeface="+mn-cs"/>
              </a:defRPr>
            </a:lvl2pPr>
            <a:lvl3pPr marL="216000" indent="-216000" algn="l" defTabSz="914400" rtl="0" eaLnBrk="1" latinLnBrk="0" hangingPunct="1">
              <a:lnSpc>
                <a:spcPct val="100000"/>
              </a:lnSpc>
              <a:spcBef>
                <a:spcPts val="0"/>
              </a:spcBef>
              <a:buClr>
                <a:schemeClr val="bg2"/>
              </a:buClr>
              <a:buFont typeface="Arial" panose="020B0604020202020204" pitchFamily="34" charset="0"/>
              <a:buChar char="•"/>
              <a:defRPr sz="1800" kern="1200">
                <a:solidFill>
                  <a:schemeClr val="tx1"/>
                </a:solidFill>
                <a:latin typeface="+mn-lt"/>
                <a:ea typeface="+mn-ea"/>
                <a:cs typeface="+mn-cs"/>
              </a:defRPr>
            </a:lvl3pPr>
            <a:lvl4pPr marL="432000" indent="-216000" algn="l" defTabSz="914400" rtl="0" eaLnBrk="1" latinLnBrk="0" hangingPunct="1">
              <a:lnSpc>
                <a:spcPct val="100000"/>
              </a:lnSpc>
              <a:spcBef>
                <a:spcPts val="0"/>
              </a:spcBef>
              <a:buClr>
                <a:schemeClr val="bg2"/>
              </a:buClr>
              <a:buFont typeface="Arial" panose="020B0604020202020204" pitchFamily="34" charset="0"/>
              <a:buChar char="•"/>
              <a:defRPr sz="1800" kern="1200">
                <a:solidFill>
                  <a:schemeClr val="tx1"/>
                </a:solidFill>
                <a:latin typeface="+mn-lt"/>
                <a:ea typeface="+mn-ea"/>
                <a:cs typeface="+mn-cs"/>
              </a:defRPr>
            </a:lvl4pPr>
            <a:lvl5pPr marL="648000" indent="-216000" algn="l" defTabSz="914400" rtl="0" eaLnBrk="1" latinLnBrk="0" hangingPunct="1">
              <a:lnSpc>
                <a:spcPct val="100000"/>
              </a:lnSpc>
              <a:spcBef>
                <a:spcPts val="0"/>
              </a:spcBef>
              <a:buClr>
                <a:schemeClr val="bg2"/>
              </a:buClr>
              <a:buFont typeface="Arial" panose="020B0604020202020204" pitchFamily="34" charset="0"/>
              <a:buChar char="•"/>
              <a:defRPr sz="1800" kern="1200">
                <a:solidFill>
                  <a:schemeClr val="tx1"/>
                </a:solidFill>
                <a:latin typeface="+mn-lt"/>
                <a:ea typeface="+mn-ea"/>
                <a:cs typeface="+mn-cs"/>
              </a:defRPr>
            </a:lvl5pPr>
            <a:lvl6pPr marL="864000" marR="0" indent="-216000" algn="l" defTabSz="914400" rtl="0" eaLnBrk="1" fontAlgn="auto" latinLnBrk="0" hangingPunct="1">
              <a:lnSpc>
                <a:spcPct val="100000"/>
              </a:lnSpc>
              <a:spcBef>
                <a:spcPts val="0"/>
              </a:spcBef>
              <a:spcAft>
                <a:spcPts val="0"/>
              </a:spcAft>
              <a:buClr>
                <a:schemeClr val="bg2"/>
              </a:buClr>
              <a:buSzTx/>
              <a:buFont typeface="Arial" panose="020B0604020202020204" pitchFamily="34" charset="0"/>
              <a:buChar char="•"/>
              <a:tabLst/>
              <a:defRPr sz="1800" kern="1200">
                <a:solidFill>
                  <a:schemeClr val="tx1"/>
                </a:solidFill>
                <a:latin typeface="+mn-lt"/>
                <a:ea typeface="+mn-ea"/>
                <a:cs typeface="+mn-cs"/>
              </a:defRPr>
            </a:lvl6pPr>
            <a:lvl7pPr marL="1080000" indent="-216000" algn="l" defTabSz="914400" rtl="0" eaLnBrk="1" latinLnBrk="0" hangingPunct="1">
              <a:spcBef>
                <a:spcPts val="0"/>
              </a:spcBef>
              <a:buClr>
                <a:schemeClr val="bg2"/>
              </a:buClr>
              <a:buFont typeface="Arial" panose="020B0604020202020204" pitchFamily="34" charset="0"/>
              <a:buChar char="•"/>
              <a:defRPr sz="1800" kern="1200">
                <a:solidFill>
                  <a:schemeClr val="tx1"/>
                </a:solidFill>
                <a:latin typeface="+mn-lt"/>
                <a:ea typeface="+mn-ea"/>
                <a:cs typeface="+mn-cs"/>
              </a:defRPr>
            </a:lvl7pPr>
            <a:lvl8pPr marL="1296000" marR="0" indent="-216000" algn="l" defTabSz="914400" rtl="0" eaLnBrk="1" fontAlgn="auto" latinLnBrk="0" hangingPunct="1">
              <a:lnSpc>
                <a:spcPct val="100000"/>
              </a:lnSpc>
              <a:spcBef>
                <a:spcPts val="0"/>
              </a:spcBef>
              <a:spcAft>
                <a:spcPts val="0"/>
              </a:spcAft>
              <a:buClr>
                <a:schemeClr val="bg2"/>
              </a:buClr>
              <a:buSzTx/>
              <a:buFont typeface="Arial" panose="020B0604020202020204" pitchFamily="34" charset="0"/>
              <a:buChar char="•"/>
              <a:tabLst/>
              <a:defRPr sz="1800" kern="1200">
                <a:solidFill>
                  <a:schemeClr val="tx1"/>
                </a:solidFill>
                <a:latin typeface="+mn-lt"/>
                <a:ea typeface="+mn-ea"/>
                <a:cs typeface="+mn-cs"/>
              </a:defRPr>
            </a:lvl8pPr>
            <a:lvl9pPr marL="0" indent="0" algn="l" defTabSz="914400" rtl="0" eaLnBrk="1" latinLnBrk="0" hangingPunct="1">
              <a:spcBef>
                <a:spcPts val="1600"/>
              </a:spcBef>
              <a:buFontTx/>
              <a:buNone/>
              <a:defRPr sz="1400" kern="1200">
                <a:solidFill>
                  <a:schemeClr val="tx1"/>
                </a:solidFill>
                <a:latin typeface="+mn-lt"/>
                <a:ea typeface="+mn-ea"/>
                <a:cs typeface="+mn-cs"/>
              </a:defRPr>
            </a:lvl9pPr>
          </a:lstStyle>
          <a:p>
            <a:r>
              <a:rPr lang="en-US" sz="2000" dirty="0">
                <a:solidFill>
                  <a:schemeClr val="tx2"/>
                </a:solidFill>
              </a:rPr>
              <a:t>Gold-Standard procedure to plan THA</a:t>
            </a:r>
            <a:r>
              <a:rPr lang="en-US" sz="2000" baseline="30000" dirty="0">
                <a:solidFill>
                  <a:schemeClr val="tx2"/>
                </a:solidFill>
              </a:rPr>
              <a:t>1</a:t>
            </a:r>
          </a:p>
        </p:txBody>
      </p:sp>
      <p:sp>
        <p:nvSpPr>
          <p:cNvPr id="9" name="Inhaltsplatzhalter 7">
            <a:extLst>
              <a:ext uri="{FF2B5EF4-FFF2-40B4-BE49-F238E27FC236}">
                <a16:creationId xmlns:a16="http://schemas.microsoft.com/office/drawing/2014/main" id="{A7AB3BB8-BE90-190A-7BF6-E6003AFF1272}"/>
              </a:ext>
            </a:extLst>
          </p:cNvPr>
          <p:cNvSpPr txBox="1">
            <a:spLocks/>
          </p:cNvSpPr>
          <p:nvPr/>
        </p:nvSpPr>
        <p:spPr>
          <a:xfrm>
            <a:off x="539749" y="2107027"/>
            <a:ext cx="5454651" cy="692497"/>
          </a:xfrm>
          <a:prstGeom prst="rect">
            <a:avLst/>
          </a:prstGeom>
        </p:spPr>
        <p:txBody>
          <a:bodyPr vert="horz" wrap="square" lIns="0" tIns="0" rIns="0" bIns="0" rtlCol="0" anchor="t">
            <a:spAutoFit/>
          </a:bodyPr>
          <a:lstStyle>
            <a:lvl1pPr marL="0" indent="0" algn="l" defTabSz="914400" rtl="0" eaLnBrk="1" latinLnBrk="0" hangingPunct="1">
              <a:lnSpc>
                <a:spcPct val="100000"/>
              </a:lnSpc>
              <a:spcBef>
                <a:spcPts val="0"/>
              </a:spcBef>
              <a:buFont typeface="Arial" panose="020B0604020202020204" pitchFamily="34" charset="0"/>
              <a:buNone/>
              <a:defRPr sz="1800" b="1" kern="1200">
                <a:solidFill>
                  <a:schemeClr val="tx1"/>
                </a:solidFill>
                <a:latin typeface="+mn-lt"/>
                <a:ea typeface="+mn-ea"/>
                <a:cs typeface="+mn-cs"/>
              </a:defRPr>
            </a:lvl1pPr>
            <a:lvl2pPr marL="0" indent="0" algn="l" defTabSz="914400" rtl="0" eaLnBrk="1" latinLnBrk="0" hangingPunct="1">
              <a:lnSpc>
                <a:spcPct val="100000"/>
              </a:lnSpc>
              <a:spcBef>
                <a:spcPts val="0"/>
              </a:spcBef>
              <a:buClr>
                <a:schemeClr val="bg2"/>
              </a:buClr>
              <a:buFont typeface="Arial" panose="020B0604020202020204" pitchFamily="34" charset="0"/>
              <a:buNone/>
              <a:defRPr sz="1800" kern="1200">
                <a:solidFill>
                  <a:schemeClr val="tx1"/>
                </a:solidFill>
                <a:latin typeface="+mn-lt"/>
                <a:ea typeface="+mn-ea"/>
                <a:cs typeface="+mn-cs"/>
              </a:defRPr>
            </a:lvl2pPr>
            <a:lvl3pPr marL="216000" indent="-216000" algn="l" defTabSz="914400" rtl="0" eaLnBrk="1" latinLnBrk="0" hangingPunct="1">
              <a:lnSpc>
                <a:spcPct val="100000"/>
              </a:lnSpc>
              <a:spcBef>
                <a:spcPts val="0"/>
              </a:spcBef>
              <a:buClr>
                <a:schemeClr val="bg2"/>
              </a:buClr>
              <a:buFont typeface="Arial" panose="020B0604020202020204" pitchFamily="34" charset="0"/>
              <a:buChar char="•"/>
              <a:defRPr sz="1800" kern="1200">
                <a:solidFill>
                  <a:schemeClr val="tx1"/>
                </a:solidFill>
                <a:latin typeface="+mn-lt"/>
                <a:ea typeface="+mn-ea"/>
                <a:cs typeface="+mn-cs"/>
              </a:defRPr>
            </a:lvl3pPr>
            <a:lvl4pPr marL="432000" indent="-216000" algn="l" defTabSz="914400" rtl="0" eaLnBrk="1" latinLnBrk="0" hangingPunct="1">
              <a:lnSpc>
                <a:spcPct val="100000"/>
              </a:lnSpc>
              <a:spcBef>
                <a:spcPts val="0"/>
              </a:spcBef>
              <a:buClr>
                <a:schemeClr val="bg2"/>
              </a:buClr>
              <a:buFont typeface="Arial" panose="020B0604020202020204" pitchFamily="34" charset="0"/>
              <a:buChar char="•"/>
              <a:defRPr sz="1800" kern="1200">
                <a:solidFill>
                  <a:schemeClr val="tx1"/>
                </a:solidFill>
                <a:latin typeface="+mn-lt"/>
                <a:ea typeface="+mn-ea"/>
                <a:cs typeface="+mn-cs"/>
              </a:defRPr>
            </a:lvl4pPr>
            <a:lvl5pPr marL="648000" indent="-216000" algn="l" defTabSz="914400" rtl="0" eaLnBrk="1" latinLnBrk="0" hangingPunct="1">
              <a:lnSpc>
                <a:spcPct val="100000"/>
              </a:lnSpc>
              <a:spcBef>
                <a:spcPts val="0"/>
              </a:spcBef>
              <a:buClr>
                <a:schemeClr val="bg2"/>
              </a:buClr>
              <a:buFont typeface="Arial" panose="020B0604020202020204" pitchFamily="34" charset="0"/>
              <a:buChar char="•"/>
              <a:defRPr sz="1800" kern="1200">
                <a:solidFill>
                  <a:schemeClr val="tx1"/>
                </a:solidFill>
                <a:latin typeface="+mn-lt"/>
                <a:ea typeface="+mn-ea"/>
                <a:cs typeface="+mn-cs"/>
              </a:defRPr>
            </a:lvl5pPr>
            <a:lvl6pPr marL="864000" marR="0" indent="-216000" algn="l" defTabSz="914400" rtl="0" eaLnBrk="1" fontAlgn="auto" latinLnBrk="0" hangingPunct="1">
              <a:lnSpc>
                <a:spcPct val="100000"/>
              </a:lnSpc>
              <a:spcBef>
                <a:spcPts val="0"/>
              </a:spcBef>
              <a:spcAft>
                <a:spcPts val="0"/>
              </a:spcAft>
              <a:buClr>
                <a:schemeClr val="bg2"/>
              </a:buClr>
              <a:buSzTx/>
              <a:buFont typeface="Arial" panose="020B0604020202020204" pitchFamily="34" charset="0"/>
              <a:buChar char="•"/>
              <a:tabLst/>
              <a:defRPr sz="1800" kern="1200">
                <a:solidFill>
                  <a:schemeClr val="tx1"/>
                </a:solidFill>
                <a:latin typeface="+mn-lt"/>
                <a:ea typeface="+mn-ea"/>
                <a:cs typeface="+mn-cs"/>
              </a:defRPr>
            </a:lvl6pPr>
            <a:lvl7pPr marL="1080000" indent="-216000" algn="l" defTabSz="914400" rtl="0" eaLnBrk="1" latinLnBrk="0" hangingPunct="1">
              <a:spcBef>
                <a:spcPts val="0"/>
              </a:spcBef>
              <a:buClr>
                <a:schemeClr val="bg2"/>
              </a:buClr>
              <a:buFont typeface="Arial" panose="020B0604020202020204" pitchFamily="34" charset="0"/>
              <a:buChar char="•"/>
              <a:defRPr sz="1800" kern="1200">
                <a:solidFill>
                  <a:schemeClr val="tx1"/>
                </a:solidFill>
                <a:latin typeface="+mn-lt"/>
                <a:ea typeface="+mn-ea"/>
                <a:cs typeface="+mn-cs"/>
              </a:defRPr>
            </a:lvl7pPr>
            <a:lvl8pPr marL="1296000" marR="0" indent="-216000" algn="l" defTabSz="914400" rtl="0" eaLnBrk="1" fontAlgn="auto" latinLnBrk="0" hangingPunct="1">
              <a:lnSpc>
                <a:spcPct val="100000"/>
              </a:lnSpc>
              <a:spcBef>
                <a:spcPts val="0"/>
              </a:spcBef>
              <a:spcAft>
                <a:spcPts val="0"/>
              </a:spcAft>
              <a:buClr>
                <a:schemeClr val="bg2"/>
              </a:buClr>
              <a:buSzTx/>
              <a:buFont typeface="Arial" panose="020B0604020202020204" pitchFamily="34" charset="0"/>
              <a:buChar char="•"/>
              <a:tabLst/>
              <a:defRPr sz="1800" kern="1200">
                <a:solidFill>
                  <a:schemeClr val="tx1"/>
                </a:solidFill>
                <a:latin typeface="+mn-lt"/>
                <a:ea typeface="+mn-ea"/>
                <a:cs typeface="+mn-cs"/>
              </a:defRPr>
            </a:lvl8pPr>
            <a:lvl9pPr marL="0" indent="0" algn="l" defTabSz="914400" rtl="0" eaLnBrk="1" latinLnBrk="0" hangingPunct="1">
              <a:spcBef>
                <a:spcPts val="1600"/>
              </a:spcBef>
              <a:buFontTx/>
              <a:buNone/>
              <a:defRPr sz="1400" kern="1200">
                <a:solidFill>
                  <a:schemeClr val="tx1"/>
                </a:solidFill>
                <a:latin typeface="+mn-lt"/>
                <a:ea typeface="+mn-ea"/>
                <a:cs typeface="+mn-cs"/>
              </a:defRPr>
            </a:lvl9pPr>
          </a:lstStyle>
          <a:p>
            <a:pPr>
              <a:spcAft>
                <a:spcPts val="300"/>
              </a:spcAft>
            </a:pPr>
            <a:r>
              <a:rPr lang="en-US" sz="1600" dirty="0"/>
              <a:t>X-ray image acquisition: Pelvis overview</a:t>
            </a:r>
          </a:p>
          <a:p>
            <a:pPr marL="180000" lvl="3" indent="-180000">
              <a:spcAft>
                <a:spcPts val="300"/>
              </a:spcAft>
              <a:buClr>
                <a:schemeClr val="tx1"/>
              </a:buClr>
            </a:pPr>
            <a:r>
              <a:rPr lang="en-US" sz="1200" dirty="0"/>
              <a:t>Lying or weight-bearing (optimal)</a:t>
            </a:r>
          </a:p>
          <a:p>
            <a:pPr marL="180000" lvl="3" indent="-180000">
              <a:spcAft>
                <a:spcPts val="300"/>
              </a:spcAft>
              <a:buClr>
                <a:schemeClr val="tx1"/>
              </a:buClr>
            </a:pPr>
            <a:r>
              <a:rPr lang="en-US" sz="1200" dirty="0"/>
              <a:t>Acquired in </a:t>
            </a:r>
            <a:r>
              <a:rPr lang="en-US" sz="1200" dirty="0" err="1"/>
              <a:t>a.P.</a:t>
            </a:r>
            <a:r>
              <a:rPr lang="en-US" sz="1200" dirty="0"/>
              <a:t> or including a second view lat.</a:t>
            </a:r>
          </a:p>
        </p:txBody>
      </p:sp>
      <p:sp>
        <p:nvSpPr>
          <p:cNvPr id="11" name="Inhaltsplatzhalter 7">
            <a:extLst>
              <a:ext uri="{FF2B5EF4-FFF2-40B4-BE49-F238E27FC236}">
                <a16:creationId xmlns:a16="http://schemas.microsoft.com/office/drawing/2014/main" id="{7AA2CBB5-09C5-FE44-37D0-BFBC689DD52B}"/>
              </a:ext>
            </a:extLst>
          </p:cNvPr>
          <p:cNvSpPr txBox="1">
            <a:spLocks/>
          </p:cNvSpPr>
          <p:nvPr/>
        </p:nvSpPr>
        <p:spPr>
          <a:xfrm>
            <a:off x="539749" y="4729741"/>
            <a:ext cx="5454651" cy="1061829"/>
          </a:xfrm>
          <a:prstGeom prst="rect">
            <a:avLst/>
          </a:prstGeom>
        </p:spPr>
        <p:txBody>
          <a:bodyPr vert="horz" wrap="square" lIns="0" tIns="0" rIns="0" bIns="0" rtlCol="0" anchor="t">
            <a:spAutoFit/>
          </a:bodyPr>
          <a:lstStyle>
            <a:lvl1pPr marL="0" indent="0" algn="l" defTabSz="914400" rtl="0" eaLnBrk="1" latinLnBrk="0" hangingPunct="1">
              <a:lnSpc>
                <a:spcPct val="100000"/>
              </a:lnSpc>
              <a:spcBef>
                <a:spcPts val="0"/>
              </a:spcBef>
              <a:buFont typeface="Arial" panose="020B0604020202020204" pitchFamily="34" charset="0"/>
              <a:buNone/>
              <a:defRPr sz="1800" b="1" kern="1200">
                <a:solidFill>
                  <a:schemeClr val="tx1"/>
                </a:solidFill>
                <a:latin typeface="+mn-lt"/>
                <a:ea typeface="+mn-ea"/>
                <a:cs typeface="+mn-cs"/>
              </a:defRPr>
            </a:lvl1pPr>
            <a:lvl2pPr marL="0" indent="0" algn="l" defTabSz="914400" rtl="0" eaLnBrk="1" latinLnBrk="0" hangingPunct="1">
              <a:lnSpc>
                <a:spcPct val="100000"/>
              </a:lnSpc>
              <a:spcBef>
                <a:spcPts val="0"/>
              </a:spcBef>
              <a:buClr>
                <a:schemeClr val="bg2"/>
              </a:buClr>
              <a:buFont typeface="Arial" panose="020B0604020202020204" pitchFamily="34" charset="0"/>
              <a:buNone/>
              <a:defRPr sz="1800" kern="1200">
                <a:solidFill>
                  <a:schemeClr val="tx1"/>
                </a:solidFill>
                <a:latin typeface="+mn-lt"/>
                <a:ea typeface="+mn-ea"/>
                <a:cs typeface="+mn-cs"/>
              </a:defRPr>
            </a:lvl2pPr>
            <a:lvl3pPr marL="216000" indent="-216000" algn="l" defTabSz="914400" rtl="0" eaLnBrk="1" latinLnBrk="0" hangingPunct="1">
              <a:lnSpc>
                <a:spcPct val="100000"/>
              </a:lnSpc>
              <a:spcBef>
                <a:spcPts val="0"/>
              </a:spcBef>
              <a:buClr>
                <a:schemeClr val="bg2"/>
              </a:buClr>
              <a:buFont typeface="Arial" panose="020B0604020202020204" pitchFamily="34" charset="0"/>
              <a:buChar char="•"/>
              <a:defRPr sz="1800" kern="1200">
                <a:solidFill>
                  <a:schemeClr val="tx1"/>
                </a:solidFill>
                <a:latin typeface="+mn-lt"/>
                <a:ea typeface="+mn-ea"/>
                <a:cs typeface="+mn-cs"/>
              </a:defRPr>
            </a:lvl3pPr>
            <a:lvl4pPr marL="432000" indent="-216000" algn="l" defTabSz="914400" rtl="0" eaLnBrk="1" latinLnBrk="0" hangingPunct="1">
              <a:lnSpc>
                <a:spcPct val="100000"/>
              </a:lnSpc>
              <a:spcBef>
                <a:spcPts val="0"/>
              </a:spcBef>
              <a:buClr>
                <a:schemeClr val="bg2"/>
              </a:buClr>
              <a:buFont typeface="Arial" panose="020B0604020202020204" pitchFamily="34" charset="0"/>
              <a:buChar char="•"/>
              <a:defRPr sz="1800" kern="1200">
                <a:solidFill>
                  <a:schemeClr val="tx1"/>
                </a:solidFill>
                <a:latin typeface="+mn-lt"/>
                <a:ea typeface="+mn-ea"/>
                <a:cs typeface="+mn-cs"/>
              </a:defRPr>
            </a:lvl4pPr>
            <a:lvl5pPr marL="648000" indent="-216000" algn="l" defTabSz="914400" rtl="0" eaLnBrk="1" latinLnBrk="0" hangingPunct="1">
              <a:lnSpc>
                <a:spcPct val="100000"/>
              </a:lnSpc>
              <a:spcBef>
                <a:spcPts val="0"/>
              </a:spcBef>
              <a:buClr>
                <a:schemeClr val="bg2"/>
              </a:buClr>
              <a:buFont typeface="Arial" panose="020B0604020202020204" pitchFamily="34" charset="0"/>
              <a:buChar char="•"/>
              <a:defRPr sz="1800" kern="1200">
                <a:solidFill>
                  <a:schemeClr val="tx1"/>
                </a:solidFill>
                <a:latin typeface="+mn-lt"/>
                <a:ea typeface="+mn-ea"/>
                <a:cs typeface="+mn-cs"/>
              </a:defRPr>
            </a:lvl5pPr>
            <a:lvl6pPr marL="864000" marR="0" indent="-216000" algn="l" defTabSz="914400" rtl="0" eaLnBrk="1" fontAlgn="auto" latinLnBrk="0" hangingPunct="1">
              <a:lnSpc>
                <a:spcPct val="100000"/>
              </a:lnSpc>
              <a:spcBef>
                <a:spcPts val="0"/>
              </a:spcBef>
              <a:spcAft>
                <a:spcPts val="0"/>
              </a:spcAft>
              <a:buClr>
                <a:schemeClr val="bg2"/>
              </a:buClr>
              <a:buSzTx/>
              <a:buFont typeface="Arial" panose="020B0604020202020204" pitchFamily="34" charset="0"/>
              <a:buChar char="•"/>
              <a:tabLst/>
              <a:defRPr sz="1800" kern="1200">
                <a:solidFill>
                  <a:schemeClr val="tx1"/>
                </a:solidFill>
                <a:latin typeface="+mn-lt"/>
                <a:ea typeface="+mn-ea"/>
                <a:cs typeface="+mn-cs"/>
              </a:defRPr>
            </a:lvl6pPr>
            <a:lvl7pPr marL="1080000" indent="-216000" algn="l" defTabSz="914400" rtl="0" eaLnBrk="1" latinLnBrk="0" hangingPunct="1">
              <a:spcBef>
                <a:spcPts val="0"/>
              </a:spcBef>
              <a:buClr>
                <a:schemeClr val="bg2"/>
              </a:buClr>
              <a:buFont typeface="Arial" panose="020B0604020202020204" pitchFamily="34" charset="0"/>
              <a:buChar char="•"/>
              <a:defRPr sz="1800" kern="1200">
                <a:solidFill>
                  <a:schemeClr val="tx1"/>
                </a:solidFill>
                <a:latin typeface="+mn-lt"/>
                <a:ea typeface="+mn-ea"/>
                <a:cs typeface="+mn-cs"/>
              </a:defRPr>
            </a:lvl7pPr>
            <a:lvl8pPr marL="1296000" marR="0" indent="-216000" algn="l" defTabSz="914400" rtl="0" eaLnBrk="1" fontAlgn="auto" latinLnBrk="0" hangingPunct="1">
              <a:lnSpc>
                <a:spcPct val="100000"/>
              </a:lnSpc>
              <a:spcBef>
                <a:spcPts val="0"/>
              </a:spcBef>
              <a:spcAft>
                <a:spcPts val="0"/>
              </a:spcAft>
              <a:buClr>
                <a:schemeClr val="bg2"/>
              </a:buClr>
              <a:buSzTx/>
              <a:buFont typeface="Arial" panose="020B0604020202020204" pitchFamily="34" charset="0"/>
              <a:buChar char="•"/>
              <a:tabLst/>
              <a:defRPr sz="1800" kern="1200">
                <a:solidFill>
                  <a:schemeClr val="tx1"/>
                </a:solidFill>
                <a:latin typeface="+mn-lt"/>
                <a:ea typeface="+mn-ea"/>
                <a:cs typeface="+mn-cs"/>
              </a:defRPr>
            </a:lvl8pPr>
            <a:lvl9pPr marL="0" indent="0" algn="l" defTabSz="914400" rtl="0" eaLnBrk="1" latinLnBrk="0" hangingPunct="1">
              <a:spcBef>
                <a:spcPts val="1600"/>
              </a:spcBef>
              <a:buFontTx/>
              <a:buNone/>
              <a:defRPr sz="1400" kern="1200">
                <a:solidFill>
                  <a:schemeClr val="tx1"/>
                </a:solidFill>
                <a:latin typeface="+mn-lt"/>
                <a:ea typeface="+mn-ea"/>
                <a:cs typeface="+mn-cs"/>
              </a:defRPr>
            </a:lvl9pPr>
          </a:lstStyle>
          <a:p>
            <a:pPr>
              <a:spcAft>
                <a:spcPts val="300"/>
              </a:spcAft>
            </a:pPr>
            <a:r>
              <a:rPr lang="en-US" sz="1600" dirty="0"/>
              <a:t>Disadvantages</a:t>
            </a:r>
          </a:p>
          <a:p>
            <a:pPr marL="180000" lvl="3" indent="-180000">
              <a:spcAft>
                <a:spcPts val="300"/>
              </a:spcAft>
              <a:buClr>
                <a:schemeClr val="tx1"/>
              </a:buClr>
            </a:pPr>
            <a:r>
              <a:rPr lang="en-US" sz="1200" dirty="0"/>
              <a:t>Only indirect measurement of leg length possible </a:t>
            </a:r>
            <a:br>
              <a:rPr lang="en-US" sz="1200" dirty="0"/>
            </a:br>
            <a:r>
              <a:rPr lang="en-US" sz="1200" dirty="0"/>
              <a:t>(true length only measurable with whole leg image)</a:t>
            </a:r>
          </a:p>
          <a:p>
            <a:pPr marL="180000" lvl="3" indent="-180000">
              <a:spcAft>
                <a:spcPts val="300"/>
              </a:spcAft>
              <a:buClr>
                <a:schemeClr val="tx1"/>
              </a:buClr>
            </a:pPr>
            <a:r>
              <a:rPr lang="en-US" sz="1200" dirty="0"/>
              <a:t>If additional CT acquisition is done (i.e., for 3D preoperative planning), </a:t>
            </a:r>
            <a:br>
              <a:rPr lang="en-US" sz="1200" dirty="0"/>
            </a:br>
            <a:r>
              <a:rPr lang="en-US" sz="1200" dirty="0"/>
              <a:t>patient is not in weight-bearing position</a:t>
            </a:r>
          </a:p>
        </p:txBody>
      </p:sp>
      <p:sp>
        <p:nvSpPr>
          <p:cNvPr id="12" name="Inhaltsplatzhalter 7">
            <a:extLst>
              <a:ext uri="{FF2B5EF4-FFF2-40B4-BE49-F238E27FC236}">
                <a16:creationId xmlns:a16="http://schemas.microsoft.com/office/drawing/2014/main" id="{24EC02BB-60CF-583C-4FFF-620B730A1E5A}"/>
              </a:ext>
            </a:extLst>
          </p:cNvPr>
          <p:cNvSpPr txBox="1">
            <a:spLocks/>
          </p:cNvSpPr>
          <p:nvPr/>
        </p:nvSpPr>
        <p:spPr>
          <a:xfrm>
            <a:off x="539749" y="2979524"/>
            <a:ext cx="5454651" cy="246221"/>
          </a:xfrm>
          <a:prstGeom prst="rect">
            <a:avLst/>
          </a:prstGeom>
        </p:spPr>
        <p:txBody>
          <a:bodyPr vert="horz" wrap="square" lIns="0" tIns="0" rIns="0" bIns="0" rtlCol="0" anchor="t">
            <a:spAutoFit/>
          </a:bodyPr>
          <a:lstStyle>
            <a:lvl1pPr marL="0" indent="0" algn="l" defTabSz="914400" rtl="0" eaLnBrk="1" latinLnBrk="0" hangingPunct="1">
              <a:lnSpc>
                <a:spcPct val="100000"/>
              </a:lnSpc>
              <a:spcBef>
                <a:spcPts val="0"/>
              </a:spcBef>
              <a:buFont typeface="Arial" panose="020B0604020202020204" pitchFamily="34" charset="0"/>
              <a:buNone/>
              <a:defRPr sz="1800" b="1" kern="1200">
                <a:solidFill>
                  <a:schemeClr val="tx1"/>
                </a:solidFill>
                <a:latin typeface="+mn-lt"/>
                <a:ea typeface="+mn-ea"/>
                <a:cs typeface="+mn-cs"/>
              </a:defRPr>
            </a:lvl1pPr>
            <a:lvl2pPr marL="0" indent="0" algn="l" defTabSz="914400" rtl="0" eaLnBrk="1" latinLnBrk="0" hangingPunct="1">
              <a:lnSpc>
                <a:spcPct val="100000"/>
              </a:lnSpc>
              <a:spcBef>
                <a:spcPts val="0"/>
              </a:spcBef>
              <a:buClr>
                <a:schemeClr val="bg2"/>
              </a:buClr>
              <a:buFont typeface="Arial" panose="020B0604020202020204" pitchFamily="34" charset="0"/>
              <a:buNone/>
              <a:defRPr sz="1800" kern="1200">
                <a:solidFill>
                  <a:schemeClr val="tx1"/>
                </a:solidFill>
                <a:latin typeface="+mn-lt"/>
                <a:ea typeface="+mn-ea"/>
                <a:cs typeface="+mn-cs"/>
              </a:defRPr>
            </a:lvl2pPr>
            <a:lvl3pPr marL="216000" indent="-216000" algn="l" defTabSz="914400" rtl="0" eaLnBrk="1" latinLnBrk="0" hangingPunct="1">
              <a:lnSpc>
                <a:spcPct val="100000"/>
              </a:lnSpc>
              <a:spcBef>
                <a:spcPts val="0"/>
              </a:spcBef>
              <a:buClr>
                <a:schemeClr val="bg2"/>
              </a:buClr>
              <a:buFont typeface="Arial" panose="020B0604020202020204" pitchFamily="34" charset="0"/>
              <a:buChar char="•"/>
              <a:defRPr sz="1800" kern="1200">
                <a:solidFill>
                  <a:schemeClr val="tx1"/>
                </a:solidFill>
                <a:latin typeface="+mn-lt"/>
                <a:ea typeface="+mn-ea"/>
                <a:cs typeface="+mn-cs"/>
              </a:defRPr>
            </a:lvl3pPr>
            <a:lvl4pPr marL="432000" indent="-216000" algn="l" defTabSz="914400" rtl="0" eaLnBrk="1" latinLnBrk="0" hangingPunct="1">
              <a:lnSpc>
                <a:spcPct val="100000"/>
              </a:lnSpc>
              <a:spcBef>
                <a:spcPts val="0"/>
              </a:spcBef>
              <a:buClr>
                <a:schemeClr val="bg2"/>
              </a:buClr>
              <a:buFont typeface="Arial" panose="020B0604020202020204" pitchFamily="34" charset="0"/>
              <a:buChar char="•"/>
              <a:defRPr sz="1800" kern="1200">
                <a:solidFill>
                  <a:schemeClr val="tx1"/>
                </a:solidFill>
                <a:latin typeface="+mn-lt"/>
                <a:ea typeface="+mn-ea"/>
                <a:cs typeface="+mn-cs"/>
              </a:defRPr>
            </a:lvl4pPr>
            <a:lvl5pPr marL="648000" indent="-216000" algn="l" defTabSz="914400" rtl="0" eaLnBrk="1" latinLnBrk="0" hangingPunct="1">
              <a:lnSpc>
                <a:spcPct val="100000"/>
              </a:lnSpc>
              <a:spcBef>
                <a:spcPts val="0"/>
              </a:spcBef>
              <a:buClr>
                <a:schemeClr val="bg2"/>
              </a:buClr>
              <a:buFont typeface="Arial" panose="020B0604020202020204" pitchFamily="34" charset="0"/>
              <a:buChar char="•"/>
              <a:defRPr sz="1800" kern="1200">
                <a:solidFill>
                  <a:schemeClr val="tx1"/>
                </a:solidFill>
                <a:latin typeface="+mn-lt"/>
                <a:ea typeface="+mn-ea"/>
                <a:cs typeface="+mn-cs"/>
              </a:defRPr>
            </a:lvl5pPr>
            <a:lvl6pPr marL="864000" marR="0" indent="-216000" algn="l" defTabSz="914400" rtl="0" eaLnBrk="1" fontAlgn="auto" latinLnBrk="0" hangingPunct="1">
              <a:lnSpc>
                <a:spcPct val="100000"/>
              </a:lnSpc>
              <a:spcBef>
                <a:spcPts val="0"/>
              </a:spcBef>
              <a:spcAft>
                <a:spcPts val="0"/>
              </a:spcAft>
              <a:buClr>
                <a:schemeClr val="bg2"/>
              </a:buClr>
              <a:buSzTx/>
              <a:buFont typeface="Arial" panose="020B0604020202020204" pitchFamily="34" charset="0"/>
              <a:buChar char="•"/>
              <a:tabLst/>
              <a:defRPr sz="1800" kern="1200">
                <a:solidFill>
                  <a:schemeClr val="tx1"/>
                </a:solidFill>
                <a:latin typeface="+mn-lt"/>
                <a:ea typeface="+mn-ea"/>
                <a:cs typeface="+mn-cs"/>
              </a:defRPr>
            </a:lvl6pPr>
            <a:lvl7pPr marL="1080000" indent="-216000" algn="l" defTabSz="914400" rtl="0" eaLnBrk="1" latinLnBrk="0" hangingPunct="1">
              <a:spcBef>
                <a:spcPts val="0"/>
              </a:spcBef>
              <a:buClr>
                <a:schemeClr val="bg2"/>
              </a:buClr>
              <a:buFont typeface="Arial" panose="020B0604020202020204" pitchFamily="34" charset="0"/>
              <a:buChar char="•"/>
              <a:defRPr sz="1800" kern="1200">
                <a:solidFill>
                  <a:schemeClr val="tx1"/>
                </a:solidFill>
                <a:latin typeface="+mn-lt"/>
                <a:ea typeface="+mn-ea"/>
                <a:cs typeface="+mn-cs"/>
              </a:defRPr>
            </a:lvl7pPr>
            <a:lvl8pPr marL="1296000" marR="0" indent="-216000" algn="l" defTabSz="914400" rtl="0" eaLnBrk="1" fontAlgn="auto" latinLnBrk="0" hangingPunct="1">
              <a:lnSpc>
                <a:spcPct val="100000"/>
              </a:lnSpc>
              <a:spcBef>
                <a:spcPts val="0"/>
              </a:spcBef>
              <a:spcAft>
                <a:spcPts val="0"/>
              </a:spcAft>
              <a:buClr>
                <a:schemeClr val="bg2"/>
              </a:buClr>
              <a:buSzTx/>
              <a:buFont typeface="Arial" panose="020B0604020202020204" pitchFamily="34" charset="0"/>
              <a:buChar char="•"/>
              <a:tabLst/>
              <a:defRPr sz="1800" kern="1200">
                <a:solidFill>
                  <a:schemeClr val="tx1"/>
                </a:solidFill>
                <a:latin typeface="+mn-lt"/>
                <a:ea typeface="+mn-ea"/>
                <a:cs typeface="+mn-cs"/>
              </a:defRPr>
            </a:lvl8pPr>
            <a:lvl9pPr marL="0" indent="0" algn="l" defTabSz="914400" rtl="0" eaLnBrk="1" latinLnBrk="0" hangingPunct="1">
              <a:spcBef>
                <a:spcPts val="1600"/>
              </a:spcBef>
              <a:buFontTx/>
              <a:buNone/>
              <a:defRPr sz="1400" kern="1200">
                <a:solidFill>
                  <a:schemeClr val="tx1"/>
                </a:solidFill>
                <a:latin typeface="+mn-lt"/>
                <a:ea typeface="+mn-ea"/>
                <a:cs typeface="+mn-cs"/>
              </a:defRPr>
            </a:lvl9pPr>
          </a:lstStyle>
          <a:p>
            <a:pPr>
              <a:spcAft>
                <a:spcPts val="300"/>
              </a:spcAft>
            </a:pPr>
            <a:r>
              <a:rPr lang="en-US" sz="1600" dirty="0"/>
              <a:t>Measurements to plan THA (incl. resulting leg-length)</a:t>
            </a:r>
            <a:endParaRPr lang="en-US" sz="1200" dirty="0"/>
          </a:p>
        </p:txBody>
      </p:sp>
      <p:sp>
        <p:nvSpPr>
          <p:cNvPr id="13" name="Inhaltsplatzhalter 7">
            <a:extLst>
              <a:ext uri="{FF2B5EF4-FFF2-40B4-BE49-F238E27FC236}">
                <a16:creationId xmlns:a16="http://schemas.microsoft.com/office/drawing/2014/main" id="{D9CE68CB-21A5-BB76-3615-AA81D837F8B8}"/>
              </a:ext>
            </a:extLst>
          </p:cNvPr>
          <p:cNvSpPr txBox="1">
            <a:spLocks/>
          </p:cNvSpPr>
          <p:nvPr/>
        </p:nvSpPr>
        <p:spPr>
          <a:xfrm>
            <a:off x="914400" y="3297745"/>
            <a:ext cx="5080000" cy="369332"/>
          </a:xfrm>
          <a:prstGeom prst="rect">
            <a:avLst/>
          </a:prstGeom>
        </p:spPr>
        <p:txBody>
          <a:bodyPr vert="horz" wrap="square" lIns="0" tIns="0" rIns="0" bIns="0" rtlCol="0" anchor="t">
            <a:spAutoFit/>
          </a:bodyPr>
          <a:lstStyle>
            <a:lvl1pPr marL="0" indent="0" algn="l" defTabSz="914400" rtl="0" eaLnBrk="1" latinLnBrk="0" hangingPunct="1">
              <a:lnSpc>
                <a:spcPct val="100000"/>
              </a:lnSpc>
              <a:spcBef>
                <a:spcPts val="0"/>
              </a:spcBef>
              <a:buFont typeface="Arial" panose="020B0604020202020204" pitchFamily="34" charset="0"/>
              <a:buNone/>
              <a:defRPr sz="1800" b="1" kern="1200">
                <a:solidFill>
                  <a:schemeClr val="tx1"/>
                </a:solidFill>
                <a:latin typeface="+mn-lt"/>
                <a:ea typeface="+mn-ea"/>
                <a:cs typeface="+mn-cs"/>
              </a:defRPr>
            </a:lvl1pPr>
            <a:lvl2pPr marL="0" indent="0" algn="l" defTabSz="914400" rtl="0" eaLnBrk="1" latinLnBrk="0" hangingPunct="1">
              <a:lnSpc>
                <a:spcPct val="100000"/>
              </a:lnSpc>
              <a:spcBef>
                <a:spcPts val="0"/>
              </a:spcBef>
              <a:buClr>
                <a:schemeClr val="bg2"/>
              </a:buClr>
              <a:buFont typeface="Arial" panose="020B0604020202020204" pitchFamily="34" charset="0"/>
              <a:buNone/>
              <a:defRPr sz="1800" kern="1200">
                <a:solidFill>
                  <a:schemeClr val="tx1"/>
                </a:solidFill>
                <a:latin typeface="+mn-lt"/>
                <a:ea typeface="+mn-ea"/>
                <a:cs typeface="+mn-cs"/>
              </a:defRPr>
            </a:lvl2pPr>
            <a:lvl3pPr marL="216000" indent="-216000" algn="l" defTabSz="914400" rtl="0" eaLnBrk="1" latinLnBrk="0" hangingPunct="1">
              <a:lnSpc>
                <a:spcPct val="100000"/>
              </a:lnSpc>
              <a:spcBef>
                <a:spcPts val="0"/>
              </a:spcBef>
              <a:buClr>
                <a:schemeClr val="bg2"/>
              </a:buClr>
              <a:buFont typeface="Arial" panose="020B0604020202020204" pitchFamily="34" charset="0"/>
              <a:buChar char="•"/>
              <a:defRPr sz="1800" kern="1200">
                <a:solidFill>
                  <a:schemeClr val="tx1"/>
                </a:solidFill>
                <a:latin typeface="+mn-lt"/>
                <a:ea typeface="+mn-ea"/>
                <a:cs typeface="+mn-cs"/>
              </a:defRPr>
            </a:lvl3pPr>
            <a:lvl4pPr marL="432000" indent="-216000" algn="l" defTabSz="914400" rtl="0" eaLnBrk="1" latinLnBrk="0" hangingPunct="1">
              <a:lnSpc>
                <a:spcPct val="100000"/>
              </a:lnSpc>
              <a:spcBef>
                <a:spcPts val="0"/>
              </a:spcBef>
              <a:buClr>
                <a:schemeClr val="bg2"/>
              </a:buClr>
              <a:buFont typeface="Arial" panose="020B0604020202020204" pitchFamily="34" charset="0"/>
              <a:buChar char="•"/>
              <a:defRPr sz="1800" kern="1200">
                <a:solidFill>
                  <a:schemeClr val="tx1"/>
                </a:solidFill>
                <a:latin typeface="+mn-lt"/>
                <a:ea typeface="+mn-ea"/>
                <a:cs typeface="+mn-cs"/>
              </a:defRPr>
            </a:lvl4pPr>
            <a:lvl5pPr marL="648000" indent="-216000" algn="l" defTabSz="914400" rtl="0" eaLnBrk="1" latinLnBrk="0" hangingPunct="1">
              <a:lnSpc>
                <a:spcPct val="100000"/>
              </a:lnSpc>
              <a:spcBef>
                <a:spcPts val="0"/>
              </a:spcBef>
              <a:buClr>
                <a:schemeClr val="bg2"/>
              </a:buClr>
              <a:buFont typeface="Arial" panose="020B0604020202020204" pitchFamily="34" charset="0"/>
              <a:buChar char="•"/>
              <a:defRPr sz="1800" kern="1200">
                <a:solidFill>
                  <a:schemeClr val="tx1"/>
                </a:solidFill>
                <a:latin typeface="+mn-lt"/>
                <a:ea typeface="+mn-ea"/>
                <a:cs typeface="+mn-cs"/>
              </a:defRPr>
            </a:lvl5pPr>
            <a:lvl6pPr marL="864000" marR="0" indent="-216000" algn="l" defTabSz="914400" rtl="0" eaLnBrk="1" fontAlgn="auto" latinLnBrk="0" hangingPunct="1">
              <a:lnSpc>
                <a:spcPct val="100000"/>
              </a:lnSpc>
              <a:spcBef>
                <a:spcPts val="0"/>
              </a:spcBef>
              <a:spcAft>
                <a:spcPts val="0"/>
              </a:spcAft>
              <a:buClr>
                <a:schemeClr val="bg2"/>
              </a:buClr>
              <a:buSzTx/>
              <a:buFont typeface="Arial" panose="020B0604020202020204" pitchFamily="34" charset="0"/>
              <a:buChar char="•"/>
              <a:tabLst/>
              <a:defRPr sz="1800" kern="1200">
                <a:solidFill>
                  <a:schemeClr val="tx1"/>
                </a:solidFill>
                <a:latin typeface="+mn-lt"/>
                <a:ea typeface="+mn-ea"/>
                <a:cs typeface="+mn-cs"/>
              </a:defRPr>
            </a:lvl6pPr>
            <a:lvl7pPr marL="1080000" indent="-216000" algn="l" defTabSz="914400" rtl="0" eaLnBrk="1" latinLnBrk="0" hangingPunct="1">
              <a:spcBef>
                <a:spcPts val="0"/>
              </a:spcBef>
              <a:buClr>
                <a:schemeClr val="bg2"/>
              </a:buClr>
              <a:buFont typeface="Arial" panose="020B0604020202020204" pitchFamily="34" charset="0"/>
              <a:buChar char="•"/>
              <a:defRPr sz="1800" kern="1200">
                <a:solidFill>
                  <a:schemeClr val="tx1"/>
                </a:solidFill>
                <a:latin typeface="+mn-lt"/>
                <a:ea typeface="+mn-ea"/>
                <a:cs typeface="+mn-cs"/>
              </a:defRPr>
            </a:lvl7pPr>
            <a:lvl8pPr marL="1296000" marR="0" indent="-216000" algn="l" defTabSz="914400" rtl="0" eaLnBrk="1" fontAlgn="auto" latinLnBrk="0" hangingPunct="1">
              <a:lnSpc>
                <a:spcPct val="100000"/>
              </a:lnSpc>
              <a:spcBef>
                <a:spcPts val="0"/>
              </a:spcBef>
              <a:spcAft>
                <a:spcPts val="0"/>
              </a:spcAft>
              <a:buClr>
                <a:schemeClr val="bg2"/>
              </a:buClr>
              <a:buSzTx/>
              <a:buFont typeface="Arial" panose="020B0604020202020204" pitchFamily="34" charset="0"/>
              <a:buChar char="•"/>
              <a:tabLst/>
              <a:defRPr sz="1800" kern="1200">
                <a:solidFill>
                  <a:schemeClr val="tx1"/>
                </a:solidFill>
                <a:latin typeface="+mn-lt"/>
                <a:ea typeface="+mn-ea"/>
                <a:cs typeface="+mn-cs"/>
              </a:defRPr>
            </a:lvl8pPr>
            <a:lvl9pPr marL="0" indent="0" algn="l" defTabSz="914400" rtl="0" eaLnBrk="1" latinLnBrk="0" hangingPunct="1">
              <a:spcBef>
                <a:spcPts val="1600"/>
              </a:spcBef>
              <a:buFontTx/>
              <a:buNone/>
              <a:defRPr sz="1400" kern="1200">
                <a:solidFill>
                  <a:schemeClr val="tx1"/>
                </a:solidFill>
                <a:latin typeface="+mn-lt"/>
                <a:ea typeface="+mn-ea"/>
                <a:cs typeface="+mn-cs"/>
              </a:defRPr>
            </a:lvl9pPr>
          </a:lstStyle>
          <a:p>
            <a:pPr marL="0" lvl="3" indent="0">
              <a:spcAft>
                <a:spcPts val="300"/>
              </a:spcAft>
              <a:buClr>
                <a:schemeClr val="tx1"/>
              </a:buClr>
              <a:buNone/>
            </a:pPr>
            <a:r>
              <a:rPr lang="en-US" sz="1200" dirty="0"/>
              <a:t>Reference line within the pelvis, </a:t>
            </a:r>
            <a:br>
              <a:rPr lang="en-US" sz="1200" dirty="0"/>
            </a:br>
            <a:r>
              <a:rPr lang="en-US" sz="1200" dirty="0"/>
              <a:t>e.g., at the pelvic teardrop</a:t>
            </a:r>
          </a:p>
        </p:txBody>
      </p:sp>
      <p:sp>
        <p:nvSpPr>
          <p:cNvPr id="14" name="Inhaltsplatzhalter 7">
            <a:extLst>
              <a:ext uri="{FF2B5EF4-FFF2-40B4-BE49-F238E27FC236}">
                <a16:creationId xmlns:a16="http://schemas.microsoft.com/office/drawing/2014/main" id="{D31945AD-7D16-7629-378D-19FFE9D3D5C5}"/>
              </a:ext>
            </a:extLst>
          </p:cNvPr>
          <p:cNvSpPr txBox="1">
            <a:spLocks/>
          </p:cNvSpPr>
          <p:nvPr/>
        </p:nvSpPr>
        <p:spPr>
          <a:xfrm>
            <a:off x="914400" y="3739077"/>
            <a:ext cx="5080000" cy="369332"/>
          </a:xfrm>
          <a:prstGeom prst="rect">
            <a:avLst/>
          </a:prstGeom>
        </p:spPr>
        <p:txBody>
          <a:bodyPr vert="horz" wrap="square" lIns="0" tIns="0" rIns="0" bIns="0" rtlCol="0" anchor="t">
            <a:spAutoFit/>
          </a:bodyPr>
          <a:lstStyle>
            <a:lvl1pPr marL="0" indent="0" algn="l" defTabSz="914400" rtl="0" eaLnBrk="1" latinLnBrk="0" hangingPunct="1">
              <a:lnSpc>
                <a:spcPct val="100000"/>
              </a:lnSpc>
              <a:spcBef>
                <a:spcPts val="0"/>
              </a:spcBef>
              <a:buFont typeface="Arial" panose="020B0604020202020204" pitchFamily="34" charset="0"/>
              <a:buNone/>
              <a:defRPr sz="1800" b="1" kern="1200">
                <a:solidFill>
                  <a:schemeClr val="tx1"/>
                </a:solidFill>
                <a:latin typeface="+mn-lt"/>
                <a:ea typeface="+mn-ea"/>
                <a:cs typeface="+mn-cs"/>
              </a:defRPr>
            </a:lvl1pPr>
            <a:lvl2pPr marL="0" indent="0" algn="l" defTabSz="914400" rtl="0" eaLnBrk="1" latinLnBrk="0" hangingPunct="1">
              <a:lnSpc>
                <a:spcPct val="100000"/>
              </a:lnSpc>
              <a:spcBef>
                <a:spcPts val="0"/>
              </a:spcBef>
              <a:buClr>
                <a:schemeClr val="bg2"/>
              </a:buClr>
              <a:buFont typeface="Arial" panose="020B0604020202020204" pitchFamily="34" charset="0"/>
              <a:buNone/>
              <a:defRPr sz="1800" kern="1200">
                <a:solidFill>
                  <a:schemeClr val="tx1"/>
                </a:solidFill>
                <a:latin typeface="+mn-lt"/>
                <a:ea typeface="+mn-ea"/>
                <a:cs typeface="+mn-cs"/>
              </a:defRPr>
            </a:lvl2pPr>
            <a:lvl3pPr marL="216000" indent="-216000" algn="l" defTabSz="914400" rtl="0" eaLnBrk="1" latinLnBrk="0" hangingPunct="1">
              <a:lnSpc>
                <a:spcPct val="100000"/>
              </a:lnSpc>
              <a:spcBef>
                <a:spcPts val="0"/>
              </a:spcBef>
              <a:buClr>
                <a:schemeClr val="bg2"/>
              </a:buClr>
              <a:buFont typeface="Arial" panose="020B0604020202020204" pitchFamily="34" charset="0"/>
              <a:buChar char="•"/>
              <a:defRPr sz="1800" kern="1200">
                <a:solidFill>
                  <a:schemeClr val="tx1"/>
                </a:solidFill>
                <a:latin typeface="+mn-lt"/>
                <a:ea typeface="+mn-ea"/>
                <a:cs typeface="+mn-cs"/>
              </a:defRPr>
            </a:lvl3pPr>
            <a:lvl4pPr marL="432000" indent="-216000" algn="l" defTabSz="914400" rtl="0" eaLnBrk="1" latinLnBrk="0" hangingPunct="1">
              <a:lnSpc>
                <a:spcPct val="100000"/>
              </a:lnSpc>
              <a:spcBef>
                <a:spcPts val="0"/>
              </a:spcBef>
              <a:buClr>
                <a:schemeClr val="bg2"/>
              </a:buClr>
              <a:buFont typeface="Arial" panose="020B0604020202020204" pitchFamily="34" charset="0"/>
              <a:buChar char="•"/>
              <a:defRPr sz="1800" kern="1200">
                <a:solidFill>
                  <a:schemeClr val="tx1"/>
                </a:solidFill>
                <a:latin typeface="+mn-lt"/>
                <a:ea typeface="+mn-ea"/>
                <a:cs typeface="+mn-cs"/>
              </a:defRPr>
            </a:lvl4pPr>
            <a:lvl5pPr marL="648000" indent="-216000" algn="l" defTabSz="914400" rtl="0" eaLnBrk="1" latinLnBrk="0" hangingPunct="1">
              <a:lnSpc>
                <a:spcPct val="100000"/>
              </a:lnSpc>
              <a:spcBef>
                <a:spcPts val="0"/>
              </a:spcBef>
              <a:buClr>
                <a:schemeClr val="bg2"/>
              </a:buClr>
              <a:buFont typeface="Arial" panose="020B0604020202020204" pitchFamily="34" charset="0"/>
              <a:buChar char="•"/>
              <a:defRPr sz="1800" kern="1200">
                <a:solidFill>
                  <a:schemeClr val="tx1"/>
                </a:solidFill>
                <a:latin typeface="+mn-lt"/>
                <a:ea typeface="+mn-ea"/>
                <a:cs typeface="+mn-cs"/>
              </a:defRPr>
            </a:lvl5pPr>
            <a:lvl6pPr marL="864000" marR="0" indent="-216000" algn="l" defTabSz="914400" rtl="0" eaLnBrk="1" fontAlgn="auto" latinLnBrk="0" hangingPunct="1">
              <a:lnSpc>
                <a:spcPct val="100000"/>
              </a:lnSpc>
              <a:spcBef>
                <a:spcPts val="0"/>
              </a:spcBef>
              <a:spcAft>
                <a:spcPts val="0"/>
              </a:spcAft>
              <a:buClr>
                <a:schemeClr val="bg2"/>
              </a:buClr>
              <a:buSzTx/>
              <a:buFont typeface="Arial" panose="020B0604020202020204" pitchFamily="34" charset="0"/>
              <a:buChar char="•"/>
              <a:tabLst/>
              <a:defRPr sz="1800" kern="1200">
                <a:solidFill>
                  <a:schemeClr val="tx1"/>
                </a:solidFill>
                <a:latin typeface="+mn-lt"/>
                <a:ea typeface="+mn-ea"/>
                <a:cs typeface="+mn-cs"/>
              </a:defRPr>
            </a:lvl6pPr>
            <a:lvl7pPr marL="1080000" indent="-216000" algn="l" defTabSz="914400" rtl="0" eaLnBrk="1" latinLnBrk="0" hangingPunct="1">
              <a:spcBef>
                <a:spcPts val="0"/>
              </a:spcBef>
              <a:buClr>
                <a:schemeClr val="bg2"/>
              </a:buClr>
              <a:buFont typeface="Arial" panose="020B0604020202020204" pitchFamily="34" charset="0"/>
              <a:buChar char="•"/>
              <a:defRPr sz="1800" kern="1200">
                <a:solidFill>
                  <a:schemeClr val="tx1"/>
                </a:solidFill>
                <a:latin typeface="+mn-lt"/>
                <a:ea typeface="+mn-ea"/>
                <a:cs typeface="+mn-cs"/>
              </a:defRPr>
            </a:lvl7pPr>
            <a:lvl8pPr marL="1296000" marR="0" indent="-216000" algn="l" defTabSz="914400" rtl="0" eaLnBrk="1" fontAlgn="auto" latinLnBrk="0" hangingPunct="1">
              <a:lnSpc>
                <a:spcPct val="100000"/>
              </a:lnSpc>
              <a:spcBef>
                <a:spcPts val="0"/>
              </a:spcBef>
              <a:spcAft>
                <a:spcPts val="0"/>
              </a:spcAft>
              <a:buClr>
                <a:schemeClr val="bg2"/>
              </a:buClr>
              <a:buSzTx/>
              <a:buFont typeface="Arial" panose="020B0604020202020204" pitchFamily="34" charset="0"/>
              <a:buChar char="•"/>
              <a:tabLst/>
              <a:defRPr sz="1800" kern="1200">
                <a:solidFill>
                  <a:schemeClr val="tx1"/>
                </a:solidFill>
                <a:latin typeface="+mn-lt"/>
                <a:ea typeface="+mn-ea"/>
                <a:cs typeface="+mn-cs"/>
              </a:defRPr>
            </a:lvl8pPr>
            <a:lvl9pPr marL="0" indent="0" algn="l" defTabSz="914400" rtl="0" eaLnBrk="1" latinLnBrk="0" hangingPunct="1">
              <a:spcBef>
                <a:spcPts val="1600"/>
              </a:spcBef>
              <a:buFontTx/>
              <a:buNone/>
              <a:defRPr sz="1400" kern="1200">
                <a:solidFill>
                  <a:schemeClr val="tx1"/>
                </a:solidFill>
                <a:latin typeface="+mn-lt"/>
                <a:ea typeface="+mn-ea"/>
                <a:cs typeface="+mn-cs"/>
              </a:defRPr>
            </a:lvl9pPr>
          </a:lstStyle>
          <a:p>
            <a:pPr marL="0" lvl="3" indent="0">
              <a:spcAft>
                <a:spcPts val="300"/>
              </a:spcAft>
              <a:buClr>
                <a:schemeClr val="tx1"/>
              </a:buClr>
              <a:buNone/>
            </a:pPr>
            <a:r>
              <a:rPr lang="en-US" sz="1200" dirty="0"/>
              <a:t>Parallel to the reference line, a second line is placed </a:t>
            </a:r>
            <a:br>
              <a:rPr lang="en-US" sz="1200" dirty="0"/>
            </a:br>
            <a:r>
              <a:rPr lang="en-US" sz="1200" dirty="0"/>
              <a:t>at the femoral bone, e.g., at the greater trochanter</a:t>
            </a:r>
          </a:p>
        </p:txBody>
      </p:sp>
      <p:sp>
        <p:nvSpPr>
          <p:cNvPr id="15" name="Inhaltsplatzhalter 7">
            <a:extLst>
              <a:ext uri="{FF2B5EF4-FFF2-40B4-BE49-F238E27FC236}">
                <a16:creationId xmlns:a16="http://schemas.microsoft.com/office/drawing/2014/main" id="{6CDC566D-85FC-313F-23B1-252351B8EA22}"/>
              </a:ext>
            </a:extLst>
          </p:cNvPr>
          <p:cNvSpPr txBox="1">
            <a:spLocks/>
          </p:cNvSpPr>
          <p:nvPr/>
        </p:nvSpPr>
        <p:spPr>
          <a:xfrm>
            <a:off x="914400" y="4180409"/>
            <a:ext cx="5080000" cy="369332"/>
          </a:xfrm>
          <a:prstGeom prst="rect">
            <a:avLst/>
          </a:prstGeom>
        </p:spPr>
        <p:txBody>
          <a:bodyPr vert="horz" wrap="square" lIns="0" tIns="0" rIns="0" bIns="0" rtlCol="0" anchor="t">
            <a:spAutoFit/>
          </a:bodyPr>
          <a:lstStyle>
            <a:lvl1pPr marL="0" indent="0" algn="l" defTabSz="914400" rtl="0" eaLnBrk="1" latinLnBrk="0" hangingPunct="1">
              <a:lnSpc>
                <a:spcPct val="100000"/>
              </a:lnSpc>
              <a:spcBef>
                <a:spcPts val="0"/>
              </a:spcBef>
              <a:buFont typeface="Arial" panose="020B0604020202020204" pitchFamily="34" charset="0"/>
              <a:buNone/>
              <a:defRPr sz="1800" b="1" kern="1200">
                <a:solidFill>
                  <a:schemeClr val="tx1"/>
                </a:solidFill>
                <a:latin typeface="+mn-lt"/>
                <a:ea typeface="+mn-ea"/>
                <a:cs typeface="+mn-cs"/>
              </a:defRPr>
            </a:lvl1pPr>
            <a:lvl2pPr marL="0" indent="0" algn="l" defTabSz="914400" rtl="0" eaLnBrk="1" latinLnBrk="0" hangingPunct="1">
              <a:lnSpc>
                <a:spcPct val="100000"/>
              </a:lnSpc>
              <a:spcBef>
                <a:spcPts val="0"/>
              </a:spcBef>
              <a:buClr>
                <a:schemeClr val="bg2"/>
              </a:buClr>
              <a:buFont typeface="Arial" panose="020B0604020202020204" pitchFamily="34" charset="0"/>
              <a:buNone/>
              <a:defRPr sz="1800" kern="1200">
                <a:solidFill>
                  <a:schemeClr val="tx1"/>
                </a:solidFill>
                <a:latin typeface="+mn-lt"/>
                <a:ea typeface="+mn-ea"/>
                <a:cs typeface="+mn-cs"/>
              </a:defRPr>
            </a:lvl2pPr>
            <a:lvl3pPr marL="216000" indent="-216000" algn="l" defTabSz="914400" rtl="0" eaLnBrk="1" latinLnBrk="0" hangingPunct="1">
              <a:lnSpc>
                <a:spcPct val="100000"/>
              </a:lnSpc>
              <a:spcBef>
                <a:spcPts val="0"/>
              </a:spcBef>
              <a:buClr>
                <a:schemeClr val="bg2"/>
              </a:buClr>
              <a:buFont typeface="Arial" panose="020B0604020202020204" pitchFamily="34" charset="0"/>
              <a:buChar char="•"/>
              <a:defRPr sz="1800" kern="1200">
                <a:solidFill>
                  <a:schemeClr val="tx1"/>
                </a:solidFill>
                <a:latin typeface="+mn-lt"/>
                <a:ea typeface="+mn-ea"/>
                <a:cs typeface="+mn-cs"/>
              </a:defRPr>
            </a:lvl3pPr>
            <a:lvl4pPr marL="432000" indent="-216000" algn="l" defTabSz="914400" rtl="0" eaLnBrk="1" latinLnBrk="0" hangingPunct="1">
              <a:lnSpc>
                <a:spcPct val="100000"/>
              </a:lnSpc>
              <a:spcBef>
                <a:spcPts val="0"/>
              </a:spcBef>
              <a:buClr>
                <a:schemeClr val="bg2"/>
              </a:buClr>
              <a:buFont typeface="Arial" panose="020B0604020202020204" pitchFamily="34" charset="0"/>
              <a:buChar char="•"/>
              <a:defRPr sz="1800" kern="1200">
                <a:solidFill>
                  <a:schemeClr val="tx1"/>
                </a:solidFill>
                <a:latin typeface="+mn-lt"/>
                <a:ea typeface="+mn-ea"/>
                <a:cs typeface="+mn-cs"/>
              </a:defRPr>
            </a:lvl4pPr>
            <a:lvl5pPr marL="648000" indent="-216000" algn="l" defTabSz="914400" rtl="0" eaLnBrk="1" latinLnBrk="0" hangingPunct="1">
              <a:lnSpc>
                <a:spcPct val="100000"/>
              </a:lnSpc>
              <a:spcBef>
                <a:spcPts val="0"/>
              </a:spcBef>
              <a:buClr>
                <a:schemeClr val="bg2"/>
              </a:buClr>
              <a:buFont typeface="Arial" panose="020B0604020202020204" pitchFamily="34" charset="0"/>
              <a:buChar char="•"/>
              <a:defRPr sz="1800" kern="1200">
                <a:solidFill>
                  <a:schemeClr val="tx1"/>
                </a:solidFill>
                <a:latin typeface="+mn-lt"/>
                <a:ea typeface="+mn-ea"/>
                <a:cs typeface="+mn-cs"/>
              </a:defRPr>
            </a:lvl5pPr>
            <a:lvl6pPr marL="864000" marR="0" indent="-216000" algn="l" defTabSz="914400" rtl="0" eaLnBrk="1" fontAlgn="auto" latinLnBrk="0" hangingPunct="1">
              <a:lnSpc>
                <a:spcPct val="100000"/>
              </a:lnSpc>
              <a:spcBef>
                <a:spcPts val="0"/>
              </a:spcBef>
              <a:spcAft>
                <a:spcPts val="0"/>
              </a:spcAft>
              <a:buClr>
                <a:schemeClr val="bg2"/>
              </a:buClr>
              <a:buSzTx/>
              <a:buFont typeface="Arial" panose="020B0604020202020204" pitchFamily="34" charset="0"/>
              <a:buChar char="•"/>
              <a:tabLst/>
              <a:defRPr sz="1800" kern="1200">
                <a:solidFill>
                  <a:schemeClr val="tx1"/>
                </a:solidFill>
                <a:latin typeface="+mn-lt"/>
                <a:ea typeface="+mn-ea"/>
                <a:cs typeface="+mn-cs"/>
              </a:defRPr>
            </a:lvl6pPr>
            <a:lvl7pPr marL="1080000" indent="-216000" algn="l" defTabSz="914400" rtl="0" eaLnBrk="1" latinLnBrk="0" hangingPunct="1">
              <a:spcBef>
                <a:spcPts val="0"/>
              </a:spcBef>
              <a:buClr>
                <a:schemeClr val="bg2"/>
              </a:buClr>
              <a:buFont typeface="Arial" panose="020B0604020202020204" pitchFamily="34" charset="0"/>
              <a:buChar char="•"/>
              <a:defRPr sz="1800" kern="1200">
                <a:solidFill>
                  <a:schemeClr val="tx1"/>
                </a:solidFill>
                <a:latin typeface="+mn-lt"/>
                <a:ea typeface="+mn-ea"/>
                <a:cs typeface="+mn-cs"/>
              </a:defRPr>
            </a:lvl7pPr>
            <a:lvl8pPr marL="1296000" marR="0" indent="-216000" algn="l" defTabSz="914400" rtl="0" eaLnBrk="1" fontAlgn="auto" latinLnBrk="0" hangingPunct="1">
              <a:lnSpc>
                <a:spcPct val="100000"/>
              </a:lnSpc>
              <a:spcBef>
                <a:spcPts val="0"/>
              </a:spcBef>
              <a:spcAft>
                <a:spcPts val="0"/>
              </a:spcAft>
              <a:buClr>
                <a:schemeClr val="bg2"/>
              </a:buClr>
              <a:buSzTx/>
              <a:buFont typeface="Arial" panose="020B0604020202020204" pitchFamily="34" charset="0"/>
              <a:buChar char="•"/>
              <a:tabLst/>
              <a:defRPr sz="1800" kern="1200">
                <a:solidFill>
                  <a:schemeClr val="tx1"/>
                </a:solidFill>
                <a:latin typeface="+mn-lt"/>
                <a:ea typeface="+mn-ea"/>
                <a:cs typeface="+mn-cs"/>
              </a:defRPr>
            </a:lvl8pPr>
            <a:lvl9pPr marL="0" indent="0" algn="l" defTabSz="914400" rtl="0" eaLnBrk="1" latinLnBrk="0" hangingPunct="1">
              <a:spcBef>
                <a:spcPts val="1600"/>
              </a:spcBef>
              <a:buFontTx/>
              <a:buNone/>
              <a:defRPr sz="1400" kern="1200">
                <a:solidFill>
                  <a:schemeClr val="tx1"/>
                </a:solidFill>
                <a:latin typeface="+mn-lt"/>
                <a:ea typeface="+mn-ea"/>
                <a:cs typeface="+mn-cs"/>
              </a:defRPr>
            </a:lvl9pPr>
          </a:lstStyle>
          <a:p>
            <a:pPr marL="0" lvl="3" indent="0">
              <a:spcAft>
                <a:spcPts val="300"/>
              </a:spcAft>
              <a:buClr>
                <a:schemeClr val="tx1"/>
              </a:buClr>
              <a:buNone/>
            </a:pPr>
            <a:r>
              <a:rPr lang="en-US" sz="1200" dirty="0"/>
              <a:t>If the parallel line does not align with both reference points, </a:t>
            </a:r>
            <a:br>
              <a:rPr lang="en-US" sz="1200" dirty="0"/>
            </a:br>
            <a:r>
              <a:rPr lang="en-US" sz="1200" dirty="0"/>
              <a:t>the parallel difference is set equal to the leg-length discrepancy</a:t>
            </a:r>
          </a:p>
        </p:txBody>
      </p:sp>
      <p:sp>
        <p:nvSpPr>
          <p:cNvPr id="16" name="Oval 15">
            <a:extLst>
              <a:ext uri="{FF2B5EF4-FFF2-40B4-BE49-F238E27FC236}">
                <a16:creationId xmlns:a16="http://schemas.microsoft.com/office/drawing/2014/main" id="{A5828B26-78D3-99B1-6B83-4F691AF7A752}"/>
              </a:ext>
            </a:extLst>
          </p:cNvPr>
          <p:cNvSpPr>
            <a:spLocks/>
          </p:cNvSpPr>
          <p:nvPr/>
        </p:nvSpPr>
        <p:spPr>
          <a:xfrm>
            <a:off x="539750" y="3297745"/>
            <a:ext cx="288000" cy="288000"/>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1200" b="1" dirty="0">
                <a:solidFill>
                  <a:schemeClr val="bg1"/>
                </a:solidFill>
              </a:rPr>
              <a:t>1</a:t>
            </a:r>
          </a:p>
        </p:txBody>
      </p:sp>
      <p:sp>
        <p:nvSpPr>
          <p:cNvPr id="17" name="Oval 16">
            <a:extLst>
              <a:ext uri="{FF2B5EF4-FFF2-40B4-BE49-F238E27FC236}">
                <a16:creationId xmlns:a16="http://schemas.microsoft.com/office/drawing/2014/main" id="{D0C9D2C2-1598-2BBA-A0CE-F7B9DBDD2F31}"/>
              </a:ext>
            </a:extLst>
          </p:cNvPr>
          <p:cNvSpPr>
            <a:spLocks/>
          </p:cNvSpPr>
          <p:nvPr/>
        </p:nvSpPr>
        <p:spPr>
          <a:xfrm>
            <a:off x="539750" y="3729745"/>
            <a:ext cx="288000" cy="288000"/>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1200" b="1" dirty="0">
                <a:solidFill>
                  <a:schemeClr val="bg1"/>
                </a:solidFill>
              </a:rPr>
              <a:t>2</a:t>
            </a:r>
          </a:p>
        </p:txBody>
      </p:sp>
      <p:sp>
        <p:nvSpPr>
          <p:cNvPr id="18" name="Oval 17">
            <a:extLst>
              <a:ext uri="{FF2B5EF4-FFF2-40B4-BE49-F238E27FC236}">
                <a16:creationId xmlns:a16="http://schemas.microsoft.com/office/drawing/2014/main" id="{6689BDFD-8236-9064-D6AC-8C1B3DA3B88A}"/>
              </a:ext>
            </a:extLst>
          </p:cNvPr>
          <p:cNvSpPr>
            <a:spLocks/>
          </p:cNvSpPr>
          <p:nvPr/>
        </p:nvSpPr>
        <p:spPr>
          <a:xfrm>
            <a:off x="539750" y="4180409"/>
            <a:ext cx="288000" cy="288000"/>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1200" b="1" dirty="0">
                <a:solidFill>
                  <a:schemeClr val="bg1"/>
                </a:solidFill>
              </a:rPr>
              <a:t>3</a:t>
            </a:r>
          </a:p>
        </p:txBody>
      </p:sp>
      <p:cxnSp>
        <p:nvCxnSpPr>
          <p:cNvPr id="21" name="Straight Connector 20">
            <a:extLst>
              <a:ext uri="{FF2B5EF4-FFF2-40B4-BE49-F238E27FC236}">
                <a16:creationId xmlns:a16="http://schemas.microsoft.com/office/drawing/2014/main" id="{046C91A8-9059-22FE-76E1-CC9B27717EED}"/>
              </a:ext>
            </a:extLst>
          </p:cNvPr>
          <p:cNvCxnSpPr>
            <a:cxnSpLocks/>
          </p:cNvCxnSpPr>
          <p:nvPr/>
        </p:nvCxnSpPr>
        <p:spPr>
          <a:xfrm>
            <a:off x="539750" y="2017027"/>
            <a:ext cx="5454650" cy="0"/>
          </a:xfrm>
          <a:prstGeom prst="line">
            <a:avLst/>
          </a:prstGeom>
          <a:ln w="12700" cap="rnd">
            <a:solidFill>
              <a:schemeClr val="tx2"/>
            </a:solidFill>
            <a:prstDash val="solid"/>
          </a:ln>
        </p:spPr>
        <p:style>
          <a:lnRef idx="1">
            <a:schemeClr val="accent1"/>
          </a:lnRef>
          <a:fillRef idx="0">
            <a:schemeClr val="accent1"/>
          </a:fillRef>
          <a:effectRef idx="0">
            <a:schemeClr val="accent1"/>
          </a:effectRef>
          <a:fontRef idx="minor">
            <a:schemeClr val="tx1"/>
          </a:fontRef>
        </p:style>
      </p:cxnSp>
      <p:grpSp>
        <p:nvGrpSpPr>
          <p:cNvPr id="47" name="Grafik 124">
            <a:extLst>
              <a:ext uri="{FF2B5EF4-FFF2-40B4-BE49-F238E27FC236}">
                <a16:creationId xmlns:a16="http://schemas.microsoft.com/office/drawing/2014/main" id="{0DBA90CC-92BE-95FA-93D6-28B0FA67381A}"/>
              </a:ext>
            </a:extLst>
          </p:cNvPr>
          <p:cNvGrpSpPr/>
          <p:nvPr/>
        </p:nvGrpSpPr>
        <p:grpSpPr>
          <a:xfrm>
            <a:off x="6175374" y="1619250"/>
            <a:ext cx="5453063" cy="4575177"/>
            <a:chOff x="7590503" y="1161705"/>
            <a:chExt cx="3582929" cy="2956114"/>
          </a:xfrm>
        </p:grpSpPr>
        <p:sp>
          <p:nvSpPr>
            <p:cNvPr id="58" name="Freihandform: Form 12">
              <a:extLst>
                <a:ext uri="{FF2B5EF4-FFF2-40B4-BE49-F238E27FC236}">
                  <a16:creationId xmlns:a16="http://schemas.microsoft.com/office/drawing/2014/main" id="{3CC57F0C-A080-69C0-5247-E1FB909127DB}"/>
                </a:ext>
              </a:extLst>
            </p:cNvPr>
            <p:cNvSpPr/>
            <p:nvPr/>
          </p:nvSpPr>
          <p:spPr>
            <a:xfrm>
              <a:off x="7590503" y="1161705"/>
              <a:ext cx="3582929" cy="2956114"/>
            </a:xfrm>
            <a:custGeom>
              <a:avLst/>
              <a:gdLst>
                <a:gd name="connsiteX0" fmla="*/ 0 w 3482260"/>
                <a:gd name="connsiteY0" fmla="*/ 0 h 2452608"/>
                <a:gd name="connsiteX1" fmla="*/ 3482261 w 3482260"/>
                <a:gd name="connsiteY1" fmla="*/ 0 h 2452608"/>
                <a:gd name="connsiteX2" fmla="*/ 3482261 w 3482260"/>
                <a:gd name="connsiteY2" fmla="*/ 2452609 h 2452608"/>
                <a:gd name="connsiteX3" fmla="*/ 0 w 3482260"/>
                <a:gd name="connsiteY3" fmla="*/ 2452609 h 2452608"/>
              </a:gdLst>
              <a:ahLst/>
              <a:cxnLst>
                <a:cxn ang="0">
                  <a:pos x="connsiteX0" y="connsiteY0"/>
                </a:cxn>
                <a:cxn ang="0">
                  <a:pos x="connsiteX1" y="connsiteY1"/>
                </a:cxn>
                <a:cxn ang="0">
                  <a:pos x="connsiteX2" y="connsiteY2"/>
                </a:cxn>
                <a:cxn ang="0">
                  <a:pos x="connsiteX3" y="connsiteY3"/>
                </a:cxn>
              </a:cxnLst>
              <a:rect l="l" t="t" r="r" b="b"/>
              <a:pathLst>
                <a:path w="3482260" h="2452608">
                  <a:moveTo>
                    <a:pt x="0" y="0"/>
                  </a:moveTo>
                  <a:lnTo>
                    <a:pt x="3482261" y="0"/>
                  </a:lnTo>
                  <a:lnTo>
                    <a:pt x="3482261" y="2452609"/>
                  </a:lnTo>
                  <a:lnTo>
                    <a:pt x="0" y="2452609"/>
                  </a:lnTo>
                  <a:close/>
                </a:path>
              </a:pathLst>
            </a:custGeom>
            <a:solidFill>
              <a:srgbClr val="1B1B1B"/>
            </a:solidFill>
            <a:ln w="11706" cap="flat">
              <a:noFill/>
              <a:prstDash val="solid"/>
              <a:miter/>
            </a:ln>
          </p:spPr>
          <p:txBody>
            <a:bodyPr rtlCol="0" anchor="ctr"/>
            <a:lstStyle/>
            <a:p>
              <a:endParaRPr lang="en-US" noProof="0"/>
            </a:p>
          </p:txBody>
        </p:sp>
        <p:sp>
          <p:nvSpPr>
            <p:cNvPr id="59" name="Freihandform: Form 13">
              <a:extLst>
                <a:ext uri="{FF2B5EF4-FFF2-40B4-BE49-F238E27FC236}">
                  <a16:creationId xmlns:a16="http://schemas.microsoft.com/office/drawing/2014/main" id="{B72A5623-3E4D-8D45-3880-4A0F6739F80F}"/>
                </a:ext>
              </a:extLst>
            </p:cNvPr>
            <p:cNvSpPr/>
            <p:nvPr/>
          </p:nvSpPr>
          <p:spPr>
            <a:xfrm>
              <a:off x="9084716" y="2329080"/>
              <a:ext cx="493950" cy="285476"/>
            </a:xfrm>
            <a:custGeom>
              <a:avLst/>
              <a:gdLst>
                <a:gd name="connsiteX0" fmla="*/ 115192 w 493950"/>
                <a:gd name="connsiteY0" fmla="*/ 141126 h 285476"/>
                <a:gd name="connsiteX1" fmla="*/ 154686 w 493950"/>
                <a:gd name="connsiteY1" fmla="*/ 267929 h 285476"/>
                <a:gd name="connsiteX2" fmla="*/ 246917 w 493950"/>
                <a:gd name="connsiteY2" fmla="*/ 285390 h 285476"/>
                <a:gd name="connsiteX3" fmla="*/ 339147 w 493950"/>
                <a:gd name="connsiteY3" fmla="*/ 267929 h 285476"/>
                <a:gd name="connsiteX4" fmla="*/ 378758 w 493950"/>
                <a:gd name="connsiteY4" fmla="*/ 141126 h 285476"/>
                <a:gd name="connsiteX5" fmla="*/ 484232 w 493950"/>
                <a:gd name="connsiteY5" fmla="*/ 40223 h 285476"/>
                <a:gd name="connsiteX6" fmla="*/ 490794 w 493950"/>
                <a:gd name="connsiteY6" fmla="*/ 8230 h 285476"/>
                <a:gd name="connsiteX7" fmla="*/ 444621 w 493950"/>
                <a:gd name="connsiteY7" fmla="*/ 8230 h 285476"/>
                <a:gd name="connsiteX8" fmla="*/ 246917 w 493950"/>
                <a:gd name="connsiteY8" fmla="*/ 79483 h 285476"/>
                <a:gd name="connsiteX9" fmla="*/ 49213 w 493950"/>
                <a:gd name="connsiteY9" fmla="*/ 8230 h 285476"/>
                <a:gd name="connsiteX10" fmla="*/ 3156 w 493950"/>
                <a:gd name="connsiteY10" fmla="*/ 8230 h 285476"/>
                <a:gd name="connsiteX11" fmla="*/ 9719 w 493950"/>
                <a:gd name="connsiteY11" fmla="*/ 40223 h 285476"/>
                <a:gd name="connsiteX12" fmla="*/ 115192 w 493950"/>
                <a:gd name="connsiteY12" fmla="*/ 141126 h 2854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93950" h="285476">
                  <a:moveTo>
                    <a:pt x="115192" y="141126"/>
                  </a:moveTo>
                  <a:cubicBezTo>
                    <a:pt x="134880" y="171127"/>
                    <a:pt x="121755" y="248123"/>
                    <a:pt x="154686" y="267929"/>
                  </a:cubicBezTo>
                  <a:cubicBezTo>
                    <a:pt x="187617" y="287734"/>
                    <a:pt x="246917" y="285390"/>
                    <a:pt x="246917" y="285390"/>
                  </a:cubicBezTo>
                  <a:cubicBezTo>
                    <a:pt x="246917" y="285390"/>
                    <a:pt x="306216" y="287617"/>
                    <a:pt x="339147" y="267929"/>
                  </a:cubicBezTo>
                  <a:cubicBezTo>
                    <a:pt x="372078" y="248240"/>
                    <a:pt x="358953" y="171127"/>
                    <a:pt x="378758" y="141126"/>
                  </a:cubicBezTo>
                  <a:cubicBezTo>
                    <a:pt x="398564" y="111125"/>
                    <a:pt x="465598" y="59091"/>
                    <a:pt x="484232" y="40223"/>
                  </a:cubicBezTo>
                  <a:cubicBezTo>
                    <a:pt x="494017" y="32640"/>
                    <a:pt x="496806" y="19052"/>
                    <a:pt x="490794" y="8230"/>
                  </a:cubicBezTo>
                  <a:cubicBezTo>
                    <a:pt x="490794" y="8230"/>
                    <a:pt x="473567" y="-10170"/>
                    <a:pt x="444621" y="8230"/>
                  </a:cubicBezTo>
                  <a:cubicBezTo>
                    <a:pt x="415674" y="26629"/>
                    <a:pt x="333874" y="79483"/>
                    <a:pt x="246917" y="79483"/>
                  </a:cubicBezTo>
                  <a:cubicBezTo>
                    <a:pt x="159960" y="79483"/>
                    <a:pt x="78276" y="26746"/>
                    <a:pt x="49213" y="8230"/>
                  </a:cubicBezTo>
                  <a:cubicBezTo>
                    <a:pt x="20149" y="-10287"/>
                    <a:pt x="3156" y="8230"/>
                    <a:pt x="3156" y="8230"/>
                  </a:cubicBezTo>
                  <a:cubicBezTo>
                    <a:pt x="-2856" y="19052"/>
                    <a:pt x="-67" y="32640"/>
                    <a:pt x="9719" y="40223"/>
                  </a:cubicBezTo>
                  <a:cubicBezTo>
                    <a:pt x="28352" y="59326"/>
                    <a:pt x="95387" y="111008"/>
                    <a:pt x="115192" y="141126"/>
                  </a:cubicBezTo>
                  <a:close/>
                </a:path>
              </a:pathLst>
            </a:custGeom>
            <a:solidFill>
              <a:srgbClr val="C7C8CA"/>
            </a:solidFill>
            <a:ln w="11706" cap="flat">
              <a:noFill/>
              <a:prstDash val="solid"/>
              <a:miter/>
            </a:ln>
          </p:spPr>
          <p:txBody>
            <a:bodyPr rtlCol="0" anchor="ctr"/>
            <a:lstStyle/>
            <a:p>
              <a:endParaRPr lang="en-US" noProof="0"/>
            </a:p>
          </p:txBody>
        </p:sp>
        <p:sp>
          <p:nvSpPr>
            <p:cNvPr id="60" name="Freihandform: Form 14">
              <a:extLst>
                <a:ext uri="{FF2B5EF4-FFF2-40B4-BE49-F238E27FC236}">
                  <a16:creationId xmlns:a16="http://schemas.microsoft.com/office/drawing/2014/main" id="{81DD8027-910B-A5D1-696C-7521764ED8DA}"/>
                </a:ext>
              </a:extLst>
            </p:cNvPr>
            <p:cNvSpPr/>
            <p:nvPr/>
          </p:nvSpPr>
          <p:spPr>
            <a:xfrm>
              <a:off x="9084716" y="2030994"/>
              <a:ext cx="493950" cy="285306"/>
            </a:xfrm>
            <a:custGeom>
              <a:avLst/>
              <a:gdLst>
                <a:gd name="connsiteX0" fmla="*/ 115192 w 493950"/>
                <a:gd name="connsiteY0" fmla="*/ 140957 h 285306"/>
                <a:gd name="connsiteX1" fmla="*/ 154686 w 493950"/>
                <a:gd name="connsiteY1" fmla="*/ 267759 h 285306"/>
                <a:gd name="connsiteX2" fmla="*/ 246917 w 493950"/>
                <a:gd name="connsiteY2" fmla="*/ 285221 h 285306"/>
                <a:gd name="connsiteX3" fmla="*/ 339147 w 493950"/>
                <a:gd name="connsiteY3" fmla="*/ 267759 h 285306"/>
                <a:gd name="connsiteX4" fmla="*/ 378758 w 493950"/>
                <a:gd name="connsiteY4" fmla="*/ 140957 h 285306"/>
                <a:gd name="connsiteX5" fmla="*/ 484232 w 493950"/>
                <a:gd name="connsiteY5" fmla="*/ 40171 h 285306"/>
                <a:gd name="connsiteX6" fmla="*/ 490794 w 493950"/>
                <a:gd name="connsiteY6" fmla="*/ 8177 h 285306"/>
                <a:gd name="connsiteX7" fmla="*/ 444621 w 493950"/>
                <a:gd name="connsiteY7" fmla="*/ 8177 h 285306"/>
                <a:gd name="connsiteX8" fmla="*/ 246917 w 493950"/>
                <a:gd name="connsiteY8" fmla="*/ 79548 h 285306"/>
                <a:gd name="connsiteX9" fmla="*/ 49213 w 493950"/>
                <a:gd name="connsiteY9" fmla="*/ 8412 h 285306"/>
                <a:gd name="connsiteX10" fmla="*/ 3156 w 493950"/>
                <a:gd name="connsiteY10" fmla="*/ 8412 h 285306"/>
                <a:gd name="connsiteX11" fmla="*/ 9719 w 493950"/>
                <a:gd name="connsiteY11" fmla="*/ 40405 h 285306"/>
                <a:gd name="connsiteX12" fmla="*/ 115192 w 493950"/>
                <a:gd name="connsiteY12" fmla="*/ 140957 h 285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93950" h="285306">
                  <a:moveTo>
                    <a:pt x="115192" y="140957"/>
                  </a:moveTo>
                  <a:cubicBezTo>
                    <a:pt x="134880" y="170958"/>
                    <a:pt x="121755" y="247954"/>
                    <a:pt x="154686" y="267759"/>
                  </a:cubicBezTo>
                  <a:cubicBezTo>
                    <a:pt x="187617" y="287565"/>
                    <a:pt x="246917" y="285221"/>
                    <a:pt x="246917" y="285221"/>
                  </a:cubicBezTo>
                  <a:cubicBezTo>
                    <a:pt x="246917" y="285221"/>
                    <a:pt x="306216" y="287565"/>
                    <a:pt x="339147" y="267759"/>
                  </a:cubicBezTo>
                  <a:cubicBezTo>
                    <a:pt x="372078" y="247954"/>
                    <a:pt x="358953" y="170958"/>
                    <a:pt x="378758" y="140957"/>
                  </a:cubicBezTo>
                  <a:cubicBezTo>
                    <a:pt x="398564" y="110955"/>
                    <a:pt x="465598" y="58922"/>
                    <a:pt x="484232" y="40171"/>
                  </a:cubicBezTo>
                  <a:cubicBezTo>
                    <a:pt x="494017" y="32588"/>
                    <a:pt x="496806" y="19000"/>
                    <a:pt x="490794" y="8177"/>
                  </a:cubicBezTo>
                  <a:cubicBezTo>
                    <a:pt x="490794" y="8177"/>
                    <a:pt x="473567" y="-10222"/>
                    <a:pt x="444621" y="8177"/>
                  </a:cubicBezTo>
                  <a:cubicBezTo>
                    <a:pt x="415674" y="26577"/>
                    <a:pt x="333991" y="79548"/>
                    <a:pt x="246917" y="79548"/>
                  </a:cubicBezTo>
                  <a:cubicBezTo>
                    <a:pt x="159842" y="79548"/>
                    <a:pt x="78276" y="26811"/>
                    <a:pt x="49213" y="8412"/>
                  </a:cubicBezTo>
                  <a:cubicBezTo>
                    <a:pt x="20149" y="-9987"/>
                    <a:pt x="3156" y="8412"/>
                    <a:pt x="3156" y="8412"/>
                  </a:cubicBezTo>
                  <a:cubicBezTo>
                    <a:pt x="-2856" y="19235"/>
                    <a:pt x="-67" y="32822"/>
                    <a:pt x="9719" y="40405"/>
                  </a:cubicBezTo>
                  <a:cubicBezTo>
                    <a:pt x="28352" y="59273"/>
                    <a:pt x="95387" y="110955"/>
                    <a:pt x="115192" y="140957"/>
                  </a:cubicBezTo>
                  <a:close/>
                </a:path>
              </a:pathLst>
            </a:custGeom>
            <a:solidFill>
              <a:srgbClr val="C7C8CA"/>
            </a:solidFill>
            <a:ln w="11706" cap="flat">
              <a:noFill/>
              <a:prstDash val="solid"/>
              <a:miter/>
            </a:ln>
          </p:spPr>
          <p:txBody>
            <a:bodyPr rtlCol="0" anchor="ctr"/>
            <a:lstStyle/>
            <a:p>
              <a:endParaRPr lang="en-US" noProof="0"/>
            </a:p>
          </p:txBody>
        </p:sp>
        <p:sp>
          <p:nvSpPr>
            <p:cNvPr id="61" name="Freihandform: Form 15">
              <a:extLst>
                <a:ext uri="{FF2B5EF4-FFF2-40B4-BE49-F238E27FC236}">
                  <a16:creationId xmlns:a16="http://schemas.microsoft.com/office/drawing/2014/main" id="{1014C897-FDA6-F9E5-69E2-C26B0E33901D}"/>
                </a:ext>
              </a:extLst>
            </p:cNvPr>
            <p:cNvSpPr/>
            <p:nvPr/>
          </p:nvSpPr>
          <p:spPr>
            <a:xfrm>
              <a:off x="9084716" y="1732739"/>
              <a:ext cx="493950" cy="285423"/>
            </a:xfrm>
            <a:custGeom>
              <a:avLst/>
              <a:gdLst>
                <a:gd name="connsiteX0" fmla="*/ 115192 w 493950"/>
                <a:gd name="connsiteY0" fmla="*/ 141074 h 285423"/>
                <a:gd name="connsiteX1" fmla="*/ 154686 w 493950"/>
                <a:gd name="connsiteY1" fmla="*/ 267876 h 285423"/>
                <a:gd name="connsiteX2" fmla="*/ 246917 w 493950"/>
                <a:gd name="connsiteY2" fmla="*/ 285338 h 285423"/>
                <a:gd name="connsiteX3" fmla="*/ 339147 w 493950"/>
                <a:gd name="connsiteY3" fmla="*/ 267876 h 285423"/>
                <a:gd name="connsiteX4" fmla="*/ 378758 w 493950"/>
                <a:gd name="connsiteY4" fmla="*/ 141074 h 285423"/>
                <a:gd name="connsiteX5" fmla="*/ 484232 w 493950"/>
                <a:gd name="connsiteY5" fmla="*/ 40171 h 285423"/>
                <a:gd name="connsiteX6" fmla="*/ 490794 w 493950"/>
                <a:gd name="connsiteY6" fmla="*/ 8177 h 285423"/>
                <a:gd name="connsiteX7" fmla="*/ 444621 w 493950"/>
                <a:gd name="connsiteY7" fmla="*/ 8177 h 285423"/>
                <a:gd name="connsiteX8" fmla="*/ 246917 w 493950"/>
                <a:gd name="connsiteY8" fmla="*/ 79431 h 285423"/>
                <a:gd name="connsiteX9" fmla="*/ 49213 w 493950"/>
                <a:gd name="connsiteY9" fmla="*/ 8177 h 285423"/>
                <a:gd name="connsiteX10" fmla="*/ 3156 w 493950"/>
                <a:gd name="connsiteY10" fmla="*/ 8177 h 285423"/>
                <a:gd name="connsiteX11" fmla="*/ 9719 w 493950"/>
                <a:gd name="connsiteY11" fmla="*/ 40171 h 285423"/>
                <a:gd name="connsiteX12" fmla="*/ 115192 w 493950"/>
                <a:gd name="connsiteY12" fmla="*/ 141074 h 2854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93950" h="285423">
                  <a:moveTo>
                    <a:pt x="115192" y="141074"/>
                  </a:moveTo>
                  <a:cubicBezTo>
                    <a:pt x="134880" y="171075"/>
                    <a:pt x="121755" y="248071"/>
                    <a:pt x="154686" y="267876"/>
                  </a:cubicBezTo>
                  <a:cubicBezTo>
                    <a:pt x="187617" y="287682"/>
                    <a:pt x="246917" y="285338"/>
                    <a:pt x="246917" y="285338"/>
                  </a:cubicBezTo>
                  <a:cubicBezTo>
                    <a:pt x="246917" y="285338"/>
                    <a:pt x="306216" y="287565"/>
                    <a:pt x="339147" y="267876"/>
                  </a:cubicBezTo>
                  <a:cubicBezTo>
                    <a:pt x="372078" y="248188"/>
                    <a:pt x="358953" y="171075"/>
                    <a:pt x="378758" y="141074"/>
                  </a:cubicBezTo>
                  <a:cubicBezTo>
                    <a:pt x="398564" y="111073"/>
                    <a:pt x="465598" y="59039"/>
                    <a:pt x="484232" y="40171"/>
                  </a:cubicBezTo>
                  <a:cubicBezTo>
                    <a:pt x="494017" y="32588"/>
                    <a:pt x="496806" y="19000"/>
                    <a:pt x="490794" y="8177"/>
                  </a:cubicBezTo>
                  <a:cubicBezTo>
                    <a:pt x="490794" y="8177"/>
                    <a:pt x="473567" y="-10222"/>
                    <a:pt x="444621" y="8177"/>
                  </a:cubicBezTo>
                  <a:cubicBezTo>
                    <a:pt x="415674" y="26577"/>
                    <a:pt x="333874" y="79431"/>
                    <a:pt x="246917" y="79431"/>
                  </a:cubicBezTo>
                  <a:cubicBezTo>
                    <a:pt x="159960" y="79431"/>
                    <a:pt x="78276" y="26225"/>
                    <a:pt x="49213" y="8177"/>
                  </a:cubicBezTo>
                  <a:cubicBezTo>
                    <a:pt x="20149" y="-9870"/>
                    <a:pt x="3156" y="8177"/>
                    <a:pt x="3156" y="8177"/>
                  </a:cubicBezTo>
                  <a:cubicBezTo>
                    <a:pt x="-2856" y="19000"/>
                    <a:pt x="-67" y="32588"/>
                    <a:pt x="9719" y="40171"/>
                  </a:cubicBezTo>
                  <a:cubicBezTo>
                    <a:pt x="28352" y="59273"/>
                    <a:pt x="95387" y="110955"/>
                    <a:pt x="115192" y="141074"/>
                  </a:cubicBezTo>
                  <a:close/>
                </a:path>
              </a:pathLst>
            </a:custGeom>
            <a:solidFill>
              <a:srgbClr val="C7C8CA"/>
            </a:solidFill>
            <a:ln w="11706" cap="flat">
              <a:noFill/>
              <a:prstDash val="solid"/>
              <a:miter/>
            </a:ln>
          </p:spPr>
          <p:txBody>
            <a:bodyPr rtlCol="0" anchor="ctr"/>
            <a:lstStyle/>
            <a:p>
              <a:endParaRPr lang="en-US" noProof="0"/>
            </a:p>
          </p:txBody>
        </p:sp>
        <p:sp>
          <p:nvSpPr>
            <p:cNvPr id="62" name="Freihandform: Form 16">
              <a:extLst>
                <a:ext uri="{FF2B5EF4-FFF2-40B4-BE49-F238E27FC236}">
                  <a16:creationId xmlns:a16="http://schemas.microsoft.com/office/drawing/2014/main" id="{758038F2-638D-FA1F-2113-4AE5F4F795F2}"/>
                </a:ext>
              </a:extLst>
            </p:cNvPr>
            <p:cNvSpPr/>
            <p:nvPr/>
          </p:nvSpPr>
          <p:spPr>
            <a:xfrm>
              <a:off x="8152980" y="2954736"/>
              <a:ext cx="630660" cy="1163082"/>
            </a:xfrm>
            <a:custGeom>
              <a:avLst/>
              <a:gdLst>
                <a:gd name="connsiteX0" fmla="*/ 466591 w 630660"/>
                <a:gd name="connsiteY0" fmla="*/ 3328 h 1183575"/>
                <a:gd name="connsiteX1" fmla="*/ 314240 w 630660"/>
                <a:gd name="connsiteY1" fmla="*/ 129896 h 1183575"/>
                <a:gd name="connsiteX2" fmla="*/ 237128 w 630660"/>
                <a:gd name="connsiteY2" fmla="*/ 161538 h 1183575"/>
                <a:gd name="connsiteX3" fmla="*/ 47276 w 630660"/>
                <a:gd name="connsiteY3" fmla="*/ 163531 h 1183575"/>
                <a:gd name="connsiteX4" fmla="*/ 5790 w 630660"/>
                <a:gd name="connsiteY4" fmla="*/ 347289 h 1183575"/>
                <a:gd name="connsiteX5" fmla="*/ 146421 w 630660"/>
                <a:gd name="connsiteY5" fmla="*/ 764963 h 1183575"/>
                <a:gd name="connsiteX6" fmla="*/ 156265 w 630660"/>
                <a:gd name="connsiteY6" fmla="*/ 1183576 h 1183575"/>
                <a:gd name="connsiteX7" fmla="*/ 397447 w 630660"/>
                <a:gd name="connsiteY7" fmla="*/ 1183576 h 1183575"/>
                <a:gd name="connsiteX8" fmla="*/ 399440 w 630660"/>
                <a:gd name="connsiteY8" fmla="*/ 764377 h 1183575"/>
                <a:gd name="connsiteX9" fmla="*/ 466591 w 630660"/>
                <a:gd name="connsiteY9" fmla="*/ 544993 h 1183575"/>
                <a:gd name="connsiteX10" fmla="*/ 630660 w 630660"/>
                <a:gd name="connsiteY10" fmla="*/ 207009 h 1183575"/>
                <a:gd name="connsiteX11" fmla="*/ 466591 w 630660"/>
                <a:gd name="connsiteY11" fmla="*/ 3328 h 1183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30660" h="1183575">
                  <a:moveTo>
                    <a:pt x="466591" y="3328"/>
                  </a:moveTo>
                  <a:cubicBezTo>
                    <a:pt x="336155" y="-20110"/>
                    <a:pt x="340140" y="86418"/>
                    <a:pt x="314240" y="129896"/>
                  </a:cubicBezTo>
                  <a:cubicBezTo>
                    <a:pt x="288341" y="173375"/>
                    <a:pt x="237128" y="161538"/>
                    <a:pt x="237128" y="161538"/>
                  </a:cubicBezTo>
                  <a:cubicBezTo>
                    <a:pt x="86887" y="122044"/>
                    <a:pt x="71769" y="144897"/>
                    <a:pt x="47276" y="163531"/>
                  </a:cubicBezTo>
                  <a:cubicBezTo>
                    <a:pt x="1805" y="207009"/>
                    <a:pt x="-8039" y="260332"/>
                    <a:pt x="5790" y="347289"/>
                  </a:cubicBezTo>
                  <a:cubicBezTo>
                    <a:pt x="19618" y="434246"/>
                    <a:pt x="128373" y="597026"/>
                    <a:pt x="146421" y="764963"/>
                  </a:cubicBezTo>
                  <a:cubicBezTo>
                    <a:pt x="164468" y="932901"/>
                    <a:pt x="156265" y="1183576"/>
                    <a:pt x="156265" y="1183576"/>
                  </a:cubicBezTo>
                  <a:lnTo>
                    <a:pt x="397447" y="1183576"/>
                  </a:lnTo>
                  <a:cubicBezTo>
                    <a:pt x="397447" y="1183576"/>
                    <a:pt x="391470" y="883094"/>
                    <a:pt x="399440" y="764377"/>
                  </a:cubicBezTo>
                  <a:cubicBezTo>
                    <a:pt x="406455" y="687405"/>
                    <a:pt x="429318" y="612707"/>
                    <a:pt x="466591" y="544993"/>
                  </a:cubicBezTo>
                  <a:cubicBezTo>
                    <a:pt x="624801" y="351273"/>
                    <a:pt x="630660" y="276153"/>
                    <a:pt x="630660" y="207009"/>
                  </a:cubicBezTo>
                  <a:cubicBezTo>
                    <a:pt x="630660" y="137865"/>
                    <a:pt x="597729" y="27118"/>
                    <a:pt x="466591" y="3328"/>
                  </a:cubicBezTo>
                  <a:close/>
                </a:path>
              </a:pathLst>
            </a:custGeom>
            <a:solidFill>
              <a:srgbClr val="C7C8CA"/>
            </a:solidFill>
            <a:ln w="11706" cap="flat">
              <a:noFill/>
              <a:prstDash val="solid"/>
              <a:miter/>
            </a:ln>
          </p:spPr>
          <p:txBody>
            <a:bodyPr rtlCol="0" anchor="ctr"/>
            <a:lstStyle/>
            <a:p>
              <a:endParaRPr lang="en-US" noProof="0"/>
            </a:p>
          </p:txBody>
        </p:sp>
        <p:sp>
          <p:nvSpPr>
            <p:cNvPr id="63" name="Freihandform: Form 18">
              <a:extLst>
                <a:ext uri="{FF2B5EF4-FFF2-40B4-BE49-F238E27FC236}">
                  <a16:creationId xmlns:a16="http://schemas.microsoft.com/office/drawing/2014/main" id="{C8810759-BC69-8CF2-CA13-7A3AC9034A1D}"/>
                </a:ext>
              </a:extLst>
            </p:cNvPr>
            <p:cNvSpPr/>
            <p:nvPr/>
          </p:nvSpPr>
          <p:spPr>
            <a:xfrm>
              <a:off x="9879508" y="2911366"/>
              <a:ext cx="630994" cy="1206452"/>
            </a:xfrm>
            <a:custGeom>
              <a:avLst/>
              <a:gdLst>
                <a:gd name="connsiteX0" fmla="*/ 583267 w 630994"/>
                <a:gd name="connsiteY0" fmla="*/ 163497 h 1183542"/>
                <a:gd name="connsiteX1" fmla="*/ 393533 w 630994"/>
                <a:gd name="connsiteY1" fmla="*/ 161505 h 1183542"/>
                <a:gd name="connsiteX2" fmla="*/ 316420 w 630994"/>
                <a:gd name="connsiteY2" fmla="*/ 129863 h 1183542"/>
                <a:gd name="connsiteX3" fmla="*/ 164070 w 630994"/>
                <a:gd name="connsiteY3" fmla="*/ 3412 h 1183542"/>
                <a:gd name="connsiteX4" fmla="*/ 0 w 630994"/>
                <a:gd name="connsiteY4" fmla="*/ 206976 h 1183542"/>
                <a:gd name="connsiteX5" fmla="*/ 164070 w 630994"/>
                <a:gd name="connsiteY5" fmla="*/ 544960 h 1183542"/>
                <a:gd name="connsiteX6" fmla="*/ 231338 w 630994"/>
                <a:gd name="connsiteY6" fmla="*/ 764344 h 1183542"/>
                <a:gd name="connsiteX7" fmla="*/ 233213 w 630994"/>
                <a:gd name="connsiteY7" fmla="*/ 1183543 h 1183542"/>
                <a:gd name="connsiteX8" fmla="*/ 474513 w 630994"/>
                <a:gd name="connsiteY8" fmla="*/ 1183543 h 1183542"/>
                <a:gd name="connsiteX9" fmla="*/ 484357 w 630994"/>
                <a:gd name="connsiteY9" fmla="*/ 764930 h 1183542"/>
                <a:gd name="connsiteX10" fmla="*/ 624988 w 630994"/>
                <a:gd name="connsiteY10" fmla="*/ 347256 h 1183542"/>
                <a:gd name="connsiteX11" fmla="*/ 583267 w 630994"/>
                <a:gd name="connsiteY11" fmla="*/ 163497 h 11835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30994" h="1183542">
                  <a:moveTo>
                    <a:pt x="583267" y="163497"/>
                  </a:moveTo>
                  <a:cubicBezTo>
                    <a:pt x="558774" y="144864"/>
                    <a:pt x="543774" y="122011"/>
                    <a:pt x="393533" y="161505"/>
                  </a:cubicBezTo>
                  <a:cubicBezTo>
                    <a:pt x="393533" y="161505"/>
                    <a:pt x="342085" y="173224"/>
                    <a:pt x="316420" y="129863"/>
                  </a:cubicBezTo>
                  <a:cubicBezTo>
                    <a:pt x="290755" y="86502"/>
                    <a:pt x="294622" y="-20378"/>
                    <a:pt x="164070" y="3412"/>
                  </a:cubicBezTo>
                  <a:cubicBezTo>
                    <a:pt x="33517" y="27202"/>
                    <a:pt x="0" y="137832"/>
                    <a:pt x="0" y="206976"/>
                  </a:cubicBezTo>
                  <a:cubicBezTo>
                    <a:pt x="0" y="276120"/>
                    <a:pt x="5977" y="351240"/>
                    <a:pt x="164070" y="544960"/>
                  </a:cubicBezTo>
                  <a:cubicBezTo>
                    <a:pt x="201349" y="612685"/>
                    <a:pt x="224248" y="687360"/>
                    <a:pt x="231338" y="764344"/>
                  </a:cubicBezTo>
                  <a:cubicBezTo>
                    <a:pt x="239190" y="883060"/>
                    <a:pt x="233213" y="1183543"/>
                    <a:pt x="233213" y="1183543"/>
                  </a:cubicBezTo>
                  <a:lnTo>
                    <a:pt x="474513" y="1183543"/>
                  </a:lnTo>
                  <a:cubicBezTo>
                    <a:pt x="474513" y="1183543"/>
                    <a:pt x="466544" y="932984"/>
                    <a:pt x="484357" y="764930"/>
                  </a:cubicBezTo>
                  <a:cubicBezTo>
                    <a:pt x="502170" y="596876"/>
                    <a:pt x="610690" y="435267"/>
                    <a:pt x="624988" y="347256"/>
                  </a:cubicBezTo>
                  <a:cubicBezTo>
                    <a:pt x="639285" y="259244"/>
                    <a:pt x="629090" y="207562"/>
                    <a:pt x="583267" y="163497"/>
                  </a:cubicBezTo>
                  <a:close/>
                </a:path>
              </a:pathLst>
            </a:custGeom>
            <a:solidFill>
              <a:srgbClr val="C7C8CA"/>
            </a:solidFill>
            <a:ln w="11706" cap="flat">
              <a:noFill/>
              <a:prstDash val="solid"/>
              <a:miter/>
            </a:ln>
          </p:spPr>
          <p:txBody>
            <a:bodyPr rtlCol="0" anchor="ctr"/>
            <a:lstStyle/>
            <a:p>
              <a:endParaRPr lang="en-US" noProof="0"/>
            </a:p>
          </p:txBody>
        </p:sp>
        <p:sp>
          <p:nvSpPr>
            <p:cNvPr id="64" name="Freihandform: Form 19">
              <a:extLst>
                <a:ext uri="{FF2B5EF4-FFF2-40B4-BE49-F238E27FC236}">
                  <a16:creationId xmlns:a16="http://schemas.microsoft.com/office/drawing/2014/main" id="{6D61654C-F729-0097-311B-9E3199CFDD3B}"/>
                </a:ext>
              </a:extLst>
            </p:cNvPr>
            <p:cNvSpPr/>
            <p:nvPr/>
          </p:nvSpPr>
          <p:spPr>
            <a:xfrm rot="21321087">
              <a:off x="8265795" y="2339751"/>
              <a:ext cx="2131725" cy="1374951"/>
            </a:xfrm>
            <a:custGeom>
              <a:avLst/>
              <a:gdLst>
                <a:gd name="connsiteX0" fmla="*/ 1524413 w 2131725"/>
                <a:gd name="connsiteY0" fmla="*/ 753738 h 1374951"/>
                <a:gd name="connsiteX1" fmla="*/ 1694459 w 2131725"/>
                <a:gd name="connsiteY1" fmla="*/ 524275 h 1374951"/>
                <a:gd name="connsiteX2" fmla="*/ 1903999 w 2131725"/>
                <a:gd name="connsiteY2" fmla="*/ 535994 h 1374951"/>
                <a:gd name="connsiteX3" fmla="*/ 2030567 w 2131725"/>
                <a:gd name="connsiteY3" fmla="*/ 571152 h 1374951"/>
                <a:gd name="connsiteX4" fmla="*/ 2130650 w 2131725"/>
                <a:gd name="connsiteY4" fmla="*/ 400050 h 1374951"/>
                <a:gd name="connsiteX5" fmla="*/ 1974315 w 2131725"/>
                <a:gd name="connsiteY5" fmla="*/ 63473 h 1374951"/>
                <a:gd name="connsiteX6" fmla="*/ 1599299 w 2131725"/>
                <a:gd name="connsiteY6" fmla="*/ 8510 h 1374951"/>
                <a:gd name="connsiteX7" fmla="*/ 1259440 w 2131725"/>
                <a:gd name="connsiteY7" fmla="*/ 274537 h 1374951"/>
                <a:gd name="connsiteX8" fmla="*/ 1065721 w 2131725"/>
                <a:gd name="connsiteY8" fmla="*/ 349657 h 1374951"/>
                <a:gd name="connsiteX9" fmla="*/ 872001 w 2131725"/>
                <a:gd name="connsiteY9" fmla="*/ 274537 h 1374951"/>
                <a:gd name="connsiteX10" fmla="*/ 531791 w 2131725"/>
                <a:gd name="connsiteY10" fmla="*/ 9213 h 1374951"/>
                <a:gd name="connsiteX11" fmla="*/ 156775 w 2131725"/>
                <a:gd name="connsiteY11" fmla="*/ 64176 h 1374951"/>
                <a:gd name="connsiteX12" fmla="*/ 1143 w 2131725"/>
                <a:gd name="connsiteY12" fmla="*/ 400753 h 1374951"/>
                <a:gd name="connsiteX13" fmla="*/ 101226 w 2131725"/>
                <a:gd name="connsiteY13" fmla="*/ 571855 h 1374951"/>
                <a:gd name="connsiteX14" fmla="*/ 227676 w 2131725"/>
                <a:gd name="connsiteY14" fmla="*/ 536697 h 1374951"/>
                <a:gd name="connsiteX15" fmla="*/ 437217 w 2131725"/>
                <a:gd name="connsiteY15" fmla="*/ 524978 h 1374951"/>
                <a:gd name="connsiteX16" fmla="*/ 607263 w 2131725"/>
                <a:gd name="connsiteY16" fmla="*/ 754324 h 1374951"/>
                <a:gd name="connsiteX17" fmla="*/ 504485 w 2131725"/>
                <a:gd name="connsiteY17" fmla="*/ 1068635 h 1374951"/>
                <a:gd name="connsiteX18" fmla="*/ 462882 w 2131725"/>
                <a:gd name="connsiteY18" fmla="*/ 1234697 h 1374951"/>
                <a:gd name="connsiteX19" fmla="*/ 723870 w 2131725"/>
                <a:gd name="connsiteY19" fmla="*/ 1372984 h 1374951"/>
                <a:gd name="connsiteX20" fmla="*/ 1042165 w 2131725"/>
                <a:gd name="connsiteY20" fmla="*/ 1210906 h 1374951"/>
                <a:gd name="connsiteX21" fmla="*/ 1089042 w 2131725"/>
                <a:gd name="connsiteY21" fmla="*/ 1210906 h 1374951"/>
                <a:gd name="connsiteX22" fmla="*/ 1407220 w 2131725"/>
                <a:gd name="connsiteY22" fmla="*/ 1372984 h 1374951"/>
                <a:gd name="connsiteX23" fmla="*/ 1668325 w 2131725"/>
                <a:gd name="connsiteY23" fmla="*/ 1234697 h 1374951"/>
                <a:gd name="connsiteX24" fmla="*/ 1626722 w 2131725"/>
                <a:gd name="connsiteY24" fmla="*/ 1068635 h 1374951"/>
                <a:gd name="connsiteX25" fmla="*/ 1524413 w 2131725"/>
                <a:gd name="connsiteY25" fmla="*/ 753738 h 13749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2131725" h="1374951">
                  <a:moveTo>
                    <a:pt x="1524413" y="753738"/>
                  </a:moveTo>
                  <a:cubicBezTo>
                    <a:pt x="1549117" y="658062"/>
                    <a:pt x="1610104" y="575757"/>
                    <a:pt x="1694459" y="524275"/>
                  </a:cubicBezTo>
                  <a:cubicBezTo>
                    <a:pt x="1745907" y="492633"/>
                    <a:pt x="1846809" y="491695"/>
                    <a:pt x="1903999" y="535994"/>
                  </a:cubicBezTo>
                  <a:cubicBezTo>
                    <a:pt x="1937751" y="562362"/>
                    <a:pt x="1981112" y="596700"/>
                    <a:pt x="2030567" y="571152"/>
                  </a:cubicBezTo>
                  <a:cubicBezTo>
                    <a:pt x="2080023" y="545604"/>
                    <a:pt x="2124321" y="484898"/>
                    <a:pt x="2130650" y="400050"/>
                  </a:cubicBezTo>
                  <a:cubicBezTo>
                    <a:pt x="2142369" y="235160"/>
                    <a:pt x="2056233" y="131093"/>
                    <a:pt x="1974315" y="63473"/>
                  </a:cubicBezTo>
                  <a:cubicBezTo>
                    <a:pt x="1892397" y="-4147"/>
                    <a:pt x="1725163" y="-8718"/>
                    <a:pt x="1599299" y="8510"/>
                  </a:cubicBezTo>
                  <a:cubicBezTo>
                    <a:pt x="1412494" y="34175"/>
                    <a:pt x="1352139" y="187580"/>
                    <a:pt x="1259440" y="274537"/>
                  </a:cubicBezTo>
                  <a:cubicBezTo>
                    <a:pt x="1166741" y="361494"/>
                    <a:pt x="1065721" y="349657"/>
                    <a:pt x="1065721" y="349657"/>
                  </a:cubicBezTo>
                  <a:cubicBezTo>
                    <a:pt x="1065721" y="349657"/>
                    <a:pt x="964935" y="361377"/>
                    <a:pt x="872001" y="274537"/>
                  </a:cubicBezTo>
                  <a:cubicBezTo>
                    <a:pt x="779068" y="187697"/>
                    <a:pt x="719299" y="34878"/>
                    <a:pt x="531791" y="9213"/>
                  </a:cubicBezTo>
                  <a:cubicBezTo>
                    <a:pt x="406161" y="-8015"/>
                    <a:pt x="238810" y="-3444"/>
                    <a:pt x="156775" y="64176"/>
                  </a:cubicBezTo>
                  <a:cubicBezTo>
                    <a:pt x="74740" y="131796"/>
                    <a:pt x="-10928" y="235863"/>
                    <a:pt x="1143" y="400753"/>
                  </a:cubicBezTo>
                  <a:cubicBezTo>
                    <a:pt x="7354" y="485601"/>
                    <a:pt x="51770" y="546658"/>
                    <a:pt x="101226" y="571855"/>
                  </a:cubicBezTo>
                  <a:cubicBezTo>
                    <a:pt x="150681" y="597051"/>
                    <a:pt x="194042" y="562597"/>
                    <a:pt x="227676" y="536697"/>
                  </a:cubicBezTo>
                  <a:cubicBezTo>
                    <a:pt x="284515" y="492281"/>
                    <a:pt x="385886" y="493218"/>
                    <a:pt x="437217" y="524978"/>
                  </a:cubicBezTo>
                  <a:cubicBezTo>
                    <a:pt x="521572" y="576402"/>
                    <a:pt x="582559" y="658671"/>
                    <a:pt x="607263" y="754324"/>
                  </a:cubicBezTo>
                  <a:cubicBezTo>
                    <a:pt x="640898" y="883236"/>
                    <a:pt x="532846" y="1026914"/>
                    <a:pt x="504485" y="1068635"/>
                  </a:cubicBezTo>
                  <a:cubicBezTo>
                    <a:pt x="486672" y="1093362"/>
                    <a:pt x="412489" y="1148677"/>
                    <a:pt x="462882" y="1234697"/>
                  </a:cubicBezTo>
                  <a:cubicBezTo>
                    <a:pt x="526635" y="1343803"/>
                    <a:pt x="650390" y="1384820"/>
                    <a:pt x="723870" y="1372984"/>
                  </a:cubicBezTo>
                  <a:cubicBezTo>
                    <a:pt x="797350" y="1361148"/>
                    <a:pt x="944778" y="1215829"/>
                    <a:pt x="1042165" y="1210906"/>
                  </a:cubicBezTo>
                  <a:lnTo>
                    <a:pt x="1089042" y="1210906"/>
                  </a:lnTo>
                  <a:cubicBezTo>
                    <a:pt x="1186312" y="1215829"/>
                    <a:pt x="1334092" y="1361148"/>
                    <a:pt x="1407220" y="1372984"/>
                  </a:cubicBezTo>
                  <a:cubicBezTo>
                    <a:pt x="1480348" y="1384820"/>
                    <a:pt x="1604455" y="1343803"/>
                    <a:pt x="1668325" y="1234697"/>
                  </a:cubicBezTo>
                  <a:cubicBezTo>
                    <a:pt x="1718601" y="1148677"/>
                    <a:pt x="1644886" y="1093362"/>
                    <a:pt x="1626722" y="1068635"/>
                  </a:cubicBezTo>
                  <a:cubicBezTo>
                    <a:pt x="1598830" y="1026328"/>
                    <a:pt x="1490895" y="882181"/>
                    <a:pt x="1524413" y="753738"/>
                  </a:cubicBezTo>
                  <a:close/>
                </a:path>
              </a:pathLst>
            </a:custGeom>
            <a:solidFill>
              <a:srgbClr val="C7C8CA"/>
            </a:solidFill>
            <a:ln w="11706" cap="flat">
              <a:noFill/>
              <a:prstDash val="solid"/>
              <a:miter/>
            </a:ln>
          </p:spPr>
          <p:txBody>
            <a:bodyPr rtlCol="0" anchor="ctr"/>
            <a:lstStyle/>
            <a:p>
              <a:endParaRPr lang="en-US" noProof="0"/>
            </a:p>
          </p:txBody>
        </p:sp>
        <p:sp>
          <p:nvSpPr>
            <p:cNvPr id="65" name="Freihandform: Form 20">
              <a:extLst>
                <a:ext uri="{FF2B5EF4-FFF2-40B4-BE49-F238E27FC236}">
                  <a16:creationId xmlns:a16="http://schemas.microsoft.com/office/drawing/2014/main" id="{2BBACF3A-C430-ED00-663B-8374541FA3A8}"/>
                </a:ext>
              </a:extLst>
            </p:cNvPr>
            <p:cNvSpPr/>
            <p:nvPr/>
          </p:nvSpPr>
          <p:spPr>
            <a:xfrm>
              <a:off x="8858426" y="3434256"/>
              <a:ext cx="259272" cy="167009"/>
            </a:xfrm>
            <a:custGeom>
              <a:avLst/>
              <a:gdLst>
                <a:gd name="connsiteX0" fmla="*/ 199150 w 259272"/>
                <a:gd name="connsiteY0" fmla="*/ 9054 h 167009"/>
                <a:gd name="connsiteX1" fmla="*/ 12462 w 259272"/>
                <a:gd name="connsiteY1" fmla="*/ 24875 h 167009"/>
                <a:gd name="connsiteX2" fmla="*/ 43167 w 259272"/>
                <a:gd name="connsiteY2" fmla="*/ 148747 h 167009"/>
                <a:gd name="connsiteX3" fmla="*/ 259270 w 259272"/>
                <a:gd name="connsiteY3" fmla="*/ 64368 h 167009"/>
                <a:gd name="connsiteX4" fmla="*/ 199150 w 259272"/>
                <a:gd name="connsiteY4" fmla="*/ 9054 h 1670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9272" h="167009">
                  <a:moveTo>
                    <a:pt x="199150" y="9054"/>
                  </a:moveTo>
                  <a:cubicBezTo>
                    <a:pt x="138093" y="-1494"/>
                    <a:pt x="37190" y="-9463"/>
                    <a:pt x="12462" y="24875"/>
                  </a:cubicBezTo>
                  <a:cubicBezTo>
                    <a:pt x="-12265" y="59212"/>
                    <a:pt x="743" y="122379"/>
                    <a:pt x="43167" y="148747"/>
                  </a:cubicBezTo>
                  <a:cubicBezTo>
                    <a:pt x="85591" y="175116"/>
                    <a:pt x="246144" y="190937"/>
                    <a:pt x="259270" y="64368"/>
                  </a:cubicBezTo>
                  <a:cubicBezTo>
                    <a:pt x="259270" y="64368"/>
                    <a:pt x="260676" y="19601"/>
                    <a:pt x="199150" y="9054"/>
                  </a:cubicBezTo>
                  <a:close/>
                </a:path>
              </a:pathLst>
            </a:custGeom>
            <a:solidFill>
              <a:srgbClr val="1B1B1B"/>
            </a:solidFill>
            <a:ln w="11706" cap="flat">
              <a:noFill/>
              <a:prstDash val="solid"/>
              <a:miter/>
            </a:ln>
          </p:spPr>
          <p:txBody>
            <a:bodyPr rtlCol="0" anchor="ctr"/>
            <a:lstStyle/>
            <a:p>
              <a:endParaRPr lang="en-US" noProof="0"/>
            </a:p>
          </p:txBody>
        </p:sp>
        <p:sp>
          <p:nvSpPr>
            <p:cNvPr id="66" name="Freihandform: Form 21">
              <a:extLst>
                <a:ext uri="{FF2B5EF4-FFF2-40B4-BE49-F238E27FC236}">
                  <a16:creationId xmlns:a16="http://schemas.microsoft.com/office/drawing/2014/main" id="{624AA4F4-B7AD-7F5B-13F0-7C4B9CE23319}"/>
                </a:ext>
              </a:extLst>
            </p:cNvPr>
            <p:cNvSpPr/>
            <p:nvPr/>
          </p:nvSpPr>
          <p:spPr>
            <a:xfrm>
              <a:off x="8967060" y="2868464"/>
              <a:ext cx="729181" cy="525811"/>
            </a:xfrm>
            <a:custGeom>
              <a:avLst/>
              <a:gdLst>
                <a:gd name="connsiteX0" fmla="*/ 647124 w 729181"/>
                <a:gd name="connsiteY0" fmla="*/ 350838 h 525811"/>
                <a:gd name="connsiteX1" fmla="*/ 634819 w 729181"/>
                <a:gd name="connsiteY1" fmla="*/ 203292 h 525811"/>
                <a:gd name="connsiteX2" fmla="*/ 725526 w 729181"/>
                <a:gd name="connsiteY2" fmla="*/ 99577 h 525811"/>
                <a:gd name="connsiteX3" fmla="*/ 676329 w 729181"/>
                <a:gd name="connsiteY3" fmla="*/ 3924 h 525811"/>
                <a:gd name="connsiteX4" fmla="*/ 673258 w 729181"/>
                <a:gd name="connsiteY4" fmla="*/ 3010 h 525811"/>
                <a:gd name="connsiteX5" fmla="*/ 539776 w 729181"/>
                <a:gd name="connsiteY5" fmla="*/ 88678 h 525811"/>
                <a:gd name="connsiteX6" fmla="*/ 477664 w 729181"/>
                <a:gd name="connsiteY6" fmla="*/ 203996 h 525811"/>
                <a:gd name="connsiteX7" fmla="*/ 436060 w 729181"/>
                <a:gd name="connsiteY7" fmla="*/ 296578 h 525811"/>
                <a:gd name="connsiteX8" fmla="*/ 375472 w 729181"/>
                <a:gd name="connsiteY8" fmla="*/ 352127 h 525811"/>
                <a:gd name="connsiteX9" fmla="*/ 353674 w 729181"/>
                <a:gd name="connsiteY9" fmla="*/ 352127 h 525811"/>
                <a:gd name="connsiteX10" fmla="*/ 293203 w 729181"/>
                <a:gd name="connsiteY10" fmla="*/ 296578 h 525811"/>
                <a:gd name="connsiteX11" fmla="*/ 251482 w 729181"/>
                <a:gd name="connsiteY11" fmla="*/ 203996 h 525811"/>
                <a:gd name="connsiteX12" fmla="*/ 189370 w 729181"/>
                <a:gd name="connsiteY12" fmla="*/ 88678 h 525811"/>
                <a:gd name="connsiteX13" fmla="*/ 55888 w 729181"/>
                <a:gd name="connsiteY13" fmla="*/ 3010 h 525811"/>
                <a:gd name="connsiteX14" fmla="*/ 2776 w 729181"/>
                <a:gd name="connsiteY14" fmla="*/ 96729 h 525811"/>
                <a:gd name="connsiteX15" fmla="*/ 3620 w 729181"/>
                <a:gd name="connsiteY15" fmla="*/ 99577 h 525811"/>
                <a:gd name="connsiteX16" fmla="*/ 94327 w 729181"/>
                <a:gd name="connsiteY16" fmla="*/ 203292 h 525811"/>
                <a:gd name="connsiteX17" fmla="*/ 82022 w 729181"/>
                <a:gd name="connsiteY17" fmla="*/ 350838 h 525811"/>
                <a:gd name="connsiteX18" fmla="*/ 364573 w 729181"/>
                <a:gd name="connsiteY18" fmla="*/ 525807 h 525811"/>
                <a:gd name="connsiteX19" fmla="*/ 647124 w 729181"/>
                <a:gd name="connsiteY19" fmla="*/ 350838 h 5258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729181" h="525811">
                  <a:moveTo>
                    <a:pt x="647124" y="350838"/>
                  </a:moveTo>
                  <a:cubicBezTo>
                    <a:pt x="665289" y="284624"/>
                    <a:pt x="629077" y="252396"/>
                    <a:pt x="634819" y="203292"/>
                  </a:cubicBezTo>
                  <a:cubicBezTo>
                    <a:pt x="641147" y="147743"/>
                    <a:pt x="705135" y="165908"/>
                    <a:pt x="725526" y="99577"/>
                  </a:cubicBezTo>
                  <a:cubicBezTo>
                    <a:pt x="738359" y="59579"/>
                    <a:pt x="716327" y="16757"/>
                    <a:pt x="676329" y="3924"/>
                  </a:cubicBezTo>
                  <a:cubicBezTo>
                    <a:pt x="675309" y="3596"/>
                    <a:pt x="674290" y="3291"/>
                    <a:pt x="673258" y="3010"/>
                  </a:cubicBezTo>
                  <a:cubicBezTo>
                    <a:pt x="625092" y="-11053"/>
                    <a:pt x="539776" y="25277"/>
                    <a:pt x="539776" y="88678"/>
                  </a:cubicBezTo>
                  <a:cubicBezTo>
                    <a:pt x="539776" y="152079"/>
                    <a:pt x="528057" y="182432"/>
                    <a:pt x="477664" y="203996"/>
                  </a:cubicBezTo>
                  <a:cubicBezTo>
                    <a:pt x="421411" y="228137"/>
                    <a:pt x="438639" y="284038"/>
                    <a:pt x="436060" y="296578"/>
                  </a:cubicBezTo>
                  <a:cubicBezTo>
                    <a:pt x="430670" y="321774"/>
                    <a:pt x="402192" y="355174"/>
                    <a:pt x="375472" y="352127"/>
                  </a:cubicBezTo>
                  <a:cubicBezTo>
                    <a:pt x="368218" y="351424"/>
                    <a:pt x="360928" y="351424"/>
                    <a:pt x="353674" y="352127"/>
                  </a:cubicBezTo>
                  <a:cubicBezTo>
                    <a:pt x="327071" y="354705"/>
                    <a:pt x="298594" y="321774"/>
                    <a:pt x="293203" y="296578"/>
                  </a:cubicBezTo>
                  <a:cubicBezTo>
                    <a:pt x="290507" y="284038"/>
                    <a:pt x="307852" y="228137"/>
                    <a:pt x="251482" y="203996"/>
                  </a:cubicBezTo>
                  <a:cubicBezTo>
                    <a:pt x="200972" y="182315"/>
                    <a:pt x="189370" y="151962"/>
                    <a:pt x="189370" y="88678"/>
                  </a:cubicBezTo>
                  <a:cubicBezTo>
                    <a:pt x="189370" y="25394"/>
                    <a:pt x="104171" y="-11053"/>
                    <a:pt x="55888" y="3010"/>
                  </a:cubicBezTo>
                  <a:cubicBezTo>
                    <a:pt x="15339" y="14225"/>
                    <a:pt x="-8439" y="56180"/>
                    <a:pt x="2776" y="96729"/>
                  </a:cubicBezTo>
                  <a:cubicBezTo>
                    <a:pt x="3034" y="97690"/>
                    <a:pt x="3315" y="98639"/>
                    <a:pt x="3620" y="99577"/>
                  </a:cubicBezTo>
                  <a:cubicBezTo>
                    <a:pt x="23777" y="165908"/>
                    <a:pt x="88116" y="147743"/>
                    <a:pt x="94327" y="203292"/>
                  </a:cubicBezTo>
                  <a:cubicBezTo>
                    <a:pt x="100187" y="252396"/>
                    <a:pt x="63974" y="284624"/>
                    <a:pt x="82022" y="350838"/>
                  </a:cubicBezTo>
                  <a:cubicBezTo>
                    <a:pt x="115421" y="473070"/>
                    <a:pt x="292968" y="525221"/>
                    <a:pt x="364573" y="525807"/>
                  </a:cubicBezTo>
                  <a:cubicBezTo>
                    <a:pt x="436178" y="526393"/>
                    <a:pt x="613842" y="472601"/>
                    <a:pt x="647124" y="350838"/>
                  </a:cubicBezTo>
                  <a:close/>
                </a:path>
              </a:pathLst>
            </a:custGeom>
            <a:solidFill>
              <a:srgbClr val="1B1B1B"/>
            </a:solidFill>
            <a:ln w="11706" cap="flat">
              <a:noFill/>
              <a:prstDash val="solid"/>
              <a:miter/>
            </a:ln>
          </p:spPr>
          <p:txBody>
            <a:bodyPr rtlCol="0" anchor="ctr"/>
            <a:lstStyle/>
            <a:p>
              <a:endParaRPr lang="en-US" noProof="0"/>
            </a:p>
          </p:txBody>
        </p:sp>
        <p:sp>
          <p:nvSpPr>
            <p:cNvPr id="67" name="Freihandform: Form 22">
              <a:extLst>
                <a:ext uri="{FF2B5EF4-FFF2-40B4-BE49-F238E27FC236}">
                  <a16:creationId xmlns:a16="http://schemas.microsoft.com/office/drawing/2014/main" id="{8EFE05EE-0FD7-6007-960A-566179A33F3E}"/>
                </a:ext>
              </a:extLst>
            </p:cNvPr>
            <p:cNvSpPr/>
            <p:nvPr/>
          </p:nvSpPr>
          <p:spPr>
            <a:xfrm>
              <a:off x="9596015" y="3409453"/>
              <a:ext cx="259190" cy="167009"/>
            </a:xfrm>
            <a:custGeom>
              <a:avLst/>
              <a:gdLst>
                <a:gd name="connsiteX0" fmla="*/ 246809 w 259190"/>
                <a:gd name="connsiteY0" fmla="*/ 24875 h 167009"/>
                <a:gd name="connsiteX1" fmla="*/ 60121 w 259190"/>
                <a:gd name="connsiteY1" fmla="*/ 9054 h 167009"/>
                <a:gd name="connsiteX2" fmla="*/ 1 w 259190"/>
                <a:gd name="connsiteY2" fmla="*/ 64368 h 167009"/>
                <a:gd name="connsiteX3" fmla="*/ 216104 w 259190"/>
                <a:gd name="connsiteY3" fmla="*/ 148747 h 167009"/>
                <a:gd name="connsiteX4" fmla="*/ 246809 w 259190"/>
                <a:gd name="connsiteY4" fmla="*/ 24875 h 1670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9190" h="167009">
                  <a:moveTo>
                    <a:pt x="246809" y="24875"/>
                  </a:moveTo>
                  <a:cubicBezTo>
                    <a:pt x="222081" y="-9463"/>
                    <a:pt x="121296" y="-1494"/>
                    <a:pt x="60121" y="9054"/>
                  </a:cubicBezTo>
                  <a:cubicBezTo>
                    <a:pt x="-1054" y="19601"/>
                    <a:pt x="1" y="64368"/>
                    <a:pt x="1" y="64368"/>
                  </a:cubicBezTo>
                  <a:cubicBezTo>
                    <a:pt x="13127" y="190937"/>
                    <a:pt x="174032" y="175116"/>
                    <a:pt x="216104" y="148747"/>
                  </a:cubicBezTo>
                  <a:cubicBezTo>
                    <a:pt x="258176" y="122379"/>
                    <a:pt x="271536" y="59095"/>
                    <a:pt x="246809" y="24875"/>
                  </a:cubicBezTo>
                  <a:close/>
                </a:path>
              </a:pathLst>
            </a:custGeom>
            <a:solidFill>
              <a:srgbClr val="1B1B1B"/>
            </a:solidFill>
            <a:ln w="11706" cap="flat">
              <a:noFill/>
              <a:prstDash val="solid"/>
              <a:miter/>
            </a:ln>
          </p:spPr>
          <p:txBody>
            <a:bodyPr rtlCol="0" anchor="ctr"/>
            <a:lstStyle/>
            <a:p>
              <a:endParaRPr lang="en-US" noProof="0"/>
            </a:p>
          </p:txBody>
        </p:sp>
      </p:grpSp>
      <p:cxnSp>
        <p:nvCxnSpPr>
          <p:cNvPr id="48" name="Gerader Verbinder 24">
            <a:extLst>
              <a:ext uri="{FF2B5EF4-FFF2-40B4-BE49-F238E27FC236}">
                <a16:creationId xmlns:a16="http://schemas.microsoft.com/office/drawing/2014/main" id="{B935A522-5F6A-ABEF-E5FB-F475E1BF1206}"/>
              </a:ext>
            </a:extLst>
          </p:cNvPr>
          <p:cNvCxnSpPr>
            <a:cxnSpLocks/>
            <a:stCxn id="69" idx="6"/>
          </p:cNvCxnSpPr>
          <p:nvPr/>
        </p:nvCxnSpPr>
        <p:spPr>
          <a:xfrm flipV="1">
            <a:off x="6744351" y="4411720"/>
            <a:ext cx="4098975" cy="204564"/>
          </a:xfrm>
          <a:prstGeom prst="line">
            <a:avLst/>
          </a:prstGeom>
          <a:ln w="28575" cap="rnd">
            <a:solidFill>
              <a:schemeClr val="tx2"/>
            </a:solidFill>
          </a:ln>
        </p:spPr>
        <p:style>
          <a:lnRef idx="1">
            <a:schemeClr val="accent3"/>
          </a:lnRef>
          <a:fillRef idx="0">
            <a:schemeClr val="accent3"/>
          </a:fillRef>
          <a:effectRef idx="0">
            <a:schemeClr val="accent3"/>
          </a:effectRef>
          <a:fontRef idx="minor">
            <a:schemeClr val="tx1"/>
          </a:fontRef>
        </p:style>
      </p:cxnSp>
      <p:cxnSp>
        <p:nvCxnSpPr>
          <p:cNvPr id="49" name="Gerader Verbinder 25">
            <a:extLst>
              <a:ext uri="{FF2B5EF4-FFF2-40B4-BE49-F238E27FC236}">
                <a16:creationId xmlns:a16="http://schemas.microsoft.com/office/drawing/2014/main" id="{D8C38BC7-8A16-168D-4340-AC0384FB2459}"/>
              </a:ext>
            </a:extLst>
          </p:cNvPr>
          <p:cNvCxnSpPr>
            <a:cxnSpLocks/>
          </p:cNvCxnSpPr>
          <p:nvPr/>
        </p:nvCxnSpPr>
        <p:spPr>
          <a:xfrm flipV="1">
            <a:off x="9886001" y="4519316"/>
            <a:ext cx="957325" cy="49145"/>
          </a:xfrm>
          <a:prstGeom prst="line">
            <a:avLst/>
          </a:prstGeom>
          <a:ln w="28575" cap="rnd">
            <a:solidFill>
              <a:schemeClr val="accent5"/>
            </a:solidFill>
            <a:prstDash val="sysDash"/>
          </a:ln>
        </p:spPr>
        <p:style>
          <a:lnRef idx="1">
            <a:schemeClr val="accent3"/>
          </a:lnRef>
          <a:fillRef idx="0">
            <a:schemeClr val="accent3"/>
          </a:fillRef>
          <a:effectRef idx="0">
            <a:schemeClr val="accent3"/>
          </a:effectRef>
          <a:fontRef idx="minor">
            <a:schemeClr val="tx1"/>
          </a:fontRef>
        </p:style>
      </p:cxnSp>
      <p:sp>
        <p:nvSpPr>
          <p:cNvPr id="50" name="Gleichschenkliges Dreieck 26">
            <a:extLst>
              <a:ext uri="{FF2B5EF4-FFF2-40B4-BE49-F238E27FC236}">
                <a16:creationId xmlns:a16="http://schemas.microsoft.com/office/drawing/2014/main" id="{EBFDBF0F-F8C4-4A1F-F621-1E59448280E0}"/>
              </a:ext>
            </a:extLst>
          </p:cNvPr>
          <p:cNvSpPr/>
          <p:nvPr/>
        </p:nvSpPr>
        <p:spPr>
          <a:xfrm>
            <a:off x="11023483" y="4408044"/>
            <a:ext cx="117264" cy="111272"/>
          </a:xfrm>
          <a:prstGeom prst="triangle">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51" name="Eckige Klammer rechts 27">
            <a:extLst>
              <a:ext uri="{FF2B5EF4-FFF2-40B4-BE49-F238E27FC236}">
                <a16:creationId xmlns:a16="http://schemas.microsoft.com/office/drawing/2014/main" id="{B6696E17-B18E-537B-A035-39A440EBFB59}"/>
              </a:ext>
            </a:extLst>
          </p:cNvPr>
          <p:cNvSpPr/>
          <p:nvPr/>
        </p:nvSpPr>
        <p:spPr>
          <a:xfrm>
            <a:off x="10901498" y="4416648"/>
            <a:ext cx="63812" cy="111272"/>
          </a:xfrm>
          <a:prstGeom prst="rightBracket">
            <a:avLst>
              <a:gd name="adj" fmla="val 0"/>
            </a:avLst>
          </a:prstGeom>
          <a:ln w="12700" cap="rnd">
            <a:solidFill>
              <a:schemeClr val="tx1"/>
            </a:solidFill>
            <a:prstDash val="soli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noProof="0"/>
          </a:p>
        </p:txBody>
      </p:sp>
      <p:sp>
        <p:nvSpPr>
          <p:cNvPr id="55" name="Bogen 9">
            <a:extLst>
              <a:ext uri="{FF2B5EF4-FFF2-40B4-BE49-F238E27FC236}">
                <a16:creationId xmlns:a16="http://schemas.microsoft.com/office/drawing/2014/main" id="{DC7A1B57-6307-D8C8-47E3-5F20749768A5}"/>
              </a:ext>
            </a:extLst>
          </p:cNvPr>
          <p:cNvSpPr/>
          <p:nvPr/>
        </p:nvSpPr>
        <p:spPr>
          <a:xfrm rot="1461249">
            <a:off x="8152393" y="4709944"/>
            <a:ext cx="221194" cy="473287"/>
          </a:xfrm>
          <a:prstGeom prst="arc">
            <a:avLst>
              <a:gd name="adj1" fmla="val 3211223"/>
              <a:gd name="adj2" fmla="val 7644035"/>
            </a:avLst>
          </a:prstGeom>
          <a:ln w="28575" cap="rnd">
            <a:solidFill>
              <a:schemeClr val="bg1"/>
            </a:solidFill>
            <a:prstDash val="soli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6" name="Bogen 17">
            <a:extLst>
              <a:ext uri="{FF2B5EF4-FFF2-40B4-BE49-F238E27FC236}">
                <a16:creationId xmlns:a16="http://schemas.microsoft.com/office/drawing/2014/main" id="{046D2388-082C-137A-DAE6-744CB627F552}"/>
              </a:ext>
            </a:extLst>
          </p:cNvPr>
          <p:cNvSpPr/>
          <p:nvPr/>
        </p:nvSpPr>
        <p:spPr>
          <a:xfrm rot="19717201">
            <a:off x="9284157" y="4677177"/>
            <a:ext cx="221194" cy="473287"/>
          </a:xfrm>
          <a:prstGeom prst="arc">
            <a:avLst>
              <a:gd name="adj1" fmla="val 3211223"/>
              <a:gd name="adj2" fmla="val 7644035"/>
            </a:avLst>
          </a:prstGeom>
          <a:ln w="28575" cap="rnd">
            <a:solidFill>
              <a:schemeClr val="bg1"/>
            </a:solidFill>
            <a:prstDash val="soli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cxnSp>
        <p:nvCxnSpPr>
          <p:cNvPr id="57" name="Gerader Verbinder 23">
            <a:extLst>
              <a:ext uri="{FF2B5EF4-FFF2-40B4-BE49-F238E27FC236}">
                <a16:creationId xmlns:a16="http://schemas.microsoft.com/office/drawing/2014/main" id="{7E21396B-B0E7-5027-EB70-345692EA8B3B}"/>
              </a:ext>
            </a:extLst>
          </p:cNvPr>
          <p:cNvCxnSpPr>
            <a:cxnSpLocks/>
            <a:stCxn id="68" idx="6"/>
          </p:cNvCxnSpPr>
          <p:nvPr/>
        </p:nvCxnSpPr>
        <p:spPr>
          <a:xfrm flipV="1">
            <a:off x="7671495" y="5124208"/>
            <a:ext cx="2451663" cy="79973"/>
          </a:xfrm>
          <a:prstGeom prst="line">
            <a:avLst/>
          </a:prstGeom>
          <a:ln w="28575" cap="rnd">
            <a:solidFill>
              <a:schemeClr val="accent3"/>
            </a:solidFill>
          </a:ln>
        </p:spPr>
        <p:style>
          <a:lnRef idx="1">
            <a:schemeClr val="accent1"/>
          </a:lnRef>
          <a:fillRef idx="0">
            <a:schemeClr val="accent1"/>
          </a:fillRef>
          <a:effectRef idx="0">
            <a:schemeClr val="accent1"/>
          </a:effectRef>
          <a:fontRef idx="minor">
            <a:schemeClr val="tx1"/>
          </a:fontRef>
        </p:style>
      </p:cxnSp>
      <p:sp>
        <p:nvSpPr>
          <p:cNvPr id="68" name="Oval 67">
            <a:extLst>
              <a:ext uri="{FF2B5EF4-FFF2-40B4-BE49-F238E27FC236}">
                <a16:creationId xmlns:a16="http://schemas.microsoft.com/office/drawing/2014/main" id="{DB7B3A89-61AA-CD19-D493-EF89935644E2}"/>
              </a:ext>
            </a:extLst>
          </p:cNvPr>
          <p:cNvSpPr>
            <a:spLocks/>
          </p:cNvSpPr>
          <p:nvPr/>
        </p:nvSpPr>
        <p:spPr>
          <a:xfrm>
            <a:off x="7383495" y="5060181"/>
            <a:ext cx="288000" cy="288000"/>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1200" b="1" dirty="0">
                <a:solidFill>
                  <a:schemeClr val="bg1"/>
                </a:solidFill>
              </a:rPr>
              <a:t>1</a:t>
            </a:r>
          </a:p>
        </p:txBody>
      </p:sp>
      <p:sp>
        <p:nvSpPr>
          <p:cNvPr id="69" name="Oval 68">
            <a:extLst>
              <a:ext uri="{FF2B5EF4-FFF2-40B4-BE49-F238E27FC236}">
                <a16:creationId xmlns:a16="http://schemas.microsoft.com/office/drawing/2014/main" id="{F98AD03D-2F42-5F59-F279-11F8E04BBEF2}"/>
              </a:ext>
            </a:extLst>
          </p:cNvPr>
          <p:cNvSpPr>
            <a:spLocks/>
          </p:cNvSpPr>
          <p:nvPr/>
        </p:nvSpPr>
        <p:spPr>
          <a:xfrm>
            <a:off x="6456351" y="4472284"/>
            <a:ext cx="288000" cy="288000"/>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1200" b="1" dirty="0">
                <a:solidFill>
                  <a:schemeClr val="bg1"/>
                </a:solidFill>
              </a:rPr>
              <a:t>2</a:t>
            </a:r>
          </a:p>
        </p:txBody>
      </p:sp>
      <p:sp>
        <p:nvSpPr>
          <p:cNvPr id="70" name="Oval 69">
            <a:extLst>
              <a:ext uri="{FF2B5EF4-FFF2-40B4-BE49-F238E27FC236}">
                <a16:creationId xmlns:a16="http://schemas.microsoft.com/office/drawing/2014/main" id="{8681E05F-F061-7AEB-65D7-605F83CDAED6}"/>
              </a:ext>
            </a:extLst>
          </p:cNvPr>
          <p:cNvSpPr>
            <a:spLocks/>
          </p:cNvSpPr>
          <p:nvPr/>
        </p:nvSpPr>
        <p:spPr>
          <a:xfrm>
            <a:off x="10821417" y="4597264"/>
            <a:ext cx="288000" cy="288000"/>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1200" b="1" dirty="0">
                <a:solidFill>
                  <a:schemeClr val="bg1"/>
                </a:solidFill>
              </a:rPr>
              <a:t>3</a:t>
            </a:r>
          </a:p>
        </p:txBody>
      </p:sp>
    </p:spTree>
    <p:extLst>
      <p:ext uri="{BB962C8B-B14F-4D97-AF65-F5344CB8AC3E}">
        <p14:creationId xmlns:p14="http://schemas.microsoft.com/office/powerpoint/2010/main" val="84490088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0F6E4F-D83D-DD13-EA0C-147A813E93FE}"/>
            </a:ext>
          </a:extLst>
        </p:cNvPr>
        <p:cNvGrpSpPr/>
        <p:nvPr/>
      </p:nvGrpSpPr>
      <p:grpSpPr>
        <a:xfrm>
          <a:off x="0" y="0"/>
          <a:ext cx="0" cy="0"/>
          <a:chOff x="0" y="0"/>
          <a:chExt cx="0" cy="0"/>
        </a:xfrm>
      </p:grpSpPr>
      <p:graphicFrame>
        <p:nvGraphicFramePr>
          <p:cNvPr id="7" name="think-cell data - do not delete" hidden="1">
            <a:extLst>
              <a:ext uri="{FF2B5EF4-FFF2-40B4-BE49-F238E27FC236}">
                <a16:creationId xmlns:a16="http://schemas.microsoft.com/office/drawing/2014/main" id="{6A67AEC6-A2CB-0B98-8C3A-E2E0661D7DEA}"/>
              </a:ext>
            </a:extLst>
          </p:cNvPr>
          <p:cNvGraphicFramePr>
            <a:graphicFrameLocks/>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60" imgH="360" progId="TCLayout.ActiveDocument.1">
                  <p:embed/>
                </p:oleObj>
              </mc:Choice>
              <mc:Fallback>
                <p:oleObj name="think-cell Slide" r:id="rId3" imgW="360" imgH="360" progId="TCLayout.ActiveDocument.1">
                  <p:embed/>
                  <p:pic>
                    <p:nvPicPr>
                      <p:cNvPr id="7" name="think-cell data - do not delete" hidden="1">
                        <a:extLst>
                          <a:ext uri="{FF2B5EF4-FFF2-40B4-BE49-F238E27FC236}">
                            <a16:creationId xmlns:a16="http://schemas.microsoft.com/office/drawing/2014/main" id="{6A67AEC6-A2CB-0B98-8C3A-E2E0661D7DEA}"/>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pic>
        <p:nvPicPr>
          <p:cNvPr id="88" name="Grafik 1">
            <a:extLst>
              <a:ext uri="{FF2B5EF4-FFF2-40B4-BE49-F238E27FC236}">
                <a16:creationId xmlns:a16="http://schemas.microsoft.com/office/drawing/2014/main" id="{6F1EA047-F19C-7C04-4288-6A1185A1E390}"/>
              </a:ext>
            </a:extLst>
          </p:cNvPr>
          <p:cNvPicPr>
            <a:picLocks noChangeAspect="1"/>
          </p:cNvPicPr>
          <p:nvPr/>
        </p:nvPicPr>
        <p:blipFill rotWithShape="1">
          <a:blip r:embed="rId5">
            <a:extLst>
              <a:ext uri="{28A0092B-C50C-407E-A947-70E740481C1C}">
                <a14:useLocalDpi xmlns:a14="http://schemas.microsoft.com/office/drawing/2010/main" val="0"/>
              </a:ext>
            </a:extLst>
          </a:blip>
          <a:srcRect t="2427" b="2427"/>
          <a:stretch/>
        </p:blipFill>
        <p:spPr>
          <a:xfrm>
            <a:off x="6175374" y="1619250"/>
            <a:ext cx="5453064" cy="4575175"/>
          </a:xfrm>
          <a:prstGeom prst="rect">
            <a:avLst/>
          </a:prstGeom>
        </p:spPr>
      </p:pic>
      <p:sp>
        <p:nvSpPr>
          <p:cNvPr id="96" name="Ellipse 12">
            <a:extLst>
              <a:ext uri="{FF2B5EF4-FFF2-40B4-BE49-F238E27FC236}">
                <a16:creationId xmlns:a16="http://schemas.microsoft.com/office/drawing/2014/main" id="{8C553F2C-1B2D-AFE5-4DEA-C60F6DDE5DBF}"/>
              </a:ext>
            </a:extLst>
          </p:cNvPr>
          <p:cNvSpPr/>
          <p:nvPr/>
        </p:nvSpPr>
        <p:spPr>
          <a:xfrm>
            <a:off x="6518912" y="2483064"/>
            <a:ext cx="675002" cy="675002"/>
          </a:xfrm>
          <a:prstGeom prst="ellipse">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31016BF7-7F20-D2A9-7AA6-D56E5AC739FF}"/>
              </a:ext>
            </a:extLst>
          </p:cNvPr>
          <p:cNvSpPr>
            <a:spLocks noGrp="1"/>
          </p:cNvSpPr>
          <p:nvPr>
            <p:ph type="title"/>
          </p:nvPr>
        </p:nvSpPr>
        <p:spPr/>
        <p:txBody>
          <a:bodyPr vert="horz" rIns="0"/>
          <a:lstStyle/>
          <a:p>
            <a:r>
              <a:rPr lang="en-GB" dirty="0"/>
              <a:t>Clinical background</a:t>
            </a:r>
            <a:endParaRPr lang="en-US" dirty="0">
              <a:solidFill>
                <a:schemeClr val="tx1"/>
              </a:solidFill>
            </a:endParaRPr>
          </a:p>
        </p:txBody>
      </p:sp>
      <p:sp>
        <p:nvSpPr>
          <p:cNvPr id="3" name="Text Placeholder 2">
            <a:extLst>
              <a:ext uri="{FF2B5EF4-FFF2-40B4-BE49-F238E27FC236}">
                <a16:creationId xmlns:a16="http://schemas.microsoft.com/office/drawing/2014/main" id="{856490F9-4562-1835-0B98-B7EC1B5D21DF}"/>
              </a:ext>
            </a:extLst>
          </p:cNvPr>
          <p:cNvSpPr>
            <a:spLocks noGrp="1"/>
          </p:cNvSpPr>
          <p:nvPr>
            <p:ph type="body" sz="quarter" idx="15"/>
          </p:nvPr>
        </p:nvSpPr>
        <p:spPr>
          <a:xfrm>
            <a:off x="539999" y="6297348"/>
            <a:ext cx="8456363" cy="360000"/>
          </a:xfrm>
        </p:spPr>
        <p:txBody>
          <a:bodyPr/>
          <a:lstStyle/>
          <a:p>
            <a:r>
              <a:rPr lang="en-GB" dirty="0"/>
              <a:t>The products/features (mentioned herein) are not commercially available in all countries. </a:t>
            </a:r>
            <a:br>
              <a:rPr lang="en-GB" dirty="0"/>
            </a:br>
            <a:r>
              <a:rPr lang="en-GB" dirty="0"/>
              <a:t>Their future availability cannot be guaranteed. </a:t>
            </a:r>
          </a:p>
        </p:txBody>
      </p:sp>
      <p:sp>
        <p:nvSpPr>
          <p:cNvPr id="4" name="Date Placeholder 3">
            <a:extLst>
              <a:ext uri="{FF2B5EF4-FFF2-40B4-BE49-F238E27FC236}">
                <a16:creationId xmlns:a16="http://schemas.microsoft.com/office/drawing/2014/main" id="{F4CB8C7A-C539-01DA-9B71-A95C358F9160}"/>
              </a:ext>
            </a:extLst>
          </p:cNvPr>
          <p:cNvSpPr>
            <a:spLocks noGrp="1"/>
          </p:cNvSpPr>
          <p:nvPr>
            <p:ph type="dt" sz="half" idx="16"/>
          </p:nvPr>
        </p:nvSpPr>
        <p:spPr/>
        <p:txBody>
          <a:bodyPr/>
          <a:lstStyle/>
          <a:p>
            <a:pPr algn="r"/>
            <a:r>
              <a:rPr lang="en-US"/>
              <a:t>Unrestricted © Siemens Healthineers, 2026</a:t>
            </a:r>
            <a:endParaRPr lang="en-US" dirty="0"/>
          </a:p>
        </p:txBody>
      </p:sp>
      <p:sp>
        <p:nvSpPr>
          <p:cNvPr id="5" name="Footer Placeholder 4">
            <a:extLst>
              <a:ext uri="{FF2B5EF4-FFF2-40B4-BE49-F238E27FC236}">
                <a16:creationId xmlns:a16="http://schemas.microsoft.com/office/drawing/2014/main" id="{244250C2-4204-F540-0FD3-001839FF608D}"/>
              </a:ext>
            </a:extLst>
          </p:cNvPr>
          <p:cNvSpPr>
            <a:spLocks noGrp="1"/>
          </p:cNvSpPr>
          <p:nvPr>
            <p:ph type="ftr" sz="quarter" idx="17"/>
          </p:nvPr>
        </p:nvSpPr>
        <p:spPr/>
        <p:txBody>
          <a:bodyPr/>
          <a:lstStyle/>
          <a:p>
            <a:r>
              <a:rPr lang="en-US" dirty="0"/>
              <a:t>SHS DI XP</a:t>
            </a:r>
          </a:p>
        </p:txBody>
      </p:sp>
      <p:sp>
        <p:nvSpPr>
          <p:cNvPr id="6" name="Slide Number Placeholder 5">
            <a:extLst>
              <a:ext uri="{FF2B5EF4-FFF2-40B4-BE49-F238E27FC236}">
                <a16:creationId xmlns:a16="http://schemas.microsoft.com/office/drawing/2014/main" id="{33CE03CF-AA03-3F81-6064-2E6D98E39BCB}"/>
              </a:ext>
            </a:extLst>
          </p:cNvPr>
          <p:cNvSpPr>
            <a:spLocks noGrp="1"/>
          </p:cNvSpPr>
          <p:nvPr>
            <p:ph type="sldNum" sz="quarter" idx="18"/>
          </p:nvPr>
        </p:nvSpPr>
        <p:spPr/>
        <p:txBody>
          <a:bodyPr/>
          <a:lstStyle/>
          <a:p>
            <a:fld id="{42B424FB-C8CA-40D0-9E9F-83B6197CB6E7}" type="slidenum">
              <a:rPr lang="en-US" smtClean="0"/>
              <a:pPr/>
              <a:t>3</a:t>
            </a:fld>
            <a:endParaRPr lang="en-US" b="1" dirty="0"/>
          </a:p>
        </p:txBody>
      </p:sp>
      <p:sp>
        <p:nvSpPr>
          <p:cNvPr id="8" name="Inhaltsplatzhalter 7">
            <a:extLst>
              <a:ext uri="{FF2B5EF4-FFF2-40B4-BE49-F238E27FC236}">
                <a16:creationId xmlns:a16="http://schemas.microsoft.com/office/drawing/2014/main" id="{62383C45-B59E-83F3-05E0-00F2FEBE72C0}"/>
              </a:ext>
            </a:extLst>
          </p:cNvPr>
          <p:cNvSpPr txBox="1">
            <a:spLocks/>
          </p:cNvSpPr>
          <p:nvPr/>
        </p:nvSpPr>
        <p:spPr>
          <a:xfrm>
            <a:off x="539749" y="1619250"/>
            <a:ext cx="5454651" cy="307777"/>
          </a:xfrm>
          <a:prstGeom prst="rect">
            <a:avLst/>
          </a:prstGeom>
        </p:spPr>
        <p:txBody>
          <a:bodyPr vert="horz" lIns="0" tIns="0" rIns="0" bIns="0" rtlCol="0" anchor="t">
            <a:spAutoFit/>
          </a:bodyPr>
          <a:lstStyle>
            <a:defPPr>
              <a:defRPr lang="de-DE"/>
            </a:defPPr>
            <a:lvl1pPr indent="0">
              <a:lnSpc>
                <a:spcPct val="100000"/>
              </a:lnSpc>
              <a:spcBef>
                <a:spcPts val="0"/>
              </a:spcBef>
              <a:buFont typeface="Arial" panose="020B0604020202020204" pitchFamily="34" charset="0"/>
              <a:buNone/>
              <a:defRPr sz="2000" b="1">
                <a:solidFill>
                  <a:schemeClr val="tx2"/>
                </a:solidFill>
              </a:defRPr>
            </a:lvl1pPr>
            <a:lvl2pPr marL="0" indent="0">
              <a:lnSpc>
                <a:spcPct val="100000"/>
              </a:lnSpc>
              <a:spcBef>
                <a:spcPts val="0"/>
              </a:spcBef>
              <a:buClr>
                <a:schemeClr val="bg2"/>
              </a:buClr>
              <a:buFont typeface="Arial" panose="020B0604020202020204" pitchFamily="34" charset="0"/>
              <a:buNone/>
            </a:lvl2pPr>
            <a:lvl3pPr marL="216000" indent="-216000">
              <a:lnSpc>
                <a:spcPct val="100000"/>
              </a:lnSpc>
              <a:spcBef>
                <a:spcPts val="0"/>
              </a:spcBef>
              <a:buClr>
                <a:schemeClr val="bg2"/>
              </a:buClr>
              <a:buFont typeface="Arial" panose="020B0604020202020204" pitchFamily="34" charset="0"/>
              <a:buChar char="•"/>
            </a:lvl3pPr>
            <a:lvl4pPr marL="432000" indent="-216000">
              <a:lnSpc>
                <a:spcPct val="100000"/>
              </a:lnSpc>
              <a:spcBef>
                <a:spcPts val="0"/>
              </a:spcBef>
              <a:buClr>
                <a:schemeClr val="bg2"/>
              </a:buClr>
              <a:buFont typeface="Arial" panose="020B0604020202020204" pitchFamily="34" charset="0"/>
              <a:buChar char="•"/>
            </a:lvl4pPr>
            <a:lvl5pPr marL="648000" indent="-216000">
              <a:lnSpc>
                <a:spcPct val="100000"/>
              </a:lnSpc>
              <a:spcBef>
                <a:spcPts val="0"/>
              </a:spcBef>
              <a:buClr>
                <a:schemeClr val="bg2"/>
              </a:buClr>
              <a:buFont typeface="Arial" panose="020B0604020202020204" pitchFamily="34" charset="0"/>
              <a:buChar char="•"/>
            </a:lvl5pPr>
            <a:lvl6pPr marL="864000" marR="0" indent="-216000" fontAlgn="auto">
              <a:lnSpc>
                <a:spcPct val="100000"/>
              </a:lnSpc>
              <a:spcBef>
                <a:spcPts val="0"/>
              </a:spcBef>
              <a:spcAft>
                <a:spcPts val="0"/>
              </a:spcAft>
              <a:buClr>
                <a:schemeClr val="bg2"/>
              </a:buClr>
              <a:buSzTx/>
              <a:buFont typeface="Arial" panose="020B0604020202020204" pitchFamily="34" charset="0"/>
              <a:buChar char="•"/>
              <a:tabLst/>
            </a:lvl6pPr>
            <a:lvl7pPr marL="1080000" indent="-216000">
              <a:spcBef>
                <a:spcPts val="0"/>
              </a:spcBef>
              <a:buClr>
                <a:schemeClr val="bg2"/>
              </a:buClr>
              <a:buFont typeface="Arial" panose="020B0604020202020204" pitchFamily="34" charset="0"/>
              <a:buChar char="•"/>
            </a:lvl7pPr>
            <a:lvl8pPr marL="1296000" marR="0" indent="-216000" fontAlgn="auto">
              <a:lnSpc>
                <a:spcPct val="100000"/>
              </a:lnSpc>
              <a:spcBef>
                <a:spcPts val="0"/>
              </a:spcBef>
              <a:spcAft>
                <a:spcPts val="0"/>
              </a:spcAft>
              <a:buClr>
                <a:schemeClr val="bg2"/>
              </a:buClr>
              <a:buSzTx/>
              <a:buFont typeface="Arial" panose="020B0604020202020204" pitchFamily="34" charset="0"/>
              <a:buChar char="•"/>
              <a:tabLst/>
            </a:lvl8pPr>
            <a:lvl9pPr marL="0" indent="0">
              <a:spcBef>
                <a:spcPts val="1600"/>
              </a:spcBef>
              <a:buFontTx/>
              <a:buNone/>
              <a:defRPr sz="1400"/>
            </a:lvl9pPr>
          </a:lstStyle>
          <a:p>
            <a:r>
              <a:rPr lang="en-US"/>
              <a:t>Patient</a:t>
            </a:r>
            <a:endParaRPr lang="en-US" dirty="0"/>
          </a:p>
        </p:txBody>
      </p:sp>
      <p:cxnSp>
        <p:nvCxnSpPr>
          <p:cNvPr id="21" name="Straight Connector 20">
            <a:extLst>
              <a:ext uri="{FF2B5EF4-FFF2-40B4-BE49-F238E27FC236}">
                <a16:creationId xmlns:a16="http://schemas.microsoft.com/office/drawing/2014/main" id="{126B9B34-E5A2-10E8-8C85-84C410F7B3CD}"/>
              </a:ext>
            </a:extLst>
          </p:cNvPr>
          <p:cNvCxnSpPr>
            <a:cxnSpLocks/>
          </p:cNvCxnSpPr>
          <p:nvPr/>
        </p:nvCxnSpPr>
        <p:spPr>
          <a:xfrm>
            <a:off x="539750" y="2017027"/>
            <a:ext cx="5454650" cy="0"/>
          </a:xfrm>
          <a:prstGeom prst="line">
            <a:avLst/>
          </a:prstGeom>
          <a:ln w="12700" cap="rnd">
            <a:solidFill>
              <a:schemeClr val="tx2"/>
            </a:solidFill>
            <a:prstDash val="solid"/>
          </a:ln>
        </p:spPr>
        <p:style>
          <a:lnRef idx="1">
            <a:schemeClr val="accent1"/>
          </a:lnRef>
          <a:fillRef idx="0">
            <a:schemeClr val="accent1"/>
          </a:fillRef>
          <a:effectRef idx="0">
            <a:schemeClr val="accent1"/>
          </a:effectRef>
          <a:fontRef idx="minor">
            <a:schemeClr val="tx1"/>
          </a:fontRef>
        </p:style>
      </p:cxnSp>
      <p:sp>
        <p:nvSpPr>
          <p:cNvPr id="78" name="Inhaltsplatzhalter 7">
            <a:extLst>
              <a:ext uri="{FF2B5EF4-FFF2-40B4-BE49-F238E27FC236}">
                <a16:creationId xmlns:a16="http://schemas.microsoft.com/office/drawing/2014/main" id="{97D263B7-BEF4-707B-C3D1-48D076960E2C}"/>
              </a:ext>
            </a:extLst>
          </p:cNvPr>
          <p:cNvSpPr txBox="1">
            <a:spLocks/>
          </p:cNvSpPr>
          <p:nvPr/>
        </p:nvSpPr>
        <p:spPr>
          <a:xfrm>
            <a:off x="539749" y="2107027"/>
            <a:ext cx="1700214" cy="576293"/>
          </a:xfrm>
          <a:prstGeom prst="rect">
            <a:avLst/>
          </a:prstGeom>
          <a:solidFill>
            <a:srgbClr val="1B1B1B"/>
          </a:solidFill>
        </p:spPr>
        <p:txBody>
          <a:bodyPr vert="horz" wrap="square" lIns="108000" tIns="72000" rIns="108000" bIns="72000" rtlCol="0" anchor="t">
            <a:spAutoFit/>
          </a:bodyPr>
          <a:lstStyle>
            <a:lvl1pPr marL="0" indent="0" algn="l" defTabSz="914400" rtl="0" eaLnBrk="1" latinLnBrk="0" hangingPunct="1">
              <a:lnSpc>
                <a:spcPct val="100000"/>
              </a:lnSpc>
              <a:spcBef>
                <a:spcPts val="0"/>
              </a:spcBef>
              <a:buFont typeface="Arial" panose="020B0604020202020204" pitchFamily="34" charset="0"/>
              <a:buNone/>
              <a:defRPr sz="1800" b="1" kern="1200">
                <a:solidFill>
                  <a:schemeClr val="tx1"/>
                </a:solidFill>
                <a:latin typeface="+mn-lt"/>
                <a:ea typeface="+mn-ea"/>
                <a:cs typeface="+mn-cs"/>
              </a:defRPr>
            </a:lvl1pPr>
            <a:lvl2pPr marL="0" indent="0" algn="l" defTabSz="914400" rtl="0" eaLnBrk="1" latinLnBrk="0" hangingPunct="1">
              <a:lnSpc>
                <a:spcPct val="100000"/>
              </a:lnSpc>
              <a:spcBef>
                <a:spcPts val="0"/>
              </a:spcBef>
              <a:buClr>
                <a:schemeClr val="bg2"/>
              </a:buClr>
              <a:buFont typeface="Arial" panose="020B0604020202020204" pitchFamily="34" charset="0"/>
              <a:buNone/>
              <a:defRPr sz="1800" kern="1200">
                <a:solidFill>
                  <a:schemeClr val="tx1"/>
                </a:solidFill>
                <a:latin typeface="+mn-lt"/>
                <a:ea typeface="+mn-ea"/>
                <a:cs typeface="+mn-cs"/>
              </a:defRPr>
            </a:lvl2pPr>
            <a:lvl3pPr marL="216000" indent="-216000" algn="l" defTabSz="914400" rtl="0" eaLnBrk="1" latinLnBrk="0" hangingPunct="1">
              <a:lnSpc>
                <a:spcPct val="100000"/>
              </a:lnSpc>
              <a:spcBef>
                <a:spcPts val="0"/>
              </a:spcBef>
              <a:buClr>
                <a:schemeClr val="bg2"/>
              </a:buClr>
              <a:buFont typeface="Arial" panose="020B0604020202020204" pitchFamily="34" charset="0"/>
              <a:buChar char="•"/>
              <a:defRPr sz="1800" kern="1200">
                <a:solidFill>
                  <a:schemeClr val="tx1"/>
                </a:solidFill>
                <a:latin typeface="+mn-lt"/>
                <a:ea typeface="+mn-ea"/>
                <a:cs typeface="+mn-cs"/>
              </a:defRPr>
            </a:lvl3pPr>
            <a:lvl4pPr marL="432000" indent="-216000" algn="l" defTabSz="914400" rtl="0" eaLnBrk="1" latinLnBrk="0" hangingPunct="1">
              <a:lnSpc>
                <a:spcPct val="100000"/>
              </a:lnSpc>
              <a:spcBef>
                <a:spcPts val="0"/>
              </a:spcBef>
              <a:buClr>
                <a:schemeClr val="bg2"/>
              </a:buClr>
              <a:buFont typeface="Arial" panose="020B0604020202020204" pitchFamily="34" charset="0"/>
              <a:buChar char="•"/>
              <a:defRPr sz="1800" kern="1200">
                <a:solidFill>
                  <a:schemeClr val="tx1"/>
                </a:solidFill>
                <a:latin typeface="+mn-lt"/>
                <a:ea typeface="+mn-ea"/>
                <a:cs typeface="+mn-cs"/>
              </a:defRPr>
            </a:lvl4pPr>
            <a:lvl5pPr marL="648000" indent="-216000" algn="l" defTabSz="914400" rtl="0" eaLnBrk="1" latinLnBrk="0" hangingPunct="1">
              <a:lnSpc>
                <a:spcPct val="100000"/>
              </a:lnSpc>
              <a:spcBef>
                <a:spcPts val="0"/>
              </a:spcBef>
              <a:buClr>
                <a:schemeClr val="bg2"/>
              </a:buClr>
              <a:buFont typeface="Arial" panose="020B0604020202020204" pitchFamily="34" charset="0"/>
              <a:buChar char="•"/>
              <a:defRPr sz="1800" kern="1200">
                <a:solidFill>
                  <a:schemeClr val="tx1"/>
                </a:solidFill>
                <a:latin typeface="+mn-lt"/>
                <a:ea typeface="+mn-ea"/>
                <a:cs typeface="+mn-cs"/>
              </a:defRPr>
            </a:lvl5pPr>
            <a:lvl6pPr marL="864000" marR="0" indent="-216000" algn="l" defTabSz="914400" rtl="0" eaLnBrk="1" fontAlgn="auto" latinLnBrk="0" hangingPunct="1">
              <a:lnSpc>
                <a:spcPct val="100000"/>
              </a:lnSpc>
              <a:spcBef>
                <a:spcPts val="0"/>
              </a:spcBef>
              <a:spcAft>
                <a:spcPts val="0"/>
              </a:spcAft>
              <a:buClr>
                <a:schemeClr val="bg2"/>
              </a:buClr>
              <a:buSzTx/>
              <a:buFont typeface="Arial" panose="020B0604020202020204" pitchFamily="34" charset="0"/>
              <a:buChar char="•"/>
              <a:tabLst/>
              <a:defRPr sz="1800" kern="1200">
                <a:solidFill>
                  <a:schemeClr val="tx1"/>
                </a:solidFill>
                <a:latin typeface="+mn-lt"/>
                <a:ea typeface="+mn-ea"/>
                <a:cs typeface="+mn-cs"/>
              </a:defRPr>
            </a:lvl6pPr>
            <a:lvl7pPr marL="1080000" indent="-216000" algn="l" defTabSz="914400" rtl="0" eaLnBrk="1" latinLnBrk="0" hangingPunct="1">
              <a:spcBef>
                <a:spcPts val="0"/>
              </a:spcBef>
              <a:buClr>
                <a:schemeClr val="bg2"/>
              </a:buClr>
              <a:buFont typeface="Arial" panose="020B0604020202020204" pitchFamily="34" charset="0"/>
              <a:buChar char="•"/>
              <a:defRPr sz="1800" kern="1200">
                <a:solidFill>
                  <a:schemeClr val="tx1"/>
                </a:solidFill>
                <a:latin typeface="+mn-lt"/>
                <a:ea typeface="+mn-ea"/>
                <a:cs typeface="+mn-cs"/>
              </a:defRPr>
            </a:lvl7pPr>
            <a:lvl8pPr marL="1296000" marR="0" indent="-216000" algn="l" defTabSz="914400" rtl="0" eaLnBrk="1" fontAlgn="auto" latinLnBrk="0" hangingPunct="1">
              <a:lnSpc>
                <a:spcPct val="100000"/>
              </a:lnSpc>
              <a:spcBef>
                <a:spcPts val="0"/>
              </a:spcBef>
              <a:spcAft>
                <a:spcPts val="0"/>
              </a:spcAft>
              <a:buClr>
                <a:schemeClr val="bg2"/>
              </a:buClr>
              <a:buSzTx/>
              <a:buFont typeface="Arial" panose="020B0604020202020204" pitchFamily="34" charset="0"/>
              <a:buChar char="•"/>
              <a:tabLst/>
              <a:defRPr sz="1800" kern="1200">
                <a:solidFill>
                  <a:schemeClr val="tx1"/>
                </a:solidFill>
                <a:latin typeface="+mn-lt"/>
                <a:ea typeface="+mn-ea"/>
                <a:cs typeface="+mn-cs"/>
              </a:defRPr>
            </a:lvl8pPr>
            <a:lvl9pPr marL="0" indent="0" algn="l" defTabSz="914400" rtl="0" eaLnBrk="1" latinLnBrk="0" hangingPunct="1">
              <a:spcBef>
                <a:spcPts val="1600"/>
              </a:spcBef>
              <a:buFontTx/>
              <a:buNone/>
              <a:defRPr sz="1400" kern="1200">
                <a:solidFill>
                  <a:schemeClr val="tx1"/>
                </a:solidFill>
                <a:latin typeface="+mn-lt"/>
                <a:ea typeface="+mn-ea"/>
                <a:cs typeface="+mn-cs"/>
              </a:defRPr>
            </a:lvl9pPr>
          </a:lstStyle>
          <a:p>
            <a:r>
              <a:rPr lang="en-US" sz="1200" b="0" dirty="0"/>
              <a:t>Sex</a:t>
            </a:r>
            <a:br>
              <a:rPr lang="en-US" sz="1200" b="0" dirty="0"/>
            </a:br>
            <a:r>
              <a:rPr lang="en-US" sz="1600" dirty="0"/>
              <a:t>Male</a:t>
            </a:r>
            <a:endParaRPr lang="en-US" sz="1600" baseline="30000" dirty="0"/>
          </a:p>
        </p:txBody>
      </p:sp>
      <p:sp>
        <p:nvSpPr>
          <p:cNvPr id="81" name="Inhaltsplatzhalter 7">
            <a:extLst>
              <a:ext uri="{FF2B5EF4-FFF2-40B4-BE49-F238E27FC236}">
                <a16:creationId xmlns:a16="http://schemas.microsoft.com/office/drawing/2014/main" id="{85EA761E-4BAC-E18C-F72C-694C646C2CEE}"/>
              </a:ext>
            </a:extLst>
          </p:cNvPr>
          <p:cNvSpPr txBox="1">
            <a:spLocks/>
          </p:cNvSpPr>
          <p:nvPr/>
        </p:nvSpPr>
        <p:spPr>
          <a:xfrm>
            <a:off x="4294188" y="2107027"/>
            <a:ext cx="1700212" cy="576293"/>
          </a:xfrm>
          <a:prstGeom prst="rect">
            <a:avLst/>
          </a:prstGeom>
          <a:solidFill>
            <a:srgbClr val="1B1B1B"/>
          </a:solidFill>
        </p:spPr>
        <p:txBody>
          <a:bodyPr vert="horz" wrap="square" lIns="108000" tIns="72000" rIns="108000" bIns="72000" rtlCol="0" anchor="t">
            <a:spAutoFit/>
          </a:bodyPr>
          <a:lstStyle>
            <a:lvl1pPr marL="0" indent="0" algn="l" defTabSz="914400" rtl="0" eaLnBrk="1" latinLnBrk="0" hangingPunct="1">
              <a:lnSpc>
                <a:spcPct val="100000"/>
              </a:lnSpc>
              <a:spcBef>
                <a:spcPts val="0"/>
              </a:spcBef>
              <a:buFont typeface="Arial" panose="020B0604020202020204" pitchFamily="34" charset="0"/>
              <a:buNone/>
              <a:defRPr sz="1800" b="1" kern="1200">
                <a:solidFill>
                  <a:schemeClr val="tx1"/>
                </a:solidFill>
                <a:latin typeface="+mn-lt"/>
                <a:ea typeface="+mn-ea"/>
                <a:cs typeface="+mn-cs"/>
              </a:defRPr>
            </a:lvl1pPr>
            <a:lvl2pPr marL="0" indent="0" algn="l" defTabSz="914400" rtl="0" eaLnBrk="1" latinLnBrk="0" hangingPunct="1">
              <a:lnSpc>
                <a:spcPct val="100000"/>
              </a:lnSpc>
              <a:spcBef>
                <a:spcPts val="0"/>
              </a:spcBef>
              <a:buClr>
                <a:schemeClr val="bg2"/>
              </a:buClr>
              <a:buFont typeface="Arial" panose="020B0604020202020204" pitchFamily="34" charset="0"/>
              <a:buNone/>
              <a:defRPr sz="1800" kern="1200">
                <a:solidFill>
                  <a:schemeClr val="tx1"/>
                </a:solidFill>
                <a:latin typeface="+mn-lt"/>
                <a:ea typeface="+mn-ea"/>
                <a:cs typeface="+mn-cs"/>
              </a:defRPr>
            </a:lvl2pPr>
            <a:lvl3pPr marL="216000" indent="-216000" algn="l" defTabSz="914400" rtl="0" eaLnBrk="1" latinLnBrk="0" hangingPunct="1">
              <a:lnSpc>
                <a:spcPct val="100000"/>
              </a:lnSpc>
              <a:spcBef>
                <a:spcPts val="0"/>
              </a:spcBef>
              <a:buClr>
                <a:schemeClr val="bg2"/>
              </a:buClr>
              <a:buFont typeface="Arial" panose="020B0604020202020204" pitchFamily="34" charset="0"/>
              <a:buChar char="•"/>
              <a:defRPr sz="1800" kern="1200">
                <a:solidFill>
                  <a:schemeClr val="tx1"/>
                </a:solidFill>
                <a:latin typeface="+mn-lt"/>
                <a:ea typeface="+mn-ea"/>
                <a:cs typeface="+mn-cs"/>
              </a:defRPr>
            </a:lvl3pPr>
            <a:lvl4pPr marL="432000" indent="-216000" algn="l" defTabSz="914400" rtl="0" eaLnBrk="1" latinLnBrk="0" hangingPunct="1">
              <a:lnSpc>
                <a:spcPct val="100000"/>
              </a:lnSpc>
              <a:spcBef>
                <a:spcPts val="0"/>
              </a:spcBef>
              <a:buClr>
                <a:schemeClr val="bg2"/>
              </a:buClr>
              <a:buFont typeface="Arial" panose="020B0604020202020204" pitchFamily="34" charset="0"/>
              <a:buChar char="•"/>
              <a:defRPr sz="1800" kern="1200">
                <a:solidFill>
                  <a:schemeClr val="tx1"/>
                </a:solidFill>
                <a:latin typeface="+mn-lt"/>
                <a:ea typeface="+mn-ea"/>
                <a:cs typeface="+mn-cs"/>
              </a:defRPr>
            </a:lvl4pPr>
            <a:lvl5pPr marL="648000" indent="-216000" algn="l" defTabSz="914400" rtl="0" eaLnBrk="1" latinLnBrk="0" hangingPunct="1">
              <a:lnSpc>
                <a:spcPct val="100000"/>
              </a:lnSpc>
              <a:spcBef>
                <a:spcPts val="0"/>
              </a:spcBef>
              <a:buClr>
                <a:schemeClr val="bg2"/>
              </a:buClr>
              <a:buFont typeface="Arial" panose="020B0604020202020204" pitchFamily="34" charset="0"/>
              <a:buChar char="•"/>
              <a:defRPr sz="1800" kern="1200">
                <a:solidFill>
                  <a:schemeClr val="tx1"/>
                </a:solidFill>
                <a:latin typeface="+mn-lt"/>
                <a:ea typeface="+mn-ea"/>
                <a:cs typeface="+mn-cs"/>
              </a:defRPr>
            </a:lvl5pPr>
            <a:lvl6pPr marL="864000" marR="0" indent="-216000" algn="l" defTabSz="914400" rtl="0" eaLnBrk="1" fontAlgn="auto" latinLnBrk="0" hangingPunct="1">
              <a:lnSpc>
                <a:spcPct val="100000"/>
              </a:lnSpc>
              <a:spcBef>
                <a:spcPts val="0"/>
              </a:spcBef>
              <a:spcAft>
                <a:spcPts val="0"/>
              </a:spcAft>
              <a:buClr>
                <a:schemeClr val="bg2"/>
              </a:buClr>
              <a:buSzTx/>
              <a:buFont typeface="Arial" panose="020B0604020202020204" pitchFamily="34" charset="0"/>
              <a:buChar char="•"/>
              <a:tabLst/>
              <a:defRPr sz="1800" kern="1200">
                <a:solidFill>
                  <a:schemeClr val="tx1"/>
                </a:solidFill>
                <a:latin typeface="+mn-lt"/>
                <a:ea typeface="+mn-ea"/>
                <a:cs typeface="+mn-cs"/>
              </a:defRPr>
            </a:lvl6pPr>
            <a:lvl7pPr marL="1080000" indent="-216000" algn="l" defTabSz="914400" rtl="0" eaLnBrk="1" latinLnBrk="0" hangingPunct="1">
              <a:spcBef>
                <a:spcPts val="0"/>
              </a:spcBef>
              <a:buClr>
                <a:schemeClr val="bg2"/>
              </a:buClr>
              <a:buFont typeface="Arial" panose="020B0604020202020204" pitchFamily="34" charset="0"/>
              <a:buChar char="•"/>
              <a:defRPr sz="1800" kern="1200">
                <a:solidFill>
                  <a:schemeClr val="tx1"/>
                </a:solidFill>
                <a:latin typeface="+mn-lt"/>
                <a:ea typeface="+mn-ea"/>
                <a:cs typeface="+mn-cs"/>
              </a:defRPr>
            </a:lvl7pPr>
            <a:lvl8pPr marL="1296000" marR="0" indent="-216000" algn="l" defTabSz="914400" rtl="0" eaLnBrk="1" fontAlgn="auto" latinLnBrk="0" hangingPunct="1">
              <a:lnSpc>
                <a:spcPct val="100000"/>
              </a:lnSpc>
              <a:spcBef>
                <a:spcPts val="0"/>
              </a:spcBef>
              <a:spcAft>
                <a:spcPts val="0"/>
              </a:spcAft>
              <a:buClr>
                <a:schemeClr val="bg2"/>
              </a:buClr>
              <a:buSzTx/>
              <a:buFont typeface="Arial" panose="020B0604020202020204" pitchFamily="34" charset="0"/>
              <a:buChar char="•"/>
              <a:tabLst/>
              <a:defRPr sz="1800" kern="1200">
                <a:solidFill>
                  <a:schemeClr val="tx1"/>
                </a:solidFill>
                <a:latin typeface="+mn-lt"/>
                <a:ea typeface="+mn-ea"/>
                <a:cs typeface="+mn-cs"/>
              </a:defRPr>
            </a:lvl8pPr>
            <a:lvl9pPr marL="0" indent="0" algn="l" defTabSz="914400" rtl="0" eaLnBrk="1" latinLnBrk="0" hangingPunct="1">
              <a:spcBef>
                <a:spcPts val="1600"/>
              </a:spcBef>
              <a:buFontTx/>
              <a:buNone/>
              <a:defRPr sz="1400" kern="1200">
                <a:solidFill>
                  <a:schemeClr val="tx1"/>
                </a:solidFill>
                <a:latin typeface="+mn-lt"/>
                <a:ea typeface="+mn-ea"/>
                <a:cs typeface="+mn-cs"/>
              </a:defRPr>
            </a:lvl9pPr>
          </a:lstStyle>
          <a:p>
            <a:r>
              <a:rPr lang="en-US" sz="1200" b="0" dirty="0"/>
              <a:t>BMI </a:t>
            </a:r>
            <a:br>
              <a:rPr lang="en-US" sz="1600" b="0" dirty="0"/>
            </a:br>
            <a:r>
              <a:rPr lang="en-US" sz="1600" dirty="0"/>
              <a:t>26.3 kg/m²</a:t>
            </a:r>
          </a:p>
        </p:txBody>
      </p:sp>
      <p:grpSp>
        <p:nvGrpSpPr>
          <p:cNvPr id="97" name="Group 96">
            <a:extLst>
              <a:ext uri="{FF2B5EF4-FFF2-40B4-BE49-F238E27FC236}">
                <a16:creationId xmlns:a16="http://schemas.microsoft.com/office/drawing/2014/main" id="{A1A23D46-F590-48F3-D689-24251D5DAA03}"/>
              </a:ext>
            </a:extLst>
          </p:cNvPr>
          <p:cNvGrpSpPr>
            <a:grpSpLocks/>
          </p:cNvGrpSpPr>
          <p:nvPr/>
        </p:nvGrpSpPr>
        <p:grpSpPr>
          <a:xfrm>
            <a:off x="539749" y="2935320"/>
            <a:ext cx="5454651" cy="1303385"/>
            <a:chOff x="539749" y="2996876"/>
            <a:chExt cx="5454651" cy="1303385"/>
          </a:xfrm>
        </p:grpSpPr>
        <p:sp>
          <p:nvSpPr>
            <p:cNvPr id="11" name="Inhaltsplatzhalter 7">
              <a:extLst>
                <a:ext uri="{FF2B5EF4-FFF2-40B4-BE49-F238E27FC236}">
                  <a16:creationId xmlns:a16="http://schemas.microsoft.com/office/drawing/2014/main" id="{0064620B-95C2-D69B-0494-A4878700CC7D}"/>
                </a:ext>
              </a:extLst>
            </p:cNvPr>
            <p:cNvSpPr txBox="1">
              <a:spLocks/>
            </p:cNvSpPr>
            <p:nvPr/>
          </p:nvSpPr>
          <p:spPr>
            <a:xfrm>
              <a:off x="539750" y="3484653"/>
              <a:ext cx="5454650" cy="815608"/>
            </a:xfrm>
            <a:prstGeom prst="rect">
              <a:avLst/>
            </a:prstGeom>
          </p:spPr>
          <p:txBody>
            <a:bodyPr vert="horz" wrap="square" lIns="0" tIns="0" rIns="0" bIns="0" rtlCol="0" anchor="t">
              <a:spAutoFit/>
            </a:bodyPr>
            <a:lstStyle>
              <a:lvl1pPr marL="0" indent="0" algn="l" defTabSz="914400" rtl="0" eaLnBrk="1" latinLnBrk="0" hangingPunct="1">
                <a:lnSpc>
                  <a:spcPct val="100000"/>
                </a:lnSpc>
                <a:spcBef>
                  <a:spcPts val="0"/>
                </a:spcBef>
                <a:buFont typeface="Arial" panose="020B0604020202020204" pitchFamily="34" charset="0"/>
                <a:buNone/>
                <a:defRPr sz="1800" b="1" kern="1200">
                  <a:solidFill>
                    <a:schemeClr val="tx1"/>
                  </a:solidFill>
                  <a:latin typeface="+mn-lt"/>
                  <a:ea typeface="+mn-ea"/>
                  <a:cs typeface="+mn-cs"/>
                </a:defRPr>
              </a:lvl1pPr>
              <a:lvl2pPr marL="0" indent="0" algn="l" defTabSz="914400" rtl="0" eaLnBrk="1" latinLnBrk="0" hangingPunct="1">
                <a:lnSpc>
                  <a:spcPct val="100000"/>
                </a:lnSpc>
                <a:spcBef>
                  <a:spcPts val="0"/>
                </a:spcBef>
                <a:buClr>
                  <a:schemeClr val="bg2"/>
                </a:buClr>
                <a:buFont typeface="Arial" panose="020B0604020202020204" pitchFamily="34" charset="0"/>
                <a:buNone/>
                <a:defRPr sz="1800" kern="1200">
                  <a:solidFill>
                    <a:schemeClr val="tx1"/>
                  </a:solidFill>
                  <a:latin typeface="+mn-lt"/>
                  <a:ea typeface="+mn-ea"/>
                  <a:cs typeface="+mn-cs"/>
                </a:defRPr>
              </a:lvl2pPr>
              <a:lvl3pPr marL="216000" indent="-216000" algn="l" defTabSz="914400" rtl="0" eaLnBrk="1" latinLnBrk="0" hangingPunct="1">
                <a:lnSpc>
                  <a:spcPct val="100000"/>
                </a:lnSpc>
                <a:spcBef>
                  <a:spcPts val="0"/>
                </a:spcBef>
                <a:buClr>
                  <a:schemeClr val="bg2"/>
                </a:buClr>
                <a:buFont typeface="Arial" panose="020B0604020202020204" pitchFamily="34" charset="0"/>
                <a:buChar char="•"/>
                <a:defRPr sz="1800" kern="1200">
                  <a:solidFill>
                    <a:schemeClr val="tx1"/>
                  </a:solidFill>
                  <a:latin typeface="+mn-lt"/>
                  <a:ea typeface="+mn-ea"/>
                  <a:cs typeface="+mn-cs"/>
                </a:defRPr>
              </a:lvl3pPr>
              <a:lvl4pPr marL="432000" indent="-216000" algn="l" defTabSz="914400" rtl="0" eaLnBrk="1" latinLnBrk="0" hangingPunct="1">
                <a:lnSpc>
                  <a:spcPct val="100000"/>
                </a:lnSpc>
                <a:spcBef>
                  <a:spcPts val="0"/>
                </a:spcBef>
                <a:buClr>
                  <a:schemeClr val="bg2"/>
                </a:buClr>
                <a:buFont typeface="Arial" panose="020B0604020202020204" pitchFamily="34" charset="0"/>
                <a:buChar char="•"/>
                <a:defRPr sz="1800" kern="1200">
                  <a:solidFill>
                    <a:schemeClr val="tx1"/>
                  </a:solidFill>
                  <a:latin typeface="+mn-lt"/>
                  <a:ea typeface="+mn-ea"/>
                  <a:cs typeface="+mn-cs"/>
                </a:defRPr>
              </a:lvl4pPr>
              <a:lvl5pPr marL="648000" indent="-216000" algn="l" defTabSz="914400" rtl="0" eaLnBrk="1" latinLnBrk="0" hangingPunct="1">
                <a:lnSpc>
                  <a:spcPct val="100000"/>
                </a:lnSpc>
                <a:spcBef>
                  <a:spcPts val="0"/>
                </a:spcBef>
                <a:buClr>
                  <a:schemeClr val="bg2"/>
                </a:buClr>
                <a:buFont typeface="Arial" panose="020B0604020202020204" pitchFamily="34" charset="0"/>
                <a:buChar char="•"/>
                <a:defRPr sz="1800" kern="1200">
                  <a:solidFill>
                    <a:schemeClr val="tx1"/>
                  </a:solidFill>
                  <a:latin typeface="+mn-lt"/>
                  <a:ea typeface="+mn-ea"/>
                  <a:cs typeface="+mn-cs"/>
                </a:defRPr>
              </a:lvl5pPr>
              <a:lvl6pPr marL="864000" marR="0" indent="-216000" algn="l" defTabSz="914400" rtl="0" eaLnBrk="1" fontAlgn="auto" latinLnBrk="0" hangingPunct="1">
                <a:lnSpc>
                  <a:spcPct val="100000"/>
                </a:lnSpc>
                <a:spcBef>
                  <a:spcPts val="0"/>
                </a:spcBef>
                <a:spcAft>
                  <a:spcPts val="0"/>
                </a:spcAft>
                <a:buClr>
                  <a:schemeClr val="bg2"/>
                </a:buClr>
                <a:buSzTx/>
                <a:buFont typeface="Arial" panose="020B0604020202020204" pitchFamily="34" charset="0"/>
                <a:buChar char="•"/>
                <a:tabLst/>
                <a:defRPr sz="1800" kern="1200">
                  <a:solidFill>
                    <a:schemeClr val="tx1"/>
                  </a:solidFill>
                  <a:latin typeface="+mn-lt"/>
                  <a:ea typeface="+mn-ea"/>
                  <a:cs typeface="+mn-cs"/>
                </a:defRPr>
              </a:lvl6pPr>
              <a:lvl7pPr marL="1080000" indent="-216000" algn="l" defTabSz="914400" rtl="0" eaLnBrk="1" latinLnBrk="0" hangingPunct="1">
                <a:spcBef>
                  <a:spcPts val="0"/>
                </a:spcBef>
                <a:buClr>
                  <a:schemeClr val="bg2"/>
                </a:buClr>
                <a:buFont typeface="Arial" panose="020B0604020202020204" pitchFamily="34" charset="0"/>
                <a:buChar char="•"/>
                <a:defRPr sz="1800" kern="1200">
                  <a:solidFill>
                    <a:schemeClr val="tx1"/>
                  </a:solidFill>
                  <a:latin typeface="+mn-lt"/>
                  <a:ea typeface="+mn-ea"/>
                  <a:cs typeface="+mn-cs"/>
                </a:defRPr>
              </a:lvl7pPr>
              <a:lvl8pPr marL="1296000" marR="0" indent="-216000" algn="l" defTabSz="914400" rtl="0" eaLnBrk="1" fontAlgn="auto" latinLnBrk="0" hangingPunct="1">
                <a:lnSpc>
                  <a:spcPct val="100000"/>
                </a:lnSpc>
                <a:spcBef>
                  <a:spcPts val="0"/>
                </a:spcBef>
                <a:spcAft>
                  <a:spcPts val="0"/>
                </a:spcAft>
                <a:buClr>
                  <a:schemeClr val="bg2"/>
                </a:buClr>
                <a:buSzTx/>
                <a:buFont typeface="Arial" panose="020B0604020202020204" pitchFamily="34" charset="0"/>
                <a:buChar char="•"/>
                <a:tabLst/>
                <a:defRPr sz="1800" kern="1200">
                  <a:solidFill>
                    <a:schemeClr val="tx1"/>
                  </a:solidFill>
                  <a:latin typeface="+mn-lt"/>
                  <a:ea typeface="+mn-ea"/>
                  <a:cs typeface="+mn-cs"/>
                </a:defRPr>
              </a:lvl8pPr>
              <a:lvl9pPr marL="0" indent="0" algn="l" defTabSz="914400" rtl="0" eaLnBrk="1" latinLnBrk="0" hangingPunct="1">
                <a:spcBef>
                  <a:spcPts val="1600"/>
                </a:spcBef>
                <a:buFontTx/>
                <a:buNone/>
                <a:defRPr sz="1400" kern="1200">
                  <a:solidFill>
                    <a:schemeClr val="tx1"/>
                  </a:solidFill>
                  <a:latin typeface="+mn-lt"/>
                  <a:ea typeface="+mn-ea"/>
                  <a:cs typeface="+mn-cs"/>
                </a:defRPr>
              </a:lvl9pPr>
            </a:lstStyle>
            <a:p>
              <a:pPr>
                <a:spcAft>
                  <a:spcPts val="600"/>
                </a:spcAft>
              </a:pPr>
              <a:r>
                <a:rPr lang="en-GB" sz="1200" b="0" dirty="0"/>
                <a:t>Status post corrective osteotomy in 1981 with a leg-length discrepancy of 1 cm. </a:t>
              </a:r>
              <a:br>
                <a:rPr lang="en-GB" sz="1200" b="0" dirty="0"/>
              </a:br>
              <a:r>
                <a:rPr lang="en-GB" sz="1200" b="0" dirty="0"/>
                <a:t>The patient experiences significant suffering and severe restriction of movement.</a:t>
              </a:r>
            </a:p>
            <a:p>
              <a:pPr>
                <a:spcAft>
                  <a:spcPts val="600"/>
                </a:spcAft>
              </a:pPr>
              <a:r>
                <a:rPr lang="en-GB" sz="1200" dirty="0">
                  <a:solidFill>
                    <a:schemeClr val="tx2"/>
                  </a:solidFill>
                </a:rPr>
                <a:t>On the pelvis overview, the anatomical landmarks are markedly blurred, </a:t>
              </a:r>
              <a:br>
                <a:rPr lang="en-GB" sz="1200">
                  <a:solidFill>
                    <a:schemeClr val="tx2"/>
                  </a:solidFill>
                </a:rPr>
              </a:br>
              <a:r>
                <a:rPr lang="en-GB" sz="1200">
                  <a:solidFill>
                    <a:schemeClr val="tx2"/>
                  </a:solidFill>
                </a:rPr>
                <a:t>resulting in </a:t>
              </a:r>
              <a:r>
                <a:rPr lang="en-GB" sz="1200" dirty="0">
                  <a:solidFill>
                    <a:schemeClr val="tx2"/>
                  </a:solidFill>
                </a:rPr>
                <a:t>reduced planning accuracy due to the difficulty in identifying them.</a:t>
              </a:r>
            </a:p>
          </p:txBody>
        </p:sp>
        <p:sp>
          <p:nvSpPr>
            <p:cNvPr id="84" name="Inhaltsplatzhalter 7">
              <a:extLst>
                <a:ext uri="{FF2B5EF4-FFF2-40B4-BE49-F238E27FC236}">
                  <a16:creationId xmlns:a16="http://schemas.microsoft.com/office/drawing/2014/main" id="{C2993363-0F18-C03F-50F0-A015128CE840}"/>
                </a:ext>
              </a:extLst>
            </p:cNvPr>
            <p:cNvSpPr txBox="1">
              <a:spLocks/>
            </p:cNvSpPr>
            <p:nvPr/>
          </p:nvSpPr>
          <p:spPr>
            <a:xfrm>
              <a:off x="539749" y="2996876"/>
              <a:ext cx="5454651" cy="307777"/>
            </a:xfrm>
            <a:prstGeom prst="rect">
              <a:avLst/>
            </a:prstGeom>
          </p:spPr>
          <p:txBody>
            <a:bodyPr vert="horz" lIns="0" tIns="0" rIns="0" bIns="0" rtlCol="0" anchor="t">
              <a:spAutoFit/>
            </a:bodyPr>
            <a:lstStyle>
              <a:defPPr>
                <a:defRPr lang="de-DE"/>
              </a:defPPr>
              <a:lvl1pPr indent="0">
                <a:lnSpc>
                  <a:spcPct val="100000"/>
                </a:lnSpc>
                <a:spcBef>
                  <a:spcPts val="0"/>
                </a:spcBef>
                <a:buFont typeface="Arial" panose="020B0604020202020204" pitchFamily="34" charset="0"/>
                <a:buNone/>
                <a:defRPr sz="2000" b="1">
                  <a:solidFill>
                    <a:schemeClr val="tx2"/>
                  </a:solidFill>
                </a:defRPr>
              </a:lvl1pPr>
              <a:lvl2pPr marL="0" indent="0">
                <a:lnSpc>
                  <a:spcPct val="100000"/>
                </a:lnSpc>
                <a:spcBef>
                  <a:spcPts val="0"/>
                </a:spcBef>
                <a:buClr>
                  <a:schemeClr val="bg2"/>
                </a:buClr>
                <a:buFont typeface="Arial" panose="020B0604020202020204" pitchFamily="34" charset="0"/>
                <a:buNone/>
              </a:lvl2pPr>
              <a:lvl3pPr marL="216000" indent="-216000">
                <a:lnSpc>
                  <a:spcPct val="100000"/>
                </a:lnSpc>
                <a:spcBef>
                  <a:spcPts val="0"/>
                </a:spcBef>
                <a:buClr>
                  <a:schemeClr val="bg2"/>
                </a:buClr>
                <a:buFont typeface="Arial" panose="020B0604020202020204" pitchFamily="34" charset="0"/>
                <a:buChar char="•"/>
              </a:lvl3pPr>
              <a:lvl4pPr marL="432000" indent="-216000">
                <a:lnSpc>
                  <a:spcPct val="100000"/>
                </a:lnSpc>
                <a:spcBef>
                  <a:spcPts val="0"/>
                </a:spcBef>
                <a:buClr>
                  <a:schemeClr val="bg2"/>
                </a:buClr>
                <a:buFont typeface="Arial" panose="020B0604020202020204" pitchFamily="34" charset="0"/>
                <a:buChar char="•"/>
              </a:lvl4pPr>
              <a:lvl5pPr marL="648000" indent="-216000">
                <a:lnSpc>
                  <a:spcPct val="100000"/>
                </a:lnSpc>
                <a:spcBef>
                  <a:spcPts val="0"/>
                </a:spcBef>
                <a:buClr>
                  <a:schemeClr val="bg2"/>
                </a:buClr>
                <a:buFont typeface="Arial" panose="020B0604020202020204" pitchFamily="34" charset="0"/>
                <a:buChar char="•"/>
              </a:lvl5pPr>
              <a:lvl6pPr marL="864000" marR="0" indent="-216000" fontAlgn="auto">
                <a:lnSpc>
                  <a:spcPct val="100000"/>
                </a:lnSpc>
                <a:spcBef>
                  <a:spcPts val="0"/>
                </a:spcBef>
                <a:spcAft>
                  <a:spcPts val="0"/>
                </a:spcAft>
                <a:buClr>
                  <a:schemeClr val="bg2"/>
                </a:buClr>
                <a:buSzTx/>
                <a:buFont typeface="Arial" panose="020B0604020202020204" pitchFamily="34" charset="0"/>
                <a:buChar char="•"/>
                <a:tabLst/>
              </a:lvl6pPr>
              <a:lvl7pPr marL="1080000" indent="-216000">
                <a:spcBef>
                  <a:spcPts val="0"/>
                </a:spcBef>
                <a:buClr>
                  <a:schemeClr val="bg2"/>
                </a:buClr>
                <a:buFont typeface="Arial" panose="020B0604020202020204" pitchFamily="34" charset="0"/>
                <a:buChar char="•"/>
              </a:lvl7pPr>
              <a:lvl8pPr marL="1296000" marR="0" indent="-216000" fontAlgn="auto">
                <a:lnSpc>
                  <a:spcPct val="100000"/>
                </a:lnSpc>
                <a:spcBef>
                  <a:spcPts val="0"/>
                </a:spcBef>
                <a:spcAft>
                  <a:spcPts val="0"/>
                </a:spcAft>
                <a:buClr>
                  <a:schemeClr val="bg2"/>
                </a:buClr>
                <a:buSzTx/>
                <a:buFont typeface="Arial" panose="020B0604020202020204" pitchFamily="34" charset="0"/>
                <a:buChar char="•"/>
                <a:tabLst/>
              </a:lvl8pPr>
              <a:lvl9pPr marL="0" indent="0">
                <a:spcBef>
                  <a:spcPts val="1600"/>
                </a:spcBef>
                <a:buFontTx/>
                <a:buNone/>
                <a:defRPr sz="1400"/>
              </a:lvl9pPr>
            </a:lstStyle>
            <a:p>
              <a:r>
                <a:rPr lang="en-US"/>
                <a:t>Anamnesis</a:t>
              </a:r>
              <a:endParaRPr lang="en-US" dirty="0"/>
            </a:p>
          </p:txBody>
        </p:sp>
        <p:cxnSp>
          <p:nvCxnSpPr>
            <p:cNvPr id="85" name="Straight Connector 84">
              <a:extLst>
                <a:ext uri="{FF2B5EF4-FFF2-40B4-BE49-F238E27FC236}">
                  <a16:creationId xmlns:a16="http://schemas.microsoft.com/office/drawing/2014/main" id="{C3482BC7-402B-41CD-1C0A-C1A8D8BF16B0}"/>
                </a:ext>
              </a:extLst>
            </p:cNvPr>
            <p:cNvCxnSpPr>
              <a:cxnSpLocks/>
            </p:cNvCxnSpPr>
            <p:nvPr/>
          </p:nvCxnSpPr>
          <p:spPr>
            <a:xfrm>
              <a:off x="539750" y="3394653"/>
              <a:ext cx="5454650" cy="0"/>
            </a:xfrm>
            <a:prstGeom prst="line">
              <a:avLst/>
            </a:prstGeom>
            <a:ln w="12700" cap="rnd">
              <a:solidFill>
                <a:schemeClr val="tx2"/>
              </a:solidFill>
              <a:prstDash val="solid"/>
            </a:ln>
          </p:spPr>
          <p:style>
            <a:lnRef idx="1">
              <a:schemeClr val="accent1"/>
            </a:lnRef>
            <a:fillRef idx="0">
              <a:schemeClr val="accent1"/>
            </a:fillRef>
            <a:effectRef idx="0">
              <a:schemeClr val="accent1"/>
            </a:effectRef>
            <a:fontRef idx="minor">
              <a:schemeClr val="tx1"/>
            </a:fontRef>
          </p:style>
        </p:cxnSp>
      </p:grpSp>
      <p:sp>
        <p:nvSpPr>
          <p:cNvPr id="10" name="Textfeld 7">
            <a:extLst>
              <a:ext uri="{FF2B5EF4-FFF2-40B4-BE49-F238E27FC236}">
                <a16:creationId xmlns:a16="http://schemas.microsoft.com/office/drawing/2014/main" id="{5E6B60D3-CBC7-6DFC-6DF2-71F3FFFAA373}"/>
              </a:ext>
            </a:extLst>
          </p:cNvPr>
          <p:cNvSpPr txBox="1">
            <a:spLocks/>
          </p:cNvSpPr>
          <p:nvPr/>
        </p:nvSpPr>
        <p:spPr>
          <a:xfrm rot="5400000">
            <a:off x="10888317" y="2060076"/>
            <a:ext cx="1180946" cy="299295"/>
          </a:xfrm>
          <a:prstGeom prst="rect">
            <a:avLst/>
          </a:prstGeom>
          <a:noFill/>
        </p:spPr>
        <p:txBody>
          <a:bodyPr wrap="square" lIns="108000" tIns="72000" rIns="108000" bIns="72000" rtlCol="0" anchor="t">
            <a:spAutoFit/>
          </a:bodyPr>
          <a:lstStyle/>
          <a:p>
            <a:pPr algn="r"/>
            <a:r>
              <a:rPr lang="en-US" sz="1000" dirty="0"/>
              <a:t>StudyID: 5aag666 </a:t>
            </a:r>
          </a:p>
        </p:txBody>
      </p:sp>
      <p:sp>
        <p:nvSpPr>
          <p:cNvPr id="9" name="Ellipse 12">
            <a:extLst>
              <a:ext uri="{FF2B5EF4-FFF2-40B4-BE49-F238E27FC236}">
                <a16:creationId xmlns:a16="http://schemas.microsoft.com/office/drawing/2014/main" id="{A85868C1-1993-E770-D5AF-E712928BA795}"/>
              </a:ext>
            </a:extLst>
          </p:cNvPr>
          <p:cNvSpPr/>
          <p:nvPr/>
        </p:nvSpPr>
        <p:spPr>
          <a:xfrm>
            <a:off x="9590724" y="2644989"/>
            <a:ext cx="675002" cy="675002"/>
          </a:xfrm>
          <a:prstGeom prst="ellipse">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Ellipse 12">
            <a:extLst>
              <a:ext uri="{FF2B5EF4-FFF2-40B4-BE49-F238E27FC236}">
                <a16:creationId xmlns:a16="http://schemas.microsoft.com/office/drawing/2014/main" id="{D1CEC2CF-C020-649D-F9C9-402B41298FDF}"/>
              </a:ext>
            </a:extLst>
          </p:cNvPr>
          <p:cNvSpPr/>
          <p:nvPr/>
        </p:nvSpPr>
        <p:spPr>
          <a:xfrm>
            <a:off x="7968191" y="3707555"/>
            <a:ext cx="483446" cy="483446"/>
          </a:xfrm>
          <a:prstGeom prst="ellipse">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Inhaltsplatzhalter 7">
            <a:extLst>
              <a:ext uri="{FF2B5EF4-FFF2-40B4-BE49-F238E27FC236}">
                <a16:creationId xmlns:a16="http://schemas.microsoft.com/office/drawing/2014/main" id="{7B8B2703-4CA0-927A-E88A-7B3E3A94BF8E}"/>
              </a:ext>
            </a:extLst>
          </p:cNvPr>
          <p:cNvSpPr txBox="1">
            <a:spLocks/>
          </p:cNvSpPr>
          <p:nvPr/>
        </p:nvSpPr>
        <p:spPr>
          <a:xfrm>
            <a:off x="2419350" y="2107027"/>
            <a:ext cx="1695449" cy="576293"/>
          </a:xfrm>
          <a:prstGeom prst="rect">
            <a:avLst/>
          </a:prstGeom>
          <a:solidFill>
            <a:srgbClr val="1B1B1B"/>
          </a:solidFill>
        </p:spPr>
        <p:txBody>
          <a:bodyPr vert="horz" wrap="square" lIns="108000" tIns="72000" rIns="108000" bIns="72000" rtlCol="0" anchor="t">
            <a:spAutoFit/>
          </a:bodyPr>
          <a:lstStyle>
            <a:lvl1pPr marL="0" indent="0" algn="l" defTabSz="914400" rtl="0" eaLnBrk="1" latinLnBrk="0" hangingPunct="1">
              <a:lnSpc>
                <a:spcPct val="100000"/>
              </a:lnSpc>
              <a:spcBef>
                <a:spcPts val="0"/>
              </a:spcBef>
              <a:buFont typeface="Arial" panose="020B0604020202020204" pitchFamily="34" charset="0"/>
              <a:buNone/>
              <a:defRPr sz="1800" b="1" kern="1200">
                <a:solidFill>
                  <a:schemeClr val="tx1"/>
                </a:solidFill>
                <a:latin typeface="+mn-lt"/>
                <a:ea typeface="+mn-ea"/>
                <a:cs typeface="+mn-cs"/>
              </a:defRPr>
            </a:lvl1pPr>
            <a:lvl2pPr marL="0" indent="0" algn="l" defTabSz="914400" rtl="0" eaLnBrk="1" latinLnBrk="0" hangingPunct="1">
              <a:lnSpc>
                <a:spcPct val="100000"/>
              </a:lnSpc>
              <a:spcBef>
                <a:spcPts val="0"/>
              </a:spcBef>
              <a:buClr>
                <a:schemeClr val="bg2"/>
              </a:buClr>
              <a:buFont typeface="Arial" panose="020B0604020202020204" pitchFamily="34" charset="0"/>
              <a:buNone/>
              <a:defRPr sz="1800" kern="1200">
                <a:solidFill>
                  <a:schemeClr val="tx1"/>
                </a:solidFill>
                <a:latin typeface="+mn-lt"/>
                <a:ea typeface="+mn-ea"/>
                <a:cs typeface="+mn-cs"/>
              </a:defRPr>
            </a:lvl2pPr>
            <a:lvl3pPr marL="216000" indent="-216000" algn="l" defTabSz="914400" rtl="0" eaLnBrk="1" latinLnBrk="0" hangingPunct="1">
              <a:lnSpc>
                <a:spcPct val="100000"/>
              </a:lnSpc>
              <a:spcBef>
                <a:spcPts val="0"/>
              </a:spcBef>
              <a:buClr>
                <a:schemeClr val="bg2"/>
              </a:buClr>
              <a:buFont typeface="Arial" panose="020B0604020202020204" pitchFamily="34" charset="0"/>
              <a:buChar char="•"/>
              <a:defRPr sz="1800" kern="1200">
                <a:solidFill>
                  <a:schemeClr val="tx1"/>
                </a:solidFill>
                <a:latin typeface="+mn-lt"/>
                <a:ea typeface="+mn-ea"/>
                <a:cs typeface="+mn-cs"/>
              </a:defRPr>
            </a:lvl3pPr>
            <a:lvl4pPr marL="432000" indent="-216000" algn="l" defTabSz="914400" rtl="0" eaLnBrk="1" latinLnBrk="0" hangingPunct="1">
              <a:lnSpc>
                <a:spcPct val="100000"/>
              </a:lnSpc>
              <a:spcBef>
                <a:spcPts val="0"/>
              </a:spcBef>
              <a:buClr>
                <a:schemeClr val="bg2"/>
              </a:buClr>
              <a:buFont typeface="Arial" panose="020B0604020202020204" pitchFamily="34" charset="0"/>
              <a:buChar char="•"/>
              <a:defRPr sz="1800" kern="1200">
                <a:solidFill>
                  <a:schemeClr val="tx1"/>
                </a:solidFill>
                <a:latin typeface="+mn-lt"/>
                <a:ea typeface="+mn-ea"/>
                <a:cs typeface="+mn-cs"/>
              </a:defRPr>
            </a:lvl4pPr>
            <a:lvl5pPr marL="648000" indent="-216000" algn="l" defTabSz="914400" rtl="0" eaLnBrk="1" latinLnBrk="0" hangingPunct="1">
              <a:lnSpc>
                <a:spcPct val="100000"/>
              </a:lnSpc>
              <a:spcBef>
                <a:spcPts val="0"/>
              </a:spcBef>
              <a:buClr>
                <a:schemeClr val="bg2"/>
              </a:buClr>
              <a:buFont typeface="Arial" panose="020B0604020202020204" pitchFamily="34" charset="0"/>
              <a:buChar char="•"/>
              <a:defRPr sz="1800" kern="1200">
                <a:solidFill>
                  <a:schemeClr val="tx1"/>
                </a:solidFill>
                <a:latin typeface="+mn-lt"/>
                <a:ea typeface="+mn-ea"/>
                <a:cs typeface="+mn-cs"/>
              </a:defRPr>
            </a:lvl5pPr>
            <a:lvl6pPr marL="864000" marR="0" indent="-216000" algn="l" defTabSz="914400" rtl="0" eaLnBrk="1" fontAlgn="auto" latinLnBrk="0" hangingPunct="1">
              <a:lnSpc>
                <a:spcPct val="100000"/>
              </a:lnSpc>
              <a:spcBef>
                <a:spcPts val="0"/>
              </a:spcBef>
              <a:spcAft>
                <a:spcPts val="0"/>
              </a:spcAft>
              <a:buClr>
                <a:schemeClr val="bg2"/>
              </a:buClr>
              <a:buSzTx/>
              <a:buFont typeface="Arial" panose="020B0604020202020204" pitchFamily="34" charset="0"/>
              <a:buChar char="•"/>
              <a:tabLst/>
              <a:defRPr sz="1800" kern="1200">
                <a:solidFill>
                  <a:schemeClr val="tx1"/>
                </a:solidFill>
                <a:latin typeface="+mn-lt"/>
                <a:ea typeface="+mn-ea"/>
                <a:cs typeface="+mn-cs"/>
              </a:defRPr>
            </a:lvl6pPr>
            <a:lvl7pPr marL="1080000" indent="-216000" algn="l" defTabSz="914400" rtl="0" eaLnBrk="1" latinLnBrk="0" hangingPunct="1">
              <a:spcBef>
                <a:spcPts val="0"/>
              </a:spcBef>
              <a:buClr>
                <a:schemeClr val="bg2"/>
              </a:buClr>
              <a:buFont typeface="Arial" panose="020B0604020202020204" pitchFamily="34" charset="0"/>
              <a:buChar char="•"/>
              <a:defRPr sz="1800" kern="1200">
                <a:solidFill>
                  <a:schemeClr val="tx1"/>
                </a:solidFill>
                <a:latin typeface="+mn-lt"/>
                <a:ea typeface="+mn-ea"/>
                <a:cs typeface="+mn-cs"/>
              </a:defRPr>
            </a:lvl7pPr>
            <a:lvl8pPr marL="1296000" marR="0" indent="-216000" algn="l" defTabSz="914400" rtl="0" eaLnBrk="1" fontAlgn="auto" latinLnBrk="0" hangingPunct="1">
              <a:lnSpc>
                <a:spcPct val="100000"/>
              </a:lnSpc>
              <a:spcBef>
                <a:spcPts val="0"/>
              </a:spcBef>
              <a:spcAft>
                <a:spcPts val="0"/>
              </a:spcAft>
              <a:buClr>
                <a:schemeClr val="bg2"/>
              </a:buClr>
              <a:buSzTx/>
              <a:buFont typeface="Arial" panose="020B0604020202020204" pitchFamily="34" charset="0"/>
              <a:buChar char="•"/>
              <a:tabLst/>
              <a:defRPr sz="1800" kern="1200">
                <a:solidFill>
                  <a:schemeClr val="tx1"/>
                </a:solidFill>
                <a:latin typeface="+mn-lt"/>
                <a:ea typeface="+mn-ea"/>
                <a:cs typeface="+mn-cs"/>
              </a:defRPr>
            </a:lvl8pPr>
            <a:lvl9pPr marL="0" indent="0" algn="l" defTabSz="914400" rtl="0" eaLnBrk="1" latinLnBrk="0" hangingPunct="1">
              <a:spcBef>
                <a:spcPts val="1600"/>
              </a:spcBef>
              <a:buFontTx/>
              <a:buNone/>
              <a:defRPr sz="1400" kern="1200">
                <a:solidFill>
                  <a:schemeClr val="tx1"/>
                </a:solidFill>
                <a:latin typeface="+mn-lt"/>
                <a:ea typeface="+mn-ea"/>
                <a:cs typeface="+mn-cs"/>
              </a:defRPr>
            </a:lvl9pPr>
          </a:lstStyle>
          <a:p>
            <a:r>
              <a:rPr lang="en-US" sz="1200" b="0" dirty="0"/>
              <a:t>Year of birth</a:t>
            </a:r>
            <a:br>
              <a:rPr lang="en-US" sz="1200" b="0" dirty="0"/>
            </a:br>
            <a:r>
              <a:rPr lang="en-US" sz="1600" dirty="0"/>
              <a:t>1967</a:t>
            </a:r>
            <a:endParaRPr lang="en-US" sz="1600" baseline="30000" dirty="0"/>
          </a:p>
        </p:txBody>
      </p:sp>
    </p:spTree>
    <p:extLst>
      <p:ext uri="{BB962C8B-B14F-4D97-AF65-F5344CB8AC3E}">
        <p14:creationId xmlns:p14="http://schemas.microsoft.com/office/powerpoint/2010/main" val="82539622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67BBA4-C5E3-6567-BA3A-BE6D24D79509}"/>
            </a:ext>
          </a:extLst>
        </p:cNvPr>
        <p:cNvGrpSpPr/>
        <p:nvPr/>
      </p:nvGrpSpPr>
      <p:grpSpPr>
        <a:xfrm>
          <a:off x="0" y="0"/>
          <a:ext cx="0" cy="0"/>
          <a:chOff x="0" y="0"/>
          <a:chExt cx="0" cy="0"/>
        </a:xfrm>
      </p:grpSpPr>
      <p:graphicFrame>
        <p:nvGraphicFramePr>
          <p:cNvPr id="7" name="think-cell data - do not delete" hidden="1">
            <a:extLst>
              <a:ext uri="{FF2B5EF4-FFF2-40B4-BE49-F238E27FC236}">
                <a16:creationId xmlns:a16="http://schemas.microsoft.com/office/drawing/2014/main" id="{5641A484-038B-C135-6E6D-D2B4442CC06E}"/>
              </a:ext>
            </a:extLst>
          </p:cNvPr>
          <p:cNvGraphicFramePr>
            <a:graphicFrameLocks/>
          </p:cNvGraphicFramePr>
          <p:nvPr>
            <p:custDataLst>
              <p:tags r:id="rId1"/>
            </p:custDataLst>
            <p:extLst>
              <p:ext uri="{D42A27DB-BD31-4B8C-83A1-F6EECF244321}">
                <p14:modId xmlns:p14="http://schemas.microsoft.com/office/powerpoint/2010/main" val="102650040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60" imgH="360" progId="TCLayout.ActiveDocument.1">
                  <p:embed/>
                </p:oleObj>
              </mc:Choice>
              <mc:Fallback>
                <p:oleObj name="think-cell Slide" r:id="rId3" imgW="360" imgH="360" progId="TCLayout.ActiveDocument.1">
                  <p:embed/>
                  <p:pic>
                    <p:nvPicPr>
                      <p:cNvPr id="7" name="think-cell data - do not delete" hidden="1">
                        <a:extLst>
                          <a:ext uri="{FF2B5EF4-FFF2-40B4-BE49-F238E27FC236}">
                            <a16:creationId xmlns:a16="http://schemas.microsoft.com/office/drawing/2014/main" id="{5641A484-038B-C135-6E6D-D2B4442CC06E}"/>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220DA2C0-F252-58A0-012A-A9C16A34CC64}"/>
              </a:ext>
            </a:extLst>
          </p:cNvPr>
          <p:cNvSpPr>
            <a:spLocks noGrp="1"/>
          </p:cNvSpPr>
          <p:nvPr>
            <p:ph type="title"/>
          </p:nvPr>
        </p:nvSpPr>
        <p:spPr/>
        <p:txBody>
          <a:bodyPr vert="horz" rIns="0"/>
          <a:lstStyle/>
          <a:p>
            <a:r>
              <a:rPr lang="en-GB" dirty="0"/>
              <a:t>Clinical background and indication </a:t>
            </a:r>
            <a:br>
              <a:rPr lang="en-GB" dirty="0"/>
            </a:br>
            <a:r>
              <a:rPr lang="en-GB" dirty="0">
                <a:solidFill>
                  <a:schemeClr val="tx1"/>
                </a:solidFill>
              </a:rPr>
              <a:t>for Multitom Rax True2scale Body Scan</a:t>
            </a:r>
            <a:r>
              <a:rPr lang="en-GB" baseline="30000" dirty="0">
                <a:solidFill>
                  <a:schemeClr val="tx1"/>
                </a:solidFill>
              </a:rPr>
              <a:t>1</a:t>
            </a:r>
            <a:endParaRPr lang="en-US" baseline="30000" dirty="0">
              <a:solidFill>
                <a:schemeClr val="tx1"/>
              </a:solidFill>
            </a:endParaRPr>
          </a:p>
        </p:txBody>
      </p:sp>
      <p:sp>
        <p:nvSpPr>
          <p:cNvPr id="3" name="Text Placeholder 2">
            <a:extLst>
              <a:ext uri="{FF2B5EF4-FFF2-40B4-BE49-F238E27FC236}">
                <a16:creationId xmlns:a16="http://schemas.microsoft.com/office/drawing/2014/main" id="{00F3FA9E-2800-4D41-6C3B-F603FAC5F380}"/>
              </a:ext>
            </a:extLst>
          </p:cNvPr>
          <p:cNvSpPr>
            <a:spLocks noGrp="1"/>
          </p:cNvSpPr>
          <p:nvPr>
            <p:ph type="body" sz="quarter" idx="15"/>
          </p:nvPr>
        </p:nvSpPr>
        <p:spPr>
          <a:xfrm>
            <a:off x="539999" y="6297348"/>
            <a:ext cx="8456363" cy="360000"/>
          </a:xfrm>
        </p:spPr>
        <p:txBody>
          <a:bodyPr/>
          <a:lstStyle/>
          <a:p>
            <a:r>
              <a:rPr lang="en-GB" dirty="0"/>
              <a:t>The products/features (mentioned herein) are not commercially available in all countries. </a:t>
            </a:r>
            <a:br>
              <a:rPr lang="en-GB" dirty="0"/>
            </a:br>
            <a:r>
              <a:rPr lang="en-GB" dirty="0"/>
              <a:t>Their future availability cannot be guaranteed. | 1 Option</a:t>
            </a:r>
          </a:p>
        </p:txBody>
      </p:sp>
      <p:sp>
        <p:nvSpPr>
          <p:cNvPr id="4" name="Date Placeholder 3">
            <a:extLst>
              <a:ext uri="{FF2B5EF4-FFF2-40B4-BE49-F238E27FC236}">
                <a16:creationId xmlns:a16="http://schemas.microsoft.com/office/drawing/2014/main" id="{A51F2128-CD4A-5899-3654-FE5B7B48F55D}"/>
              </a:ext>
            </a:extLst>
          </p:cNvPr>
          <p:cNvSpPr>
            <a:spLocks noGrp="1"/>
          </p:cNvSpPr>
          <p:nvPr>
            <p:ph type="dt" sz="half" idx="16"/>
          </p:nvPr>
        </p:nvSpPr>
        <p:spPr/>
        <p:txBody>
          <a:bodyPr/>
          <a:lstStyle/>
          <a:p>
            <a:pPr algn="r"/>
            <a:r>
              <a:rPr lang="en-US"/>
              <a:t>Unrestricted © Siemens Healthineers, 2026</a:t>
            </a:r>
            <a:endParaRPr lang="en-US" dirty="0"/>
          </a:p>
        </p:txBody>
      </p:sp>
      <p:sp>
        <p:nvSpPr>
          <p:cNvPr id="5" name="Footer Placeholder 4">
            <a:extLst>
              <a:ext uri="{FF2B5EF4-FFF2-40B4-BE49-F238E27FC236}">
                <a16:creationId xmlns:a16="http://schemas.microsoft.com/office/drawing/2014/main" id="{296EDFCA-7F62-9E76-513C-FE1ACDC68FA0}"/>
              </a:ext>
            </a:extLst>
          </p:cNvPr>
          <p:cNvSpPr>
            <a:spLocks noGrp="1"/>
          </p:cNvSpPr>
          <p:nvPr>
            <p:ph type="ftr" sz="quarter" idx="17"/>
          </p:nvPr>
        </p:nvSpPr>
        <p:spPr/>
        <p:txBody>
          <a:bodyPr/>
          <a:lstStyle/>
          <a:p>
            <a:r>
              <a:rPr lang="en-US" dirty="0"/>
              <a:t>SHS DI XP</a:t>
            </a:r>
          </a:p>
        </p:txBody>
      </p:sp>
      <p:sp>
        <p:nvSpPr>
          <p:cNvPr id="6" name="Slide Number Placeholder 5">
            <a:extLst>
              <a:ext uri="{FF2B5EF4-FFF2-40B4-BE49-F238E27FC236}">
                <a16:creationId xmlns:a16="http://schemas.microsoft.com/office/drawing/2014/main" id="{E5DF8A94-6D15-BA5C-9D77-1E9ECDF6EF0A}"/>
              </a:ext>
            </a:extLst>
          </p:cNvPr>
          <p:cNvSpPr>
            <a:spLocks noGrp="1"/>
          </p:cNvSpPr>
          <p:nvPr>
            <p:ph type="sldNum" sz="quarter" idx="18"/>
          </p:nvPr>
        </p:nvSpPr>
        <p:spPr/>
        <p:txBody>
          <a:bodyPr/>
          <a:lstStyle/>
          <a:p>
            <a:fld id="{42B424FB-C8CA-40D0-9E9F-83B6197CB6E7}" type="slidenum">
              <a:rPr lang="en-US" smtClean="0"/>
              <a:pPr/>
              <a:t>4</a:t>
            </a:fld>
            <a:endParaRPr lang="en-US" b="1" dirty="0"/>
          </a:p>
        </p:txBody>
      </p:sp>
      <p:sp>
        <p:nvSpPr>
          <p:cNvPr id="8" name="Inhaltsplatzhalter 7">
            <a:extLst>
              <a:ext uri="{FF2B5EF4-FFF2-40B4-BE49-F238E27FC236}">
                <a16:creationId xmlns:a16="http://schemas.microsoft.com/office/drawing/2014/main" id="{53FDF9C6-FFB3-146A-D61C-9C82D9581073}"/>
              </a:ext>
            </a:extLst>
          </p:cNvPr>
          <p:cNvSpPr txBox="1">
            <a:spLocks/>
          </p:cNvSpPr>
          <p:nvPr/>
        </p:nvSpPr>
        <p:spPr>
          <a:xfrm>
            <a:off x="539749" y="1619250"/>
            <a:ext cx="5454651" cy="307777"/>
          </a:xfrm>
          <a:prstGeom prst="rect">
            <a:avLst/>
          </a:prstGeom>
        </p:spPr>
        <p:txBody>
          <a:bodyPr vert="horz" lIns="0" tIns="0" rIns="0" bIns="0" rtlCol="0" anchor="t">
            <a:spAutoFit/>
          </a:bodyPr>
          <a:lstStyle>
            <a:defPPr>
              <a:defRPr lang="de-DE"/>
            </a:defPPr>
            <a:lvl1pPr indent="0">
              <a:lnSpc>
                <a:spcPct val="100000"/>
              </a:lnSpc>
              <a:spcBef>
                <a:spcPts val="0"/>
              </a:spcBef>
              <a:buFont typeface="Arial" panose="020B0604020202020204" pitchFamily="34" charset="0"/>
              <a:buNone/>
              <a:defRPr sz="2000" b="1">
                <a:solidFill>
                  <a:schemeClr val="tx2"/>
                </a:solidFill>
              </a:defRPr>
            </a:lvl1pPr>
            <a:lvl2pPr marL="0" indent="0">
              <a:lnSpc>
                <a:spcPct val="100000"/>
              </a:lnSpc>
              <a:spcBef>
                <a:spcPts val="0"/>
              </a:spcBef>
              <a:buClr>
                <a:schemeClr val="bg2"/>
              </a:buClr>
              <a:buFont typeface="Arial" panose="020B0604020202020204" pitchFamily="34" charset="0"/>
              <a:buNone/>
            </a:lvl2pPr>
            <a:lvl3pPr marL="216000" indent="-216000">
              <a:lnSpc>
                <a:spcPct val="100000"/>
              </a:lnSpc>
              <a:spcBef>
                <a:spcPts val="0"/>
              </a:spcBef>
              <a:buClr>
                <a:schemeClr val="bg2"/>
              </a:buClr>
              <a:buFont typeface="Arial" panose="020B0604020202020204" pitchFamily="34" charset="0"/>
              <a:buChar char="•"/>
            </a:lvl3pPr>
            <a:lvl4pPr marL="432000" indent="-216000">
              <a:lnSpc>
                <a:spcPct val="100000"/>
              </a:lnSpc>
              <a:spcBef>
                <a:spcPts val="0"/>
              </a:spcBef>
              <a:buClr>
                <a:schemeClr val="bg2"/>
              </a:buClr>
              <a:buFont typeface="Arial" panose="020B0604020202020204" pitchFamily="34" charset="0"/>
              <a:buChar char="•"/>
            </a:lvl4pPr>
            <a:lvl5pPr marL="648000" indent="-216000">
              <a:lnSpc>
                <a:spcPct val="100000"/>
              </a:lnSpc>
              <a:spcBef>
                <a:spcPts val="0"/>
              </a:spcBef>
              <a:buClr>
                <a:schemeClr val="bg2"/>
              </a:buClr>
              <a:buFont typeface="Arial" panose="020B0604020202020204" pitchFamily="34" charset="0"/>
              <a:buChar char="•"/>
            </a:lvl5pPr>
            <a:lvl6pPr marL="864000" marR="0" indent="-216000" fontAlgn="auto">
              <a:lnSpc>
                <a:spcPct val="100000"/>
              </a:lnSpc>
              <a:spcBef>
                <a:spcPts val="0"/>
              </a:spcBef>
              <a:spcAft>
                <a:spcPts val="0"/>
              </a:spcAft>
              <a:buClr>
                <a:schemeClr val="bg2"/>
              </a:buClr>
              <a:buSzTx/>
              <a:buFont typeface="Arial" panose="020B0604020202020204" pitchFamily="34" charset="0"/>
              <a:buChar char="•"/>
              <a:tabLst/>
            </a:lvl6pPr>
            <a:lvl7pPr marL="1080000" indent="-216000">
              <a:spcBef>
                <a:spcPts val="0"/>
              </a:spcBef>
              <a:buClr>
                <a:schemeClr val="bg2"/>
              </a:buClr>
              <a:buFont typeface="Arial" panose="020B0604020202020204" pitchFamily="34" charset="0"/>
              <a:buChar char="•"/>
            </a:lvl7pPr>
            <a:lvl8pPr marL="1296000" marR="0" indent="-216000" fontAlgn="auto">
              <a:lnSpc>
                <a:spcPct val="100000"/>
              </a:lnSpc>
              <a:spcBef>
                <a:spcPts val="0"/>
              </a:spcBef>
              <a:spcAft>
                <a:spcPts val="0"/>
              </a:spcAft>
              <a:buClr>
                <a:schemeClr val="bg2"/>
              </a:buClr>
              <a:buSzTx/>
              <a:buFont typeface="Arial" panose="020B0604020202020204" pitchFamily="34" charset="0"/>
              <a:buChar char="•"/>
              <a:tabLst/>
            </a:lvl8pPr>
            <a:lvl9pPr marL="0" indent="0">
              <a:spcBef>
                <a:spcPts val="1600"/>
              </a:spcBef>
              <a:buFontTx/>
              <a:buNone/>
              <a:defRPr sz="1400"/>
            </a:lvl9pPr>
          </a:lstStyle>
          <a:p>
            <a:r>
              <a:rPr lang="en-US"/>
              <a:t>Patient</a:t>
            </a:r>
            <a:endParaRPr lang="en-US" dirty="0"/>
          </a:p>
        </p:txBody>
      </p:sp>
      <p:cxnSp>
        <p:nvCxnSpPr>
          <p:cNvPr id="9" name="Straight Connector 8">
            <a:extLst>
              <a:ext uri="{FF2B5EF4-FFF2-40B4-BE49-F238E27FC236}">
                <a16:creationId xmlns:a16="http://schemas.microsoft.com/office/drawing/2014/main" id="{0A72C991-60DC-3072-EEBA-23B096E58881}"/>
              </a:ext>
            </a:extLst>
          </p:cNvPr>
          <p:cNvCxnSpPr>
            <a:cxnSpLocks/>
          </p:cNvCxnSpPr>
          <p:nvPr/>
        </p:nvCxnSpPr>
        <p:spPr>
          <a:xfrm>
            <a:off x="539750" y="2017027"/>
            <a:ext cx="5454650" cy="0"/>
          </a:xfrm>
          <a:prstGeom prst="line">
            <a:avLst/>
          </a:prstGeom>
          <a:ln w="12700" cap="rnd">
            <a:solidFill>
              <a:schemeClr val="tx2"/>
            </a:solidFill>
            <a:prstDash val="solid"/>
          </a:ln>
        </p:spPr>
        <p:style>
          <a:lnRef idx="1">
            <a:schemeClr val="accent1"/>
          </a:lnRef>
          <a:fillRef idx="0">
            <a:schemeClr val="accent1"/>
          </a:fillRef>
          <a:effectRef idx="0">
            <a:schemeClr val="accent1"/>
          </a:effectRef>
          <a:fontRef idx="minor">
            <a:schemeClr val="tx1"/>
          </a:fontRef>
        </p:style>
      </p:cxnSp>
      <p:grpSp>
        <p:nvGrpSpPr>
          <p:cNvPr id="13" name="Group 12">
            <a:extLst>
              <a:ext uri="{FF2B5EF4-FFF2-40B4-BE49-F238E27FC236}">
                <a16:creationId xmlns:a16="http://schemas.microsoft.com/office/drawing/2014/main" id="{5E69DC69-DC07-5DFA-9DAA-7EE9CDFDAFB7}"/>
              </a:ext>
            </a:extLst>
          </p:cNvPr>
          <p:cNvGrpSpPr>
            <a:grpSpLocks/>
          </p:cNvGrpSpPr>
          <p:nvPr/>
        </p:nvGrpSpPr>
        <p:grpSpPr>
          <a:xfrm>
            <a:off x="539749" y="2935320"/>
            <a:ext cx="5454651" cy="1749661"/>
            <a:chOff x="539749" y="2996876"/>
            <a:chExt cx="5454651" cy="1749661"/>
          </a:xfrm>
        </p:grpSpPr>
        <p:sp>
          <p:nvSpPr>
            <p:cNvPr id="14" name="Inhaltsplatzhalter 7">
              <a:extLst>
                <a:ext uri="{FF2B5EF4-FFF2-40B4-BE49-F238E27FC236}">
                  <a16:creationId xmlns:a16="http://schemas.microsoft.com/office/drawing/2014/main" id="{12EDB76B-B69C-1B88-E86A-195BEB0F8A93}"/>
                </a:ext>
              </a:extLst>
            </p:cNvPr>
            <p:cNvSpPr txBox="1">
              <a:spLocks/>
            </p:cNvSpPr>
            <p:nvPr/>
          </p:nvSpPr>
          <p:spPr>
            <a:xfrm>
              <a:off x="539750" y="3484653"/>
              <a:ext cx="5454650" cy="1261884"/>
            </a:xfrm>
            <a:prstGeom prst="rect">
              <a:avLst/>
            </a:prstGeom>
          </p:spPr>
          <p:txBody>
            <a:bodyPr vert="horz" wrap="square" lIns="0" tIns="0" rIns="0" bIns="0" rtlCol="0" anchor="t">
              <a:spAutoFit/>
            </a:bodyPr>
            <a:lstStyle>
              <a:lvl1pPr marL="0" indent="0" algn="l" defTabSz="914400" rtl="0" eaLnBrk="1" latinLnBrk="0" hangingPunct="1">
                <a:lnSpc>
                  <a:spcPct val="100000"/>
                </a:lnSpc>
                <a:spcBef>
                  <a:spcPts val="0"/>
                </a:spcBef>
                <a:buFont typeface="Arial" panose="020B0604020202020204" pitchFamily="34" charset="0"/>
                <a:buNone/>
                <a:defRPr sz="1800" b="1" kern="1200">
                  <a:solidFill>
                    <a:schemeClr val="tx1"/>
                  </a:solidFill>
                  <a:latin typeface="+mn-lt"/>
                  <a:ea typeface="+mn-ea"/>
                  <a:cs typeface="+mn-cs"/>
                </a:defRPr>
              </a:lvl1pPr>
              <a:lvl2pPr marL="0" indent="0" algn="l" defTabSz="914400" rtl="0" eaLnBrk="1" latinLnBrk="0" hangingPunct="1">
                <a:lnSpc>
                  <a:spcPct val="100000"/>
                </a:lnSpc>
                <a:spcBef>
                  <a:spcPts val="0"/>
                </a:spcBef>
                <a:buClr>
                  <a:schemeClr val="bg2"/>
                </a:buClr>
                <a:buFont typeface="Arial" panose="020B0604020202020204" pitchFamily="34" charset="0"/>
                <a:buNone/>
                <a:defRPr sz="1800" kern="1200">
                  <a:solidFill>
                    <a:schemeClr val="tx1"/>
                  </a:solidFill>
                  <a:latin typeface="+mn-lt"/>
                  <a:ea typeface="+mn-ea"/>
                  <a:cs typeface="+mn-cs"/>
                </a:defRPr>
              </a:lvl2pPr>
              <a:lvl3pPr marL="216000" indent="-216000" algn="l" defTabSz="914400" rtl="0" eaLnBrk="1" latinLnBrk="0" hangingPunct="1">
                <a:lnSpc>
                  <a:spcPct val="100000"/>
                </a:lnSpc>
                <a:spcBef>
                  <a:spcPts val="0"/>
                </a:spcBef>
                <a:buClr>
                  <a:schemeClr val="bg2"/>
                </a:buClr>
                <a:buFont typeface="Arial" panose="020B0604020202020204" pitchFamily="34" charset="0"/>
                <a:buChar char="•"/>
                <a:defRPr sz="1800" kern="1200">
                  <a:solidFill>
                    <a:schemeClr val="tx1"/>
                  </a:solidFill>
                  <a:latin typeface="+mn-lt"/>
                  <a:ea typeface="+mn-ea"/>
                  <a:cs typeface="+mn-cs"/>
                </a:defRPr>
              </a:lvl3pPr>
              <a:lvl4pPr marL="432000" indent="-216000" algn="l" defTabSz="914400" rtl="0" eaLnBrk="1" latinLnBrk="0" hangingPunct="1">
                <a:lnSpc>
                  <a:spcPct val="100000"/>
                </a:lnSpc>
                <a:spcBef>
                  <a:spcPts val="0"/>
                </a:spcBef>
                <a:buClr>
                  <a:schemeClr val="bg2"/>
                </a:buClr>
                <a:buFont typeface="Arial" panose="020B0604020202020204" pitchFamily="34" charset="0"/>
                <a:buChar char="•"/>
                <a:defRPr sz="1800" kern="1200">
                  <a:solidFill>
                    <a:schemeClr val="tx1"/>
                  </a:solidFill>
                  <a:latin typeface="+mn-lt"/>
                  <a:ea typeface="+mn-ea"/>
                  <a:cs typeface="+mn-cs"/>
                </a:defRPr>
              </a:lvl4pPr>
              <a:lvl5pPr marL="648000" indent="-216000" algn="l" defTabSz="914400" rtl="0" eaLnBrk="1" latinLnBrk="0" hangingPunct="1">
                <a:lnSpc>
                  <a:spcPct val="100000"/>
                </a:lnSpc>
                <a:spcBef>
                  <a:spcPts val="0"/>
                </a:spcBef>
                <a:buClr>
                  <a:schemeClr val="bg2"/>
                </a:buClr>
                <a:buFont typeface="Arial" panose="020B0604020202020204" pitchFamily="34" charset="0"/>
                <a:buChar char="•"/>
                <a:defRPr sz="1800" kern="1200">
                  <a:solidFill>
                    <a:schemeClr val="tx1"/>
                  </a:solidFill>
                  <a:latin typeface="+mn-lt"/>
                  <a:ea typeface="+mn-ea"/>
                  <a:cs typeface="+mn-cs"/>
                </a:defRPr>
              </a:lvl5pPr>
              <a:lvl6pPr marL="864000" marR="0" indent="-216000" algn="l" defTabSz="914400" rtl="0" eaLnBrk="1" fontAlgn="auto" latinLnBrk="0" hangingPunct="1">
                <a:lnSpc>
                  <a:spcPct val="100000"/>
                </a:lnSpc>
                <a:spcBef>
                  <a:spcPts val="0"/>
                </a:spcBef>
                <a:spcAft>
                  <a:spcPts val="0"/>
                </a:spcAft>
                <a:buClr>
                  <a:schemeClr val="bg2"/>
                </a:buClr>
                <a:buSzTx/>
                <a:buFont typeface="Arial" panose="020B0604020202020204" pitchFamily="34" charset="0"/>
                <a:buChar char="•"/>
                <a:tabLst/>
                <a:defRPr sz="1800" kern="1200">
                  <a:solidFill>
                    <a:schemeClr val="tx1"/>
                  </a:solidFill>
                  <a:latin typeface="+mn-lt"/>
                  <a:ea typeface="+mn-ea"/>
                  <a:cs typeface="+mn-cs"/>
                </a:defRPr>
              </a:lvl6pPr>
              <a:lvl7pPr marL="1080000" indent="-216000" algn="l" defTabSz="914400" rtl="0" eaLnBrk="1" latinLnBrk="0" hangingPunct="1">
                <a:spcBef>
                  <a:spcPts val="0"/>
                </a:spcBef>
                <a:buClr>
                  <a:schemeClr val="bg2"/>
                </a:buClr>
                <a:buFont typeface="Arial" panose="020B0604020202020204" pitchFamily="34" charset="0"/>
                <a:buChar char="•"/>
                <a:defRPr sz="1800" kern="1200">
                  <a:solidFill>
                    <a:schemeClr val="tx1"/>
                  </a:solidFill>
                  <a:latin typeface="+mn-lt"/>
                  <a:ea typeface="+mn-ea"/>
                  <a:cs typeface="+mn-cs"/>
                </a:defRPr>
              </a:lvl7pPr>
              <a:lvl8pPr marL="1296000" marR="0" indent="-216000" algn="l" defTabSz="914400" rtl="0" eaLnBrk="1" fontAlgn="auto" latinLnBrk="0" hangingPunct="1">
                <a:lnSpc>
                  <a:spcPct val="100000"/>
                </a:lnSpc>
                <a:spcBef>
                  <a:spcPts val="0"/>
                </a:spcBef>
                <a:spcAft>
                  <a:spcPts val="0"/>
                </a:spcAft>
                <a:buClr>
                  <a:schemeClr val="bg2"/>
                </a:buClr>
                <a:buSzTx/>
                <a:buFont typeface="Arial" panose="020B0604020202020204" pitchFamily="34" charset="0"/>
                <a:buChar char="•"/>
                <a:tabLst/>
                <a:defRPr sz="1800" kern="1200">
                  <a:solidFill>
                    <a:schemeClr val="tx1"/>
                  </a:solidFill>
                  <a:latin typeface="+mn-lt"/>
                  <a:ea typeface="+mn-ea"/>
                  <a:cs typeface="+mn-cs"/>
                </a:defRPr>
              </a:lvl8pPr>
              <a:lvl9pPr marL="0" indent="0" algn="l" defTabSz="914400" rtl="0" eaLnBrk="1" latinLnBrk="0" hangingPunct="1">
                <a:spcBef>
                  <a:spcPts val="1600"/>
                </a:spcBef>
                <a:buFontTx/>
                <a:buNone/>
                <a:defRPr sz="1400" kern="1200">
                  <a:solidFill>
                    <a:schemeClr val="tx1"/>
                  </a:solidFill>
                  <a:latin typeface="+mn-lt"/>
                  <a:ea typeface="+mn-ea"/>
                  <a:cs typeface="+mn-cs"/>
                </a:defRPr>
              </a:lvl9pPr>
            </a:lstStyle>
            <a:p>
              <a:pPr>
                <a:spcAft>
                  <a:spcPts val="600"/>
                </a:spcAft>
              </a:pPr>
              <a:r>
                <a:rPr lang="en-GB" sz="1200" b="0" dirty="0"/>
                <a:t>Status post corrective osteotomy in 1981 with a leg-length discrepancy of 1 cm. </a:t>
              </a:r>
              <a:br>
                <a:rPr lang="en-GB" sz="1200" b="0" dirty="0"/>
              </a:br>
              <a:r>
                <a:rPr lang="en-GB" sz="1200" b="0" dirty="0"/>
                <a:t>The patient experiences significant suffering and severe restriction of movement.</a:t>
              </a:r>
            </a:p>
            <a:p>
              <a:pPr>
                <a:spcAft>
                  <a:spcPts val="600"/>
                </a:spcAft>
              </a:pPr>
              <a:r>
                <a:rPr lang="en-GB" sz="1200" b="0" dirty="0"/>
                <a:t>On the pelvis overview, the anatomical landmarks are markedly blurred, </a:t>
              </a:r>
              <a:br>
                <a:rPr lang="en-GB" sz="1200" b="0" dirty="0"/>
              </a:br>
              <a:r>
                <a:rPr lang="en-GB" sz="1200" b="0" dirty="0"/>
                <a:t>resulting in reduced planning accuracy due to the difficulty in identifying them.</a:t>
              </a:r>
            </a:p>
            <a:p>
              <a:pPr>
                <a:spcAft>
                  <a:spcPts val="600"/>
                </a:spcAft>
              </a:pPr>
              <a:r>
                <a:rPr lang="en-GB" sz="1200" dirty="0">
                  <a:solidFill>
                    <a:schemeClr val="tx2"/>
                  </a:solidFill>
                </a:rPr>
                <a:t>Indication for True2scale Body Scan</a:t>
              </a:r>
              <a:r>
                <a:rPr lang="en-GB" sz="1200" baseline="30000" dirty="0">
                  <a:solidFill>
                    <a:schemeClr val="tx2"/>
                  </a:solidFill>
                </a:rPr>
                <a:t>1</a:t>
              </a:r>
              <a:br>
                <a:rPr lang="en-GB" sz="1200" dirty="0">
                  <a:solidFill>
                    <a:schemeClr val="tx2"/>
                  </a:solidFill>
                </a:rPr>
              </a:br>
              <a:r>
                <a:rPr lang="en-GB" sz="1200" b="0" dirty="0">
                  <a:solidFill>
                    <a:schemeClr val="tx2"/>
                  </a:solidFill>
                </a:rPr>
                <a:t>Use of True2scale Body Scan1 to reduce planning inaccuracies.</a:t>
              </a:r>
            </a:p>
          </p:txBody>
        </p:sp>
        <p:sp>
          <p:nvSpPr>
            <p:cNvPr id="15" name="Inhaltsplatzhalter 7">
              <a:extLst>
                <a:ext uri="{FF2B5EF4-FFF2-40B4-BE49-F238E27FC236}">
                  <a16:creationId xmlns:a16="http://schemas.microsoft.com/office/drawing/2014/main" id="{6E13CF08-F773-3465-CA4C-EE46B7FA72F1}"/>
                </a:ext>
              </a:extLst>
            </p:cNvPr>
            <p:cNvSpPr txBox="1">
              <a:spLocks/>
            </p:cNvSpPr>
            <p:nvPr/>
          </p:nvSpPr>
          <p:spPr>
            <a:xfrm>
              <a:off x="539749" y="2996876"/>
              <a:ext cx="5454651" cy="307777"/>
            </a:xfrm>
            <a:prstGeom prst="rect">
              <a:avLst/>
            </a:prstGeom>
          </p:spPr>
          <p:txBody>
            <a:bodyPr vert="horz" lIns="0" tIns="0" rIns="0" bIns="0" rtlCol="0" anchor="t">
              <a:spAutoFit/>
            </a:bodyPr>
            <a:lstStyle>
              <a:defPPr>
                <a:defRPr lang="de-DE"/>
              </a:defPPr>
              <a:lvl1pPr indent="0">
                <a:lnSpc>
                  <a:spcPct val="100000"/>
                </a:lnSpc>
                <a:spcBef>
                  <a:spcPts val="0"/>
                </a:spcBef>
                <a:buFont typeface="Arial" panose="020B0604020202020204" pitchFamily="34" charset="0"/>
                <a:buNone/>
                <a:defRPr sz="2000" b="1">
                  <a:solidFill>
                    <a:schemeClr val="tx2"/>
                  </a:solidFill>
                </a:defRPr>
              </a:lvl1pPr>
              <a:lvl2pPr marL="0" indent="0">
                <a:lnSpc>
                  <a:spcPct val="100000"/>
                </a:lnSpc>
                <a:spcBef>
                  <a:spcPts val="0"/>
                </a:spcBef>
                <a:buClr>
                  <a:schemeClr val="bg2"/>
                </a:buClr>
                <a:buFont typeface="Arial" panose="020B0604020202020204" pitchFamily="34" charset="0"/>
                <a:buNone/>
              </a:lvl2pPr>
              <a:lvl3pPr marL="216000" indent="-216000">
                <a:lnSpc>
                  <a:spcPct val="100000"/>
                </a:lnSpc>
                <a:spcBef>
                  <a:spcPts val="0"/>
                </a:spcBef>
                <a:buClr>
                  <a:schemeClr val="bg2"/>
                </a:buClr>
                <a:buFont typeface="Arial" panose="020B0604020202020204" pitchFamily="34" charset="0"/>
                <a:buChar char="•"/>
              </a:lvl3pPr>
              <a:lvl4pPr marL="432000" indent="-216000">
                <a:lnSpc>
                  <a:spcPct val="100000"/>
                </a:lnSpc>
                <a:spcBef>
                  <a:spcPts val="0"/>
                </a:spcBef>
                <a:buClr>
                  <a:schemeClr val="bg2"/>
                </a:buClr>
                <a:buFont typeface="Arial" panose="020B0604020202020204" pitchFamily="34" charset="0"/>
                <a:buChar char="•"/>
              </a:lvl4pPr>
              <a:lvl5pPr marL="648000" indent="-216000">
                <a:lnSpc>
                  <a:spcPct val="100000"/>
                </a:lnSpc>
                <a:spcBef>
                  <a:spcPts val="0"/>
                </a:spcBef>
                <a:buClr>
                  <a:schemeClr val="bg2"/>
                </a:buClr>
                <a:buFont typeface="Arial" panose="020B0604020202020204" pitchFamily="34" charset="0"/>
                <a:buChar char="•"/>
              </a:lvl5pPr>
              <a:lvl6pPr marL="864000" marR="0" indent="-216000" fontAlgn="auto">
                <a:lnSpc>
                  <a:spcPct val="100000"/>
                </a:lnSpc>
                <a:spcBef>
                  <a:spcPts val="0"/>
                </a:spcBef>
                <a:spcAft>
                  <a:spcPts val="0"/>
                </a:spcAft>
                <a:buClr>
                  <a:schemeClr val="bg2"/>
                </a:buClr>
                <a:buSzTx/>
                <a:buFont typeface="Arial" panose="020B0604020202020204" pitchFamily="34" charset="0"/>
                <a:buChar char="•"/>
                <a:tabLst/>
              </a:lvl6pPr>
              <a:lvl7pPr marL="1080000" indent="-216000">
                <a:spcBef>
                  <a:spcPts val="0"/>
                </a:spcBef>
                <a:buClr>
                  <a:schemeClr val="bg2"/>
                </a:buClr>
                <a:buFont typeface="Arial" panose="020B0604020202020204" pitchFamily="34" charset="0"/>
                <a:buChar char="•"/>
              </a:lvl7pPr>
              <a:lvl8pPr marL="1296000" marR="0" indent="-216000" fontAlgn="auto">
                <a:lnSpc>
                  <a:spcPct val="100000"/>
                </a:lnSpc>
                <a:spcBef>
                  <a:spcPts val="0"/>
                </a:spcBef>
                <a:spcAft>
                  <a:spcPts val="0"/>
                </a:spcAft>
                <a:buClr>
                  <a:schemeClr val="bg2"/>
                </a:buClr>
                <a:buSzTx/>
                <a:buFont typeface="Arial" panose="020B0604020202020204" pitchFamily="34" charset="0"/>
                <a:buChar char="•"/>
                <a:tabLst/>
              </a:lvl8pPr>
              <a:lvl9pPr marL="0" indent="0">
                <a:spcBef>
                  <a:spcPts val="1600"/>
                </a:spcBef>
                <a:buFontTx/>
                <a:buNone/>
                <a:defRPr sz="1400"/>
              </a:lvl9pPr>
            </a:lstStyle>
            <a:p>
              <a:r>
                <a:rPr lang="en-US"/>
                <a:t>Anamnesis</a:t>
              </a:r>
              <a:endParaRPr lang="en-US" dirty="0"/>
            </a:p>
          </p:txBody>
        </p:sp>
        <p:cxnSp>
          <p:nvCxnSpPr>
            <p:cNvPr id="16" name="Straight Connector 15">
              <a:extLst>
                <a:ext uri="{FF2B5EF4-FFF2-40B4-BE49-F238E27FC236}">
                  <a16:creationId xmlns:a16="http://schemas.microsoft.com/office/drawing/2014/main" id="{414F0AD7-8831-0AFD-DA52-95CAFE60DA60}"/>
                </a:ext>
              </a:extLst>
            </p:cNvPr>
            <p:cNvCxnSpPr>
              <a:cxnSpLocks/>
            </p:cNvCxnSpPr>
            <p:nvPr/>
          </p:nvCxnSpPr>
          <p:spPr>
            <a:xfrm>
              <a:off x="539750" y="3394653"/>
              <a:ext cx="5454650" cy="0"/>
            </a:xfrm>
            <a:prstGeom prst="line">
              <a:avLst/>
            </a:prstGeom>
            <a:ln w="12700" cap="rnd">
              <a:solidFill>
                <a:schemeClr val="tx2"/>
              </a:solidFill>
              <a:prstDash val="solid"/>
            </a:ln>
          </p:spPr>
          <p:style>
            <a:lnRef idx="1">
              <a:schemeClr val="accent1"/>
            </a:lnRef>
            <a:fillRef idx="0">
              <a:schemeClr val="accent1"/>
            </a:fillRef>
            <a:effectRef idx="0">
              <a:schemeClr val="accent1"/>
            </a:effectRef>
            <a:fontRef idx="minor">
              <a:schemeClr val="tx1"/>
            </a:fontRef>
          </p:style>
        </p:cxnSp>
      </p:grpSp>
      <p:pic>
        <p:nvPicPr>
          <p:cNvPr id="451" name="Picture 450">
            <a:extLst>
              <a:ext uri="{FF2B5EF4-FFF2-40B4-BE49-F238E27FC236}">
                <a16:creationId xmlns:a16="http://schemas.microsoft.com/office/drawing/2014/main" id="{C147932C-EB23-9D06-809C-B810B6280ED2}"/>
              </a:ext>
            </a:extLst>
          </p:cNvPr>
          <p:cNvPicPr>
            <a:picLocks noChangeAspect="1"/>
          </p:cNvPicPr>
          <p:nvPr/>
        </p:nvPicPr>
        <p:blipFill>
          <a:blip r:embed="rId5"/>
          <a:srcRect l="1825" r="1101" b="2261"/>
          <a:stretch>
            <a:fillRect/>
          </a:stretch>
        </p:blipFill>
        <p:spPr>
          <a:xfrm>
            <a:off x="7253425" y="1619249"/>
            <a:ext cx="4375013" cy="4575175"/>
          </a:xfrm>
          <a:prstGeom prst="rect">
            <a:avLst/>
          </a:prstGeom>
        </p:spPr>
      </p:pic>
      <p:sp>
        <p:nvSpPr>
          <p:cNvPr id="18" name="Inhaltsplatzhalter 7">
            <a:extLst>
              <a:ext uri="{FF2B5EF4-FFF2-40B4-BE49-F238E27FC236}">
                <a16:creationId xmlns:a16="http://schemas.microsoft.com/office/drawing/2014/main" id="{CD941AAF-F697-93B2-86EB-34CC4154A16B}"/>
              </a:ext>
            </a:extLst>
          </p:cNvPr>
          <p:cNvSpPr txBox="1">
            <a:spLocks/>
          </p:cNvSpPr>
          <p:nvPr/>
        </p:nvSpPr>
        <p:spPr>
          <a:xfrm>
            <a:off x="539749" y="2107027"/>
            <a:ext cx="1700214" cy="576293"/>
          </a:xfrm>
          <a:prstGeom prst="rect">
            <a:avLst/>
          </a:prstGeom>
          <a:solidFill>
            <a:srgbClr val="1B1B1B"/>
          </a:solidFill>
        </p:spPr>
        <p:txBody>
          <a:bodyPr vert="horz" wrap="square" lIns="108000" tIns="72000" rIns="108000" bIns="72000" rtlCol="0" anchor="t">
            <a:spAutoFit/>
          </a:bodyPr>
          <a:lstStyle>
            <a:lvl1pPr marL="0" indent="0" algn="l" defTabSz="914400" rtl="0" eaLnBrk="1" latinLnBrk="0" hangingPunct="1">
              <a:lnSpc>
                <a:spcPct val="100000"/>
              </a:lnSpc>
              <a:spcBef>
                <a:spcPts val="0"/>
              </a:spcBef>
              <a:buFont typeface="Arial" panose="020B0604020202020204" pitchFamily="34" charset="0"/>
              <a:buNone/>
              <a:defRPr sz="1800" b="1" kern="1200">
                <a:solidFill>
                  <a:schemeClr val="tx1"/>
                </a:solidFill>
                <a:latin typeface="+mn-lt"/>
                <a:ea typeface="+mn-ea"/>
                <a:cs typeface="+mn-cs"/>
              </a:defRPr>
            </a:lvl1pPr>
            <a:lvl2pPr marL="0" indent="0" algn="l" defTabSz="914400" rtl="0" eaLnBrk="1" latinLnBrk="0" hangingPunct="1">
              <a:lnSpc>
                <a:spcPct val="100000"/>
              </a:lnSpc>
              <a:spcBef>
                <a:spcPts val="0"/>
              </a:spcBef>
              <a:buClr>
                <a:schemeClr val="bg2"/>
              </a:buClr>
              <a:buFont typeface="Arial" panose="020B0604020202020204" pitchFamily="34" charset="0"/>
              <a:buNone/>
              <a:defRPr sz="1800" kern="1200">
                <a:solidFill>
                  <a:schemeClr val="tx1"/>
                </a:solidFill>
                <a:latin typeface="+mn-lt"/>
                <a:ea typeface="+mn-ea"/>
                <a:cs typeface="+mn-cs"/>
              </a:defRPr>
            </a:lvl2pPr>
            <a:lvl3pPr marL="216000" indent="-216000" algn="l" defTabSz="914400" rtl="0" eaLnBrk="1" latinLnBrk="0" hangingPunct="1">
              <a:lnSpc>
                <a:spcPct val="100000"/>
              </a:lnSpc>
              <a:spcBef>
                <a:spcPts val="0"/>
              </a:spcBef>
              <a:buClr>
                <a:schemeClr val="bg2"/>
              </a:buClr>
              <a:buFont typeface="Arial" panose="020B0604020202020204" pitchFamily="34" charset="0"/>
              <a:buChar char="•"/>
              <a:defRPr sz="1800" kern="1200">
                <a:solidFill>
                  <a:schemeClr val="tx1"/>
                </a:solidFill>
                <a:latin typeface="+mn-lt"/>
                <a:ea typeface="+mn-ea"/>
                <a:cs typeface="+mn-cs"/>
              </a:defRPr>
            </a:lvl3pPr>
            <a:lvl4pPr marL="432000" indent="-216000" algn="l" defTabSz="914400" rtl="0" eaLnBrk="1" latinLnBrk="0" hangingPunct="1">
              <a:lnSpc>
                <a:spcPct val="100000"/>
              </a:lnSpc>
              <a:spcBef>
                <a:spcPts val="0"/>
              </a:spcBef>
              <a:buClr>
                <a:schemeClr val="bg2"/>
              </a:buClr>
              <a:buFont typeface="Arial" panose="020B0604020202020204" pitchFamily="34" charset="0"/>
              <a:buChar char="•"/>
              <a:defRPr sz="1800" kern="1200">
                <a:solidFill>
                  <a:schemeClr val="tx1"/>
                </a:solidFill>
                <a:latin typeface="+mn-lt"/>
                <a:ea typeface="+mn-ea"/>
                <a:cs typeface="+mn-cs"/>
              </a:defRPr>
            </a:lvl4pPr>
            <a:lvl5pPr marL="648000" indent="-216000" algn="l" defTabSz="914400" rtl="0" eaLnBrk="1" latinLnBrk="0" hangingPunct="1">
              <a:lnSpc>
                <a:spcPct val="100000"/>
              </a:lnSpc>
              <a:spcBef>
                <a:spcPts val="0"/>
              </a:spcBef>
              <a:buClr>
                <a:schemeClr val="bg2"/>
              </a:buClr>
              <a:buFont typeface="Arial" panose="020B0604020202020204" pitchFamily="34" charset="0"/>
              <a:buChar char="•"/>
              <a:defRPr sz="1800" kern="1200">
                <a:solidFill>
                  <a:schemeClr val="tx1"/>
                </a:solidFill>
                <a:latin typeface="+mn-lt"/>
                <a:ea typeface="+mn-ea"/>
                <a:cs typeface="+mn-cs"/>
              </a:defRPr>
            </a:lvl5pPr>
            <a:lvl6pPr marL="864000" marR="0" indent="-216000" algn="l" defTabSz="914400" rtl="0" eaLnBrk="1" fontAlgn="auto" latinLnBrk="0" hangingPunct="1">
              <a:lnSpc>
                <a:spcPct val="100000"/>
              </a:lnSpc>
              <a:spcBef>
                <a:spcPts val="0"/>
              </a:spcBef>
              <a:spcAft>
                <a:spcPts val="0"/>
              </a:spcAft>
              <a:buClr>
                <a:schemeClr val="bg2"/>
              </a:buClr>
              <a:buSzTx/>
              <a:buFont typeface="Arial" panose="020B0604020202020204" pitchFamily="34" charset="0"/>
              <a:buChar char="•"/>
              <a:tabLst/>
              <a:defRPr sz="1800" kern="1200">
                <a:solidFill>
                  <a:schemeClr val="tx1"/>
                </a:solidFill>
                <a:latin typeface="+mn-lt"/>
                <a:ea typeface="+mn-ea"/>
                <a:cs typeface="+mn-cs"/>
              </a:defRPr>
            </a:lvl6pPr>
            <a:lvl7pPr marL="1080000" indent="-216000" algn="l" defTabSz="914400" rtl="0" eaLnBrk="1" latinLnBrk="0" hangingPunct="1">
              <a:spcBef>
                <a:spcPts val="0"/>
              </a:spcBef>
              <a:buClr>
                <a:schemeClr val="bg2"/>
              </a:buClr>
              <a:buFont typeface="Arial" panose="020B0604020202020204" pitchFamily="34" charset="0"/>
              <a:buChar char="•"/>
              <a:defRPr sz="1800" kern="1200">
                <a:solidFill>
                  <a:schemeClr val="tx1"/>
                </a:solidFill>
                <a:latin typeface="+mn-lt"/>
                <a:ea typeface="+mn-ea"/>
                <a:cs typeface="+mn-cs"/>
              </a:defRPr>
            </a:lvl7pPr>
            <a:lvl8pPr marL="1296000" marR="0" indent="-216000" algn="l" defTabSz="914400" rtl="0" eaLnBrk="1" fontAlgn="auto" latinLnBrk="0" hangingPunct="1">
              <a:lnSpc>
                <a:spcPct val="100000"/>
              </a:lnSpc>
              <a:spcBef>
                <a:spcPts val="0"/>
              </a:spcBef>
              <a:spcAft>
                <a:spcPts val="0"/>
              </a:spcAft>
              <a:buClr>
                <a:schemeClr val="bg2"/>
              </a:buClr>
              <a:buSzTx/>
              <a:buFont typeface="Arial" panose="020B0604020202020204" pitchFamily="34" charset="0"/>
              <a:buChar char="•"/>
              <a:tabLst/>
              <a:defRPr sz="1800" kern="1200">
                <a:solidFill>
                  <a:schemeClr val="tx1"/>
                </a:solidFill>
                <a:latin typeface="+mn-lt"/>
                <a:ea typeface="+mn-ea"/>
                <a:cs typeface="+mn-cs"/>
              </a:defRPr>
            </a:lvl8pPr>
            <a:lvl9pPr marL="0" indent="0" algn="l" defTabSz="914400" rtl="0" eaLnBrk="1" latinLnBrk="0" hangingPunct="1">
              <a:spcBef>
                <a:spcPts val="1600"/>
              </a:spcBef>
              <a:buFontTx/>
              <a:buNone/>
              <a:defRPr sz="1400" kern="1200">
                <a:solidFill>
                  <a:schemeClr val="tx1"/>
                </a:solidFill>
                <a:latin typeface="+mn-lt"/>
                <a:ea typeface="+mn-ea"/>
                <a:cs typeface="+mn-cs"/>
              </a:defRPr>
            </a:lvl9pPr>
          </a:lstStyle>
          <a:p>
            <a:r>
              <a:rPr lang="en-US" sz="1200" b="0" dirty="0"/>
              <a:t>Sex</a:t>
            </a:r>
            <a:br>
              <a:rPr lang="en-US" sz="1200" b="0" dirty="0"/>
            </a:br>
            <a:r>
              <a:rPr lang="en-US" sz="1600" dirty="0"/>
              <a:t>Male</a:t>
            </a:r>
            <a:endParaRPr lang="en-US" sz="1600" baseline="30000" dirty="0"/>
          </a:p>
        </p:txBody>
      </p:sp>
      <p:sp>
        <p:nvSpPr>
          <p:cNvPr id="20" name="Inhaltsplatzhalter 7">
            <a:extLst>
              <a:ext uri="{FF2B5EF4-FFF2-40B4-BE49-F238E27FC236}">
                <a16:creationId xmlns:a16="http://schemas.microsoft.com/office/drawing/2014/main" id="{AF47EB0F-A5A1-D567-5713-F67E04EE5BAB}"/>
              </a:ext>
            </a:extLst>
          </p:cNvPr>
          <p:cNvSpPr txBox="1">
            <a:spLocks/>
          </p:cNvSpPr>
          <p:nvPr/>
        </p:nvSpPr>
        <p:spPr>
          <a:xfrm>
            <a:off x="4294188" y="2107027"/>
            <a:ext cx="1700212" cy="576293"/>
          </a:xfrm>
          <a:prstGeom prst="rect">
            <a:avLst/>
          </a:prstGeom>
          <a:solidFill>
            <a:srgbClr val="1B1B1B"/>
          </a:solidFill>
        </p:spPr>
        <p:txBody>
          <a:bodyPr vert="horz" wrap="square" lIns="108000" tIns="72000" rIns="108000" bIns="72000" rtlCol="0" anchor="t">
            <a:spAutoFit/>
          </a:bodyPr>
          <a:lstStyle>
            <a:lvl1pPr marL="0" indent="0" algn="l" defTabSz="914400" rtl="0" eaLnBrk="1" latinLnBrk="0" hangingPunct="1">
              <a:lnSpc>
                <a:spcPct val="100000"/>
              </a:lnSpc>
              <a:spcBef>
                <a:spcPts val="0"/>
              </a:spcBef>
              <a:buFont typeface="Arial" panose="020B0604020202020204" pitchFamily="34" charset="0"/>
              <a:buNone/>
              <a:defRPr sz="1800" b="1" kern="1200">
                <a:solidFill>
                  <a:schemeClr val="tx1"/>
                </a:solidFill>
                <a:latin typeface="+mn-lt"/>
                <a:ea typeface="+mn-ea"/>
                <a:cs typeface="+mn-cs"/>
              </a:defRPr>
            </a:lvl1pPr>
            <a:lvl2pPr marL="0" indent="0" algn="l" defTabSz="914400" rtl="0" eaLnBrk="1" latinLnBrk="0" hangingPunct="1">
              <a:lnSpc>
                <a:spcPct val="100000"/>
              </a:lnSpc>
              <a:spcBef>
                <a:spcPts val="0"/>
              </a:spcBef>
              <a:buClr>
                <a:schemeClr val="bg2"/>
              </a:buClr>
              <a:buFont typeface="Arial" panose="020B0604020202020204" pitchFamily="34" charset="0"/>
              <a:buNone/>
              <a:defRPr sz="1800" kern="1200">
                <a:solidFill>
                  <a:schemeClr val="tx1"/>
                </a:solidFill>
                <a:latin typeface="+mn-lt"/>
                <a:ea typeface="+mn-ea"/>
                <a:cs typeface="+mn-cs"/>
              </a:defRPr>
            </a:lvl2pPr>
            <a:lvl3pPr marL="216000" indent="-216000" algn="l" defTabSz="914400" rtl="0" eaLnBrk="1" latinLnBrk="0" hangingPunct="1">
              <a:lnSpc>
                <a:spcPct val="100000"/>
              </a:lnSpc>
              <a:spcBef>
                <a:spcPts val="0"/>
              </a:spcBef>
              <a:buClr>
                <a:schemeClr val="bg2"/>
              </a:buClr>
              <a:buFont typeface="Arial" panose="020B0604020202020204" pitchFamily="34" charset="0"/>
              <a:buChar char="•"/>
              <a:defRPr sz="1800" kern="1200">
                <a:solidFill>
                  <a:schemeClr val="tx1"/>
                </a:solidFill>
                <a:latin typeface="+mn-lt"/>
                <a:ea typeface="+mn-ea"/>
                <a:cs typeface="+mn-cs"/>
              </a:defRPr>
            </a:lvl3pPr>
            <a:lvl4pPr marL="432000" indent="-216000" algn="l" defTabSz="914400" rtl="0" eaLnBrk="1" latinLnBrk="0" hangingPunct="1">
              <a:lnSpc>
                <a:spcPct val="100000"/>
              </a:lnSpc>
              <a:spcBef>
                <a:spcPts val="0"/>
              </a:spcBef>
              <a:buClr>
                <a:schemeClr val="bg2"/>
              </a:buClr>
              <a:buFont typeface="Arial" panose="020B0604020202020204" pitchFamily="34" charset="0"/>
              <a:buChar char="•"/>
              <a:defRPr sz="1800" kern="1200">
                <a:solidFill>
                  <a:schemeClr val="tx1"/>
                </a:solidFill>
                <a:latin typeface="+mn-lt"/>
                <a:ea typeface="+mn-ea"/>
                <a:cs typeface="+mn-cs"/>
              </a:defRPr>
            </a:lvl4pPr>
            <a:lvl5pPr marL="648000" indent="-216000" algn="l" defTabSz="914400" rtl="0" eaLnBrk="1" latinLnBrk="0" hangingPunct="1">
              <a:lnSpc>
                <a:spcPct val="100000"/>
              </a:lnSpc>
              <a:spcBef>
                <a:spcPts val="0"/>
              </a:spcBef>
              <a:buClr>
                <a:schemeClr val="bg2"/>
              </a:buClr>
              <a:buFont typeface="Arial" panose="020B0604020202020204" pitchFamily="34" charset="0"/>
              <a:buChar char="•"/>
              <a:defRPr sz="1800" kern="1200">
                <a:solidFill>
                  <a:schemeClr val="tx1"/>
                </a:solidFill>
                <a:latin typeface="+mn-lt"/>
                <a:ea typeface="+mn-ea"/>
                <a:cs typeface="+mn-cs"/>
              </a:defRPr>
            </a:lvl5pPr>
            <a:lvl6pPr marL="864000" marR="0" indent="-216000" algn="l" defTabSz="914400" rtl="0" eaLnBrk="1" fontAlgn="auto" latinLnBrk="0" hangingPunct="1">
              <a:lnSpc>
                <a:spcPct val="100000"/>
              </a:lnSpc>
              <a:spcBef>
                <a:spcPts val="0"/>
              </a:spcBef>
              <a:spcAft>
                <a:spcPts val="0"/>
              </a:spcAft>
              <a:buClr>
                <a:schemeClr val="bg2"/>
              </a:buClr>
              <a:buSzTx/>
              <a:buFont typeface="Arial" panose="020B0604020202020204" pitchFamily="34" charset="0"/>
              <a:buChar char="•"/>
              <a:tabLst/>
              <a:defRPr sz="1800" kern="1200">
                <a:solidFill>
                  <a:schemeClr val="tx1"/>
                </a:solidFill>
                <a:latin typeface="+mn-lt"/>
                <a:ea typeface="+mn-ea"/>
                <a:cs typeface="+mn-cs"/>
              </a:defRPr>
            </a:lvl6pPr>
            <a:lvl7pPr marL="1080000" indent="-216000" algn="l" defTabSz="914400" rtl="0" eaLnBrk="1" latinLnBrk="0" hangingPunct="1">
              <a:spcBef>
                <a:spcPts val="0"/>
              </a:spcBef>
              <a:buClr>
                <a:schemeClr val="bg2"/>
              </a:buClr>
              <a:buFont typeface="Arial" panose="020B0604020202020204" pitchFamily="34" charset="0"/>
              <a:buChar char="•"/>
              <a:defRPr sz="1800" kern="1200">
                <a:solidFill>
                  <a:schemeClr val="tx1"/>
                </a:solidFill>
                <a:latin typeface="+mn-lt"/>
                <a:ea typeface="+mn-ea"/>
                <a:cs typeface="+mn-cs"/>
              </a:defRPr>
            </a:lvl7pPr>
            <a:lvl8pPr marL="1296000" marR="0" indent="-216000" algn="l" defTabSz="914400" rtl="0" eaLnBrk="1" fontAlgn="auto" latinLnBrk="0" hangingPunct="1">
              <a:lnSpc>
                <a:spcPct val="100000"/>
              </a:lnSpc>
              <a:spcBef>
                <a:spcPts val="0"/>
              </a:spcBef>
              <a:spcAft>
                <a:spcPts val="0"/>
              </a:spcAft>
              <a:buClr>
                <a:schemeClr val="bg2"/>
              </a:buClr>
              <a:buSzTx/>
              <a:buFont typeface="Arial" panose="020B0604020202020204" pitchFamily="34" charset="0"/>
              <a:buChar char="•"/>
              <a:tabLst/>
              <a:defRPr sz="1800" kern="1200">
                <a:solidFill>
                  <a:schemeClr val="tx1"/>
                </a:solidFill>
                <a:latin typeface="+mn-lt"/>
                <a:ea typeface="+mn-ea"/>
                <a:cs typeface="+mn-cs"/>
              </a:defRPr>
            </a:lvl8pPr>
            <a:lvl9pPr marL="0" indent="0" algn="l" defTabSz="914400" rtl="0" eaLnBrk="1" latinLnBrk="0" hangingPunct="1">
              <a:spcBef>
                <a:spcPts val="1600"/>
              </a:spcBef>
              <a:buFontTx/>
              <a:buNone/>
              <a:defRPr sz="1400" kern="1200">
                <a:solidFill>
                  <a:schemeClr val="tx1"/>
                </a:solidFill>
                <a:latin typeface="+mn-lt"/>
                <a:ea typeface="+mn-ea"/>
                <a:cs typeface="+mn-cs"/>
              </a:defRPr>
            </a:lvl9pPr>
          </a:lstStyle>
          <a:p>
            <a:r>
              <a:rPr lang="en-US" sz="1200" b="0" dirty="0"/>
              <a:t>BMI </a:t>
            </a:r>
            <a:br>
              <a:rPr lang="en-US" sz="1600" b="0" dirty="0"/>
            </a:br>
            <a:r>
              <a:rPr lang="en-US" sz="1600" dirty="0"/>
              <a:t>26.3 kg/m²</a:t>
            </a:r>
          </a:p>
        </p:txBody>
      </p:sp>
      <p:sp>
        <p:nvSpPr>
          <p:cNvPr id="24" name="Inhaltsplatzhalter 7">
            <a:extLst>
              <a:ext uri="{FF2B5EF4-FFF2-40B4-BE49-F238E27FC236}">
                <a16:creationId xmlns:a16="http://schemas.microsoft.com/office/drawing/2014/main" id="{9CDF1349-27B3-D4D8-A16A-25657B541030}"/>
              </a:ext>
            </a:extLst>
          </p:cNvPr>
          <p:cNvSpPr txBox="1">
            <a:spLocks/>
          </p:cNvSpPr>
          <p:nvPr/>
        </p:nvSpPr>
        <p:spPr>
          <a:xfrm>
            <a:off x="2419350" y="2107027"/>
            <a:ext cx="1695449" cy="576293"/>
          </a:xfrm>
          <a:prstGeom prst="rect">
            <a:avLst/>
          </a:prstGeom>
          <a:solidFill>
            <a:srgbClr val="1B1B1B"/>
          </a:solidFill>
        </p:spPr>
        <p:txBody>
          <a:bodyPr vert="horz" wrap="square" lIns="108000" tIns="72000" rIns="108000" bIns="72000" rtlCol="0" anchor="t">
            <a:spAutoFit/>
          </a:bodyPr>
          <a:lstStyle>
            <a:lvl1pPr marL="0" indent="0" algn="l" defTabSz="914400" rtl="0" eaLnBrk="1" latinLnBrk="0" hangingPunct="1">
              <a:lnSpc>
                <a:spcPct val="100000"/>
              </a:lnSpc>
              <a:spcBef>
                <a:spcPts val="0"/>
              </a:spcBef>
              <a:buFont typeface="Arial" panose="020B0604020202020204" pitchFamily="34" charset="0"/>
              <a:buNone/>
              <a:defRPr sz="1800" b="1" kern="1200">
                <a:solidFill>
                  <a:schemeClr val="tx1"/>
                </a:solidFill>
                <a:latin typeface="+mn-lt"/>
                <a:ea typeface="+mn-ea"/>
                <a:cs typeface="+mn-cs"/>
              </a:defRPr>
            </a:lvl1pPr>
            <a:lvl2pPr marL="0" indent="0" algn="l" defTabSz="914400" rtl="0" eaLnBrk="1" latinLnBrk="0" hangingPunct="1">
              <a:lnSpc>
                <a:spcPct val="100000"/>
              </a:lnSpc>
              <a:spcBef>
                <a:spcPts val="0"/>
              </a:spcBef>
              <a:buClr>
                <a:schemeClr val="bg2"/>
              </a:buClr>
              <a:buFont typeface="Arial" panose="020B0604020202020204" pitchFamily="34" charset="0"/>
              <a:buNone/>
              <a:defRPr sz="1800" kern="1200">
                <a:solidFill>
                  <a:schemeClr val="tx1"/>
                </a:solidFill>
                <a:latin typeface="+mn-lt"/>
                <a:ea typeface="+mn-ea"/>
                <a:cs typeface="+mn-cs"/>
              </a:defRPr>
            </a:lvl2pPr>
            <a:lvl3pPr marL="216000" indent="-216000" algn="l" defTabSz="914400" rtl="0" eaLnBrk="1" latinLnBrk="0" hangingPunct="1">
              <a:lnSpc>
                <a:spcPct val="100000"/>
              </a:lnSpc>
              <a:spcBef>
                <a:spcPts val="0"/>
              </a:spcBef>
              <a:buClr>
                <a:schemeClr val="bg2"/>
              </a:buClr>
              <a:buFont typeface="Arial" panose="020B0604020202020204" pitchFamily="34" charset="0"/>
              <a:buChar char="•"/>
              <a:defRPr sz="1800" kern="1200">
                <a:solidFill>
                  <a:schemeClr val="tx1"/>
                </a:solidFill>
                <a:latin typeface="+mn-lt"/>
                <a:ea typeface="+mn-ea"/>
                <a:cs typeface="+mn-cs"/>
              </a:defRPr>
            </a:lvl3pPr>
            <a:lvl4pPr marL="432000" indent="-216000" algn="l" defTabSz="914400" rtl="0" eaLnBrk="1" latinLnBrk="0" hangingPunct="1">
              <a:lnSpc>
                <a:spcPct val="100000"/>
              </a:lnSpc>
              <a:spcBef>
                <a:spcPts val="0"/>
              </a:spcBef>
              <a:buClr>
                <a:schemeClr val="bg2"/>
              </a:buClr>
              <a:buFont typeface="Arial" panose="020B0604020202020204" pitchFamily="34" charset="0"/>
              <a:buChar char="•"/>
              <a:defRPr sz="1800" kern="1200">
                <a:solidFill>
                  <a:schemeClr val="tx1"/>
                </a:solidFill>
                <a:latin typeface="+mn-lt"/>
                <a:ea typeface="+mn-ea"/>
                <a:cs typeface="+mn-cs"/>
              </a:defRPr>
            </a:lvl4pPr>
            <a:lvl5pPr marL="648000" indent="-216000" algn="l" defTabSz="914400" rtl="0" eaLnBrk="1" latinLnBrk="0" hangingPunct="1">
              <a:lnSpc>
                <a:spcPct val="100000"/>
              </a:lnSpc>
              <a:spcBef>
                <a:spcPts val="0"/>
              </a:spcBef>
              <a:buClr>
                <a:schemeClr val="bg2"/>
              </a:buClr>
              <a:buFont typeface="Arial" panose="020B0604020202020204" pitchFamily="34" charset="0"/>
              <a:buChar char="•"/>
              <a:defRPr sz="1800" kern="1200">
                <a:solidFill>
                  <a:schemeClr val="tx1"/>
                </a:solidFill>
                <a:latin typeface="+mn-lt"/>
                <a:ea typeface="+mn-ea"/>
                <a:cs typeface="+mn-cs"/>
              </a:defRPr>
            </a:lvl5pPr>
            <a:lvl6pPr marL="864000" marR="0" indent="-216000" algn="l" defTabSz="914400" rtl="0" eaLnBrk="1" fontAlgn="auto" latinLnBrk="0" hangingPunct="1">
              <a:lnSpc>
                <a:spcPct val="100000"/>
              </a:lnSpc>
              <a:spcBef>
                <a:spcPts val="0"/>
              </a:spcBef>
              <a:spcAft>
                <a:spcPts val="0"/>
              </a:spcAft>
              <a:buClr>
                <a:schemeClr val="bg2"/>
              </a:buClr>
              <a:buSzTx/>
              <a:buFont typeface="Arial" panose="020B0604020202020204" pitchFamily="34" charset="0"/>
              <a:buChar char="•"/>
              <a:tabLst/>
              <a:defRPr sz="1800" kern="1200">
                <a:solidFill>
                  <a:schemeClr val="tx1"/>
                </a:solidFill>
                <a:latin typeface="+mn-lt"/>
                <a:ea typeface="+mn-ea"/>
                <a:cs typeface="+mn-cs"/>
              </a:defRPr>
            </a:lvl6pPr>
            <a:lvl7pPr marL="1080000" indent="-216000" algn="l" defTabSz="914400" rtl="0" eaLnBrk="1" latinLnBrk="0" hangingPunct="1">
              <a:spcBef>
                <a:spcPts val="0"/>
              </a:spcBef>
              <a:buClr>
                <a:schemeClr val="bg2"/>
              </a:buClr>
              <a:buFont typeface="Arial" panose="020B0604020202020204" pitchFamily="34" charset="0"/>
              <a:buChar char="•"/>
              <a:defRPr sz="1800" kern="1200">
                <a:solidFill>
                  <a:schemeClr val="tx1"/>
                </a:solidFill>
                <a:latin typeface="+mn-lt"/>
                <a:ea typeface="+mn-ea"/>
                <a:cs typeface="+mn-cs"/>
              </a:defRPr>
            </a:lvl7pPr>
            <a:lvl8pPr marL="1296000" marR="0" indent="-216000" algn="l" defTabSz="914400" rtl="0" eaLnBrk="1" fontAlgn="auto" latinLnBrk="0" hangingPunct="1">
              <a:lnSpc>
                <a:spcPct val="100000"/>
              </a:lnSpc>
              <a:spcBef>
                <a:spcPts val="0"/>
              </a:spcBef>
              <a:spcAft>
                <a:spcPts val="0"/>
              </a:spcAft>
              <a:buClr>
                <a:schemeClr val="bg2"/>
              </a:buClr>
              <a:buSzTx/>
              <a:buFont typeface="Arial" panose="020B0604020202020204" pitchFamily="34" charset="0"/>
              <a:buChar char="•"/>
              <a:tabLst/>
              <a:defRPr sz="1800" kern="1200">
                <a:solidFill>
                  <a:schemeClr val="tx1"/>
                </a:solidFill>
                <a:latin typeface="+mn-lt"/>
                <a:ea typeface="+mn-ea"/>
                <a:cs typeface="+mn-cs"/>
              </a:defRPr>
            </a:lvl8pPr>
            <a:lvl9pPr marL="0" indent="0" algn="l" defTabSz="914400" rtl="0" eaLnBrk="1" latinLnBrk="0" hangingPunct="1">
              <a:spcBef>
                <a:spcPts val="1600"/>
              </a:spcBef>
              <a:buFontTx/>
              <a:buNone/>
              <a:defRPr sz="1400" kern="1200">
                <a:solidFill>
                  <a:schemeClr val="tx1"/>
                </a:solidFill>
                <a:latin typeface="+mn-lt"/>
                <a:ea typeface="+mn-ea"/>
                <a:cs typeface="+mn-cs"/>
              </a:defRPr>
            </a:lvl9pPr>
          </a:lstStyle>
          <a:p>
            <a:r>
              <a:rPr lang="en-US" sz="1200" b="0" dirty="0"/>
              <a:t>Year of birth</a:t>
            </a:r>
            <a:br>
              <a:rPr lang="en-US" sz="1200" b="0" dirty="0"/>
            </a:br>
            <a:r>
              <a:rPr lang="en-US" sz="1600" dirty="0"/>
              <a:t>1967</a:t>
            </a:r>
            <a:endParaRPr lang="en-US" sz="1600" baseline="30000" dirty="0"/>
          </a:p>
        </p:txBody>
      </p:sp>
    </p:spTree>
    <p:extLst>
      <p:ext uri="{BB962C8B-B14F-4D97-AF65-F5344CB8AC3E}">
        <p14:creationId xmlns:p14="http://schemas.microsoft.com/office/powerpoint/2010/main" val="149729450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ABC70F-B819-C189-AF82-A86091D59411}"/>
            </a:ext>
          </a:extLst>
        </p:cNvPr>
        <p:cNvGrpSpPr/>
        <p:nvPr/>
      </p:nvGrpSpPr>
      <p:grpSpPr>
        <a:xfrm>
          <a:off x="0" y="0"/>
          <a:ext cx="0" cy="0"/>
          <a:chOff x="0" y="0"/>
          <a:chExt cx="0" cy="0"/>
        </a:xfrm>
      </p:grpSpPr>
      <p:graphicFrame>
        <p:nvGraphicFramePr>
          <p:cNvPr id="7" name="think-cell data - do not delete" hidden="1">
            <a:extLst>
              <a:ext uri="{FF2B5EF4-FFF2-40B4-BE49-F238E27FC236}">
                <a16:creationId xmlns:a16="http://schemas.microsoft.com/office/drawing/2014/main" id="{31F36764-BC2C-6E02-A49F-A8E88B39290A}"/>
              </a:ext>
            </a:extLst>
          </p:cNvPr>
          <p:cNvGraphicFramePr>
            <a:graphicFrameLocks/>
          </p:cNvGraphicFramePr>
          <p:nvPr>
            <p:custDataLst>
              <p:tags r:id="rId1"/>
            </p:custDataLst>
            <p:extLst>
              <p:ext uri="{D42A27DB-BD31-4B8C-83A1-F6EECF244321}">
                <p14:modId xmlns:p14="http://schemas.microsoft.com/office/powerpoint/2010/main" val="49671836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60" imgH="360" progId="TCLayout.ActiveDocument.1">
                  <p:embed/>
                </p:oleObj>
              </mc:Choice>
              <mc:Fallback>
                <p:oleObj name="think-cell Slide" r:id="rId3" imgW="360" imgH="360" progId="TCLayout.ActiveDocument.1">
                  <p:embed/>
                  <p:pic>
                    <p:nvPicPr>
                      <p:cNvPr id="7" name="think-cell data - do not delete" hidden="1">
                        <a:extLst>
                          <a:ext uri="{FF2B5EF4-FFF2-40B4-BE49-F238E27FC236}">
                            <a16:creationId xmlns:a16="http://schemas.microsoft.com/office/drawing/2014/main" id="{31F36764-BC2C-6E02-A49F-A8E88B39290A}"/>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grpSp>
        <p:nvGrpSpPr>
          <p:cNvPr id="40" name="Group 39">
            <a:extLst>
              <a:ext uri="{FF2B5EF4-FFF2-40B4-BE49-F238E27FC236}">
                <a16:creationId xmlns:a16="http://schemas.microsoft.com/office/drawing/2014/main" id="{6E5D4D5F-49FC-B3CC-6CC8-898B3D8BBFBA}"/>
              </a:ext>
            </a:extLst>
          </p:cNvPr>
          <p:cNvGrpSpPr>
            <a:grpSpLocks/>
          </p:cNvGrpSpPr>
          <p:nvPr/>
        </p:nvGrpSpPr>
        <p:grpSpPr>
          <a:xfrm>
            <a:off x="6799070" y="1619250"/>
            <a:ext cx="1391035" cy="4575175"/>
            <a:chOff x="6955241" y="373529"/>
            <a:chExt cx="1814187" cy="5966942"/>
          </a:xfrm>
        </p:grpSpPr>
        <p:pic>
          <p:nvPicPr>
            <p:cNvPr id="33" name="Grafik 7" descr="Ein Bild, das Röntgenfilm, medizinische Bildgebung, Röntgenstrahlung, medizinisches Bildgebungsverfahren enthält.&#10;&#10;KI-generierte Inhalte können fehlerhaft sein.">
              <a:extLst>
                <a:ext uri="{FF2B5EF4-FFF2-40B4-BE49-F238E27FC236}">
                  <a16:creationId xmlns:a16="http://schemas.microsoft.com/office/drawing/2014/main" id="{D7CEB429-6E1F-2B71-D457-C2B6040DF336}"/>
                </a:ext>
              </a:extLst>
            </p:cNvPr>
            <p:cNvPicPr>
              <a:picLocks noChangeAspect="1"/>
            </p:cNvPicPr>
            <p:nvPr/>
          </p:nvPicPr>
          <p:blipFill>
            <a:blip r:embed="rId5" cstate="print">
              <a:extLst>
                <a:ext uri="{28A0092B-C50C-407E-A947-70E740481C1C}">
                  <a14:useLocalDpi xmlns:a14="http://schemas.microsoft.com/office/drawing/2010/main" val="0"/>
                </a:ext>
              </a:extLst>
            </a:blip>
            <a:srcRect t="2078" b="1168"/>
            <a:stretch>
              <a:fillRect/>
            </a:stretch>
          </p:blipFill>
          <p:spPr>
            <a:xfrm>
              <a:off x="6955241" y="373529"/>
              <a:ext cx="1814187" cy="5966942"/>
            </a:xfrm>
            <a:prstGeom prst="rect">
              <a:avLst/>
            </a:prstGeom>
            <a:ln>
              <a:noFill/>
            </a:ln>
          </p:spPr>
        </p:pic>
        <p:cxnSp>
          <p:nvCxnSpPr>
            <p:cNvPr id="34" name="Gerader Verbinder 3">
              <a:extLst>
                <a:ext uri="{FF2B5EF4-FFF2-40B4-BE49-F238E27FC236}">
                  <a16:creationId xmlns:a16="http://schemas.microsoft.com/office/drawing/2014/main" id="{460700D7-B46D-51EE-9551-AA994D421A4D}"/>
                </a:ext>
              </a:extLst>
            </p:cNvPr>
            <p:cNvCxnSpPr>
              <a:cxnSpLocks/>
            </p:cNvCxnSpPr>
            <p:nvPr/>
          </p:nvCxnSpPr>
          <p:spPr>
            <a:xfrm>
              <a:off x="7595774" y="1348447"/>
              <a:ext cx="95226" cy="4890237"/>
            </a:xfrm>
            <a:prstGeom prst="line">
              <a:avLst/>
            </a:prstGeom>
            <a:ln w="28575" cap="rnd">
              <a:solidFill>
                <a:schemeClr val="tx2"/>
              </a:solidFill>
            </a:ln>
          </p:spPr>
          <p:style>
            <a:lnRef idx="1">
              <a:schemeClr val="accent3"/>
            </a:lnRef>
            <a:fillRef idx="0">
              <a:schemeClr val="accent3"/>
            </a:fillRef>
            <a:effectRef idx="0">
              <a:schemeClr val="accent3"/>
            </a:effectRef>
            <a:fontRef idx="minor">
              <a:schemeClr val="tx1"/>
            </a:fontRef>
          </p:style>
        </p:cxnSp>
        <p:cxnSp>
          <p:nvCxnSpPr>
            <p:cNvPr id="35" name="Gerader Verbinder 27">
              <a:extLst>
                <a:ext uri="{FF2B5EF4-FFF2-40B4-BE49-F238E27FC236}">
                  <a16:creationId xmlns:a16="http://schemas.microsoft.com/office/drawing/2014/main" id="{B05CD41C-8571-7C13-F872-9B6D1FAF7725}"/>
                </a:ext>
              </a:extLst>
            </p:cNvPr>
            <p:cNvCxnSpPr>
              <a:cxnSpLocks/>
            </p:cNvCxnSpPr>
            <p:nvPr/>
          </p:nvCxnSpPr>
          <p:spPr>
            <a:xfrm flipH="1">
              <a:off x="8103522" y="1281904"/>
              <a:ext cx="136240" cy="4972655"/>
            </a:xfrm>
            <a:prstGeom prst="line">
              <a:avLst/>
            </a:prstGeom>
            <a:ln w="28575" cap="rnd">
              <a:solidFill>
                <a:schemeClr val="tx2"/>
              </a:solidFill>
            </a:ln>
          </p:spPr>
          <p:style>
            <a:lnRef idx="1">
              <a:schemeClr val="accent3"/>
            </a:lnRef>
            <a:fillRef idx="0">
              <a:schemeClr val="accent3"/>
            </a:fillRef>
            <a:effectRef idx="0">
              <a:schemeClr val="accent3"/>
            </a:effectRef>
            <a:fontRef idx="minor">
              <a:schemeClr val="tx1"/>
            </a:fontRef>
          </p:style>
        </p:cxnSp>
        <p:cxnSp>
          <p:nvCxnSpPr>
            <p:cNvPr id="36" name="Gerader Verbinder 28">
              <a:extLst>
                <a:ext uri="{FF2B5EF4-FFF2-40B4-BE49-F238E27FC236}">
                  <a16:creationId xmlns:a16="http://schemas.microsoft.com/office/drawing/2014/main" id="{6953B494-C235-D504-2C29-7D7098BEB786}"/>
                </a:ext>
              </a:extLst>
            </p:cNvPr>
            <p:cNvCxnSpPr>
              <a:cxnSpLocks/>
            </p:cNvCxnSpPr>
            <p:nvPr/>
          </p:nvCxnSpPr>
          <p:spPr>
            <a:xfrm>
              <a:off x="7443393" y="6238684"/>
              <a:ext cx="450520" cy="0"/>
            </a:xfrm>
            <a:prstGeom prst="line">
              <a:avLst/>
            </a:prstGeom>
            <a:ln w="28575" cap="rnd">
              <a:solidFill>
                <a:schemeClr val="tx2"/>
              </a:solidFill>
              <a:prstDash val="sysDash"/>
            </a:ln>
          </p:spPr>
          <p:style>
            <a:lnRef idx="1">
              <a:schemeClr val="accent3"/>
            </a:lnRef>
            <a:fillRef idx="0">
              <a:schemeClr val="accent3"/>
            </a:fillRef>
            <a:effectRef idx="0">
              <a:schemeClr val="accent3"/>
            </a:effectRef>
            <a:fontRef idx="minor">
              <a:schemeClr val="tx1"/>
            </a:fontRef>
          </p:style>
        </p:cxnSp>
        <p:cxnSp>
          <p:nvCxnSpPr>
            <p:cNvPr id="37" name="Gerader Verbinder 29">
              <a:extLst>
                <a:ext uri="{FF2B5EF4-FFF2-40B4-BE49-F238E27FC236}">
                  <a16:creationId xmlns:a16="http://schemas.microsoft.com/office/drawing/2014/main" id="{9D2FD4AE-751E-3CEE-8CD5-D43C6AF9A209}"/>
                </a:ext>
              </a:extLst>
            </p:cNvPr>
            <p:cNvCxnSpPr>
              <a:cxnSpLocks/>
            </p:cNvCxnSpPr>
            <p:nvPr/>
          </p:nvCxnSpPr>
          <p:spPr>
            <a:xfrm>
              <a:off x="7956220" y="6254559"/>
              <a:ext cx="415003" cy="0"/>
            </a:xfrm>
            <a:prstGeom prst="line">
              <a:avLst/>
            </a:prstGeom>
            <a:ln w="28575" cap="rnd">
              <a:solidFill>
                <a:schemeClr val="tx2"/>
              </a:solidFill>
              <a:prstDash val="sysDash"/>
            </a:ln>
          </p:spPr>
          <p:style>
            <a:lnRef idx="1">
              <a:schemeClr val="accent3"/>
            </a:lnRef>
            <a:fillRef idx="0">
              <a:schemeClr val="accent3"/>
            </a:fillRef>
            <a:effectRef idx="0">
              <a:schemeClr val="accent3"/>
            </a:effectRef>
            <a:fontRef idx="minor">
              <a:schemeClr val="tx1"/>
            </a:fontRef>
          </p:style>
        </p:cxnSp>
        <p:cxnSp>
          <p:nvCxnSpPr>
            <p:cNvPr id="38" name="Gerader Verbinder 30">
              <a:extLst>
                <a:ext uri="{FF2B5EF4-FFF2-40B4-BE49-F238E27FC236}">
                  <a16:creationId xmlns:a16="http://schemas.microsoft.com/office/drawing/2014/main" id="{FA61731F-8733-782F-CB42-4111BBDC75FF}"/>
                </a:ext>
              </a:extLst>
            </p:cNvPr>
            <p:cNvCxnSpPr>
              <a:cxnSpLocks/>
            </p:cNvCxnSpPr>
            <p:nvPr/>
          </p:nvCxnSpPr>
          <p:spPr>
            <a:xfrm>
              <a:off x="7311728" y="1348447"/>
              <a:ext cx="550606" cy="0"/>
            </a:xfrm>
            <a:prstGeom prst="line">
              <a:avLst/>
            </a:prstGeom>
            <a:ln w="28575" cap="rnd">
              <a:solidFill>
                <a:schemeClr val="tx2"/>
              </a:solidFill>
              <a:prstDash val="sysDash"/>
            </a:ln>
          </p:spPr>
          <p:style>
            <a:lnRef idx="1">
              <a:schemeClr val="accent3"/>
            </a:lnRef>
            <a:fillRef idx="0">
              <a:schemeClr val="accent3"/>
            </a:fillRef>
            <a:effectRef idx="0">
              <a:schemeClr val="accent3"/>
            </a:effectRef>
            <a:fontRef idx="minor">
              <a:schemeClr val="tx1"/>
            </a:fontRef>
          </p:style>
        </p:cxnSp>
        <p:cxnSp>
          <p:nvCxnSpPr>
            <p:cNvPr id="39" name="Gerader Verbinder 31">
              <a:extLst>
                <a:ext uri="{FF2B5EF4-FFF2-40B4-BE49-F238E27FC236}">
                  <a16:creationId xmlns:a16="http://schemas.microsoft.com/office/drawing/2014/main" id="{28510A01-FBDE-E3DF-BFD2-89D3C53DBD07}"/>
                </a:ext>
              </a:extLst>
            </p:cNvPr>
            <p:cNvCxnSpPr>
              <a:cxnSpLocks/>
            </p:cNvCxnSpPr>
            <p:nvPr/>
          </p:nvCxnSpPr>
          <p:spPr>
            <a:xfrm>
              <a:off x="7977848" y="1283494"/>
              <a:ext cx="550606" cy="0"/>
            </a:xfrm>
            <a:prstGeom prst="line">
              <a:avLst/>
            </a:prstGeom>
            <a:ln w="28575" cap="rnd">
              <a:solidFill>
                <a:schemeClr val="tx2"/>
              </a:solidFill>
              <a:prstDash val="sysDash"/>
            </a:ln>
          </p:spPr>
          <p:style>
            <a:lnRef idx="1">
              <a:schemeClr val="accent3"/>
            </a:lnRef>
            <a:fillRef idx="0">
              <a:schemeClr val="accent3"/>
            </a:fillRef>
            <a:effectRef idx="0">
              <a:schemeClr val="accent3"/>
            </a:effectRef>
            <a:fontRef idx="minor">
              <a:schemeClr val="tx1"/>
            </a:fontRef>
          </p:style>
        </p:cxnSp>
      </p:grpSp>
      <p:sp>
        <p:nvSpPr>
          <p:cNvPr id="2" name="Title 1">
            <a:extLst>
              <a:ext uri="{FF2B5EF4-FFF2-40B4-BE49-F238E27FC236}">
                <a16:creationId xmlns:a16="http://schemas.microsoft.com/office/drawing/2014/main" id="{D627FEE8-1B16-084B-C078-36664DFD25CE}"/>
              </a:ext>
            </a:extLst>
          </p:cNvPr>
          <p:cNvSpPr>
            <a:spLocks noGrp="1"/>
          </p:cNvSpPr>
          <p:nvPr>
            <p:ph type="title"/>
          </p:nvPr>
        </p:nvSpPr>
        <p:spPr/>
        <p:txBody>
          <a:bodyPr vert="horz" rIns="0"/>
          <a:lstStyle/>
          <a:p>
            <a:r>
              <a:rPr lang="en-GB" dirty="0"/>
              <a:t>Multitom Rax True2scale Body Scan</a:t>
            </a:r>
            <a:r>
              <a:rPr lang="en-GB" baseline="30000" dirty="0"/>
              <a:t>1</a:t>
            </a:r>
            <a:br>
              <a:rPr lang="en-GB" dirty="0"/>
            </a:br>
            <a:r>
              <a:rPr lang="en-GB" dirty="0">
                <a:solidFill>
                  <a:schemeClr val="tx1"/>
                </a:solidFill>
              </a:rPr>
              <a:t>Differences Pelvis Overview vs. T2S</a:t>
            </a:r>
            <a:r>
              <a:rPr lang="en-GB" baseline="30000" dirty="0">
                <a:solidFill>
                  <a:schemeClr val="tx1"/>
                </a:solidFill>
              </a:rPr>
              <a:t>1</a:t>
            </a:r>
            <a:endParaRPr lang="en-US" baseline="30000" dirty="0">
              <a:solidFill>
                <a:schemeClr val="tx1"/>
              </a:solidFill>
            </a:endParaRPr>
          </a:p>
        </p:txBody>
      </p:sp>
      <p:sp>
        <p:nvSpPr>
          <p:cNvPr id="3" name="Text Placeholder 2">
            <a:extLst>
              <a:ext uri="{FF2B5EF4-FFF2-40B4-BE49-F238E27FC236}">
                <a16:creationId xmlns:a16="http://schemas.microsoft.com/office/drawing/2014/main" id="{99F6B362-2C4A-60B0-AF38-E20FE5A21447}"/>
              </a:ext>
            </a:extLst>
          </p:cNvPr>
          <p:cNvSpPr>
            <a:spLocks noGrp="1"/>
          </p:cNvSpPr>
          <p:nvPr>
            <p:ph type="body" sz="quarter" idx="15"/>
          </p:nvPr>
        </p:nvSpPr>
        <p:spPr>
          <a:xfrm>
            <a:off x="539999" y="6297348"/>
            <a:ext cx="8456363" cy="360000"/>
          </a:xfrm>
        </p:spPr>
        <p:txBody>
          <a:bodyPr/>
          <a:lstStyle/>
          <a:p>
            <a:r>
              <a:rPr lang="en-GB" dirty="0"/>
              <a:t>The products/features (mentioned herein) are not commercially available in all countries. </a:t>
            </a:r>
            <a:br>
              <a:rPr lang="en-GB" dirty="0"/>
            </a:br>
            <a:r>
              <a:rPr lang="en-GB" dirty="0"/>
              <a:t>Their future availability cannot be guaranteed. | 1 Option</a:t>
            </a:r>
          </a:p>
        </p:txBody>
      </p:sp>
      <p:sp>
        <p:nvSpPr>
          <p:cNvPr id="4" name="Date Placeholder 3">
            <a:extLst>
              <a:ext uri="{FF2B5EF4-FFF2-40B4-BE49-F238E27FC236}">
                <a16:creationId xmlns:a16="http://schemas.microsoft.com/office/drawing/2014/main" id="{76CDE73B-8E50-494D-7F97-2D29956EA5D0}"/>
              </a:ext>
            </a:extLst>
          </p:cNvPr>
          <p:cNvSpPr>
            <a:spLocks noGrp="1"/>
          </p:cNvSpPr>
          <p:nvPr>
            <p:ph type="dt" sz="half" idx="16"/>
          </p:nvPr>
        </p:nvSpPr>
        <p:spPr/>
        <p:txBody>
          <a:bodyPr/>
          <a:lstStyle/>
          <a:p>
            <a:pPr algn="r"/>
            <a:r>
              <a:rPr lang="en-US"/>
              <a:t>Unrestricted © Siemens Healthineers, 2026</a:t>
            </a:r>
            <a:endParaRPr lang="en-US" dirty="0"/>
          </a:p>
        </p:txBody>
      </p:sp>
      <p:sp>
        <p:nvSpPr>
          <p:cNvPr id="5" name="Footer Placeholder 4">
            <a:extLst>
              <a:ext uri="{FF2B5EF4-FFF2-40B4-BE49-F238E27FC236}">
                <a16:creationId xmlns:a16="http://schemas.microsoft.com/office/drawing/2014/main" id="{C3DF4ECE-2330-6974-A6A8-CA15FAF2010D}"/>
              </a:ext>
            </a:extLst>
          </p:cNvPr>
          <p:cNvSpPr>
            <a:spLocks noGrp="1"/>
          </p:cNvSpPr>
          <p:nvPr>
            <p:ph type="ftr" sz="quarter" idx="17"/>
          </p:nvPr>
        </p:nvSpPr>
        <p:spPr/>
        <p:txBody>
          <a:bodyPr/>
          <a:lstStyle/>
          <a:p>
            <a:r>
              <a:rPr lang="en-US" dirty="0"/>
              <a:t>SHS DI XP</a:t>
            </a:r>
          </a:p>
        </p:txBody>
      </p:sp>
      <p:sp>
        <p:nvSpPr>
          <p:cNvPr id="6" name="Slide Number Placeholder 5">
            <a:extLst>
              <a:ext uri="{FF2B5EF4-FFF2-40B4-BE49-F238E27FC236}">
                <a16:creationId xmlns:a16="http://schemas.microsoft.com/office/drawing/2014/main" id="{8E077A49-A493-B9B7-3B4B-63406C5F382B}"/>
              </a:ext>
            </a:extLst>
          </p:cNvPr>
          <p:cNvSpPr>
            <a:spLocks noGrp="1"/>
          </p:cNvSpPr>
          <p:nvPr>
            <p:ph type="sldNum" sz="quarter" idx="18"/>
          </p:nvPr>
        </p:nvSpPr>
        <p:spPr/>
        <p:txBody>
          <a:bodyPr/>
          <a:lstStyle/>
          <a:p>
            <a:fld id="{42B424FB-C8CA-40D0-9E9F-83B6197CB6E7}" type="slidenum">
              <a:rPr lang="en-US" smtClean="0"/>
              <a:pPr/>
              <a:t>5</a:t>
            </a:fld>
            <a:endParaRPr lang="en-US" b="1" dirty="0"/>
          </a:p>
        </p:txBody>
      </p:sp>
      <p:sp>
        <p:nvSpPr>
          <p:cNvPr id="84" name="Inhaltsplatzhalter 7">
            <a:extLst>
              <a:ext uri="{FF2B5EF4-FFF2-40B4-BE49-F238E27FC236}">
                <a16:creationId xmlns:a16="http://schemas.microsoft.com/office/drawing/2014/main" id="{12130B65-3FB9-AC32-6EC7-6906A9A33B34}"/>
              </a:ext>
            </a:extLst>
          </p:cNvPr>
          <p:cNvSpPr txBox="1">
            <a:spLocks/>
          </p:cNvSpPr>
          <p:nvPr/>
        </p:nvSpPr>
        <p:spPr>
          <a:xfrm>
            <a:off x="539751" y="5174905"/>
            <a:ext cx="1698625" cy="492443"/>
          </a:xfrm>
          <a:prstGeom prst="rect">
            <a:avLst/>
          </a:prstGeom>
        </p:spPr>
        <p:txBody>
          <a:bodyPr vert="horz" wrap="square" lIns="0" tIns="0" rIns="0" bIns="0" rtlCol="0" anchor="t">
            <a:spAutoFit/>
          </a:bodyPr>
          <a:lstStyle>
            <a:lvl1pPr marL="0" indent="0" algn="l" defTabSz="914400" rtl="0" eaLnBrk="1" latinLnBrk="0" hangingPunct="1">
              <a:lnSpc>
                <a:spcPct val="100000"/>
              </a:lnSpc>
              <a:spcBef>
                <a:spcPts val="0"/>
              </a:spcBef>
              <a:buFont typeface="Arial" panose="020B0604020202020204" pitchFamily="34" charset="0"/>
              <a:buNone/>
              <a:defRPr sz="1800" b="1" kern="1200">
                <a:solidFill>
                  <a:schemeClr val="tx1"/>
                </a:solidFill>
                <a:latin typeface="+mn-lt"/>
                <a:ea typeface="+mn-ea"/>
                <a:cs typeface="+mn-cs"/>
              </a:defRPr>
            </a:lvl1pPr>
            <a:lvl2pPr marL="0" indent="0" algn="l" defTabSz="914400" rtl="0" eaLnBrk="1" latinLnBrk="0" hangingPunct="1">
              <a:lnSpc>
                <a:spcPct val="100000"/>
              </a:lnSpc>
              <a:spcBef>
                <a:spcPts val="0"/>
              </a:spcBef>
              <a:buClr>
                <a:schemeClr val="bg2"/>
              </a:buClr>
              <a:buFont typeface="Arial" panose="020B0604020202020204" pitchFamily="34" charset="0"/>
              <a:buNone/>
              <a:defRPr sz="1800" kern="1200">
                <a:solidFill>
                  <a:schemeClr val="tx1"/>
                </a:solidFill>
                <a:latin typeface="+mn-lt"/>
                <a:ea typeface="+mn-ea"/>
                <a:cs typeface="+mn-cs"/>
              </a:defRPr>
            </a:lvl2pPr>
            <a:lvl3pPr marL="216000" indent="-216000" algn="l" defTabSz="914400" rtl="0" eaLnBrk="1" latinLnBrk="0" hangingPunct="1">
              <a:lnSpc>
                <a:spcPct val="100000"/>
              </a:lnSpc>
              <a:spcBef>
                <a:spcPts val="0"/>
              </a:spcBef>
              <a:buClr>
                <a:schemeClr val="bg2"/>
              </a:buClr>
              <a:buFont typeface="Arial" panose="020B0604020202020204" pitchFamily="34" charset="0"/>
              <a:buChar char="•"/>
              <a:defRPr sz="1800" kern="1200">
                <a:solidFill>
                  <a:schemeClr val="tx1"/>
                </a:solidFill>
                <a:latin typeface="+mn-lt"/>
                <a:ea typeface="+mn-ea"/>
                <a:cs typeface="+mn-cs"/>
              </a:defRPr>
            </a:lvl3pPr>
            <a:lvl4pPr marL="432000" indent="-216000" algn="l" defTabSz="914400" rtl="0" eaLnBrk="1" latinLnBrk="0" hangingPunct="1">
              <a:lnSpc>
                <a:spcPct val="100000"/>
              </a:lnSpc>
              <a:spcBef>
                <a:spcPts val="0"/>
              </a:spcBef>
              <a:buClr>
                <a:schemeClr val="bg2"/>
              </a:buClr>
              <a:buFont typeface="Arial" panose="020B0604020202020204" pitchFamily="34" charset="0"/>
              <a:buChar char="•"/>
              <a:defRPr sz="1800" kern="1200">
                <a:solidFill>
                  <a:schemeClr val="tx1"/>
                </a:solidFill>
                <a:latin typeface="+mn-lt"/>
                <a:ea typeface="+mn-ea"/>
                <a:cs typeface="+mn-cs"/>
              </a:defRPr>
            </a:lvl4pPr>
            <a:lvl5pPr marL="648000" indent="-216000" algn="l" defTabSz="914400" rtl="0" eaLnBrk="1" latinLnBrk="0" hangingPunct="1">
              <a:lnSpc>
                <a:spcPct val="100000"/>
              </a:lnSpc>
              <a:spcBef>
                <a:spcPts val="0"/>
              </a:spcBef>
              <a:buClr>
                <a:schemeClr val="bg2"/>
              </a:buClr>
              <a:buFont typeface="Arial" panose="020B0604020202020204" pitchFamily="34" charset="0"/>
              <a:buChar char="•"/>
              <a:defRPr sz="1800" kern="1200">
                <a:solidFill>
                  <a:schemeClr val="tx1"/>
                </a:solidFill>
                <a:latin typeface="+mn-lt"/>
                <a:ea typeface="+mn-ea"/>
                <a:cs typeface="+mn-cs"/>
              </a:defRPr>
            </a:lvl5pPr>
            <a:lvl6pPr marL="864000" marR="0" indent="-216000" algn="l" defTabSz="914400" rtl="0" eaLnBrk="1" fontAlgn="auto" latinLnBrk="0" hangingPunct="1">
              <a:lnSpc>
                <a:spcPct val="100000"/>
              </a:lnSpc>
              <a:spcBef>
                <a:spcPts val="0"/>
              </a:spcBef>
              <a:spcAft>
                <a:spcPts val="0"/>
              </a:spcAft>
              <a:buClr>
                <a:schemeClr val="bg2"/>
              </a:buClr>
              <a:buSzTx/>
              <a:buFont typeface="Arial" panose="020B0604020202020204" pitchFamily="34" charset="0"/>
              <a:buChar char="•"/>
              <a:tabLst/>
              <a:defRPr sz="1800" kern="1200">
                <a:solidFill>
                  <a:schemeClr val="tx1"/>
                </a:solidFill>
                <a:latin typeface="+mn-lt"/>
                <a:ea typeface="+mn-ea"/>
                <a:cs typeface="+mn-cs"/>
              </a:defRPr>
            </a:lvl6pPr>
            <a:lvl7pPr marL="1080000" indent="-216000" algn="l" defTabSz="914400" rtl="0" eaLnBrk="1" latinLnBrk="0" hangingPunct="1">
              <a:spcBef>
                <a:spcPts val="0"/>
              </a:spcBef>
              <a:buClr>
                <a:schemeClr val="bg2"/>
              </a:buClr>
              <a:buFont typeface="Arial" panose="020B0604020202020204" pitchFamily="34" charset="0"/>
              <a:buChar char="•"/>
              <a:defRPr sz="1800" kern="1200">
                <a:solidFill>
                  <a:schemeClr val="tx1"/>
                </a:solidFill>
                <a:latin typeface="+mn-lt"/>
                <a:ea typeface="+mn-ea"/>
                <a:cs typeface="+mn-cs"/>
              </a:defRPr>
            </a:lvl7pPr>
            <a:lvl8pPr marL="1296000" marR="0" indent="-216000" algn="l" defTabSz="914400" rtl="0" eaLnBrk="1" fontAlgn="auto" latinLnBrk="0" hangingPunct="1">
              <a:lnSpc>
                <a:spcPct val="100000"/>
              </a:lnSpc>
              <a:spcBef>
                <a:spcPts val="0"/>
              </a:spcBef>
              <a:spcAft>
                <a:spcPts val="0"/>
              </a:spcAft>
              <a:buClr>
                <a:schemeClr val="bg2"/>
              </a:buClr>
              <a:buSzTx/>
              <a:buFont typeface="Arial" panose="020B0604020202020204" pitchFamily="34" charset="0"/>
              <a:buChar char="•"/>
              <a:tabLst/>
              <a:defRPr sz="1800" kern="1200">
                <a:solidFill>
                  <a:schemeClr val="tx1"/>
                </a:solidFill>
                <a:latin typeface="+mn-lt"/>
                <a:ea typeface="+mn-ea"/>
                <a:cs typeface="+mn-cs"/>
              </a:defRPr>
            </a:lvl8pPr>
            <a:lvl9pPr marL="0" indent="0" algn="l" defTabSz="914400" rtl="0" eaLnBrk="1" latinLnBrk="0" hangingPunct="1">
              <a:spcBef>
                <a:spcPts val="1600"/>
              </a:spcBef>
              <a:buFontTx/>
              <a:buNone/>
              <a:defRPr sz="1400" kern="1200">
                <a:solidFill>
                  <a:schemeClr val="tx1"/>
                </a:solidFill>
                <a:latin typeface="+mn-lt"/>
                <a:ea typeface="+mn-ea"/>
                <a:cs typeface="+mn-cs"/>
              </a:defRPr>
            </a:lvl9pPr>
          </a:lstStyle>
          <a:p>
            <a:r>
              <a:rPr lang="en-US" sz="2000" dirty="0">
                <a:solidFill>
                  <a:schemeClr val="tx2"/>
                </a:solidFill>
              </a:rPr>
              <a:t>Gold-standard</a:t>
            </a:r>
          </a:p>
          <a:p>
            <a:r>
              <a:rPr lang="en-US" sz="1200" b="0" dirty="0"/>
              <a:t>Pelvis overview</a:t>
            </a:r>
          </a:p>
        </p:txBody>
      </p:sp>
      <p:pic>
        <p:nvPicPr>
          <p:cNvPr id="9" name="Grafik 1">
            <a:extLst>
              <a:ext uri="{FF2B5EF4-FFF2-40B4-BE49-F238E27FC236}">
                <a16:creationId xmlns:a16="http://schemas.microsoft.com/office/drawing/2014/main" id="{7B6C04DD-B816-5E82-597B-7C56AA879E9A}"/>
              </a:ext>
            </a:extLst>
          </p:cNvPr>
          <p:cNvPicPr>
            <a:picLocks noChangeAspect="1"/>
          </p:cNvPicPr>
          <p:nvPr/>
        </p:nvPicPr>
        <p:blipFill rotWithShape="1">
          <a:blip r:embed="rId6">
            <a:extLst>
              <a:ext uri="{BEBA8EAE-BF5A-486C-A8C5-ECC9F3942E4B}">
                <a14:imgProps xmlns:a14="http://schemas.microsoft.com/office/drawing/2010/main">
                  <a14:imgLayer r:embed="rId7">
                    <a14:imgEffect>
                      <a14:brightnessContrast bright="-15000"/>
                    </a14:imgEffect>
                  </a14:imgLayer>
                </a14:imgProps>
              </a:ext>
              <a:ext uri="{28A0092B-C50C-407E-A947-70E740481C1C}">
                <a14:useLocalDpi xmlns:a14="http://schemas.microsoft.com/office/drawing/2010/main" val="0"/>
              </a:ext>
            </a:extLst>
          </a:blip>
          <a:srcRect t="6345" b="23411"/>
          <a:stretch>
            <a:fillRect/>
          </a:stretch>
        </p:blipFill>
        <p:spPr>
          <a:xfrm>
            <a:off x="539750" y="1619251"/>
            <a:ext cx="5453064" cy="3371850"/>
          </a:xfrm>
          <a:prstGeom prst="rect">
            <a:avLst/>
          </a:prstGeom>
        </p:spPr>
      </p:pic>
      <p:cxnSp>
        <p:nvCxnSpPr>
          <p:cNvPr id="10" name="Gerader Verbinder 2">
            <a:extLst>
              <a:ext uri="{FF2B5EF4-FFF2-40B4-BE49-F238E27FC236}">
                <a16:creationId xmlns:a16="http://schemas.microsoft.com/office/drawing/2014/main" id="{5AA30B4B-951D-B2C3-8D3B-CEFFB0E63F0E}"/>
              </a:ext>
            </a:extLst>
          </p:cNvPr>
          <p:cNvCxnSpPr>
            <a:cxnSpLocks/>
          </p:cNvCxnSpPr>
          <p:nvPr/>
        </p:nvCxnSpPr>
        <p:spPr>
          <a:xfrm flipV="1">
            <a:off x="866775" y="2343150"/>
            <a:ext cx="4810125" cy="180975"/>
          </a:xfrm>
          <a:prstGeom prst="line">
            <a:avLst/>
          </a:prstGeom>
          <a:ln w="28575" cap="rnd">
            <a:solidFill>
              <a:schemeClr val="tx2"/>
            </a:solidFill>
          </a:ln>
        </p:spPr>
        <p:style>
          <a:lnRef idx="1">
            <a:schemeClr val="accent3"/>
          </a:lnRef>
          <a:fillRef idx="0">
            <a:schemeClr val="accent3"/>
          </a:fillRef>
          <a:effectRef idx="0">
            <a:schemeClr val="accent3"/>
          </a:effectRef>
          <a:fontRef idx="minor">
            <a:schemeClr val="tx1"/>
          </a:fontRef>
        </p:style>
      </p:cxnSp>
      <p:cxnSp>
        <p:nvCxnSpPr>
          <p:cNvPr id="12" name="Gerader Verbinder 7">
            <a:extLst>
              <a:ext uri="{FF2B5EF4-FFF2-40B4-BE49-F238E27FC236}">
                <a16:creationId xmlns:a16="http://schemas.microsoft.com/office/drawing/2014/main" id="{4ACCEC53-CB16-1C33-6FD5-1F0EBF7F9DE1}"/>
              </a:ext>
            </a:extLst>
          </p:cNvPr>
          <p:cNvCxnSpPr>
            <a:cxnSpLocks/>
          </p:cNvCxnSpPr>
          <p:nvPr/>
        </p:nvCxnSpPr>
        <p:spPr>
          <a:xfrm flipV="1">
            <a:off x="2085975" y="2819400"/>
            <a:ext cx="2505075" cy="190500"/>
          </a:xfrm>
          <a:prstGeom prst="line">
            <a:avLst/>
          </a:prstGeom>
          <a:ln w="28575" cap="rnd">
            <a:solidFill>
              <a:schemeClr val="accent3"/>
            </a:solidFill>
          </a:ln>
        </p:spPr>
        <p:style>
          <a:lnRef idx="1">
            <a:schemeClr val="accent1"/>
          </a:lnRef>
          <a:fillRef idx="0">
            <a:schemeClr val="accent1"/>
          </a:fillRef>
          <a:effectRef idx="0">
            <a:schemeClr val="accent1"/>
          </a:effectRef>
          <a:fontRef idx="minor">
            <a:schemeClr val="tx1"/>
          </a:fontRef>
        </p:style>
      </p:cxnSp>
      <p:cxnSp>
        <p:nvCxnSpPr>
          <p:cNvPr id="13" name="Gerader Verbinder 13">
            <a:extLst>
              <a:ext uri="{FF2B5EF4-FFF2-40B4-BE49-F238E27FC236}">
                <a16:creationId xmlns:a16="http://schemas.microsoft.com/office/drawing/2014/main" id="{BB83C253-9D51-DD9C-0AED-65E31ABD2C97}"/>
              </a:ext>
            </a:extLst>
          </p:cNvPr>
          <p:cNvCxnSpPr>
            <a:cxnSpLocks/>
          </p:cNvCxnSpPr>
          <p:nvPr/>
        </p:nvCxnSpPr>
        <p:spPr>
          <a:xfrm flipV="1">
            <a:off x="3690938" y="2481263"/>
            <a:ext cx="1962150" cy="90487"/>
          </a:xfrm>
          <a:prstGeom prst="line">
            <a:avLst/>
          </a:prstGeom>
          <a:ln w="28575" cap="rnd">
            <a:solidFill>
              <a:schemeClr val="accent6"/>
            </a:solidFill>
            <a:prstDash val="sysDash"/>
          </a:ln>
        </p:spPr>
        <p:style>
          <a:lnRef idx="1">
            <a:schemeClr val="accent3"/>
          </a:lnRef>
          <a:fillRef idx="0">
            <a:schemeClr val="accent3"/>
          </a:fillRef>
          <a:effectRef idx="0">
            <a:schemeClr val="accent3"/>
          </a:effectRef>
          <a:fontRef idx="minor">
            <a:schemeClr val="tx1"/>
          </a:fontRef>
        </p:style>
      </p:cxnSp>
      <p:sp>
        <p:nvSpPr>
          <p:cNvPr id="14" name="Gleichschenkliges Dreieck 14">
            <a:extLst>
              <a:ext uri="{FF2B5EF4-FFF2-40B4-BE49-F238E27FC236}">
                <a16:creationId xmlns:a16="http://schemas.microsoft.com/office/drawing/2014/main" id="{E0FABA36-E5E3-7AAB-CF40-B56859B0F9DA}"/>
              </a:ext>
            </a:extLst>
          </p:cNvPr>
          <p:cNvSpPr>
            <a:spLocks/>
          </p:cNvSpPr>
          <p:nvPr/>
        </p:nvSpPr>
        <p:spPr>
          <a:xfrm>
            <a:off x="4358082" y="2619308"/>
            <a:ext cx="108000" cy="108000"/>
          </a:xfrm>
          <a:prstGeom prst="triangle">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15" name="Textfeld 8">
            <a:extLst>
              <a:ext uri="{FF2B5EF4-FFF2-40B4-BE49-F238E27FC236}">
                <a16:creationId xmlns:a16="http://schemas.microsoft.com/office/drawing/2014/main" id="{4B4B7E8E-1C75-7D6A-800A-6A05592051C0}"/>
              </a:ext>
            </a:extLst>
          </p:cNvPr>
          <p:cNvSpPr txBox="1">
            <a:spLocks/>
          </p:cNvSpPr>
          <p:nvPr/>
        </p:nvSpPr>
        <p:spPr>
          <a:xfrm>
            <a:off x="4548036" y="2565585"/>
            <a:ext cx="508152" cy="215444"/>
          </a:xfrm>
          <a:prstGeom prst="rect">
            <a:avLst/>
          </a:prstGeom>
          <a:noFill/>
        </p:spPr>
        <p:txBody>
          <a:bodyPr wrap="none" lIns="0" tIns="0" rIns="0" bIns="0" rtlCol="0">
            <a:spAutoFit/>
          </a:bodyPr>
          <a:lstStyle/>
          <a:p>
            <a:pPr algn="l"/>
            <a:r>
              <a:rPr lang="en-US" sz="1400" dirty="0"/>
              <a:t>11 mm</a:t>
            </a:r>
          </a:p>
        </p:txBody>
      </p:sp>
      <p:cxnSp>
        <p:nvCxnSpPr>
          <p:cNvPr id="16" name="Gerader Verbinder 9">
            <a:extLst>
              <a:ext uri="{FF2B5EF4-FFF2-40B4-BE49-F238E27FC236}">
                <a16:creationId xmlns:a16="http://schemas.microsoft.com/office/drawing/2014/main" id="{50C2CF89-1192-C023-4D48-6937320D356B}"/>
              </a:ext>
            </a:extLst>
          </p:cNvPr>
          <p:cNvCxnSpPr>
            <a:cxnSpLocks/>
          </p:cNvCxnSpPr>
          <p:nvPr/>
        </p:nvCxnSpPr>
        <p:spPr>
          <a:xfrm>
            <a:off x="3670565" y="2465557"/>
            <a:ext cx="0" cy="106193"/>
          </a:xfrm>
          <a:prstGeom prst="line">
            <a:avLst/>
          </a:prstGeom>
          <a:ln w="28575" cap="rnd">
            <a:solidFill>
              <a:schemeClr val="accent6"/>
            </a:solidFill>
          </a:ln>
        </p:spPr>
        <p:style>
          <a:lnRef idx="1">
            <a:schemeClr val="accent3"/>
          </a:lnRef>
          <a:fillRef idx="0">
            <a:schemeClr val="accent3"/>
          </a:fillRef>
          <a:effectRef idx="0">
            <a:schemeClr val="accent3"/>
          </a:effectRef>
          <a:fontRef idx="minor">
            <a:schemeClr val="tx1"/>
          </a:fontRef>
        </p:style>
      </p:cxnSp>
      <p:sp>
        <p:nvSpPr>
          <p:cNvPr id="17" name="Ellipse 10">
            <a:extLst>
              <a:ext uri="{FF2B5EF4-FFF2-40B4-BE49-F238E27FC236}">
                <a16:creationId xmlns:a16="http://schemas.microsoft.com/office/drawing/2014/main" id="{3A5984FF-3D07-1DEB-DD99-3CE920DC614D}"/>
              </a:ext>
            </a:extLst>
          </p:cNvPr>
          <p:cNvSpPr>
            <a:spLocks/>
          </p:cNvSpPr>
          <p:nvPr/>
        </p:nvSpPr>
        <p:spPr>
          <a:xfrm>
            <a:off x="976163" y="2396993"/>
            <a:ext cx="324000" cy="324000"/>
          </a:xfrm>
          <a:prstGeom prst="ellipse">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Ellipse 12">
            <a:extLst>
              <a:ext uri="{FF2B5EF4-FFF2-40B4-BE49-F238E27FC236}">
                <a16:creationId xmlns:a16="http://schemas.microsoft.com/office/drawing/2014/main" id="{C6B27A96-F9FC-2F2D-5F0B-4E583409D10C}"/>
              </a:ext>
            </a:extLst>
          </p:cNvPr>
          <p:cNvSpPr>
            <a:spLocks/>
          </p:cNvSpPr>
          <p:nvPr/>
        </p:nvSpPr>
        <p:spPr>
          <a:xfrm>
            <a:off x="5383168" y="2340836"/>
            <a:ext cx="324000" cy="324000"/>
          </a:xfrm>
          <a:prstGeom prst="ellipse">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aphicFrame>
        <p:nvGraphicFramePr>
          <p:cNvPr id="22" name="Table 21">
            <a:extLst>
              <a:ext uri="{FF2B5EF4-FFF2-40B4-BE49-F238E27FC236}">
                <a16:creationId xmlns:a16="http://schemas.microsoft.com/office/drawing/2014/main" id="{2B267787-EB5D-9564-E5C5-6862E3DC2A0C}"/>
              </a:ext>
            </a:extLst>
          </p:cNvPr>
          <p:cNvGraphicFramePr>
            <a:graphicFrameLocks noGrp="1"/>
          </p:cNvGraphicFramePr>
          <p:nvPr>
            <p:extLst>
              <p:ext uri="{D42A27DB-BD31-4B8C-83A1-F6EECF244321}">
                <p14:modId xmlns:p14="http://schemas.microsoft.com/office/powerpoint/2010/main" val="1657182042"/>
              </p:ext>
            </p:extLst>
          </p:nvPr>
        </p:nvGraphicFramePr>
        <p:xfrm>
          <a:off x="2428874" y="5174905"/>
          <a:ext cx="3563940" cy="1019520"/>
        </p:xfrm>
        <a:graphic>
          <a:graphicData uri="http://schemas.openxmlformats.org/drawingml/2006/table">
            <a:tbl>
              <a:tblPr firstRow="1" bandRow="1">
                <a:tableStyleId>{3B4B98B0-60AC-42C2-AFA5-B58CD77FA1E5}</a:tableStyleId>
              </a:tblPr>
              <a:tblGrid>
                <a:gridCol w="1781970">
                  <a:extLst>
                    <a:ext uri="{9D8B030D-6E8A-4147-A177-3AD203B41FA5}">
                      <a16:colId xmlns:a16="http://schemas.microsoft.com/office/drawing/2014/main" val="8465733"/>
                    </a:ext>
                  </a:extLst>
                </a:gridCol>
                <a:gridCol w="1781970">
                  <a:extLst>
                    <a:ext uri="{9D8B030D-6E8A-4147-A177-3AD203B41FA5}">
                      <a16:colId xmlns:a16="http://schemas.microsoft.com/office/drawing/2014/main" val="1959384195"/>
                    </a:ext>
                  </a:extLst>
                </a:gridCol>
              </a:tblGrid>
              <a:tr h="0">
                <a:tc>
                  <a:txBody>
                    <a:bodyPr/>
                    <a:lstStyle/>
                    <a:p>
                      <a:r>
                        <a:rPr lang="en-US" sz="1200" b="1" dirty="0">
                          <a:solidFill>
                            <a:schemeClr val="tx2"/>
                          </a:solidFill>
                        </a:rPr>
                        <a:t>Leg-length discrepancy</a:t>
                      </a:r>
                    </a:p>
                  </a:txBody>
                  <a:tcPr marL="0" marR="72000" marT="36000" marB="36000">
                    <a:lnL>
                      <a:noFill/>
                    </a:lnL>
                    <a:lnR>
                      <a:noFill/>
                    </a:lnR>
                    <a:lnT w="12700" cmpd="sng">
                      <a:noFill/>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200" b="0" dirty="0">
                          <a:solidFill>
                            <a:schemeClr val="tx2"/>
                          </a:solidFill>
                        </a:rPr>
                        <a:t>11 mm</a:t>
                      </a:r>
                    </a:p>
                  </a:txBody>
                  <a:tcPr marL="0" marR="72000" marT="36000" marB="36000">
                    <a:lnL>
                      <a:noFill/>
                    </a:lnL>
                    <a:lnR>
                      <a:noFill/>
                    </a:lnR>
                    <a:lnT w="12700" cmpd="sng">
                      <a:noFill/>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81072374"/>
                  </a:ext>
                </a:extLst>
              </a:tr>
              <a:tr h="0">
                <a:tc>
                  <a:txBody>
                    <a:bodyPr/>
                    <a:lstStyle/>
                    <a:p>
                      <a:r>
                        <a:rPr lang="en-US" sz="1200" b="1" dirty="0"/>
                        <a:t>Tube voltage</a:t>
                      </a:r>
                    </a:p>
                  </a:txBody>
                  <a:tcPr marL="0" marR="72000" marT="36000" marB="36000">
                    <a:lnL>
                      <a:noFill/>
                    </a:lnL>
                    <a:lnR>
                      <a:noFill/>
                    </a:lnR>
                    <a:lnT w="12700" cap="flat" cmpd="sng" algn="ctr">
                      <a:solidFill>
                        <a:schemeClr val="tx2"/>
                      </a:solidFill>
                      <a:prstDash val="solid"/>
                      <a:round/>
                      <a:headEnd type="none" w="med" len="med"/>
                      <a:tailEnd type="none" w="med" len="med"/>
                    </a:lnT>
                    <a:lnB w="12700" cap="flat" cmpd="sng" algn="ctr">
                      <a:solidFill>
                        <a:schemeClr val="accent4"/>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200" b="0" dirty="0"/>
                        <a:t>90 kV</a:t>
                      </a:r>
                    </a:p>
                  </a:txBody>
                  <a:tcPr marL="0" marR="72000" marT="36000" marB="36000">
                    <a:lnL>
                      <a:noFill/>
                    </a:lnL>
                    <a:lnR>
                      <a:noFill/>
                    </a:lnR>
                    <a:lnT w="12700" cap="flat" cmpd="sng" algn="ctr">
                      <a:solidFill>
                        <a:schemeClr val="tx2"/>
                      </a:solidFill>
                      <a:prstDash val="solid"/>
                      <a:round/>
                      <a:headEnd type="none" w="med" len="med"/>
                      <a:tailEnd type="none" w="med" len="med"/>
                    </a:lnT>
                    <a:lnB w="12700" cap="flat" cmpd="sng" algn="ctr">
                      <a:solidFill>
                        <a:schemeClr val="accent4"/>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30750820"/>
                  </a:ext>
                </a:extLst>
              </a:tr>
              <a:tr h="0">
                <a:tc>
                  <a:txBody>
                    <a:bodyPr/>
                    <a:lstStyle/>
                    <a:p>
                      <a:r>
                        <a:rPr lang="en-US" sz="1200" b="1" dirty="0"/>
                        <a:t>Current time product </a:t>
                      </a:r>
                    </a:p>
                  </a:txBody>
                  <a:tcPr marL="0" marR="72000" marT="36000" marB="36000">
                    <a:lnL>
                      <a:noFill/>
                    </a:lnL>
                    <a:lnR>
                      <a:noFill/>
                    </a:lnR>
                    <a:lnT w="12700" cap="flat" cmpd="sng" algn="ctr">
                      <a:solidFill>
                        <a:schemeClr val="accent4"/>
                      </a:solidFill>
                      <a:prstDash val="solid"/>
                      <a:round/>
                      <a:headEnd type="none" w="med" len="med"/>
                      <a:tailEnd type="none" w="med" len="med"/>
                    </a:lnT>
                    <a:lnB w="12700" cap="flat" cmpd="sng" algn="ctr">
                      <a:solidFill>
                        <a:schemeClr val="accent4"/>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200" b="0" dirty="0"/>
                        <a:t>12 </a:t>
                      </a:r>
                      <a:r>
                        <a:rPr lang="en-US" sz="1200" b="0" dirty="0" err="1"/>
                        <a:t>mAs</a:t>
                      </a:r>
                      <a:r>
                        <a:rPr lang="en-US" sz="1200" b="0" dirty="0"/>
                        <a:t> </a:t>
                      </a:r>
                    </a:p>
                  </a:txBody>
                  <a:tcPr marL="0" marR="72000" marT="36000" marB="36000">
                    <a:lnL>
                      <a:noFill/>
                    </a:lnL>
                    <a:lnR>
                      <a:noFill/>
                    </a:lnR>
                    <a:lnT w="12700" cap="flat" cmpd="sng" algn="ctr">
                      <a:solidFill>
                        <a:schemeClr val="accent4"/>
                      </a:solidFill>
                      <a:prstDash val="solid"/>
                      <a:round/>
                      <a:headEnd type="none" w="med" len="med"/>
                      <a:tailEnd type="none" w="med" len="med"/>
                    </a:lnT>
                    <a:lnB w="12700" cap="flat" cmpd="sng" algn="ctr">
                      <a:solidFill>
                        <a:schemeClr val="accent4"/>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89631149"/>
                  </a:ext>
                </a:extLst>
              </a:tr>
              <a:tr h="0">
                <a:tc>
                  <a:txBody>
                    <a:bodyPr/>
                    <a:lstStyle/>
                    <a:p>
                      <a:r>
                        <a:rPr lang="en-US" sz="1200" b="1" dirty="0"/>
                        <a:t>Dose area product </a:t>
                      </a:r>
                    </a:p>
                  </a:txBody>
                  <a:tcPr marL="0" marR="72000" marT="36000" marB="36000">
                    <a:lnL>
                      <a:noFill/>
                    </a:lnL>
                    <a:lnR>
                      <a:noFill/>
                    </a:lnR>
                    <a:lnT w="12700" cap="flat" cmpd="sng" algn="ctr">
                      <a:solidFill>
                        <a:schemeClr val="accent4"/>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r>
                        <a:rPr lang="en-US" sz="1200" b="0" dirty="0"/>
                        <a:t>158.2 µGy</a:t>
                      </a:r>
                      <a:r>
                        <a:rPr lang="en-US" sz="1200" b="0" dirty="0">
                          <a:sym typeface="Symbol" panose="05050102010706020507" pitchFamily="18" charset="2"/>
                        </a:rPr>
                        <a:t></a:t>
                      </a:r>
                      <a:r>
                        <a:rPr lang="en-US" sz="1200" b="0" dirty="0"/>
                        <a:t>m²</a:t>
                      </a:r>
                    </a:p>
                  </a:txBody>
                  <a:tcPr marL="0" marR="72000" marT="36000" marB="36000">
                    <a:lnL>
                      <a:noFill/>
                    </a:lnL>
                    <a:lnR>
                      <a:noFill/>
                    </a:lnR>
                    <a:lnT w="12700" cap="flat" cmpd="sng" algn="ctr">
                      <a:solidFill>
                        <a:schemeClr val="accent4"/>
                      </a:solidFill>
                      <a:prstDash val="solid"/>
                      <a:round/>
                      <a:headEnd type="none" w="med" len="med"/>
                      <a:tailEnd type="none" w="med" len="med"/>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480295402"/>
                  </a:ext>
                </a:extLst>
              </a:tr>
            </a:tbl>
          </a:graphicData>
        </a:graphic>
      </p:graphicFrame>
      <p:sp>
        <p:nvSpPr>
          <p:cNvPr id="25" name="Textfeld 7">
            <a:extLst>
              <a:ext uri="{FF2B5EF4-FFF2-40B4-BE49-F238E27FC236}">
                <a16:creationId xmlns:a16="http://schemas.microsoft.com/office/drawing/2014/main" id="{48E11DA3-E0BD-E02F-66B0-473216698A99}"/>
              </a:ext>
            </a:extLst>
          </p:cNvPr>
          <p:cNvSpPr txBox="1">
            <a:spLocks/>
          </p:cNvSpPr>
          <p:nvPr/>
        </p:nvSpPr>
        <p:spPr>
          <a:xfrm rot="5400000">
            <a:off x="5252693" y="2060076"/>
            <a:ext cx="1180946" cy="299295"/>
          </a:xfrm>
          <a:prstGeom prst="rect">
            <a:avLst/>
          </a:prstGeom>
          <a:noFill/>
        </p:spPr>
        <p:txBody>
          <a:bodyPr wrap="square" lIns="108000" tIns="72000" rIns="108000" bIns="72000" rtlCol="0" anchor="t">
            <a:spAutoFit/>
          </a:bodyPr>
          <a:lstStyle/>
          <a:p>
            <a:pPr algn="r"/>
            <a:r>
              <a:rPr lang="en-US" sz="1000" dirty="0"/>
              <a:t>StudyID: 5aag666 </a:t>
            </a:r>
          </a:p>
        </p:txBody>
      </p:sp>
      <p:graphicFrame>
        <p:nvGraphicFramePr>
          <p:cNvPr id="28" name="Table 27">
            <a:extLst>
              <a:ext uri="{FF2B5EF4-FFF2-40B4-BE49-F238E27FC236}">
                <a16:creationId xmlns:a16="http://schemas.microsoft.com/office/drawing/2014/main" id="{ADE07AC1-C488-37E0-C01A-CBB4A4FC5D6F}"/>
              </a:ext>
            </a:extLst>
          </p:cNvPr>
          <p:cNvGraphicFramePr>
            <a:graphicFrameLocks noGrp="1"/>
          </p:cNvGraphicFramePr>
          <p:nvPr>
            <p:extLst>
              <p:ext uri="{D42A27DB-BD31-4B8C-83A1-F6EECF244321}">
                <p14:modId xmlns:p14="http://schemas.microsoft.com/office/powerpoint/2010/main" val="3354197622"/>
              </p:ext>
            </p:extLst>
          </p:nvPr>
        </p:nvGraphicFramePr>
        <p:xfrm>
          <a:off x="8996362" y="2291693"/>
          <a:ext cx="2632078" cy="1895040"/>
        </p:xfrm>
        <a:graphic>
          <a:graphicData uri="http://schemas.openxmlformats.org/drawingml/2006/table">
            <a:tbl>
              <a:tblPr firstRow="1" bandRow="1">
                <a:tableStyleId>{3B4B98B0-60AC-42C2-AFA5-B58CD77FA1E5}</a:tableStyleId>
              </a:tblPr>
              <a:tblGrid>
                <a:gridCol w="1316039">
                  <a:extLst>
                    <a:ext uri="{9D8B030D-6E8A-4147-A177-3AD203B41FA5}">
                      <a16:colId xmlns:a16="http://schemas.microsoft.com/office/drawing/2014/main" val="8465733"/>
                    </a:ext>
                  </a:extLst>
                </a:gridCol>
                <a:gridCol w="1316039">
                  <a:extLst>
                    <a:ext uri="{9D8B030D-6E8A-4147-A177-3AD203B41FA5}">
                      <a16:colId xmlns:a16="http://schemas.microsoft.com/office/drawing/2014/main" val="1959384195"/>
                    </a:ext>
                  </a:extLst>
                </a:gridCol>
              </a:tblGrid>
              <a:tr h="0">
                <a:tc>
                  <a:txBody>
                    <a:bodyPr/>
                    <a:lstStyle/>
                    <a:p>
                      <a:r>
                        <a:rPr lang="en-US" sz="1200" b="1" dirty="0">
                          <a:solidFill>
                            <a:schemeClr val="tx2"/>
                          </a:solidFill>
                        </a:rPr>
                        <a:t>Leg-length discrepancy</a:t>
                      </a:r>
                    </a:p>
                  </a:txBody>
                  <a:tcPr marL="0" marR="72000" marT="36000" marB="36000">
                    <a:lnL>
                      <a:noFill/>
                    </a:lnL>
                    <a:lnR>
                      <a:noFill/>
                    </a:lnR>
                    <a:lnT w="12700" cmpd="sng">
                      <a:noFill/>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200" b="0" dirty="0">
                          <a:solidFill>
                            <a:schemeClr val="tx2"/>
                          </a:solidFill>
                        </a:rPr>
                        <a:t>15 mm</a:t>
                      </a:r>
                    </a:p>
                  </a:txBody>
                  <a:tcPr marL="0" marR="72000" marT="36000" marB="36000">
                    <a:lnL>
                      <a:noFill/>
                    </a:lnL>
                    <a:lnR>
                      <a:noFill/>
                    </a:lnR>
                    <a:lnT w="12700" cmpd="sng">
                      <a:noFill/>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81072374"/>
                  </a:ext>
                </a:extLst>
              </a:tr>
              <a:tr h="0">
                <a:tc>
                  <a:txBody>
                    <a:bodyPr/>
                    <a:lstStyle/>
                    <a:p>
                      <a:r>
                        <a:rPr lang="en-US" sz="1200" b="1" dirty="0"/>
                        <a:t>Scan range</a:t>
                      </a:r>
                    </a:p>
                  </a:txBody>
                  <a:tcPr marL="0" marR="72000" marT="36000" marB="36000">
                    <a:lnL>
                      <a:noFill/>
                    </a:lnL>
                    <a:lnR>
                      <a:noFill/>
                    </a:lnR>
                    <a:lnT w="12700" cap="flat" cmpd="sng" algn="ctr">
                      <a:solidFill>
                        <a:schemeClr val="tx2"/>
                      </a:solidFill>
                      <a:prstDash val="solid"/>
                      <a:round/>
                      <a:headEnd type="none" w="med" len="med"/>
                      <a:tailEnd type="none" w="med" len="med"/>
                    </a:lnT>
                    <a:lnB w="12700" cap="flat" cmpd="sng" algn="ctr">
                      <a:solidFill>
                        <a:schemeClr val="accent4"/>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200" b="0" dirty="0"/>
                        <a:t>104.2 cm</a:t>
                      </a:r>
                    </a:p>
                  </a:txBody>
                  <a:tcPr marL="0" marR="72000" marT="36000" marB="36000">
                    <a:lnL>
                      <a:noFill/>
                    </a:lnL>
                    <a:lnR>
                      <a:noFill/>
                    </a:lnR>
                    <a:lnT w="12700" cap="flat" cmpd="sng" algn="ctr">
                      <a:solidFill>
                        <a:schemeClr val="tx2"/>
                      </a:solidFill>
                      <a:prstDash val="solid"/>
                      <a:round/>
                      <a:headEnd type="none" w="med" len="med"/>
                      <a:tailEnd type="none" w="med" len="med"/>
                    </a:lnT>
                    <a:lnB w="12700" cap="flat" cmpd="sng" algn="ctr">
                      <a:solidFill>
                        <a:schemeClr val="accent4"/>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31446868"/>
                  </a:ext>
                </a:extLst>
              </a:tr>
              <a:tr h="0">
                <a:tc>
                  <a:txBody>
                    <a:bodyPr/>
                    <a:lstStyle/>
                    <a:p>
                      <a:r>
                        <a:rPr lang="en-US" sz="1200" b="1" dirty="0"/>
                        <a:t>Scan time</a:t>
                      </a:r>
                    </a:p>
                  </a:txBody>
                  <a:tcPr marL="0" marR="72000" marT="36000" marB="36000">
                    <a:lnL>
                      <a:noFill/>
                    </a:lnL>
                    <a:lnR>
                      <a:noFill/>
                    </a:lnR>
                    <a:lnT w="12700" cap="flat" cmpd="sng" algn="ctr">
                      <a:solidFill>
                        <a:schemeClr val="accent4"/>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200" b="0" dirty="0"/>
                        <a:t>13.1 sec</a:t>
                      </a:r>
                    </a:p>
                  </a:txBody>
                  <a:tcPr marL="0" marR="72000" marT="36000" marB="36000">
                    <a:lnL>
                      <a:noFill/>
                    </a:lnL>
                    <a:lnR>
                      <a:noFill/>
                    </a:lnR>
                    <a:lnT w="12700" cap="flat" cmpd="sng" algn="ctr">
                      <a:solidFill>
                        <a:schemeClr val="accent4"/>
                      </a:solidFill>
                      <a:prstDash val="solid"/>
                      <a:round/>
                      <a:headEnd type="none" w="med" len="med"/>
                      <a:tailEnd type="none" w="med" len="med"/>
                    </a:lnT>
                    <a:lnB w="1270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26715276"/>
                  </a:ext>
                </a:extLst>
              </a:tr>
              <a:tr h="0">
                <a:tc>
                  <a:txBody>
                    <a:bodyPr/>
                    <a:lstStyle/>
                    <a:p>
                      <a:r>
                        <a:rPr lang="en-US" sz="1200" b="1" dirty="0"/>
                        <a:t>Tube voltage</a:t>
                      </a:r>
                    </a:p>
                  </a:txBody>
                  <a:tcPr marL="0" marR="72000" marT="36000" marB="36000">
                    <a:lnL>
                      <a:noFill/>
                    </a:lnL>
                    <a:lnR>
                      <a:noFill/>
                    </a:lnR>
                    <a:lnT w="12700" cap="flat" cmpd="sng" algn="ctr">
                      <a:solidFill>
                        <a:schemeClr val="tx2"/>
                      </a:solidFill>
                      <a:prstDash val="solid"/>
                      <a:round/>
                      <a:headEnd type="none" w="med" len="med"/>
                      <a:tailEnd type="none" w="med" len="med"/>
                    </a:lnT>
                    <a:lnB w="12700" cap="flat" cmpd="sng" algn="ctr">
                      <a:solidFill>
                        <a:schemeClr val="accent4"/>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200" b="0" dirty="0"/>
                        <a:t>81 kV</a:t>
                      </a:r>
                    </a:p>
                  </a:txBody>
                  <a:tcPr marL="0" marR="72000" marT="36000" marB="36000">
                    <a:lnL>
                      <a:noFill/>
                    </a:lnL>
                    <a:lnR>
                      <a:noFill/>
                    </a:lnR>
                    <a:lnT w="12700" cap="flat" cmpd="sng" algn="ctr">
                      <a:solidFill>
                        <a:schemeClr val="tx2"/>
                      </a:solidFill>
                      <a:prstDash val="solid"/>
                      <a:round/>
                      <a:headEnd type="none" w="med" len="med"/>
                      <a:tailEnd type="none" w="med" len="med"/>
                    </a:lnT>
                    <a:lnB w="12700" cap="flat" cmpd="sng" algn="ctr">
                      <a:solidFill>
                        <a:schemeClr val="accent4"/>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30750820"/>
                  </a:ext>
                </a:extLst>
              </a:tr>
              <a:tr h="0">
                <a:tc>
                  <a:txBody>
                    <a:bodyPr/>
                    <a:lstStyle/>
                    <a:p>
                      <a:r>
                        <a:rPr lang="en-US" sz="1200" b="1" dirty="0"/>
                        <a:t>Current time product </a:t>
                      </a:r>
                    </a:p>
                  </a:txBody>
                  <a:tcPr marL="0" marR="72000" marT="36000" marB="36000">
                    <a:lnL>
                      <a:noFill/>
                    </a:lnL>
                    <a:lnR>
                      <a:noFill/>
                    </a:lnR>
                    <a:lnT w="12700" cap="flat" cmpd="sng" algn="ctr">
                      <a:solidFill>
                        <a:schemeClr val="accent4"/>
                      </a:solidFill>
                      <a:prstDash val="solid"/>
                      <a:round/>
                      <a:headEnd type="none" w="med" len="med"/>
                      <a:tailEnd type="none" w="med" len="med"/>
                    </a:lnT>
                    <a:lnB w="12700" cap="flat" cmpd="sng" algn="ctr">
                      <a:solidFill>
                        <a:schemeClr val="accent4"/>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200" b="0" dirty="0"/>
                        <a:t>497 </a:t>
                      </a:r>
                      <a:r>
                        <a:rPr lang="en-US" sz="1200" b="0" dirty="0" err="1"/>
                        <a:t>mAs</a:t>
                      </a:r>
                      <a:r>
                        <a:rPr lang="en-US" sz="1200" b="0" dirty="0"/>
                        <a:t> </a:t>
                      </a:r>
                    </a:p>
                  </a:txBody>
                  <a:tcPr marL="0" marR="72000" marT="36000" marB="36000">
                    <a:lnL>
                      <a:noFill/>
                    </a:lnL>
                    <a:lnR>
                      <a:noFill/>
                    </a:lnR>
                    <a:lnT w="12700" cap="flat" cmpd="sng" algn="ctr">
                      <a:solidFill>
                        <a:schemeClr val="accent4"/>
                      </a:solidFill>
                      <a:prstDash val="solid"/>
                      <a:round/>
                      <a:headEnd type="none" w="med" len="med"/>
                      <a:tailEnd type="none" w="med" len="med"/>
                    </a:lnT>
                    <a:lnB w="12700" cap="flat" cmpd="sng" algn="ctr">
                      <a:solidFill>
                        <a:schemeClr val="accent4"/>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89631149"/>
                  </a:ext>
                </a:extLst>
              </a:tr>
              <a:tr h="0">
                <a:tc>
                  <a:txBody>
                    <a:bodyPr/>
                    <a:lstStyle/>
                    <a:p>
                      <a:r>
                        <a:rPr lang="en-US" sz="1200" b="1" dirty="0"/>
                        <a:t>Dose area product </a:t>
                      </a:r>
                    </a:p>
                  </a:txBody>
                  <a:tcPr marL="0" marR="72000" marT="36000" marB="36000">
                    <a:lnL>
                      <a:noFill/>
                    </a:lnL>
                    <a:lnR>
                      <a:noFill/>
                    </a:lnR>
                    <a:lnT w="12700" cap="flat" cmpd="sng" algn="ctr">
                      <a:solidFill>
                        <a:schemeClr val="accent4"/>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r>
                        <a:rPr lang="en-US" sz="1200" b="0" dirty="0"/>
                        <a:t>97.4 µGy</a:t>
                      </a:r>
                      <a:r>
                        <a:rPr lang="en-US" sz="1200" b="0" dirty="0">
                          <a:sym typeface="Symbol" panose="05050102010706020507" pitchFamily="18" charset="2"/>
                        </a:rPr>
                        <a:t></a:t>
                      </a:r>
                      <a:r>
                        <a:rPr lang="en-US" sz="1200" b="0" dirty="0"/>
                        <a:t>m²</a:t>
                      </a:r>
                    </a:p>
                  </a:txBody>
                  <a:tcPr marL="0" marR="72000" marT="36000" marB="36000">
                    <a:lnL>
                      <a:noFill/>
                    </a:lnL>
                    <a:lnR>
                      <a:noFill/>
                    </a:lnR>
                    <a:lnT w="12700" cap="flat" cmpd="sng" algn="ctr">
                      <a:solidFill>
                        <a:schemeClr val="accent4"/>
                      </a:solidFill>
                      <a:prstDash val="solid"/>
                      <a:round/>
                      <a:headEnd type="none" w="med" len="med"/>
                      <a:tailEnd type="none" w="med" len="med"/>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480295402"/>
                  </a:ext>
                </a:extLst>
              </a:tr>
            </a:tbl>
          </a:graphicData>
        </a:graphic>
      </p:graphicFrame>
      <p:sp>
        <p:nvSpPr>
          <p:cNvPr id="29" name="Inhaltsplatzhalter 7">
            <a:extLst>
              <a:ext uri="{FF2B5EF4-FFF2-40B4-BE49-F238E27FC236}">
                <a16:creationId xmlns:a16="http://schemas.microsoft.com/office/drawing/2014/main" id="{CE193E41-C8F9-BFF3-EDBF-6F020F1C5B94}"/>
              </a:ext>
            </a:extLst>
          </p:cNvPr>
          <p:cNvSpPr txBox="1">
            <a:spLocks/>
          </p:cNvSpPr>
          <p:nvPr/>
        </p:nvSpPr>
        <p:spPr>
          <a:xfrm>
            <a:off x="8991600" y="1619250"/>
            <a:ext cx="2636838" cy="492443"/>
          </a:xfrm>
          <a:prstGeom prst="rect">
            <a:avLst/>
          </a:prstGeom>
        </p:spPr>
        <p:txBody>
          <a:bodyPr vert="horz" wrap="square" lIns="0" tIns="0" rIns="0" bIns="0" rtlCol="0" anchor="t">
            <a:spAutoFit/>
          </a:bodyPr>
          <a:lstStyle>
            <a:lvl1pPr marL="0" indent="0" algn="l" defTabSz="914400" rtl="0" eaLnBrk="1" latinLnBrk="0" hangingPunct="1">
              <a:lnSpc>
                <a:spcPct val="100000"/>
              </a:lnSpc>
              <a:spcBef>
                <a:spcPts val="0"/>
              </a:spcBef>
              <a:buFont typeface="Arial" panose="020B0604020202020204" pitchFamily="34" charset="0"/>
              <a:buNone/>
              <a:defRPr sz="1800" b="1" kern="1200">
                <a:solidFill>
                  <a:schemeClr val="tx1"/>
                </a:solidFill>
                <a:latin typeface="+mn-lt"/>
                <a:ea typeface="+mn-ea"/>
                <a:cs typeface="+mn-cs"/>
              </a:defRPr>
            </a:lvl1pPr>
            <a:lvl2pPr marL="0" indent="0" algn="l" defTabSz="914400" rtl="0" eaLnBrk="1" latinLnBrk="0" hangingPunct="1">
              <a:lnSpc>
                <a:spcPct val="100000"/>
              </a:lnSpc>
              <a:spcBef>
                <a:spcPts val="0"/>
              </a:spcBef>
              <a:buClr>
                <a:schemeClr val="bg2"/>
              </a:buClr>
              <a:buFont typeface="Arial" panose="020B0604020202020204" pitchFamily="34" charset="0"/>
              <a:buNone/>
              <a:defRPr sz="1800" kern="1200">
                <a:solidFill>
                  <a:schemeClr val="tx1"/>
                </a:solidFill>
                <a:latin typeface="+mn-lt"/>
                <a:ea typeface="+mn-ea"/>
                <a:cs typeface="+mn-cs"/>
              </a:defRPr>
            </a:lvl2pPr>
            <a:lvl3pPr marL="216000" indent="-216000" algn="l" defTabSz="914400" rtl="0" eaLnBrk="1" latinLnBrk="0" hangingPunct="1">
              <a:lnSpc>
                <a:spcPct val="100000"/>
              </a:lnSpc>
              <a:spcBef>
                <a:spcPts val="0"/>
              </a:spcBef>
              <a:buClr>
                <a:schemeClr val="bg2"/>
              </a:buClr>
              <a:buFont typeface="Arial" panose="020B0604020202020204" pitchFamily="34" charset="0"/>
              <a:buChar char="•"/>
              <a:defRPr sz="1800" kern="1200">
                <a:solidFill>
                  <a:schemeClr val="tx1"/>
                </a:solidFill>
                <a:latin typeface="+mn-lt"/>
                <a:ea typeface="+mn-ea"/>
                <a:cs typeface="+mn-cs"/>
              </a:defRPr>
            </a:lvl3pPr>
            <a:lvl4pPr marL="432000" indent="-216000" algn="l" defTabSz="914400" rtl="0" eaLnBrk="1" latinLnBrk="0" hangingPunct="1">
              <a:lnSpc>
                <a:spcPct val="100000"/>
              </a:lnSpc>
              <a:spcBef>
                <a:spcPts val="0"/>
              </a:spcBef>
              <a:buClr>
                <a:schemeClr val="bg2"/>
              </a:buClr>
              <a:buFont typeface="Arial" panose="020B0604020202020204" pitchFamily="34" charset="0"/>
              <a:buChar char="•"/>
              <a:defRPr sz="1800" kern="1200">
                <a:solidFill>
                  <a:schemeClr val="tx1"/>
                </a:solidFill>
                <a:latin typeface="+mn-lt"/>
                <a:ea typeface="+mn-ea"/>
                <a:cs typeface="+mn-cs"/>
              </a:defRPr>
            </a:lvl4pPr>
            <a:lvl5pPr marL="648000" indent="-216000" algn="l" defTabSz="914400" rtl="0" eaLnBrk="1" latinLnBrk="0" hangingPunct="1">
              <a:lnSpc>
                <a:spcPct val="100000"/>
              </a:lnSpc>
              <a:spcBef>
                <a:spcPts val="0"/>
              </a:spcBef>
              <a:buClr>
                <a:schemeClr val="bg2"/>
              </a:buClr>
              <a:buFont typeface="Arial" panose="020B0604020202020204" pitchFamily="34" charset="0"/>
              <a:buChar char="•"/>
              <a:defRPr sz="1800" kern="1200">
                <a:solidFill>
                  <a:schemeClr val="tx1"/>
                </a:solidFill>
                <a:latin typeface="+mn-lt"/>
                <a:ea typeface="+mn-ea"/>
                <a:cs typeface="+mn-cs"/>
              </a:defRPr>
            </a:lvl5pPr>
            <a:lvl6pPr marL="864000" marR="0" indent="-216000" algn="l" defTabSz="914400" rtl="0" eaLnBrk="1" fontAlgn="auto" latinLnBrk="0" hangingPunct="1">
              <a:lnSpc>
                <a:spcPct val="100000"/>
              </a:lnSpc>
              <a:spcBef>
                <a:spcPts val="0"/>
              </a:spcBef>
              <a:spcAft>
                <a:spcPts val="0"/>
              </a:spcAft>
              <a:buClr>
                <a:schemeClr val="bg2"/>
              </a:buClr>
              <a:buSzTx/>
              <a:buFont typeface="Arial" panose="020B0604020202020204" pitchFamily="34" charset="0"/>
              <a:buChar char="•"/>
              <a:tabLst/>
              <a:defRPr sz="1800" kern="1200">
                <a:solidFill>
                  <a:schemeClr val="tx1"/>
                </a:solidFill>
                <a:latin typeface="+mn-lt"/>
                <a:ea typeface="+mn-ea"/>
                <a:cs typeface="+mn-cs"/>
              </a:defRPr>
            </a:lvl6pPr>
            <a:lvl7pPr marL="1080000" indent="-216000" algn="l" defTabSz="914400" rtl="0" eaLnBrk="1" latinLnBrk="0" hangingPunct="1">
              <a:spcBef>
                <a:spcPts val="0"/>
              </a:spcBef>
              <a:buClr>
                <a:schemeClr val="bg2"/>
              </a:buClr>
              <a:buFont typeface="Arial" panose="020B0604020202020204" pitchFamily="34" charset="0"/>
              <a:buChar char="•"/>
              <a:defRPr sz="1800" kern="1200">
                <a:solidFill>
                  <a:schemeClr val="tx1"/>
                </a:solidFill>
                <a:latin typeface="+mn-lt"/>
                <a:ea typeface="+mn-ea"/>
                <a:cs typeface="+mn-cs"/>
              </a:defRPr>
            </a:lvl7pPr>
            <a:lvl8pPr marL="1296000" marR="0" indent="-216000" algn="l" defTabSz="914400" rtl="0" eaLnBrk="1" fontAlgn="auto" latinLnBrk="0" hangingPunct="1">
              <a:lnSpc>
                <a:spcPct val="100000"/>
              </a:lnSpc>
              <a:spcBef>
                <a:spcPts val="0"/>
              </a:spcBef>
              <a:spcAft>
                <a:spcPts val="0"/>
              </a:spcAft>
              <a:buClr>
                <a:schemeClr val="bg2"/>
              </a:buClr>
              <a:buSzTx/>
              <a:buFont typeface="Arial" panose="020B0604020202020204" pitchFamily="34" charset="0"/>
              <a:buChar char="•"/>
              <a:tabLst/>
              <a:defRPr sz="1800" kern="1200">
                <a:solidFill>
                  <a:schemeClr val="tx1"/>
                </a:solidFill>
                <a:latin typeface="+mn-lt"/>
                <a:ea typeface="+mn-ea"/>
                <a:cs typeface="+mn-cs"/>
              </a:defRPr>
            </a:lvl8pPr>
            <a:lvl9pPr marL="0" indent="0" algn="l" defTabSz="914400" rtl="0" eaLnBrk="1" latinLnBrk="0" hangingPunct="1">
              <a:spcBef>
                <a:spcPts val="1600"/>
              </a:spcBef>
              <a:buFontTx/>
              <a:buNone/>
              <a:defRPr sz="1400" kern="1200">
                <a:solidFill>
                  <a:schemeClr val="tx1"/>
                </a:solidFill>
                <a:latin typeface="+mn-lt"/>
                <a:ea typeface="+mn-ea"/>
                <a:cs typeface="+mn-cs"/>
              </a:defRPr>
            </a:lvl9pPr>
          </a:lstStyle>
          <a:p>
            <a:r>
              <a:rPr lang="en-US" sz="2000" dirty="0">
                <a:solidFill>
                  <a:schemeClr val="tx2"/>
                </a:solidFill>
              </a:rPr>
              <a:t>True2scale Body Scan</a:t>
            </a:r>
            <a:r>
              <a:rPr lang="en-US" sz="2000" baseline="30000" dirty="0">
                <a:solidFill>
                  <a:schemeClr val="tx2"/>
                </a:solidFill>
              </a:rPr>
              <a:t>1</a:t>
            </a:r>
          </a:p>
          <a:p>
            <a:r>
              <a:rPr lang="en-GB" sz="1200" b="0" dirty="0" err="1"/>
              <a:t>a.p.</a:t>
            </a:r>
            <a:r>
              <a:rPr lang="en-GB" sz="1200" b="0" dirty="0"/>
              <a:t> using upright L protocol</a:t>
            </a:r>
          </a:p>
        </p:txBody>
      </p:sp>
      <p:sp>
        <p:nvSpPr>
          <p:cNvPr id="56" name="Textfeld 7">
            <a:extLst>
              <a:ext uri="{FF2B5EF4-FFF2-40B4-BE49-F238E27FC236}">
                <a16:creationId xmlns:a16="http://schemas.microsoft.com/office/drawing/2014/main" id="{F46F1B97-08B2-6FDE-5FF5-E616421BBE83}"/>
              </a:ext>
            </a:extLst>
          </p:cNvPr>
          <p:cNvSpPr txBox="1">
            <a:spLocks/>
          </p:cNvSpPr>
          <p:nvPr/>
        </p:nvSpPr>
        <p:spPr>
          <a:xfrm rot="5400000">
            <a:off x="8073679" y="2060077"/>
            <a:ext cx="1180946" cy="299295"/>
          </a:xfrm>
          <a:prstGeom prst="rect">
            <a:avLst/>
          </a:prstGeom>
          <a:noFill/>
        </p:spPr>
        <p:txBody>
          <a:bodyPr wrap="square" lIns="108000" tIns="72000" rIns="108000" bIns="72000" rtlCol="0" anchor="t">
            <a:spAutoFit/>
          </a:bodyPr>
          <a:lstStyle/>
          <a:p>
            <a:pPr algn="r"/>
            <a:r>
              <a:rPr lang="en-US" sz="1000" dirty="0"/>
              <a:t>StudyID: 5aag664 </a:t>
            </a:r>
          </a:p>
        </p:txBody>
      </p:sp>
      <p:sp>
        <p:nvSpPr>
          <p:cNvPr id="57" name="Rectangle 56">
            <a:extLst>
              <a:ext uri="{FF2B5EF4-FFF2-40B4-BE49-F238E27FC236}">
                <a16:creationId xmlns:a16="http://schemas.microsoft.com/office/drawing/2014/main" id="{64349412-E179-3F25-377E-F4B0845FE629}"/>
              </a:ext>
            </a:extLst>
          </p:cNvPr>
          <p:cNvSpPr>
            <a:spLocks/>
          </p:cNvSpPr>
          <p:nvPr/>
        </p:nvSpPr>
        <p:spPr>
          <a:xfrm>
            <a:off x="6175375" y="1619250"/>
            <a:ext cx="2638425" cy="4575175"/>
          </a:xfrm>
          <a:prstGeom prst="rect">
            <a:avLst/>
          </a:prstGeom>
          <a:noFill/>
          <a:ln>
            <a:solidFill>
              <a:srgbClr val="1B1B1B"/>
            </a:solid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t"/>
          <a:lstStyle/>
          <a:p>
            <a:pPr algn="l"/>
            <a:endParaRPr lang="en-US" dirty="0" err="1">
              <a:solidFill>
                <a:schemeClr val="bg1"/>
              </a:solidFill>
            </a:endParaRPr>
          </a:p>
        </p:txBody>
      </p:sp>
      <p:sp>
        <p:nvSpPr>
          <p:cNvPr id="58" name="Gleichschenkliges Dreieck 14">
            <a:extLst>
              <a:ext uri="{FF2B5EF4-FFF2-40B4-BE49-F238E27FC236}">
                <a16:creationId xmlns:a16="http://schemas.microsoft.com/office/drawing/2014/main" id="{78F780F5-DBE6-7A34-36B9-73A40A0BF5C9}"/>
              </a:ext>
            </a:extLst>
          </p:cNvPr>
          <p:cNvSpPr>
            <a:spLocks/>
          </p:cNvSpPr>
          <p:nvPr/>
        </p:nvSpPr>
        <p:spPr>
          <a:xfrm>
            <a:off x="7174307" y="3468620"/>
            <a:ext cx="108000" cy="108000"/>
          </a:xfrm>
          <a:prstGeom prst="triangle">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59" name="Textfeld 8">
            <a:extLst>
              <a:ext uri="{FF2B5EF4-FFF2-40B4-BE49-F238E27FC236}">
                <a16:creationId xmlns:a16="http://schemas.microsoft.com/office/drawing/2014/main" id="{A4656F3B-E03F-BC79-8A40-20968BD48678}"/>
              </a:ext>
            </a:extLst>
          </p:cNvPr>
          <p:cNvSpPr txBox="1">
            <a:spLocks/>
          </p:cNvSpPr>
          <p:nvPr/>
        </p:nvSpPr>
        <p:spPr>
          <a:xfrm>
            <a:off x="7364261" y="3414897"/>
            <a:ext cx="508152" cy="215444"/>
          </a:xfrm>
          <a:prstGeom prst="rect">
            <a:avLst/>
          </a:prstGeom>
          <a:noFill/>
        </p:spPr>
        <p:txBody>
          <a:bodyPr wrap="none" lIns="0" tIns="0" rIns="0" bIns="0" rtlCol="0">
            <a:spAutoFit/>
          </a:bodyPr>
          <a:lstStyle/>
          <a:p>
            <a:pPr algn="l"/>
            <a:r>
              <a:rPr lang="en-US" sz="1400" dirty="0"/>
              <a:t>15 mm</a:t>
            </a:r>
          </a:p>
        </p:txBody>
      </p:sp>
    </p:spTree>
    <p:extLst>
      <p:ext uri="{BB962C8B-B14F-4D97-AF65-F5344CB8AC3E}">
        <p14:creationId xmlns:p14="http://schemas.microsoft.com/office/powerpoint/2010/main" val="340556364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8789FE-0EFC-CC63-59A1-D7BC914ED81D}"/>
            </a:ext>
          </a:extLst>
        </p:cNvPr>
        <p:cNvGrpSpPr/>
        <p:nvPr/>
      </p:nvGrpSpPr>
      <p:grpSpPr>
        <a:xfrm>
          <a:off x="0" y="0"/>
          <a:ext cx="0" cy="0"/>
          <a:chOff x="0" y="0"/>
          <a:chExt cx="0" cy="0"/>
        </a:xfrm>
      </p:grpSpPr>
      <p:graphicFrame>
        <p:nvGraphicFramePr>
          <p:cNvPr id="7" name="think-cell data - do not delete" hidden="1">
            <a:extLst>
              <a:ext uri="{FF2B5EF4-FFF2-40B4-BE49-F238E27FC236}">
                <a16:creationId xmlns:a16="http://schemas.microsoft.com/office/drawing/2014/main" id="{8D7D7417-3299-89FE-8A3E-73E2D33E0A3C}"/>
              </a:ext>
            </a:extLst>
          </p:cNvPr>
          <p:cNvGraphicFramePr>
            <a:graphicFrameLocks/>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60" imgH="360" progId="TCLayout.ActiveDocument.1">
                  <p:embed/>
                </p:oleObj>
              </mc:Choice>
              <mc:Fallback>
                <p:oleObj name="think-cell Slide" r:id="rId3" imgW="360" imgH="360" progId="TCLayout.ActiveDocument.1">
                  <p:embed/>
                  <p:pic>
                    <p:nvPicPr>
                      <p:cNvPr id="7" name="think-cell data - do not delete" hidden="1">
                        <a:extLst>
                          <a:ext uri="{FF2B5EF4-FFF2-40B4-BE49-F238E27FC236}">
                            <a16:creationId xmlns:a16="http://schemas.microsoft.com/office/drawing/2014/main" id="{8D7D7417-3299-89FE-8A3E-73E2D33E0A3C}"/>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7C07B042-F7DC-2925-04D7-50380D4A47D4}"/>
              </a:ext>
            </a:extLst>
          </p:cNvPr>
          <p:cNvSpPr>
            <a:spLocks noGrp="1"/>
          </p:cNvSpPr>
          <p:nvPr>
            <p:ph type="title"/>
          </p:nvPr>
        </p:nvSpPr>
        <p:spPr/>
        <p:txBody>
          <a:bodyPr vert="horz" rIns="0"/>
          <a:lstStyle/>
          <a:p>
            <a:r>
              <a:rPr lang="en-GB" dirty="0"/>
              <a:t>Multitom Rax True2scale Body Scan</a:t>
            </a:r>
            <a:r>
              <a:rPr lang="en-GB" baseline="30000" dirty="0"/>
              <a:t>1</a:t>
            </a:r>
            <a:br>
              <a:rPr lang="en-GB" dirty="0"/>
            </a:br>
            <a:r>
              <a:rPr lang="en-GB" dirty="0">
                <a:solidFill>
                  <a:schemeClr val="tx1"/>
                </a:solidFill>
              </a:rPr>
              <a:t>Diagnostic Findings &amp; Results</a:t>
            </a:r>
            <a:endParaRPr lang="en-US" dirty="0">
              <a:solidFill>
                <a:schemeClr val="tx1"/>
              </a:solidFill>
            </a:endParaRPr>
          </a:p>
        </p:txBody>
      </p:sp>
      <p:sp>
        <p:nvSpPr>
          <p:cNvPr id="3" name="Text Placeholder 2">
            <a:extLst>
              <a:ext uri="{FF2B5EF4-FFF2-40B4-BE49-F238E27FC236}">
                <a16:creationId xmlns:a16="http://schemas.microsoft.com/office/drawing/2014/main" id="{F7ADC73D-B7E2-9B96-7BBC-DCEF18CEE633}"/>
              </a:ext>
            </a:extLst>
          </p:cNvPr>
          <p:cNvSpPr>
            <a:spLocks noGrp="1"/>
          </p:cNvSpPr>
          <p:nvPr>
            <p:ph type="body" sz="quarter" idx="15"/>
          </p:nvPr>
        </p:nvSpPr>
        <p:spPr>
          <a:xfrm>
            <a:off x="539999" y="6297348"/>
            <a:ext cx="8456363" cy="360000"/>
          </a:xfrm>
        </p:spPr>
        <p:txBody>
          <a:bodyPr/>
          <a:lstStyle/>
          <a:p>
            <a:r>
              <a:rPr lang="en-GB" dirty="0"/>
              <a:t>The products/features (mentioned herein) are not commercially available in all countries. </a:t>
            </a:r>
            <a:br>
              <a:rPr lang="en-GB" dirty="0"/>
            </a:br>
            <a:r>
              <a:rPr lang="en-GB" dirty="0"/>
              <a:t>Their future availability cannot be guaranteed. | 1 Option</a:t>
            </a:r>
          </a:p>
        </p:txBody>
      </p:sp>
      <p:sp>
        <p:nvSpPr>
          <p:cNvPr id="4" name="Date Placeholder 3">
            <a:extLst>
              <a:ext uri="{FF2B5EF4-FFF2-40B4-BE49-F238E27FC236}">
                <a16:creationId xmlns:a16="http://schemas.microsoft.com/office/drawing/2014/main" id="{44E6EE72-3BB1-F80C-5382-C5BFBB766DA1}"/>
              </a:ext>
            </a:extLst>
          </p:cNvPr>
          <p:cNvSpPr>
            <a:spLocks noGrp="1"/>
          </p:cNvSpPr>
          <p:nvPr>
            <p:ph type="dt" sz="half" idx="16"/>
          </p:nvPr>
        </p:nvSpPr>
        <p:spPr/>
        <p:txBody>
          <a:bodyPr/>
          <a:lstStyle/>
          <a:p>
            <a:pPr algn="r"/>
            <a:r>
              <a:rPr lang="en-US"/>
              <a:t>Unrestricted © Siemens Healthineers, 2026</a:t>
            </a:r>
            <a:endParaRPr lang="en-US" dirty="0"/>
          </a:p>
        </p:txBody>
      </p:sp>
      <p:sp>
        <p:nvSpPr>
          <p:cNvPr id="5" name="Footer Placeholder 4">
            <a:extLst>
              <a:ext uri="{FF2B5EF4-FFF2-40B4-BE49-F238E27FC236}">
                <a16:creationId xmlns:a16="http://schemas.microsoft.com/office/drawing/2014/main" id="{3C16F4EC-137C-94CE-9782-1412BE432E83}"/>
              </a:ext>
            </a:extLst>
          </p:cNvPr>
          <p:cNvSpPr>
            <a:spLocks noGrp="1"/>
          </p:cNvSpPr>
          <p:nvPr>
            <p:ph type="ftr" sz="quarter" idx="17"/>
          </p:nvPr>
        </p:nvSpPr>
        <p:spPr/>
        <p:txBody>
          <a:bodyPr/>
          <a:lstStyle/>
          <a:p>
            <a:r>
              <a:rPr lang="en-US" dirty="0"/>
              <a:t>SHS DI XP</a:t>
            </a:r>
          </a:p>
        </p:txBody>
      </p:sp>
      <p:sp>
        <p:nvSpPr>
          <p:cNvPr id="6" name="Slide Number Placeholder 5">
            <a:extLst>
              <a:ext uri="{FF2B5EF4-FFF2-40B4-BE49-F238E27FC236}">
                <a16:creationId xmlns:a16="http://schemas.microsoft.com/office/drawing/2014/main" id="{8243ED9C-88F5-4EDD-42B1-D4DE2A6CBEEC}"/>
              </a:ext>
            </a:extLst>
          </p:cNvPr>
          <p:cNvSpPr>
            <a:spLocks noGrp="1"/>
          </p:cNvSpPr>
          <p:nvPr>
            <p:ph type="sldNum" sz="quarter" idx="18"/>
          </p:nvPr>
        </p:nvSpPr>
        <p:spPr/>
        <p:txBody>
          <a:bodyPr/>
          <a:lstStyle/>
          <a:p>
            <a:fld id="{42B424FB-C8CA-40D0-9E9F-83B6197CB6E7}" type="slidenum">
              <a:rPr lang="en-US" smtClean="0"/>
              <a:pPr/>
              <a:t>6</a:t>
            </a:fld>
            <a:endParaRPr lang="en-US" b="1" dirty="0"/>
          </a:p>
        </p:txBody>
      </p:sp>
      <p:grpSp>
        <p:nvGrpSpPr>
          <p:cNvPr id="23" name="Group 22">
            <a:extLst>
              <a:ext uri="{FF2B5EF4-FFF2-40B4-BE49-F238E27FC236}">
                <a16:creationId xmlns:a16="http://schemas.microsoft.com/office/drawing/2014/main" id="{F8532D3D-4D9B-5142-1015-10BF10E4766A}"/>
              </a:ext>
            </a:extLst>
          </p:cNvPr>
          <p:cNvGrpSpPr/>
          <p:nvPr/>
        </p:nvGrpSpPr>
        <p:grpSpPr>
          <a:xfrm>
            <a:off x="539749" y="1619250"/>
            <a:ext cx="5454651" cy="980220"/>
            <a:chOff x="539749" y="1619250"/>
            <a:chExt cx="5454651" cy="980220"/>
          </a:xfrm>
        </p:grpSpPr>
        <p:sp>
          <p:nvSpPr>
            <p:cNvPr id="8" name="Inhaltsplatzhalter 7">
              <a:extLst>
                <a:ext uri="{FF2B5EF4-FFF2-40B4-BE49-F238E27FC236}">
                  <a16:creationId xmlns:a16="http://schemas.microsoft.com/office/drawing/2014/main" id="{CD2F5384-F839-2755-0DB7-A658A8FDC1C7}"/>
                </a:ext>
              </a:extLst>
            </p:cNvPr>
            <p:cNvSpPr txBox="1">
              <a:spLocks/>
            </p:cNvSpPr>
            <p:nvPr/>
          </p:nvSpPr>
          <p:spPr>
            <a:xfrm>
              <a:off x="539749" y="1619250"/>
              <a:ext cx="5454651" cy="307777"/>
            </a:xfrm>
            <a:prstGeom prst="rect">
              <a:avLst/>
            </a:prstGeom>
          </p:spPr>
          <p:txBody>
            <a:bodyPr vert="horz" lIns="0" tIns="0" rIns="0" bIns="0" rtlCol="0" anchor="t">
              <a:spAutoFit/>
            </a:bodyPr>
            <a:lstStyle>
              <a:defPPr>
                <a:defRPr lang="de-DE"/>
              </a:defPPr>
              <a:lvl1pPr indent="0">
                <a:lnSpc>
                  <a:spcPct val="100000"/>
                </a:lnSpc>
                <a:spcBef>
                  <a:spcPts val="0"/>
                </a:spcBef>
                <a:buFont typeface="Arial" panose="020B0604020202020204" pitchFamily="34" charset="0"/>
                <a:buNone/>
                <a:defRPr sz="2000" b="1">
                  <a:solidFill>
                    <a:schemeClr val="tx2"/>
                  </a:solidFill>
                </a:defRPr>
              </a:lvl1pPr>
              <a:lvl2pPr marL="0" indent="0">
                <a:lnSpc>
                  <a:spcPct val="100000"/>
                </a:lnSpc>
                <a:spcBef>
                  <a:spcPts val="0"/>
                </a:spcBef>
                <a:buClr>
                  <a:schemeClr val="bg2"/>
                </a:buClr>
                <a:buFont typeface="Arial" panose="020B0604020202020204" pitchFamily="34" charset="0"/>
                <a:buNone/>
              </a:lvl2pPr>
              <a:lvl3pPr marL="216000" indent="-216000">
                <a:lnSpc>
                  <a:spcPct val="100000"/>
                </a:lnSpc>
                <a:spcBef>
                  <a:spcPts val="0"/>
                </a:spcBef>
                <a:buClr>
                  <a:schemeClr val="bg2"/>
                </a:buClr>
                <a:buFont typeface="Arial" panose="020B0604020202020204" pitchFamily="34" charset="0"/>
                <a:buChar char="•"/>
              </a:lvl3pPr>
              <a:lvl4pPr marL="432000" indent="-216000">
                <a:lnSpc>
                  <a:spcPct val="100000"/>
                </a:lnSpc>
                <a:spcBef>
                  <a:spcPts val="0"/>
                </a:spcBef>
                <a:buClr>
                  <a:schemeClr val="bg2"/>
                </a:buClr>
                <a:buFont typeface="Arial" panose="020B0604020202020204" pitchFamily="34" charset="0"/>
                <a:buChar char="•"/>
              </a:lvl4pPr>
              <a:lvl5pPr marL="648000" indent="-216000">
                <a:lnSpc>
                  <a:spcPct val="100000"/>
                </a:lnSpc>
                <a:spcBef>
                  <a:spcPts val="0"/>
                </a:spcBef>
                <a:buClr>
                  <a:schemeClr val="bg2"/>
                </a:buClr>
                <a:buFont typeface="Arial" panose="020B0604020202020204" pitchFamily="34" charset="0"/>
                <a:buChar char="•"/>
              </a:lvl5pPr>
              <a:lvl6pPr marL="864000" marR="0" indent="-216000" fontAlgn="auto">
                <a:lnSpc>
                  <a:spcPct val="100000"/>
                </a:lnSpc>
                <a:spcBef>
                  <a:spcPts val="0"/>
                </a:spcBef>
                <a:spcAft>
                  <a:spcPts val="0"/>
                </a:spcAft>
                <a:buClr>
                  <a:schemeClr val="bg2"/>
                </a:buClr>
                <a:buSzTx/>
                <a:buFont typeface="Arial" panose="020B0604020202020204" pitchFamily="34" charset="0"/>
                <a:buChar char="•"/>
                <a:tabLst/>
              </a:lvl6pPr>
              <a:lvl7pPr marL="1080000" indent="-216000">
                <a:spcBef>
                  <a:spcPts val="0"/>
                </a:spcBef>
                <a:buClr>
                  <a:schemeClr val="bg2"/>
                </a:buClr>
                <a:buFont typeface="Arial" panose="020B0604020202020204" pitchFamily="34" charset="0"/>
                <a:buChar char="•"/>
              </a:lvl7pPr>
              <a:lvl8pPr marL="1296000" marR="0" indent="-216000" fontAlgn="auto">
                <a:lnSpc>
                  <a:spcPct val="100000"/>
                </a:lnSpc>
                <a:spcBef>
                  <a:spcPts val="0"/>
                </a:spcBef>
                <a:spcAft>
                  <a:spcPts val="0"/>
                </a:spcAft>
                <a:buClr>
                  <a:schemeClr val="bg2"/>
                </a:buClr>
                <a:buSzTx/>
                <a:buFont typeface="Arial" panose="020B0604020202020204" pitchFamily="34" charset="0"/>
                <a:buChar char="•"/>
                <a:tabLst/>
              </a:lvl8pPr>
              <a:lvl9pPr marL="0" indent="0">
                <a:spcBef>
                  <a:spcPts val="1600"/>
                </a:spcBef>
                <a:buFontTx/>
                <a:buNone/>
                <a:defRPr sz="1400"/>
              </a:lvl9pPr>
            </a:lstStyle>
            <a:p>
              <a:r>
                <a:rPr lang="en-US"/>
                <a:t>Results</a:t>
              </a:r>
              <a:endParaRPr lang="en-US" dirty="0"/>
            </a:p>
          </p:txBody>
        </p:sp>
        <p:sp>
          <p:nvSpPr>
            <p:cNvPr id="9" name="Inhaltsplatzhalter 7">
              <a:extLst>
                <a:ext uri="{FF2B5EF4-FFF2-40B4-BE49-F238E27FC236}">
                  <a16:creationId xmlns:a16="http://schemas.microsoft.com/office/drawing/2014/main" id="{9F03B84C-5A9B-224C-1496-B9DED54831F3}"/>
                </a:ext>
              </a:extLst>
            </p:cNvPr>
            <p:cNvSpPr txBox="1">
              <a:spLocks/>
            </p:cNvSpPr>
            <p:nvPr/>
          </p:nvSpPr>
          <p:spPr>
            <a:xfrm>
              <a:off x="539749" y="2107027"/>
              <a:ext cx="5454651" cy="492443"/>
            </a:xfrm>
            <a:prstGeom prst="rect">
              <a:avLst/>
            </a:prstGeom>
          </p:spPr>
          <p:txBody>
            <a:bodyPr vert="horz" wrap="square" lIns="0" tIns="0" rIns="0" bIns="0" rtlCol="0" anchor="t">
              <a:spAutoFit/>
            </a:bodyPr>
            <a:lstStyle>
              <a:lvl1pPr marL="0" indent="0" algn="l" defTabSz="914400" rtl="0" eaLnBrk="1" latinLnBrk="0" hangingPunct="1">
                <a:lnSpc>
                  <a:spcPct val="100000"/>
                </a:lnSpc>
                <a:spcBef>
                  <a:spcPts val="0"/>
                </a:spcBef>
                <a:buFont typeface="Arial" panose="020B0604020202020204" pitchFamily="34" charset="0"/>
                <a:buNone/>
                <a:defRPr sz="1800" b="1" kern="1200">
                  <a:solidFill>
                    <a:schemeClr val="tx1"/>
                  </a:solidFill>
                  <a:latin typeface="+mn-lt"/>
                  <a:ea typeface="+mn-ea"/>
                  <a:cs typeface="+mn-cs"/>
                </a:defRPr>
              </a:lvl1pPr>
              <a:lvl2pPr marL="0" indent="0" algn="l" defTabSz="914400" rtl="0" eaLnBrk="1" latinLnBrk="0" hangingPunct="1">
                <a:lnSpc>
                  <a:spcPct val="100000"/>
                </a:lnSpc>
                <a:spcBef>
                  <a:spcPts val="0"/>
                </a:spcBef>
                <a:buClr>
                  <a:schemeClr val="bg2"/>
                </a:buClr>
                <a:buFont typeface="Arial" panose="020B0604020202020204" pitchFamily="34" charset="0"/>
                <a:buNone/>
                <a:defRPr sz="1800" kern="1200">
                  <a:solidFill>
                    <a:schemeClr val="tx1"/>
                  </a:solidFill>
                  <a:latin typeface="+mn-lt"/>
                  <a:ea typeface="+mn-ea"/>
                  <a:cs typeface="+mn-cs"/>
                </a:defRPr>
              </a:lvl2pPr>
              <a:lvl3pPr marL="216000" indent="-216000" algn="l" defTabSz="914400" rtl="0" eaLnBrk="1" latinLnBrk="0" hangingPunct="1">
                <a:lnSpc>
                  <a:spcPct val="100000"/>
                </a:lnSpc>
                <a:spcBef>
                  <a:spcPts val="0"/>
                </a:spcBef>
                <a:buClr>
                  <a:schemeClr val="bg2"/>
                </a:buClr>
                <a:buFont typeface="Arial" panose="020B0604020202020204" pitchFamily="34" charset="0"/>
                <a:buChar char="•"/>
                <a:defRPr sz="1800" kern="1200">
                  <a:solidFill>
                    <a:schemeClr val="tx1"/>
                  </a:solidFill>
                  <a:latin typeface="+mn-lt"/>
                  <a:ea typeface="+mn-ea"/>
                  <a:cs typeface="+mn-cs"/>
                </a:defRPr>
              </a:lvl3pPr>
              <a:lvl4pPr marL="432000" indent="-216000" algn="l" defTabSz="914400" rtl="0" eaLnBrk="1" latinLnBrk="0" hangingPunct="1">
                <a:lnSpc>
                  <a:spcPct val="100000"/>
                </a:lnSpc>
                <a:spcBef>
                  <a:spcPts val="0"/>
                </a:spcBef>
                <a:buClr>
                  <a:schemeClr val="bg2"/>
                </a:buClr>
                <a:buFont typeface="Arial" panose="020B0604020202020204" pitchFamily="34" charset="0"/>
                <a:buChar char="•"/>
                <a:defRPr sz="1800" kern="1200">
                  <a:solidFill>
                    <a:schemeClr val="tx1"/>
                  </a:solidFill>
                  <a:latin typeface="+mn-lt"/>
                  <a:ea typeface="+mn-ea"/>
                  <a:cs typeface="+mn-cs"/>
                </a:defRPr>
              </a:lvl4pPr>
              <a:lvl5pPr marL="648000" indent="-216000" algn="l" defTabSz="914400" rtl="0" eaLnBrk="1" latinLnBrk="0" hangingPunct="1">
                <a:lnSpc>
                  <a:spcPct val="100000"/>
                </a:lnSpc>
                <a:spcBef>
                  <a:spcPts val="0"/>
                </a:spcBef>
                <a:buClr>
                  <a:schemeClr val="bg2"/>
                </a:buClr>
                <a:buFont typeface="Arial" panose="020B0604020202020204" pitchFamily="34" charset="0"/>
                <a:buChar char="•"/>
                <a:defRPr sz="1800" kern="1200">
                  <a:solidFill>
                    <a:schemeClr val="tx1"/>
                  </a:solidFill>
                  <a:latin typeface="+mn-lt"/>
                  <a:ea typeface="+mn-ea"/>
                  <a:cs typeface="+mn-cs"/>
                </a:defRPr>
              </a:lvl5pPr>
              <a:lvl6pPr marL="864000" marR="0" indent="-216000" algn="l" defTabSz="914400" rtl="0" eaLnBrk="1" fontAlgn="auto" latinLnBrk="0" hangingPunct="1">
                <a:lnSpc>
                  <a:spcPct val="100000"/>
                </a:lnSpc>
                <a:spcBef>
                  <a:spcPts val="0"/>
                </a:spcBef>
                <a:spcAft>
                  <a:spcPts val="0"/>
                </a:spcAft>
                <a:buClr>
                  <a:schemeClr val="bg2"/>
                </a:buClr>
                <a:buSzTx/>
                <a:buFont typeface="Arial" panose="020B0604020202020204" pitchFamily="34" charset="0"/>
                <a:buChar char="•"/>
                <a:tabLst/>
                <a:defRPr sz="1800" kern="1200">
                  <a:solidFill>
                    <a:schemeClr val="tx1"/>
                  </a:solidFill>
                  <a:latin typeface="+mn-lt"/>
                  <a:ea typeface="+mn-ea"/>
                  <a:cs typeface="+mn-cs"/>
                </a:defRPr>
              </a:lvl6pPr>
              <a:lvl7pPr marL="1080000" indent="-216000" algn="l" defTabSz="914400" rtl="0" eaLnBrk="1" latinLnBrk="0" hangingPunct="1">
                <a:spcBef>
                  <a:spcPts val="0"/>
                </a:spcBef>
                <a:buClr>
                  <a:schemeClr val="bg2"/>
                </a:buClr>
                <a:buFont typeface="Arial" panose="020B0604020202020204" pitchFamily="34" charset="0"/>
                <a:buChar char="•"/>
                <a:defRPr sz="1800" kern="1200">
                  <a:solidFill>
                    <a:schemeClr val="tx1"/>
                  </a:solidFill>
                  <a:latin typeface="+mn-lt"/>
                  <a:ea typeface="+mn-ea"/>
                  <a:cs typeface="+mn-cs"/>
                </a:defRPr>
              </a:lvl7pPr>
              <a:lvl8pPr marL="1296000" marR="0" indent="-216000" algn="l" defTabSz="914400" rtl="0" eaLnBrk="1" fontAlgn="auto" latinLnBrk="0" hangingPunct="1">
                <a:lnSpc>
                  <a:spcPct val="100000"/>
                </a:lnSpc>
                <a:spcBef>
                  <a:spcPts val="0"/>
                </a:spcBef>
                <a:spcAft>
                  <a:spcPts val="0"/>
                </a:spcAft>
                <a:buClr>
                  <a:schemeClr val="bg2"/>
                </a:buClr>
                <a:buSzTx/>
                <a:buFont typeface="Arial" panose="020B0604020202020204" pitchFamily="34" charset="0"/>
                <a:buChar char="•"/>
                <a:tabLst/>
                <a:defRPr sz="1800" kern="1200">
                  <a:solidFill>
                    <a:schemeClr val="tx1"/>
                  </a:solidFill>
                  <a:latin typeface="+mn-lt"/>
                  <a:ea typeface="+mn-ea"/>
                  <a:cs typeface="+mn-cs"/>
                </a:defRPr>
              </a:lvl8pPr>
              <a:lvl9pPr marL="0" indent="0" algn="l" defTabSz="914400" rtl="0" eaLnBrk="1" latinLnBrk="0" hangingPunct="1">
                <a:spcBef>
                  <a:spcPts val="1600"/>
                </a:spcBef>
                <a:buFontTx/>
                <a:buNone/>
                <a:defRPr sz="1400" kern="1200">
                  <a:solidFill>
                    <a:schemeClr val="tx1"/>
                  </a:solidFill>
                  <a:latin typeface="+mn-lt"/>
                  <a:ea typeface="+mn-ea"/>
                  <a:cs typeface="+mn-cs"/>
                </a:defRPr>
              </a:lvl9pPr>
            </a:lstStyle>
            <a:p>
              <a:pPr>
                <a:spcAft>
                  <a:spcPts val="300"/>
                </a:spcAft>
              </a:pPr>
              <a:r>
                <a:rPr lang="en-GB" sz="1600" b="0" dirty="0"/>
                <a:t>True2scale Body Scan</a:t>
              </a:r>
              <a:r>
                <a:rPr lang="en-GB" sz="1600" b="0" baseline="30000" dirty="0"/>
                <a:t>1</a:t>
              </a:r>
              <a:r>
                <a:rPr lang="en-GB" sz="1600" b="0" dirty="0"/>
                <a:t> reveals that the previously assumed </a:t>
              </a:r>
              <a:br>
                <a:rPr lang="en-GB" sz="1600" b="0" dirty="0"/>
              </a:br>
              <a:r>
                <a:rPr lang="en-GB" sz="1600" b="0" dirty="0"/>
                <a:t>leg-length discrepancy is greater than 11 mm (15 mm)</a:t>
              </a:r>
              <a:endParaRPr lang="en-GB" sz="1200" dirty="0"/>
            </a:p>
          </p:txBody>
        </p:sp>
        <p:cxnSp>
          <p:nvCxnSpPr>
            <p:cNvPr id="21" name="Straight Connector 20">
              <a:extLst>
                <a:ext uri="{FF2B5EF4-FFF2-40B4-BE49-F238E27FC236}">
                  <a16:creationId xmlns:a16="http://schemas.microsoft.com/office/drawing/2014/main" id="{E9979DEC-5AC4-5BE1-24BB-F8928D119426}"/>
                </a:ext>
              </a:extLst>
            </p:cNvPr>
            <p:cNvCxnSpPr>
              <a:cxnSpLocks/>
            </p:cNvCxnSpPr>
            <p:nvPr/>
          </p:nvCxnSpPr>
          <p:spPr>
            <a:xfrm>
              <a:off x="539750" y="2017027"/>
              <a:ext cx="5454650" cy="0"/>
            </a:xfrm>
            <a:prstGeom prst="line">
              <a:avLst/>
            </a:prstGeom>
            <a:ln w="12700" cap="rnd">
              <a:solidFill>
                <a:schemeClr val="tx2"/>
              </a:solidFill>
              <a:prstDash val="solid"/>
            </a:ln>
          </p:spPr>
          <p:style>
            <a:lnRef idx="1">
              <a:schemeClr val="accent1"/>
            </a:lnRef>
            <a:fillRef idx="0">
              <a:schemeClr val="accent1"/>
            </a:fillRef>
            <a:effectRef idx="0">
              <a:schemeClr val="accent1"/>
            </a:effectRef>
            <a:fontRef idx="minor">
              <a:schemeClr val="tx1"/>
            </a:fontRef>
          </p:style>
        </p:cxnSp>
      </p:grpSp>
      <p:pic>
        <p:nvPicPr>
          <p:cNvPr id="19" name="Grafik 8">
            <a:extLst>
              <a:ext uri="{FF2B5EF4-FFF2-40B4-BE49-F238E27FC236}">
                <a16:creationId xmlns:a16="http://schemas.microsoft.com/office/drawing/2014/main" id="{EF284D59-623C-F5B4-1BA1-744FDBC6682E}"/>
              </a:ext>
            </a:extLst>
          </p:cNvPr>
          <p:cNvPicPr>
            <a:picLocks noChangeAspect="1"/>
          </p:cNvPicPr>
          <p:nvPr/>
        </p:nvPicPr>
        <p:blipFill rotWithShape="1">
          <a:blip r:embed="rId5">
            <a:extLst>
              <a:ext uri="{28A0092B-C50C-407E-A947-70E740481C1C}">
                <a14:useLocalDpi xmlns:a14="http://schemas.microsoft.com/office/drawing/2010/main" val="0"/>
              </a:ext>
            </a:extLst>
          </a:blip>
          <a:srcRect l="-49932" r="-49932"/>
          <a:stretch>
            <a:fillRect/>
          </a:stretch>
        </p:blipFill>
        <p:spPr>
          <a:xfrm>
            <a:off x="9001125" y="1619250"/>
            <a:ext cx="2627314" cy="4177423"/>
          </a:xfrm>
          <a:prstGeom prst="rect">
            <a:avLst/>
          </a:prstGeom>
          <a:ln>
            <a:noFill/>
          </a:ln>
        </p:spPr>
      </p:pic>
      <p:pic>
        <p:nvPicPr>
          <p:cNvPr id="22" name="Grafik 7">
            <a:extLst>
              <a:ext uri="{FF2B5EF4-FFF2-40B4-BE49-F238E27FC236}">
                <a16:creationId xmlns:a16="http://schemas.microsoft.com/office/drawing/2014/main" id="{8519D0C0-7F9D-8326-097A-318B1525B1E8}"/>
              </a:ext>
            </a:extLst>
          </p:cNvPr>
          <p:cNvPicPr>
            <a:picLocks noChangeAspect="1"/>
          </p:cNvPicPr>
          <p:nvPr/>
        </p:nvPicPr>
        <p:blipFill rotWithShape="1">
          <a:blip r:embed="rId6">
            <a:extLst>
              <a:ext uri="{28A0092B-C50C-407E-A947-70E740481C1C}">
                <a14:useLocalDpi xmlns:a14="http://schemas.microsoft.com/office/drawing/2010/main" val="0"/>
              </a:ext>
            </a:extLst>
          </a:blip>
          <a:srcRect l="-50297" r="-50297"/>
          <a:stretch>
            <a:fillRect/>
          </a:stretch>
        </p:blipFill>
        <p:spPr>
          <a:xfrm>
            <a:off x="6175374" y="1619250"/>
            <a:ext cx="2636839" cy="4177425"/>
          </a:xfrm>
          <a:prstGeom prst="rect">
            <a:avLst/>
          </a:prstGeom>
          <a:ln>
            <a:noFill/>
          </a:ln>
        </p:spPr>
      </p:pic>
      <p:grpSp>
        <p:nvGrpSpPr>
          <p:cNvPr id="24" name="Group 23">
            <a:extLst>
              <a:ext uri="{FF2B5EF4-FFF2-40B4-BE49-F238E27FC236}">
                <a16:creationId xmlns:a16="http://schemas.microsoft.com/office/drawing/2014/main" id="{14402338-A6EA-1064-447C-2F0415363876}"/>
              </a:ext>
            </a:extLst>
          </p:cNvPr>
          <p:cNvGrpSpPr>
            <a:grpSpLocks/>
          </p:cNvGrpSpPr>
          <p:nvPr/>
        </p:nvGrpSpPr>
        <p:grpSpPr>
          <a:xfrm>
            <a:off x="539749" y="3297746"/>
            <a:ext cx="5454651" cy="980220"/>
            <a:chOff x="539749" y="1619250"/>
            <a:chExt cx="5454651" cy="980220"/>
          </a:xfrm>
        </p:grpSpPr>
        <p:sp>
          <p:nvSpPr>
            <p:cNvPr id="25" name="Inhaltsplatzhalter 7">
              <a:extLst>
                <a:ext uri="{FF2B5EF4-FFF2-40B4-BE49-F238E27FC236}">
                  <a16:creationId xmlns:a16="http://schemas.microsoft.com/office/drawing/2014/main" id="{1B69F7AC-7819-91CB-5999-463033427041}"/>
                </a:ext>
              </a:extLst>
            </p:cNvPr>
            <p:cNvSpPr txBox="1">
              <a:spLocks/>
            </p:cNvSpPr>
            <p:nvPr/>
          </p:nvSpPr>
          <p:spPr>
            <a:xfrm>
              <a:off x="539749" y="1619250"/>
              <a:ext cx="5454651" cy="307777"/>
            </a:xfrm>
            <a:prstGeom prst="rect">
              <a:avLst/>
            </a:prstGeom>
          </p:spPr>
          <p:txBody>
            <a:bodyPr vert="horz" lIns="0" tIns="0" rIns="0" bIns="0" rtlCol="0" anchor="t">
              <a:spAutoFit/>
            </a:bodyPr>
            <a:lstStyle>
              <a:defPPr>
                <a:defRPr lang="de-DE"/>
              </a:defPPr>
              <a:lvl1pPr indent="0">
                <a:lnSpc>
                  <a:spcPct val="100000"/>
                </a:lnSpc>
                <a:spcBef>
                  <a:spcPts val="0"/>
                </a:spcBef>
                <a:buFont typeface="Arial" panose="020B0604020202020204" pitchFamily="34" charset="0"/>
                <a:buNone/>
                <a:defRPr sz="2000" b="1">
                  <a:solidFill>
                    <a:schemeClr val="tx2"/>
                  </a:solidFill>
                </a:defRPr>
              </a:lvl1pPr>
              <a:lvl2pPr marL="0" indent="0">
                <a:lnSpc>
                  <a:spcPct val="100000"/>
                </a:lnSpc>
                <a:spcBef>
                  <a:spcPts val="0"/>
                </a:spcBef>
                <a:buClr>
                  <a:schemeClr val="bg2"/>
                </a:buClr>
                <a:buFont typeface="Arial" panose="020B0604020202020204" pitchFamily="34" charset="0"/>
                <a:buNone/>
              </a:lvl2pPr>
              <a:lvl3pPr marL="216000" indent="-216000">
                <a:lnSpc>
                  <a:spcPct val="100000"/>
                </a:lnSpc>
                <a:spcBef>
                  <a:spcPts val="0"/>
                </a:spcBef>
                <a:buClr>
                  <a:schemeClr val="bg2"/>
                </a:buClr>
                <a:buFont typeface="Arial" panose="020B0604020202020204" pitchFamily="34" charset="0"/>
                <a:buChar char="•"/>
              </a:lvl3pPr>
              <a:lvl4pPr marL="432000" indent="-216000">
                <a:lnSpc>
                  <a:spcPct val="100000"/>
                </a:lnSpc>
                <a:spcBef>
                  <a:spcPts val="0"/>
                </a:spcBef>
                <a:buClr>
                  <a:schemeClr val="bg2"/>
                </a:buClr>
                <a:buFont typeface="Arial" panose="020B0604020202020204" pitchFamily="34" charset="0"/>
                <a:buChar char="•"/>
              </a:lvl4pPr>
              <a:lvl5pPr marL="648000" indent="-216000">
                <a:lnSpc>
                  <a:spcPct val="100000"/>
                </a:lnSpc>
                <a:spcBef>
                  <a:spcPts val="0"/>
                </a:spcBef>
                <a:buClr>
                  <a:schemeClr val="bg2"/>
                </a:buClr>
                <a:buFont typeface="Arial" panose="020B0604020202020204" pitchFamily="34" charset="0"/>
                <a:buChar char="•"/>
              </a:lvl5pPr>
              <a:lvl6pPr marL="864000" marR="0" indent="-216000" fontAlgn="auto">
                <a:lnSpc>
                  <a:spcPct val="100000"/>
                </a:lnSpc>
                <a:spcBef>
                  <a:spcPts val="0"/>
                </a:spcBef>
                <a:spcAft>
                  <a:spcPts val="0"/>
                </a:spcAft>
                <a:buClr>
                  <a:schemeClr val="bg2"/>
                </a:buClr>
                <a:buSzTx/>
                <a:buFont typeface="Arial" panose="020B0604020202020204" pitchFamily="34" charset="0"/>
                <a:buChar char="•"/>
                <a:tabLst/>
              </a:lvl6pPr>
              <a:lvl7pPr marL="1080000" indent="-216000">
                <a:spcBef>
                  <a:spcPts val="0"/>
                </a:spcBef>
                <a:buClr>
                  <a:schemeClr val="bg2"/>
                </a:buClr>
                <a:buFont typeface="Arial" panose="020B0604020202020204" pitchFamily="34" charset="0"/>
                <a:buChar char="•"/>
              </a:lvl7pPr>
              <a:lvl8pPr marL="1296000" marR="0" indent="-216000" fontAlgn="auto">
                <a:lnSpc>
                  <a:spcPct val="100000"/>
                </a:lnSpc>
                <a:spcBef>
                  <a:spcPts val="0"/>
                </a:spcBef>
                <a:spcAft>
                  <a:spcPts val="0"/>
                </a:spcAft>
                <a:buClr>
                  <a:schemeClr val="bg2"/>
                </a:buClr>
                <a:buSzTx/>
                <a:buFont typeface="Arial" panose="020B0604020202020204" pitchFamily="34" charset="0"/>
                <a:buChar char="•"/>
                <a:tabLst/>
              </a:lvl8pPr>
              <a:lvl9pPr marL="0" indent="0">
                <a:spcBef>
                  <a:spcPts val="1600"/>
                </a:spcBef>
                <a:buFontTx/>
                <a:buNone/>
                <a:defRPr sz="1400"/>
              </a:lvl9pPr>
            </a:lstStyle>
            <a:p>
              <a:r>
                <a:rPr lang="en-US" dirty="0"/>
                <a:t>Follow-up scan after revision</a:t>
              </a:r>
            </a:p>
          </p:txBody>
        </p:sp>
        <p:sp>
          <p:nvSpPr>
            <p:cNvPr id="26" name="Inhaltsplatzhalter 7">
              <a:extLst>
                <a:ext uri="{FF2B5EF4-FFF2-40B4-BE49-F238E27FC236}">
                  <a16:creationId xmlns:a16="http://schemas.microsoft.com/office/drawing/2014/main" id="{034D0548-8EC0-5CC8-FA0D-73108877EFA0}"/>
                </a:ext>
              </a:extLst>
            </p:cNvPr>
            <p:cNvSpPr txBox="1">
              <a:spLocks/>
            </p:cNvSpPr>
            <p:nvPr/>
          </p:nvSpPr>
          <p:spPr>
            <a:xfrm>
              <a:off x="539749" y="2107027"/>
              <a:ext cx="5454651" cy="492443"/>
            </a:xfrm>
            <a:prstGeom prst="rect">
              <a:avLst/>
            </a:prstGeom>
          </p:spPr>
          <p:txBody>
            <a:bodyPr vert="horz" wrap="square" lIns="0" tIns="0" rIns="0" bIns="0" rtlCol="0" anchor="t">
              <a:spAutoFit/>
            </a:bodyPr>
            <a:lstStyle>
              <a:lvl1pPr marL="0" indent="0" algn="l" defTabSz="914400" rtl="0" eaLnBrk="1" latinLnBrk="0" hangingPunct="1">
                <a:lnSpc>
                  <a:spcPct val="100000"/>
                </a:lnSpc>
                <a:spcBef>
                  <a:spcPts val="0"/>
                </a:spcBef>
                <a:buFont typeface="Arial" panose="020B0604020202020204" pitchFamily="34" charset="0"/>
                <a:buNone/>
                <a:defRPr sz="1800" b="1" kern="1200">
                  <a:solidFill>
                    <a:schemeClr val="tx1"/>
                  </a:solidFill>
                  <a:latin typeface="+mn-lt"/>
                  <a:ea typeface="+mn-ea"/>
                  <a:cs typeface="+mn-cs"/>
                </a:defRPr>
              </a:lvl1pPr>
              <a:lvl2pPr marL="0" indent="0" algn="l" defTabSz="914400" rtl="0" eaLnBrk="1" latinLnBrk="0" hangingPunct="1">
                <a:lnSpc>
                  <a:spcPct val="100000"/>
                </a:lnSpc>
                <a:spcBef>
                  <a:spcPts val="0"/>
                </a:spcBef>
                <a:buClr>
                  <a:schemeClr val="bg2"/>
                </a:buClr>
                <a:buFont typeface="Arial" panose="020B0604020202020204" pitchFamily="34" charset="0"/>
                <a:buNone/>
                <a:defRPr sz="1800" kern="1200">
                  <a:solidFill>
                    <a:schemeClr val="tx1"/>
                  </a:solidFill>
                  <a:latin typeface="+mn-lt"/>
                  <a:ea typeface="+mn-ea"/>
                  <a:cs typeface="+mn-cs"/>
                </a:defRPr>
              </a:lvl2pPr>
              <a:lvl3pPr marL="216000" indent="-216000" algn="l" defTabSz="914400" rtl="0" eaLnBrk="1" latinLnBrk="0" hangingPunct="1">
                <a:lnSpc>
                  <a:spcPct val="100000"/>
                </a:lnSpc>
                <a:spcBef>
                  <a:spcPts val="0"/>
                </a:spcBef>
                <a:buClr>
                  <a:schemeClr val="bg2"/>
                </a:buClr>
                <a:buFont typeface="Arial" panose="020B0604020202020204" pitchFamily="34" charset="0"/>
                <a:buChar char="•"/>
                <a:defRPr sz="1800" kern="1200">
                  <a:solidFill>
                    <a:schemeClr val="tx1"/>
                  </a:solidFill>
                  <a:latin typeface="+mn-lt"/>
                  <a:ea typeface="+mn-ea"/>
                  <a:cs typeface="+mn-cs"/>
                </a:defRPr>
              </a:lvl3pPr>
              <a:lvl4pPr marL="432000" indent="-216000" algn="l" defTabSz="914400" rtl="0" eaLnBrk="1" latinLnBrk="0" hangingPunct="1">
                <a:lnSpc>
                  <a:spcPct val="100000"/>
                </a:lnSpc>
                <a:spcBef>
                  <a:spcPts val="0"/>
                </a:spcBef>
                <a:buClr>
                  <a:schemeClr val="bg2"/>
                </a:buClr>
                <a:buFont typeface="Arial" panose="020B0604020202020204" pitchFamily="34" charset="0"/>
                <a:buChar char="•"/>
                <a:defRPr sz="1800" kern="1200">
                  <a:solidFill>
                    <a:schemeClr val="tx1"/>
                  </a:solidFill>
                  <a:latin typeface="+mn-lt"/>
                  <a:ea typeface="+mn-ea"/>
                  <a:cs typeface="+mn-cs"/>
                </a:defRPr>
              </a:lvl4pPr>
              <a:lvl5pPr marL="648000" indent="-216000" algn="l" defTabSz="914400" rtl="0" eaLnBrk="1" latinLnBrk="0" hangingPunct="1">
                <a:lnSpc>
                  <a:spcPct val="100000"/>
                </a:lnSpc>
                <a:spcBef>
                  <a:spcPts val="0"/>
                </a:spcBef>
                <a:buClr>
                  <a:schemeClr val="bg2"/>
                </a:buClr>
                <a:buFont typeface="Arial" panose="020B0604020202020204" pitchFamily="34" charset="0"/>
                <a:buChar char="•"/>
                <a:defRPr sz="1800" kern="1200">
                  <a:solidFill>
                    <a:schemeClr val="tx1"/>
                  </a:solidFill>
                  <a:latin typeface="+mn-lt"/>
                  <a:ea typeface="+mn-ea"/>
                  <a:cs typeface="+mn-cs"/>
                </a:defRPr>
              </a:lvl5pPr>
              <a:lvl6pPr marL="864000" marR="0" indent="-216000" algn="l" defTabSz="914400" rtl="0" eaLnBrk="1" fontAlgn="auto" latinLnBrk="0" hangingPunct="1">
                <a:lnSpc>
                  <a:spcPct val="100000"/>
                </a:lnSpc>
                <a:spcBef>
                  <a:spcPts val="0"/>
                </a:spcBef>
                <a:spcAft>
                  <a:spcPts val="0"/>
                </a:spcAft>
                <a:buClr>
                  <a:schemeClr val="bg2"/>
                </a:buClr>
                <a:buSzTx/>
                <a:buFont typeface="Arial" panose="020B0604020202020204" pitchFamily="34" charset="0"/>
                <a:buChar char="•"/>
                <a:tabLst/>
                <a:defRPr sz="1800" kern="1200">
                  <a:solidFill>
                    <a:schemeClr val="tx1"/>
                  </a:solidFill>
                  <a:latin typeface="+mn-lt"/>
                  <a:ea typeface="+mn-ea"/>
                  <a:cs typeface="+mn-cs"/>
                </a:defRPr>
              </a:lvl6pPr>
              <a:lvl7pPr marL="1080000" indent="-216000" algn="l" defTabSz="914400" rtl="0" eaLnBrk="1" latinLnBrk="0" hangingPunct="1">
                <a:spcBef>
                  <a:spcPts val="0"/>
                </a:spcBef>
                <a:buClr>
                  <a:schemeClr val="bg2"/>
                </a:buClr>
                <a:buFont typeface="Arial" panose="020B0604020202020204" pitchFamily="34" charset="0"/>
                <a:buChar char="•"/>
                <a:defRPr sz="1800" kern="1200">
                  <a:solidFill>
                    <a:schemeClr val="tx1"/>
                  </a:solidFill>
                  <a:latin typeface="+mn-lt"/>
                  <a:ea typeface="+mn-ea"/>
                  <a:cs typeface="+mn-cs"/>
                </a:defRPr>
              </a:lvl7pPr>
              <a:lvl8pPr marL="1296000" marR="0" indent="-216000" algn="l" defTabSz="914400" rtl="0" eaLnBrk="1" fontAlgn="auto" latinLnBrk="0" hangingPunct="1">
                <a:lnSpc>
                  <a:spcPct val="100000"/>
                </a:lnSpc>
                <a:spcBef>
                  <a:spcPts val="0"/>
                </a:spcBef>
                <a:spcAft>
                  <a:spcPts val="0"/>
                </a:spcAft>
                <a:buClr>
                  <a:schemeClr val="bg2"/>
                </a:buClr>
                <a:buSzTx/>
                <a:buFont typeface="Arial" panose="020B0604020202020204" pitchFamily="34" charset="0"/>
                <a:buChar char="•"/>
                <a:tabLst/>
                <a:defRPr sz="1800" kern="1200">
                  <a:solidFill>
                    <a:schemeClr val="tx1"/>
                  </a:solidFill>
                  <a:latin typeface="+mn-lt"/>
                  <a:ea typeface="+mn-ea"/>
                  <a:cs typeface="+mn-cs"/>
                </a:defRPr>
              </a:lvl8pPr>
              <a:lvl9pPr marL="0" indent="0" algn="l" defTabSz="914400" rtl="0" eaLnBrk="1" latinLnBrk="0" hangingPunct="1">
                <a:spcBef>
                  <a:spcPts val="1600"/>
                </a:spcBef>
                <a:buFontTx/>
                <a:buNone/>
                <a:defRPr sz="1400" kern="1200">
                  <a:solidFill>
                    <a:schemeClr val="tx1"/>
                  </a:solidFill>
                  <a:latin typeface="+mn-lt"/>
                  <a:ea typeface="+mn-ea"/>
                  <a:cs typeface="+mn-cs"/>
                </a:defRPr>
              </a:lvl9pPr>
            </a:lstStyle>
            <a:p>
              <a:pPr>
                <a:spcAft>
                  <a:spcPts val="300"/>
                </a:spcAft>
              </a:pPr>
              <a:r>
                <a:rPr lang="en-GB" sz="1600" b="0" dirty="0"/>
                <a:t>Uncomplicated surgical course with equalized leg length postoperatively (less than 5 mm difference).</a:t>
              </a:r>
              <a:endParaRPr lang="en-GB" sz="1200" b="0" dirty="0"/>
            </a:p>
          </p:txBody>
        </p:sp>
        <p:cxnSp>
          <p:nvCxnSpPr>
            <p:cNvPr id="27" name="Straight Connector 26">
              <a:extLst>
                <a:ext uri="{FF2B5EF4-FFF2-40B4-BE49-F238E27FC236}">
                  <a16:creationId xmlns:a16="http://schemas.microsoft.com/office/drawing/2014/main" id="{BE3964E3-BB34-4474-13AE-0C2BE3760731}"/>
                </a:ext>
              </a:extLst>
            </p:cNvPr>
            <p:cNvCxnSpPr>
              <a:cxnSpLocks/>
            </p:cNvCxnSpPr>
            <p:nvPr/>
          </p:nvCxnSpPr>
          <p:spPr>
            <a:xfrm>
              <a:off x="539750" y="2017027"/>
              <a:ext cx="5454650" cy="0"/>
            </a:xfrm>
            <a:prstGeom prst="line">
              <a:avLst/>
            </a:prstGeom>
            <a:ln w="12700" cap="rnd">
              <a:solidFill>
                <a:schemeClr val="tx2"/>
              </a:solidFill>
              <a:prstDash val="solid"/>
            </a:ln>
          </p:spPr>
          <p:style>
            <a:lnRef idx="1">
              <a:schemeClr val="accent1"/>
            </a:lnRef>
            <a:fillRef idx="0">
              <a:schemeClr val="accent1"/>
            </a:fillRef>
            <a:effectRef idx="0">
              <a:schemeClr val="accent1"/>
            </a:effectRef>
            <a:fontRef idx="minor">
              <a:schemeClr val="tx1"/>
            </a:fontRef>
          </p:style>
        </p:cxnSp>
      </p:grpSp>
      <p:sp>
        <p:nvSpPr>
          <p:cNvPr id="29" name="Textfeld 7">
            <a:extLst>
              <a:ext uri="{FF2B5EF4-FFF2-40B4-BE49-F238E27FC236}">
                <a16:creationId xmlns:a16="http://schemas.microsoft.com/office/drawing/2014/main" id="{C7702671-341A-AE92-19F1-2F91984E3514}"/>
              </a:ext>
            </a:extLst>
          </p:cNvPr>
          <p:cNvSpPr txBox="1">
            <a:spLocks/>
          </p:cNvSpPr>
          <p:nvPr/>
        </p:nvSpPr>
        <p:spPr>
          <a:xfrm rot="5400000">
            <a:off x="10888317" y="2060075"/>
            <a:ext cx="1180946" cy="299295"/>
          </a:xfrm>
          <a:prstGeom prst="rect">
            <a:avLst/>
          </a:prstGeom>
          <a:noFill/>
        </p:spPr>
        <p:txBody>
          <a:bodyPr wrap="square" lIns="108000" tIns="72000" rIns="108000" bIns="72000" rtlCol="0" anchor="t">
            <a:spAutoFit/>
          </a:bodyPr>
          <a:lstStyle/>
          <a:p>
            <a:pPr algn="r"/>
            <a:r>
              <a:rPr lang="en-US" sz="1000" dirty="0"/>
              <a:t>StudyID: 5aag665 </a:t>
            </a:r>
          </a:p>
        </p:txBody>
      </p:sp>
      <p:sp>
        <p:nvSpPr>
          <p:cNvPr id="30" name="Textfeld 7">
            <a:extLst>
              <a:ext uri="{FF2B5EF4-FFF2-40B4-BE49-F238E27FC236}">
                <a16:creationId xmlns:a16="http://schemas.microsoft.com/office/drawing/2014/main" id="{0505BBCE-8F82-2D9A-7247-059CE4680A25}"/>
              </a:ext>
            </a:extLst>
          </p:cNvPr>
          <p:cNvSpPr txBox="1">
            <a:spLocks/>
          </p:cNvSpPr>
          <p:nvPr/>
        </p:nvSpPr>
        <p:spPr>
          <a:xfrm rot="5400000">
            <a:off x="8072092" y="2060076"/>
            <a:ext cx="1180946" cy="299295"/>
          </a:xfrm>
          <a:prstGeom prst="rect">
            <a:avLst/>
          </a:prstGeom>
          <a:noFill/>
        </p:spPr>
        <p:txBody>
          <a:bodyPr wrap="square" lIns="108000" tIns="72000" rIns="108000" bIns="72000" rtlCol="0" anchor="t">
            <a:spAutoFit/>
          </a:bodyPr>
          <a:lstStyle/>
          <a:p>
            <a:pPr algn="r"/>
            <a:r>
              <a:rPr lang="en-US" sz="1000" dirty="0"/>
              <a:t>StudyID: 5aag664 </a:t>
            </a:r>
          </a:p>
        </p:txBody>
      </p:sp>
      <p:sp>
        <p:nvSpPr>
          <p:cNvPr id="32" name="Textfeld 3">
            <a:extLst>
              <a:ext uri="{FF2B5EF4-FFF2-40B4-BE49-F238E27FC236}">
                <a16:creationId xmlns:a16="http://schemas.microsoft.com/office/drawing/2014/main" id="{74C04B16-3A5C-D65C-CBBA-3372EE16637F}"/>
              </a:ext>
            </a:extLst>
          </p:cNvPr>
          <p:cNvSpPr txBox="1">
            <a:spLocks/>
          </p:cNvSpPr>
          <p:nvPr/>
        </p:nvSpPr>
        <p:spPr>
          <a:xfrm>
            <a:off x="9001124" y="5802796"/>
            <a:ext cx="2627313" cy="391628"/>
          </a:xfrm>
          <a:prstGeom prst="rect">
            <a:avLst/>
          </a:prstGeom>
          <a:solidFill>
            <a:srgbClr val="1B1B1B"/>
          </a:solidFill>
        </p:spPr>
        <p:txBody>
          <a:bodyPr wrap="square" lIns="108000" tIns="72000" rIns="108000" bIns="72000">
            <a:spAutoFit/>
          </a:bodyPr>
          <a:lstStyle/>
          <a:p>
            <a:r>
              <a:rPr lang="de-DE" sz="1600" b="1" dirty="0"/>
              <a:t>Post-</a:t>
            </a:r>
            <a:r>
              <a:rPr lang="de-DE" sz="1600" b="1" dirty="0" err="1"/>
              <a:t>surgery</a:t>
            </a:r>
            <a:endParaRPr lang="en-US" sz="1600" b="1" dirty="0"/>
          </a:p>
        </p:txBody>
      </p:sp>
      <p:sp>
        <p:nvSpPr>
          <p:cNvPr id="34" name="Textfeld 2">
            <a:extLst>
              <a:ext uri="{FF2B5EF4-FFF2-40B4-BE49-F238E27FC236}">
                <a16:creationId xmlns:a16="http://schemas.microsoft.com/office/drawing/2014/main" id="{0BE9EC53-0F1F-6FDE-A9AF-C0E5AE334266}"/>
              </a:ext>
            </a:extLst>
          </p:cNvPr>
          <p:cNvSpPr txBox="1">
            <a:spLocks/>
          </p:cNvSpPr>
          <p:nvPr/>
        </p:nvSpPr>
        <p:spPr>
          <a:xfrm>
            <a:off x="6175374" y="5802797"/>
            <a:ext cx="2636839" cy="391628"/>
          </a:xfrm>
          <a:prstGeom prst="rect">
            <a:avLst/>
          </a:prstGeom>
          <a:solidFill>
            <a:srgbClr val="1B1B1B"/>
          </a:solidFill>
        </p:spPr>
        <p:txBody>
          <a:bodyPr wrap="square" lIns="108000" tIns="72000" rIns="108000" bIns="72000">
            <a:spAutoFit/>
          </a:bodyPr>
          <a:lstStyle/>
          <a:p>
            <a:r>
              <a:rPr lang="de-DE" sz="1600" b="1" dirty="0"/>
              <a:t>Pre-</a:t>
            </a:r>
            <a:r>
              <a:rPr lang="de-DE" sz="1600" b="1" dirty="0" err="1"/>
              <a:t>surgery</a:t>
            </a:r>
            <a:endParaRPr lang="en-US" sz="1600" b="1" dirty="0"/>
          </a:p>
        </p:txBody>
      </p:sp>
      <p:sp>
        <p:nvSpPr>
          <p:cNvPr id="38" name="Rectangle 37">
            <a:extLst>
              <a:ext uri="{FF2B5EF4-FFF2-40B4-BE49-F238E27FC236}">
                <a16:creationId xmlns:a16="http://schemas.microsoft.com/office/drawing/2014/main" id="{60185616-8A55-A6AE-433E-D2332DFA54CA}"/>
              </a:ext>
            </a:extLst>
          </p:cNvPr>
          <p:cNvSpPr>
            <a:spLocks/>
          </p:cNvSpPr>
          <p:nvPr/>
        </p:nvSpPr>
        <p:spPr>
          <a:xfrm>
            <a:off x="6175375" y="1619250"/>
            <a:ext cx="2638425" cy="4575175"/>
          </a:xfrm>
          <a:prstGeom prst="rect">
            <a:avLst/>
          </a:prstGeom>
          <a:noFill/>
          <a:ln>
            <a:solidFill>
              <a:srgbClr val="1B1B1B"/>
            </a:solid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t"/>
          <a:lstStyle/>
          <a:p>
            <a:pPr algn="l"/>
            <a:endParaRPr lang="en-US" dirty="0" err="1">
              <a:solidFill>
                <a:schemeClr val="bg1"/>
              </a:solidFill>
            </a:endParaRPr>
          </a:p>
        </p:txBody>
      </p:sp>
      <p:sp>
        <p:nvSpPr>
          <p:cNvPr id="39" name="Rectangle 38">
            <a:extLst>
              <a:ext uri="{FF2B5EF4-FFF2-40B4-BE49-F238E27FC236}">
                <a16:creationId xmlns:a16="http://schemas.microsoft.com/office/drawing/2014/main" id="{B9D8D37D-F23C-AE67-8B1C-6D9017CE91AD}"/>
              </a:ext>
            </a:extLst>
          </p:cNvPr>
          <p:cNvSpPr>
            <a:spLocks/>
          </p:cNvSpPr>
          <p:nvPr/>
        </p:nvSpPr>
        <p:spPr>
          <a:xfrm>
            <a:off x="8996363" y="1619250"/>
            <a:ext cx="2632075" cy="4575175"/>
          </a:xfrm>
          <a:prstGeom prst="rect">
            <a:avLst/>
          </a:prstGeom>
          <a:noFill/>
          <a:ln>
            <a:solidFill>
              <a:srgbClr val="1B1B1B"/>
            </a:solid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t"/>
          <a:lstStyle/>
          <a:p>
            <a:pPr algn="l"/>
            <a:endParaRPr lang="en-US" dirty="0" err="1">
              <a:solidFill>
                <a:schemeClr val="bg1"/>
              </a:solidFill>
            </a:endParaRPr>
          </a:p>
        </p:txBody>
      </p:sp>
      <p:sp>
        <p:nvSpPr>
          <p:cNvPr id="11" name="Inhaltsplatzhalter 7">
            <a:extLst>
              <a:ext uri="{FF2B5EF4-FFF2-40B4-BE49-F238E27FC236}">
                <a16:creationId xmlns:a16="http://schemas.microsoft.com/office/drawing/2014/main" id="{C771F6BB-B2F6-FC61-DA70-3C35515854F0}"/>
              </a:ext>
            </a:extLst>
          </p:cNvPr>
          <p:cNvSpPr txBox="1">
            <a:spLocks/>
          </p:cNvSpPr>
          <p:nvPr/>
        </p:nvSpPr>
        <p:spPr>
          <a:xfrm>
            <a:off x="792480" y="2707470"/>
            <a:ext cx="5201920" cy="184666"/>
          </a:xfrm>
          <a:prstGeom prst="rect">
            <a:avLst/>
          </a:prstGeom>
        </p:spPr>
        <p:txBody>
          <a:bodyPr vert="horz" wrap="square" lIns="0" tIns="0" rIns="0" bIns="0" rtlCol="0" anchor="t">
            <a:spAutoFit/>
          </a:bodyPr>
          <a:lstStyle>
            <a:lvl1pPr marL="0" indent="0" algn="l" defTabSz="914400" rtl="0" eaLnBrk="1" latinLnBrk="0" hangingPunct="1">
              <a:lnSpc>
                <a:spcPct val="100000"/>
              </a:lnSpc>
              <a:spcBef>
                <a:spcPts val="0"/>
              </a:spcBef>
              <a:buFont typeface="Arial" panose="020B0604020202020204" pitchFamily="34" charset="0"/>
              <a:buNone/>
              <a:defRPr sz="1800" b="1" kern="1200">
                <a:solidFill>
                  <a:schemeClr val="tx1"/>
                </a:solidFill>
                <a:latin typeface="+mn-lt"/>
                <a:ea typeface="+mn-ea"/>
                <a:cs typeface="+mn-cs"/>
              </a:defRPr>
            </a:lvl1pPr>
            <a:lvl2pPr marL="0" indent="0" algn="l" defTabSz="914400" rtl="0" eaLnBrk="1" latinLnBrk="0" hangingPunct="1">
              <a:lnSpc>
                <a:spcPct val="100000"/>
              </a:lnSpc>
              <a:spcBef>
                <a:spcPts val="0"/>
              </a:spcBef>
              <a:buClr>
                <a:schemeClr val="bg2"/>
              </a:buClr>
              <a:buFont typeface="Arial" panose="020B0604020202020204" pitchFamily="34" charset="0"/>
              <a:buNone/>
              <a:defRPr sz="1800" kern="1200">
                <a:solidFill>
                  <a:schemeClr val="tx1"/>
                </a:solidFill>
                <a:latin typeface="+mn-lt"/>
                <a:ea typeface="+mn-ea"/>
                <a:cs typeface="+mn-cs"/>
              </a:defRPr>
            </a:lvl2pPr>
            <a:lvl3pPr marL="216000" indent="-216000" algn="l" defTabSz="914400" rtl="0" eaLnBrk="1" latinLnBrk="0" hangingPunct="1">
              <a:lnSpc>
                <a:spcPct val="100000"/>
              </a:lnSpc>
              <a:spcBef>
                <a:spcPts val="0"/>
              </a:spcBef>
              <a:buClr>
                <a:schemeClr val="bg2"/>
              </a:buClr>
              <a:buFont typeface="Arial" panose="020B0604020202020204" pitchFamily="34" charset="0"/>
              <a:buChar char="•"/>
              <a:defRPr sz="1800" kern="1200">
                <a:solidFill>
                  <a:schemeClr val="tx1"/>
                </a:solidFill>
                <a:latin typeface="+mn-lt"/>
                <a:ea typeface="+mn-ea"/>
                <a:cs typeface="+mn-cs"/>
              </a:defRPr>
            </a:lvl3pPr>
            <a:lvl4pPr marL="432000" indent="-216000" algn="l" defTabSz="914400" rtl="0" eaLnBrk="1" latinLnBrk="0" hangingPunct="1">
              <a:lnSpc>
                <a:spcPct val="100000"/>
              </a:lnSpc>
              <a:spcBef>
                <a:spcPts val="0"/>
              </a:spcBef>
              <a:buClr>
                <a:schemeClr val="bg2"/>
              </a:buClr>
              <a:buFont typeface="Arial" panose="020B0604020202020204" pitchFamily="34" charset="0"/>
              <a:buChar char="•"/>
              <a:defRPr sz="1800" kern="1200">
                <a:solidFill>
                  <a:schemeClr val="tx1"/>
                </a:solidFill>
                <a:latin typeface="+mn-lt"/>
                <a:ea typeface="+mn-ea"/>
                <a:cs typeface="+mn-cs"/>
              </a:defRPr>
            </a:lvl4pPr>
            <a:lvl5pPr marL="648000" indent="-216000" algn="l" defTabSz="914400" rtl="0" eaLnBrk="1" latinLnBrk="0" hangingPunct="1">
              <a:lnSpc>
                <a:spcPct val="100000"/>
              </a:lnSpc>
              <a:spcBef>
                <a:spcPts val="0"/>
              </a:spcBef>
              <a:buClr>
                <a:schemeClr val="bg2"/>
              </a:buClr>
              <a:buFont typeface="Arial" panose="020B0604020202020204" pitchFamily="34" charset="0"/>
              <a:buChar char="•"/>
              <a:defRPr sz="1800" kern="1200">
                <a:solidFill>
                  <a:schemeClr val="tx1"/>
                </a:solidFill>
                <a:latin typeface="+mn-lt"/>
                <a:ea typeface="+mn-ea"/>
                <a:cs typeface="+mn-cs"/>
              </a:defRPr>
            </a:lvl5pPr>
            <a:lvl6pPr marL="864000" marR="0" indent="-216000" algn="l" defTabSz="914400" rtl="0" eaLnBrk="1" fontAlgn="auto" latinLnBrk="0" hangingPunct="1">
              <a:lnSpc>
                <a:spcPct val="100000"/>
              </a:lnSpc>
              <a:spcBef>
                <a:spcPts val="0"/>
              </a:spcBef>
              <a:spcAft>
                <a:spcPts val="0"/>
              </a:spcAft>
              <a:buClr>
                <a:schemeClr val="bg2"/>
              </a:buClr>
              <a:buSzTx/>
              <a:buFont typeface="Arial" panose="020B0604020202020204" pitchFamily="34" charset="0"/>
              <a:buChar char="•"/>
              <a:tabLst/>
              <a:defRPr sz="1800" kern="1200">
                <a:solidFill>
                  <a:schemeClr val="tx1"/>
                </a:solidFill>
                <a:latin typeface="+mn-lt"/>
                <a:ea typeface="+mn-ea"/>
                <a:cs typeface="+mn-cs"/>
              </a:defRPr>
            </a:lvl6pPr>
            <a:lvl7pPr marL="1080000" indent="-216000" algn="l" defTabSz="914400" rtl="0" eaLnBrk="1" latinLnBrk="0" hangingPunct="1">
              <a:spcBef>
                <a:spcPts val="0"/>
              </a:spcBef>
              <a:buClr>
                <a:schemeClr val="bg2"/>
              </a:buClr>
              <a:buFont typeface="Arial" panose="020B0604020202020204" pitchFamily="34" charset="0"/>
              <a:buChar char="•"/>
              <a:defRPr sz="1800" kern="1200">
                <a:solidFill>
                  <a:schemeClr val="tx1"/>
                </a:solidFill>
                <a:latin typeface="+mn-lt"/>
                <a:ea typeface="+mn-ea"/>
                <a:cs typeface="+mn-cs"/>
              </a:defRPr>
            </a:lvl7pPr>
            <a:lvl8pPr marL="1296000" marR="0" indent="-216000" algn="l" defTabSz="914400" rtl="0" eaLnBrk="1" fontAlgn="auto" latinLnBrk="0" hangingPunct="1">
              <a:lnSpc>
                <a:spcPct val="100000"/>
              </a:lnSpc>
              <a:spcBef>
                <a:spcPts val="0"/>
              </a:spcBef>
              <a:spcAft>
                <a:spcPts val="0"/>
              </a:spcAft>
              <a:buClr>
                <a:schemeClr val="bg2"/>
              </a:buClr>
              <a:buSzTx/>
              <a:buFont typeface="Arial" panose="020B0604020202020204" pitchFamily="34" charset="0"/>
              <a:buChar char="•"/>
              <a:tabLst/>
              <a:defRPr sz="1800" kern="1200">
                <a:solidFill>
                  <a:schemeClr val="tx1"/>
                </a:solidFill>
                <a:latin typeface="+mn-lt"/>
                <a:ea typeface="+mn-ea"/>
                <a:cs typeface="+mn-cs"/>
              </a:defRPr>
            </a:lvl8pPr>
            <a:lvl9pPr marL="0" indent="0" algn="l" defTabSz="914400" rtl="0" eaLnBrk="1" latinLnBrk="0" hangingPunct="1">
              <a:spcBef>
                <a:spcPts val="1600"/>
              </a:spcBef>
              <a:buFontTx/>
              <a:buNone/>
              <a:defRPr sz="1400" kern="1200">
                <a:solidFill>
                  <a:schemeClr val="tx1"/>
                </a:solidFill>
                <a:latin typeface="+mn-lt"/>
                <a:ea typeface="+mn-ea"/>
                <a:cs typeface="+mn-cs"/>
              </a:defRPr>
            </a:lvl9pPr>
          </a:lstStyle>
          <a:p>
            <a:pPr marL="0" lvl="3" indent="0">
              <a:spcAft>
                <a:spcPts val="300"/>
              </a:spcAft>
              <a:buClr>
                <a:schemeClr val="tx1"/>
              </a:buClr>
              <a:buNone/>
            </a:pPr>
            <a:r>
              <a:rPr lang="en-GB" sz="1200" dirty="0"/>
              <a:t>Revision surgery</a:t>
            </a:r>
          </a:p>
        </p:txBody>
      </p:sp>
      <p:sp>
        <p:nvSpPr>
          <p:cNvPr id="13" name="Freihandform: Form 106">
            <a:extLst>
              <a:ext uri="{FF2B5EF4-FFF2-40B4-BE49-F238E27FC236}">
                <a16:creationId xmlns:a16="http://schemas.microsoft.com/office/drawing/2014/main" id="{1472007E-6A29-B38B-D069-679FEA39AE4C}"/>
              </a:ext>
            </a:extLst>
          </p:cNvPr>
          <p:cNvSpPr>
            <a:spLocks/>
          </p:cNvSpPr>
          <p:nvPr/>
        </p:nvSpPr>
        <p:spPr>
          <a:xfrm>
            <a:off x="539750" y="2725702"/>
            <a:ext cx="170346" cy="148201"/>
          </a:xfrm>
          <a:custGeom>
            <a:avLst/>
            <a:gdLst>
              <a:gd name="connsiteX0" fmla="*/ 546547 w 546546"/>
              <a:gd name="connsiteY0" fmla="*/ 237986 h 475495"/>
              <a:gd name="connsiteX1" fmla="*/ 322938 w 546546"/>
              <a:gd name="connsiteY1" fmla="*/ 461594 h 475495"/>
              <a:gd name="connsiteX2" fmla="*/ 255689 w 546546"/>
              <a:gd name="connsiteY2" fmla="*/ 461594 h 475495"/>
              <a:gd name="connsiteX3" fmla="*/ 255689 w 546546"/>
              <a:gd name="connsiteY3" fmla="*/ 394345 h 475495"/>
              <a:gd name="connsiteX4" fmla="*/ 364761 w 546546"/>
              <a:gd name="connsiteY4" fmla="*/ 285274 h 475495"/>
              <a:gd name="connsiteX5" fmla="*/ 0 w 546546"/>
              <a:gd name="connsiteY5" fmla="*/ 285274 h 475495"/>
              <a:gd name="connsiteX6" fmla="*/ 0 w 546546"/>
              <a:gd name="connsiteY6" fmla="*/ 190222 h 475495"/>
              <a:gd name="connsiteX7" fmla="*/ 364523 w 546546"/>
              <a:gd name="connsiteY7" fmla="*/ 190222 h 475495"/>
              <a:gd name="connsiteX8" fmla="*/ 255451 w 546546"/>
              <a:gd name="connsiteY8" fmla="*/ 81150 h 475495"/>
              <a:gd name="connsiteX9" fmla="*/ 255451 w 546546"/>
              <a:gd name="connsiteY9" fmla="*/ 13901 h 475495"/>
              <a:gd name="connsiteX10" fmla="*/ 322700 w 546546"/>
              <a:gd name="connsiteY10" fmla="*/ 13901 h 475495"/>
              <a:gd name="connsiteX11" fmla="*/ 546309 w 546546"/>
              <a:gd name="connsiteY11" fmla="*/ 237510 h 4754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46546" h="475495">
                <a:moveTo>
                  <a:pt x="546547" y="237986"/>
                </a:moveTo>
                <a:lnTo>
                  <a:pt x="322938" y="461594"/>
                </a:lnTo>
                <a:cubicBezTo>
                  <a:pt x="304403" y="480130"/>
                  <a:pt x="274224" y="480130"/>
                  <a:pt x="255689" y="461594"/>
                </a:cubicBezTo>
                <a:cubicBezTo>
                  <a:pt x="237154" y="443059"/>
                  <a:pt x="237154" y="412881"/>
                  <a:pt x="255689" y="394345"/>
                </a:cubicBezTo>
                <a:lnTo>
                  <a:pt x="364761" y="285274"/>
                </a:lnTo>
                <a:lnTo>
                  <a:pt x="0" y="285274"/>
                </a:lnTo>
                <a:lnTo>
                  <a:pt x="0" y="190222"/>
                </a:lnTo>
                <a:lnTo>
                  <a:pt x="364523" y="190222"/>
                </a:lnTo>
                <a:lnTo>
                  <a:pt x="255451" y="81150"/>
                </a:lnTo>
                <a:cubicBezTo>
                  <a:pt x="236916" y="62615"/>
                  <a:pt x="236916" y="32436"/>
                  <a:pt x="255451" y="13901"/>
                </a:cubicBezTo>
                <a:cubicBezTo>
                  <a:pt x="273986" y="-4634"/>
                  <a:pt x="304165" y="-4634"/>
                  <a:pt x="322700" y="13901"/>
                </a:cubicBezTo>
                <a:lnTo>
                  <a:pt x="546309" y="237510"/>
                </a:lnTo>
                <a:close/>
              </a:path>
            </a:pathLst>
          </a:custGeom>
          <a:solidFill>
            <a:schemeClr val="tx2"/>
          </a:solidFill>
          <a:ln w="23515" cap="flat">
            <a:noFill/>
            <a:prstDash val="solid"/>
            <a:miter/>
          </a:ln>
        </p:spPr>
        <p:txBody>
          <a:bodyPr rtlCol="0" anchor="ctr"/>
          <a:lstStyle/>
          <a:p>
            <a:endParaRPr lang="en-US"/>
          </a:p>
        </p:txBody>
      </p:sp>
    </p:spTree>
    <p:extLst>
      <p:ext uri="{BB962C8B-B14F-4D97-AF65-F5344CB8AC3E}">
        <p14:creationId xmlns:p14="http://schemas.microsoft.com/office/powerpoint/2010/main" val="1232125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think-cell data - do not delete" hidden="1">
            <a:extLst>
              <a:ext uri="{FF2B5EF4-FFF2-40B4-BE49-F238E27FC236}">
                <a16:creationId xmlns:a16="http://schemas.microsoft.com/office/drawing/2014/main" id="{BC6FEFFF-6818-E404-0CC5-A52534D5A751}"/>
              </a:ext>
            </a:extLst>
          </p:cNvPr>
          <p:cNvGraphicFramePr>
            <a:graphicFrameLocks/>
          </p:cNvGraphicFramePr>
          <p:nvPr>
            <p:custDataLst>
              <p:tags r:id="rId1"/>
            </p:custDataLst>
            <p:extLst>
              <p:ext uri="{D42A27DB-BD31-4B8C-83A1-F6EECF244321}">
                <p14:modId xmlns:p14="http://schemas.microsoft.com/office/powerpoint/2010/main" val="101868748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60" imgH="360" progId="TCLayout.ActiveDocument.1">
                  <p:embed/>
                </p:oleObj>
              </mc:Choice>
              <mc:Fallback>
                <p:oleObj name="think-cell Slide" r:id="rId3" imgW="360" imgH="360" progId="TCLayout.ActiveDocument.1">
                  <p:embed/>
                  <p:pic>
                    <p:nvPicPr>
                      <p:cNvPr id="7" name="think-cell data - do not delete" hidden="1">
                        <a:extLst>
                          <a:ext uri="{FF2B5EF4-FFF2-40B4-BE49-F238E27FC236}">
                            <a16:creationId xmlns:a16="http://schemas.microsoft.com/office/drawing/2014/main" id="{BC6FEFFF-6818-E404-0CC5-A52534D5A751}"/>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12" name="Rectangle 11">
            <a:extLst>
              <a:ext uri="{FF2B5EF4-FFF2-40B4-BE49-F238E27FC236}">
                <a16:creationId xmlns:a16="http://schemas.microsoft.com/office/drawing/2014/main" id="{F83079BC-5C5C-7E51-73A3-50D968315C2E}"/>
              </a:ext>
            </a:extLst>
          </p:cNvPr>
          <p:cNvSpPr/>
          <p:nvPr/>
        </p:nvSpPr>
        <p:spPr>
          <a:xfrm>
            <a:off x="3179763" y="1619250"/>
            <a:ext cx="8990012" cy="4307417"/>
          </a:xfrm>
          <a:prstGeom prst="rect">
            <a:avLst/>
          </a:prstGeom>
          <a:solidFill>
            <a:srgbClr val="1B1B1B"/>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t"/>
          <a:lstStyle/>
          <a:p>
            <a:pPr algn="l"/>
            <a:endParaRPr lang="en-US" dirty="0" err="1">
              <a:solidFill>
                <a:schemeClr val="bg1"/>
              </a:solidFill>
            </a:endParaRPr>
          </a:p>
        </p:txBody>
      </p:sp>
      <p:sp>
        <p:nvSpPr>
          <p:cNvPr id="3" name="Text Placeholder 2">
            <a:extLst>
              <a:ext uri="{FF2B5EF4-FFF2-40B4-BE49-F238E27FC236}">
                <a16:creationId xmlns:a16="http://schemas.microsoft.com/office/drawing/2014/main" id="{AE4FA287-122F-FA08-406D-BF97CF10B6FC}"/>
              </a:ext>
            </a:extLst>
          </p:cNvPr>
          <p:cNvSpPr>
            <a:spLocks noGrp="1"/>
          </p:cNvSpPr>
          <p:nvPr>
            <p:ph type="body" sz="quarter" idx="15"/>
          </p:nvPr>
        </p:nvSpPr>
        <p:spPr>
          <a:xfrm>
            <a:off x="540000" y="6297348"/>
            <a:ext cx="5838222" cy="360000"/>
          </a:xfrm>
        </p:spPr>
        <p:txBody>
          <a:bodyPr/>
          <a:lstStyle/>
          <a:p>
            <a:endParaRPr lang="en-GB" dirty="0"/>
          </a:p>
          <a:p>
            <a:r>
              <a:rPr lang="en-GB" dirty="0"/>
              <a:t>1 The statements by Siemens Healthineers customers described herein are based on results that were achieved in the customer’s unique setting. Since there is no “typical” hospital and many variables exist (e.g., hospital size, case mix, level of IT adoption) there can be no guarantee that other customers will achieve the same results. </a:t>
            </a:r>
          </a:p>
        </p:txBody>
      </p:sp>
      <p:sp>
        <p:nvSpPr>
          <p:cNvPr id="4" name="Date Placeholder 3">
            <a:extLst>
              <a:ext uri="{FF2B5EF4-FFF2-40B4-BE49-F238E27FC236}">
                <a16:creationId xmlns:a16="http://schemas.microsoft.com/office/drawing/2014/main" id="{F7AB62D8-C633-F528-3631-5742ACDF6D46}"/>
              </a:ext>
            </a:extLst>
          </p:cNvPr>
          <p:cNvSpPr>
            <a:spLocks noGrp="1"/>
          </p:cNvSpPr>
          <p:nvPr>
            <p:ph type="dt" sz="half" idx="16"/>
          </p:nvPr>
        </p:nvSpPr>
        <p:spPr/>
        <p:txBody>
          <a:bodyPr/>
          <a:lstStyle/>
          <a:p>
            <a:pPr algn="r"/>
            <a:r>
              <a:rPr lang="en-US"/>
              <a:t>Unrestricted © Siemens Healthineers, 2026</a:t>
            </a:r>
            <a:endParaRPr lang="en-US" dirty="0"/>
          </a:p>
        </p:txBody>
      </p:sp>
      <p:sp>
        <p:nvSpPr>
          <p:cNvPr id="5" name="Footer Placeholder 4">
            <a:extLst>
              <a:ext uri="{FF2B5EF4-FFF2-40B4-BE49-F238E27FC236}">
                <a16:creationId xmlns:a16="http://schemas.microsoft.com/office/drawing/2014/main" id="{E1E48B2B-CA5F-2E88-C658-D9DB16630AFB}"/>
              </a:ext>
            </a:extLst>
          </p:cNvPr>
          <p:cNvSpPr>
            <a:spLocks noGrp="1"/>
          </p:cNvSpPr>
          <p:nvPr>
            <p:ph type="ftr" sz="quarter" idx="17"/>
          </p:nvPr>
        </p:nvSpPr>
        <p:spPr/>
        <p:txBody>
          <a:bodyPr/>
          <a:lstStyle/>
          <a:p>
            <a:r>
              <a:rPr lang="en-US"/>
              <a:t>SHS DI XP</a:t>
            </a:r>
            <a:endParaRPr lang="en-US" dirty="0"/>
          </a:p>
        </p:txBody>
      </p:sp>
      <p:sp>
        <p:nvSpPr>
          <p:cNvPr id="6" name="Slide Number Placeholder 5">
            <a:extLst>
              <a:ext uri="{FF2B5EF4-FFF2-40B4-BE49-F238E27FC236}">
                <a16:creationId xmlns:a16="http://schemas.microsoft.com/office/drawing/2014/main" id="{F5D3A427-9BD8-82B6-B3D4-3E7C92C17E16}"/>
              </a:ext>
            </a:extLst>
          </p:cNvPr>
          <p:cNvSpPr>
            <a:spLocks noGrp="1"/>
          </p:cNvSpPr>
          <p:nvPr>
            <p:ph type="sldNum" sz="quarter" idx="18"/>
          </p:nvPr>
        </p:nvSpPr>
        <p:spPr/>
        <p:txBody>
          <a:bodyPr/>
          <a:lstStyle/>
          <a:p>
            <a:fld id="{42B424FB-C8CA-40D0-9E9F-83B6197CB6E7}" type="slidenum">
              <a:rPr lang="en-US" smtClean="0"/>
              <a:pPr/>
              <a:t>7</a:t>
            </a:fld>
            <a:endParaRPr lang="en-US" b="1" dirty="0"/>
          </a:p>
        </p:txBody>
      </p:sp>
      <p:pic>
        <p:nvPicPr>
          <p:cNvPr id="8" name="Picture Placeholder 8">
            <a:extLst>
              <a:ext uri="{FF2B5EF4-FFF2-40B4-BE49-F238E27FC236}">
                <a16:creationId xmlns:a16="http://schemas.microsoft.com/office/drawing/2014/main" id="{E0CBD876-5B91-222F-133C-1A15536BCC61}"/>
              </a:ext>
            </a:extLst>
          </p:cNvPr>
          <p:cNvPicPr>
            <a:picLocks noChangeAspect="1"/>
          </p:cNvPicPr>
          <p:nvPr/>
        </p:nvPicPr>
        <p:blipFill rotWithShape="1">
          <a:blip r:embed="rId5"/>
          <a:srcRect b="22206"/>
          <a:stretch>
            <a:fillRect/>
          </a:stretch>
        </p:blipFill>
        <p:spPr>
          <a:xfrm>
            <a:off x="539750" y="1052513"/>
            <a:ext cx="2457201" cy="2458394"/>
          </a:xfrm>
          <a:prstGeom prst="rect">
            <a:avLst/>
          </a:prstGeom>
          <a:noFill/>
        </p:spPr>
      </p:pic>
      <p:sp>
        <p:nvSpPr>
          <p:cNvPr id="10" name="Text Placeholder 2">
            <a:extLst>
              <a:ext uri="{FF2B5EF4-FFF2-40B4-BE49-F238E27FC236}">
                <a16:creationId xmlns:a16="http://schemas.microsoft.com/office/drawing/2014/main" id="{4EBDDEF9-1764-44BC-0528-461C1E3ABE31}"/>
              </a:ext>
            </a:extLst>
          </p:cNvPr>
          <p:cNvSpPr txBox="1">
            <a:spLocks/>
          </p:cNvSpPr>
          <p:nvPr/>
        </p:nvSpPr>
        <p:spPr>
          <a:xfrm>
            <a:off x="3502725" y="1949448"/>
            <a:ext cx="8125713" cy="2462213"/>
          </a:xfrm>
          <a:prstGeom prst="rect">
            <a:avLst/>
          </a:prstGeom>
        </p:spPr>
        <p:txBody>
          <a:bodyPr wrap="square" lIns="0" tIns="0" rIns="0" bIns="0">
            <a:spAutoFit/>
          </a:bodyPr>
          <a:lstStyle>
            <a:lvl1pPr marL="0" indent="0" algn="l" defTabSz="914400" rtl="0" eaLnBrk="1" latinLnBrk="0" hangingPunct="1">
              <a:lnSpc>
                <a:spcPct val="100000"/>
              </a:lnSpc>
              <a:spcBef>
                <a:spcPts val="0"/>
              </a:spcBef>
              <a:buFont typeface="Arial" panose="020B0604020202020204" pitchFamily="34" charset="0"/>
              <a:buNone/>
              <a:defRPr sz="1800" b="1" kern="1200">
                <a:solidFill>
                  <a:schemeClr val="tx1"/>
                </a:solidFill>
                <a:latin typeface="+mn-lt"/>
                <a:ea typeface="+mn-ea"/>
                <a:cs typeface="+mn-cs"/>
              </a:defRPr>
            </a:lvl1pPr>
            <a:lvl2pPr marL="0" indent="0" algn="l" defTabSz="914400" rtl="0" eaLnBrk="1" latinLnBrk="0" hangingPunct="1">
              <a:lnSpc>
                <a:spcPct val="100000"/>
              </a:lnSpc>
              <a:spcBef>
                <a:spcPts val="0"/>
              </a:spcBef>
              <a:buClr>
                <a:schemeClr val="bg2"/>
              </a:buClr>
              <a:buFont typeface="Arial" panose="020B0604020202020204" pitchFamily="34" charset="0"/>
              <a:buNone/>
              <a:defRPr sz="1800" kern="1200">
                <a:solidFill>
                  <a:schemeClr val="tx1"/>
                </a:solidFill>
                <a:latin typeface="+mn-lt"/>
                <a:ea typeface="+mn-ea"/>
                <a:cs typeface="+mn-cs"/>
              </a:defRPr>
            </a:lvl2pPr>
            <a:lvl3pPr marL="216000" indent="-216000" algn="l" defTabSz="914400" rtl="0" eaLnBrk="1" latinLnBrk="0" hangingPunct="1">
              <a:lnSpc>
                <a:spcPct val="100000"/>
              </a:lnSpc>
              <a:spcBef>
                <a:spcPts val="0"/>
              </a:spcBef>
              <a:buClr>
                <a:schemeClr val="bg2"/>
              </a:buClr>
              <a:buFont typeface="Arial" panose="020B0604020202020204" pitchFamily="34" charset="0"/>
              <a:buChar char="•"/>
              <a:defRPr sz="1800" kern="1200">
                <a:solidFill>
                  <a:schemeClr val="tx1"/>
                </a:solidFill>
                <a:latin typeface="+mn-lt"/>
                <a:ea typeface="+mn-ea"/>
                <a:cs typeface="+mn-cs"/>
              </a:defRPr>
            </a:lvl3pPr>
            <a:lvl4pPr marL="432000" indent="-216000" algn="l" defTabSz="914400" rtl="0" eaLnBrk="1" latinLnBrk="0" hangingPunct="1">
              <a:lnSpc>
                <a:spcPct val="100000"/>
              </a:lnSpc>
              <a:spcBef>
                <a:spcPts val="0"/>
              </a:spcBef>
              <a:buClr>
                <a:schemeClr val="bg2"/>
              </a:buClr>
              <a:buFont typeface="Arial" panose="020B0604020202020204" pitchFamily="34" charset="0"/>
              <a:buChar char="•"/>
              <a:defRPr sz="1800" kern="1200">
                <a:solidFill>
                  <a:schemeClr val="tx1"/>
                </a:solidFill>
                <a:latin typeface="+mn-lt"/>
                <a:ea typeface="+mn-ea"/>
                <a:cs typeface="+mn-cs"/>
              </a:defRPr>
            </a:lvl4pPr>
            <a:lvl5pPr marL="648000" indent="-216000" algn="l" defTabSz="914400" rtl="0" eaLnBrk="1" latinLnBrk="0" hangingPunct="1">
              <a:lnSpc>
                <a:spcPct val="100000"/>
              </a:lnSpc>
              <a:spcBef>
                <a:spcPts val="0"/>
              </a:spcBef>
              <a:buClr>
                <a:schemeClr val="bg2"/>
              </a:buClr>
              <a:buFont typeface="Arial" panose="020B0604020202020204" pitchFamily="34" charset="0"/>
              <a:buChar char="•"/>
              <a:defRPr sz="1800" kern="1200">
                <a:solidFill>
                  <a:schemeClr val="tx1"/>
                </a:solidFill>
                <a:latin typeface="+mn-lt"/>
                <a:ea typeface="+mn-ea"/>
                <a:cs typeface="+mn-cs"/>
              </a:defRPr>
            </a:lvl5pPr>
            <a:lvl6pPr marL="864000" marR="0" indent="-216000" algn="l" defTabSz="914400" rtl="0" eaLnBrk="1" fontAlgn="auto" latinLnBrk="0" hangingPunct="1">
              <a:lnSpc>
                <a:spcPct val="100000"/>
              </a:lnSpc>
              <a:spcBef>
                <a:spcPts val="0"/>
              </a:spcBef>
              <a:spcAft>
                <a:spcPts val="0"/>
              </a:spcAft>
              <a:buClr>
                <a:schemeClr val="bg2"/>
              </a:buClr>
              <a:buSzTx/>
              <a:buFont typeface="Arial" panose="020B0604020202020204" pitchFamily="34" charset="0"/>
              <a:buChar char="•"/>
              <a:tabLst/>
              <a:defRPr sz="1800" kern="1200">
                <a:solidFill>
                  <a:schemeClr val="tx1"/>
                </a:solidFill>
                <a:latin typeface="+mn-lt"/>
                <a:ea typeface="+mn-ea"/>
                <a:cs typeface="+mn-cs"/>
              </a:defRPr>
            </a:lvl6pPr>
            <a:lvl7pPr marL="1080000" indent="-216000" algn="l" defTabSz="914400" rtl="0" eaLnBrk="1" latinLnBrk="0" hangingPunct="1">
              <a:spcBef>
                <a:spcPts val="0"/>
              </a:spcBef>
              <a:buClr>
                <a:schemeClr val="bg2"/>
              </a:buClr>
              <a:buFont typeface="Arial" panose="020B0604020202020204" pitchFamily="34" charset="0"/>
              <a:buChar char="•"/>
              <a:defRPr sz="1800" kern="1200">
                <a:solidFill>
                  <a:schemeClr val="tx1"/>
                </a:solidFill>
                <a:latin typeface="+mn-lt"/>
                <a:ea typeface="+mn-ea"/>
                <a:cs typeface="+mn-cs"/>
              </a:defRPr>
            </a:lvl7pPr>
            <a:lvl8pPr marL="1296000" marR="0" indent="-216000" algn="l" defTabSz="914400" rtl="0" eaLnBrk="1" fontAlgn="auto" latinLnBrk="0" hangingPunct="1">
              <a:lnSpc>
                <a:spcPct val="100000"/>
              </a:lnSpc>
              <a:spcBef>
                <a:spcPts val="0"/>
              </a:spcBef>
              <a:spcAft>
                <a:spcPts val="0"/>
              </a:spcAft>
              <a:buClr>
                <a:schemeClr val="bg2"/>
              </a:buClr>
              <a:buSzTx/>
              <a:buFont typeface="Arial" panose="020B0604020202020204" pitchFamily="34" charset="0"/>
              <a:buChar char="•"/>
              <a:tabLst/>
              <a:defRPr sz="1800" kern="1200">
                <a:solidFill>
                  <a:schemeClr val="tx1"/>
                </a:solidFill>
                <a:latin typeface="+mn-lt"/>
                <a:ea typeface="+mn-ea"/>
                <a:cs typeface="+mn-cs"/>
              </a:defRPr>
            </a:lvl8pPr>
            <a:lvl9pPr marL="0" indent="0" algn="l" defTabSz="914400" rtl="0" eaLnBrk="1" latinLnBrk="0" hangingPunct="1">
              <a:spcBef>
                <a:spcPts val="1600"/>
              </a:spcBef>
              <a:buFontTx/>
              <a:buNone/>
              <a:defRPr sz="1400" kern="1200">
                <a:solidFill>
                  <a:schemeClr val="tx1"/>
                </a:solidFill>
                <a:latin typeface="+mn-lt"/>
                <a:ea typeface="+mn-ea"/>
                <a:cs typeface="+mn-cs"/>
              </a:defRPr>
            </a:lvl9pPr>
          </a:lstStyle>
          <a:p>
            <a:pPr>
              <a:spcAft>
                <a:spcPts val="1200"/>
              </a:spcAft>
            </a:pPr>
            <a:r>
              <a:rPr lang="en-GB" sz="4000" b="0" dirty="0">
                <a:latin typeface="+mj-lt"/>
              </a:rPr>
              <a:t>“The T2S scan provides </a:t>
            </a:r>
            <a:r>
              <a:rPr lang="en-GB" sz="4000" b="0" dirty="0">
                <a:solidFill>
                  <a:schemeClr val="tx2"/>
                </a:solidFill>
                <a:latin typeface="+mj-lt"/>
              </a:rPr>
              <a:t>planning confidence</a:t>
            </a:r>
            <a:r>
              <a:rPr lang="en-GB" sz="4000" b="0" dirty="0">
                <a:latin typeface="+mj-lt"/>
              </a:rPr>
              <a:t> in complex anatomical situations by offering </a:t>
            </a:r>
            <a:r>
              <a:rPr lang="en-GB" sz="4000" b="0" dirty="0">
                <a:solidFill>
                  <a:schemeClr val="tx2"/>
                </a:solidFill>
                <a:latin typeface="+mj-lt"/>
              </a:rPr>
              <a:t>a good overall view.”</a:t>
            </a:r>
            <a:r>
              <a:rPr lang="en-GB" sz="4000" b="0" baseline="30000" dirty="0">
                <a:solidFill>
                  <a:schemeClr val="tx2"/>
                </a:solidFill>
                <a:latin typeface="+mj-lt"/>
              </a:rPr>
              <a:t>1</a:t>
            </a:r>
            <a:endParaRPr lang="en-US" b="0" dirty="0">
              <a:solidFill>
                <a:schemeClr val="tx2"/>
              </a:solidFill>
              <a:latin typeface="+mj-lt"/>
            </a:endParaRPr>
          </a:p>
        </p:txBody>
      </p:sp>
      <p:sp>
        <p:nvSpPr>
          <p:cNvPr id="11" name="Text Placeholder 2">
            <a:extLst>
              <a:ext uri="{FF2B5EF4-FFF2-40B4-BE49-F238E27FC236}">
                <a16:creationId xmlns:a16="http://schemas.microsoft.com/office/drawing/2014/main" id="{0BB87165-22B6-246E-E7A3-383493E5A96D}"/>
              </a:ext>
            </a:extLst>
          </p:cNvPr>
          <p:cNvSpPr txBox="1">
            <a:spLocks/>
          </p:cNvSpPr>
          <p:nvPr/>
        </p:nvSpPr>
        <p:spPr>
          <a:xfrm>
            <a:off x="539750" y="3762907"/>
            <a:ext cx="2457201" cy="800219"/>
          </a:xfrm>
          <a:prstGeom prst="rect">
            <a:avLst/>
          </a:prstGeom>
        </p:spPr>
        <p:txBody>
          <a:bodyPr wrap="square" lIns="0" tIns="0" rIns="0" bIns="0">
            <a:spAutoFit/>
          </a:bodyPr>
          <a:lstStyle>
            <a:lvl1pPr marL="0" indent="0" algn="l" defTabSz="914400" rtl="0" eaLnBrk="1" latinLnBrk="0" hangingPunct="1">
              <a:lnSpc>
                <a:spcPct val="100000"/>
              </a:lnSpc>
              <a:spcBef>
                <a:spcPts val="0"/>
              </a:spcBef>
              <a:buFont typeface="Arial" panose="020B0604020202020204" pitchFamily="34" charset="0"/>
              <a:buNone/>
              <a:defRPr sz="1800" b="1" kern="1200">
                <a:solidFill>
                  <a:schemeClr val="tx1"/>
                </a:solidFill>
                <a:latin typeface="+mn-lt"/>
                <a:ea typeface="+mn-ea"/>
                <a:cs typeface="+mn-cs"/>
              </a:defRPr>
            </a:lvl1pPr>
            <a:lvl2pPr marL="0" indent="0" algn="l" defTabSz="914400" rtl="0" eaLnBrk="1" latinLnBrk="0" hangingPunct="1">
              <a:lnSpc>
                <a:spcPct val="100000"/>
              </a:lnSpc>
              <a:spcBef>
                <a:spcPts val="0"/>
              </a:spcBef>
              <a:buClr>
                <a:schemeClr val="bg2"/>
              </a:buClr>
              <a:buFont typeface="Arial" panose="020B0604020202020204" pitchFamily="34" charset="0"/>
              <a:buNone/>
              <a:defRPr sz="1800" kern="1200">
                <a:solidFill>
                  <a:schemeClr val="tx1"/>
                </a:solidFill>
                <a:latin typeface="+mn-lt"/>
                <a:ea typeface="+mn-ea"/>
                <a:cs typeface="+mn-cs"/>
              </a:defRPr>
            </a:lvl2pPr>
            <a:lvl3pPr marL="216000" indent="-216000" algn="l" defTabSz="914400" rtl="0" eaLnBrk="1" latinLnBrk="0" hangingPunct="1">
              <a:lnSpc>
                <a:spcPct val="100000"/>
              </a:lnSpc>
              <a:spcBef>
                <a:spcPts val="0"/>
              </a:spcBef>
              <a:buClr>
                <a:schemeClr val="bg2"/>
              </a:buClr>
              <a:buFont typeface="Arial" panose="020B0604020202020204" pitchFamily="34" charset="0"/>
              <a:buChar char="•"/>
              <a:defRPr sz="1800" kern="1200">
                <a:solidFill>
                  <a:schemeClr val="tx1"/>
                </a:solidFill>
                <a:latin typeface="+mn-lt"/>
                <a:ea typeface="+mn-ea"/>
                <a:cs typeface="+mn-cs"/>
              </a:defRPr>
            </a:lvl3pPr>
            <a:lvl4pPr marL="432000" indent="-216000" algn="l" defTabSz="914400" rtl="0" eaLnBrk="1" latinLnBrk="0" hangingPunct="1">
              <a:lnSpc>
                <a:spcPct val="100000"/>
              </a:lnSpc>
              <a:spcBef>
                <a:spcPts val="0"/>
              </a:spcBef>
              <a:buClr>
                <a:schemeClr val="bg2"/>
              </a:buClr>
              <a:buFont typeface="Arial" panose="020B0604020202020204" pitchFamily="34" charset="0"/>
              <a:buChar char="•"/>
              <a:defRPr sz="1800" kern="1200">
                <a:solidFill>
                  <a:schemeClr val="tx1"/>
                </a:solidFill>
                <a:latin typeface="+mn-lt"/>
                <a:ea typeface="+mn-ea"/>
                <a:cs typeface="+mn-cs"/>
              </a:defRPr>
            </a:lvl4pPr>
            <a:lvl5pPr marL="648000" indent="-216000" algn="l" defTabSz="914400" rtl="0" eaLnBrk="1" latinLnBrk="0" hangingPunct="1">
              <a:lnSpc>
                <a:spcPct val="100000"/>
              </a:lnSpc>
              <a:spcBef>
                <a:spcPts val="0"/>
              </a:spcBef>
              <a:buClr>
                <a:schemeClr val="bg2"/>
              </a:buClr>
              <a:buFont typeface="Arial" panose="020B0604020202020204" pitchFamily="34" charset="0"/>
              <a:buChar char="•"/>
              <a:defRPr sz="1800" kern="1200">
                <a:solidFill>
                  <a:schemeClr val="tx1"/>
                </a:solidFill>
                <a:latin typeface="+mn-lt"/>
                <a:ea typeface="+mn-ea"/>
                <a:cs typeface="+mn-cs"/>
              </a:defRPr>
            </a:lvl5pPr>
            <a:lvl6pPr marL="864000" marR="0" indent="-216000" algn="l" defTabSz="914400" rtl="0" eaLnBrk="1" fontAlgn="auto" latinLnBrk="0" hangingPunct="1">
              <a:lnSpc>
                <a:spcPct val="100000"/>
              </a:lnSpc>
              <a:spcBef>
                <a:spcPts val="0"/>
              </a:spcBef>
              <a:spcAft>
                <a:spcPts val="0"/>
              </a:spcAft>
              <a:buClr>
                <a:schemeClr val="bg2"/>
              </a:buClr>
              <a:buSzTx/>
              <a:buFont typeface="Arial" panose="020B0604020202020204" pitchFamily="34" charset="0"/>
              <a:buChar char="•"/>
              <a:tabLst/>
              <a:defRPr sz="1800" kern="1200">
                <a:solidFill>
                  <a:schemeClr val="tx1"/>
                </a:solidFill>
                <a:latin typeface="+mn-lt"/>
                <a:ea typeface="+mn-ea"/>
                <a:cs typeface="+mn-cs"/>
              </a:defRPr>
            </a:lvl6pPr>
            <a:lvl7pPr marL="1080000" indent="-216000" algn="l" defTabSz="914400" rtl="0" eaLnBrk="1" latinLnBrk="0" hangingPunct="1">
              <a:spcBef>
                <a:spcPts val="0"/>
              </a:spcBef>
              <a:buClr>
                <a:schemeClr val="bg2"/>
              </a:buClr>
              <a:buFont typeface="Arial" panose="020B0604020202020204" pitchFamily="34" charset="0"/>
              <a:buChar char="•"/>
              <a:defRPr sz="1800" kern="1200">
                <a:solidFill>
                  <a:schemeClr val="tx1"/>
                </a:solidFill>
                <a:latin typeface="+mn-lt"/>
                <a:ea typeface="+mn-ea"/>
                <a:cs typeface="+mn-cs"/>
              </a:defRPr>
            </a:lvl7pPr>
            <a:lvl8pPr marL="1296000" marR="0" indent="-216000" algn="l" defTabSz="914400" rtl="0" eaLnBrk="1" fontAlgn="auto" latinLnBrk="0" hangingPunct="1">
              <a:lnSpc>
                <a:spcPct val="100000"/>
              </a:lnSpc>
              <a:spcBef>
                <a:spcPts val="0"/>
              </a:spcBef>
              <a:spcAft>
                <a:spcPts val="0"/>
              </a:spcAft>
              <a:buClr>
                <a:schemeClr val="bg2"/>
              </a:buClr>
              <a:buSzTx/>
              <a:buFont typeface="Arial" panose="020B0604020202020204" pitchFamily="34" charset="0"/>
              <a:buChar char="•"/>
              <a:tabLst/>
              <a:defRPr sz="1800" kern="1200">
                <a:solidFill>
                  <a:schemeClr val="tx1"/>
                </a:solidFill>
                <a:latin typeface="+mn-lt"/>
                <a:ea typeface="+mn-ea"/>
                <a:cs typeface="+mn-cs"/>
              </a:defRPr>
            </a:lvl8pPr>
            <a:lvl9pPr marL="0" indent="0" algn="l" defTabSz="914400" rtl="0" eaLnBrk="1" latinLnBrk="0" hangingPunct="1">
              <a:spcBef>
                <a:spcPts val="1600"/>
              </a:spcBef>
              <a:buFontTx/>
              <a:buNone/>
              <a:defRPr sz="1400" kern="1200">
                <a:solidFill>
                  <a:schemeClr val="tx1"/>
                </a:solidFill>
                <a:latin typeface="+mn-lt"/>
                <a:ea typeface="+mn-ea"/>
                <a:cs typeface="+mn-cs"/>
              </a:defRPr>
            </a:lvl9pPr>
          </a:lstStyle>
          <a:p>
            <a:pPr>
              <a:spcAft>
                <a:spcPts val="1200"/>
              </a:spcAft>
            </a:pPr>
            <a:r>
              <a:rPr lang="en-GB" sz="2000" dirty="0"/>
              <a:t>Manuel Scholl, MD</a:t>
            </a:r>
            <a:br>
              <a:rPr lang="en-GB" sz="2000" dirty="0"/>
            </a:br>
            <a:r>
              <a:rPr lang="en-GB" sz="1600" b="0" dirty="0" err="1"/>
              <a:t>Orthopedic</a:t>
            </a:r>
            <a:r>
              <a:rPr lang="en-GB" sz="1600" b="0" dirty="0"/>
              <a:t> Hospital Schloss Werneck, Germany </a:t>
            </a:r>
            <a:endParaRPr lang="en-US" b="0" dirty="0"/>
          </a:p>
        </p:txBody>
      </p:sp>
      <p:sp>
        <p:nvSpPr>
          <p:cNvPr id="13" name="Rectangle 12">
            <a:extLst>
              <a:ext uri="{FF2B5EF4-FFF2-40B4-BE49-F238E27FC236}">
                <a16:creationId xmlns:a16="http://schemas.microsoft.com/office/drawing/2014/main" id="{5671503B-242D-E0DD-2BE0-DDA38DD2102A}"/>
              </a:ext>
            </a:extLst>
          </p:cNvPr>
          <p:cNvSpPr/>
          <p:nvPr/>
        </p:nvSpPr>
        <p:spPr>
          <a:xfrm>
            <a:off x="3179763" y="1052513"/>
            <a:ext cx="566737" cy="566737"/>
          </a:xfrm>
          <a:custGeom>
            <a:avLst/>
            <a:gdLst>
              <a:gd name="csX0" fmla="*/ 0 w 566737"/>
              <a:gd name="csY0" fmla="*/ 0 h 566737"/>
              <a:gd name="csX1" fmla="*/ 566737 w 566737"/>
              <a:gd name="csY1" fmla="*/ 0 h 566737"/>
              <a:gd name="csX2" fmla="*/ 566737 w 566737"/>
              <a:gd name="csY2" fmla="*/ 566737 h 566737"/>
              <a:gd name="csX3" fmla="*/ 0 w 566737"/>
              <a:gd name="csY3" fmla="*/ 566737 h 566737"/>
              <a:gd name="csX4" fmla="*/ 0 w 566737"/>
              <a:gd name="csY4" fmla="*/ 0 h 566737"/>
              <a:gd name="csX0" fmla="*/ 0 w 566737"/>
              <a:gd name="csY0" fmla="*/ 0 h 566737"/>
              <a:gd name="csX1" fmla="*/ 566737 w 566737"/>
              <a:gd name="csY1" fmla="*/ 566737 h 566737"/>
              <a:gd name="csX2" fmla="*/ 0 w 566737"/>
              <a:gd name="csY2" fmla="*/ 566737 h 566737"/>
              <a:gd name="csX3" fmla="*/ 0 w 566737"/>
              <a:gd name="csY3" fmla="*/ 0 h 566737"/>
            </a:gdLst>
            <a:ahLst/>
            <a:cxnLst>
              <a:cxn ang="0">
                <a:pos x="csX0" y="csY0"/>
              </a:cxn>
              <a:cxn ang="0">
                <a:pos x="csX1" y="csY1"/>
              </a:cxn>
              <a:cxn ang="0">
                <a:pos x="csX2" y="csY2"/>
              </a:cxn>
              <a:cxn ang="0">
                <a:pos x="csX3" y="csY3"/>
              </a:cxn>
            </a:cxnLst>
            <a:rect l="l" t="t" r="r" b="b"/>
            <a:pathLst>
              <a:path w="566737" h="566737">
                <a:moveTo>
                  <a:pt x="0" y="0"/>
                </a:moveTo>
                <a:lnTo>
                  <a:pt x="566737" y="566737"/>
                </a:lnTo>
                <a:lnTo>
                  <a:pt x="0" y="566737"/>
                </a:lnTo>
                <a:lnTo>
                  <a:pt x="0" y="0"/>
                </a:lnTo>
                <a:close/>
              </a:path>
            </a:pathLst>
          </a:custGeom>
          <a:solidFill>
            <a:srgbClr val="1B1B1B"/>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t"/>
          <a:lstStyle/>
          <a:p>
            <a:pPr algn="l"/>
            <a:endParaRPr lang="en-US" dirty="0" err="1">
              <a:solidFill>
                <a:schemeClr val="bg1"/>
              </a:solidFill>
            </a:endParaRPr>
          </a:p>
        </p:txBody>
      </p:sp>
    </p:spTree>
    <p:extLst>
      <p:ext uri="{BB962C8B-B14F-4D97-AF65-F5344CB8AC3E}">
        <p14:creationId xmlns:p14="http://schemas.microsoft.com/office/powerpoint/2010/main" val="75761762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Objekt 3" hidden="1"/>
          <p:cNvGraphicFramePr>
            <a:graphicFrameLocks/>
          </p:cNvGraphicFramePr>
          <p:nvPr>
            <p:custDataLst>
              <p:tags r:id="rId2"/>
            </p:custDataLst>
            <p:extLst>
              <p:ext uri="{D42A27DB-BD31-4B8C-83A1-F6EECF244321}">
                <p14:modId xmlns:p14="http://schemas.microsoft.com/office/powerpoint/2010/main" val="4212196170"/>
              </p:ext>
            </p:extLst>
          </p:nvPr>
        </p:nvGraphicFramePr>
        <p:xfrm>
          <a:off x="1645" y="1648"/>
          <a:ext cx="1583" cy="1587"/>
        </p:xfrm>
        <a:graphic>
          <a:graphicData uri="http://schemas.openxmlformats.org/presentationml/2006/ole">
            <mc:AlternateContent xmlns:mc="http://schemas.openxmlformats.org/markup-compatibility/2006">
              <mc:Choice xmlns:v="urn:schemas-microsoft-com:vml" Requires="v">
                <p:oleObj name="think-cell Slide" r:id="rId5" imgW="360" imgH="360" progId="TCLayout.ActiveDocument.1">
                  <p:embed/>
                </p:oleObj>
              </mc:Choice>
              <mc:Fallback>
                <p:oleObj name="think-cell Slide" r:id="rId5" imgW="360" imgH="360" progId="TCLayout.ActiveDocument.1">
                  <p:embed/>
                  <p:pic>
                    <p:nvPicPr>
                      <p:cNvPr id="4" name="Objekt 3" hidden="1"/>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645" y="1648"/>
                        <a:ext cx="1583" cy="158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3" name="Inhaltsplatzhalter 15">
            <a:extLst>
              <a:ext uri="{FF2B5EF4-FFF2-40B4-BE49-F238E27FC236}">
                <a16:creationId xmlns:a16="http://schemas.microsoft.com/office/drawing/2014/main" id="{D278D310-08E7-C430-DC23-CEA909E26CBD}"/>
              </a:ext>
            </a:extLst>
          </p:cNvPr>
          <p:cNvSpPr txBox="1">
            <a:spLocks/>
          </p:cNvSpPr>
          <p:nvPr/>
        </p:nvSpPr>
        <p:spPr>
          <a:xfrm>
            <a:off x="7872413" y="2519249"/>
            <a:ext cx="3756025" cy="1231106"/>
          </a:xfrm>
          <a:prstGeom prst="rect">
            <a:avLst/>
          </a:prstGeom>
        </p:spPr>
        <p:txBody>
          <a:bodyPr vert="horz" wrap="square" lIns="0" tIns="0" rIns="0" bIns="0" rtlCol="0" anchor="t">
            <a:spAutoFit/>
          </a:bodyPr>
          <a:lstStyle>
            <a:defPPr>
              <a:defRPr lang="de-DE"/>
            </a:defPPr>
            <a:lvl1pPr indent="0">
              <a:lnSpc>
                <a:spcPct val="100000"/>
              </a:lnSpc>
              <a:spcBef>
                <a:spcPts val="0"/>
              </a:spcBef>
              <a:spcAft>
                <a:spcPts val="600"/>
              </a:spcAft>
              <a:buFont typeface="Arial" panose="020B0604020202020204" pitchFamily="34" charset="0"/>
              <a:buNone/>
              <a:defRPr sz="1200" b="0"/>
            </a:lvl1pPr>
            <a:lvl2pPr marL="0" indent="0">
              <a:lnSpc>
                <a:spcPct val="100000"/>
              </a:lnSpc>
              <a:spcBef>
                <a:spcPts val="0"/>
              </a:spcBef>
              <a:buClr>
                <a:schemeClr val="bg2"/>
              </a:buClr>
              <a:buFont typeface="Arial" panose="020B0604020202020204" pitchFamily="34" charset="0"/>
              <a:buNone/>
            </a:lvl2pPr>
            <a:lvl3pPr marL="216000" indent="-216000">
              <a:lnSpc>
                <a:spcPct val="100000"/>
              </a:lnSpc>
              <a:spcBef>
                <a:spcPts val="0"/>
              </a:spcBef>
              <a:buClr>
                <a:schemeClr val="bg2"/>
              </a:buClr>
              <a:buFont typeface="Arial" panose="020B0604020202020204" pitchFamily="34" charset="0"/>
              <a:buChar char="•"/>
            </a:lvl3pPr>
            <a:lvl4pPr marL="432000" indent="-216000">
              <a:lnSpc>
                <a:spcPct val="100000"/>
              </a:lnSpc>
              <a:spcBef>
                <a:spcPts val="0"/>
              </a:spcBef>
              <a:buClr>
                <a:schemeClr val="bg2"/>
              </a:buClr>
              <a:buFont typeface="Arial" panose="020B0604020202020204" pitchFamily="34" charset="0"/>
              <a:buChar char="•"/>
            </a:lvl4pPr>
            <a:lvl5pPr marL="648000" indent="-216000">
              <a:lnSpc>
                <a:spcPct val="100000"/>
              </a:lnSpc>
              <a:spcBef>
                <a:spcPts val="0"/>
              </a:spcBef>
              <a:buClr>
                <a:schemeClr val="bg2"/>
              </a:buClr>
              <a:buFont typeface="Arial" panose="020B0604020202020204" pitchFamily="34" charset="0"/>
              <a:buChar char="•"/>
            </a:lvl5pPr>
            <a:lvl6pPr marL="864000" marR="0" indent="-216000" fontAlgn="auto">
              <a:lnSpc>
                <a:spcPct val="100000"/>
              </a:lnSpc>
              <a:spcBef>
                <a:spcPts val="0"/>
              </a:spcBef>
              <a:spcAft>
                <a:spcPts val="0"/>
              </a:spcAft>
              <a:buClr>
                <a:schemeClr val="bg2"/>
              </a:buClr>
              <a:buSzTx/>
              <a:buFont typeface="Arial" panose="020B0604020202020204" pitchFamily="34" charset="0"/>
              <a:buChar char="•"/>
              <a:tabLst/>
            </a:lvl6pPr>
            <a:lvl7pPr marL="1080000" indent="-216000">
              <a:spcBef>
                <a:spcPts val="0"/>
              </a:spcBef>
              <a:buClr>
                <a:schemeClr val="bg2"/>
              </a:buClr>
              <a:buFont typeface="Arial" panose="020B0604020202020204" pitchFamily="34" charset="0"/>
              <a:buChar char="•"/>
            </a:lvl7pPr>
            <a:lvl8pPr marL="1296000" marR="0" indent="-216000" fontAlgn="auto">
              <a:lnSpc>
                <a:spcPct val="100000"/>
              </a:lnSpc>
              <a:spcBef>
                <a:spcPts val="0"/>
              </a:spcBef>
              <a:spcAft>
                <a:spcPts val="0"/>
              </a:spcAft>
              <a:buClr>
                <a:schemeClr val="bg2"/>
              </a:buClr>
              <a:buSzTx/>
              <a:buFont typeface="Arial" panose="020B0604020202020204" pitchFamily="34" charset="0"/>
              <a:buChar char="•"/>
              <a:tabLst/>
            </a:lvl8pPr>
            <a:lvl9pPr marL="0" indent="0">
              <a:spcBef>
                <a:spcPts val="1600"/>
              </a:spcBef>
              <a:buFontTx/>
              <a:buNone/>
              <a:defRPr sz="1400"/>
            </a:lvl9pPr>
          </a:lstStyle>
          <a:p>
            <a:r>
              <a:rPr lang="en-GB" sz="1600" dirty="0"/>
              <a:t>The products/features (mentioned herein) are not commercially available in all countries. Their future availability cannot </a:t>
            </a:r>
            <a:br>
              <a:rPr lang="en-GB" sz="1600" dirty="0"/>
            </a:br>
            <a:r>
              <a:rPr lang="en-GB" sz="1600" dirty="0"/>
              <a:t>be guaranteed. True2scale Body Scan </a:t>
            </a:r>
            <a:br>
              <a:rPr lang="en-GB" sz="1600" dirty="0"/>
            </a:br>
            <a:r>
              <a:rPr lang="en-GB" sz="1600" dirty="0"/>
              <a:t>is an option.</a:t>
            </a:r>
          </a:p>
        </p:txBody>
      </p:sp>
      <p:sp>
        <p:nvSpPr>
          <p:cNvPr id="5" name="Inhaltsplatzhalter 15">
            <a:extLst>
              <a:ext uri="{FF2B5EF4-FFF2-40B4-BE49-F238E27FC236}">
                <a16:creationId xmlns:a16="http://schemas.microsoft.com/office/drawing/2014/main" id="{4379E40E-8126-6AE7-10D9-92FF3130B7DE}"/>
              </a:ext>
            </a:extLst>
          </p:cNvPr>
          <p:cNvSpPr txBox="1">
            <a:spLocks/>
          </p:cNvSpPr>
          <p:nvPr/>
        </p:nvSpPr>
        <p:spPr>
          <a:xfrm>
            <a:off x="7872413" y="3930355"/>
            <a:ext cx="3756025" cy="738664"/>
          </a:xfrm>
          <a:prstGeom prst="rect">
            <a:avLst/>
          </a:prstGeom>
        </p:spPr>
        <p:txBody>
          <a:bodyPr vert="horz" wrap="square" lIns="0" tIns="0" rIns="0" bIns="0" rtlCol="0" anchor="t">
            <a:spAutoFit/>
          </a:bodyPr>
          <a:lstStyle>
            <a:defPPr>
              <a:defRPr lang="de-DE"/>
            </a:defPPr>
            <a:lvl1pPr indent="0">
              <a:lnSpc>
                <a:spcPct val="100000"/>
              </a:lnSpc>
              <a:spcBef>
                <a:spcPts val="0"/>
              </a:spcBef>
              <a:spcAft>
                <a:spcPts val="600"/>
              </a:spcAft>
              <a:buFont typeface="Arial" panose="020B0604020202020204" pitchFamily="34" charset="0"/>
              <a:buNone/>
              <a:defRPr sz="1200" b="0"/>
            </a:lvl1pPr>
            <a:lvl2pPr marL="0" indent="0">
              <a:lnSpc>
                <a:spcPct val="100000"/>
              </a:lnSpc>
              <a:spcBef>
                <a:spcPts val="0"/>
              </a:spcBef>
              <a:buClr>
                <a:schemeClr val="bg2"/>
              </a:buClr>
              <a:buFont typeface="Arial" panose="020B0604020202020204" pitchFamily="34" charset="0"/>
              <a:buNone/>
            </a:lvl2pPr>
            <a:lvl3pPr marL="216000" indent="-216000">
              <a:lnSpc>
                <a:spcPct val="100000"/>
              </a:lnSpc>
              <a:spcBef>
                <a:spcPts val="0"/>
              </a:spcBef>
              <a:buClr>
                <a:schemeClr val="bg2"/>
              </a:buClr>
              <a:buFont typeface="Arial" panose="020B0604020202020204" pitchFamily="34" charset="0"/>
              <a:buChar char="•"/>
            </a:lvl3pPr>
            <a:lvl4pPr marL="432000" indent="-216000">
              <a:lnSpc>
                <a:spcPct val="100000"/>
              </a:lnSpc>
              <a:spcBef>
                <a:spcPts val="0"/>
              </a:spcBef>
              <a:buClr>
                <a:schemeClr val="bg2"/>
              </a:buClr>
              <a:buFont typeface="Arial" panose="020B0604020202020204" pitchFamily="34" charset="0"/>
              <a:buChar char="•"/>
            </a:lvl4pPr>
            <a:lvl5pPr marL="648000" indent="-216000">
              <a:lnSpc>
                <a:spcPct val="100000"/>
              </a:lnSpc>
              <a:spcBef>
                <a:spcPts val="0"/>
              </a:spcBef>
              <a:buClr>
                <a:schemeClr val="bg2"/>
              </a:buClr>
              <a:buFont typeface="Arial" panose="020B0604020202020204" pitchFamily="34" charset="0"/>
              <a:buChar char="•"/>
            </a:lvl5pPr>
            <a:lvl6pPr marL="864000" marR="0" indent="-216000" fontAlgn="auto">
              <a:lnSpc>
                <a:spcPct val="100000"/>
              </a:lnSpc>
              <a:spcBef>
                <a:spcPts val="0"/>
              </a:spcBef>
              <a:spcAft>
                <a:spcPts val="0"/>
              </a:spcAft>
              <a:buClr>
                <a:schemeClr val="bg2"/>
              </a:buClr>
              <a:buSzTx/>
              <a:buFont typeface="Arial" panose="020B0604020202020204" pitchFamily="34" charset="0"/>
              <a:buChar char="•"/>
              <a:tabLst/>
            </a:lvl6pPr>
            <a:lvl7pPr marL="1080000" indent="-216000">
              <a:spcBef>
                <a:spcPts val="0"/>
              </a:spcBef>
              <a:buClr>
                <a:schemeClr val="bg2"/>
              </a:buClr>
              <a:buFont typeface="Arial" panose="020B0604020202020204" pitchFamily="34" charset="0"/>
              <a:buChar char="•"/>
            </a:lvl7pPr>
            <a:lvl8pPr marL="1296000" marR="0" indent="-216000" fontAlgn="auto">
              <a:lnSpc>
                <a:spcPct val="100000"/>
              </a:lnSpc>
              <a:spcBef>
                <a:spcPts val="0"/>
              </a:spcBef>
              <a:spcAft>
                <a:spcPts val="0"/>
              </a:spcAft>
              <a:buClr>
                <a:schemeClr val="bg2"/>
              </a:buClr>
              <a:buSzTx/>
              <a:buFont typeface="Arial" panose="020B0604020202020204" pitchFamily="34" charset="0"/>
              <a:buChar char="•"/>
              <a:tabLst/>
            </a:lvl8pPr>
            <a:lvl9pPr marL="0" indent="0">
              <a:spcBef>
                <a:spcPts val="1600"/>
              </a:spcBef>
              <a:buFontTx/>
              <a:buNone/>
              <a:defRPr sz="1400"/>
            </a:lvl9pPr>
          </a:lstStyle>
          <a:p>
            <a:r>
              <a:rPr lang="en-GB" sz="1600"/>
              <a:t>Results </a:t>
            </a:r>
            <a:r>
              <a:rPr lang="en-GB" sz="1600" dirty="0"/>
              <a:t>from case studies are not predictive of results in other cases. Results in other cases may </a:t>
            </a:r>
            <a:r>
              <a:rPr lang="en-GB" sz="1600"/>
              <a:t>vary.</a:t>
            </a:r>
            <a:endParaRPr lang="en-GB" sz="1600" dirty="0"/>
          </a:p>
        </p:txBody>
      </p:sp>
      <p:sp>
        <p:nvSpPr>
          <p:cNvPr id="6" name="Inhaltsplatzhalter 15">
            <a:extLst>
              <a:ext uri="{FF2B5EF4-FFF2-40B4-BE49-F238E27FC236}">
                <a16:creationId xmlns:a16="http://schemas.microsoft.com/office/drawing/2014/main" id="{D4152705-EA0D-8406-7941-BCD7DB0A300D}"/>
              </a:ext>
            </a:extLst>
          </p:cNvPr>
          <p:cNvSpPr txBox="1">
            <a:spLocks/>
          </p:cNvSpPr>
          <p:nvPr/>
        </p:nvSpPr>
        <p:spPr>
          <a:xfrm>
            <a:off x="7872413" y="4849019"/>
            <a:ext cx="3756025" cy="738664"/>
          </a:xfrm>
          <a:prstGeom prst="rect">
            <a:avLst/>
          </a:prstGeom>
        </p:spPr>
        <p:txBody>
          <a:bodyPr vert="horz" wrap="square" lIns="0" tIns="0" rIns="0" bIns="0" rtlCol="0" anchor="t">
            <a:spAutoFit/>
          </a:bodyPr>
          <a:lstStyle>
            <a:defPPr>
              <a:defRPr lang="de-DE"/>
            </a:defPPr>
            <a:lvl1pPr indent="0">
              <a:lnSpc>
                <a:spcPct val="100000"/>
              </a:lnSpc>
              <a:spcBef>
                <a:spcPts val="0"/>
              </a:spcBef>
              <a:spcAft>
                <a:spcPts val="600"/>
              </a:spcAft>
              <a:buFont typeface="Arial" panose="020B0604020202020204" pitchFamily="34" charset="0"/>
              <a:buNone/>
              <a:defRPr sz="1200" b="0"/>
            </a:lvl1pPr>
            <a:lvl2pPr marL="0" indent="0">
              <a:lnSpc>
                <a:spcPct val="100000"/>
              </a:lnSpc>
              <a:spcBef>
                <a:spcPts val="0"/>
              </a:spcBef>
              <a:buClr>
                <a:schemeClr val="bg2"/>
              </a:buClr>
              <a:buFont typeface="Arial" panose="020B0604020202020204" pitchFamily="34" charset="0"/>
              <a:buNone/>
            </a:lvl2pPr>
            <a:lvl3pPr marL="216000" indent="-216000">
              <a:lnSpc>
                <a:spcPct val="100000"/>
              </a:lnSpc>
              <a:spcBef>
                <a:spcPts val="0"/>
              </a:spcBef>
              <a:buClr>
                <a:schemeClr val="bg2"/>
              </a:buClr>
              <a:buFont typeface="Arial" panose="020B0604020202020204" pitchFamily="34" charset="0"/>
              <a:buChar char="•"/>
            </a:lvl3pPr>
            <a:lvl4pPr marL="432000" indent="-216000">
              <a:lnSpc>
                <a:spcPct val="100000"/>
              </a:lnSpc>
              <a:spcBef>
                <a:spcPts val="0"/>
              </a:spcBef>
              <a:buClr>
                <a:schemeClr val="bg2"/>
              </a:buClr>
              <a:buFont typeface="Arial" panose="020B0604020202020204" pitchFamily="34" charset="0"/>
              <a:buChar char="•"/>
            </a:lvl4pPr>
            <a:lvl5pPr marL="648000" indent="-216000">
              <a:lnSpc>
                <a:spcPct val="100000"/>
              </a:lnSpc>
              <a:spcBef>
                <a:spcPts val="0"/>
              </a:spcBef>
              <a:buClr>
                <a:schemeClr val="bg2"/>
              </a:buClr>
              <a:buFont typeface="Arial" panose="020B0604020202020204" pitchFamily="34" charset="0"/>
              <a:buChar char="•"/>
            </a:lvl5pPr>
            <a:lvl6pPr marL="864000" marR="0" indent="-216000" fontAlgn="auto">
              <a:lnSpc>
                <a:spcPct val="100000"/>
              </a:lnSpc>
              <a:spcBef>
                <a:spcPts val="0"/>
              </a:spcBef>
              <a:spcAft>
                <a:spcPts val="0"/>
              </a:spcAft>
              <a:buClr>
                <a:schemeClr val="bg2"/>
              </a:buClr>
              <a:buSzTx/>
              <a:buFont typeface="Arial" panose="020B0604020202020204" pitchFamily="34" charset="0"/>
              <a:buChar char="•"/>
              <a:tabLst/>
            </a:lvl6pPr>
            <a:lvl7pPr marL="1080000" indent="-216000">
              <a:spcBef>
                <a:spcPts val="0"/>
              </a:spcBef>
              <a:buClr>
                <a:schemeClr val="bg2"/>
              </a:buClr>
              <a:buFont typeface="Arial" panose="020B0604020202020204" pitchFamily="34" charset="0"/>
              <a:buChar char="•"/>
            </a:lvl7pPr>
            <a:lvl8pPr marL="1296000" marR="0" indent="-216000" fontAlgn="auto">
              <a:lnSpc>
                <a:spcPct val="100000"/>
              </a:lnSpc>
              <a:spcBef>
                <a:spcPts val="0"/>
              </a:spcBef>
              <a:spcAft>
                <a:spcPts val="0"/>
              </a:spcAft>
              <a:buClr>
                <a:schemeClr val="bg2"/>
              </a:buClr>
              <a:buSzTx/>
              <a:buFont typeface="Arial" panose="020B0604020202020204" pitchFamily="34" charset="0"/>
              <a:buChar char="•"/>
              <a:tabLst/>
            </a:lvl8pPr>
            <a:lvl9pPr marL="0" indent="0">
              <a:spcBef>
                <a:spcPts val="1600"/>
              </a:spcBef>
              <a:buFontTx/>
              <a:buNone/>
              <a:defRPr sz="1400"/>
            </a:lvl9pPr>
          </a:lstStyle>
          <a:p>
            <a:r>
              <a:rPr lang="en-GB" sz="1600"/>
              <a:t>Manuel </a:t>
            </a:r>
            <a:r>
              <a:rPr lang="en-GB" sz="1600" dirty="0"/>
              <a:t>Scholl is employed by an institution that receives financial support from Siemens Healthineers for </a:t>
            </a:r>
            <a:r>
              <a:rPr lang="en-GB" sz="1600"/>
              <a:t>collaborations.</a:t>
            </a:r>
            <a:endParaRPr lang="en-GB" sz="1600" dirty="0"/>
          </a:p>
        </p:txBody>
      </p:sp>
      <p:sp>
        <p:nvSpPr>
          <p:cNvPr id="7" name="BainBulletsConfiguration" hidden="1"/>
          <p:cNvSpPr txBox="1"/>
          <p:nvPr/>
        </p:nvSpPr>
        <p:spPr bwMode="gray">
          <a:xfrm>
            <a:off x="12670" y="12758"/>
            <a:ext cx="8869175" cy="15385"/>
          </a:xfrm>
          <a:prstGeom prst="rect">
            <a:avLst/>
          </a:prstGeom>
          <a:noFill/>
        </p:spPr>
        <p:txBody>
          <a:bodyPr vert="horz" wrap="square" lIns="0" tIns="0" rIns="0" bIns="0" rtlCol="0">
            <a:spAutoFit/>
          </a:bodyPr>
          <a:lstStyle/>
          <a:p>
            <a:pPr defTabSz="1080553"/>
            <a:endParaRPr lang="en-US" sz="100">
              <a:solidFill>
                <a:srgbClr val="FFFFFF"/>
              </a:solidFill>
            </a:endParaRPr>
          </a:p>
        </p:txBody>
      </p:sp>
      <p:sp>
        <p:nvSpPr>
          <p:cNvPr id="2" name="Footer Placeholder 1">
            <a:extLst>
              <a:ext uri="{FF2B5EF4-FFF2-40B4-BE49-F238E27FC236}">
                <a16:creationId xmlns:a16="http://schemas.microsoft.com/office/drawing/2014/main" id="{BA850187-8DF6-9E70-1A00-785B9ABFB74A}"/>
              </a:ext>
            </a:extLst>
          </p:cNvPr>
          <p:cNvSpPr>
            <a:spLocks noGrp="1"/>
          </p:cNvSpPr>
          <p:nvPr>
            <p:ph type="ftr" sz="quarter" idx="17"/>
          </p:nvPr>
        </p:nvSpPr>
        <p:spPr/>
        <p:txBody>
          <a:bodyPr/>
          <a:lstStyle/>
          <a:p>
            <a:r>
              <a:rPr lang="en-US"/>
              <a:t>SHS DI XP</a:t>
            </a:r>
          </a:p>
        </p:txBody>
      </p:sp>
      <p:pic>
        <p:nvPicPr>
          <p:cNvPr id="25" name="Bildplatzhalter 24">
            <a:extLst>
              <a:ext uri="{FF2B5EF4-FFF2-40B4-BE49-F238E27FC236}">
                <a16:creationId xmlns:a16="http://schemas.microsoft.com/office/drawing/2014/main" id="{9D11715A-5AB1-4EAF-A6BE-E802408E8377}"/>
              </a:ext>
            </a:extLst>
          </p:cNvPr>
          <p:cNvPicPr>
            <a:picLocks noGrp="1" noChangeAspect="1"/>
          </p:cNvPicPr>
          <p:nvPr>
            <p:ph type="pic" sz="quarter" idx="4294967295"/>
          </p:nvPr>
        </p:nvPicPr>
        <p:blipFill>
          <a:blip r:embed="rId7" cstate="print">
            <a:extLst>
              <a:ext uri="{28A0092B-C50C-407E-A947-70E740481C1C}">
                <a14:useLocalDpi xmlns:a14="http://schemas.microsoft.com/office/drawing/2010/main" val="0"/>
              </a:ext>
            </a:extLst>
          </a:blip>
          <a:srcRect l="12117" r="12117"/>
          <a:stretch>
            <a:fillRect/>
          </a:stretch>
        </p:blipFill>
        <p:spPr>
          <a:xfrm>
            <a:off x="0" y="0"/>
            <a:ext cx="6934200" cy="6858000"/>
          </a:xfrm>
        </p:spPr>
      </p:pic>
      <p:sp>
        <p:nvSpPr>
          <p:cNvPr id="10" name="Text Placeholder 9">
            <a:extLst>
              <a:ext uri="{FF2B5EF4-FFF2-40B4-BE49-F238E27FC236}">
                <a16:creationId xmlns:a16="http://schemas.microsoft.com/office/drawing/2014/main" id="{71A87CAF-EB7C-ABEE-4452-E3F334B55D40}"/>
              </a:ext>
            </a:extLst>
          </p:cNvPr>
          <p:cNvSpPr>
            <a:spLocks noGrp="1"/>
          </p:cNvSpPr>
          <p:nvPr>
            <p:ph type="body" sz="quarter" idx="15"/>
          </p:nvPr>
        </p:nvSpPr>
        <p:spPr/>
        <p:txBody>
          <a:bodyPr/>
          <a:lstStyle/>
          <a:p>
            <a:endParaRPr lang="en-US"/>
          </a:p>
        </p:txBody>
      </p:sp>
      <p:sp>
        <p:nvSpPr>
          <p:cNvPr id="15" name="Date Placeholder 14">
            <a:extLst>
              <a:ext uri="{FF2B5EF4-FFF2-40B4-BE49-F238E27FC236}">
                <a16:creationId xmlns:a16="http://schemas.microsoft.com/office/drawing/2014/main" id="{8B360E9A-0A9E-E38C-7E4D-C6694C98AD8D}"/>
              </a:ext>
            </a:extLst>
          </p:cNvPr>
          <p:cNvSpPr>
            <a:spLocks noGrp="1"/>
          </p:cNvSpPr>
          <p:nvPr>
            <p:ph type="dt" sz="half" idx="16"/>
          </p:nvPr>
        </p:nvSpPr>
        <p:spPr/>
        <p:txBody>
          <a:bodyPr/>
          <a:lstStyle/>
          <a:p>
            <a:pPr algn="r"/>
            <a:r>
              <a:rPr lang="en-US"/>
              <a:t>Unrestricted © Siemens Healthineers, 2026</a:t>
            </a:r>
            <a:endParaRPr lang="en-US" dirty="0"/>
          </a:p>
        </p:txBody>
      </p:sp>
      <p:sp>
        <p:nvSpPr>
          <p:cNvPr id="16" name="Slide Number Placeholder 15">
            <a:extLst>
              <a:ext uri="{FF2B5EF4-FFF2-40B4-BE49-F238E27FC236}">
                <a16:creationId xmlns:a16="http://schemas.microsoft.com/office/drawing/2014/main" id="{838C9E0B-178D-9815-52CA-5D566A8ADC1D}"/>
              </a:ext>
            </a:extLst>
          </p:cNvPr>
          <p:cNvSpPr>
            <a:spLocks noGrp="1"/>
          </p:cNvSpPr>
          <p:nvPr>
            <p:ph type="sldNum" sz="quarter" idx="18"/>
          </p:nvPr>
        </p:nvSpPr>
        <p:spPr/>
        <p:txBody>
          <a:bodyPr/>
          <a:lstStyle/>
          <a:p>
            <a:fld id="{42B424FB-C8CA-40D0-9E9F-83B6197CB6E7}" type="slidenum">
              <a:rPr lang="en-US" smtClean="0"/>
              <a:pPr/>
              <a:t>8</a:t>
            </a:fld>
            <a:endParaRPr lang="en-US" b="1" dirty="0"/>
          </a:p>
        </p:txBody>
      </p:sp>
      <p:cxnSp>
        <p:nvCxnSpPr>
          <p:cNvPr id="18" name="Straight Connector 17">
            <a:extLst>
              <a:ext uri="{FF2B5EF4-FFF2-40B4-BE49-F238E27FC236}">
                <a16:creationId xmlns:a16="http://schemas.microsoft.com/office/drawing/2014/main" id="{A9DD6734-690E-868F-D67F-397A8D36D462}"/>
              </a:ext>
            </a:extLst>
          </p:cNvPr>
          <p:cNvCxnSpPr>
            <a:cxnSpLocks/>
          </p:cNvCxnSpPr>
          <p:nvPr/>
        </p:nvCxnSpPr>
        <p:spPr>
          <a:xfrm>
            <a:off x="7872413" y="3840355"/>
            <a:ext cx="3756025" cy="0"/>
          </a:xfrm>
          <a:prstGeom prst="line">
            <a:avLst/>
          </a:prstGeom>
          <a:ln w="12700" cap="rnd">
            <a:solidFill>
              <a:schemeClr val="accent6"/>
            </a:solidFill>
            <a:prstDash val="solid"/>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B101C23B-780D-2378-6C1D-7B3AB0D05E00}"/>
              </a:ext>
            </a:extLst>
          </p:cNvPr>
          <p:cNvCxnSpPr>
            <a:cxnSpLocks/>
          </p:cNvCxnSpPr>
          <p:nvPr/>
        </p:nvCxnSpPr>
        <p:spPr>
          <a:xfrm>
            <a:off x="7872413" y="2339249"/>
            <a:ext cx="3756025" cy="0"/>
          </a:xfrm>
          <a:prstGeom prst="line">
            <a:avLst/>
          </a:prstGeom>
          <a:ln w="12700" cap="rnd">
            <a:solidFill>
              <a:schemeClr val="bg2"/>
            </a:solidFill>
            <a:prstDash val="solid"/>
          </a:ln>
        </p:spPr>
        <p:style>
          <a:lnRef idx="1">
            <a:schemeClr val="accent1"/>
          </a:lnRef>
          <a:fillRef idx="0">
            <a:schemeClr val="accent1"/>
          </a:fillRef>
          <a:effectRef idx="0">
            <a:schemeClr val="accent1"/>
          </a:effectRef>
          <a:fontRef idx="minor">
            <a:schemeClr val="tx1"/>
          </a:fontRef>
        </p:style>
      </p:cxnSp>
      <p:grpSp>
        <p:nvGrpSpPr>
          <p:cNvPr id="23" name="Siemens Healthineers, Information, contact, kontakt, auskunft, infopoint, info">
            <a:extLst>
              <a:ext uri="{FF2B5EF4-FFF2-40B4-BE49-F238E27FC236}">
                <a16:creationId xmlns:a16="http://schemas.microsoft.com/office/drawing/2014/main" id="{23353850-1F6B-FD90-1E55-2B93859ADEDF}"/>
              </a:ext>
            </a:extLst>
          </p:cNvPr>
          <p:cNvGrpSpPr>
            <a:grpSpLocks/>
          </p:cNvGrpSpPr>
          <p:nvPr/>
        </p:nvGrpSpPr>
        <p:grpSpPr>
          <a:xfrm>
            <a:off x="7872412" y="1619249"/>
            <a:ext cx="720000" cy="720000"/>
            <a:chOff x="10871200" y="3049785"/>
            <a:chExt cx="760413" cy="760413"/>
          </a:xfrm>
          <a:solidFill>
            <a:schemeClr val="bg2"/>
          </a:solidFill>
        </p:grpSpPr>
        <p:sp>
          <p:nvSpPr>
            <p:cNvPr id="24" name="Freihandform: Form 195">
              <a:extLst>
                <a:ext uri="{FF2B5EF4-FFF2-40B4-BE49-F238E27FC236}">
                  <a16:creationId xmlns:a16="http://schemas.microsoft.com/office/drawing/2014/main" id="{88837747-84D1-4713-68F8-280E0BCE6EDA}"/>
                </a:ext>
              </a:extLst>
            </p:cNvPr>
            <p:cNvSpPr/>
            <p:nvPr/>
          </p:nvSpPr>
          <p:spPr>
            <a:xfrm>
              <a:off x="10871200" y="3049785"/>
              <a:ext cx="760413" cy="760413"/>
            </a:xfrm>
            <a:custGeom>
              <a:avLst/>
              <a:gdLst>
                <a:gd name="connsiteX0" fmla="*/ 0 w 760413"/>
                <a:gd name="connsiteY0" fmla="*/ 0 h 760413"/>
                <a:gd name="connsiteX1" fmla="*/ 760413 w 760413"/>
                <a:gd name="connsiteY1" fmla="*/ 0 h 760413"/>
                <a:gd name="connsiteX2" fmla="*/ 760413 w 760413"/>
                <a:gd name="connsiteY2" fmla="*/ 760413 h 760413"/>
                <a:gd name="connsiteX3" fmla="*/ 0 w 760413"/>
                <a:gd name="connsiteY3" fmla="*/ 760413 h 760413"/>
              </a:gdLst>
              <a:ahLst/>
              <a:cxnLst>
                <a:cxn ang="0">
                  <a:pos x="connsiteX0" y="connsiteY0"/>
                </a:cxn>
                <a:cxn ang="0">
                  <a:pos x="connsiteX1" y="connsiteY1"/>
                </a:cxn>
                <a:cxn ang="0">
                  <a:pos x="connsiteX2" y="connsiteY2"/>
                </a:cxn>
                <a:cxn ang="0">
                  <a:pos x="connsiteX3" y="connsiteY3"/>
                </a:cxn>
              </a:cxnLst>
              <a:rect l="l" t="t" r="r" b="b"/>
              <a:pathLst>
                <a:path w="760413" h="760413">
                  <a:moveTo>
                    <a:pt x="0" y="0"/>
                  </a:moveTo>
                  <a:lnTo>
                    <a:pt x="760413" y="0"/>
                  </a:lnTo>
                  <a:lnTo>
                    <a:pt x="760413" y="760413"/>
                  </a:lnTo>
                  <a:lnTo>
                    <a:pt x="0" y="760413"/>
                  </a:lnTo>
                  <a:close/>
                </a:path>
              </a:pathLst>
            </a:custGeom>
            <a:grpFill/>
            <a:ln w="23515" cap="flat">
              <a:noFill/>
              <a:prstDash val="solid"/>
              <a:miter/>
            </a:ln>
          </p:spPr>
          <p:txBody>
            <a:bodyPr rtlCol="0" anchor="ctr"/>
            <a:lstStyle/>
            <a:p>
              <a:endParaRPr lang="en-US"/>
            </a:p>
          </p:txBody>
        </p:sp>
        <p:sp>
          <p:nvSpPr>
            <p:cNvPr id="26" name="Freihandform: Form 196">
              <a:extLst>
                <a:ext uri="{FF2B5EF4-FFF2-40B4-BE49-F238E27FC236}">
                  <a16:creationId xmlns:a16="http://schemas.microsoft.com/office/drawing/2014/main" id="{879C5D88-6FDE-E30B-3A09-34D9EDFF0C42}"/>
                </a:ext>
              </a:extLst>
            </p:cNvPr>
            <p:cNvSpPr/>
            <p:nvPr/>
          </p:nvSpPr>
          <p:spPr>
            <a:xfrm>
              <a:off x="11146361" y="3171229"/>
              <a:ext cx="257614" cy="493760"/>
            </a:xfrm>
            <a:custGeom>
              <a:avLst/>
              <a:gdLst>
                <a:gd name="connsiteX0" fmla="*/ 285155 w 285154"/>
                <a:gd name="connsiteY0" fmla="*/ 546547 h 546546"/>
                <a:gd name="connsiteX1" fmla="*/ 0 w 285154"/>
                <a:gd name="connsiteY1" fmla="*/ 546547 h 546546"/>
                <a:gd name="connsiteX2" fmla="*/ 0 w 285154"/>
                <a:gd name="connsiteY2" fmla="*/ 451495 h 546546"/>
                <a:gd name="connsiteX3" fmla="*/ 95052 w 285154"/>
                <a:gd name="connsiteY3" fmla="*/ 451495 h 546546"/>
                <a:gd name="connsiteX4" fmla="*/ 95052 w 285154"/>
                <a:gd name="connsiteY4" fmla="*/ 285155 h 546546"/>
                <a:gd name="connsiteX5" fmla="*/ 0 w 285154"/>
                <a:gd name="connsiteY5" fmla="*/ 285155 h 546546"/>
                <a:gd name="connsiteX6" fmla="*/ 0 w 285154"/>
                <a:gd name="connsiteY6" fmla="*/ 190103 h 546546"/>
                <a:gd name="connsiteX7" fmla="*/ 190103 w 285154"/>
                <a:gd name="connsiteY7" fmla="*/ 190103 h 546546"/>
                <a:gd name="connsiteX8" fmla="*/ 190103 w 285154"/>
                <a:gd name="connsiteY8" fmla="*/ 451495 h 546546"/>
                <a:gd name="connsiteX9" fmla="*/ 285155 w 285154"/>
                <a:gd name="connsiteY9" fmla="*/ 451495 h 546546"/>
                <a:gd name="connsiteX10" fmla="*/ 285155 w 285154"/>
                <a:gd name="connsiteY10" fmla="*/ 546547 h 546546"/>
                <a:gd name="connsiteX11" fmla="*/ 142577 w 285154"/>
                <a:gd name="connsiteY11" fmla="*/ 0 h 546546"/>
                <a:gd name="connsiteX12" fmla="*/ 83170 w 285154"/>
                <a:gd name="connsiteY12" fmla="*/ 59407 h 546546"/>
                <a:gd name="connsiteX13" fmla="*/ 142577 w 285154"/>
                <a:gd name="connsiteY13" fmla="*/ 118815 h 546546"/>
                <a:gd name="connsiteX14" fmla="*/ 201985 w 285154"/>
                <a:gd name="connsiteY14" fmla="*/ 59407 h 546546"/>
                <a:gd name="connsiteX15" fmla="*/ 142577 w 285154"/>
                <a:gd name="connsiteY15" fmla="*/ 0 h 5465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85154" h="546546">
                  <a:moveTo>
                    <a:pt x="285155" y="546547"/>
                  </a:moveTo>
                  <a:lnTo>
                    <a:pt x="0" y="546547"/>
                  </a:lnTo>
                  <a:lnTo>
                    <a:pt x="0" y="451495"/>
                  </a:lnTo>
                  <a:lnTo>
                    <a:pt x="95052" y="451495"/>
                  </a:lnTo>
                  <a:lnTo>
                    <a:pt x="95052" y="285155"/>
                  </a:lnTo>
                  <a:lnTo>
                    <a:pt x="0" y="285155"/>
                  </a:lnTo>
                  <a:lnTo>
                    <a:pt x="0" y="190103"/>
                  </a:lnTo>
                  <a:lnTo>
                    <a:pt x="190103" y="190103"/>
                  </a:lnTo>
                  <a:lnTo>
                    <a:pt x="190103" y="451495"/>
                  </a:lnTo>
                  <a:lnTo>
                    <a:pt x="285155" y="451495"/>
                  </a:lnTo>
                  <a:lnTo>
                    <a:pt x="285155" y="546547"/>
                  </a:lnTo>
                  <a:close/>
                  <a:moveTo>
                    <a:pt x="142577" y="0"/>
                  </a:moveTo>
                  <a:cubicBezTo>
                    <a:pt x="109785" y="0"/>
                    <a:pt x="83170" y="26614"/>
                    <a:pt x="83170" y="59407"/>
                  </a:cubicBezTo>
                  <a:cubicBezTo>
                    <a:pt x="83170" y="92200"/>
                    <a:pt x="109785" y="118815"/>
                    <a:pt x="142577" y="118815"/>
                  </a:cubicBezTo>
                  <a:cubicBezTo>
                    <a:pt x="175370" y="118815"/>
                    <a:pt x="201985" y="92200"/>
                    <a:pt x="201985" y="59407"/>
                  </a:cubicBezTo>
                  <a:cubicBezTo>
                    <a:pt x="201985" y="26614"/>
                    <a:pt x="175370" y="0"/>
                    <a:pt x="142577" y="0"/>
                  </a:cubicBezTo>
                  <a:close/>
                </a:path>
              </a:pathLst>
            </a:custGeom>
            <a:solidFill>
              <a:schemeClr val="bg1"/>
            </a:solidFill>
            <a:ln w="23515" cap="flat">
              <a:noFill/>
              <a:prstDash val="solid"/>
              <a:miter/>
            </a:ln>
          </p:spPr>
          <p:txBody>
            <a:bodyPr rtlCol="0" anchor="ctr"/>
            <a:lstStyle/>
            <a:p>
              <a:endParaRPr lang="en-US"/>
            </a:p>
          </p:txBody>
        </p:sp>
      </p:grpSp>
      <p:cxnSp>
        <p:nvCxnSpPr>
          <p:cNvPr id="8" name="Straight Connector 7">
            <a:extLst>
              <a:ext uri="{FF2B5EF4-FFF2-40B4-BE49-F238E27FC236}">
                <a16:creationId xmlns:a16="http://schemas.microsoft.com/office/drawing/2014/main" id="{17D80388-95EC-368D-79C2-5A78B35D954E}"/>
              </a:ext>
            </a:extLst>
          </p:cNvPr>
          <p:cNvCxnSpPr>
            <a:cxnSpLocks/>
          </p:cNvCxnSpPr>
          <p:nvPr/>
        </p:nvCxnSpPr>
        <p:spPr>
          <a:xfrm>
            <a:off x="7872413" y="4759019"/>
            <a:ext cx="3756025" cy="0"/>
          </a:xfrm>
          <a:prstGeom prst="line">
            <a:avLst/>
          </a:prstGeom>
          <a:ln w="12700" cap="rnd">
            <a:solidFill>
              <a:schemeClr val="accent6"/>
            </a:solidFill>
            <a:prstDash val="solid"/>
          </a:ln>
        </p:spPr>
        <p:style>
          <a:lnRef idx="1">
            <a:schemeClr val="accent1"/>
          </a:lnRef>
          <a:fillRef idx="0">
            <a:schemeClr val="accent1"/>
          </a:fillRef>
          <a:effectRef idx="0">
            <a:schemeClr val="accent1"/>
          </a:effectRef>
          <a:fontRef idx="minor">
            <a:schemeClr val="tx1"/>
          </a:fontRef>
        </p:style>
      </p:cxnSp>
    </p:spTree>
    <p:custDataLst>
      <p:tags r:id="rId1"/>
    </p:custDataLst>
    <p:extLst>
      <p:ext uri="{BB962C8B-B14F-4D97-AF65-F5344CB8AC3E}">
        <p14:creationId xmlns:p14="http://schemas.microsoft.com/office/powerpoint/2010/main" val="3194660998"/>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EE4P_STYLE_ID" val="66ff8cae-daab-4e62-bf63-7b5f2e8ea71d"/>
  <p:tag name="EMPOWERCHARTSPROPERTIES_B_0" val="AAAAAAH//////////wEAAAAAAAAAAAAAACoqIFRoaXMgaXMgYSBMaXRlREIgZmlsZSAqKgcEAP////8FAAAAAQAAAAAAAAAAAAAAAAAAAAAAAAAAAAAAAAAAAAAAAAAAAAAAAAABEQAAAFByb3BlcnR5RG9jdW1lbnRzAg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CAAAAAv//////////AQAAAAAAAAAAAAAAEQAAAFByb3BlcnR5RG9jdW1lbnRzAgAAAAAAAAAFAAAACQAAAF9pZD0kLl9pZAEDAAAAAAADAAAAAQADAAAAIwAAAENvbWJpSW5kZXg9JC5OYW1lICsgJ18nICsgJC5WZXJzaW9uAQQAAAAAAAQAAAABAAQAAAAAAAAAAP///////wAAAAAAAP////8AAAAAAP///////wAAAAAAAP////8AAAAAAP///////wAAAAAAAP////8AAAAAAP///////wAAAAAAAP////8AAAAAAP///////wAAAAAAAP////8AAAAAAP///////wAAAAAAAP////8AAAAAAP///////wAAAAAAAP////8AAAAAAP///////wAAAAAAAP////8AAAAAAP///////wAAAAAAAP////8AAAAAAP///////wAAAAAAAP////8AAAAAAP///////wAAAAAAAP////8AAAAAAP///////wAAAAAAAP////8AAAAAAP///////wAAAAAAAP////8AAAAAAP///////wAAAAAAAP////8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wEBAQEBAQEBAQEBAQEBAQIAAAAAAAAAAwAAAAMAAAAA/////wQAMwwAAAAAAAAAAAAAIAD///////////////8AAAD///////////////8DAAAAAwD///////8DAAAAAgD///////8DAAAAAgD///////////////////////////////////////////////////////////////////////////////////////////////////////////////////////////////////////////////////////////////////////////////////////////////////////////////////////////////////////////////////////////////////////////////////////////////////////////////////////////////////////////////////////////////////////////////////////////////////////////////////////////////////////////////////////////////////////////////8BACAA////////////////AAAO////////AwAAAAIA////////////////////////////////////////////////////////////////////////////////////////////////////////////////////////////////////////////////////////////////////////////////////////////////////////////////////////////////////////////////////////////////////////////////////////////////////////////////////////////////////////////////////////////////////////////////////////////////////////////////////////////////////////////////////////////////////////////////////////////////////////////////////////AgADAP///////wQAAAACABAACyEqxJydbeJHmG64KkAjr50FAAAAAAADAAAAAwADAAAAAQADAAAAAAD///////8DAAAAAAD///////8DAAEA////////BAAAAAMAEAALKJvTc92/LUi8nbm+fK7o1wUAAAABAAMAAAAAAAMAAAAC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QAAAADAAAAAP////8EACwMAAAAAAAAAAAAACAB////////////////AAAA////////////////BAAAAAMA////////////////////////////////////////////////////////////////////////////////////////////////////////////////////////////////////////////////////////////////////////////////////////////////////////////////////////////////////////////////////////////////////////////////////////////////////////////////////////////////////////////////////////////////////////////////////////////////////////////////////////////////////////////////////////////////////////////////////////////////////////////////AQAgAf///////////////wAADv///////wQAAAACAP///////////////////////////////////////////////////////////////////////////////////////////////////////////////////////////////////////////////////////////////////////////////////////////////////////////////////////////////////////////////////////////////////////////////////////////////////////////////////////////////////////////////////////////////////////////////////////////////////////////////////////////////////////////////////////////////////////////////////////////////////////////////////////wIAAQEDAAAAAgD///////8aAAZMaW5rZWRTaGFwZXNEYXRhUHJvcGVydHlfMAUAAAAAAAQAAAADAAQAAAABAAMAAQEDAAAAAwD///////8lAAZMaW5rZWRTaGFwZVByZXNlbnRhdGlvblNldHRpbmdzRGF0YV8wBQAAAAEABAAAAAAABAAAAAI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FAAAABAAAAAD/////AgCODgAAAAAAAAAAAAD/////gwCDAAAABV9pZAAQAAAABCEqxJydbeJHmG64KkAjr50DRGF0YQAbAAAABExpbmtlZFNoYXBlRGF0YQAFAAAAAAACTmFtZQAZAAAATGlua2VkU2hhcGVzRGF0YVByb3BlcnR5ABBWZXJzaW9uAAAAAAAJTGFzdFdyaXRlACpAoIWEAQAAAAEA/////8YAxgAAAAVfaWQAEAAAAAQom9Nz3b8tSLydub58rujXA0RhdGEAUwAAAAhQcmVzZW50YXRpb25TY2FubmVkRm9yTGlua2VkU2hhcGVzAAECTnVtYmVyRm9ybWF0U2VwYXJhdG9yTW9kZQAKAAAAQXV0b21hdGljAAACTmFtZQAkAAAATGlua2VkU2hhcGVQcmVzZW50YXRpb25TZXR0aW5nc0RhdGEAEFZlcnNpb24AAAAAAAlMYXN0V3JpdGUAy0CghYQB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A"/>
  <p:tag name="EMPOWERCHARTSPROPERTIES_SLOT" val="B"/>
  <p:tag name="EMPOWERCHARTSPROPERTIES_B_LENGTH" val="24576"/>
</p:tagLst>
</file>

<file path=ppt/tags/tag1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Siemens Healthineers PPT-Master">
  <a:themeElements>
    <a:clrScheme name="Siemens Healthineers">
      <a:dk1>
        <a:srgbClr val="000000"/>
      </a:dk1>
      <a:lt1>
        <a:srgbClr val="FFFFFF"/>
      </a:lt1>
      <a:dk2>
        <a:srgbClr val="BFBFBF"/>
      </a:dk2>
      <a:lt2>
        <a:srgbClr val="EC6602"/>
      </a:lt2>
      <a:accent1>
        <a:srgbClr val="EC6602"/>
      </a:accent1>
      <a:accent2>
        <a:srgbClr val="000000"/>
      </a:accent2>
      <a:accent3>
        <a:srgbClr val="009999"/>
      </a:accent3>
      <a:accent4>
        <a:srgbClr val="404040"/>
      </a:accent4>
      <a:accent5>
        <a:srgbClr val="808080"/>
      </a:accent5>
      <a:accent6>
        <a:srgbClr val="BFBFBF"/>
      </a:accent6>
      <a:hlink>
        <a:srgbClr val="000000"/>
      </a:hlink>
      <a:folHlink>
        <a:srgbClr val="808080"/>
      </a:folHlink>
    </a:clrScheme>
    <a:fontScheme name="Custom 3">
      <a:majorFont>
        <a:latin typeface="SH-Bree-Headline"/>
        <a:ea typeface=""/>
        <a:cs typeface=""/>
      </a:majorFont>
      <a:minorFont>
        <a:latin typeface="Calibri"/>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tx1"/>
        </a:solidFill>
        <a:ln>
          <a:noFill/>
        </a:ln>
      </a:spPr>
      <a:bodyPr lIns="72000" tIns="36000" rIns="72000" bIns="36000" rtlCol="0" anchor="t"/>
      <a:lstStyle>
        <a:defPPr algn="l">
          <a:defRPr dirty="0" err="1" smtClean="0">
            <a:solidFill>
              <a:schemeClr val="bg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w="12700" cap="rnd">
          <a:solidFill>
            <a:schemeClr val="tx1"/>
          </a:solidFill>
          <a:prstDash val="solid"/>
        </a:ln>
      </a:spPr>
      <a:bodyPr/>
      <a:lstStyle/>
      <a:style>
        <a:lnRef idx="1">
          <a:schemeClr val="accent1"/>
        </a:lnRef>
        <a:fillRef idx="0">
          <a:schemeClr val="accent1"/>
        </a:fillRef>
        <a:effectRef idx="0">
          <a:schemeClr val="accent1"/>
        </a:effectRef>
        <a:fontRef idx="minor">
          <a:schemeClr val="tx1"/>
        </a:fontRef>
      </a:style>
    </a:lnDef>
    <a:txDef>
      <a:spPr>
        <a:noFill/>
      </a:spPr>
      <a:bodyPr vert="horz" wrap="none" lIns="0" tIns="0" rIns="0" bIns="0" rtlCol="0">
        <a:spAutoFit/>
      </a:bodyPr>
      <a:lstStyle>
        <a:defPPr algn="l">
          <a:defRPr dirty="0" err="1" smtClean="0"/>
        </a:defPPr>
      </a:lstStyle>
    </a:txDef>
  </a:objectDefaults>
  <a:extraClrSchemeLst/>
  <a:custClrLst>
    <a:custClr name="Healthy Orange 100%">
      <a:srgbClr val="EC6602"/>
    </a:custClr>
    <a:custClr name="Siemens Petrol 100%">
      <a:srgbClr val="009999"/>
    </a:custClr>
    <a:custClr name="Blushing Berry 100%">
      <a:srgbClr val="7A162D"/>
    </a:custClr>
    <a:custClr name="SH Red 100%">
      <a:srgbClr val="E7001D"/>
    </a:custClr>
    <a:custClr name="SH Yellow 100%">
      <a:srgbClr val="FFD200"/>
    </a:custClr>
    <a:custClr name="SH Cyan 100%">
      <a:srgbClr val="3ABFED"/>
    </a:custClr>
    <a:custClr name="SH Blue 100%">
      <a:srgbClr val="2B2483"/>
    </a:custClr>
    <a:custClr name="SH Green 100%">
      <a:srgbClr val="009A38"/>
    </a:custClr>
    <a:custClr name="SH Black 100%">
      <a:srgbClr val="1B1B1B"/>
    </a:custClr>
    <a:custClr name="White">
      <a:srgbClr val="FFFFFF"/>
    </a:custClr>
    <a:custClr name="Healthy Orange  50%">
      <a:srgbClr val="F9B591"/>
    </a:custClr>
    <a:custClr name="Siemens Petrol  50%">
      <a:srgbClr val="87D2D2"/>
    </a:custClr>
    <a:custClr name="Blushing Berry  50%">
      <a:srgbClr val="C69B9E"/>
    </a:custClr>
    <a:custClr name="SH Red  50%">
      <a:srgbClr val="F3808E"/>
    </a:custClr>
    <a:custClr name="SH Yellow  50%">
      <a:srgbClr val="FFE980"/>
    </a:custClr>
    <a:custClr name="SH Cyan  50%">
      <a:srgbClr val="9DDFF6"/>
    </a:custClr>
    <a:custClr name="SH Blue  50%">
      <a:srgbClr val="9592C1"/>
    </a:custClr>
    <a:custClr name="SH Green  50%">
      <a:srgbClr val="80CC9C"/>
    </a:custClr>
    <a:custClr name="SH Black  75%">
      <a:srgbClr val="929292"/>
    </a:custClr>
    <a:custClr name="White">
      <a:srgbClr val="FFFFFF"/>
    </a:custClr>
    <a:custClr name="Healthy Orange  25%">
      <a:srgbClr val="FDDDCB"/>
    </a:custClr>
    <a:custClr name="Siemens Petrol  25%">
      <a:srgbClr val="C8E6E6"/>
    </a:custClr>
    <a:custClr name="Blushing Berry  25%">
      <a:srgbClr val="E9D1D4"/>
    </a:custClr>
    <a:custClr name="SH Red  25%">
      <a:srgbClr val="F9BFC7"/>
    </a:custClr>
    <a:custClr name="SH Yellow  25%">
      <a:srgbClr val="FFF3BF"/>
    </a:custClr>
    <a:custClr name="SH Cyan  25%">
      <a:srgbClr val="CEEFFB"/>
    </a:custClr>
    <a:custClr name="SH Blue  25%">
      <a:srgbClr val="CAC8E0"/>
    </a:custClr>
    <a:custClr name="SH Green  25%">
      <a:srgbClr val="BFE6CD"/>
    </a:custClr>
    <a:custClr name="SH Black  50%">
      <a:srgbClr val="B7B7B7"/>
    </a:custClr>
    <a:custClr name="White">
      <a:srgbClr val="FFFFFF"/>
    </a:custClr>
    <a:custClr name="White">
      <a:srgbClr val="FFFFFF"/>
    </a:custClr>
    <a:custClr name="White">
      <a:srgbClr val="FFFFFF"/>
    </a:custClr>
    <a:custClr name="White">
      <a:srgbClr val="FFFFFF"/>
    </a:custClr>
    <a:custClr name="White">
      <a:srgbClr val="FFFFFF"/>
    </a:custClr>
    <a:custClr name="White">
      <a:srgbClr val="FFFFFF"/>
    </a:custClr>
    <a:custClr name="White">
      <a:srgbClr val="FFFFFF"/>
    </a:custClr>
    <a:custClr name="White">
      <a:srgbClr val="FFFFFF"/>
    </a:custClr>
    <a:custClr name="White">
      <a:srgbClr val="FFFFFF"/>
    </a:custClr>
    <a:custClr name="SH Black  25%">
      <a:srgbClr val="D0D0D0"/>
    </a:custClr>
    <a:custClr name="White">
      <a:srgbClr val="FFFFFF"/>
    </a:custClr>
    <a:custClr name="White">
      <a:srgbClr val="FFFFFF"/>
    </a:custClr>
    <a:custClr name="White">
      <a:srgbClr val="FFFFFF"/>
    </a:custClr>
    <a:custClr name="White">
      <a:srgbClr val="FFFFFF"/>
    </a:custClr>
    <a:custClr name="White">
      <a:srgbClr val="FFFFFF"/>
    </a:custClr>
    <a:custClr name="White">
      <a:srgbClr val="FFFFFF"/>
    </a:custClr>
    <a:custClr name="White">
      <a:srgbClr val="FFFFFF"/>
    </a:custClr>
    <a:custClr name="White">
      <a:srgbClr val="FFFFFF"/>
    </a:custClr>
    <a:custClr name="White">
      <a:srgbClr val="FFFFFF"/>
    </a:custClr>
    <a:custClr name="SH Black  10%">
      <a:srgbClr val="ECECEC"/>
    </a:custClr>
    <a:custClr name="White">
      <a:srgbClr val="FFFFFF"/>
    </a:custClr>
  </a:custClrLst>
  <a:extLst>
    <a:ext uri="{05A4C25C-085E-4340-85A3-A5531E510DB2}">
      <thm15:themeFamily xmlns:thm15="http://schemas.microsoft.com/office/thememl/2012/main" name="Presentation9" id="{DB80524C-F3E0-42C5-92CC-7F32BC2F7BC1}" vid="{C0FC4420-B227-4BEF-9805-C717DCD64E71}"/>
    </a:ext>
  </a:extLst>
</a:theme>
</file>

<file path=ppt/theme/theme2.xml><?xml version="1.0" encoding="utf-8"?>
<a:theme xmlns:a="http://schemas.openxmlformats.org/drawingml/2006/main" name="Larissa">
  <a:themeElements>
    <a:clrScheme name="Siemens Healthineers">
      <a:dk1>
        <a:srgbClr val="000000"/>
      </a:dk1>
      <a:lt1>
        <a:srgbClr val="FFFFFF"/>
      </a:lt1>
      <a:dk2>
        <a:srgbClr val="BFBFBF"/>
      </a:dk2>
      <a:lt2>
        <a:srgbClr val="EC6602"/>
      </a:lt2>
      <a:accent1>
        <a:srgbClr val="EC6602"/>
      </a:accent1>
      <a:accent2>
        <a:srgbClr val="000000"/>
      </a:accent2>
      <a:accent3>
        <a:srgbClr val="009999"/>
      </a:accent3>
      <a:accent4>
        <a:srgbClr val="F9B591"/>
      </a:accent4>
      <a:accent5>
        <a:srgbClr val="C69B9E"/>
      </a:accent5>
      <a:accent6>
        <a:srgbClr val="87D2D2"/>
      </a:accent6>
      <a:hlink>
        <a:srgbClr val="000000"/>
      </a:hlink>
      <a:folHlink>
        <a:srgbClr val="00000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Siemens Healthineers">
      <a:dk1>
        <a:srgbClr val="000000"/>
      </a:dk1>
      <a:lt1>
        <a:srgbClr val="FFFFFF"/>
      </a:lt1>
      <a:dk2>
        <a:srgbClr val="BFBFBF"/>
      </a:dk2>
      <a:lt2>
        <a:srgbClr val="EC6602"/>
      </a:lt2>
      <a:accent1>
        <a:srgbClr val="EC6602"/>
      </a:accent1>
      <a:accent2>
        <a:srgbClr val="000000"/>
      </a:accent2>
      <a:accent3>
        <a:srgbClr val="009999"/>
      </a:accent3>
      <a:accent4>
        <a:srgbClr val="F9B591"/>
      </a:accent4>
      <a:accent5>
        <a:srgbClr val="C69B9E"/>
      </a:accent5>
      <a:accent6>
        <a:srgbClr val="87D2D2"/>
      </a:accent6>
      <a:hlink>
        <a:srgbClr val="000000"/>
      </a:hlink>
      <a:folHlink>
        <a:srgbClr val="000000"/>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webextensions/_rels/taskpanes.xml.rels><?xml version="1.0" encoding="UTF-8" standalone="yes"?>
<Relationships xmlns="http://schemas.openxmlformats.org/package/2006/relationships"><Relationship Id="rId1" Type="http://schemas.microsoft.com/office/2011/relationships/webextension" Target="webextension1.xml"/></Relationships>
</file>

<file path=ppt/webextensions/taskpanes.xml><?xml version="1.0" encoding="utf-8"?>
<wetp:taskpanes xmlns:wetp="http://schemas.microsoft.com/office/webextensions/taskpanes/2010/11">
  <wetp:taskpane dockstate="right" visibility="0" width="350" row="7">
    <wetp:webextensionref xmlns:r="http://schemas.openxmlformats.org/officeDocument/2006/relationships" r:id="rId1"/>
  </wetp:taskpane>
</wetp:taskpanes>
</file>

<file path=ppt/webextensions/webextension1.xml><?xml version="1.0" encoding="utf-8"?>
<we:webextension xmlns:we="http://schemas.microsoft.com/office/webextensions/webextension/2010/11" id="{5D1B3818-22F7-41FD-A2A4-A8F9427D37B3}">
  <we:reference id="9b2c6a14-7f7d-4f1f-9b8d-2f69b1e0a4c3" version="1.0.78.2231" store="EXCatalog" storeType="EXCatalog"/>
  <we:alternateReferences/>
  <we:properties>
    <we:property name="resolvedIssues" value="&quot;[\&quot;issue_093a798f-830b-4344-a407-ac2352cd9f89_1_addition_SHS DI XP_sp_7_0_3_0\&quot;,\&quot;issue_093a798f-830b-4344-a407-ac2352cd9f89_1_addition_1_sp_8_0_1_0\&quot;,\&quot;issue_093a798f-830b-4344-a407-ac2352cd9f89_1_addition_Unrestricted © Siemens Healthineers, 2026_sp_6_0_6_0\&quot;,\&quot;issue_093a798f-830b-4344-a407-ac2352cd9f89_3_deletion_:_ord_0\&quot;,\&quot;issue_093a798f-830b-4344-a407-ac2352cd9f89_3_deletion_:_ord_1\&quot;,\&quot;issue_093a798f-830b-4344-a407-ac2352cd9f89_3_deletion_THA *_ord_0\&quot;,\&quot;issue_093a798f-830b-4344-a407-ac2352cd9f89_3_deletion_*_ord_0\&quot;,\&quot;issue_093a798f-830b-4344-a407-ac2352cd9f89_3_addition_THA1_sp_8_4_1_32\&quot;,\&quot;issue_093a798f-830b-4344-a407-ac2352cd9f89_3_addition_1_sp_16_0_1_0\&quot;,\&quot;issue_093a798f-830b-4344-a407-ac2352cd9f89_3_addition_2_sp_17_0_1_0\&quot;,\&quot;issue_093a798f-830b-4344-a407-ac2352cd9f89_3_addition_3_sp_18_0_1_0\&quot;,\&quot;issue_093a798f-830b-4344-a407-ac2352cd9f89_3_addition_3_sp_6_0_1_0\&quot;,\&quot;issue_093a798f-830b-4344-a407-ac2352cd9f89_3_addition_| 1_sp_3_21_2_139\&quot;,\&quot;issue_093a798f-830b-4344-a407-ac2352cd9f89_3_addition_Unrestricted © Siemens Healthineers, 2026_sp_4_0_6_0\&quot;,\&quot;issue_093a798f-830b-4344-a407-ac2352cd9f89_4_typo_1967 -&gt; 19671_sp_78_1_1_5\&quot;,\&quot;issue_093a798f-830b-4344-a407-ac2352cd9f89_4_deletion_*_ord_0\&quot;,\&quot;issue_093a798f-830b-4344-a407-ac2352cd9f89_4_deletion_|_ord_0\&quot;,\&quot;issue_093a798f-830b-4344-a407-ac2352cd9f89_4_addition_1 THA: total hip arthroplasty_sp_3_22_6_141\&quot;,\&quot;issue_093a798f-830b-4344-a407-ac2352cd9f89_4_addition_4_sp_6_0_1_0\&quot;,\&quot;issue_093a798f-830b-4344-a407-ac2352cd9f89_4_addition_Unrestricted © Siemens Healthineers, 2026_sp_4_0_6_0\&quot;,\&quot;issue_093a798f-830b-4344-a407-ac2352cd9f89_5_typo_1967 -&gt; 19671_sp_10_1_1_5\&quot;,\&quot;issue_093a798f-830b-4344-a407-ac2352cd9f89_5_deletion_*_ord_0\&quot;,\&quot;issue_093a798f-830b-4344-a407-ac2352cd9f89_5_deletion_|_ord_0\&quot;,\&quot;issue_093a798f-830b-4344-a407-ac2352cd9f89_5_deletion_Option_ord_0\&quot;,\&quot;issue_093a798f-830b-4344-a407-ac2352cd9f89_5_addition_THA: total hip arthroplasty_sp_3_23_5_143\&quot;,\&quot;issue_093a798f-830b-4344-a407-ac2352cd9f89_5_addition_5_sp_6_0_1_0\&quot;,\&quot;issue_093a798f-830b-4344-a407-ac2352cd9f89_5_addition_Unrestricted © Siemens Healthineers, 2026_sp_4_0_6_0\&quot;,\&quot;issue_093a798f-830b-4344-a407-ac2352cd9f89_6_deletion_:_ord_0\&quot;,\&quot;issue_093a798f-830b-4344-a407-ac2352cd9f89_6_addition_|_sp_3_21_1_139\&quot;,\&quot;issue_093a798f-830b-4344-a407-ac2352cd9f89_6_addition_6_sp_6_0_1_0\&quot;,\&quot;issue_093a798f-830b-4344-a407-ac2352cd9f89_6_addition_Unrestricted © Siemens Healthineers, 2026_sp_4_0_6_0\&quot;,\&quot;issue_093a798f-830b-4344-a407-ac2352cd9f89_7_deletion_: →_ord_0\&quot;,\&quot;issue_093a798f-830b-4344-a407-ac2352cd9f89_7_addition_|_sp_3_21_1_139\&quot;,\&quot;issue_093a798f-830b-4344-a407-ac2352cd9f89_7_addition_7_sp_6_0_1_0\&quot;,\&quot;issue_093a798f-830b-4344-a407-ac2352cd9f89_7_addition_Unrestricted © Siemens Healthineers, 2026_sp_4_0_6_0\&quot;,\&quot;issue_093a798f-830b-4344-a407-ac2352cd9f89_8_addition_8_sp_7_0_1_0\&quot;,\&quot;issue_093a798f-830b-4344-a407-ac2352cd9f89_8_addition_Unrestricted © Siemens Healthineers, 2026_sp_5_0_6_0\&quot;,\&quot;issue_093a798f-830b-4344-a407-ac2352cd9f89_11_addition_11_sp_16_0_1_0\&quot;,\&quot;issue_093a798f-830b-4344-a407-ac2352cd9f89_11_addition_Unrestricted © Siemens Healthineers, 2026_sp_15_0_6_0\&quot;]&quot;"/>
  </we:properties>
  <we:bindings/>
  <we:snapshot xmlns:r="http://schemas.openxmlformats.org/officeDocument/2006/relationships"/>
</we:webextension>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DocumentSetDescription xmlns="http://schemas.microsoft.com/sharepoint/v3" xsi:nil="true"/>
    <lcf76f155ced4ddcb4097134ff3c332f xmlns="0c651867-3979-4a88-94be-2d12043b1d7d">
      <Terms xmlns="http://schemas.microsoft.com/office/infopath/2007/PartnerControls"/>
    </lcf76f155ced4ddcb4097134ff3c332f>
    <RefNr xmlns="49fdd0f7-b5e6-4db2-af4b-ed23e4d5c043">159380</RefNr>
    <Kontaktname xmlns="49fdd0f7-b5e6-4db2-af4b-ed23e4d5c043">Kerstin Lauer</Kontaktname>
    <TaxCatchAll xmlns="49fdd0f7-b5e6-4db2-af4b-ed23e4d5c043" xsi:nil="true"/>
    <AuftragsID xmlns="49fdd0f7-b5e6-4db2-af4b-ed23e4d5c043">80f4e737-4380-f111-ab0e-70a8a52cf612</AuftragsID>
    <Zeit xmlns="0c651867-3979-4a88-94be-2d12043b1d7d" xsi:nil="true"/>
    <Kontakt_x0020_E-Mail xmlns="49fdd0f7-b5e6-4db2-af4b-ed23e4d5c043">kerstin.lauer@siemens-healthineers.com</Kontakt_x0020_E-Mail>
    <FileServerLink xmlns="0c651867-3979-4a88-94be-2d12043b1d7d"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kument" ma:contentTypeID="0x01010072DAFB3502DE824AB102D75CFD91CEB7" ma:contentTypeVersion="21" ma:contentTypeDescription="Ein neues Dokument erstellen." ma:contentTypeScope="" ma:versionID="1c7c0b4ae7af666f35609c945e25c5a1">
  <xsd:schema xmlns:xsd="http://www.w3.org/2001/XMLSchema" xmlns:xs="http://www.w3.org/2001/XMLSchema" xmlns:p="http://schemas.microsoft.com/office/2006/metadata/properties" xmlns:ns1="http://schemas.microsoft.com/sharepoint/v3" xmlns:ns2="49fdd0f7-b5e6-4db2-af4b-ed23e4d5c043" xmlns:ns3="0c651867-3979-4a88-94be-2d12043b1d7d" targetNamespace="http://schemas.microsoft.com/office/2006/metadata/properties" ma:root="true" ma:fieldsID="8980c06f81b99f22407aa9a6ccc66112" ns1:_="" ns2:_="" ns3:_="">
    <xsd:import namespace="http://schemas.microsoft.com/sharepoint/v3"/>
    <xsd:import namespace="49fdd0f7-b5e6-4db2-af4b-ed23e4d5c043"/>
    <xsd:import namespace="0c651867-3979-4a88-94be-2d12043b1d7d"/>
    <xsd:element name="properties">
      <xsd:complexType>
        <xsd:sequence>
          <xsd:element name="documentManagement">
            <xsd:complexType>
              <xsd:all>
                <xsd:element ref="ns2:Kontaktname" minOccurs="0"/>
                <xsd:element ref="ns2:AuftragsID" minOccurs="0"/>
                <xsd:element ref="ns1:DocumentSetDescription" minOccurs="0"/>
                <xsd:element ref="ns2:RefNr" minOccurs="0"/>
                <xsd:element ref="ns2:Kontakt_x0020_E-Mail" minOccurs="0"/>
                <xsd:element ref="ns3:MediaServiceMetadata" minOccurs="0"/>
                <xsd:element ref="ns3:MediaServiceFastMetadata" minOccurs="0"/>
                <xsd:element ref="ns3:MediaServiceObjectDetectorVersions" minOccurs="0"/>
                <xsd:element ref="ns3:MediaServiceSearchProperties" minOccurs="0"/>
                <xsd:element ref="ns3:lcf76f155ced4ddcb4097134ff3c332f" minOccurs="0"/>
                <xsd:element ref="ns2:TaxCatchAll" minOccurs="0"/>
                <xsd:element ref="ns3:MediaServiceOCR" minOccurs="0"/>
                <xsd:element ref="ns3:MediaServiceGenerationTime" minOccurs="0"/>
                <xsd:element ref="ns3:MediaServiceEventHashCode" minOccurs="0"/>
                <xsd:element ref="ns3:MediaServiceDateTaken" minOccurs="0"/>
                <xsd:element ref="ns2:SharedWithUsers" minOccurs="0"/>
                <xsd:element ref="ns2:SharedWithDetails" minOccurs="0"/>
                <xsd:element ref="ns3:MediaLengthInSeconds" minOccurs="0"/>
                <xsd:element ref="ns3:Zeit" minOccurs="0"/>
                <xsd:element ref="ns3:MediaServiceLocation" minOccurs="0"/>
                <xsd:element ref="ns3:FileServerLink" minOccurs="0"/>
                <xsd:element ref="ns3: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DocumentSetDescription" ma:index="10" nillable="true" ma:displayName="Beschreibung" ma:description="Eine Beschreibung der Dokumentenmappe" ma:internalName="DocumentSetDescription">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49fdd0f7-b5e6-4db2-af4b-ed23e4d5c043" elementFormDefault="qualified">
    <xsd:import namespace="http://schemas.microsoft.com/office/2006/documentManagement/types"/>
    <xsd:import namespace="http://schemas.microsoft.com/office/infopath/2007/PartnerControls"/>
    <xsd:element name="Kontaktname" ma:index="8" nillable="true" ma:displayName="Kontaktname" ma:default="" ma:internalName="Kontaktname" ma:readOnly="false">
      <xsd:simpleType>
        <xsd:restriction base="dms:Text">
          <xsd:maxLength value="255"/>
        </xsd:restriction>
      </xsd:simpleType>
    </xsd:element>
    <xsd:element name="AuftragsID" ma:index="9" nillable="true" ma:displayName="AuftragsID" ma:default="" ma:internalName="AuftragsID" ma:readOnly="false">
      <xsd:simpleType>
        <xsd:restriction base="dms:Text">
          <xsd:maxLength value="255"/>
        </xsd:restriction>
      </xsd:simpleType>
    </xsd:element>
    <xsd:element name="RefNr" ma:index="11" nillable="true" ma:displayName="RefNr" ma:format="Dropdown" ma:internalName="RefNr" ma:percentage="FALSE">
      <xsd:simpleType>
        <xsd:restriction base="dms:Number"/>
      </xsd:simpleType>
    </xsd:element>
    <xsd:element name="Kontakt_x0020_E-Mail" ma:index="12" nillable="true" ma:displayName="Kontakt E-Mail" ma:default="" ma:internalName="Kontakt_x0020_E_x002d_Mail">
      <xsd:simpleType>
        <xsd:restriction base="dms:Text">
          <xsd:maxLength value="255"/>
        </xsd:restriction>
      </xsd:simpleType>
    </xsd:element>
    <xsd:element name="TaxCatchAll" ma:index="19" nillable="true" ma:displayName="Taxonomy Catch All Column" ma:hidden="true" ma:list="{3b1656a1-133c-4758-9e63-9c6738666b87}" ma:internalName="TaxCatchAll" ma:showField="CatchAllData" ma:web="49fdd0f7-b5e6-4db2-af4b-ed23e4d5c043">
      <xsd:complexType>
        <xsd:complexContent>
          <xsd:extension base="dms:MultiChoiceLookup">
            <xsd:sequence>
              <xsd:element name="Value" type="dms:Lookup" maxOccurs="unbounded" minOccurs="0" nillable="true"/>
            </xsd:sequence>
          </xsd:extension>
        </xsd:complexContent>
      </xsd:complexType>
    </xsd:element>
    <xsd:element name="SharedWithUsers" ma:index="24" nillable="true" ma:displayName="Freigegeben für"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5" nillable="true" ma:displayName="Freigegeben für -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0c651867-3979-4a88-94be-2d12043b1d7d" elementFormDefault="qualified">
    <xsd:import namespace="http://schemas.microsoft.com/office/2006/documentManagement/types"/>
    <xsd:import namespace="http://schemas.microsoft.com/office/infopath/2007/PartnerControls"/>
    <xsd:element name="MediaServiceMetadata" ma:index="13" nillable="true" ma:displayName="MediaServiceMetadata" ma:hidden="true" ma:internalName="MediaServiceMetadata" ma:readOnly="true">
      <xsd:simpleType>
        <xsd:restriction base="dms:Note"/>
      </xsd:simpleType>
    </xsd:element>
    <xsd:element name="MediaServiceFastMetadata" ma:index="14" nillable="true" ma:displayName="MediaServiceFastMetadata" ma:hidden="true" ma:internalName="MediaServiceFastMetadata" ma:readOnly="true">
      <xsd:simpleType>
        <xsd:restriction base="dms:Note"/>
      </xsd:simpleType>
    </xsd:element>
    <xsd:element name="MediaServiceObjectDetectorVersions" ma:index="15" nillable="true" ma:displayName="MediaServiceObjectDetectorVersions" ma:hidden="true" ma:indexed="true" ma:internalName="MediaServiceObjectDetectorVersions" ma:readOnly="true">
      <xsd:simpleType>
        <xsd:restriction base="dms:Text"/>
      </xsd:simpleType>
    </xsd:element>
    <xsd:element name="MediaServiceSearchProperties" ma:index="16" nillable="true" ma:displayName="MediaServiceSearchProperties" ma:hidden="true" ma:internalName="MediaServiceSearchProperties" ma:readOnly="true">
      <xsd:simpleType>
        <xsd:restriction base="dms:Note"/>
      </xsd:simpleType>
    </xsd:element>
    <xsd:element name="lcf76f155ced4ddcb4097134ff3c332f" ma:index="18" nillable="true" ma:taxonomy="true" ma:internalName="lcf76f155ced4ddcb4097134ff3c332f" ma:taxonomyFieldName="MediaServiceImageTags" ma:displayName="Bildmarkierungen" ma:readOnly="false" ma:fieldId="{5cf76f15-5ced-4ddc-b409-7134ff3c332f}" ma:taxonomyMulti="true" ma:sspId="528c2ea2-57a0-4bd9-92b2-10031419a81d" ma:termSetId="09814cd3-568e-fe90-9814-8d621ff8fb84" ma:anchorId="fba54fb3-c3e1-fe81-a776-ca4b69148c4d" ma:open="true" ma:isKeyword="false">
      <xsd:complexType>
        <xsd:sequence>
          <xsd:element ref="pc:Terms" minOccurs="0" maxOccurs="1"/>
        </xsd:sequence>
      </xsd:complexType>
    </xsd:element>
    <xsd:element name="MediaServiceOCR" ma:index="20" nillable="true" ma:displayName="Extracted Text" ma:internalName="MediaServiceOCR" ma:readOnly="true">
      <xsd:simpleType>
        <xsd:restriction base="dms:Note">
          <xsd:maxLength value="255"/>
        </xsd:restriction>
      </xsd:simpleType>
    </xsd:element>
    <xsd:element name="MediaServiceGenerationTime" ma:index="21" nillable="true" ma:displayName="MediaServiceGenerationTime" ma:hidden="true" ma:internalName="MediaServiceGenerationTime" ma:readOnly="true">
      <xsd:simpleType>
        <xsd:restriction base="dms:Text"/>
      </xsd:simpleType>
    </xsd:element>
    <xsd:element name="MediaServiceEventHashCode" ma:index="22" nillable="true" ma:displayName="MediaServiceEventHashCode" ma:hidden="true" ma:internalName="MediaServiceEventHashCode" ma:readOnly="true">
      <xsd:simpleType>
        <xsd:restriction base="dms:Text"/>
      </xsd:simpleType>
    </xsd:element>
    <xsd:element name="MediaServiceDateTaken" ma:index="23" nillable="true" ma:displayName="MediaServiceDateTaken" ma:hidden="true" ma:indexed="true" ma:internalName="MediaServiceDateTaken" ma:readOnly="true">
      <xsd:simpleType>
        <xsd:restriction base="dms:Text"/>
      </xsd:simpleType>
    </xsd:element>
    <xsd:element name="MediaLengthInSeconds" ma:index="26" nillable="true" ma:displayName="MediaLengthInSeconds" ma:hidden="true" ma:internalName="MediaLengthInSeconds" ma:readOnly="true">
      <xsd:simpleType>
        <xsd:restriction base="dms:Unknown"/>
      </xsd:simpleType>
    </xsd:element>
    <xsd:element name="Zeit" ma:index="27" nillable="true" ma:displayName="Zeit" ma:format="DateTime" ma:internalName="Zeit">
      <xsd:simpleType>
        <xsd:restriction base="dms:DateTime"/>
      </xsd:simpleType>
    </xsd:element>
    <xsd:element name="MediaServiceLocation" ma:index="28" nillable="true" ma:displayName="Location" ma:indexed="true" ma:internalName="MediaServiceLocation" ma:readOnly="true">
      <xsd:simpleType>
        <xsd:restriction base="dms:Text"/>
      </xsd:simpleType>
    </xsd:element>
    <xsd:element name="FileServerLink" ma:index="29" nillable="true" ma:displayName="FileServerLink" ma:format="Dropdown" ma:internalName="FileServerLink">
      <xsd:simpleType>
        <xsd:restriction base="dms:Text">
          <xsd:maxLength value="255"/>
        </xsd:restriction>
      </xsd:simpleType>
    </xsd:element>
    <xsd:element name="MediaServiceBillingMetadata" ma:index="30" nillable="true" ma:displayName="MediaServiceBillingMetadata" ma:hidden="true" ma:internalName="MediaServiceBilling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altstyp"/>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3BC64256-292F-4DF8-9208-0A6675AB7A0D}">
  <ds:schemaRefs>
    <ds:schemaRef ds:uri="http://schemas.microsoft.com/sharepoint/v3"/>
    <ds:schemaRef ds:uri="http://schemas.microsoft.com/office/2006/documentManagement/types"/>
    <ds:schemaRef ds:uri="49fdd0f7-b5e6-4db2-af4b-ed23e4d5c043"/>
    <ds:schemaRef ds:uri="http://schemas.microsoft.com/office/2006/metadata/properties"/>
    <ds:schemaRef ds:uri="http://schemas.openxmlformats.org/package/2006/metadata/core-properties"/>
    <ds:schemaRef ds:uri="0c651867-3979-4a88-94be-2d12043b1d7d"/>
    <ds:schemaRef ds:uri="http://purl.org/dc/dcmitype/"/>
    <ds:schemaRef ds:uri="http://purl.org/dc/elements/1.1/"/>
    <ds:schemaRef ds:uri="http://schemas.microsoft.com/office/infopath/2007/PartnerControls"/>
    <ds:schemaRef ds:uri="http://www.w3.org/XML/1998/namespace"/>
    <ds:schemaRef ds:uri="http://purl.org/dc/terms/"/>
  </ds:schemaRefs>
</ds:datastoreItem>
</file>

<file path=customXml/itemProps2.xml><?xml version="1.0" encoding="utf-8"?>
<ds:datastoreItem xmlns:ds="http://schemas.openxmlformats.org/officeDocument/2006/customXml" ds:itemID="{03CFC73A-27A2-4543-A124-A55BD9EC159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49fdd0f7-b5e6-4db2-af4b-ed23e4d5c043"/>
    <ds:schemaRef ds:uri="0c651867-3979-4a88-94be-2d12043b1d7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9ABFAEF3-C717-4DE3-87ED-0645FF84D5BD}">
  <ds:schemaRefs>
    <ds:schemaRef ds:uri="http://schemas.microsoft.com/sharepoint/v3/contenttype/forms"/>
  </ds:schemaRefs>
</ds:datastoreItem>
</file>

<file path=docMetadata/LabelInfo.xml><?xml version="1.0" encoding="utf-8"?>
<clbl:labelList xmlns:clbl="http://schemas.microsoft.com/office/2020/mipLabelMetadata">
  <clbl:label id="{ff6dbec8-95a8-4638-9f5f-bd076536645c}" enabled="1" method="Standard" siteId="{5dbf1add-202a-4b8d-815b-bf0fb024e033}" removed="0"/>
</clbl:labelList>
</file>

<file path=docProps/app.xml><?xml version="1.0" encoding="utf-8"?>
<Properties xmlns="http://schemas.openxmlformats.org/officeDocument/2006/extended-properties" xmlns:vt="http://schemas.openxmlformats.org/officeDocument/2006/docPropsVTypes">
  <Template>PPT-Template_Basic_2018-08_AR</Template>
  <TotalTime>0</TotalTime>
  <Words>877</Words>
  <Application>Microsoft Office PowerPoint</Application>
  <PresentationFormat>Benutzerdefiniert</PresentationFormat>
  <Paragraphs>116</Paragraphs>
  <Slides>8</Slides>
  <Notes>1</Notes>
  <HiddenSlides>0</HiddenSlides>
  <MMClips>0</MMClips>
  <ScaleCrop>false</ScaleCrop>
  <HeadingPairs>
    <vt:vector size="8" baseType="variant">
      <vt:variant>
        <vt:lpstr>Verwendete Schriftarten</vt:lpstr>
      </vt:variant>
      <vt:variant>
        <vt:i4>4</vt:i4>
      </vt:variant>
      <vt:variant>
        <vt:lpstr>Design</vt:lpstr>
      </vt:variant>
      <vt:variant>
        <vt:i4>1</vt:i4>
      </vt:variant>
      <vt:variant>
        <vt:lpstr>Eingebettete OLE-Server</vt:lpstr>
      </vt:variant>
      <vt:variant>
        <vt:i4>1</vt:i4>
      </vt:variant>
      <vt:variant>
        <vt:lpstr>Folientitel</vt:lpstr>
      </vt:variant>
      <vt:variant>
        <vt:i4>8</vt:i4>
      </vt:variant>
    </vt:vector>
  </HeadingPairs>
  <TitlesOfParts>
    <vt:vector size="14" baseType="lpstr">
      <vt:lpstr>Arial</vt:lpstr>
      <vt:lpstr>Calibri</vt:lpstr>
      <vt:lpstr>SH-Bree-Headline</vt:lpstr>
      <vt:lpstr>Symbol</vt:lpstr>
      <vt:lpstr>Siemens Healthineers PPT-Master</vt:lpstr>
      <vt:lpstr>think-cell Slide</vt:lpstr>
      <vt:lpstr>Blurred  anatomical landmarks</vt:lpstr>
      <vt:lpstr>Background Total hip arthroplasty (THA)</vt:lpstr>
      <vt:lpstr>Clinical background</vt:lpstr>
      <vt:lpstr>Clinical background and indication  for Multitom Rax True2scale Body Scan1</vt:lpstr>
      <vt:lpstr>Multitom Rax True2scale Body Scan1 Differences Pelvis Overview vs. T2S1</vt:lpstr>
      <vt:lpstr>Multitom Rax True2scale Body Scan1 Diagnostic Findings &amp; Results</vt:lpstr>
      <vt:lpstr>PowerPoint-Präsentation</vt:lpstr>
      <vt:lpstr>PowerPoint-Präsentation</vt:lpstr>
    </vt:vector>
  </TitlesOfParts>
  <Company>Siemens AG</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Multitom Rax – Real 3D</dc:title>
  <dc:subject>Siemens Healthineers PPT-Template Basic Version</dc:subject>
  <dc:creator>Rasche, Anna (SHS DI XP PPP CEC)</dc:creator>
  <dc:description>August 2018</dc:description>
  <cp:lastModifiedBy>Lauer, Kerstin</cp:lastModifiedBy>
  <cp:revision>26</cp:revision>
  <dcterms:created xsi:type="dcterms:W3CDTF">2020-11-02T09:37:42Z</dcterms:created>
  <dcterms:modified xsi:type="dcterms:W3CDTF">2026-07-23T12:22:30Z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0x01010072DAFB3502DE824AB102D75CFD91CEB7</vt:lpwstr>
  </property>
  <property fmtid="{D5CDD505-2E9C-101B-9397-08002B2CF9AE}" pid="3" name="MSIP_Label_a59b6cd5-d141-4a33-8bf1-0ca04484304f_Enabled">
    <vt:lpwstr>true</vt:lpwstr>
  </property>
  <property fmtid="{D5CDD505-2E9C-101B-9397-08002B2CF9AE}" pid="4" name="MSIP_Label_a59b6cd5-d141-4a33-8bf1-0ca04484304f_SetDate">
    <vt:lpwstr>2021-02-24T08:01:12Z</vt:lpwstr>
  </property>
  <property fmtid="{D5CDD505-2E9C-101B-9397-08002B2CF9AE}" pid="5" name="MSIP_Label_a59b6cd5-d141-4a33-8bf1-0ca04484304f_Method">
    <vt:lpwstr>Standard</vt:lpwstr>
  </property>
  <property fmtid="{D5CDD505-2E9C-101B-9397-08002B2CF9AE}" pid="6" name="MSIP_Label_a59b6cd5-d141-4a33-8bf1-0ca04484304f_Name">
    <vt:lpwstr>restricted-default</vt:lpwstr>
  </property>
  <property fmtid="{D5CDD505-2E9C-101B-9397-08002B2CF9AE}" pid="7" name="MSIP_Label_a59b6cd5-d141-4a33-8bf1-0ca04484304f_SiteId">
    <vt:lpwstr>38ae3bcd-9579-4fd4-adda-b42e1495d55a</vt:lpwstr>
  </property>
  <property fmtid="{D5CDD505-2E9C-101B-9397-08002B2CF9AE}" pid="8" name="MSIP_Label_a59b6cd5-d141-4a33-8bf1-0ca04484304f_ActionId">
    <vt:lpwstr>6e0a9dd8-df93-4c70-be27-5251eed77009</vt:lpwstr>
  </property>
  <property fmtid="{D5CDD505-2E9C-101B-9397-08002B2CF9AE}" pid="9" name="MSIP_Label_a59b6cd5-d141-4a33-8bf1-0ca04484304f_ContentBits">
    <vt:lpwstr>0</vt:lpwstr>
  </property>
  <property fmtid="{D5CDD505-2E9C-101B-9397-08002B2CF9AE}" pid="10" name="Document_Confidentiality">
    <vt:lpwstr>Restricted</vt:lpwstr>
  </property>
  <property fmtid="{D5CDD505-2E9C-101B-9397-08002B2CF9AE}" pid="11" name="MSIP_Label_ff6dbec8-95a8-4638-9f5f-bd076536645c_Enabled">
    <vt:lpwstr>true</vt:lpwstr>
  </property>
  <property fmtid="{D5CDD505-2E9C-101B-9397-08002B2CF9AE}" pid="12" name="MSIP_Label_ff6dbec8-95a8-4638-9f5f-bd076536645c_SetDate">
    <vt:lpwstr>2021-08-09T11:46:40Z</vt:lpwstr>
  </property>
  <property fmtid="{D5CDD505-2E9C-101B-9397-08002B2CF9AE}" pid="13" name="MSIP_Label_ff6dbec8-95a8-4638-9f5f-bd076536645c_Method">
    <vt:lpwstr>Standard</vt:lpwstr>
  </property>
  <property fmtid="{D5CDD505-2E9C-101B-9397-08002B2CF9AE}" pid="14" name="MSIP_Label_ff6dbec8-95a8-4638-9f5f-bd076536645c_Name">
    <vt:lpwstr>Restricted - Default</vt:lpwstr>
  </property>
  <property fmtid="{D5CDD505-2E9C-101B-9397-08002B2CF9AE}" pid="15" name="MSIP_Label_ff6dbec8-95a8-4638-9f5f-bd076536645c_SiteId">
    <vt:lpwstr>5dbf1add-202a-4b8d-815b-bf0fb024e033</vt:lpwstr>
  </property>
  <property fmtid="{D5CDD505-2E9C-101B-9397-08002B2CF9AE}" pid="16" name="MSIP_Label_ff6dbec8-95a8-4638-9f5f-bd076536645c_ActionId">
    <vt:lpwstr>bac3537a-e605-452a-937f-81c05a0280b2</vt:lpwstr>
  </property>
  <property fmtid="{D5CDD505-2E9C-101B-9397-08002B2CF9AE}" pid="17" name="MSIP_Label_ff6dbec8-95a8-4638-9f5f-bd076536645c_ContentBits">
    <vt:lpwstr>0</vt:lpwstr>
  </property>
  <property fmtid="{D5CDD505-2E9C-101B-9397-08002B2CF9AE}" pid="18" name="MediaServiceImageTags">
    <vt:lpwstr/>
  </property>
</Properties>
</file>