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83" r:id="rId11"/>
  </p:sldMasterIdLst>
  <p:notesMasterIdLst>
    <p:notesMasterId r:id="rId32"/>
  </p:notesMasterIdLst>
  <p:handoutMasterIdLst>
    <p:handoutMasterId r:id="rId33"/>
  </p:handoutMasterIdLst>
  <p:sldIdLst>
    <p:sldId id="256" r:id="rId12"/>
    <p:sldId id="257" r:id="rId13"/>
    <p:sldId id="260" r:id="rId14"/>
    <p:sldId id="261" r:id="rId15"/>
    <p:sldId id="262" r:id="rId16"/>
    <p:sldId id="263" r:id="rId17"/>
    <p:sldId id="264" r:id="rId18"/>
    <p:sldId id="265" r:id="rId19"/>
    <p:sldId id="266" r:id="rId20"/>
    <p:sldId id="267" r:id="rId21"/>
    <p:sldId id="268" r:id="rId22"/>
    <p:sldId id="269" r:id="rId23"/>
    <p:sldId id="270" r:id="rId24"/>
    <p:sldId id="271" r:id="rId25"/>
    <p:sldId id="273" r:id="rId26"/>
    <p:sldId id="274" r:id="rId27"/>
    <p:sldId id="275" r:id="rId28"/>
    <p:sldId id="276" r:id="rId29"/>
    <p:sldId id="278" r:id="rId30"/>
    <p:sldId id="280" r:id="rId31"/>
  </p:sldIdLst>
  <p:sldSz cx="12169775" cy="6858000"/>
  <p:notesSz cx="6858000" cy="9144000"/>
  <p:custDataLst>
    <p:custData r:id="rId8"/>
    <p:custData r:id="rId7"/>
    <p:custData r:id="rId10"/>
    <p:custData r:id="rId3"/>
    <p:custData r:id="rId5"/>
    <p:custData r:id="rId2"/>
    <p:custData r:id="rId4"/>
    <p:tags r:id="rId34"/>
  </p:custDataLst>
  <p:defaultTextStyle>
    <a:lvl1pPr marL="0" indent="0" algn="l" defTabSz="0" rtl="0" eaLnBrk="1" latinLnBrk="0" hangingPunct="1">
      <a:defRPr sz="1600" b="1" kern="1200">
        <a:solidFill>
          <a:schemeClr val="tx1"/>
        </a:solidFill>
        <a:latin typeface="+mn-lt"/>
        <a:ea typeface="+mn-ea"/>
        <a:cs typeface="+mn-cs"/>
      </a:defRPr>
    </a:lvl1pPr>
    <a:lvl2pPr marL="0" indent="0" algn="l" rtl="0" eaLnBrk="1" latinLnBrk="0" hangingPunct="1">
      <a:defRPr sz="1600" kern="800">
        <a:solidFill>
          <a:schemeClr val="tx1"/>
        </a:solidFill>
        <a:latin typeface="+mn-lt"/>
        <a:ea typeface="+mn-ea"/>
        <a:cs typeface="+mn-cs"/>
      </a:defRPr>
    </a:lvl2pPr>
    <a:lvl3pPr marL="216000" indent="-216000" algn="l" rtl="0" eaLnBrk="1" latinLnBrk="0" hangingPunct="1">
      <a:buClr>
        <a:schemeClr val="accent1"/>
      </a:buClr>
      <a:buFont typeface="Arial" panose="020B0604020202020204" pitchFamily="34" charset="0"/>
      <a:buChar char="•"/>
      <a:defRPr sz="1600" kern="800">
        <a:solidFill>
          <a:schemeClr val="tx1"/>
        </a:solidFill>
        <a:latin typeface="+mn-lt"/>
        <a:ea typeface="+mn-ea"/>
        <a:cs typeface="+mn-cs"/>
      </a:defRPr>
    </a:lvl3pPr>
    <a:lvl4pPr marL="432000" indent="-216000" algn="l" rtl="0" eaLnBrk="1" latinLnBrk="0" hangingPunct="1">
      <a:buClr>
        <a:schemeClr val="accent1"/>
      </a:buClr>
      <a:buFont typeface="Arial" panose="020B0604020202020204" pitchFamily="34" charset="0"/>
      <a:buChar char="•"/>
      <a:defRPr sz="1600" kern="800">
        <a:solidFill>
          <a:schemeClr val="tx1"/>
        </a:solidFill>
        <a:latin typeface="+mn-lt"/>
        <a:ea typeface="+mn-ea"/>
        <a:cs typeface="+mn-cs"/>
      </a:defRPr>
    </a:lvl4pPr>
    <a:lvl5pPr marL="648000" indent="-216000" algn="l" rtl="0" eaLnBrk="1" latinLnBrk="0" hangingPunct="1">
      <a:buClr>
        <a:schemeClr val="accent1"/>
      </a:buClr>
      <a:buFont typeface="Arial" panose="020B0604020202020204" pitchFamily="34" charset="0"/>
      <a:buChar char="•"/>
      <a:defRPr sz="1600" kern="800">
        <a:solidFill>
          <a:schemeClr val="tx1"/>
        </a:solidFill>
        <a:latin typeface="+mn-lt"/>
        <a:ea typeface="+mn-ea"/>
        <a:cs typeface="+mn-cs"/>
      </a:defRPr>
    </a:lvl5pPr>
    <a:lvl6pPr marL="864000" indent="-216000" algn="l" rtl="0" eaLnBrk="1" latinLnBrk="0" hangingPunct="1">
      <a:buClr>
        <a:schemeClr val="accent1"/>
      </a:buClr>
      <a:buFont typeface="Arial" panose="020B0604020202020204" pitchFamily="34" charset="0"/>
      <a:buChar char="•"/>
      <a:defRPr sz="1600" kern="800">
        <a:solidFill>
          <a:schemeClr val="tx1"/>
        </a:solidFill>
        <a:latin typeface="+mn-lt"/>
        <a:ea typeface="+mn-ea"/>
        <a:cs typeface="+mn-cs"/>
      </a:defRPr>
    </a:lvl6pPr>
    <a:lvl7pPr marL="1080000" indent="-216000" algn="l" rtl="0" eaLnBrk="1" latinLnBrk="0" hangingPunct="1">
      <a:buClr>
        <a:schemeClr val="accent1"/>
      </a:buClr>
      <a:buFont typeface="Arial" panose="020B0604020202020204" pitchFamily="34" charset="0"/>
      <a:buChar char="•"/>
      <a:defRPr sz="1600" kern="800">
        <a:solidFill>
          <a:schemeClr val="tx1"/>
        </a:solidFill>
        <a:latin typeface="+mn-lt"/>
        <a:ea typeface="+mn-ea"/>
        <a:cs typeface="+mn-cs"/>
      </a:defRPr>
    </a:lvl7pPr>
    <a:lvl8pPr marL="1296000" indent="-216000" algn="l" rtl="0" eaLnBrk="1" latinLnBrk="0" hangingPunct="1">
      <a:buClr>
        <a:schemeClr val="accent1"/>
      </a:buClr>
      <a:buFont typeface="Arial" panose="020B0604020202020204" pitchFamily="34" charset="0"/>
      <a:buChar char="•"/>
      <a:defRPr sz="1600" kern="800">
        <a:solidFill>
          <a:schemeClr val="tx1"/>
        </a:solidFill>
        <a:latin typeface="+mn-lt"/>
        <a:ea typeface="+mn-ea"/>
        <a:cs typeface="+mn-cs"/>
      </a:defRPr>
    </a:lvl8pPr>
    <a:lvl9pPr marL="1512000" indent="-216000" algn="l" rtl="0" eaLnBrk="1" latinLnBrk="0" hangingPunct="1">
      <a:buClr>
        <a:schemeClr val="accent1"/>
      </a:buClr>
      <a:buFont typeface="Arial" panose="020B0604020202020204" pitchFamily="34" charset="0"/>
      <a:buChar char="•"/>
      <a:defRPr sz="1600" kern="8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8F2F9EE-4A51-0BFF-B3CC-15B8FCE23975}" name="Engelhardt, Christian" initials="CE" userId="S::christian.engelhardt@siemens-healthineers.com::b6b9ae3f-7c41-4c79-92e4-e5cc28aca6fb"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Denny Welle" initials="DW" lastIdx="1" clrIdx="0">
    <p:extLst>
      <p:ext uri="{19B8F6BF-5375-455C-9EA6-DF929625EA0E}">
        <p15:presenceInfo xmlns:p15="http://schemas.microsoft.com/office/powerpoint/2012/main" userId="S-1-5-21-2414005191-2431363525-1628603290-159728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AA777"/>
    <a:srgbClr val="009999"/>
    <a:srgbClr val="E7001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9DB9C30-49AD-4F40-B745-49432A0750A8}" v="1" dt="2026-03-17T12:37:17.534"/>
    <p1510:client id="{6F3D5807-ED03-4099-84C0-DAE0183D32F9}" v="20" dt="2026-03-17T15:26:25.292"/>
    <p1510:client id="{AD966CE2-D937-4CD1-B236-D2C9ACA2DD23}" v="4" dt="2026-03-17T12:34:56.778"/>
    <p1510:client id="{BF90AD28-4FE5-4E94-BAB0-1582BFB49984}" v="14" dt="2026-03-16T14:03:17.532"/>
  </p1510:revLst>
</p1510:revInfo>
</file>

<file path=ppt/tableStyles.xml><?xml version="1.0" encoding="utf-8"?>
<a:tblStyleLst xmlns:a="http://schemas.openxmlformats.org/drawingml/2006/main" def="{3B4B98B0-60AC-42C2-AFA5-B58CD77FA1E5}">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7" d="100"/>
          <a:sy n="107" d="100"/>
        </p:scale>
        <p:origin x="711" y="51"/>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customXml" Target="../customXml/item8.xml"/><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0.xml"/><Relationship Id="rId34" Type="http://schemas.openxmlformats.org/officeDocument/2006/relationships/tags" Target="tags/tag1.xml"/><Relationship Id="rId7" Type="http://schemas.openxmlformats.org/officeDocument/2006/relationships/customXml" Target="../customXml/item7.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handoutMaster" Target="handoutMasters/handoutMaster1.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41" Type="http://schemas.microsoft.com/office/2018/10/relationships/authors" Target="authors.xml"/><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slideMaster" Target="slideMasters/slideMaster1.xml"/><Relationship Id="rId24" Type="http://schemas.openxmlformats.org/officeDocument/2006/relationships/slide" Target="slides/slide13.xml"/><Relationship Id="rId32" Type="http://schemas.openxmlformats.org/officeDocument/2006/relationships/notesMaster" Target="notesMasters/notesMaster1.xml"/><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customXml" Target="../customXml/item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presProps" Target="presProps.xml"/><Relationship Id="rId10" Type="http://schemas.openxmlformats.org/officeDocument/2006/relationships/customXml" Target="../customXml/item10.xml"/><Relationship Id="rId19" Type="http://schemas.openxmlformats.org/officeDocument/2006/relationships/slide" Target="slides/slide8.xml"/><Relationship Id="rId31" Type="http://schemas.openxmlformats.org/officeDocument/2006/relationships/slide" Target="slides/slide20.xml"/><Relationship Id="rId4" Type="http://schemas.openxmlformats.org/officeDocument/2006/relationships/customXml" Target="../customXml/item4.xml"/><Relationship Id="rId9" Type="http://schemas.openxmlformats.org/officeDocument/2006/relationships/customXml" Target="../customXml/item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320000" cy="288000"/>
          </a:xfrm>
          <a:prstGeom prst="rect">
            <a:avLst/>
          </a:prstGeom>
        </p:spPr>
        <p:txBody>
          <a:bodyPr vert="horz" lIns="91440" tIns="45720" rIns="91440" bIns="45720" rtlCol="0"/>
          <a:lstStyle>
            <a:lvl1pPr algn="l">
              <a:defRPr sz="1200"/>
            </a:lvl1pPr>
          </a:lstStyle>
          <a:p>
            <a:endParaRPr lang="de-DE" sz="1100"/>
          </a:p>
        </p:txBody>
      </p:sp>
      <p:sp>
        <p:nvSpPr>
          <p:cNvPr id="3" name="Date Placeholder 2"/>
          <p:cNvSpPr>
            <a:spLocks noGrp="1"/>
          </p:cNvSpPr>
          <p:nvPr>
            <p:ph type="dt" sz="quarter" idx="1"/>
          </p:nvPr>
        </p:nvSpPr>
        <p:spPr>
          <a:xfrm>
            <a:off x="5418000" y="0"/>
            <a:ext cx="1440000" cy="288000"/>
          </a:xfrm>
          <a:prstGeom prst="rect">
            <a:avLst/>
          </a:prstGeom>
        </p:spPr>
        <p:txBody>
          <a:bodyPr vert="horz" lIns="91440" tIns="45720" rIns="91440" bIns="45720" rtlCol="0"/>
          <a:lstStyle>
            <a:lvl1pPr algn="r">
              <a:defRPr sz="1200"/>
            </a:lvl1pPr>
          </a:lstStyle>
          <a:p>
            <a:fld id="{1DBDA71A-1B2A-4433-8945-45370C4DCDE9}" type="datetimeFigureOut">
              <a:rPr lang="de-DE" sz="1100" smtClean="0"/>
              <a:t>05.06.2026</a:t>
            </a:fld>
            <a:endParaRPr lang="de-DE" sz="1100"/>
          </a:p>
        </p:txBody>
      </p:sp>
      <p:sp>
        <p:nvSpPr>
          <p:cNvPr id="4" name="Footer Placeholder 3"/>
          <p:cNvSpPr>
            <a:spLocks noGrp="1"/>
          </p:cNvSpPr>
          <p:nvPr>
            <p:ph type="ftr" sz="quarter" idx="2"/>
          </p:nvPr>
        </p:nvSpPr>
        <p:spPr>
          <a:xfrm>
            <a:off x="0" y="8892000"/>
            <a:ext cx="4320000" cy="252000"/>
          </a:xfrm>
          <a:prstGeom prst="rect">
            <a:avLst/>
          </a:prstGeom>
        </p:spPr>
        <p:txBody>
          <a:bodyPr vert="horz" lIns="91440" tIns="45720" rIns="91440" bIns="45720" rtlCol="0" anchor="b"/>
          <a:lstStyle>
            <a:lvl1pPr algn="l">
              <a:defRPr sz="1200"/>
            </a:lvl1pPr>
          </a:lstStyle>
          <a:p>
            <a:endParaRPr lang="de-DE" sz="1100"/>
          </a:p>
        </p:txBody>
      </p:sp>
      <p:sp>
        <p:nvSpPr>
          <p:cNvPr id="5" name="Slide Number Placeholder 4"/>
          <p:cNvSpPr>
            <a:spLocks noGrp="1"/>
          </p:cNvSpPr>
          <p:nvPr>
            <p:ph type="sldNum" sz="quarter" idx="3"/>
          </p:nvPr>
        </p:nvSpPr>
        <p:spPr>
          <a:xfrm>
            <a:off x="5418000" y="8892000"/>
            <a:ext cx="1440000" cy="252000"/>
          </a:xfrm>
          <a:prstGeom prst="rect">
            <a:avLst/>
          </a:prstGeom>
        </p:spPr>
        <p:txBody>
          <a:bodyPr vert="horz" lIns="91440" tIns="45720" rIns="91440" bIns="45720" rtlCol="0" anchor="b"/>
          <a:lstStyle>
            <a:lvl1pPr algn="r">
              <a:defRPr sz="1200"/>
            </a:lvl1pPr>
          </a:lstStyle>
          <a:p>
            <a:r>
              <a:rPr lang="de-DE" sz="1100" b="1"/>
              <a:t>Handout No. </a:t>
            </a:r>
            <a:fld id="{B49B9624-A158-41A9-AA0A-67326D52065F}" type="slidenum">
              <a:rPr lang="de-DE" sz="1100" smtClean="0"/>
              <a:t>‹#›</a:t>
            </a:fld>
            <a:endParaRPr lang="de-DE" sz="1100"/>
          </a:p>
        </p:txBody>
      </p:sp>
    </p:spTree>
    <p:extLst>
      <p:ext uri="{BB962C8B-B14F-4D97-AF65-F5344CB8AC3E}">
        <p14:creationId xmlns:p14="http://schemas.microsoft.com/office/powerpoint/2010/main" val="112720023"/>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4320000" cy="288000"/>
          </a:xfrm>
          <a:prstGeom prst="rect">
            <a:avLst/>
          </a:prstGeom>
        </p:spPr>
        <p:txBody>
          <a:bodyPr vert="horz" lIns="91440" tIns="45720" rIns="91440" bIns="45720" rtlCol="0"/>
          <a:lstStyle>
            <a:lvl1pPr algn="l">
              <a:defRPr sz="1100"/>
            </a:lvl1pPr>
          </a:lstStyle>
          <a:p>
            <a:endParaRPr lang="de-DE"/>
          </a:p>
        </p:txBody>
      </p:sp>
      <p:sp>
        <p:nvSpPr>
          <p:cNvPr id="3" name="Datumsplatzhalter 2"/>
          <p:cNvSpPr>
            <a:spLocks noGrp="1"/>
          </p:cNvSpPr>
          <p:nvPr>
            <p:ph type="dt" idx="1"/>
          </p:nvPr>
        </p:nvSpPr>
        <p:spPr>
          <a:xfrm>
            <a:off x="5418000" y="0"/>
            <a:ext cx="1440000" cy="288000"/>
          </a:xfrm>
          <a:prstGeom prst="rect">
            <a:avLst/>
          </a:prstGeom>
        </p:spPr>
        <p:txBody>
          <a:bodyPr vert="horz" lIns="91440" tIns="45720" rIns="91440" bIns="45720" rtlCol="0"/>
          <a:lstStyle>
            <a:lvl1pPr algn="r">
              <a:defRPr sz="1100"/>
            </a:lvl1pPr>
          </a:lstStyle>
          <a:p>
            <a:fld id="{03F07D9B-B795-4FD2-B57A-16A22194EECE}" type="datetimeFigureOut">
              <a:rPr lang="de-DE" smtClean="0"/>
              <a:pPr/>
              <a:t>05.06.2026</a:t>
            </a:fld>
            <a:endParaRPr lang="de-DE"/>
          </a:p>
        </p:txBody>
      </p:sp>
      <p:sp>
        <p:nvSpPr>
          <p:cNvPr id="4" name="Folienbildplatzhalter 3"/>
          <p:cNvSpPr>
            <a:spLocks noGrp="1" noRot="1" noChangeAspect="1"/>
          </p:cNvSpPr>
          <p:nvPr>
            <p:ph type="sldImg" idx="2"/>
          </p:nvPr>
        </p:nvSpPr>
        <p:spPr>
          <a:xfrm>
            <a:off x="387350" y="685800"/>
            <a:ext cx="60833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387351" y="4343401"/>
            <a:ext cx="6083300" cy="3797188"/>
          </a:xfrm>
          <a:prstGeom prst="rect">
            <a:avLst/>
          </a:prstGeom>
        </p:spPr>
        <p:txBody>
          <a:bodyPr vert="horz" lIns="0" tIns="0" rIns="0" bIns="0" rtlCol="0"/>
          <a:lstStyle/>
          <a:p>
            <a:pPr lvl="0"/>
            <a:r>
              <a:rPr lang="de-DE"/>
              <a:t>Notes Calibri 12 </a:t>
            </a:r>
            <a:r>
              <a:rPr lang="de-DE" err="1"/>
              <a:t>pt</a:t>
            </a:r>
            <a:endParaRPr lang="de-DE"/>
          </a:p>
          <a:p>
            <a:pPr lvl="1"/>
            <a:r>
              <a:rPr lang="de-DE"/>
              <a:t>Notes Calibri 12 </a:t>
            </a:r>
            <a:r>
              <a:rPr lang="de-DE" err="1"/>
              <a:t>pt</a:t>
            </a:r>
            <a:endParaRPr lang="de-DE"/>
          </a:p>
          <a:p>
            <a:pPr lvl="2"/>
            <a:r>
              <a:rPr lang="de-DE"/>
              <a:t>Notes Calibri 12 </a:t>
            </a:r>
            <a:r>
              <a:rPr lang="de-DE" err="1"/>
              <a:t>pt</a:t>
            </a:r>
            <a:endParaRPr lang="de-DE"/>
          </a:p>
          <a:p>
            <a:pPr lvl="3"/>
            <a:r>
              <a:rPr lang="de-DE"/>
              <a:t>Notes Calibri 12 </a:t>
            </a:r>
            <a:r>
              <a:rPr lang="de-DE" err="1"/>
              <a:t>pt</a:t>
            </a:r>
            <a:endParaRPr lang="de-DE"/>
          </a:p>
          <a:p>
            <a:pPr lvl="4"/>
            <a:r>
              <a:rPr lang="de-DE"/>
              <a:t>Notes Calibri 12 </a:t>
            </a:r>
            <a:r>
              <a:rPr lang="de-DE" err="1"/>
              <a:t>pt</a:t>
            </a:r>
            <a:endParaRPr lang="de-DE"/>
          </a:p>
          <a:p>
            <a:pPr lvl="5"/>
            <a:r>
              <a:rPr lang="de-DE"/>
              <a:t>Notes Calibri 12 </a:t>
            </a:r>
            <a:r>
              <a:rPr lang="de-DE" err="1"/>
              <a:t>pt</a:t>
            </a:r>
            <a:endParaRPr lang="de-DE"/>
          </a:p>
          <a:p>
            <a:pPr lvl="6"/>
            <a:r>
              <a:rPr lang="de-DE"/>
              <a:t>Notes Calibri 12 </a:t>
            </a:r>
            <a:r>
              <a:rPr lang="de-DE" err="1"/>
              <a:t>pt</a:t>
            </a:r>
            <a:endParaRPr lang="de-DE"/>
          </a:p>
          <a:p>
            <a:pPr lvl="7"/>
            <a:r>
              <a:rPr lang="de-DE"/>
              <a:t>Notes Calibri 12 </a:t>
            </a:r>
            <a:r>
              <a:rPr lang="de-DE" err="1"/>
              <a:t>pt</a:t>
            </a:r>
            <a:endParaRPr lang="de-DE"/>
          </a:p>
          <a:p>
            <a:pPr lvl="8"/>
            <a:r>
              <a:rPr lang="de-DE"/>
              <a:t>Notes Calibri 12 </a:t>
            </a:r>
            <a:r>
              <a:rPr lang="de-DE" err="1"/>
              <a:t>pt</a:t>
            </a:r>
            <a:endParaRPr lang="de-DE"/>
          </a:p>
        </p:txBody>
      </p:sp>
      <p:sp>
        <p:nvSpPr>
          <p:cNvPr id="6" name="Fußzeilenplatzhalter 5"/>
          <p:cNvSpPr>
            <a:spLocks noGrp="1"/>
          </p:cNvSpPr>
          <p:nvPr>
            <p:ph type="ftr" sz="quarter" idx="4"/>
          </p:nvPr>
        </p:nvSpPr>
        <p:spPr>
          <a:xfrm>
            <a:off x="0" y="8856000"/>
            <a:ext cx="4320000" cy="288000"/>
          </a:xfrm>
          <a:prstGeom prst="rect">
            <a:avLst/>
          </a:prstGeom>
        </p:spPr>
        <p:txBody>
          <a:bodyPr vert="horz" lIns="91440" tIns="45720" rIns="91440" bIns="45720" rtlCol="0" anchor="b"/>
          <a:lstStyle>
            <a:lvl1pPr algn="l">
              <a:defRPr sz="1100"/>
            </a:lvl1pPr>
          </a:lstStyle>
          <a:p>
            <a:endParaRPr lang="de-DE"/>
          </a:p>
        </p:txBody>
      </p:sp>
      <p:sp>
        <p:nvSpPr>
          <p:cNvPr id="7" name="Foliennummernplatzhalter 6"/>
          <p:cNvSpPr>
            <a:spLocks noGrp="1"/>
          </p:cNvSpPr>
          <p:nvPr>
            <p:ph type="sldNum" sz="quarter" idx="5"/>
          </p:nvPr>
        </p:nvSpPr>
        <p:spPr>
          <a:xfrm>
            <a:off x="5418000" y="8856000"/>
            <a:ext cx="1440000" cy="288000"/>
          </a:xfrm>
          <a:prstGeom prst="rect">
            <a:avLst/>
          </a:prstGeom>
        </p:spPr>
        <p:txBody>
          <a:bodyPr vert="horz" lIns="91440" tIns="45720" rIns="91440" bIns="45720" rtlCol="0" anchor="b"/>
          <a:lstStyle>
            <a:lvl1pPr algn="r">
              <a:defRPr sz="1100"/>
            </a:lvl1pPr>
          </a:lstStyle>
          <a:p>
            <a:r>
              <a:rPr lang="de-DE" b="1"/>
              <a:t>Notes No. </a:t>
            </a:r>
            <a:fld id="{D4C7309E-6B14-43E2-9D02-8D68126D84D9}" type="slidenum">
              <a:rPr lang="de-DE" smtClean="0"/>
              <a:pPr/>
              <a:t>‹#›</a:t>
            </a:fld>
            <a:endParaRPr lang="de-DE"/>
          </a:p>
        </p:txBody>
      </p:sp>
      <p:pic>
        <p:nvPicPr>
          <p:cNvPr id="9" name="Picture 6" descr="Siemens Healthineers logo">
            <a:extLst>
              <a:ext uri="{FF2B5EF4-FFF2-40B4-BE49-F238E27FC236}">
                <a16:creationId xmlns:a16="http://schemas.microsoft.com/office/drawing/2014/main" id="{65DD1CF4-5D22-4477-B1B9-58EDFD9AFEAA}"/>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ltGray">
          <a:xfrm>
            <a:off x="2824470" y="8354295"/>
            <a:ext cx="1209062" cy="28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9435949"/>
      </p:ext>
    </p:extLst>
  </p:cSld>
  <p:clrMap bg1="lt1" tx1="dk1" bg2="lt2" tx2="dk2" accent1="accent1" accent2="accent2" accent3="accent3" accent4="accent4" accent5="accent5" accent6="accent6" hlink="hlink" folHlink="folHlink"/>
  <p:notesStyle>
    <a:lvl1pPr marL="0" algn="l" defTabSz="914400" rtl="0" eaLnBrk="1" latinLnBrk="0" hangingPunct="1">
      <a:spcBef>
        <a:spcPts val="0"/>
      </a:spcBef>
      <a:spcAft>
        <a:spcPts val="0"/>
      </a:spcAft>
      <a:defRPr sz="1200" b="0" kern="1200">
        <a:solidFill>
          <a:schemeClr val="tx1"/>
        </a:solidFill>
        <a:latin typeface="+mn-lt"/>
        <a:ea typeface="+mn-ea"/>
        <a:cs typeface="+mn-cs"/>
      </a:defRPr>
    </a:lvl1pPr>
    <a:lvl2pPr marL="144000" indent="-144000" algn="l" defTabSz="914400" rtl="0" eaLnBrk="1" latinLnBrk="0" hangingPunct="1">
      <a:spcBef>
        <a:spcPts val="0"/>
      </a:spcBef>
      <a:spcAft>
        <a:spcPts val="0"/>
      </a:spcAft>
      <a:buClr>
        <a:schemeClr val="bg2"/>
      </a:buClr>
      <a:buFont typeface="Arial" panose="020B0604020202020204" pitchFamily="34" charset="0"/>
      <a:buChar char="•"/>
      <a:defRPr sz="1200" kern="1200">
        <a:solidFill>
          <a:schemeClr val="tx1"/>
        </a:solidFill>
        <a:latin typeface="+mn-lt"/>
        <a:ea typeface="+mn-ea"/>
        <a:cs typeface="+mn-cs"/>
      </a:defRPr>
    </a:lvl2pPr>
    <a:lvl3pPr marL="288000" indent="-144000" algn="l" defTabSz="914400" rtl="0" eaLnBrk="1" latinLnBrk="0" hangingPunct="1">
      <a:spcBef>
        <a:spcPts val="0"/>
      </a:spcBef>
      <a:spcAft>
        <a:spcPts val="0"/>
      </a:spcAft>
      <a:buClr>
        <a:schemeClr val="bg2"/>
      </a:buClr>
      <a:buFont typeface="Arial" panose="020B0604020202020204" pitchFamily="34" charset="0"/>
      <a:buChar char="•"/>
      <a:defRPr sz="1200" kern="1200">
        <a:solidFill>
          <a:schemeClr val="tx1"/>
        </a:solidFill>
        <a:latin typeface="+mn-lt"/>
        <a:ea typeface="+mn-ea"/>
        <a:cs typeface="+mn-cs"/>
      </a:defRPr>
    </a:lvl3pPr>
    <a:lvl4pPr marL="432000" indent="-144000" algn="l" defTabSz="914400" rtl="0" eaLnBrk="1" latinLnBrk="0" hangingPunct="1">
      <a:spcBef>
        <a:spcPts val="0"/>
      </a:spcBef>
      <a:spcAft>
        <a:spcPts val="0"/>
      </a:spcAft>
      <a:buClr>
        <a:schemeClr val="bg2"/>
      </a:buClr>
      <a:buFont typeface="Arial" panose="020B0604020202020204" pitchFamily="34" charset="0"/>
      <a:buChar char="•"/>
      <a:defRPr sz="1200" kern="1200">
        <a:solidFill>
          <a:schemeClr val="tx1"/>
        </a:solidFill>
        <a:latin typeface="+mn-lt"/>
        <a:ea typeface="+mn-ea"/>
        <a:cs typeface="+mn-cs"/>
      </a:defRPr>
    </a:lvl4pPr>
    <a:lvl5pPr marL="576000" indent="-144000" algn="l" defTabSz="914400" rtl="0" eaLnBrk="1" latinLnBrk="0" hangingPunct="1">
      <a:spcBef>
        <a:spcPts val="0"/>
      </a:spcBef>
      <a:spcAft>
        <a:spcPts val="0"/>
      </a:spcAft>
      <a:buClr>
        <a:schemeClr val="bg2"/>
      </a:buClr>
      <a:buFont typeface="Arial" panose="020B0604020202020204" pitchFamily="34" charset="0"/>
      <a:buChar char="•"/>
      <a:defRPr sz="1200" kern="1200">
        <a:solidFill>
          <a:schemeClr val="tx1"/>
        </a:solidFill>
        <a:latin typeface="+mn-lt"/>
        <a:ea typeface="+mn-ea"/>
        <a:cs typeface="+mn-cs"/>
      </a:defRPr>
    </a:lvl5pPr>
    <a:lvl6pPr marL="720000" indent="-144000" algn="l" defTabSz="914400" rtl="0" eaLnBrk="1" latinLnBrk="0" hangingPunct="1">
      <a:spcBef>
        <a:spcPts val="0"/>
      </a:spcBef>
      <a:spcAft>
        <a:spcPts val="0"/>
      </a:spcAft>
      <a:buClr>
        <a:schemeClr val="bg2"/>
      </a:buClr>
      <a:buFont typeface="Arial" panose="020B0604020202020204" pitchFamily="34" charset="0"/>
      <a:buChar char="•"/>
      <a:defRPr sz="1200" kern="1200">
        <a:solidFill>
          <a:schemeClr val="tx1"/>
        </a:solidFill>
        <a:latin typeface="+mn-lt"/>
        <a:ea typeface="+mn-ea"/>
        <a:cs typeface="+mn-cs"/>
      </a:defRPr>
    </a:lvl6pPr>
    <a:lvl7pPr marL="864000" indent="-144000" algn="l" defTabSz="914400" rtl="0" eaLnBrk="1" latinLnBrk="0" hangingPunct="1">
      <a:spcBef>
        <a:spcPts val="0"/>
      </a:spcBef>
      <a:spcAft>
        <a:spcPts val="0"/>
      </a:spcAft>
      <a:buClr>
        <a:schemeClr val="bg2"/>
      </a:buClr>
      <a:buFont typeface="Arial" panose="020B0604020202020204" pitchFamily="34" charset="0"/>
      <a:buChar char="•"/>
      <a:defRPr sz="1200" kern="1200">
        <a:solidFill>
          <a:schemeClr val="tx1"/>
        </a:solidFill>
        <a:latin typeface="+mn-lt"/>
        <a:ea typeface="+mn-ea"/>
        <a:cs typeface="+mn-cs"/>
      </a:defRPr>
    </a:lvl7pPr>
    <a:lvl8pPr marL="1008000" indent="-144000" algn="l" defTabSz="914400" rtl="0" eaLnBrk="1" latinLnBrk="0" hangingPunct="1">
      <a:spcBef>
        <a:spcPts val="0"/>
      </a:spcBef>
      <a:spcAft>
        <a:spcPts val="0"/>
      </a:spcAft>
      <a:buClr>
        <a:schemeClr val="bg2"/>
      </a:buClr>
      <a:buFont typeface="Arial" panose="020B0604020202020204" pitchFamily="34" charset="0"/>
      <a:buChar char="•"/>
      <a:defRPr sz="1200" kern="1200">
        <a:solidFill>
          <a:schemeClr val="tx1"/>
        </a:solidFill>
        <a:latin typeface="+mn-lt"/>
        <a:ea typeface="+mn-ea"/>
        <a:cs typeface="+mn-cs"/>
      </a:defRPr>
    </a:lvl8pPr>
    <a:lvl9pPr marL="1152000" indent="-144000" algn="l" defTabSz="914400" rtl="0" eaLnBrk="1" latinLnBrk="0" hangingPunct="1">
      <a:spcBef>
        <a:spcPts val="0"/>
      </a:spcBef>
      <a:spcAft>
        <a:spcPts val="0"/>
      </a:spcAft>
      <a:buClr>
        <a:schemeClr val="bg2"/>
      </a:buClr>
      <a:buFont typeface="Arial" panose="020B0604020202020204" pitchFamily="34" charset="0"/>
      <a:buChar char="•"/>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Case 2208</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Case 2208</a:t>
            </a:r>
          </a:p>
        </p:txBody>
      </p:sp>
      <p:sp>
        <p:nvSpPr>
          <p:cNvPr id="4" name="Slide Number Placeholder 3"/>
          <p:cNvSpPr>
            <a:spLocks noGrp="1"/>
          </p:cNvSpPr>
          <p:nvPr>
            <p:ph type="sldNum" sz="quarter" idx="5"/>
          </p:nvPr>
        </p:nvSpPr>
        <p:spPr/>
        <p:txBody>
          <a:bodyPr/>
          <a:lstStyle/>
          <a:p>
            <a:r>
              <a:rPr lang="de-DE" b="1"/>
              <a:t>Notes No. </a:t>
            </a:r>
            <a:fld id="{D4C7309E-6B14-43E2-9D02-8D68126D84D9}" type="slidenum">
              <a:rPr lang="de-DE" smtClean="0"/>
              <a:pPr/>
              <a:t>2</a:t>
            </a:fld>
            <a:endParaRPr lang="de-DE"/>
          </a:p>
        </p:txBody>
      </p:sp>
    </p:spTree>
    <p:extLst>
      <p:ext uri="{BB962C8B-B14F-4D97-AF65-F5344CB8AC3E}">
        <p14:creationId xmlns:p14="http://schemas.microsoft.com/office/powerpoint/2010/main" val="38072126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414D29-0347-DFD2-DCF5-70FD42679C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3417C7-BF4C-1C8D-C0BE-30E56320B8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59F33D-4913-225A-2EEC-BEB07BD072D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a:effectLst/>
                <a:latin typeface="Calibri" panose="020F0502020204030204" pitchFamily="34" charset="0"/>
              </a:rPr>
              <a:t>2116 </a:t>
            </a:r>
            <a:r>
              <a:rPr lang="en-US" sz="1200" b="0" i="0" u="none" strike="noStrike" kern="1200">
                <a:solidFill>
                  <a:schemeClr val="tx1"/>
                </a:solidFill>
                <a:effectLst/>
                <a:latin typeface="+mn-lt"/>
                <a:ea typeface="+mn-ea"/>
                <a:cs typeface="+mn-cs"/>
              </a:rPr>
              <a:t>UnityPoint Health Iowa Methodist Medical Center</a:t>
            </a:r>
            <a:r>
              <a:rPr lang="en-US" sz="1800">
                <a:effectLst/>
              </a:rPr>
              <a:t> </a:t>
            </a:r>
            <a:endParaRPr lang="en-US"/>
          </a:p>
          <a:p>
            <a:endParaRPr lang="en-US"/>
          </a:p>
        </p:txBody>
      </p:sp>
      <p:sp>
        <p:nvSpPr>
          <p:cNvPr id="4" name="Slide Number Placeholder 3">
            <a:extLst>
              <a:ext uri="{FF2B5EF4-FFF2-40B4-BE49-F238E27FC236}">
                <a16:creationId xmlns:a16="http://schemas.microsoft.com/office/drawing/2014/main" id="{22B74442-6F32-DF63-11EC-3AEA74C3BC7A}"/>
              </a:ext>
            </a:extLst>
          </p:cNvPr>
          <p:cNvSpPr>
            <a:spLocks noGrp="1"/>
          </p:cNvSpPr>
          <p:nvPr>
            <p:ph type="sldNum" sz="quarter" idx="5"/>
          </p:nvPr>
        </p:nvSpPr>
        <p:spPr/>
        <p:txBody>
          <a:bodyPr/>
          <a:lstStyle/>
          <a:p>
            <a:r>
              <a:rPr lang="de-DE" b="1"/>
              <a:t>Notes No. </a:t>
            </a:r>
            <a:fld id="{D4C7309E-6B14-43E2-9D02-8D68126D84D9}" type="slidenum">
              <a:rPr lang="de-DE" smtClean="0"/>
              <a:pPr/>
              <a:t>11</a:t>
            </a:fld>
            <a:endParaRPr lang="de-DE"/>
          </a:p>
        </p:txBody>
      </p:sp>
    </p:spTree>
    <p:extLst>
      <p:ext uri="{BB962C8B-B14F-4D97-AF65-F5344CB8AC3E}">
        <p14:creationId xmlns:p14="http://schemas.microsoft.com/office/powerpoint/2010/main" val="21560777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414D29-0347-DFD2-DCF5-70FD42679C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3417C7-BF4C-1C8D-C0BE-30E56320B8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59F33D-4913-225A-2EEC-BEB07BD072D8}"/>
              </a:ext>
            </a:extLst>
          </p:cNvPr>
          <p:cNvSpPr>
            <a:spLocks noGrp="1"/>
          </p:cNvSpPr>
          <p:nvPr>
            <p:ph type="body" idx="1"/>
          </p:nvPr>
        </p:nvSpPr>
        <p:spPr/>
        <p:txBody>
          <a:bodyPr/>
          <a:lstStyle/>
          <a:p>
            <a:r>
              <a:rPr lang="en-US" sz="1800"/>
              <a:t>Scene 6 MHH</a:t>
            </a:r>
          </a:p>
        </p:txBody>
      </p:sp>
      <p:sp>
        <p:nvSpPr>
          <p:cNvPr id="4" name="Slide Number Placeholder 3">
            <a:extLst>
              <a:ext uri="{FF2B5EF4-FFF2-40B4-BE49-F238E27FC236}">
                <a16:creationId xmlns:a16="http://schemas.microsoft.com/office/drawing/2014/main" id="{22B74442-6F32-DF63-11EC-3AEA74C3BC7A}"/>
              </a:ext>
            </a:extLst>
          </p:cNvPr>
          <p:cNvSpPr>
            <a:spLocks noGrp="1"/>
          </p:cNvSpPr>
          <p:nvPr>
            <p:ph type="sldNum" sz="quarter" idx="5"/>
          </p:nvPr>
        </p:nvSpPr>
        <p:spPr/>
        <p:txBody>
          <a:bodyPr/>
          <a:lstStyle/>
          <a:p>
            <a:r>
              <a:rPr lang="de-DE" b="1"/>
              <a:t>Notes No. </a:t>
            </a:r>
            <a:fld id="{D4C7309E-6B14-43E2-9D02-8D68126D84D9}" type="slidenum">
              <a:rPr lang="de-DE" smtClean="0"/>
              <a:pPr/>
              <a:t>12</a:t>
            </a:fld>
            <a:endParaRPr lang="de-DE"/>
          </a:p>
        </p:txBody>
      </p:sp>
    </p:spTree>
    <p:extLst>
      <p:ext uri="{BB962C8B-B14F-4D97-AF65-F5344CB8AC3E}">
        <p14:creationId xmlns:p14="http://schemas.microsoft.com/office/powerpoint/2010/main" val="31820246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414D29-0347-DFD2-DCF5-70FD42679C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3417C7-BF4C-1C8D-C0BE-30E56320B8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59F33D-4913-225A-2EEC-BEB07BD072D8}"/>
              </a:ext>
            </a:extLst>
          </p:cNvPr>
          <p:cNvSpPr>
            <a:spLocks noGrp="1"/>
          </p:cNvSpPr>
          <p:nvPr>
            <p:ph type="body" idx="1"/>
          </p:nvPr>
        </p:nvSpPr>
        <p:spPr/>
        <p:txBody>
          <a:bodyPr/>
          <a:lstStyle/>
          <a:p>
            <a:endParaRPr lang="en-US" sz="1800"/>
          </a:p>
        </p:txBody>
      </p:sp>
      <p:sp>
        <p:nvSpPr>
          <p:cNvPr id="4" name="Slide Number Placeholder 3">
            <a:extLst>
              <a:ext uri="{FF2B5EF4-FFF2-40B4-BE49-F238E27FC236}">
                <a16:creationId xmlns:a16="http://schemas.microsoft.com/office/drawing/2014/main" id="{22B74442-6F32-DF63-11EC-3AEA74C3BC7A}"/>
              </a:ext>
            </a:extLst>
          </p:cNvPr>
          <p:cNvSpPr>
            <a:spLocks noGrp="1"/>
          </p:cNvSpPr>
          <p:nvPr>
            <p:ph type="sldNum" sz="quarter" idx="5"/>
          </p:nvPr>
        </p:nvSpPr>
        <p:spPr/>
        <p:txBody>
          <a:bodyPr/>
          <a:lstStyle/>
          <a:p>
            <a:r>
              <a:rPr lang="de-DE" b="1"/>
              <a:t>Notes No. </a:t>
            </a:r>
            <a:fld id="{D4C7309E-6B14-43E2-9D02-8D68126D84D9}" type="slidenum">
              <a:rPr lang="de-DE" smtClean="0"/>
              <a:pPr/>
              <a:t>13</a:t>
            </a:fld>
            <a:endParaRPr lang="de-DE"/>
          </a:p>
        </p:txBody>
      </p:sp>
    </p:spTree>
    <p:extLst>
      <p:ext uri="{BB962C8B-B14F-4D97-AF65-F5344CB8AC3E}">
        <p14:creationId xmlns:p14="http://schemas.microsoft.com/office/powerpoint/2010/main" val="6776827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414D29-0347-DFD2-DCF5-70FD42679C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3417C7-BF4C-1C8D-C0BE-30E56320B8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59F33D-4913-225A-2EEC-BEB07BD072D8}"/>
              </a:ext>
            </a:extLst>
          </p:cNvPr>
          <p:cNvSpPr>
            <a:spLocks noGrp="1"/>
          </p:cNvSpPr>
          <p:nvPr>
            <p:ph type="body" idx="1"/>
          </p:nvPr>
        </p:nvSpPr>
        <p:spPr/>
        <p:txBody>
          <a:bodyPr/>
          <a:lstStyle/>
          <a:p>
            <a:pPr marL="0" marR="0">
              <a:spcBef>
                <a:spcPts val="0"/>
              </a:spcBef>
              <a:spcAft>
                <a:spcPts val="0"/>
              </a:spcAft>
            </a:pPr>
            <a:r>
              <a:rPr lang="en-US" sz="1800">
                <a:effectLst/>
                <a:latin typeface="Calibri" panose="020F0502020204030204" pitchFamily="34" charset="0"/>
              </a:rPr>
              <a:t>Case1_Chemo DSA Sc 21</a:t>
            </a:r>
          </a:p>
          <a:p>
            <a:pPr marL="0" marR="0">
              <a:spcBef>
                <a:spcPts val="0"/>
              </a:spcBef>
              <a:spcAft>
                <a:spcPts val="0"/>
              </a:spcAft>
            </a:pPr>
            <a:r>
              <a:rPr lang="en-US" sz="1800">
                <a:effectLst/>
                <a:latin typeface="Calibri" panose="020F0502020204030204" pitchFamily="34" charset="0"/>
              </a:rPr>
              <a:t>ANGULATION:        0° / 0°</a:t>
            </a:r>
          </a:p>
          <a:p>
            <a:pPr marL="0" marR="0">
              <a:spcBef>
                <a:spcPts val="0"/>
              </a:spcBef>
              <a:spcAft>
                <a:spcPts val="0"/>
              </a:spcAft>
            </a:pPr>
            <a:r>
              <a:rPr lang="en-US" sz="1800">
                <a:effectLst/>
                <a:latin typeface="Calibri" panose="020F0502020204030204" pitchFamily="34" charset="0"/>
              </a:rPr>
              <a:t>PLANE:             A</a:t>
            </a:r>
          </a:p>
          <a:p>
            <a:pPr marL="0" marR="0">
              <a:spcBef>
                <a:spcPts val="0"/>
              </a:spcBef>
              <a:spcAft>
                <a:spcPts val="0"/>
              </a:spcAft>
            </a:pPr>
            <a:r>
              <a:rPr lang="en-US" sz="1800">
                <a:effectLst/>
                <a:latin typeface="Calibri" panose="020F0502020204030204" pitchFamily="34" charset="0"/>
              </a:rPr>
              <a:t>PATIENT SEX:       F</a:t>
            </a:r>
          </a:p>
          <a:p>
            <a:pPr marL="0" marR="0">
              <a:spcBef>
                <a:spcPts val="0"/>
              </a:spcBef>
              <a:spcAft>
                <a:spcPts val="0"/>
              </a:spcAft>
            </a:pPr>
            <a:r>
              <a:rPr lang="en-US" sz="1800">
                <a:effectLst/>
                <a:latin typeface="Calibri" panose="020F0502020204030204" pitchFamily="34" charset="0"/>
              </a:rPr>
              <a:t>PATIENT WEIGHT:    0.0 kg - 0.0 </a:t>
            </a:r>
            <a:r>
              <a:rPr lang="en-US" sz="1800" err="1">
                <a:effectLst/>
                <a:latin typeface="Calibri" panose="020F0502020204030204" pitchFamily="34" charset="0"/>
              </a:rPr>
              <a:t>lb</a:t>
            </a:r>
            <a:endParaRPr lang="en-US" sz="1800">
              <a:effectLst/>
              <a:latin typeface="Calibri" panose="020F0502020204030204" pitchFamily="34" charset="0"/>
            </a:endParaRPr>
          </a:p>
          <a:p>
            <a:pPr marL="0" marR="0">
              <a:spcBef>
                <a:spcPts val="0"/>
              </a:spcBef>
              <a:spcAft>
                <a:spcPts val="0"/>
              </a:spcAft>
            </a:pPr>
            <a:r>
              <a:rPr lang="en-US" sz="1800">
                <a:effectLst/>
                <a:latin typeface="Calibri" panose="020F0502020204030204" pitchFamily="34" charset="0"/>
              </a:rPr>
              <a:t>PATIENT HEIGHT:    0.0 cm - 0 ft / 0 in</a:t>
            </a:r>
          </a:p>
          <a:p>
            <a:pPr marL="0" marR="0">
              <a:spcBef>
                <a:spcPts val="0"/>
              </a:spcBef>
              <a:spcAft>
                <a:spcPts val="0"/>
              </a:spcAft>
            </a:pPr>
            <a:r>
              <a:rPr lang="en-US" sz="1800">
                <a:effectLst/>
                <a:latin typeface="Calibri" panose="020F0502020204030204" pitchFamily="34" charset="0"/>
              </a:rPr>
              <a:t>II SIZE:           22.0 cm</a:t>
            </a:r>
            <a:endParaRPr lang="de-DE" sz="1800">
              <a:effectLst/>
              <a:latin typeface="Calibri" panose="020F0502020204030204" pitchFamily="34" charset="0"/>
            </a:endParaRPr>
          </a:p>
          <a:p>
            <a:pPr marL="0" marR="0">
              <a:spcBef>
                <a:spcPts val="0"/>
              </a:spcBef>
              <a:spcAft>
                <a:spcPts val="0"/>
              </a:spcAft>
            </a:pPr>
            <a:r>
              <a:rPr lang="en-US" sz="1800">
                <a:effectLst/>
                <a:latin typeface="Calibri" panose="020F0502020204030204" pitchFamily="34" charset="0"/>
              </a:rPr>
              <a:t>emo DSA Sc 21 AIN</a:t>
            </a:r>
            <a:endParaRPr lang="de-DE" sz="1800">
              <a:effectLst/>
              <a:latin typeface="Calibri" panose="020F0502020204030204" pitchFamily="34" charset="0"/>
            </a:endParaRPr>
          </a:p>
          <a:p>
            <a:endParaRPr lang="en-US" sz="1800"/>
          </a:p>
        </p:txBody>
      </p:sp>
      <p:sp>
        <p:nvSpPr>
          <p:cNvPr id="4" name="Slide Number Placeholder 3">
            <a:extLst>
              <a:ext uri="{FF2B5EF4-FFF2-40B4-BE49-F238E27FC236}">
                <a16:creationId xmlns:a16="http://schemas.microsoft.com/office/drawing/2014/main" id="{22B74442-6F32-DF63-11EC-3AEA74C3BC7A}"/>
              </a:ext>
            </a:extLst>
          </p:cNvPr>
          <p:cNvSpPr>
            <a:spLocks noGrp="1"/>
          </p:cNvSpPr>
          <p:nvPr>
            <p:ph type="sldNum" sz="quarter" idx="5"/>
          </p:nvPr>
        </p:nvSpPr>
        <p:spPr/>
        <p:txBody>
          <a:bodyPr/>
          <a:lstStyle/>
          <a:p>
            <a:r>
              <a:rPr lang="de-DE" b="1"/>
              <a:t>Notes No. </a:t>
            </a:r>
            <a:fld id="{D4C7309E-6B14-43E2-9D02-8D68126D84D9}" type="slidenum">
              <a:rPr lang="de-DE" smtClean="0"/>
              <a:pPr/>
              <a:t>14</a:t>
            </a:fld>
            <a:endParaRPr lang="de-DE"/>
          </a:p>
        </p:txBody>
      </p:sp>
    </p:spTree>
    <p:extLst>
      <p:ext uri="{BB962C8B-B14F-4D97-AF65-F5344CB8AC3E}">
        <p14:creationId xmlns:p14="http://schemas.microsoft.com/office/powerpoint/2010/main" val="31242443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EA2C7A-4AFA-2183-60D1-953BD57A80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F95159-2487-DBC9-370F-A53570E6C1F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4D5046E-2C22-62EB-D1DD-A62C4C4C57CC}"/>
              </a:ext>
            </a:extLst>
          </p:cNvPr>
          <p:cNvSpPr>
            <a:spLocks noGrp="1"/>
          </p:cNvSpPr>
          <p:nvPr>
            <p:ph type="body" idx="1"/>
          </p:nvPr>
        </p:nvSpPr>
        <p:spPr/>
        <p:txBody>
          <a:bodyPr/>
          <a:lstStyle/>
          <a:p>
            <a:endParaRPr lang="en-US" sz="1800"/>
          </a:p>
        </p:txBody>
      </p:sp>
      <p:sp>
        <p:nvSpPr>
          <p:cNvPr id="4" name="Slide Number Placeholder 3">
            <a:extLst>
              <a:ext uri="{FF2B5EF4-FFF2-40B4-BE49-F238E27FC236}">
                <a16:creationId xmlns:a16="http://schemas.microsoft.com/office/drawing/2014/main" id="{3CEF6181-E9CF-DAEC-F89A-9221A6A0E168}"/>
              </a:ext>
            </a:extLst>
          </p:cNvPr>
          <p:cNvSpPr>
            <a:spLocks noGrp="1"/>
          </p:cNvSpPr>
          <p:nvPr>
            <p:ph type="sldNum" sz="quarter" idx="5"/>
          </p:nvPr>
        </p:nvSpPr>
        <p:spPr/>
        <p:txBody>
          <a:bodyPr/>
          <a:lstStyle/>
          <a:p>
            <a:r>
              <a:rPr lang="de-DE" b="1"/>
              <a:t>Notes No. </a:t>
            </a:r>
            <a:fld id="{D4C7309E-6B14-43E2-9D02-8D68126D84D9}" type="slidenum">
              <a:rPr lang="de-DE" smtClean="0"/>
              <a:pPr/>
              <a:t>15</a:t>
            </a:fld>
            <a:endParaRPr lang="de-DE"/>
          </a:p>
        </p:txBody>
      </p:sp>
    </p:spTree>
    <p:extLst>
      <p:ext uri="{BB962C8B-B14F-4D97-AF65-F5344CB8AC3E}">
        <p14:creationId xmlns:p14="http://schemas.microsoft.com/office/powerpoint/2010/main" val="16920978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BE48BE-43E8-9ACC-C884-3601A271E0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BA0B6B-79C6-20E8-609D-E7DCD269BD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D44991B-0065-59D0-EA03-E84AEE348314}"/>
              </a:ext>
            </a:extLst>
          </p:cNvPr>
          <p:cNvSpPr>
            <a:spLocks noGrp="1"/>
          </p:cNvSpPr>
          <p:nvPr>
            <p:ph type="body" idx="1"/>
          </p:nvPr>
        </p:nvSpPr>
        <p:spPr/>
        <p:txBody>
          <a:bodyPr/>
          <a:lstStyle/>
          <a:p>
            <a:endParaRPr lang="en-US" sz="1800"/>
          </a:p>
        </p:txBody>
      </p:sp>
      <p:sp>
        <p:nvSpPr>
          <p:cNvPr id="4" name="Slide Number Placeholder 3">
            <a:extLst>
              <a:ext uri="{FF2B5EF4-FFF2-40B4-BE49-F238E27FC236}">
                <a16:creationId xmlns:a16="http://schemas.microsoft.com/office/drawing/2014/main" id="{5F07A8EC-329F-C5B5-C5BC-BD69D14EFC39}"/>
              </a:ext>
            </a:extLst>
          </p:cNvPr>
          <p:cNvSpPr>
            <a:spLocks noGrp="1"/>
          </p:cNvSpPr>
          <p:nvPr>
            <p:ph type="sldNum" sz="quarter" idx="5"/>
          </p:nvPr>
        </p:nvSpPr>
        <p:spPr/>
        <p:txBody>
          <a:bodyPr/>
          <a:lstStyle/>
          <a:p>
            <a:r>
              <a:rPr lang="de-DE" b="1"/>
              <a:t>Notes No. </a:t>
            </a:r>
            <a:fld id="{D4C7309E-6B14-43E2-9D02-8D68126D84D9}" type="slidenum">
              <a:rPr lang="de-DE" smtClean="0"/>
              <a:pPr/>
              <a:t>16</a:t>
            </a:fld>
            <a:endParaRPr lang="de-DE"/>
          </a:p>
        </p:txBody>
      </p:sp>
    </p:spTree>
    <p:extLst>
      <p:ext uri="{BB962C8B-B14F-4D97-AF65-F5344CB8AC3E}">
        <p14:creationId xmlns:p14="http://schemas.microsoft.com/office/powerpoint/2010/main" val="16271577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BE48BE-43E8-9ACC-C884-3601A271E0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BA0B6B-79C6-20E8-609D-E7DCD269BD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D44991B-0065-59D0-EA03-E84AEE34831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t>Cases 3 MHH</a:t>
            </a:r>
          </a:p>
          <a:p>
            <a:endParaRPr lang="en-US" sz="1800"/>
          </a:p>
        </p:txBody>
      </p:sp>
      <p:sp>
        <p:nvSpPr>
          <p:cNvPr id="4" name="Slide Number Placeholder 3">
            <a:extLst>
              <a:ext uri="{FF2B5EF4-FFF2-40B4-BE49-F238E27FC236}">
                <a16:creationId xmlns:a16="http://schemas.microsoft.com/office/drawing/2014/main" id="{5F07A8EC-329F-C5B5-C5BC-BD69D14EFC39}"/>
              </a:ext>
            </a:extLst>
          </p:cNvPr>
          <p:cNvSpPr>
            <a:spLocks noGrp="1"/>
          </p:cNvSpPr>
          <p:nvPr>
            <p:ph type="sldNum" sz="quarter" idx="5"/>
          </p:nvPr>
        </p:nvSpPr>
        <p:spPr/>
        <p:txBody>
          <a:bodyPr/>
          <a:lstStyle/>
          <a:p>
            <a:r>
              <a:rPr lang="de-DE" b="1"/>
              <a:t>Notes No. </a:t>
            </a:r>
            <a:fld id="{D4C7309E-6B14-43E2-9D02-8D68126D84D9}" type="slidenum">
              <a:rPr lang="de-DE" smtClean="0"/>
              <a:pPr/>
              <a:t>17</a:t>
            </a:fld>
            <a:endParaRPr lang="de-DE"/>
          </a:p>
        </p:txBody>
      </p:sp>
    </p:spTree>
    <p:extLst>
      <p:ext uri="{BB962C8B-B14F-4D97-AF65-F5344CB8AC3E}">
        <p14:creationId xmlns:p14="http://schemas.microsoft.com/office/powerpoint/2010/main" val="29301584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BE48BE-43E8-9ACC-C884-3601A271E0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BA0B6B-79C6-20E8-609D-E7DCD269BD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D44991B-0065-59D0-EA03-E84AEE348314}"/>
              </a:ext>
            </a:extLst>
          </p:cNvPr>
          <p:cNvSpPr>
            <a:spLocks noGrp="1"/>
          </p:cNvSpPr>
          <p:nvPr>
            <p:ph type="body" idx="1"/>
          </p:nvPr>
        </p:nvSpPr>
        <p:spPr/>
        <p:txBody>
          <a:bodyPr/>
          <a:lstStyle/>
          <a:p>
            <a:r>
              <a:rPr lang="en-US" sz="1800"/>
              <a:t>Case 4264</a:t>
            </a:r>
          </a:p>
        </p:txBody>
      </p:sp>
      <p:sp>
        <p:nvSpPr>
          <p:cNvPr id="4" name="Slide Number Placeholder 3">
            <a:extLst>
              <a:ext uri="{FF2B5EF4-FFF2-40B4-BE49-F238E27FC236}">
                <a16:creationId xmlns:a16="http://schemas.microsoft.com/office/drawing/2014/main" id="{5F07A8EC-329F-C5B5-C5BC-BD69D14EFC39}"/>
              </a:ext>
            </a:extLst>
          </p:cNvPr>
          <p:cNvSpPr>
            <a:spLocks noGrp="1"/>
          </p:cNvSpPr>
          <p:nvPr>
            <p:ph type="sldNum" sz="quarter" idx="5"/>
          </p:nvPr>
        </p:nvSpPr>
        <p:spPr/>
        <p:txBody>
          <a:bodyPr/>
          <a:lstStyle/>
          <a:p>
            <a:r>
              <a:rPr lang="de-DE" b="1"/>
              <a:t>Notes No. </a:t>
            </a:r>
            <a:fld id="{D4C7309E-6B14-43E2-9D02-8D68126D84D9}" type="slidenum">
              <a:rPr lang="de-DE" smtClean="0"/>
              <a:pPr/>
              <a:t>18</a:t>
            </a:fld>
            <a:endParaRPr lang="de-DE"/>
          </a:p>
        </p:txBody>
      </p:sp>
    </p:spTree>
    <p:extLst>
      <p:ext uri="{BB962C8B-B14F-4D97-AF65-F5344CB8AC3E}">
        <p14:creationId xmlns:p14="http://schemas.microsoft.com/office/powerpoint/2010/main" val="20910780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6776DE-E294-C5ED-35C1-B2A12FD93C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D9B27C-FCF3-3A46-205E-E4D611B457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989C67-7216-599D-FF23-8DCF991451FD}"/>
              </a:ext>
            </a:extLst>
          </p:cNvPr>
          <p:cNvSpPr>
            <a:spLocks noGrp="1"/>
          </p:cNvSpPr>
          <p:nvPr>
            <p:ph type="body" idx="1"/>
          </p:nvPr>
        </p:nvSpPr>
        <p:spPr/>
        <p:txBody>
          <a:bodyPr/>
          <a:lstStyle/>
          <a:p>
            <a:r>
              <a:rPr lang="en-US" sz="1800"/>
              <a:t>UPH 4938</a:t>
            </a:r>
          </a:p>
        </p:txBody>
      </p:sp>
      <p:sp>
        <p:nvSpPr>
          <p:cNvPr id="4" name="Slide Number Placeholder 3">
            <a:extLst>
              <a:ext uri="{FF2B5EF4-FFF2-40B4-BE49-F238E27FC236}">
                <a16:creationId xmlns:a16="http://schemas.microsoft.com/office/drawing/2014/main" id="{760C6282-4B9B-D6A2-1721-3BBA4906869E}"/>
              </a:ext>
            </a:extLst>
          </p:cNvPr>
          <p:cNvSpPr>
            <a:spLocks noGrp="1"/>
          </p:cNvSpPr>
          <p:nvPr>
            <p:ph type="sldNum" sz="quarter" idx="5"/>
          </p:nvPr>
        </p:nvSpPr>
        <p:spPr/>
        <p:txBody>
          <a:bodyPr/>
          <a:lstStyle/>
          <a:p>
            <a:r>
              <a:rPr lang="de-DE" b="1"/>
              <a:t>Notes No. </a:t>
            </a:r>
            <a:fld id="{D4C7309E-6B14-43E2-9D02-8D68126D84D9}" type="slidenum">
              <a:rPr lang="de-DE" smtClean="0"/>
              <a:pPr/>
              <a:t>19</a:t>
            </a:fld>
            <a:endParaRPr lang="de-DE"/>
          </a:p>
        </p:txBody>
      </p:sp>
    </p:spTree>
    <p:extLst>
      <p:ext uri="{BB962C8B-B14F-4D97-AF65-F5344CB8AC3E}">
        <p14:creationId xmlns:p14="http://schemas.microsoft.com/office/powerpoint/2010/main" val="9441285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Case 2828</a:t>
            </a:r>
          </a:p>
          <a:p>
            <a:endParaRPr lang="en-US"/>
          </a:p>
        </p:txBody>
      </p:sp>
      <p:sp>
        <p:nvSpPr>
          <p:cNvPr id="4" name="Slide Number Placeholder 3"/>
          <p:cNvSpPr>
            <a:spLocks noGrp="1"/>
          </p:cNvSpPr>
          <p:nvPr>
            <p:ph type="sldNum" sz="quarter" idx="5"/>
          </p:nvPr>
        </p:nvSpPr>
        <p:spPr/>
        <p:txBody>
          <a:bodyPr/>
          <a:lstStyle/>
          <a:p>
            <a:r>
              <a:rPr lang="de-DE" b="1"/>
              <a:t>Notes No. </a:t>
            </a:r>
            <a:fld id="{D4C7309E-6B14-43E2-9D02-8D68126D84D9}" type="slidenum">
              <a:rPr lang="de-DE" smtClean="0"/>
              <a:pPr/>
              <a:t>3</a:t>
            </a:fld>
            <a:endParaRPr lang="de-DE"/>
          </a:p>
        </p:txBody>
      </p:sp>
    </p:spTree>
    <p:extLst>
      <p:ext uri="{BB962C8B-B14F-4D97-AF65-F5344CB8AC3E}">
        <p14:creationId xmlns:p14="http://schemas.microsoft.com/office/powerpoint/2010/main" val="36816390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373C12-4CB0-577C-C0FB-CCF6CDA5DD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FA6108-3F89-E2A2-8F38-7546B47C81A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1DB43B-6698-8B41-1077-D83F1B2E7F2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Case 1691</a:t>
            </a:r>
          </a:p>
          <a:p>
            <a:endParaRPr lang="en-US"/>
          </a:p>
        </p:txBody>
      </p:sp>
      <p:sp>
        <p:nvSpPr>
          <p:cNvPr id="4" name="Slide Number Placeholder 3">
            <a:extLst>
              <a:ext uri="{FF2B5EF4-FFF2-40B4-BE49-F238E27FC236}">
                <a16:creationId xmlns:a16="http://schemas.microsoft.com/office/drawing/2014/main" id="{B402E69E-A08E-CED9-2DC2-875E113BA446}"/>
              </a:ext>
            </a:extLst>
          </p:cNvPr>
          <p:cNvSpPr>
            <a:spLocks noGrp="1"/>
          </p:cNvSpPr>
          <p:nvPr>
            <p:ph type="sldNum" sz="quarter" idx="5"/>
          </p:nvPr>
        </p:nvSpPr>
        <p:spPr/>
        <p:txBody>
          <a:bodyPr/>
          <a:lstStyle/>
          <a:p>
            <a:r>
              <a:rPr lang="de-DE" b="1"/>
              <a:t>Notes No. </a:t>
            </a:r>
            <a:fld id="{D4C7309E-6B14-43E2-9D02-8D68126D84D9}" type="slidenum">
              <a:rPr lang="de-DE" smtClean="0"/>
              <a:pPr/>
              <a:t>4</a:t>
            </a:fld>
            <a:endParaRPr lang="de-DE"/>
          </a:p>
        </p:txBody>
      </p:sp>
    </p:spTree>
    <p:extLst>
      <p:ext uri="{BB962C8B-B14F-4D97-AF65-F5344CB8AC3E}">
        <p14:creationId xmlns:p14="http://schemas.microsoft.com/office/powerpoint/2010/main" val="23690014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0E4E65-6F81-B2C2-60F9-B2B792CFAF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7C7C66-87E6-B6E5-AB32-34F6FE901C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3D8BBB-3375-0E5E-B8F1-FBB56D33CB15}"/>
              </a:ext>
            </a:extLst>
          </p:cNvPr>
          <p:cNvSpPr>
            <a:spLocks noGrp="1"/>
          </p:cNvSpPr>
          <p:nvPr>
            <p:ph type="body" idx="1"/>
          </p:nvPr>
        </p:nvSpPr>
        <p:spPr/>
        <p:txBody>
          <a:bodyPr/>
          <a:lstStyle/>
          <a:p>
            <a:r>
              <a:rPr lang="en-US"/>
              <a:t>Case 2289</a:t>
            </a:r>
          </a:p>
          <a:p>
            <a:endParaRPr lang="en-US"/>
          </a:p>
        </p:txBody>
      </p:sp>
      <p:sp>
        <p:nvSpPr>
          <p:cNvPr id="4" name="Slide Number Placeholder 3">
            <a:extLst>
              <a:ext uri="{FF2B5EF4-FFF2-40B4-BE49-F238E27FC236}">
                <a16:creationId xmlns:a16="http://schemas.microsoft.com/office/drawing/2014/main" id="{F5089F7B-B40D-AC32-FA63-BE1B7F7A73FE}"/>
              </a:ext>
            </a:extLst>
          </p:cNvPr>
          <p:cNvSpPr>
            <a:spLocks noGrp="1"/>
          </p:cNvSpPr>
          <p:nvPr>
            <p:ph type="sldNum" sz="quarter" idx="5"/>
          </p:nvPr>
        </p:nvSpPr>
        <p:spPr/>
        <p:txBody>
          <a:bodyPr/>
          <a:lstStyle/>
          <a:p>
            <a:r>
              <a:rPr lang="de-DE" b="1"/>
              <a:t>Notes No. </a:t>
            </a:r>
            <a:fld id="{D4C7309E-6B14-43E2-9D02-8D68126D84D9}" type="slidenum">
              <a:rPr lang="de-DE" smtClean="0"/>
              <a:pPr/>
              <a:t>5</a:t>
            </a:fld>
            <a:endParaRPr lang="de-DE"/>
          </a:p>
        </p:txBody>
      </p:sp>
    </p:spTree>
    <p:extLst>
      <p:ext uri="{BB962C8B-B14F-4D97-AF65-F5344CB8AC3E}">
        <p14:creationId xmlns:p14="http://schemas.microsoft.com/office/powerpoint/2010/main" val="2300430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E39E62-BE2F-A7FF-CAAB-2E9FD6C951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670B40-DE06-0DEB-379B-5EBA64F66A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323EFC-9FC3-3675-BA00-4F338D5E6CA0}"/>
              </a:ext>
            </a:extLst>
          </p:cNvPr>
          <p:cNvSpPr>
            <a:spLocks noGrp="1"/>
          </p:cNvSpPr>
          <p:nvPr>
            <p:ph type="body" idx="1"/>
          </p:nvPr>
        </p:nvSpPr>
        <p:spPr/>
        <p:txBody>
          <a:bodyPr/>
          <a:lstStyle/>
          <a:p>
            <a:r>
              <a:rPr lang="en-US"/>
              <a:t>Case 2840</a:t>
            </a:r>
          </a:p>
          <a:p>
            <a:endParaRPr lang="en-US"/>
          </a:p>
        </p:txBody>
      </p:sp>
      <p:sp>
        <p:nvSpPr>
          <p:cNvPr id="4" name="Slide Number Placeholder 3">
            <a:extLst>
              <a:ext uri="{FF2B5EF4-FFF2-40B4-BE49-F238E27FC236}">
                <a16:creationId xmlns:a16="http://schemas.microsoft.com/office/drawing/2014/main" id="{2FEF608B-68A4-2E1E-AB2B-5F45C86D0939}"/>
              </a:ext>
            </a:extLst>
          </p:cNvPr>
          <p:cNvSpPr>
            <a:spLocks noGrp="1"/>
          </p:cNvSpPr>
          <p:nvPr>
            <p:ph type="sldNum" sz="quarter" idx="5"/>
          </p:nvPr>
        </p:nvSpPr>
        <p:spPr/>
        <p:txBody>
          <a:bodyPr/>
          <a:lstStyle/>
          <a:p>
            <a:r>
              <a:rPr lang="de-DE" b="1"/>
              <a:t>Notes No. </a:t>
            </a:r>
            <a:fld id="{D4C7309E-6B14-43E2-9D02-8D68126D84D9}" type="slidenum">
              <a:rPr lang="de-DE" smtClean="0"/>
              <a:pPr/>
              <a:t>6</a:t>
            </a:fld>
            <a:endParaRPr lang="de-DE"/>
          </a:p>
        </p:txBody>
      </p:sp>
    </p:spTree>
    <p:extLst>
      <p:ext uri="{BB962C8B-B14F-4D97-AF65-F5344CB8AC3E}">
        <p14:creationId xmlns:p14="http://schemas.microsoft.com/office/powerpoint/2010/main" val="27138629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38AA30-4278-1851-EB6E-8CB485ED07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E725A8-343C-98F4-9518-E2F97C0EAB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484BE91-2E89-03B8-FC97-44253F8B83EE}"/>
              </a:ext>
            </a:extLst>
          </p:cNvPr>
          <p:cNvSpPr>
            <a:spLocks noGrp="1"/>
          </p:cNvSpPr>
          <p:nvPr>
            <p:ph type="body" idx="1"/>
          </p:nvPr>
        </p:nvSpPr>
        <p:spPr/>
        <p:txBody>
          <a:bodyPr/>
          <a:lstStyle/>
          <a:p>
            <a:r>
              <a:rPr lang="en-US"/>
              <a:t>Case 2649</a:t>
            </a:r>
          </a:p>
        </p:txBody>
      </p:sp>
      <p:sp>
        <p:nvSpPr>
          <p:cNvPr id="4" name="Slide Number Placeholder 3">
            <a:extLst>
              <a:ext uri="{FF2B5EF4-FFF2-40B4-BE49-F238E27FC236}">
                <a16:creationId xmlns:a16="http://schemas.microsoft.com/office/drawing/2014/main" id="{07127427-A42D-6A52-E99D-187B4778CE48}"/>
              </a:ext>
            </a:extLst>
          </p:cNvPr>
          <p:cNvSpPr>
            <a:spLocks noGrp="1"/>
          </p:cNvSpPr>
          <p:nvPr>
            <p:ph type="sldNum" sz="quarter" idx="5"/>
          </p:nvPr>
        </p:nvSpPr>
        <p:spPr/>
        <p:txBody>
          <a:bodyPr/>
          <a:lstStyle/>
          <a:p>
            <a:r>
              <a:rPr lang="de-DE" b="1"/>
              <a:t>Notes No. </a:t>
            </a:r>
            <a:fld id="{D4C7309E-6B14-43E2-9D02-8D68126D84D9}" type="slidenum">
              <a:rPr lang="de-DE" smtClean="0"/>
              <a:pPr/>
              <a:t>7</a:t>
            </a:fld>
            <a:endParaRPr lang="de-DE"/>
          </a:p>
        </p:txBody>
      </p:sp>
    </p:spTree>
    <p:extLst>
      <p:ext uri="{BB962C8B-B14F-4D97-AF65-F5344CB8AC3E}">
        <p14:creationId xmlns:p14="http://schemas.microsoft.com/office/powerpoint/2010/main" val="893238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38AA30-4278-1851-EB6E-8CB485ED07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E725A8-343C-98F4-9518-E2F97C0EAB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484BE91-2E89-03B8-FC97-44253F8B83EE}"/>
              </a:ext>
            </a:extLst>
          </p:cNvPr>
          <p:cNvSpPr>
            <a:spLocks noGrp="1"/>
          </p:cNvSpPr>
          <p:nvPr>
            <p:ph type="body" idx="1"/>
          </p:nvPr>
        </p:nvSpPr>
        <p:spPr/>
        <p:txBody>
          <a:bodyPr/>
          <a:lstStyle/>
          <a:p>
            <a:r>
              <a:rPr lang="en-US"/>
              <a:t>Case 3938</a:t>
            </a:r>
          </a:p>
        </p:txBody>
      </p:sp>
      <p:sp>
        <p:nvSpPr>
          <p:cNvPr id="4" name="Slide Number Placeholder 3">
            <a:extLst>
              <a:ext uri="{FF2B5EF4-FFF2-40B4-BE49-F238E27FC236}">
                <a16:creationId xmlns:a16="http://schemas.microsoft.com/office/drawing/2014/main" id="{07127427-A42D-6A52-E99D-187B4778CE48}"/>
              </a:ext>
            </a:extLst>
          </p:cNvPr>
          <p:cNvSpPr>
            <a:spLocks noGrp="1"/>
          </p:cNvSpPr>
          <p:nvPr>
            <p:ph type="sldNum" sz="quarter" idx="5"/>
          </p:nvPr>
        </p:nvSpPr>
        <p:spPr/>
        <p:txBody>
          <a:bodyPr/>
          <a:lstStyle/>
          <a:p>
            <a:r>
              <a:rPr lang="de-DE" b="1"/>
              <a:t>Notes No. </a:t>
            </a:r>
            <a:fld id="{D4C7309E-6B14-43E2-9D02-8D68126D84D9}" type="slidenum">
              <a:rPr lang="de-DE" smtClean="0"/>
              <a:pPr/>
              <a:t>8</a:t>
            </a:fld>
            <a:endParaRPr lang="de-DE"/>
          </a:p>
        </p:txBody>
      </p:sp>
    </p:spTree>
    <p:extLst>
      <p:ext uri="{BB962C8B-B14F-4D97-AF65-F5344CB8AC3E}">
        <p14:creationId xmlns:p14="http://schemas.microsoft.com/office/powerpoint/2010/main" val="10982729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C92C8B-8C3A-B7CF-A07D-AE4D448DE6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773272-1E9E-5CE9-2D8F-2B48FB8313A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0072B29-2274-1CEE-E826-258944359610}"/>
              </a:ext>
            </a:extLst>
          </p:cNvPr>
          <p:cNvSpPr>
            <a:spLocks noGrp="1"/>
          </p:cNvSpPr>
          <p:nvPr>
            <p:ph type="body" idx="1"/>
          </p:nvPr>
        </p:nvSpPr>
        <p:spPr/>
        <p:txBody>
          <a:bodyPr/>
          <a:lstStyle/>
          <a:p>
            <a:r>
              <a:rPr lang="en-US"/>
              <a:t>Case 4863</a:t>
            </a:r>
          </a:p>
        </p:txBody>
      </p:sp>
      <p:sp>
        <p:nvSpPr>
          <p:cNvPr id="4" name="Slide Number Placeholder 3">
            <a:extLst>
              <a:ext uri="{FF2B5EF4-FFF2-40B4-BE49-F238E27FC236}">
                <a16:creationId xmlns:a16="http://schemas.microsoft.com/office/drawing/2014/main" id="{DB7F5FF1-F0B0-27F7-A5A9-457480FD4FA1}"/>
              </a:ext>
            </a:extLst>
          </p:cNvPr>
          <p:cNvSpPr>
            <a:spLocks noGrp="1"/>
          </p:cNvSpPr>
          <p:nvPr>
            <p:ph type="sldNum" sz="quarter" idx="5"/>
          </p:nvPr>
        </p:nvSpPr>
        <p:spPr/>
        <p:txBody>
          <a:bodyPr/>
          <a:lstStyle/>
          <a:p>
            <a:r>
              <a:rPr lang="de-DE" b="1"/>
              <a:t>Notes No. </a:t>
            </a:r>
            <a:fld id="{D4C7309E-6B14-43E2-9D02-8D68126D84D9}" type="slidenum">
              <a:rPr lang="de-DE" smtClean="0"/>
              <a:pPr/>
              <a:t>9</a:t>
            </a:fld>
            <a:endParaRPr lang="de-DE"/>
          </a:p>
        </p:txBody>
      </p:sp>
    </p:spTree>
    <p:extLst>
      <p:ext uri="{BB962C8B-B14F-4D97-AF65-F5344CB8AC3E}">
        <p14:creationId xmlns:p14="http://schemas.microsoft.com/office/powerpoint/2010/main" val="13465453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414D29-0347-DFD2-DCF5-70FD42679C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3417C7-BF4C-1C8D-C0BE-30E56320B8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59F33D-4913-225A-2EEC-BEB07BD072D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2B74442-6F32-DF63-11EC-3AEA74C3BC7A}"/>
              </a:ext>
            </a:extLst>
          </p:cNvPr>
          <p:cNvSpPr>
            <a:spLocks noGrp="1"/>
          </p:cNvSpPr>
          <p:nvPr>
            <p:ph type="sldNum" sz="quarter" idx="5"/>
          </p:nvPr>
        </p:nvSpPr>
        <p:spPr/>
        <p:txBody>
          <a:bodyPr/>
          <a:lstStyle/>
          <a:p>
            <a:r>
              <a:rPr lang="de-DE" b="1"/>
              <a:t>Notes No. </a:t>
            </a:r>
            <a:fld id="{D4C7309E-6B14-43E2-9D02-8D68126D84D9}" type="slidenum">
              <a:rPr lang="de-DE" smtClean="0"/>
              <a:pPr/>
              <a:t>10</a:t>
            </a:fld>
            <a:endParaRPr lang="de-DE"/>
          </a:p>
        </p:txBody>
      </p:sp>
    </p:spTree>
    <p:extLst>
      <p:ext uri="{BB962C8B-B14F-4D97-AF65-F5344CB8AC3E}">
        <p14:creationId xmlns:p14="http://schemas.microsoft.com/office/powerpoint/2010/main" val="21483896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3.sv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3.sv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3.sv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3.sv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3.sv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3.sv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3.sv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Intro Title Picture Black">
    <p:spTree>
      <p:nvGrpSpPr>
        <p:cNvPr id="1" name=""/>
        <p:cNvGrpSpPr/>
        <p:nvPr/>
      </p:nvGrpSpPr>
      <p:grpSpPr>
        <a:xfrm>
          <a:off x="0" y="0"/>
          <a:ext cx="0" cy="0"/>
          <a:chOff x="0" y="0"/>
          <a:chExt cx="0" cy="0"/>
        </a:xfrm>
      </p:grpSpPr>
      <p:sp>
        <p:nvSpPr>
          <p:cNvPr id="89" name="Key visual" descr="Key visual">
            <a:extLst>
              <a:ext uri="{FF2B5EF4-FFF2-40B4-BE49-F238E27FC236}">
                <a16:creationId xmlns:a16="http://schemas.microsoft.com/office/drawing/2014/main" id="{9AF47493-679E-6C3B-8779-96DED9975241}"/>
              </a:ext>
            </a:extLst>
          </p:cNvPr>
          <p:cNvSpPr>
            <a:spLocks noGrp="1"/>
          </p:cNvSpPr>
          <p:nvPr>
            <p:ph type="pic" sz="quarter" idx="12" hasCustomPrompt="1"/>
          </p:nvPr>
        </p:nvSpPr>
        <p:spPr>
          <a:xfrm>
            <a:off x="0" y="-1"/>
            <a:ext cx="12168000" cy="6858000"/>
          </a:xfrm>
          <a:noFill/>
        </p:spPr>
        <p:txBody>
          <a:bodyPr lIns="7128000" tIns="396000" rIns="144000" bIns="108000"/>
          <a:lstStyle>
            <a:lvl1pPr>
              <a:defRPr/>
            </a:lvl1pPr>
            <a:lvl2pPr>
              <a:defRPr/>
            </a:lvl2pPr>
          </a:lstStyle>
          <a:p>
            <a:r>
              <a:rPr lang="en-US"/>
              <a:t>Insert title picture or video.</a:t>
            </a:r>
            <a:br>
              <a:rPr lang="en-US"/>
            </a:br>
            <a:br>
              <a:rPr lang="en-US"/>
            </a:br>
            <a:r>
              <a:rPr lang="en-US"/>
              <a:t>Alternatively, delete the media frame </a:t>
            </a:r>
            <a:br>
              <a:rPr lang="en-US"/>
            </a:br>
            <a:r>
              <a:rPr lang="en-US"/>
              <a:t>to get a plain text title.</a:t>
            </a:r>
          </a:p>
        </p:txBody>
      </p:sp>
      <p:sp>
        <p:nvSpPr>
          <p:cNvPr id="2" name="Headline"/>
          <p:cNvSpPr>
            <a:spLocks noGrp="1"/>
          </p:cNvSpPr>
          <p:nvPr>
            <p:ph type="ctrTitle" hasCustomPrompt="1"/>
          </p:nvPr>
        </p:nvSpPr>
        <p:spPr>
          <a:xfrm>
            <a:off x="540000" y="2160000"/>
            <a:ext cx="5461200" cy="2160000"/>
          </a:xfrm>
        </p:spPr>
        <p:txBody>
          <a:bodyPr lIns="0" tIns="0" rIns="0" bIns="0" anchor="b" anchorCtr="0">
            <a:noAutofit/>
          </a:bodyPr>
          <a:lstStyle>
            <a:lvl1pPr algn="l">
              <a:lnSpc>
                <a:spcPct val="92000"/>
              </a:lnSpc>
              <a:defRPr sz="5200" b="0">
                <a:solidFill>
                  <a:schemeClr val="tx2"/>
                </a:solidFill>
                <a:latin typeface="Calibri" panose="020F0502020204030204" pitchFamily="34" charset="0"/>
              </a:defRPr>
            </a:lvl1pPr>
          </a:lstStyle>
          <a:p>
            <a:r>
              <a:rPr lang="en-US" dirty="0"/>
              <a:t>SH-Bree-Headline up to 60 pt</a:t>
            </a:r>
          </a:p>
        </p:txBody>
      </p:sp>
      <p:sp>
        <p:nvSpPr>
          <p:cNvPr id="3" name="Subhead"/>
          <p:cNvSpPr>
            <a:spLocks noGrp="1"/>
          </p:cNvSpPr>
          <p:nvPr>
            <p:ph type="subTitle" idx="1" hasCustomPrompt="1"/>
          </p:nvPr>
        </p:nvSpPr>
        <p:spPr bwMode="black">
          <a:xfrm>
            <a:off x="540001" y="4320000"/>
            <a:ext cx="3574800" cy="611191"/>
          </a:xfrm>
        </p:spPr>
        <p:txBody>
          <a:bodyPr lIns="0" tIns="270000" rIns="0" bIns="0" anchor="t" anchorCtr="0">
            <a:sp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2200" b="0" baseline="0">
                <a:solidFill>
                  <a:schemeClr val="tx1"/>
                </a:solidFill>
                <a:latin typeface="+mn-lt"/>
              </a:defRPr>
            </a:lvl1pPr>
            <a:lvl2pPr marL="0" indent="0" algn="l">
              <a:buNone/>
              <a:defRPr sz="2000">
                <a:solidFill>
                  <a:schemeClr val="tx1">
                    <a:tint val="75000"/>
                  </a:schemeClr>
                </a:solidFill>
              </a:defRPr>
            </a:lvl2pPr>
            <a:lvl3pPr marL="0" indent="0" algn="l">
              <a:buNone/>
              <a:defRPr>
                <a:solidFill>
                  <a:schemeClr val="tx1">
                    <a:tint val="75000"/>
                  </a:schemeClr>
                </a:solidFill>
              </a:defRPr>
            </a:lvl3pPr>
            <a:lvl4pPr marL="0" indent="0" algn="l">
              <a:buNone/>
              <a:defRPr sz="2200" b="1">
                <a:solidFill>
                  <a:schemeClr val="tx1">
                    <a:tint val="75000"/>
                  </a:schemeClr>
                </a:solidFill>
              </a:defRPr>
            </a:lvl4pPr>
            <a:lvl5pPr marL="0" indent="0" algn="l">
              <a:buNone/>
              <a:defRPr sz="2000" b="1">
                <a:solidFill>
                  <a:schemeClr val="tx1">
                    <a:tint val="75000"/>
                  </a:schemeClr>
                </a:solidFill>
              </a:defRPr>
            </a:lvl5pPr>
            <a:lvl6pPr marL="0" indent="0" algn="l">
              <a:buNone/>
              <a:defRPr b="1">
                <a:solidFill>
                  <a:schemeClr val="tx1">
                    <a:tint val="75000"/>
                  </a:schemeClr>
                </a:solidFill>
              </a:defRPr>
            </a:lvl6pPr>
            <a:lvl7pPr marL="0" indent="0" algn="l">
              <a:buNone/>
              <a:defRPr sz="2200">
                <a:solidFill>
                  <a:schemeClr val="bg2"/>
                </a:solidFill>
              </a:defRPr>
            </a:lvl7pPr>
            <a:lvl8pPr marL="0" indent="0" algn="l">
              <a:buNone/>
              <a:defRPr sz="2000">
                <a:solidFill>
                  <a:schemeClr val="bg2"/>
                </a:solidFill>
              </a:defRPr>
            </a:lvl8pPr>
            <a:lvl9pPr marL="0" indent="0" algn="l">
              <a:spcBef>
                <a:spcPts val="0"/>
              </a:spcBef>
              <a:buNone/>
              <a:defRPr sz="1800">
                <a:solidFill>
                  <a:schemeClr val="bg2"/>
                </a:solidFill>
              </a:defRPr>
            </a:lvl9pPr>
          </a:lstStyle>
          <a:p>
            <a:pPr lvl="0"/>
            <a:r>
              <a:rPr lang="en-US"/>
              <a:t>Subheadline Calibri 22 pt</a:t>
            </a:r>
          </a:p>
        </p:txBody>
      </p:sp>
      <p:sp>
        <p:nvSpPr>
          <p:cNvPr id="22" name="Presenter"/>
          <p:cNvSpPr>
            <a:spLocks noGrp="1"/>
          </p:cNvSpPr>
          <p:nvPr>
            <p:ph type="body" sz="quarter" idx="10" hasCustomPrompt="1"/>
          </p:nvPr>
        </p:nvSpPr>
        <p:spPr>
          <a:xfrm>
            <a:off x="540000" y="4932000"/>
            <a:ext cx="3574800" cy="612645"/>
          </a:xfrm>
        </p:spPr>
        <p:txBody>
          <a:bodyPr lIns="0" tIns="180000" rIns="0" bIns="0" anchor="t" anchorCtr="0">
            <a:spAutoFit/>
          </a:bodyPr>
          <a:lstStyle>
            <a:lvl1pPr marL="0" indent="0">
              <a:lnSpc>
                <a:spcPct val="100000"/>
              </a:lnSpc>
              <a:spcBef>
                <a:spcPts val="0"/>
              </a:spcBef>
              <a:buNone/>
              <a:defRPr sz="1400" b="0">
                <a:solidFill>
                  <a:schemeClr val="tx1"/>
                </a:solidFill>
              </a:defRPr>
            </a:lvl1pPr>
            <a:lvl2pPr>
              <a:defRPr sz="1600"/>
            </a:lvl2pPr>
            <a:lvl3pPr>
              <a:buClr>
                <a:schemeClr val="tx2"/>
              </a:buClr>
              <a:defRPr sz="1600"/>
            </a:lvl3pPr>
            <a:lvl4pPr>
              <a:buClr>
                <a:schemeClr val="tx2"/>
              </a:buClr>
              <a:defRPr sz="1600"/>
            </a:lvl4pPr>
            <a:lvl5pPr>
              <a:buClr>
                <a:schemeClr val="tx2"/>
              </a:buClr>
              <a:defRPr sz="1600"/>
            </a:lvl5pPr>
            <a:lvl6pPr>
              <a:buClr>
                <a:schemeClr val="tx2"/>
              </a:buClr>
              <a:defRPr sz="1600"/>
            </a:lvl6pPr>
            <a:lvl7pPr>
              <a:buClr>
                <a:schemeClr val="tx2"/>
              </a:buClr>
              <a:defRPr sz="1600"/>
            </a:lvl7pPr>
            <a:lvl8pPr>
              <a:buClr>
                <a:schemeClr val="tx2"/>
              </a:buClr>
              <a:defRPr sz="1600"/>
            </a:lvl8pPr>
          </a:lstStyle>
          <a:p>
            <a:pPr lvl="0"/>
            <a:r>
              <a:rPr lang="en-US" noProof="0"/>
              <a:t>Presenter Calibri 14 pt</a:t>
            </a:r>
            <a:br>
              <a:rPr lang="en-US" noProof="0"/>
            </a:br>
            <a:r>
              <a:rPr lang="en-US" noProof="0"/>
              <a:t>English, month year</a:t>
            </a:r>
          </a:p>
        </p:txBody>
      </p:sp>
      <p:sp>
        <p:nvSpPr>
          <p:cNvPr id="8" name="Date Placeholder 7">
            <a:extLst>
              <a:ext uri="{FF2B5EF4-FFF2-40B4-BE49-F238E27FC236}">
                <a16:creationId xmlns:a16="http://schemas.microsoft.com/office/drawing/2014/main" id="{980E2521-6B94-19CF-10BA-8A83B30813C7}"/>
              </a:ext>
              <a:ext uri="{C183D7F6-B498-43B3-948B-1728B52AA6E4}">
                <adec:decorative xmlns:adec="http://schemas.microsoft.com/office/drawing/2017/decorative" val="1"/>
              </a:ext>
            </a:extLst>
          </p:cNvPr>
          <p:cNvSpPr>
            <a:spLocks noGrp="1"/>
          </p:cNvSpPr>
          <p:nvPr>
            <p:ph type="dt" sz="half" idx="15"/>
          </p:nvPr>
        </p:nvSpPr>
        <p:spPr/>
        <p:txBody>
          <a:bodyPr/>
          <a:lstStyle>
            <a:lvl1pPr>
              <a:defRPr>
                <a:solidFill>
                  <a:schemeClr val="tx1"/>
                </a:solidFill>
              </a:defRPr>
            </a:lvl1pPr>
          </a:lstStyle>
          <a:p>
            <a:r>
              <a:rPr lang="de-DE"/>
              <a:t>Restricted © Siemens Healthineers</a:t>
            </a:r>
            <a:endParaRPr lang="en-US"/>
          </a:p>
        </p:txBody>
      </p:sp>
      <p:sp>
        <p:nvSpPr>
          <p:cNvPr id="9" name="Footer Placeholder 8">
            <a:extLst>
              <a:ext uri="{FF2B5EF4-FFF2-40B4-BE49-F238E27FC236}">
                <a16:creationId xmlns:a16="http://schemas.microsoft.com/office/drawing/2014/main" id="{1BD1BDC2-2A3C-B28C-52F4-2B160C28A416}"/>
              </a:ext>
              <a:ext uri="{C183D7F6-B498-43B3-948B-1728B52AA6E4}">
                <adec:decorative xmlns:adec="http://schemas.microsoft.com/office/drawing/2017/decorative" val="1"/>
              </a:ext>
            </a:extLst>
          </p:cNvPr>
          <p:cNvSpPr>
            <a:spLocks noGrp="1"/>
          </p:cNvSpPr>
          <p:nvPr>
            <p:ph type="ftr" sz="quarter" idx="16"/>
          </p:nvPr>
        </p:nvSpPr>
        <p:spPr/>
        <p:txBody>
          <a:bodyPr/>
          <a:lstStyle>
            <a:lvl1pPr>
              <a:defRPr>
                <a:solidFill>
                  <a:schemeClr val="tx1"/>
                </a:solidFill>
              </a:defRPr>
            </a:lvl1pPr>
          </a:lstStyle>
          <a:p>
            <a:r>
              <a:rPr lang="en-US"/>
              <a:t>Author | Department</a:t>
            </a:r>
          </a:p>
        </p:txBody>
      </p:sp>
      <p:sp>
        <p:nvSpPr>
          <p:cNvPr id="10" name="Slide Number Placeholder 9">
            <a:extLst>
              <a:ext uri="{FF2B5EF4-FFF2-40B4-BE49-F238E27FC236}">
                <a16:creationId xmlns:a16="http://schemas.microsoft.com/office/drawing/2014/main" id="{F0F2F894-92D8-A38E-4196-8815C5380412}"/>
              </a:ext>
              <a:ext uri="{C183D7F6-B498-43B3-948B-1728B52AA6E4}">
                <adec:decorative xmlns:adec="http://schemas.microsoft.com/office/drawing/2017/decorative" val="1"/>
              </a:ext>
            </a:extLst>
          </p:cNvPr>
          <p:cNvSpPr>
            <a:spLocks noGrp="1"/>
          </p:cNvSpPr>
          <p:nvPr>
            <p:ph type="sldNum" sz="quarter" idx="17"/>
          </p:nvPr>
        </p:nvSpPr>
        <p:spPr/>
        <p:txBody>
          <a:bodyPr/>
          <a:lstStyle>
            <a:lvl1pPr>
              <a:defRPr>
                <a:solidFill>
                  <a:schemeClr val="tx1"/>
                </a:solidFill>
              </a:defRPr>
            </a:lvl1pPr>
          </a:lstStyle>
          <a:p>
            <a:fld id="{42B424FB-C8CA-40D0-9E9F-83B6197CB6E7}" type="slidenum">
              <a:rPr lang="en-US" smtClean="0"/>
              <a:pPr/>
              <a:t>‹#›</a:t>
            </a:fld>
            <a:endParaRPr lang="en-US"/>
          </a:p>
        </p:txBody>
      </p:sp>
    </p:spTree>
    <p:extLst>
      <p:ext uri="{BB962C8B-B14F-4D97-AF65-F5344CB8AC3E}">
        <p14:creationId xmlns:p14="http://schemas.microsoft.com/office/powerpoint/2010/main" val="2998166015"/>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hapter (Content section) White">
    <p:bg>
      <p:bgRef idx="1001">
        <a:schemeClr val="bg1"/>
      </p:bgRef>
    </p:bg>
    <p:spTree>
      <p:nvGrpSpPr>
        <p:cNvPr id="1" name=""/>
        <p:cNvGrpSpPr/>
        <p:nvPr/>
      </p:nvGrpSpPr>
      <p:grpSpPr>
        <a:xfrm>
          <a:off x="0" y="0"/>
          <a:ext cx="0" cy="0"/>
          <a:chOff x="0" y="0"/>
          <a:chExt cx="0" cy="0"/>
        </a:xfrm>
      </p:grpSpPr>
      <p:sp>
        <p:nvSpPr>
          <p:cNvPr id="2" name="Headline">
            <a:extLst>
              <a:ext uri="{FF2B5EF4-FFF2-40B4-BE49-F238E27FC236}">
                <a16:creationId xmlns:a16="http://schemas.microsoft.com/office/drawing/2014/main" id="{1759BA03-7E87-D2C2-9957-C779942CF36D}"/>
              </a:ext>
            </a:extLst>
          </p:cNvPr>
          <p:cNvSpPr>
            <a:spLocks noGrp="1"/>
          </p:cNvSpPr>
          <p:nvPr>
            <p:ph type="ctrTitle" hasCustomPrompt="1"/>
          </p:nvPr>
        </p:nvSpPr>
        <p:spPr>
          <a:xfrm>
            <a:off x="539750" y="1990800"/>
            <a:ext cx="7336347" cy="1488421"/>
          </a:xfrm>
        </p:spPr>
        <p:txBody>
          <a:bodyPr lIns="0" tIns="0" rIns="0" bIns="0" anchor="t" anchorCtr="0">
            <a:spAutoFit/>
          </a:bodyPr>
          <a:lstStyle>
            <a:lvl1pPr algn="l">
              <a:lnSpc>
                <a:spcPct val="92000"/>
              </a:lnSpc>
              <a:defRPr sz="5200" b="0">
                <a:solidFill>
                  <a:schemeClr val="bg2"/>
                </a:solidFill>
              </a:defRPr>
            </a:lvl1pPr>
          </a:lstStyle>
          <a:p>
            <a:r>
              <a:rPr lang="en-US"/>
              <a:t>SH-Bree-Headline </a:t>
            </a:r>
            <a:br>
              <a:rPr lang="en-US"/>
            </a:br>
            <a:r>
              <a:rPr lang="en-US"/>
              <a:t>52 pt</a:t>
            </a:r>
          </a:p>
        </p:txBody>
      </p:sp>
      <p:sp>
        <p:nvSpPr>
          <p:cNvPr id="3" name="Product tag"/>
          <p:cNvSpPr>
            <a:spLocks noGrp="1"/>
          </p:cNvSpPr>
          <p:nvPr>
            <p:ph type="subTitle" idx="1" hasCustomPrompt="1"/>
          </p:nvPr>
        </p:nvSpPr>
        <p:spPr>
          <a:xfrm>
            <a:off x="539750" y="1052513"/>
            <a:ext cx="7337425" cy="936000"/>
          </a:xfrm>
        </p:spPr>
        <p:txBody>
          <a:bodyPr lIns="0" tIns="0" rIns="0" bIns="86400" anchor="b" anchorCtr="0">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2200" b="0" baseline="0">
                <a:solidFill>
                  <a:schemeClr val="tx1"/>
                </a:solidFill>
                <a:latin typeface="Calibri" panose="020F0502020204030204" pitchFamily="34" charset="0"/>
              </a:defRPr>
            </a:lvl1pPr>
            <a:lvl2pPr marL="0" indent="0" algn="l">
              <a:buNone/>
              <a:defRPr sz="2000">
                <a:solidFill>
                  <a:schemeClr val="tx1"/>
                </a:solidFill>
                <a:latin typeface="+mj-lt"/>
              </a:defRPr>
            </a:lvl2pPr>
            <a:lvl3pPr marL="0" indent="0" algn="l">
              <a:buNone/>
              <a:defRPr>
                <a:solidFill>
                  <a:schemeClr val="tx1"/>
                </a:solidFill>
                <a:latin typeface="+mj-lt"/>
              </a:defRPr>
            </a:lvl3pPr>
            <a:lvl4pPr marL="0" indent="0" algn="l">
              <a:buNone/>
              <a:defRPr sz="2200">
                <a:solidFill>
                  <a:schemeClr val="accent5"/>
                </a:solidFill>
                <a:latin typeface="+mj-lt"/>
              </a:defRPr>
            </a:lvl4pPr>
            <a:lvl5pPr marL="0" indent="0" algn="l">
              <a:buNone/>
              <a:defRPr sz="2000">
                <a:solidFill>
                  <a:schemeClr val="accent5"/>
                </a:solidFill>
                <a:latin typeface="+mj-lt"/>
              </a:defRPr>
            </a:lvl5pPr>
            <a:lvl6pPr marL="0" indent="0" algn="l">
              <a:buNone/>
              <a:defRPr>
                <a:solidFill>
                  <a:schemeClr val="accent5"/>
                </a:solidFill>
                <a:latin typeface="+mj-lt"/>
              </a:defRPr>
            </a:lvl6pPr>
            <a:lvl7pPr marL="0" indent="0" algn="l">
              <a:buNone/>
              <a:defRPr sz="2200">
                <a:solidFill>
                  <a:schemeClr val="accent3"/>
                </a:solidFill>
                <a:latin typeface="+mj-lt"/>
              </a:defRPr>
            </a:lvl7pPr>
            <a:lvl8pPr marL="0" indent="0" algn="l">
              <a:buNone/>
              <a:defRPr sz="2000">
                <a:solidFill>
                  <a:schemeClr val="accent3"/>
                </a:solidFill>
                <a:latin typeface="+mj-lt"/>
              </a:defRPr>
            </a:lvl8pPr>
            <a:lvl9pPr marL="0" indent="0" algn="l">
              <a:spcBef>
                <a:spcPts val="0"/>
              </a:spcBef>
              <a:buNone/>
              <a:defRPr sz="1600">
                <a:solidFill>
                  <a:schemeClr val="accent3"/>
                </a:solidFill>
                <a:latin typeface="+mj-lt"/>
              </a:defRPr>
            </a:lvl9pPr>
          </a:lstStyle>
          <a:p>
            <a:pPr lvl="0"/>
            <a:r>
              <a:rPr lang="en-US" dirty="0"/>
              <a:t>Optional tag SH-Bree-Headline 22 pt</a:t>
            </a:r>
          </a:p>
        </p:txBody>
      </p:sp>
      <p:cxnSp>
        <p:nvCxnSpPr>
          <p:cNvPr id="4" name="Separating line">
            <a:extLst>
              <a:ext uri="{FF2B5EF4-FFF2-40B4-BE49-F238E27FC236}">
                <a16:creationId xmlns:a16="http://schemas.microsoft.com/office/drawing/2014/main" id="{923428A5-4B48-156D-457F-A52563CC99A5}"/>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a:off x="542926" y="3636000"/>
            <a:ext cx="11085512"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Content">
            <a:extLst>
              <a:ext uri="{FF2B5EF4-FFF2-40B4-BE49-F238E27FC236}">
                <a16:creationId xmlns:a16="http://schemas.microsoft.com/office/drawing/2014/main" id="{A1C4FBFA-9135-C792-23F7-418C3F935761}"/>
              </a:ext>
            </a:extLst>
          </p:cNvPr>
          <p:cNvSpPr>
            <a:spLocks noGrp="1"/>
          </p:cNvSpPr>
          <p:nvPr>
            <p:ph type="body" sz="quarter" idx="10" hasCustomPrompt="1"/>
          </p:nvPr>
        </p:nvSpPr>
        <p:spPr>
          <a:xfrm>
            <a:off x="539749" y="3960000"/>
            <a:ext cx="5454651" cy="2232000"/>
          </a:xfrm>
        </p:spPr>
        <p:txBody>
          <a:bodyPr/>
          <a:lstStyle>
            <a:lvl1pPr>
              <a:tabLst>
                <a:tab pos="5451475" algn="r"/>
              </a:tabLst>
              <a:defRPr sz="1600"/>
            </a:lvl1pPr>
            <a:lvl2pPr>
              <a:tabLst>
                <a:tab pos="5451475" algn="r"/>
              </a:tabLst>
              <a:defRPr sz="1600"/>
            </a:lvl2pPr>
            <a:lvl3pPr>
              <a:tabLst>
                <a:tab pos="5451475" algn="r"/>
              </a:tabLst>
              <a:defRPr sz="1600"/>
            </a:lvl3pPr>
            <a:lvl4pPr>
              <a:tabLst>
                <a:tab pos="5451475" algn="r"/>
              </a:tabLst>
              <a:defRPr sz="1600"/>
            </a:lvl4pPr>
            <a:lvl5pPr>
              <a:tabLst>
                <a:tab pos="5451475" algn="r"/>
              </a:tabLst>
              <a:defRPr sz="1600"/>
            </a:lvl5pPr>
          </a:lstStyle>
          <a:p>
            <a:pPr lvl="0"/>
            <a:r>
              <a:rPr lang="en-US"/>
              <a:t>Text Calibri 16 pt dolor</a:t>
            </a:r>
          </a:p>
          <a:p>
            <a:pPr lvl="1"/>
            <a:r>
              <a:rPr lang="en-US" noProof="0"/>
              <a:t>Text Calibri 16 pt</a:t>
            </a:r>
          </a:p>
          <a:p>
            <a:pPr lvl="2"/>
            <a:r>
              <a:rPr lang="en-US" noProof="0"/>
              <a:t>Text Calibri 16 pt</a:t>
            </a:r>
          </a:p>
          <a:p>
            <a:pPr lvl="3"/>
            <a:r>
              <a:rPr lang="en-US" noProof="0"/>
              <a:t>Text Calibri 16 pt</a:t>
            </a:r>
            <a:endParaRPr lang="en-US"/>
          </a:p>
        </p:txBody>
      </p:sp>
      <p:pic>
        <p:nvPicPr>
          <p:cNvPr id="10" name="Siemens Healthineers Logo">
            <a:extLst>
              <a:ext uri="{FF2B5EF4-FFF2-40B4-BE49-F238E27FC236}">
                <a16:creationId xmlns:a16="http://schemas.microsoft.com/office/drawing/2014/main" id="{23BB6728-3963-0C88-5030-BD02808C114E}"/>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userDrawn="1"/>
        </p:nvPicPr>
        <p:blipFill>
          <a:blip>
            <a:extLst>
              <a:ext uri="{96DAC541-7B7A-43D3-8B79-37D633B846F1}">
                <asvg:svgBlip xmlns:asvg="http://schemas.microsoft.com/office/drawing/2016/SVG/main" r:embed="rId2"/>
              </a:ext>
            </a:extLst>
          </a:blip>
          <a:srcRect/>
          <a:stretch/>
        </p:blipFill>
        <p:spPr bwMode="black">
          <a:xfrm>
            <a:off x="10440000" y="281267"/>
            <a:ext cx="1440000" cy="338400"/>
          </a:xfrm>
          <a:prstGeom prst="rect">
            <a:avLst/>
          </a:prstGeom>
        </p:spPr>
      </p:pic>
      <p:sp>
        <p:nvSpPr>
          <p:cNvPr id="5" name="Date Placeholder 4">
            <a:extLst>
              <a:ext uri="{FF2B5EF4-FFF2-40B4-BE49-F238E27FC236}">
                <a16:creationId xmlns:a16="http://schemas.microsoft.com/office/drawing/2014/main" id="{FE3FFE92-1EC4-F7A3-FDE0-E1788F1BD5F8}"/>
              </a:ext>
              <a:ext uri="{C183D7F6-B498-43B3-948B-1728B52AA6E4}">
                <adec:decorative xmlns:adec="http://schemas.microsoft.com/office/drawing/2017/decorative" val="1"/>
              </a:ext>
            </a:extLst>
          </p:cNvPr>
          <p:cNvSpPr>
            <a:spLocks noGrp="1"/>
          </p:cNvSpPr>
          <p:nvPr>
            <p:ph type="dt" sz="half" idx="11"/>
          </p:nvPr>
        </p:nvSpPr>
        <p:spPr/>
        <p:txBody>
          <a:bodyPr/>
          <a:lstStyle/>
          <a:p>
            <a:pPr algn="r"/>
            <a:r>
              <a:rPr lang="de-DE"/>
              <a:t>Restricted © Siemens Healthineers</a:t>
            </a:r>
            <a:endParaRPr lang="en-US"/>
          </a:p>
        </p:txBody>
      </p:sp>
      <p:sp>
        <p:nvSpPr>
          <p:cNvPr id="7" name="Footer Placeholder 6">
            <a:extLst>
              <a:ext uri="{FF2B5EF4-FFF2-40B4-BE49-F238E27FC236}">
                <a16:creationId xmlns:a16="http://schemas.microsoft.com/office/drawing/2014/main" id="{40121F48-B15E-8B0B-5A59-C548714EF3BD}"/>
              </a:ext>
              <a:ext uri="{C183D7F6-B498-43B3-948B-1728B52AA6E4}">
                <adec:decorative xmlns:adec="http://schemas.microsoft.com/office/drawing/2017/decorative" val="1"/>
              </a:ext>
            </a:extLst>
          </p:cNvPr>
          <p:cNvSpPr>
            <a:spLocks noGrp="1"/>
          </p:cNvSpPr>
          <p:nvPr>
            <p:ph type="ftr" sz="quarter" idx="12"/>
          </p:nvPr>
        </p:nvSpPr>
        <p:spPr/>
        <p:txBody>
          <a:bodyPr/>
          <a:lstStyle/>
          <a:p>
            <a:r>
              <a:rPr lang="en-US"/>
              <a:t>Author | Department</a:t>
            </a:r>
          </a:p>
        </p:txBody>
      </p:sp>
      <p:sp>
        <p:nvSpPr>
          <p:cNvPr id="8" name="Slide Number Placeholder 7">
            <a:extLst>
              <a:ext uri="{FF2B5EF4-FFF2-40B4-BE49-F238E27FC236}">
                <a16:creationId xmlns:a16="http://schemas.microsoft.com/office/drawing/2014/main" id="{E1FAEC27-4173-D38D-26C8-6CAA42E8DC70}"/>
              </a:ext>
              <a:ext uri="{C183D7F6-B498-43B3-948B-1728B52AA6E4}">
                <adec:decorative xmlns:adec="http://schemas.microsoft.com/office/drawing/2017/decorative" val="1"/>
              </a:ext>
            </a:extLst>
          </p:cNvPr>
          <p:cNvSpPr>
            <a:spLocks noGrp="1"/>
          </p:cNvSpPr>
          <p:nvPr>
            <p:ph type="sldNum" sz="quarter" idx="13"/>
          </p:nvPr>
        </p:nvSpPr>
        <p:spPr/>
        <p:txBody>
          <a:bodyPr/>
          <a:lstStyle/>
          <a:p>
            <a:fld id="{42B424FB-C8CA-40D0-9E9F-83B6197CB6E7}" type="slidenum">
              <a:rPr lang="en-US" smtClean="0"/>
              <a:pPr/>
              <a:t>‹#›</a:t>
            </a:fld>
            <a:endParaRPr lang="en-US" b="1"/>
          </a:p>
        </p:txBody>
      </p:sp>
    </p:spTree>
    <p:extLst>
      <p:ext uri="{BB962C8B-B14F-4D97-AF65-F5344CB8AC3E}">
        <p14:creationId xmlns:p14="http://schemas.microsoft.com/office/powerpoint/2010/main" val="2606340242"/>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hapter Picture (M) Black">
    <p:bg>
      <p:bgRef idx="1001">
        <a:schemeClr val="bg1"/>
      </p:bgRef>
    </p:bg>
    <p:spTree>
      <p:nvGrpSpPr>
        <p:cNvPr id="1" name=""/>
        <p:cNvGrpSpPr/>
        <p:nvPr/>
      </p:nvGrpSpPr>
      <p:grpSpPr>
        <a:xfrm>
          <a:off x="0" y="0"/>
          <a:ext cx="0" cy="0"/>
          <a:chOff x="0" y="0"/>
          <a:chExt cx="0" cy="0"/>
        </a:xfrm>
      </p:grpSpPr>
      <p:sp>
        <p:nvSpPr>
          <p:cNvPr id="2" name="Headline">
            <a:extLst>
              <a:ext uri="{FF2B5EF4-FFF2-40B4-BE49-F238E27FC236}">
                <a16:creationId xmlns:a16="http://schemas.microsoft.com/office/drawing/2014/main" id="{D2431C5C-CB1C-FEE4-7396-C8C044A5BCFB}"/>
              </a:ext>
            </a:extLst>
          </p:cNvPr>
          <p:cNvSpPr>
            <a:spLocks noGrp="1"/>
          </p:cNvSpPr>
          <p:nvPr>
            <p:ph type="title" hasCustomPrompt="1"/>
          </p:nvPr>
        </p:nvSpPr>
        <p:spPr>
          <a:xfrm>
            <a:off x="540000" y="1990800"/>
            <a:ext cx="5461200" cy="1488421"/>
          </a:xfrm>
        </p:spPr>
        <p:txBody>
          <a:bodyPr>
            <a:spAutoFit/>
          </a:bodyPr>
          <a:lstStyle>
            <a:lvl1pPr>
              <a:lnSpc>
                <a:spcPct val="92000"/>
              </a:lnSpc>
              <a:defRPr sz="5200" b="0">
                <a:solidFill>
                  <a:schemeClr val="tx2"/>
                </a:solidFill>
              </a:defRPr>
            </a:lvl1pPr>
          </a:lstStyle>
          <a:p>
            <a:r>
              <a:rPr lang="en-US" noProof="0"/>
              <a:t>SH-Bree-Headline </a:t>
            </a:r>
            <a:br>
              <a:rPr lang="en-US" noProof="0"/>
            </a:br>
            <a:r>
              <a:rPr lang="en-US" noProof="0"/>
              <a:t>52 pt</a:t>
            </a:r>
            <a:endParaRPr lang="en-US"/>
          </a:p>
        </p:txBody>
      </p:sp>
      <p:sp>
        <p:nvSpPr>
          <p:cNvPr id="8" name="Subhead">
            <a:extLst>
              <a:ext uri="{FF2B5EF4-FFF2-40B4-BE49-F238E27FC236}">
                <a16:creationId xmlns:a16="http://schemas.microsoft.com/office/drawing/2014/main" id="{319738D7-52EA-922F-A19E-076D22567543}"/>
              </a:ext>
            </a:extLst>
          </p:cNvPr>
          <p:cNvSpPr>
            <a:spLocks noGrp="1"/>
          </p:cNvSpPr>
          <p:nvPr>
            <p:ph type="body" sz="quarter" idx="13" hasCustomPrompt="1"/>
          </p:nvPr>
        </p:nvSpPr>
        <p:spPr>
          <a:xfrm>
            <a:off x="540000" y="3481200"/>
            <a:ext cx="5461200" cy="600285"/>
          </a:xfrm>
        </p:spPr>
        <p:txBody>
          <a:bodyPr tIns="259200">
            <a:spAutoFit/>
          </a:bodyPr>
          <a:lstStyle>
            <a:lvl1pPr>
              <a:defRPr sz="2200" b="0"/>
            </a:lvl1pPr>
            <a:lvl3pPr>
              <a:buClr>
                <a:schemeClr val="tx2"/>
              </a:buClr>
              <a:defRPr/>
            </a:lvl3pPr>
            <a:lvl4pPr>
              <a:buClr>
                <a:schemeClr val="tx2"/>
              </a:buClr>
              <a:defRPr/>
            </a:lvl4pPr>
            <a:lvl5pPr>
              <a:buClr>
                <a:schemeClr val="tx2"/>
              </a:buClr>
              <a:defRPr/>
            </a:lvl5pPr>
            <a:lvl6pPr>
              <a:buClr>
                <a:schemeClr val="tx2"/>
              </a:buClr>
              <a:defRPr/>
            </a:lvl6pPr>
            <a:lvl7pPr>
              <a:buClr>
                <a:schemeClr val="tx2"/>
              </a:buClr>
              <a:defRPr/>
            </a:lvl7pPr>
            <a:lvl8pPr>
              <a:buClr>
                <a:schemeClr val="tx2"/>
              </a:buClr>
              <a:defRPr/>
            </a:lvl8pPr>
          </a:lstStyle>
          <a:p>
            <a:pPr lvl="0"/>
            <a:r>
              <a:rPr lang="en-US"/>
              <a:t>Subheadline Calibri 22 pt</a:t>
            </a:r>
          </a:p>
        </p:txBody>
      </p:sp>
      <p:sp>
        <p:nvSpPr>
          <p:cNvPr id="3" name="Chapter number">
            <a:extLst>
              <a:ext uri="{FF2B5EF4-FFF2-40B4-BE49-F238E27FC236}">
                <a16:creationId xmlns:a16="http://schemas.microsoft.com/office/drawing/2014/main" id="{F97647EB-E5F8-9D59-DBA6-B0E752DEA876}"/>
              </a:ext>
            </a:extLst>
          </p:cNvPr>
          <p:cNvSpPr>
            <a:spLocks noGrp="1"/>
          </p:cNvSpPr>
          <p:nvPr>
            <p:ph type="body" sz="quarter" idx="10" hasCustomPrompt="1"/>
          </p:nvPr>
        </p:nvSpPr>
        <p:spPr>
          <a:xfrm>
            <a:off x="540000" y="1051200"/>
            <a:ext cx="2638173" cy="936000"/>
          </a:xfrm>
        </p:spPr>
        <p:txBody>
          <a:bodyPr bIns="86400" anchor="b" anchorCtr="0"/>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2200" b="0">
                <a:latin typeface="Calibri" panose="020F0502020204030204" pitchFamily="34" charset="0"/>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Chapter number SH-Bree-Headline 22 pt</a:t>
            </a:r>
          </a:p>
        </p:txBody>
      </p:sp>
      <p:sp>
        <p:nvSpPr>
          <p:cNvPr id="10" name="Footnote">
            <a:extLst>
              <a:ext uri="{FF2B5EF4-FFF2-40B4-BE49-F238E27FC236}">
                <a16:creationId xmlns:a16="http://schemas.microsoft.com/office/drawing/2014/main" id="{2AAF8A86-49EA-E88C-C6E9-21D677198236}"/>
              </a:ext>
            </a:extLst>
          </p:cNvPr>
          <p:cNvSpPr>
            <a:spLocks noGrp="1"/>
          </p:cNvSpPr>
          <p:nvPr>
            <p:ph type="body" sz="quarter" idx="16" hasCustomPrompt="1"/>
          </p:nvPr>
        </p:nvSpPr>
        <p:spPr>
          <a:xfrm>
            <a:off x="540000" y="6297348"/>
            <a:ext cx="4698000" cy="360000"/>
          </a:xfrm>
        </p:spPr>
        <p:txBody>
          <a:bodyPr anchor="b" anchorCtr="0">
            <a:noAutofit/>
          </a:bodyPr>
          <a:lstStyle>
            <a:lvl1pPr>
              <a:lnSpc>
                <a:spcPct val="100000"/>
              </a:lnSpc>
              <a:defRPr sz="1000" b="0"/>
            </a:lvl1pPr>
          </a:lstStyle>
          <a:p>
            <a:r>
              <a:rPr lang="en-US"/>
              <a:t>Click to add footnote</a:t>
            </a:r>
            <a:br>
              <a:rPr lang="en-US"/>
            </a:br>
            <a:r>
              <a:rPr lang="en-US"/>
              <a:t>second line</a:t>
            </a:r>
          </a:p>
        </p:txBody>
      </p:sp>
      <p:sp>
        <p:nvSpPr>
          <p:cNvPr id="6" name="Picture placeholder" descr="Chapter title image or video">
            <a:extLst>
              <a:ext uri="{FF2B5EF4-FFF2-40B4-BE49-F238E27FC236}">
                <a16:creationId xmlns:a16="http://schemas.microsoft.com/office/drawing/2014/main" id="{7C892E8E-CF70-AA46-31E3-A047CF69C2B1}"/>
              </a:ext>
            </a:extLst>
          </p:cNvPr>
          <p:cNvSpPr>
            <a:spLocks noGrp="1"/>
          </p:cNvSpPr>
          <p:nvPr>
            <p:ph type="pic" sz="quarter" idx="12" hasCustomPrompt="1"/>
          </p:nvPr>
        </p:nvSpPr>
        <p:spPr>
          <a:xfrm>
            <a:off x="7115375" y="-1"/>
            <a:ext cx="5054400" cy="6858000"/>
          </a:xfrm>
          <a:noFill/>
        </p:spPr>
        <p:txBody>
          <a:bodyPr lIns="180000" tIns="396000" rIns="144000" bIns="108000"/>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lvl1pPr>
            <a:lvl2pPr>
              <a:defRPr/>
            </a:lvl2pPr>
          </a:lstStyle>
          <a:p>
            <a:r>
              <a:rPr lang="en-US"/>
              <a:t>Insert chapter title </a:t>
            </a:r>
            <a:br>
              <a:rPr lang="en-US"/>
            </a:br>
            <a:r>
              <a:rPr lang="en-US"/>
              <a:t>picture or video</a:t>
            </a:r>
            <a:r>
              <a:rPr lang="de-DE"/>
              <a:t>.</a:t>
            </a:r>
            <a:br>
              <a:rPr lang="de-DE"/>
            </a:br>
            <a:br>
              <a:rPr lang="en-US"/>
            </a:br>
            <a:r>
              <a:rPr lang="en-US"/>
              <a:t>Alternatively, delete </a:t>
            </a:r>
            <a:br>
              <a:rPr lang="en-US"/>
            </a:br>
            <a:r>
              <a:rPr lang="en-US"/>
              <a:t>the media frame </a:t>
            </a:r>
            <a:br>
              <a:rPr lang="en-US"/>
            </a:br>
            <a:r>
              <a:rPr lang="en-US"/>
              <a:t>to get a plain text </a:t>
            </a:r>
            <a:br>
              <a:rPr lang="en-US"/>
            </a:br>
            <a:r>
              <a:rPr lang="en-US"/>
              <a:t>chapter.</a:t>
            </a:r>
          </a:p>
        </p:txBody>
      </p:sp>
      <p:sp>
        <p:nvSpPr>
          <p:cNvPr id="12" name="Author">
            <a:extLst>
              <a:ext uri="{C183D7F6-B498-43B3-948B-1728B52AA6E4}">
                <adec:decorative xmlns:adec="http://schemas.microsoft.com/office/drawing/2017/decorative" val="1"/>
              </a:ext>
            </a:extLst>
          </p:cNvPr>
          <p:cNvSpPr>
            <a:spLocks noGrp="1"/>
          </p:cNvSpPr>
          <p:nvPr>
            <p:ph type="ftr" sz="quarter" idx="3"/>
          </p:nvPr>
        </p:nvSpPr>
        <p:spPr>
          <a:xfrm>
            <a:off x="8054975" y="6340471"/>
            <a:ext cx="3259452" cy="144000"/>
          </a:xfrm>
          <a:prstGeom prst="rect">
            <a:avLst/>
          </a:prstGeom>
        </p:spPr>
        <p:txBody>
          <a:bodyPr vert="horz" lIns="0" tIns="0" rIns="0" bIns="0" rtlCol="0" anchor="t" anchorCtr="0"/>
          <a:lstStyle>
            <a:lvl1pPr algn="r">
              <a:defRPr sz="1000">
                <a:solidFill>
                  <a:schemeClr val="tx1"/>
                </a:solidFill>
              </a:defRPr>
            </a:lvl1pPr>
          </a:lstStyle>
          <a:p>
            <a:r>
              <a:rPr lang="en-US"/>
              <a:t>Author | Department</a:t>
            </a:r>
            <a:endParaRPr lang="en-US">
              <a:solidFill>
                <a:schemeClr val="tx1"/>
              </a:solidFill>
            </a:endParaRPr>
          </a:p>
        </p:txBody>
      </p:sp>
      <p:sp>
        <p:nvSpPr>
          <p:cNvPr id="5" name="Slide Number">
            <a:extLst>
              <a:ext uri="{FF2B5EF4-FFF2-40B4-BE49-F238E27FC236}">
                <a16:creationId xmlns:a16="http://schemas.microsoft.com/office/drawing/2014/main" id="{97124FB8-F9A0-237F-5446-F5251749DD8E}"/>
              </a:ext>
              <a:ext uri="{C183D7F6-B498-43B3-948B-1728B52AA6E4}">
                <adec:decorative xmlns:adec="http://schemas.microsoft.com/office/drawing/2017/decorative" val="1"/>
              </a:ext>
            </a:extLst>
          </p:cNvPr>
          <p:cNvSpPr>
            <a:spLocks noGrp="1"/>
          </p:cNvSpPr>
          <p:nvPr>
            <p:ph type="sldNum" sz="quarter" idx="15"/>
          </p:nvPr>
        </p:nvSpPr>
        <p:spPr/>
        <p:txBody>
          <a:bodyPr/>
          <a:lstStyle>
            <a:lvl1pPr>
              <a:defRPr>
                <a:solidFill>
                  <a:schemeClr val="tx1"/>
                </a:solidFill>
              </a:defRPr>
            </a:lvl1pPr>
          </a:lstStyle>
          <a:p>
            <a:fld id="{42B424FB-C8CA-40D0-9E9F-83B6197CB6E7}" type="slidenum">
              <a:rPr lang="en-US" smtClean="0"/>
              <a:pPr/>
              <a:t>‹#›</a:t>
            </a:fld>
            <a:endParaRPr lang="en-US"/>
          </a:p>
        </p:txBody>
      </p:sp>
      <p:sp>
        <p:nvSpPr>
          <p:cNvPr id="4" name="Restricted (Image slides)">
            <a:extLst>
              <a:ext uri="{FF2B5EF4-FFF2-40B4-BE49-F238E27FC236}">
                <a16:creationId xmlns:a16="http://schemas.microsoft.com/office/drawing/2014/main" id="{3F4385EF-A476-FA5B-F98F-EB9AEAB5E569}"/>
              </a:ext>
              <a:ext uri="{C183D7F6-B498-43B3-948B-1728B52AA6E4}">
                <adec:decorative xmlns:adec="http://schemas.microsoft.com/office/drawing/2017/decorative" val="1"/>
              </a:ext>
            </a:extLst>
          </p:cNvPr>
          <p:cNvSpPr>
            <a:spLocks noGrp="1"/>
          </p:cNvSpPr>
          <p:nvPr>
            <p:ph type="dt" sz="half" idx="14"/>
          </p:nvPr>
        </p:nvSpPr>
        <p:spPr/>
        <p:txBody>
          <a:bodyPr/>
          <a:lstStyle>
            <a:lvl1pPr>
              <a:defRPr>
                <a:solidFill>
                  <a:schemeClr val="tx1"/>
                </a:solidFill>
              </a:defRPr>
            </a:lvl1pPr>
          </a:lstStyle>
          <a:p>
            <a:r>
              <a:rPr lang="de-DE"/>
              <a:t>Restricted © Siemens Healthineers</a:t>
            </a:r>
            <a:endParaRPr lang="en-US"/>
          </a:p>
        </p:txBody>
      </p:sp>
    </p:spTree>
    <p:extLst>
      <p:ext uri="{BB962C8B-B14F-4D97-AF65-F5344CB8AC3E}">
        <p14:creationId xmlns:p14="http://schemas.microsoft.com/office/powerpoint/2010/main" val="3780138730"/>
      </p:ext>
    </p:extLst>
  </p:cSld>
  <p:clrMapOvr>
    <a:overrideClrMapping bg1="dk1" tx1="lt1" bg2="dk2" tx2="lt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pter Picture (M) White">
    <p:bg>
      <p:bgPr>
        <a:solidFill>
          <a:schemeClr val="bg1"/>
        </a:solidFill>
        <a:effectLst/>
      </p:bgPr>
    </p:bg>
    <p:spTree>
      <p:nvGrpSpPr>
        <p:cNvPr id="1" name=""/>
        <p:cNvGrpSpPr/>
        <p:nvPr/>
      </p:nvGrpSpPr>
      <p:grpSpPr>
        <a:xfrm>
          <a:off x="0" y="0"/>
          <a:ext cx="0" cy="0"/>
          <a:chOff x="0" y="0"/>
          <a:chExt cx="0" cy="0"/>
        </a:xfrm>
      </p:grpSpPr>
      <p:sp>
        <p:nvSpPr>
          <p:cNvPr id="3" name="Headline"/>
          <p:cNvSpPr>
            <a:spLocks noGrp="1"/>
          </p:cNvSpPr>
          <p:nvPr>
            <p:ph type="subTitle" idx="1" hasCustomPrompt="1"/>
          </p:nvPr>
        </p:nvSpPr>
        <p:spPr>
          <a:xfrm>
            <a:off x="540000" y="1990800"/>
            <a:ext cx="5461200" cy="1488421"/>
          </a:xfrm>
        </p:spPr>
        <p:txBody>
          <a:bodyPr lIns="0" tIns="0" rIns="0" bIns="0" anchor="t">
            <a:spAutoFit/>
          </a:bodyPr>
          <a:lstStyle>
            <a:lvl1pPr marL="0" marR="0" indent="0" algn="l" defTabSz="914400" rtl="0" eaLnBrk="1" fontAlgn="auto" latinLnBrk="0" hangingPunct="1">
              <a:lnSpc>
                <a:spcPct val="92000"/>
              </a:lnSpc>
              <a:spcBef>
                <a:spcPts val="0"/>
              </a:spcBef>
              <a:spcAft>
                <a:spcPts val="0"/>
              </a:spcAft>
              <a:buClrTx/>
              <a:buSzTx/>
              <a:buFont typeface="Arial" panose="020B0604020202020204" pitchFamily="34" charset="0"/>
              <a:buNone/>
              <a:tabLst/>
              <a:defRPr sz="5200" b="0" baseline="0">
                <a:solidFill>
                  <a:schemeClr val="bg2"/>
                </a:solidFill>
                <a:latin typeface="Calibri" panose="020F050202020403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SH-Bree-Headline 52 pt</a:t>
            </a:r>
          </a:p>
        </p:txBody>
      </p:sp>
      <p:sp>
        <p:nvSpPr>
          <p:cNvPr id="2" name="Subhead"/>
          <p:cNvSpPr>
            <a:spLocks noGrp="1"/>
          </p:cNvSpPr>
          <p:nvPr>
            <p:ph type="ctrTitle" hasCustomPrompt="1"/>
          </p:nvPr>
        </p:nvSpPr>
        <p:spPr>
          <a:xfrm>
            <a:off x="540000" y="3481200"/>
            <a:ext cx="5461200" cy="600285"/>
          </a:xfrm>
        </p:spPr>
        <p:txBody>
          <a:bodyPr lIns="0" tIns="259200" rIns="0" bIns="0" anchor="t" anchorCtr="0">
            <a:spAutoFit/>
          </a:bodyPr>
          <a:lstStyle>
            <a:lvl1pPr algn="l">
              <a:defRPr sz="2200" b="0">
                <a:solidFill>
                  <a:schemeClr val="tx1"/>
                </a:solidFill>
                <a:latin typeface="+mn-lt"/>
              </a:defRPr>
            </a:lvl1pPr>
          </a:lstStyle>
          <a:p>
            <a:pPr lvl="0"/>
            <a:r>
              <a:rPr lang="en-US"/>
              <a:t>Subheadline Calibri 22 pt</a:t>
            </a:r>
          </a:p>
        </p:txBody>
      </p:sp>
      <p:sp>
        <p:nvSpPr>
          <p:cNvPr id="4" name="Chapter number">
            <a:extLst>
              <a:ext uri="{FF2B5EF4-FFF2-40B4-BE49-F238E27FC236}">
                <a16:creationId xmlns:a16="http://schemas.microsoft.com/office/drawing/2014/main" id="{F4AEEC91-B583-2BD8-1CF8-8F914A85825A}"/>
              </a:ext>
            </a:extLst>
          </p:cNvPr>
          <p:cNvSpPr>
            <a:spLocks noGrp="1"/>
          </p:cNvSpPr>
          <p:nvPr>
            <p:ph type="body" sz="quarter" idx="11" hasCustomPrompt="1"/>
          </p:nvPr>
        </p:nvSpPr>
        <p:spPr>
          <a:xfrm>
            <a:off x="540000" y="1051200"/>
            <a:ext cx="2639763" cy="936000"/>
          </a:xfrm>
        </p:spPr>
        <p:txBody>
          <a:bodyPr bIns="86400" anchor="b" anchorCtr="0"/>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2200" b="0">
                <a:latin typeface="Calibri" panose="020F0502020204030204" pitchFamily="34" charset="0"/>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Chapter number SH-Bree-Headline 22 pt</a:t>
            </a:r>
          </a:p>
        </p:txBody>
      </p:sp>
      <p:sp>
        <p:nvSpPr>
          <p:cNvPr id="9" name="Footnote">
            <a:extLst>
              <a:ext uri="{FF2B5EF4-FFF2-40B4-BE49-F238E27FC236}">
                <a16:creationId xmlns:a16="http://schemas.microsoft.com/office/drawing/2014/main" id="{63A13AEC-6E96-4994-BA26-3AFB5FCFE509}"/>
              </a:ext>
            </a:extLst>
          </p:cNvPr>
          <p:cNvSpPr txBox="1"/>
          <p:nvPr userDrawn="1"/>
        </p:nvSpPr>
        <p:spPr>
          <a:xfrm>
            <a:off x="540000" y="6372559"/>
            <a:ext cx="2636337" cy="324000"/>
          </a:xfrm>
          <a:prstGeom prst="rect">
            <a:avLst/>
          </a:prstGeom>
          <a:noFill/>
        </p:spPr>
        <p:txBody>
          <a:bodyPr wrap="square" lIns="0" tIns="0" r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a:solidFill>
                  <a:schemeClr val="tx1"/>
                </a:solidFill>
              </a:rPr>
              <a:t>Click to add footnote</a:t>
            </a:r>
            <a:br>
              <a:rPr lang="en-US" sz="1000" b="0">
                <a:solidFill>
                  <a:schemeClr val="tx1"/>
                </a:solidFill>
              </a:rPr>
            </a:br>
            <a:r>
              <a:rPr lang="en-US" sz="1000" b="0">
                <a:solidFill>
                  <a:schemeClr val="tx1"/>
                </a:solidFill>
              </a:rPr>
              <a:t>second line</a:t>
            </a:r>
          </a:p>
        </p:txBody>
      </p:sp>
      <p:sp>
        <p:nvSpPr>
          <p:cNvPr id="10" name="Picture placeholder" descr="Chapter title image or video">
            <a:extLst>
              <a:ext uri="{C183D7F6-B498-43B3-948B-1728B52AA6E4}">
                <adec:decorative xmlns:adec="http://schemas.microsoft.com/office/drawing/2017/decorative" val="0"/>
              </a:ext>
            </a:extLst>
          </p:cNvPr>
          <p:cNvSpPr>
            <a:spLocks noGrp="1"/>
          </p:cNvSpPr>
          <p:nvPr>
            <p:ph type="pic" sz="quarter" idx="10" hasCustomPrompt="1"/>
          </p:nvPr>
        </p:nvSpPr>
        <p:spPr>
          <a:xfrm>
            <a:off x="7115375" y="0"/>
            <a:ext cx="5054400" cy="6858000"/>
          </a:xfrm>
          <a:noFill/>
        </p:spPr>
        <p:txBody>
          <a:bodyPr lIns="180000" tIns="396000" rIns="144000" bIns="108000"/>
          <a:lstStyle>
            <a:lvl1pPr>
              <a:defRPr/>
            </a:lvl1pPr>
          </a:lstStyle>
          <a:p>
            <a:r>
              <a:rPr lang="en-US"/>
              <a:t>Insert chapter title </a:t>
            </a:r>
            <a:br>
              <a:rPr lang="en-US"/>
            </a:br>
            <a:r>
              <a:rPr lang="en-US"/>
              <a:t>picture or video</a:t>
            </a:r>
            <a:r>
              <a:rPr lang="de-DE"/>
              <a:t>.</a:t>
            </a:r>
            <a:br>
              <a:rPr lang="de-DE"/>
            </a:br>
            <a:br>
              <a:rPr lang="en-US"/>
            </a:br>
            <a:r>
              <a:rPr lang="en-US"/>
              <a:t>Alternatively, delete </a:t>
            </a:r>
            <a:br>
              <a:rPr lang="en-US"/>
            </a:br>
            <a:r>
              <a:rPr lang="en-US"/>
              <a:t>the media frame </a:t>
            </a:r>
            <a:br>
              <a:rPr lang="en-US"/>
            </a:br>
            <a:r>
              <a:rPr lang="en-US"/>
              <a:t>to get a plain text </a:t>
            </a:r>
            <a:br>
              <a:rPr lang="en-US"/>
            </a:br>
            <a:r>
              <a:rPr lang="en-US"/>
              <a:t>chapter.</a:t>
            </a:r>
          </a:p>
        </p:txBody>
      </p:sp>
      <p:sp>
        <p:nvSpPr>
          <p:cNvPr id="12" name="Author">
            <a:extLst>
              <a:ext uri="{C183D7F6-B498-43B3-948B-1728B52AA6E4}">
                <adec:decorative xmlns:adec="http://schemas.microsoft.com/office/drawing/2017/decorative" val="1"/>
              </a:ext>
            </a:extLst>
          </p:cNvPr>
          <p:cNvSpPr>
            <a:spLocks noGrp="1"/>
          </p:cNvSpPr>
          <p:nvPr>
            <p:ph type="ftr" sz="quarter" idx="3"/>
          </p:nvPr>
        </p:nvSpPr>
        <p:spPr>
          <a:xfrm>
            <a:off x="8054975" y="6340471"/>
            <a:ext cx="3259452" cy="144000"/>
          </a:xfrm>
          <a:prstGeom prst="rect">
            <a:avLst/>
          </a:prstGeom>
        </p:spPr>
        <p:txBody>
          <a:bodyPr vert="horz" lIns="0" tIns="0" rIns="0" bIns="0" rtlCol="0" anchor="t" anchorCtr="0"/>
          <a:lstStyle>
            <a:lvl1pPr algn="r">
              <a:defRPr sz="1000">
                <a:solidFill>
                  <a:schemeClr val="tx1"/>
                </a:solidFill>
              </a:defRPr>
            </a:lvl1pPr>
          </a:lstStyle>
          <a:p>
            <a:r>
              <a:rPr lang="en-US"/>
              <a:t>Author | Department</a:t>
            </a:r>
          </a:p>
        </p:txBody>
      </p:sp>
      <p:sp>
        <p:nvSpPr>
          <p:cNvPr id="6" name="Slide Number">
            <a:extLst>
              <a:ext uri="{FF2B5EF4-FFF2-40B4-BE49-F238E27FC236}">
                <a16:creationId xmlns:a16="http://schemas.microsoft.com/office/drawing/2014/main" id="{930822C3-BA07-FA60-C6C8-AF1B36F7EFF3}"/>
              </a:ext>
              <a:ext uri="{C183D7F6-B498-43B3-948B-1728B52AA6E4}">
                <adec:decorative xmlns:adec="http://schemas.microsoft.com/office/drawing/2017/decorative" val="1"/>
              </a:ext>
            </a:extLst>
          </p:cNvPr>
          <p:cNvSpPr>
            <a:spLocks noGrp="1"/>
          </p:cNvSpPr>
          <p:nvPr>
            <p:ph type="sldNum" sz="quarter" idx="13"/>
          </p:nvPr>
        </p:nvSpPr>
        <p:spPr/>
        <p:txBody>
          <a:bodyPr/>
          <a:lstStyle>
            <a:lvl1pPr algn="r">
              <a:defRPr>
                <a:solidFill>
                  <a:schemeClr val="tx1"/>
                </a:solidFill>
              </a:defRPr>
            </a:lvl1pPr>
          </a:lstStyle>
          <a:p>
            <a:fld id="{42B424FB-C8CA-40D0-9E9F-83B6197CB6E7}" type="slidenum">
              <a:rPr lang="en-US" smtClean="0"/>
              <a:pPr/>
              <a:t>‹#›</a:t>
            </a:fld>
            <a:endParaRPr lang="en-US"/>
          </a:p>
        </p:txBody>
      </p:sp>
      <p:sp>
        <p:nvSpPr>
          <p:cNvPr id="5" name="Restricted (Image slides)">
            <a:extLst>
              <a:ext uri="{FF2B5EF4-FFF2-40B4-BE49-F238E27FC236}">
                <a16:creationId xmlns:a16="http://schemas.microsoft.com/office/drawing/2014/main" id="{25BEAE28-5438-4B29-1C63-2B66EA5438DC}"/>
              </a:ext>
              <a:ext uri="{C183D7F6-B498-43B3-948B-1728B52AA6E4}">
                <adec:decorative xmlns:adec="http://schemas.microsoft.com/office/drawing/2017/decorative" val="1"/>
              </a:ext>
            </a:extLst>
          </p:cNvPr>
          <p:cNvSpPr>
            <a:spLocks noGrp="1"/>
          </p:cNvSpPr>
          <p:nvPr>
            <p:ph type="dt" sz="half" idx="12"/>
          </p:nvPr>
        </p:nvSpPr>
        <p:spPr/>
        <p:txBody>
          <a:bodyPr/>
          <a:lstStyle>
            <a:lvl1pPr algn="r">
              <a:defRPr>
                <a:solidFill>
                  <a:schemeClr val="tx1"/>
                </a:solidFill>
              </a:defRPr>
            </a:lvl1pPr>
          </a:lstStyle>
          <a:p>
            <a:r>
              <a:rPr lang="de-DE"/>
              <a:t>Restricted © Siemens Healthineers</a:t>
            </a:r>
            <a:endParaRPr lang="en-US"/>
          </a:p>
        </p:txBody>
      </p:sp>
    </p:spTree>
    <p:extLst>
      <p:ext uri="{BB962C8B-B14F-4D97-AF65-F5344CB8AC3E}">
        <p14:creationId xmlns:p14="http://schemas.microsoft.com/office/powerpoint/2010/main" val="11593200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hapter Picture (XL) Black">
    <p:spTree>
      <p:nvGrpSpPr>
        <p:cNvPr id="1" name=""/>
        <p:cNvGrpSpPr/>
        <p:nvPr/>
      </p:nvGrpSpPr>
      <p:grpSpPr>
        <a:xfrm>
          <a:off x="0" y="0"/>
          <a:ext cx="0" cy="0"/>
          <a:chOff x="0" y="0"/>
          <a:chExt cx="0" cy="0"/>
        </a:xfrm>
      </p:grpSpPr>
      <p:sp>
        <p:nvSpPr>
          <p:cNvPr id="11" name="Key visual" descr="Chapter title image or video">
            <a:extLst>
              <a:ext uri="{FF2B5EF4-FFF2-40B4-BE49-F238E27FC236}">
                <a16:creationId xmlns:a16="http://schemas.microsoft.com/office/drawing/2014/main" id="{CF49FAE7-B497-EEE6-C48D-E5EDBB47B672}"/>
              </a:ext>
            </a:extLst>
          </p:cNvPr>
          <p:cNvSpPr>
            <a:spLocks noGrp="1"/>
          </p:cNvSpPr>
          <p:nvPr>
            <p:ph type="pic" sz="quarter" idx="12" hasCustomPrompt="1"/>
          </p:nvPr>
        </p:nvSpPr>
        <p:spPr>
          <a:xfrm>
            <a:off x="1" y="-1"/>
            <a:ext cx="12168000" cy="6858000"/>
          </a:xfrm>
          <a:noFill/>
        </p:spPr>
        <p:txBody>
          <a:bodyPr lIns="7128000" tIns="396000" rIns="144000" bIns="108000"/>
          <a:lstStyle>
            <a:lvl1pPr>
              <a:defRPr/>
            </a:lvl1pPr>
            <a:lvl2pPr>
              <a:defRPr/>
            </a:lvl2pPr>
          </a:lstStyle>
          <a:p>
            <a:r>
              <a:rPr lang="en-US"/>
              <a:t>Insert chapter title </a:t>
            </a:r>
            <a:br>
              <a:rPr lang="en-US"/>
            </a:br>
            <a:r>
              <a:rPr lang="en-US"/>
              <a:t>picture or video</a:t>
            </a:r>
            <a:r>
              <a:rPr lang="de-DE"/>
              <a:t>.</a:t>
            </a:r>
            <a:br>
              <a:rPr lang="de-DE"/>
            </a:br>
            <a:br>
              <a:rPr lang="en-US"/>
            </a:br>
            <a:r>
              <a:rPr lang="en-US"/>
              <a:t>Alternatively, delete </a:t>
            </a:r>
            <a:br>
              <a:rPr lang="en-US"/>
            </a:br>
            <a:r>
              <a:rPr lang="en-US"/>
              <a:t>the media frame </a:t>
            </a:r>
            <a:br>
              <a:rPr lang="en-US"/>
            </a:br>
            <a:r>
              <a:rPr lang="en-US"/>
              <a:t>to get a plain text </a:t>
            </a:r>
            <a:br>
              <a:rPr lang="en-US"/>
            </a:br>
            <a:r>
              <a:rPr lang="en-US"/>
              <a:t>chapter.</a:t>
            </a:r>
          </a:p>
        </p:txBody>
      </p:sp>
      <p:sp>
        <p:nvSpPr>
          <p:cNvPr id="8" name="Headline">
            <a:extLst>
              <a:ext uri="{FF2B5EF4-FFF2-40B4-BE49-F238E27FC236}">
                <a16:creationId xmlns:a16="http://schemas.microsoft.com/office/drawing/2014/main" id="{DFFBA768-C752-51A1-38E0-57576614DBCE}"/>
              </a:ext>
            </a:extLst>
          </p:cNvPr>
          <p:cNvSpPr>
            <a:spLocks noGrp="1"/>
          </p:cNvSpPr>
          <p:nvPr>
            <p:ph type="title" hasCustomPrompt="1"/>
          </p:nvPr>
        </p:nvSpPr>
        <p:spPr>
          <a:xfrm>
            <a:off x="540000" y="1990800"/>
            <a:ext cx="5461200" cy="1488421"/>
          </a:xfrm>
        </p:spPr>
        <p:txBody>
          <a:bodyPr>
            <a:spAutoFit/>
          </a:bodyPr>
          <a:lstStyle>
            <a:lvl1pPr>
              <a:lnSpc>
                <a:spcPct val="92000"/>
              </a:lnSpc>
              <a:defRPr sz="5200" b="0">
                <a:solidFill>
                  <a:schemeClr val="tx2"/>
                </a:solidFill>
              </a:defRPr>
            </a:lvl1pPr>
          </a:lstStyle>
          <a:p>
            <a:r>
              <a:rPr lang="en-US" noProof="0"/>
              <a:t>SH-Bree-Headline </a:t>
            </a:r>
            <a:br>
              <a:rPr lang="en-US" noProof="0"/>
            </a:br>
            <a:r>
              <a:rPr lang="en-US" noProof="0"/>
              <a:t>up to 60 pt</a:t>
            </a:r>
            <a:endParaRPr lang="en-US"/>
          </a:p>
        </p:txBody>
      </p:sp>
      <p:sp>
        <p:nvSpPr>
          <p:cNvPr id="10" name="Subhead">
            <a:extLst>
              <a:ext uri="{FF2B5EF4-FFF2-40B4-BE49-F238E27FC236}">
                <a16:creationId xmlns:a16="http://schemas.microsoft.com/office/drawing/2014/main" id="{31486CD0-730A-ACAE-86BD-025D492F1C43}"/>
              </a:ext>
            </a:extLst>
          </p:cNvPr>
          <p:cNvSpPr>
            <a:spLocks noGrp="1"/>
          </p:cNvSpPr>
          <p:nvPr>
            <p:ph type="body" sz="quarter" idx="13" hasCustomPrompt="1"/>
          </p:nvPr>
        </p:nvSpPr>
        <p:spPr>
          <a:xfrm>
            <a:off x="540000" y="3481200"/>
            <a:ext cx="5461200" cy="600285"/>
          </a:xfrm>
        </p:spPr>
        <p:txBody>
          <a:bodyPr tIns="259200">
            <a:spAutoFit/>
          </a:bodyPr>
          <a:lstStyle>
            <a:lvl1pPr>
              <a:defRPr sz="2200" b="0"/>
            </a:lvl1pPr>
            <a:lvl3pPr>
              <a:buClr>
                <a:schemeClr val="tx2"/>
              </a:buClr>
              <a:defRPr/>
            </a:lvl3pPr>
            <a:lvl4pPr>
              <a:buClr>
                <a:schemeClr val="tx2"/>
              </a:buClr>
              <a:defRPr/>
            </a:lvl4pPr>
            <a:lvl5pPr>
              <a:buClr>
                <a:schemeClr val="tx2"/>
              </a:buClr>
              <a:defRPr/>
            </a:lvl5pPr>
            <a:lvl6pPr>
              <a:buClr>
                <a:schemeClr val="tx2"/>
              </a:buClr>
              <a:defRPr/>
            </a:lvl6pPr>
            <a:lvl7pPr>
              <a:buClr>
                <a:schemeClr val="tx2"/>
              </a:buClr>
              <a:defRPr/>
            </a:lvl7pPr>
            <a:lvl8pPr>
              <a:buClr>
                <a:schemeClr val="tx2"/>
              </a:buClr>
              <a:defRPr/>
            </a:lvl8pPr>
          </a:lstStyle>
          <a:p>
            <a:pPr lvl="0"/>
            <a:r>
              <a:rPr lang="en-US"/>
              <a:t>Subheadline Calibri 22 pt</a:t>
            </a:r>
          </a:p>
        </p:txBody>
      </p:sp>
      <p:sp>
        <p:nvSpPr>
          <p:cNvPr id="9" name="Chapter number">
            <a:extLst>
              <a:ext uri="{FF2B5EF4-FFF2-40B4-BE49-F238E27FC236}">
                <a16:creationId xmlns:a16="http://schemas.microsoft.com/office/drawing/2014/main" id="{C54D5787-D2BB-095C-5EB8-60C173EC177D}"/>
              </a:ext>
            </a:extLst>
          </p:cNvPr>
          <p:cNvSpPr>
            <a:spLocks noGrp="1"/>
          </p:cNvSpPr>
          <p:nvPr>
            <p:ph type="body" sz="quarter" idx="10" hasCustomPrompt="1"/>
          </p:nvPr>
        </p:nvSpPr>
        <p:spPr>
          <a:xfrm>
            <a:off x="540000" y="1051200"/>
            <a:ext cx="2639763" cy="936000"/>
          </a:xfrm>
        </p:spPr>
        <p:txBody>
          <a:bodyPr bIns="86400" anchor="b" anchorCtr="0"/>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2200" b="0">
                <a:latin typeface="Calibri" panose="020F0502020204030204" pitchFamily="34" charset="0"/>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Chapter number SH-Bree-Headline 22 pt</a:t>
            </a:r>
          </a:p>
        </p:txBody>
      </p:sp>
      <p:sp>
        <p:nvSpPr>
          <p:cNvPr id="6" name="Author">
            <a:extLst>
              <a:ext uri="{FF2B5EF4-FFF2-40B4-BE49-F238E27FC236}">
                <a16:creationId xmlns:a16="http://schemas.microsoft.com/office/drawing/2014/main" id="{FAEFF272-3C7B-A68F-4C98-923E4DE09849}"/>
              </a:ext>
              <a:ext uri="{C183D7F6-B498-43B3-948B-1728B52AA6E4}">
                <adec:decorative xmlns:adec="http://schemas.microsoft.com/office/drawing/2017/decorative" val="1"/>
              </a:ext>
            </a:extLst>
          </p:cNvPr>
          <p:cNvSpPr>
            <a:spLocks noGrp="1"/>
          </p:cNvSpPr>
          <p:nvPr>
            <p:ph type="ftr" sz="quarter" idx="16"/>
          </p:nvPr>
        </p:nvSpPr>
        <p:spPr/>
        <p:txBody>
          <a:bodyPr/>
          <a:lstStyle>
            <a:lvl1pPr>
              <a:defRPr>
                <a:solidFill>
                  <a:schemeClr val="tx1"/>
                </a:solidFill>
              </a:defRPr>
            </a:lvl1pPr>
          </a:lstStyle>
          <a:p>
            <a:r>
              <a:rPr lang="en-US"/>
              <a:t>Author | Department</a:t>
            </a:r>
          </a:p>
        </p:txBody>
      </p:sp>
      <p:sp>
        <p:nvSpPr>
          <p:cNvPr id="14" name="Slide Number">
            <a:extLst>
              <a:ext uri="{FF2B5EF4-FFF2-40B4-BE49-F238E27FC236}">
                <a16:creationId xmlns:a16="http://schemas.microsoft.com/office/drawing/2014/main" id="{E30F6967-8239-858A-58F9-469D9DF7A630}"/>
              </a:ext>
              <a:ext uri="{C183D7F6-B498-43B3-948B-1728B52AA6E4}">
                <adec:decorative xmlns:adec="http://schemas.microsoft.com/office/drawing/2017/decorative" val="1"/>
              </a:ext>
            </a:extLst>
          </p:cNvPr>
          <p:cNvSpPr>
            <a:spLocks noGrp="1"/>
          </p:cNvSpPr>
          <p:nvPr>
            <p:ph type="sldNum" sz="quarter" idx="17"/>
          </p:nvPr>
        </p:nvSpPr>
        <p:spPr/>
        <p:txBody>
          <a:bodyPr/>
          <a:lstStyle>
            <a:lvl1pPr>
              <a:defRPr>
                <a:solidFill>
                  <a:schemeClr val="tx1"/>
                </a:solidFill>
              </a:defRPr>
            </a:lvl1pPr>
          </a:lstStyle>
          <a:p>
            <a:fld id="{42B424FB-C8CA-40D0-9E9F-83B6197CB6E7}" type="slidenum">
              <a:rPr lang="en-US" smtClean="0"/>
              <a:pPr/>
              <a:t>‹#›</a:t>
            </a:fld>
            <a:endParaRPr lang="en-US"/>
          </a:p>
        </p:txBody>
      </p:sp>
      <p:sp>
        <p:nvSpPr>
          <p:cNvPr id="4" name="Restricted (Image slides)">
            <a:extLst>
              <a:ext uri="{FF2B5EF4-FFF2-40B4-BE49-F238E27FC236}">
                <a16:creationId xmlns:a16="http://schemas.microsoft.com/office/drawing/2014/main" id="{D7CD2075-E6CA-F33C-AE66-3E46A282C13B}"/>
              </a:ext>
              <a:ext uri="{C183D7F6-B498-43B3-948B-1728B52AA6E4}">
                <adec:decorative xmlns:adec="http://schemas.microsoft.com/office/drawing/2017/decorative" val="1"/>
              </a:ext>
            </a:extLst>
          </p:cNvPr>
          <p:cNvSpPr>
            <a:spLocks noGrp="1"/>
          </p:cNvSpPr>
          <p:nvPr>
            <p:ph type="dt" sz="half" idx="15"/>
          </p:nvPr>
        </p:nvSpPr>
        <p:spPr/>
        <p:txBody>
          <a:bodyPr/>
          <a:lstStyle>
            <a:lvl1pPr>
              <a:defRPr>
                <a:solidFill>
                  <a:schemeClr val="tx1"/>
                </a:solidFill>
              </a:defRPr>
            </a:lvl1pPr>
          </a:lstStyle>
          <a:p>
            <a:r>
              <a:rPr lang="de-DE"/>
              <a:t>Restricted © Siemens Healthineers</a:t>
            </a:r>
            <a:endParaRPr lang="en-US"/>
          </a:p>
        </p:txBody>
      </p:sp>
      <p:sp>
        <p:nvSpPr>
          <p:cNvPr id="2" name="Footnote">
            <a:extLst>
              <a:ext uri="{FF2B5EF4-FFF2-40B4-BE49-F238E27FC236}">
                <a16:creationId xmlns:a16="http://schemas.microsoft.com/office/drawing/2014/main" id="{6B5B2B21-1232-3649-41B5-F98AB2D33A08}"/>
              </a:ext>
            </a:extLst>
          </p:cNvPr>
          <p:cNvSpPr>
            <a:spLocks noGrp="1"/>
          </p:cNvSpPr>
          <p:nvPr>
            <p:ph type="body" sz="quarter" idx="18" hasCustomPrompt="1"/>
          </p:nvPr>
        </p:nvSpPr>
        <p:spPr>
          <a:xfrm>
            <a:off x="540000" y="6297348"/>
            <a:ext cx="4698000" cy="360000"/>
          </a:xfrm>
        </p:spPr>
        <p:txBody>
          <a:bodyPr anchor="b" anchorCtr="0">
            <a:noAutofit/>
          </a:bodyPr>
          <a:lstStyle>
            <a:lvl1pPr>
              <a:lnSpc>
                <a:spcPct val="100000"/>
              </a:lnSpc>
              <a:defRPr sz="1000" b="0"/>
            </a:lvl1pPr>
          </a:lstStyle>
          <a:p>
            <a:r>
              <a:rPr lang="en-US"/>
              <a:t>Click to add footnote</a:t>
            </a:r>
            <a:br>
              <a:rPr lang="en-US"/>
            </a:br>
            <a:r>
              <a:rPr lang="en-US"/>
              <a:t>second line</a:t>
            </a:r>
          </a:p>
        </p:txBody>
      </p:sp>
    </p:spTree>
    <p:extLst>
      <p:ext uri="{BB962C8B-B14F-4D97-AF65-F5344CB8AC3E}">
        <p14:creationId xmlns:p14="http://schemas.microsoft.com/office/powerpoint/2010/main" val="1473572013"/>
      </p:ext>
    </p:extLst>
  </p:cSld>
  <p:clrMapOvr>
    <a:overrideClrMapping bg1="dk1" tx1="lt1" bg2="dk2" tx2="lt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hapter Picture (XL) White">
    <p:bg>
      <p:bgRef idx="1001">
        <a:schemeClr val="bg1"/>
      </p:bgRef>
    </p:bg>
    <p:spTree>
      <p:nvGrpSpPr>
        <p:cNvPr id="1" name=""/>
        <p:cNvGrpSpPr/>
        <p:nvPr/>
      </p:nvGrpSpPr>
      <p:grpSpPr>
        <a:xfrm>
          <a:off x="0" y="0"/>
          <a:ext cx="0" cy="0"/>
          <a:chOff x="0" y="0"/>
          <a:chExt cx="0" cy="0"/>
        </a:xfrm>
      </p:grpSpPr>
      <p:sp>
        <p:nvSpPr>
          <p:cNvPr id="11" name="Key visual" descr="Chapter title image or video">
            <a:extLst>
              <a:ext uri="{FF2B5EF4-FFF2-40B4-BE49-F238E27FC236}">
                <a16:creationId xmlns:a16="http://schemas.microsoft.com/office/drawing/2014/main" id="{CF49FAE7-B497-EEE6-C48D-E5EDBB47B672}"/>
              </a:ext>
            </a:extLst>
          </p:cNvPr>
          <p:cNvSpPr>
            <a:spLocks noGrp="1"/>
          </p:cNvSpPr>
          <p:nvPr>
            <p:ph type="pic" sz="quarter" idx="12" hasCustomPrompt="1"/>
          </p:nvPr>
        </p:nvSpPr>
        <p:spPr>
          <a:xfrm>
            <a:off x="1" y="-1"/>
            <a:ext cx="12168000" cy="6858000"/>
          </a:xfrm>
          <a:noFill/>
        </p:spPr>
        <p:txBody>
          <a:bodyPr lIns="7128000" tIns="396000" rIns="144000" bIns="108000"/>
          <a:lstStyle>
            <a:lvl1pPr>
              <a:defRPr/>
            </a:lvl1pPr>
            <a:lvl2pPr>
              <a:defRPr/>
            </a:lvl2pPr>
          </a:lstStyle>
          <a:p>
            <a:r>
              <a:rPr lang="en-US"/>
              <a:t>Insert chapter title </a:t>
            </a:r>
            <a:br>
              <a:rPr lang="en-US"/>
            </a:br>
            <a:r>
              <a:rPr lang="en-US"/>
              <a:t>picture or video</a:t>
            </a:r>
            <a:r>
              <a:rPr lang="de-DE"/>
              <a:t>.</a:t>
            </a:r>
            <a:br>
              <a:rPr lang="de-DE"/>
            </a:br>
            <a:br>
              <a:rPr lang="en-US"/>
            </a:br>
            <a:r>
              <a:rPr lang="en-US"/>
              <a:t>Alternatively, delete </a:t>
            </a:r>
            <a:br>
              <a:rPr lang="en-US"/>
            </a:br>
            <a:r>
              <a:rPr lang="en-US"/>
              <a:t>the media frame </a:t>
            </a:r>
            <a:br>
              <a:rPr lang="en-US"/>
            </a:br>
            <a:r>
              <a:rPr lang="en-US"/>
              <a:t>to get a plain text </a:t>
            </a:r>
            <a:br>
              <a:rPr lang="en-US"/>
            </a:br>
            <a:r>
              <a:rPr lang="en-US"/>
              <a:t>chapter.</a:t>
            </a:r>
          </a:p>
        </p:txBody>
      </p:sp>
      <p:sp>
        <p:nvSpPr>
          <p:cNvPr id="8" name="Headline">
            <a:extLst>
              <a:ext uri="{FF2B5EF4-FFF2-40B4-BE49-F238E27FC236}">
                <a16:creationId xmlns:a16="http://schemas.microsoft.com/office/drawing/2014/main" id="{ED6E33A5-4568-5C1D-6480-6A8BB0DDEBC7}"/>
              </a:ext>
            </a:extLst>
          </p:cNvPr>
          <p:cNvSpPr>
            <a:spLocks noGrp="1"/>
          </p:cNvSpPr>
          <p:nvPr>
            <p:ph type="title" hasCustomPrompt="1"/>
          </p:nvPr>
        </p:nvSpPr>
        <p:spPr>
          <a:xfrm>
            <a:off x="540000" y="1990800"/>
            <a:ext cx="5461200" cy="1488421"/>
          </a:xfrm>
        </p:spPr>
        <p:txBody>
          <a:bodyPr>
            <a:spAutoFit/>
          </a:bodyPr>
          <a:lstStyle>
            <a:lvl1pPr>
              <a:lnSpc>
                <a:spcPct val="92000"/>
              </a:lnSpc>
              <a:defRPr sz="5200" b="0">
                <a:solidFill>
                  <a:schemeClr val="bg2"/>
                </a:solidFill>
              </a:defRPr>
            </a:lvl1pPr>
          </a:lstStyle>
          <a:p>
            <a:r>
              <a:rPr lang="en-US" noProof="0"/>
              <a:t>SH-Bree-Headline </a:t>
            </a:r>
            <a:br>
              <a:rPr lang="en-US" noProof="0"/>
            </a:br>
            <a:r>
              <a:rPr lang="en-US" noProof="0"/>
              <a:t>up to 60 pt</a:t>
            </a:r>
            <a:endParaRPr lang="en-US"/>
          </a:p>
        </p:txBody>
      </p:sp>
      <p:sp>
        <p:nvSpPr>
          <p:cNvPr id="10" name="Subhead">
            <a:extLst>
              <a:ext uri="{FF2B5EF4-FFF2-40B4-BE49-F238E27FC236}">
                <a16:creationId xmlns:a16="http://schemas.microsoft.com/office/drawing/2014/main" id="{6170EA84-1D2B-779F-5082-9A910024F2E7}"/>
              </a:ext>
            </a:extLst>
          </p:cNvPr>
          <p:cNvSpPr>
            <a:spLocks noGrp="1"/>
          </p:cNvSpPr>
          <p:nvPr>
            <p:ph type="body" sz="quarter" idx="13" hasCustomPrompt="1"/>
          </p:nvPr>
        </p:nvSpPr>
        <p:spPr>
          <a:xfrm>
            <a:off x="540000" y="3481200"/>
            <a:ext cx="5461200" cy="600285"/>
          </a:xfrm>
        </p:spPr>
        <p:txBody>
          <a:bodyPr tIns="259200">
            <a:spAutoFit/>
          </a:bodyPr>
          <a:lstStyle>
            <a:lvl1pPr>
              <a:defRPr sz="2200" b="0"/>
            </a:lvl1pPr>
          </a:lstStyle>
          <a:p>
            <a:pPr lvl="0"/>
            <a:r>
              <a:rPr lang="en-US"/>
              <a:t>Subheadline Calibri 22 pt</a:t>
            </a:r>
          </a:p>
        </p:txBody>
      </p:sp>
      <p:sp>
        <p:nvSpPr>
          <p:cNvPr id="9" name="Chapter number">
            <a:extLst>
              <a:ext uri="{FF2B5EF4-FFF2-40B4-BE49-F238E27FC236}">
                <a16:creationId xmlns:a16="http://schemas.microsoft.com/office/drawing/2014/main" id="{F1E47F49-D30E-9CF4-5C45-FFF4AE37C3A1}"/>
              </a:ext>
            </a:extLst>
          </p:cNvPr>
          <p:cNvSpPr>
            <a:spLocks noGrp="1"/>
          </p:cNvSpPr>
          <p:nvPr>
            <p:ph type="body" sz="quarter" idx="10" hasCustomPrompt="1"/>
          </p:nvPr>
        </p:nvSpPr>
        <p:spPr>
          <a:xfrm>
            <a:off x="540000" y="1051200"/>
            <a:ext cx="2639763" cy="936000"/>
          </a:xfrm>
        </p:spPr>
        <p:txBody>
          <a:bodyPr bIns="86400" anchor="b" anchorCtr="0"/>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2200" b="0">
                <a:latin typeface="Calibri" panose="020F0502020204030204" pitchFamily="34" charset="0"/>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Chapter number SH-Bree-Headline 22 pt</a:t>
            </a:r>
          </a:p>
        </p:txBody>
      </p:sp>
      <p:sp>
        <p:nvSpPr>
          <p:cNvPr id="6" name="Author">
            <a:extLst>
              <a:ext uri="{FF2B5EF4-FFF2-40B4-BE49-F238E27FC236}">
                <a16:creationId xmlns:a16="http://schemas.microsoft.com/office/drawing/2014/main" id="{929FE5EE-72C1-00AC-40E6-739FAD8E18ED}"/>
              </a:ext>
              <a:ext uri="{C183D7F6-B498-43B3-948B-1728B52AA6E4}">
                <adec:decorative xmlns:adec="http://schemas.microsoft.com/office/drawing/2017/decorative" val="1"/>
              </a:ext>
            </a:extLst>
          </p:cNvPr>
          <p:cNvSpPr>
            <a:spLocks noGrp="1"/>
          </p:cNvSpPr>
          <p:nvPr>
            <p:ph type="ftr" sz="quarter" idx="16"/>
          </p:nvPr>
        </p:nvSpPr>
        <p:spPr/>
        <p:txBody>
          <a:bodyPr/>
          <a:lstStyle>
            <a:lvl1pPr>
              <a:defRPr>
                <a:solidFill>
                  <a:schemeClr val="tx1"/>
                </a:solidFill>
              </a:defRPr>
            </a:lvl1pPr>
          </a:lstStyle>
          <a:p>
            <a:r>
              <a:rPr lang="en-US"/>
              <a:t>Author | Department</a:t>
            </a:r>
          </a:p>
        </p:txBody>
      </p:sp>
      <p:sp>
        <p:nvSpPr>
          <p:cNvPr id="13" name="Slide Number">
            <a:extLst>
              <a:ext uri="{FF2B5EF4-FFF2-40B4-BE49-F238E27FC236}">
                <a16:creationId xmlns:a16="http://schemas.microsoft.com/office/drawing/2014/main" id="{A8FC789E-E066-CD78-9074-965B6C30EB60}"/>
              </a:ext>
              <a:ext uri="{C183D7F6-B498-43B3-948B-1728B52AA6E4}">
                <adec:decorative xmlns:adec="http://schemas.microsoft.com/office/drawing/2017/decorative" val="1"/>
              </a:ext>
            </a:extLst>
          </p:cNvPr>
          <p:cNvSpPr>
            <a:spLocks noGrp="1"/>
          </p:cNvSpPr>
          <p:nvPr>
            <p:ph type="sldNum" sz="quarter" idx="17"/>
          </p:nvPr>
        </p:nvSpPr>
        <p:spPr/>
        <p:txBody>
          <a:bodyPr/>
          <a:lstStyle>
            <a:lvl1pPr>
              <a:defRPr>
                <a:solidFill>
                  <a:schemeClr val="tx1"/>
                </a:solidFill>
              </a:defRPr>
            </a:lvl1pPr>
          </a:lstStyle>
          <a:p>
            <a:fld id="{42B424FB-C8CA-40D0-9E9F-83B6197CB6E7}" type="slidenum">
              <a:rPr lang="en-US" smtClean="0"/>
              <a:pPr/>
              <a:t>‹#›</a:t>
            </a:fld>
            <a:endParaRPr lang="en-US"/>
          </a:p>
        </p:txBody>
      </p:sp>
      <p:sp>
        <p:nvSpPr>
          <p:cNvPr id="4" name="Restricted (Image slides)">
            <a:extLst>
              <a:ext uri="{FF2B5EF4-FFF2-40B4-BE49-F238E27FC236}">
                <a16:creationId xmlns:a16="http://schemas.microsoft.com/office/drawing/2014/main" id="{F5405DDF-6C72-0E0D-E85C-E08BC837A35B}"/>
              </a:ext>
              <a:ext uri="{C183D7F6-B498-43B3-948B-1728B52AA6E4}">
                <adec:decorative xmlns:adec="http://schemas.microsoft.com/office/drawing/2017/decorative" val="1"/>
              </a:ext>
            </a:extLst>
          </p:cNvPr>
          <p:cNvSpPr>
            <a:spLocks noGrp="1"/>
          </p:cNvSpPr>
          <p:nvPr>
            <p:ph type="dt" sz="half" idx="15"/>
          </p:nvPr>
        </p:nvSpPr>
        <p:spPr/>
        <p:txBody>
          <a:bodyPr/>
          <a:lstStyle>
            <a:lvl1pPr>
              <a:defRPr>
                <a:solidFill>
                  <a:schemeClr val="tx1"/>
                </a:solidFill>
              </a:defRPr>
            </a:lvl1pPr>
          </a:lstStyle>
          <a:p>
            <a:r>
              <a:rPr lang="de-DE"/>
              <a:t>Restricted © Siemens Healthineers</a:t>
            </a:r>
            <a:endParaRPr lang="en-US"/>
          </a:p>
        </p:txBody>
      </p:sp>
      <p:sp>
        <p:nvSpPr>
          <p:cNvPr id="2" name="Footnote">
            <a:extLst>
              <a:ext uri="{FF2B5EF4-FFF2-40B4-BE49-F238E27FC236}">
                <a16:creationId xmlns:a16="http://schemas.microsoft.com/office/drawing/2014/main" id="{9FAA60D7-27A3-D17B-D4B5-23BCB0BB344F}"/>
              </a:ext>
            </a:extLst>
          </p:cNvPr>
          <p:cNvSpPr>
            <a:spLocks noGrp="1"/>
          </p:cNvSpPr>
          <p:nvPr>
            <p:ph type="body" sz="quarter" idx="18" hasCustomPrompt="1"/>
          </p:nvPr>
        </p:nvSpPr>
        <p:spPr>
          <a:xfrm>
            <a:off x="540000" y="6297348"/>
            <a:ext cx="4698000" cy="360000"/>
          </a:xfrm>
        </p:spPr>
        <p:txBody>
          <a:bodyPr anchor="b" anchorCtr="0">
            <a:noAutofit/>
          </a:bodyPr>
          <a:lstStyle>
            <a:lvl1pPr>
              <a:lnSpc>
                <a:spcPct val="100000"/>
              </a:lnSpc>
              <a:defRPr sz="1000" b="0"/>
            </a:lvl1pPr>
          </a:lstStyle>
          <a:p>
            <a:r>
              <a:rPr lang="en-US"/>
              <a:t>Click to add footnote</a:t>
            </a:r>
            <a:br>
              <a:rPr lang="en-US"/>
            </a:br>
            <a:r>
              <a:rPr lang="en-US"/>
              <a:t>second line</a:t>
            </a:r>
          </a:p>
        </p:txBody>
      </p:sp>
    </p:spTree>
    <p:extLst>
      <p:ext uri="{BB962C8B-B14F-4D97-AF65-F5344CB8AC3E}">
        <p14:creationId xmlns:p14="http://schemas.microsoft.com/office/powerpoint/2010/main" val="4177617589"/>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troduction/Table of content Picture Black">
    <p:bg>
      <p:bgPr>
        <a:solidFill>
          <a:schemeClr val="bg1"/>
        </a:solidFill>
        <a:effectLst/>
      </p:bgPr>
    </p:bg>
    <p:spTree>
      <p:nvGrpSpPr>
        <p:cNvPr id="1" name=""/>
        <p:cNvGrpSpPr/>
        <p:nvPr/>
      </p:nvGrpSpPr>
      <p:grpSpPr>
        <a:xfrm>
          <a:off x="0" y="0"/>
          <a:ext cx="0" cy="0"/>
          <a:chOff x="0" y="0"/>
          <a:chExt cx="0" cy="0"/>
        </a:xfrm>
      </p:grpSpPr>
      <p:grpSp>
        <p:nvGrpSpPr>
          <p:cNvPr id="11" name="Marker">
            <a:extLst>
              <a:ext uri="{FF2B5EF4-FFF2-40B4-BE49-F238E27FC236}">
                <a16:creationId xmlns:a16="http://schemas.microsoft.com/office/drawing/2014/main" id="{9BE5511C-2373-FE27-5363-28E0FC140523}"/>
              </a:ext>
              <a:ext uri="{C183D7F6-B498-43B3-948B-1728B52AA6E4}">
                <adec:decorative xmlns:adec="http://schemas.microsoft.com/office/drawing/2017/decorative" val="1"/>
              </a:ext>
            </a:extLst>
          </p:cNvPr>
          <p:cNvGrpSpPr>
            <a:grpSpLocks noGrp="1" noUngrp="1" noRot="1" noMove="1" noResize="1"/>
          </p:cNvGrpSpPr>
          <p:nvPr userDrawn="1"/>
        </p:nvGrpSpPr>
        <p:grpSpPr>
          <a:xfrm>
            <a:off x="-468000" y="-360000"/>
            <a:ext cx="12999600" cy="7578000"/>
            <a:chOff x="-468000" y="-360000"/>
            <a:chExt cx="12999600" cy="7578000"/>
          </a:xfrm>
        </p:grpSpPr>
        <p:cxnSp>
          <p:nvCxnSpPr>
            <p:cNvPr id="12" name="Gerade Verbindung 40">
              <a:extLst>
                <a:ext uri="{FF2B5EF4-FFF2-40B4-BE49-F238E27FC236}">
                  <a16:creationId xmlns:a16="http://schemas.microsoft.com/office/drawing/2014/main" id="{7BCE6219-B9B3-9559-80BF-1E59FE3BA5CD}"/>
                </a:ext>
              </a:extLst>
            </p:cNvPr>
            <p:cNvCxnSpPr>
              <a:cxnSpLocks noGrp="1" noRot="1" noMove="1" noResize="1" noEditPoints="1" noAdjustHandles="1" noChangeArrowheads="1" noChangeShapeType="1"/>
            </p:cNvCxnSpPr>
            <p:nvPr userDrawn="1"/>
          </p:nvCxnSpPr>
          <p:spPr>
            <a:xfrm>
              <a:off x="5400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4" name="Gerade Verbindung 42">
              <a:extLst>
                <a:ext uri="{FF2B5EF4-FFF2-40B4-BE49-F238E27FC236}">
                  <a16:creationId xmlns:a16="http://schemas.microsoft.com/office/drawing/2014/main" id="{76CE0C3D-493A-BB8E-DE68-9A0C0FA77B5D}"/>
                </a:ext>
              </a:extLst>
            </p:cNvPr>
            <p:cNvCxnSpPr>
              <a:cxnSpLocks noGrp="1" noRot="1" noMove="1" noResize="1" noEditPoints="1" noAdjustHandles="1" noChangeArrowheads="1" noChangeShapeType="1"/>
            </p:cNvCxnSpPr>
            <p:nvPr userDrawn="1"/>
          </p:nvCxnSpPr>
          <p:spPr>
            <a:xfrm>
              <a:off x="5400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5" name="Gerade Verbindung 45">
              <a:extLst>
                <a:ext uri="{FF2B5EF4-FFF2-40B4-BE49-F238E27FC236}">
                  <a16:creationId xmlns:a16="http://schemas.microsoft.com/office/drawing/2014/main" id="{4BB36DA0-D399-E358-8309-2B1EDB0394A2}"/>
                </a:ext>
              </a:extLst>
            </p:cNvPr>
            <p:cNvCxnSpPr>
              <a:cxnSpLocks noGrp="1" noRot="1" noMove="1" noResize="1" noEditPoints="1" noAdjustHandles="1" noChangeArrowheads="1" noChangeShapeType="1"/>
            </p:cNvCxnSpPr>
            <p:nvPr userDrawn="1"/>
          </p:nvCxnSpPr>
          <p:spPr>
            <a:xfrm>
              <a:off x="12996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6" name="Gerade Verbindung 46">
              <a:extLst>
                <a:ext uri="{FF2B5EF4-FFF2-40B4-BE49-F238E27FC236}">
                  <a16:creationId xmlns:a16="http://schemas.microsoft.com/office/drawing/2014/main" id="{745708F6-A788-17B6-FE74-CF4505BB65A5}"/>
                </a:ext>
              </a:extLst>
            </p:cNvPr>
            <p:cNvCxnSpPr>
              <a:cxnSpLocks noGrp="1" noRot="1" noMove="1" noResize="1" noEditPoints="1" noAdjustHandles="1" noChangeArrowheads="1" noChangeShapeType="1"/>
            </p:cNvCxnSpPr>
            <p:nvPr userDrawn="1"/>
          </p:nvCxnSpPr>
          <p:spPr>
            <a:xfrm>
              <a:off x="12996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7" name="Gerade Verbindung 48">
              <a:extLst>
                <a:ext uri="{FF2B5EF4-FFF2-40B4-BE49-F238E27FC236}">
                  <a16:creationId xmlns:a16="http://schemas.microsoft.com/office/drawing/2014/main" id="{A0971FB8-BE20-9E35-4D2D-0AB2EB5E6E30}"/>
                </a:ext>
              </a:extLst>
            </p:cNvPr>
            <p:cNvCxnSpPr>
              <a:cxnSpLocks noGrp="1" noRot="1" noMove="1" noResize="1" noEditPoints="1" noAdjustHandles="1" noChangeArrowheads="1" noChangeShapeType="1"/>
            </p:cNvCxnSpPr>
            <p:nvPr userDrawn="1"/>
          </p:nvCxnSpPr>
          <p:spPr>
            <a:xfrm>
              <a:off x="14796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8" name="Gerade Verbindung 49">
              <a:extLst>
                <a:ext uri="{FF2B5EF4-FFF2-40B4-BE49-F238E27FC236}">
                  <a16:creationId xmlns:a16="http://schemas.microsoft.com/office/drawing/2014/main" id="{E96565AC-604D-D42F-2994-DB0BD0281194}"/>
                </a:ext>
              </a:extLst>
            </p:cNvPr>
            <p:cNvCxnSpPr>
              <a:cxnSpLocks noGrp="1" noRot="1" noMove="1" noResize="1" noEditPoints="1" noAdjustHandles="1" noChangeArrowheads="1" noChangeShapeType="1"/>
            </p:cNvCxnSpPr>
            <p:nvPr userDrawn="1"/>
          </p:nvCxnSpPr>
          <p:spPr>
            <a:xfrm>
              <a:off x="14796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0" name="Gerade Verbindung 51">
              <a:extLst>
                <a:ext uri="{FF2B5EF4-FFF2-40B4-BE49-F238E27FC236}">
                  <a16:creationId xmlns:a16="http://schemas.microsoft.com/office/drawing/2014/main" id="{4EB8A57C-3562-D5EC-E0DA-1462EA684055}"/>
                </a:ext>
              </a:extLst>
            </p:cNvPr>
            <p:cNvCxnSpPr>
              <a:cxnSpLocks noGrp="1" noRot="1" noMove="1" noResize="1" noEditPoints="1" noAdjustHandles="1" noChangeArrowheads="1" noChangeShapeType="1"/>
            </p:cNvCxnSpPr>
            <p:nvPr userDrawn="1"/>
          </p:nvCxnSpPr>
          <p:spPr>
            <a:xfrm>
              <a:off x="22392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1" name="Gerade Verbindung 52">
              <a:extLst>
                <a:ext uri="{FF2B5EF4-FFF2-40B4-BE49-F238E27FC236}">
                  <a16:creationId xmlns:a16="http://schemas.microsoft.com/office/drawing/2014/main" id="{5D700B93-DD89-B61C-BCC4-C11F39ED11EA}"/>
                </a:ext>
              </a:extLst>
            </p:cNvPr>
            <p:cNvCxnSpPr>
              <a:cxnSpLocks noGrp="1" noRot="1" noMove="1" noResize="1" noEditPoints="1" noAdjustHandles="1" noChangeArrowheads="1" noChangeShapeType="1"/>
            </p:cNvCxnSpPr>
            <p:nvPr userDrawn="1"/>
          </p:nvCxnSpPr>
          <p:spPr>
            <a:xfrm>
              <a:off x="22392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2" name="Gerade Verbindung 54">
              <a:extLst>
                <a:ext uri="{FF2B5EF4-FFF2-40B4-BE49-F238E27FC236}">
                  <a16:creationId xmlns:a16="http://schemas.microsoft.com/office/drawing/2014/main" id="{2ABA800C-9635-95E8-2732-C990678D5954}"/>
                </a:ext>
              </a:extLst>
            </p:cNvPr>
            <p:cNvCxnSpPr>
              <a:cxnSpLocks noGrp="1" noRot="1" noMove="1" noResize="1" noEditPoints="1" noAdjustHandles="1" noChangeArrowheads="1" noChangeShapeType="1"/>
            </p:cNvCxnSpPr>
            <p:nvPr userDrawn="1"/>
          </p:nvCxnSpPr>
          <p:spPr>
            <a:xfrm>
              <a:off x="24192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4" name="Gerade Verbindung 55">
              <a:extLst>
                <a:ext uri="{FF2B5EF4-FFF2-40B4-BE49-F238E27FC236}">
                  <a16:creationId xmlns:a16="http://schemas.microsoft.com/office/drawing/2014/main" id="{627BBBF6-6F51-489F-2FD7-1A39C85322F4}"/>
                </a:ext>
              </a:extLst>
            </p:cNvPr>
            <p:cNvCxnSpPr>
              <a:cxnSpLocks noGrp="1" noRot="1" noMove="1" noResize="1" noEditPoints="1" noAdjustHandles="1" noChangeArrowheads="1" noChangeShapeType="1"/>
            </p:cNvCxnSpPr>
            <p:nvPr userDrawn="1"/>
          </p:nvCxnSpPr>
          <p:spPr>
            <a:xfrm>
              <a:off x="24192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5" name="Gerade Verbindung 57">
              <a:extLst>
                <a:ext uri="{FF2B5EF4-FFF2-40B4-BE49-F238E27FC236}">
                  <a16:creationId xmlns:a16="http://schemas.microsoft.com/office/drawing/2014/main" id="{53ABBE4C-99A1-ECD1-13DA-3E4E386C27E4}"/>
                </a:ext>
              </a:extLst>
            </p:cNvPr>
            <p:cNvCxnSpPr>
              <a:cxnSpLocks noGrp="1" noRot="1" noMove="1" noResize="1" noEditPoints="1" noAdjustHandles="1" noChangeArrowheads="1" noChangeShapeType="1"/>
            </p:cNvCxnSpPr>
            <p:nvPr userDrawn="1"/>
          </p:nvCxnSpPr>
          <p:spPr>
            <a:xfrm>
              <a:off x="3178175"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6" name="Gerade Verbindung 58">
              <a:extLst>
                <a:ext uri="{FF2B5EF4-FFF2-40B4-BE49-F238E27FC236}">
                  <a16:creationId xmlns:a16="http://schemas.microsoft.com/office/drawing/2014/main" id="{4106C121-CDB3-87F0-F8AA-98BD524920AD}"/>
                </a:ext>
              </a:extLst>
            </p:cNvPr>
            <p:cNvCxnSpPr>
              <a:cxnSpLocks noGrp="1" noRot="1" noMove="1" noResize="1" noEditPoints="1" noAdjustHandles="1" noChangeArrowheads="1" noChangeShapeType="1"/>
            </p:cNvCxnSpPr>
            <p:nvPr userDrawn="1"/>
          </p:nvCxnSpPr>
          <p:spPr>
            <a:xfrm>
              <a:off x="3178175"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7" name="Gerade Verbindung 60">
              <a:extLst>
                <a:ext uri="{FF2B5EF4-FFF2-40B4-BE49-F238E27FC236}">
                  <a16:creationId xmlns:a16="http://schemas.microsoft.com/office/drawing/2014/main" id="{D9FAF479-5839-EB12-940A-AC7F81126358}"/>
                </a:ext>
              </a:extLst>
            </p:cNvPr>
            <p:cNvCxnSpPr>
              <a:cxnSpLocks noGrp="1" noRot="1" noMove="1" noResize="1" noEditPoints="1" noAdjustHandles="1" noChangeArrowheads="1" noChangeShapeType="1"/>
            </p:cNvCxnSpPr>
            <p:nvPr userDrawn="1"/>
          </p:nvCxnSpPr>
          <p:spPr>
            <a:xfrm>
              <a:off x="335915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8" name="Gerade Verbindung 61">
              <a:extLst>
                <a:ext uri="{FF2B5EF4-FFF2-40B4-BE49-F238E27FC236}">
                  <a16:creationId xmlns:a16="http://schemas.microsoft.com/office/drawing/2014/main" id="{61DA5C82-D1AD-BE55-17DD-A379E0D4DDB0}"/>
                </a:ext>
              </a:extLst>
            </p:cNvPr>
            <p:cNvCxnSpPr>
              <a:cxnSpLocks noGrp="1" noRot="1" noMove="1" noResize="1" noEditPoints="1" noAdjustHandles="1" noChangeArrowheads="1" noChangeShapeType="1"/>
            </p:cNvCxnSpPr>
            <p:nvPr userDrawn="1"/>
          </p:nvCxnSpPr>
          <p:spPr>
            <a:xfrm>
              <a:off x="335915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9" name="Gerade Verbindung 63">
              <a:extLst>
                <a:ext uri="{FF2B5EF4-FFF2-40B4-BE49-F238E27FC236}">
                  <a16:creationId xmlns:a16="http://schemas.microsoft.com/office/drawing/2014/main" id="{06FC9312-DCD1-0AB3-AF18-D9F69B0196DB}"/>
                </a:ext>
              </a:extLst>
            </p:cNvPr>
            <p:cNvCxnSpPr>
              <a:cxnSpLocks noGrp="1" noRot="1" noMove="1" noResize="1" noEditPoints="1" noAdjustHandles="1" noChangeArrowheads="1" noChangeShapeType="1"/>
            </p:cNvCxnSpPr>
            <p:nvPr userDrawn="1"/>
          </p:nvCxnSpPr>
          <p:spPr>
            <a:xfrm>
              <a:off x="41148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0" name="Gerade Verbindung 64">
              <a:extLst>
                <a:ext uri="{FF2B5EF4-FFF2-40B4-BE49-F238E27FC236}">
                  <a16:creationId xmlns:a16="http://schemas.microsoft.com/office/drawing/2014/main" id="{F5227964-7E79-7EC7-B0EE-562D654F4923}"/>
                </a:ext>
              </a:extLst>
            </p:cNvPr>
            <p:cNvCxnSpPr>
              <a:cxnSpLocks noGrp="1" noRot="1" noMove="1" noResize="1" noEditPoints="1" noAdjustHandles="1" noChangeArrowheads="1" noChangeShapeType="1"/>
            </p:cNvCxnSpPr>
            <p:nvPr userDrawn="1"/>
          </p:nvCxnSpPr>
          <p:spPr>
            <a:xfrm>
              <a:off x="41148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1" name="Gerade Verbindung 66">
              <a:extLst>
                <a:ext uri="{FF2B5EF4-FFF2-40B4-BE49-F238E27FC236}">
                  <a16:creationId xmlns:a16="http://schemas.microsoft.com/office/drawing/2014/main" id="{3D9AF487-B1A5-18B2-D3B4-B0B4BAF63A26}"/>
                </a:ext>
              </a:extLst>
            </p:cNvPr>
            <p:cNvCxnSpPr>
              <a:cxnSpLocks noGrp="1" noRot="1" noMove="1" noResize="1" noEditPoints="1" noAdjustHandles="1" noChangeArrowheads="1" noChangeShapeType="1"/>
            </p:cNvCxnSpPr>
            <p:nvPr userDrawn="1"/>
          </p:nvCxnSpPr>
          <p:spPr>
            <a:xfrm>
              <a:off x="4295775"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2" name="Gerade Verbindung 67">
              <a:extLst>
                <a:ext uri="{FF2B5EF4-FFF2-40B4-BE49-F238E27FC236}">
                  <a16:creationId xmlns:a16="http://schemas.microsoft.com/office/drawing/2014/main" id="{88FA9D73-3903-CF79-1C1F-FA5D2CA0BA89}"/>
                </a:ext>
              </a:extLst>
            </p:cNvPr>
            <p:cNvCxnSpPr>
              <a:cxnSpLocks noGrp="1" noRot="1" noMove="1" noResize="1" noEditPoints="1" noAdjustHandles="1" noChangeArrowheads="1" noChangeShapeType="1"/>
            </p:cNvCxnSpPr>
            <p:nvPr userDrawn="1"/>
          </p:nvCxnSpPr>
          <p:spPr>
            <a:xfrm>
              <a:off x="4295775"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3" name="Gerade Verbindung 69">
              <a:extLst>
                <a:ext uri="{FF2B5EF4-FFF2-40B4-BE49-F238E27FC236}">
                  <a16:creationId xmlns:a16="http://schemas.microsoft.com/office/drawing/2014/main" id="{3BC09A2D-4994-5EF2-350B-795ADBF64809}"/>
                </a:ext>
              </a:extLst>
            </p:cNvPr>
            <p:cNvCxnSpPr>
              <a:cxnSpLocks noGrp="1" noRot="1" noMove="1" noResize="1" noEditPoints="1" noAdjustHandles="1" noChangeArrowheads="1" noChangeShapeType="1"/>
            </p:cNvCxnSpPr>
            <p:nvPr userDrawn="1"/>
          </p:nvCxnSpPr>
          <p:spPr>
            <a:xfrm>
              <a:off x="50546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4" name="Gerade Verbindung 70">
              <a:extLst>
                <a:ext uri="{FF2B5EF4-FFF2-40B4-BE49-F238E27FC236}">
                  <a16:creationId xmlns:a16="http://schemas.microsoft.com/office/drawing/2014/main" id="{3E910A66-F07C-7C72-1851-08BB54B97119}"/>
                </a:ext>
              </a:extLst>
            </p:cNvPr>
            <p:cNvCxnSpPr>
              <a:cxnSpLocks noGrp="1" noRot="1" noMove="1" noResize="1" noEditPoints="1" noAdjustHandles="1" noChangeArrowheads="1" noChangeShapeType="1"/>
            </p:cNvCxnSpPr>
            <p:nvPr userDrawn="1"/>
          </p:nvCxnSpPr>
          <p:spPr>
            <a:xfrm>
              <a:off x="50546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5" name="Gerade Verbindung 72">
              <a:extLst>
                <a:ext uri="{FF2B5EF4-FFF2-40B4-BE49-F238E27FC236}">
                  <a16:creationId xmlns:a16="http://schemas.microsoft.com/office/drawing/2014/main" id="{F9971D8F-7EBD-CE56-5AB6-535A77464302}"/>
                </a:ext>
              </a:extLst>
            </p:cNvPr>
            <p:cNvCxnSpPr>
              <a:cxnSpLocks noGrp="1" noRot="1" noMove="1" noResize="1" noEditPoints="1" noAdjustHandles="1" noChangeArrowheads="1" noChangeShapeType="1"/>
            </p:cNvCxnSpPr>
            <p:nvPr userDrawn="1"/>
          </p:nvCxnSpPr>
          <p:spPr>
            <a:xfrm>
              <a:off x="5235575"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6" name="Gerade Verbindung 73">
              <a:extLst>
                <a:ext uri="{FF2B5EF4-FFF2-40B4-BE49-F238E27FC236}">
                  <a16:creationId xmlns:a16="http://schemas.microsoft.com/office/drawing/2014/main" id="{6327A3B1-81FE-F46A-A767-CFBD8395EA03}"/>
                </a:ext>
              </a:extLst>
            </p:cNvPr>
            <p:cNvCxnSpPr>
              <a:cxnSpLocks noGrp="1" noRot="1" noMove="1" noResize="1" noEditPoints="1" noAdjustHandles="1" noChangeArrowheads="1" noChangeShapeType="1"/>
            </p:cNvCxnSpPr>
            <p:nvPr userDrawn="1"/>
          </p:nvCxnSpPr>
          <p:spPr>
            <a:xfrm>
              <a:off x="5235575"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7" name="Gerade Verbindung 75">
              <a:extLst>
                <a:ext uri="{FF2B5EF4-FFF2-40B4-BE49-F238E27FC236}">
                  <a16:creationId xmlns:a16="http://schemas.microsoft.com/office/drawing/2014/main" id="{A234D1C6-A135-C9E2-F487-EC6B0BEDD24B}"/>
                </a:ext>
              </a:extLst>
            </p:cNvPr>
            <p:cNvCxnSpPr>
              <a:cxnSpLocks noGrp="1" noRot="1" noMove="1" noResize="1" noEditPoints="1" noAdjustHandles="1" noChangeArrowheads="1" noChangeShapeType="1"/>
            </p:cNvCxnSpPr>
            <p:nvPr userDrawn="1"/>
          </p:nvCxnSpPr>
          <p:spPr>
            <a:xfrm>
              <a:off x="59944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8" name="Gerade Verbindung 76">
              <a:extLst>
                <a:ext uri="{FF2B5EF4-FFF2-40B4-BE49-F238E27FC236}">
                  <a16:creationId xmlns:a16="http://schemas.microsoft.com/office/drawing/2014/main" id="{2E5475DD-9788-D5AD-D200-0906981562E0}"/>
                </a:ext>
              </a:extLst>
            </p:cNvPr>
            <p:cNvCxnSpPr>
              <a:cxnSpLocks noGrp="1" noRot="1" noMove="1" noResize="1" noEditPoints="1" noAdjustHandles="1" noChangeArrowheads="1" noChangeShapeType="1"/>
            </p:cNvCxnSpPr>
            <p:nvPr userDrawn="1"/>
          </p:nvCxnSpPr>
          <p:spPr>
            <a:xfrm>
              <a:off x="59944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9" name="Gerade Verbindung 78">
              <a:extLst>
                <a:ext uri="{FF2B5EF4-FFF2-40B4-BE49-F238E27FC236}">
                  <a16:creationId xmlns:a16="http://schemas.microsoft.com/office/drawing/2014/main" id="{B14F8D8C-E652-94AC-4245-5B3FEAD7E569}"/>
                </a:ext>
              </a:extLst>
            </p:cNvPr>
            <p:cNvCxnSpPr>
              <a:cxnSpLocks noGrp="1" noRot="1" noMove="1" noResize="1" noEditPoints="1" noAdjustHandles="1" noChangeArrowheads="1" noChangeShapeType="1"/>
            </p:cNvCxnSpPr>
            <p:nvPr userDrawn="1"/>
          </p:nvCxnSpPr>
          <p:spPr>
            <a:xfrm>
              <a:off x="6175375"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0" name="Gerade Verbindung 79">
              <a:extLst>
                <a:ext uri="{FF2B5EF4-FFF2-40B4-BE49-F238E27FC236}">
                  <a16:creationId xmlns:a16="http://schemas.microsoft.com/office/drawing/2014/main" id="{39BD4352-EE96-9DA7-4DF3-D24521552E8D}"/>
                </a:ext>
              </a:extLst>
            </p:cNvPr>
            <p:cNvCxnSpPr>
              <a:cxnSpLocks noGrp="1" noRot="1" noMove="1" noResize="1" noEditPoints="1" noAdjustHandles="1" noChangeArrowheads="1" noChangeShapeType="1"/>
            </p:cNvCxnSpPr>
            <p:nvPr userDrawn="1"/>
          </p:nvCxnSpPr>
          <p:spPr>
            <a:xfrm>
              <a:off x="6175375"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1" name="Gerade Verbindung 81">
              <a:extLst>
                <a:ext uri="{FF2B5EF4-FFF2-40B4-BE49-F238E27FC236}">
                  <a16:creationId xmlns:a16="http://schemas.microsoft.com/office/drawing/2014/main" id="{4D42256E-B2CD-F96D-0F47-E2F58C0B4712}"/>
                </a:ext>
              </a:extLst>
            </p:cNvPr>
            <p:cNvCxnSpPr>
              <a:cxnSpLocks noGrp="1" noRot="1" noMove="1" noResize="1" noEditPoints="1" noAdjustHandles="1" noChangeArrowheads="1" noChangeShapeType="1"/>
            </p:cNvCxnSpPr>
            <p:nvPr userDrawn="1"/>
          </p:nvCxnSpPr>
          <p:spPr>
            <a:xfrm>
              <a:off x="69342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2" name="Gerade Verbindung 82">
              <a:extLst>
                <a:ext uri="{FF2B5EF4-FFF2-40B4-BE49-F238E27FC236}">
                  <a16:creationId xmlns:a16="http://schemas.microsoft.com/office/drawing/2014/main" id="{C464E668-4713-0D49-B942-BCE92600852C}"/>
                </a:ext>
              </a:extLst>
            </p:cNvPr>
            <p:cNvCxnSpPr>
              <a:cxnSpLocks noGrp="1" noRot="1" noMove="1" noResize="1" noEditPoints="1" noAdjustHandles="1" noChangeArrowheads="1" noChangeShapeType="1"/>
            </p:cNvCxnSpPr>
            <p:nvPr userDrawn="1"/>
          </p:nvCxnSpPr>
          <p:spPr>
            <a:xfrm>
              <a:off x="69342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3" name="Gerade Verbindung 84">
              <a:extLst>
                <a:ext uri="{FF2B5EF4-FFF2-40B4-BE49-F238E27FC236}">
                  <a16:creationId xmlns:a16="http://schemas.microsoft.com/office/drawing/2014/main" id="{1D66EE20-8C4E-160E-88D0-E1007F78837A}"/>
                </a:ext>
              </a:extLst>
            </p:cNvPr>
            <p:cNvCxnSpPr>
              <a:cxnSpLocks noGrp="1" noRot="1" noMove="1" noResize="1" noEditPoints="1" noAdjustHandles="1" noChangeArrowheads="1" noChangeShapeType="1"/>
            </p:cNvCxnSpPr>
            <p:nvPr userDrawn="1"/>
          </p:nvCxnSpPr>
          <p:spPr>
            <a:xfrm>
              <a:off x="7114826"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4" name="Gerade Verbindung 85">
              <a:extLst>
                <a:ext uri="{FF2B5EF4-FFF2-40B4-BE49-F238E27FC236}">
                  <a16:creationId xmlns:a16="http://schemas.microsoft.com/office/drawing/2014/main" id="{A1B97ACE-3CAA-992B-1EE6-7D1F6192408A}"/>
                </a:ext>
              </a:extLst>
            </p:cNvPr>
            <p:cNvCxnSpPr>
              <a:cxnSpLocks noGrp="1" noRot="1" noMove="1" noResize="1" noEditPoints="1" noAdjustHandles="1" noChangeArrowheads="1" noChangeShapeType="1"/>
            </p:cNvCxnSpPr>
            <p:nvPr userDrawn="1"/>
          </p:nvCxnSpPr>
          <p:spPr>
            <a:xfrm>
              <a:off x="7114826"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5" name="Gerade Verbindung 87">
              <a:extLst>
                <a:ext uri="{FF2B5EF4-FFF2-40B4-BE49-F238E27FC236}">
                  <a16:creationId xmlns:a16="http://schemas.microsoft.com/office/drawing/2014/main" id="{2B84F017-E944-6170-5A49-D605942B7651}"/>
                </a:ext>
              </a:extLst>
            </p:cNvPr>
            <p:cNvCxnSpPr>
              <a:cxnSpLocks noGrp="1" noRot="1" noMove="1" noResize="1" noEditPoints="1" noAdjustHandles="1" noChangeArrowheads="1" noChangeShapeType="1"/>
            </p:cNvCxnSpPr>
            <p:nvPr userDrawn="1"/>
          </p:nvCxnSpPr>
          <p:spPr>
            <a:xfrm>
              <a:off x="78740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6" name="Gerade Verbindung 88">
              <a:extLst>
                <a:ext uri="{FF2B5EF4-FFF2-40B4-BE49-F238E27FC236}">
                  <a16:creationId xmlns:a16="http://schemas.microsoft.com/office/drawing/2014/main" id="{A270EB09-F7FA-AEE1-1115-8ED83882AD67}"/>
                </a:ext>
              </a:extLst>
            </p:cNvPr>
            <p:cNvCxnSpPr>
              <a:cxnSpLocks noGrp="1" noRot="1" noMove="1" noResize="1" noEditPoints="1" noAdjustHandles="1" noChangeArrowheads="1" noChangeShapeType="1"/>
            </p:cNvCxnSpPr>
            <p:nvPr userDrawn="1"/>
          </p:nvCxnSpPr>
          <p:spPr>
            <a:xfrm>
              <a:off x="78740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7" name="Gerade Verbindung 90">
              <a:extLst>
                <a:ext uri="{FF2B5EF4-FFF2-40B4-BE49-F238E27FC236}">
                  <a16:creationId xmlns:a16="http://schemas.microsoft.com/office/drawing/2014/main" id="{4A2D8875-B51C-4CE6-6AF6-017258F81C29}"/>
                </a:ext>
              </a:extLst>
            </p:cNvPr>
            <p:cNvCxnSpPr>
              <a:cxnSpLocks noGrp="1" noRot="1" noMove="1" noResize="1" noEditPoints="1" noAdjustHandles="1" noChangeArrowheads="1" noChangeShapeType="1"/>
            </p:cNvCxnSpPr>
            <p:nvPr userDrawn="1"/>
          </p:nvCxnSpPr>
          <p:spPr>
            <a:xfrm>
              <a:off x="8054975"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8" name="Gerade Verbindung 91">
              <a:extLst>
                <a:ext uri="{FF2B5EF4-FFF2-40B4-BE49-F238E27FC236}">
                  <a16:creationId xmlns:a16="http://schemas.microsoft.com/office/drawing/2014/main" id="{C0EBBF77-7AF4-747C-A5E2-8767995917BA}"/>
                </a:ext>
              </a:extLst>
            </p:cNvPr>
            <p:cNvCxnSpPr>
              <a:cxnSpLocks noGrp="1" noRot="1" noMove="1" noResize="1" noEditPoints="1" noAdjustHandles="1" noChangeArrowheads="1" noChangeShapeType="1"/>
            </p:cNvCxnSpPr>
            <p:nvPr userDrawn="1"/>
          </p:nvCxnSpPr>
          <p:spPr>
            <a:xfrm>
              <a:off x="8054975"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9" name="Gerade Verbindung 93">
              <a:extLst>
                <a:ext uri="{FF2B5EF4-FFF2-40B4-BE49-F238E27FC236}">
                  <a16:creationId xmlns:a16="http://schemas.microsoft.com/office/drawing/2014/main" id="{C251888A-1FCC-4208-6BE6-98CF54D52C9B}"/>
                </a:ext>
              </a:extLst>
            </p:cNvPr>
            <p:cNvCxnSpPr>
              <a:cxnSpLocks noGrp="1" noRot="1" noMove="1" noResize="1" noEditPoints="1" noAdjustHandles="1" noChangeArrowheads="1" noChangeShapeType="1"/>
            </p:cNvCxnSpPr>
            <p:nvPr userDrawn="1"/>
          </p:nvCxnSpPr>
          <p:spPr>
            <a:xfrm>
              <a:off x="88138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0" name="Gerade Verbindung 94">
              <a:extLst>
                <a:ext uri="{FF2B5EF4-FFF2-40B4-BE49-F238E27FC236}">
                  <a16:creationId xmlns:a16="http://schemas.microsoft.com/office/drawing/2014/main" id="{F246607D-49DB-A813-0AF1-14FA62818D65}"/>
                </a:ext>
              </a:extLst>
            </p:cNvPr>
            <p:cNvCxnSpPr>
              <a:cxnSpLocks noGrp="1" noRot="1" noMove="1" noResize="1" noEditPoints="1" noAdjustHandles="1" noChangeArrowheads="1" noChangeShapeType="1"/>
            </p:cNvCxnSpPr>
            <p:nvPr userDrawn="1"/>
          </p:nvCxnSpPr>
          <p:spPr>
            <a:xfrm>
              <a:off x="88138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1" name="Gerade Verbindung 96">
              <a:extLst>
                <a:ext uri="{FF2B5EF4-FFF2-40B4-BE49-F238E27FC236}">
                  <a16:creationId xmlns:a16="http://schemas.microsoft.com/office/drawing/2014/main" id="{24939137-3F33-2BD0-FDF4-FF6D8DDAA249}"/>
                </a:ext>
              </a:extLst>
            </p:cNvPr>
            <p:cNvCxnSpPr>
              <a:cxnSpLocks noGrp="1" noRot="1" noMove="1" noResize="1" noEditPoints="1" noAdjustHandles="1" noChangeArrowheads="1" noChangeShapeType="1"/>
            </p:cNvCxnSpPr>
            <p:nvPr userDrawn="1"/>
          </p:nvCxnSpPr>
          <p:spPr>
            <a:xfrm>
              <a:off x="8994775"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2" name="Gerade Verbindung 97">
              <a:extLst>
                <a:ext uri="{FF2B5EF4-FFF2-40B4-BE49-F238E27FC236}">
                  <a16:creationId xmlns:a16="http://schemas.microsoft.com/office/drawing/2014/main" id="{FE3AECA4-4A9A-A00F-9CA7-3EE751062A73}"/>
                </a:ext>
              </a:extLst>
            </p:cNvPr>
            <p:cNvCxnSpPr>
              <a:cxnSpLocks noGrp="1" noRot="1" noMove="1" noResize="1" noEditPoints="1" noAdjustHandles="1" noChangeArrowheads="1" noChangeShapeType="1"/>
            </p:cNvCxnSpPr>
            <p:nvPr userDrawn="1"/>
          </p:nvCxnSpPr>
          <p:spPr>
            <a:xfrm>
              <a:off x="8994775"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3" name="Gerade Verbindung 99">
              <a:extLst>
                <a:ext uri="{FF2B5EF4-FFF2-40B4-BE49-F238E27FC236}">
                  <a16:creationId xmlns:a16="http://schemas.microsoft.com/office/drawing/2014/main" id="{C2ECA673-C857-6DAE-186E-81C76CF156D6}"/>
                </a:ext>
              </a:extLst>
            </p:cNvPr>
            <p:cNvCxnSpPr>
              <a:cxnSpLocks noGrp="1" noRot="1" noMove="1" noResize="1" noEditPoints="1" noAdjustHandles="1" noChangeArrowheads="1" noChangeShapeType="1"/>
            </p:cNvCxnSpPr>
            <p:nvPr userDrawn="1"/>
          </p:nvCxnSpPr>
          <p:spPr>
            <a:xfrm>
              <a:off x="9751003"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4" name="Gerade Verbindung 100">
              <a:extLst>
                <a:ext uri="{FF2B5EF4-FFF2-40B4-BE49-F238E27FC236}">
                  <a16:creationId xmlns:a16="http://schemas.microsoft.com/office/drawing/2014/main" id="{8326BB2C-A518-09C2-9A66-B3A44D82EF35}"/>
                </a:ext>
              </a:extLst>
            </p:cNvPr>
            <p:cNvCxnSpPr>
              <a:cxnSpLocks noGrp="1" noRot="1" noMove="1" noResize="1" noEditPoints="1" noAdjustHandles="1" noChangeArrowheads="1" noChangeShapeType="1"/>
            </p:cNvCxnSpPr>
            <p:nvPr userDrawn="1"/>
          </p:nvCxnSpPr>
          <p:spPr>
            <a:xfrm>
              <a:off x="9751003"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5" name="Gerade Verbindung 102">
              <a:extLst>
                <a:ext uri="{FF2B5EF4-FFF2-40B4-BE49-F238E27FC236}">
                  <a16:creationId xmlns:a16="http://schemas.microsoft.com/office/drawing/2014/main" id="{4B1A7158-C55D-1F87-5DD6-7558599C985F}"/>
                </a:ext>
              </a:extLst>
            </p:cNvPr>
            <p:cNvCxnSpPr>
              <a:cxnSpLocks noGrp="1" noRot="1" noMove="1" noResize="1" noEditPoints="1" noAdjustHandles="1" noChangeArrowheads="1" noChangeShapeType="1"/>
            </p:cNvCxnSpPr>
            <p:nvPr userDrawn="1"/>
          </p:nvCxnSpPr>
          <p:spPr>
            <a:xfrm>
              <a:off x="9928225"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6" name="Gerade Verbindung 103">
              <a:extLst>
                <a:ext uri="{FF2B5EF4-FFF2-40B4-BE49-F238E27FC236}">
                  <a16:creationId xmlns:a16="http://schemas.microsoft.com/office/drawing/2014/main" id="{66A99086-40D6-73FF-05DE-4066A32BC16D}"/>
                </a:ext>
              </a:extLst>
            </p:cNvPr>
            <p:cNvCxnSpPr>
              <a:cxnSpLocks noGrp="1" noRot="1" noMove="1" noResize="1" noEditPoints="1" noAdjustHandles="1" noChangeArrowheads="1" noChangeShapeType="1"/>
            </p:cNvCxnSpPr>
            <p:nvPr userDrawn="1"/>
          </p:nvCxnSpPr>
          <p:spPr>
            <a:xfrm>
              <a:off x="9928225"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7" name="Gerade Verbindung 105">
              <a:extLst>
                <a:ext uri="{FF2B5EF4-FFF2-40B4-BE49-F238E27FC236}">
                  <a16:creationId xmlns:a16="http://schemas.microsoft.com/office/drawing/2014/main" id="{2AE47929-929D-57B6-8921-A620C88D13C7}"/>
                </a:ext>
              </a:extLst>
            </p:cNvPr>
            <p:cNvCxnSpPr>
              <a:cxnSpLocks noGrp="1" noRot="1" noMove="1" noResize="1" noEditPoints="1" noAdjustHandles="1" noChangeArrowheads="1" noChangeShapeType="1"/>
            </p:cNvCxnSpPr>
            <p:nvPr userDrawn="1"/>
          </p:nvCxnSpPr>
          <p:spPr>
            <a:xfrm>
              <a:off x="10690225"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8" name="Gerade Verbindung 106">
              <a:extLst>
                <a:ext uri="{FF2B5EF4-FFF2-40B4-BE49-F238E27FC236}">
                  <a16:creationId xmlns:a16="http://schemas.microsoft.com/office/drawing/2014/main" id="{2F9CD697-F9C1-F5E0-F264-BF2530707568}"/>
                </a:ext>
              </a:extLst>
            </p:cNvPr>
            <p:cNvCxnSpPr>
              <a:cxnSpLocks noGrp="1" noRot="1" noMove="1" noResize="1" noEditPoints="1" noAdjustHandles="1" noChangeArrowheads="1" noChangeShapeType="1"/>
            </p:cNvCxnSpPr>
            <p:nvPr userDrawn="1"/>
          </p:nvCxnSpPr>
          <p:spPr>
            <a:xfrm>
              <a:off x="10690225"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9" name="Gerade Verbindung 108">
              <a:extLst>
                <a:ext uri="{FF2B5EF4-FFF2-40B4-BE49-F238E27FC236}">
                  <a16:creationId xmlns:a16="http://schemas.microsoft.com/office/drawing/2014/main" id="{EB810437-B4EF-6B5B-16FA-4909F6DC3F61}"/>
                </a:ext>
              </a:extLst>
            </p:cNvPr>
            <p:cNvCxnSpPr>
              <a:cxnSpLocks noGrp="1" noRot="1" noMove="1" noResize="1" noEditPoints="1" noAdjustHandles="1" noChangeArrowheads="1" noChangeShapeType="1"/>
            </p:cNvCxnSpPr>
            <p:nvPr userDrawn="1"/>
          </p:nvCxnSpPr>
          <p:spPr>
            <a:xfrm>
              <a:off x="10868025"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0" name="Gerade Verbindung 109">
              <a:extLst>
                <a:ext uri="{FF2B5EF4-FFF2-40B4-BE49-F238E27FC236}">
                  <a16:creationId xmlns:a16="http://schemas.microsoft.com/office/drawing/2014/main" id="{A5B51F0D-2CCB-72FA-6620-CF8147D5AED5}"/>
                </a:ext>
              </a:extLst>
            </p:cNvPr>
            <p:cNvCxnSpPr>
              <a:cxnSpLocks noGrp="1" noRot="1" noMove="1" noResize="1" noEditPoints="1" noAdjustHandles="1" noChangeArrowheads="1" noChangeShapeType="1"/>
            </p:cNvCxnSpPr>
            <p:nvPr userDrawn="1"/>
          </p:nvCxnSpPr>
          <p:spPr>
            <a:xfrm>
              <a:off x="10868025"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1" name="Gerade Verbindung 111">
              <a:extLst>
                <a:ext uri="{FF2B5EF4-FFF2-40B4-BE49-F238E27FC236}">
                  <a16:creationId xmlns:a16="http://schemas.microsoft.com/office/drawing/2014/main" id="{C81769F6-8825-55DB-7045-2B88DAE2B08D}"/>
                </a:ext>
              </a:extLst>
            </p:cNvPr>
            <p:cNvCxnSpPr>
              <a:cxnSpLocks noGrp="1" noRot="1" noMove="1" noResize="1" noEditPoints="1" noAdjustHandles="1" noChangeArrowheads="1" noChangeShapeType="1"/>
            </p:cNvCxnSpPr>
            <p:nvPr userDrawn="1"/>
          </p:nvCxnSpPr>
          <p:spPr>
            <a:xfrm>
              <a:off x="11628438"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2" name="Gerade Verbindung 112">
              <a:extLst>
                <a:ext uri="{FF2B5EF4-FFF2-40B4-BE49-F238E27FC236}">
                  <a16:creationId xmlns:a16="http://schemas.microsoft.com/office/drawing/2014/main" id="{5F47E905-8DE2-5506-B248-F6CBA8A843D3}"/>
                </a:ext>
              </a:extLst>
            </p:cNvPr>
            <p:cNvCxnSpPr>
              <a:cxnSpLocks noGrp="1" noRot="1" noMove="1" noResize="1" noEditPoints="1" noAdjustHandles="1" noChangeArrowheads="1" noChangeShapeType="1"/>
            </p:cNvCxnSpPr>
            <p:nvPr userDrawn="1"/>
          </p:nvCxnSpPr>
          <p:spPr>
            <a:xfrm>
              <a:off x="11628438"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3" name="Gerade Verbindung 114">
              <a:extLst>
                <a:ext uri="{FF2B5EF4-FFF2-40B4-BE49-F238E27FC236}">
                  <a16:creationId xmlns:a16="http://schemas.microsoft.com/office/drawing/2014/main" id="{4DFB3B56-2D06-92FB-5924-CF1A4CE12233}"/>
                </a:ext>
              </a:extLst>
            </p:cNvPr>
            <p:cNvCxnSpPr>
              <a:cxnSpLocks noGrp="1" noRot="1" noMove="1" noResize="1" noEditPoints="1" noAdjustHandles="1" noChangeArrowheads="1" noChangeShapeType="1"/>
            </p:cNvCxnSpPr>
            <p:nvPr userDrawn="1"/>
          </p:nvCxnSpPr>
          <p:spPr>
            <a:xfrm rot="5400000">
              <a:off x="-360000" y="151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4" name="Gerade Verbindung 116">
              <a:extLst>
                <a:ext uri="{FF2B5EF4-FFF2-40B4-BE49-F238E27FC236}">
                  <a16:creationId xmlns:a16="http://schemas.microsoft.com/office/drawing/2014/main" id="{1AA76446-67E6-A39F-63D0-6DD4B4CBB0D8}"/>
                </a:ext>
              </a:extLst>
            </p:cNvPr>
            <p:cNvCxnSpPr>
              <a:cxnSpLocks noGrp="1" noRot="1" noMove="1" noResize="1" noEditPoints="1" noAdjustHandles="1" noChangeArrowheads="1" noChangeShapeType="1"/>
            </p:cNvCxnSpPr>
            <p:nvPr userDrawn="1"/>
          </p:nvCxnSpPr>
          <p:spPr>
            <a:xfrm rot="5400000">
              <a:off x="-360000" y="6084838"/>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5" name="Gerade Verbindung 117">
              <a:extLst>
                <a:ext uri="{FF2B5EF4-FFF2-40B4-BE49-F238E27FC236}">
                  <a16:creationId xmlns:a16="http://schemas.microsoft.com/office/drawing/2014/main" id="{C78F525B-DACB-F3A0-427D-FB0CC15EEACF}"/>
                </a:ext>
              </a:extLst>
            </p:cNvPr>
            <p:cNvCxnSpPr>
              <a:cxnSpLocks noGrp="1" noRot="1" noMove="1" noResize="1" noEditPoints="1" noAdjustHandles="1" noChangeArrowheads="1" noChangeShapeType="1"/>
            </p:cNvCxnSpPr>
            <p:nvPr userDrawn="1"/>
          </p:nvCxnSpPr>
          <p:spPr>
            <a:xfrm rot="5400000">
              <a:off x="12423600" y="151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6" name="Gerade Verbindung 118">
              <a:extLst>
                <a:ext uri="{FF2B5EF4-FFF2-40B4-BE49-F238E27FC236}">
                  <a16:creationId xmlns:a16="http://schemas.microsoft.com/office/drawing/2014/main" id="{3ADB9953-9802-ED91-C5C3-2DFC505F93CC}"/>
                </a:ext>
              </a:extLst>
            </p:cNvPr>
            <p:cNvCxnSpPr>
              <a:cxnSpLocks noGrp="1" noRot="1" noMove="1" noResize="1" noEditPoints="1" noAdjustHandles="1" noChangeArrowheads="1" noChangeShapeType="1"/>
            </p:cNvCxnSpPr>
            <p:nvPr userDrawn="1"/>
          </p:nvCxnSpPr>
          <p:spPr>
            <a:xfrm rot="5400000">
              <a:off x="12423600" y="6084838"/>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2" name="Picture placeholder" descr="Illustrative image or video">
            <a:extLst>
              <a:ext uri="{FF2B5EF4-FFF2-40B4-BE49-F238E27FC236}">
                <a16:creationId xmlns:a16="http://schemas.microsoft.com/office/drawing/2014/main" id="{95C6C4D6-4FDB-8CC9-BE90-7E80FB2370C0}"/>
              </a:ext>
            </a:extLst>
          </p:cNvPr>
          <p:cNvSpPr>
            <a:spLocks noGrp="1"/>
          </p:cNvSpPr>
          <p:nvPr>
            <p:ph type="pic" sz="quarter" idx="17" hasCustomPrompt="1"/>
          </p:nvPr>
        </p:nvSpPr>
        <p:spPr>
          <a:xfrm>
            <a:off x="7115375" y="0"/>
            <a:ext cx="5054400" cy="6858000"/>
          </a:xfrm>
          <a:noFill/>
        </p:spPr>
        <p:txBody>
          <a:bodyPr lIns="144000" tIns="396000" rIns="180000" bIns="108000"/>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b="1">
                <a:solidFill>
                  <a:schemeClr val="tx1"/>
                </a:solidFill>
              </a:defRPr>
            </a:lvl1pPr>
          </a:lstStyle>
          <a:p>
            <a:r>
              <a:rPr lang="en-US"/>
              <a:t>Insert picture </a:t>
            </a:r>
            <a:br>
              <a:rPr lang="en-US"/>
            </a:br>
            <a:r>
              <a:rPr lang="en-US"/>
              <a:t>or video.</a:t>
            </a:r>
            <a:br>
              <a:rPr lang="en-US"/>
            </a:br>
            <a:br>
              <a:rPr lang="en-US"/>
            </a:br>
            <a:r>
              <a:rPr lang="en-US"/>
              <a:t>Alternatively, delete </a:t>
            </a:r>
            <a:br>
              <a:rPr lang="en-US"/>
            </a:br>
            <a:r>
              <a:rPr lang="en-US"/>
              <a:t>the media frame </a:t>
            </a:r>
            <a:br>
              <a:rPr lang="en-US"/>
            </a:br>
            <a:r>
              <a:rPr lang="en-US"/>
              <a:t>to get a plain text </a:t>
            </a:r>
            <a:br>
              <a:rPr lang="en-US"/>
            </a:br>
            <a:r>
              <a:rPr lang="en-US"/>
              <a:t>table of contents.</a:t>
            </a:r>
          </a:p>
        </p:txBody>
      </p:sp>
      <p:sp>
        <p:nvSpPr>
          <p:cNvPr id="13" name="Headline"/>
          <p:cNvSpPr>
            <a:spLocks noGrp="1"/>
          </p:cNvSpPr>
          <p:nvPr>
            <p:ph type="title" hasCustomPrompt="1"/>
          </p:nvPr>
        </p:nvSpPr>
        <p:spPr>
          <a:xfrm>
            <a:off x="540001" y="219599"/>
            <a:ext cx="5461200" cy="832913"/>
          </a:xfrm>
        </p:spPr>
        <p:txBody>
          <a:bodyPr/>
          <a:lstStyle>
            <a:lvl1pPr>
              <a:defRPr b="0">
                <a:solidFill>
                  <a:schemeClr val="tx2"/>
                </a:solidFill>
              </a:defRPr>
            </a:lvl1pPr>
          </a:lstStyle>
          <a:p>
            <a:r>
              <a:rPr lang="en-US"/>
              <a:t>Contents SH-Bree-Headline 27 pt</a:t>
            </a:r>
            <a:br>
              <a:rPr lang="en-US"/>
            </a:br>
            <a:r>
              <a:rPr lang="en-US" noProof="0"/>
              <a:t>Optionally white for second line</a:t>
            </a:r>
          </a:p>
        </p:txBody>
      </p:sp>
      <p:sp>
        <p:nvSpPr>
          <p:cNvPr id="23" name="Content"/>
          <p:cNvSpPr>
            <a:spLocks noGrp="1"/>
          </p:cNvSpPr>
          <p:nvPr>
            <p:ph type="body" sz="quarter" idx="16" hasCustomPrompt="1"/>
          </p:nvPr>
        </p:nvSpPr>
        <p:spPr>
          <a:xfrm>
            <a:off x="540000" y="1623600"/>
            <a:ext cx="5461200" cy="4570825"/>
          </a:xfrm>
        </p:spPr>
        <p:txBody>
          <a:bodyPr/>
          <a:lstStyle>
            <a:lvl1pPr marL="0" indent="0">
              <a:spcBef>
                <a:spcPts val="900"/>
              </a:spcBef>
              <a:spcAft>
                <a:spcPts val="0"/>
              </a:spcAft>
              <a:buClr>
                <a:schemeClr val="tx1"/>
              </a:buClr>
              <a:buFont typeface="Arial" panose="020B0604020202020204" pitchFamily="34" charset="0"/>
              <a:buNone/>
              <a:tabLst>
                <a:tab pos="5451475" algn="r"/>
              </a:tabLst>
              <a:defRPr lang="en-US" sz="1800" b="1" kern="1200" noProof="0" dirty="0" smtClean="0">
                <a:solidFill>
                  <a:schemeClr val="tx2"/>
                </a:solidFill>
                <a:latin typeface="+mn-lt"/>
                <a:ea typeface="+mn-ea"/>
                <a:cs typeface="+mn-cs"/>
              </a:defRPr>
            </a:lvl1pPr>
            <a:lvl2pPr marL="0" indent="0">
              <a:buFont typeface="Arial" panose="020B0604020202020204" pitchFamily="34" charset="0"/>
              <a:buNone/>
              <a:tabLst>
                <a:tab pos="5451475" algn="r"/>
              </a:tabLst>
              <a:defRPr b="0">
                <a:solidFill>
                  <a:schemeClr val="tx1"/>
                </a:solidFill>
              </a:defRPr>
            </a:lvl2pPr>
            <a:lvl3pPr marL="216000" indent="-216000">
              <a:spcAft>
                <a:spcPts val="0"/>
              </a:spcAft>
              <a:buClr>
                <a:schemeClr val="tx2"/>
              </a:buClr>
              <a:buFont typeface="Arial" panose="020B0604020202020204" pitchFamily="34" charset="0"/>
              <a:buChar char="•"/>
              <a:tabLst>
                <a:tab pos="5451475" algn="r"/>
              </a:tabLst>
              <a:defRPr/>
            </a:lvl3pPr>
            <a:lvl4pPr marL="432000" indent="-216000">
              <a:buClr>
                <a:schemeClr val="tx2"/>
              </a:buClr>
              <a:buFont typeface="Arial" panose="020B0604020202020204" pitchFamily="34" charset="0"/>
              <a:buChar char="•"/>
              <a:tabLst>
                <a:tab pos="5451475" algn="r"/>
              </a:tabLst>
              <a:defRPr b="0"/>
            </a:lvl4pPr>
            <a:lvl5pPr marL="0" indent="0">
              <a:buNone/>
              <a:tabLst>
                <a:tab pos="5451475" algn="r"/>
              </a:tabLst>
              <a:defRPr b="1"/>
            </a:lvl5pPr>
            <a:lvl6pPr marL="0" indent="0">
              <a:spcBef>
                <a:spcPts val="600"/>
              </a:spcBef>
              <a:buNone/>
              <a:tabLst>
                <a:tab pos="5451475" algn="r"/>
              </a:tabLst>
              <a:defRPr sz="1600" b="1">
                <a:solidFill>
                  <a:schemeClr val="tx2"/>
                </a:solidFill>
              </a:defRPr>
            </a:lvl6pPr>
            <a:lvl7pPr marL="0" indent="0">
              <a:lnSpc>
                <a:spcPct val="100000"/>
              </a:lnSpc>
              <a:spcBef>
                <a:spcPts val="0"/>
              </a:spcBef>
              <a:spcAft>
                <a:spcPts val="0"/>
              </a:spcAft>
              <a:buNone/>
              <a:tabLst>
                <a:tab pos="5451475" algn="r"/>
              </a:tabLst>
              <a:defRPr sz="1600"/>
            </a:lvl7pPr>
            <a:lvl8pPr marL="216000">
              <a:lnSpc>
                <a:spcPct val="100000"/>
              </a:lnSpc>
              <a:spcBef>
                <a:spcPts val="0"/>
              </a:spcBef>
              <a:spcAft>
                <a:spcPts val="0"/>
              </a:spcAft>
              <a:buClr>
                <a:schemeClr val="tx2"/>
              </a:buClr>
              <a:tabLst>
                <a:tab pos="5451475" algn="r"/>
              </a:tabLst>
              <a:defRPr sz="1600"/>
            </a:lvl8pPr>
            <a:lvl9pPr marL="432000" indent="-216000">
              <a:lnSpc>
                <a:spcPct val="100000"/>
              </a:lnSpc>
              <a:spcBef>
                <a:spcPts val="0"/>
              </a:spcBef>
              <a:spcAft>
                <a:spcPts val="0"/>
              </a:spcAft>
              <a:buClr>
                <a:schemeClr val="tx2"/>
              </a:buClr>
              <a:buFont typeface="Arial" panose="020B0604020202020204" pitchFamily="34" charset="0"/>
              <a:buChar char="•"/>
              <a:tabLst>
                <a:tab pos="5451475" algn="r"/>
              </a:tabLst>
              <a:defRPr sz="1600"/>
            </a:lvl9pPr>
          </a:lstStyle>
          <a:p>
            <a:pPr lvl="0"/>
            <a:r>
              <a:rPr lang="en-US" noProof="0"/>
              <a:t>Text Calibri Bold 18 pt</a:t>
            </a:r>
          </a:p>
          <a:p>
            <a:pPr lvl="1"/>
            <a:r>
              <a:rPr lang="en-US" noProof="0"/>
              <a:t>Text Calibri 18 pt</a:t>
            </a:r>
          </a:p>
          <a:p>
            <a:pPr lvl="2"/>
            <a:r>
              <a:rPr lang="en-US" noProof="0"/>
              <a:t>Text Calibri 18 pt</a:t>
            </a:r>
          </a:p>
          <a:p>
            <a:pPr lvl="0"/>
            <a:r>
              <a:rPr lang="en-US" noProof="0"/>
              <a:t>Text Calibri Bold 18 pt</a:t>
            </a:r>
          </a:p>
          <a:p>
            <a:pPr lvl="1"/>
            <a:r>
              <a:rPr lang="en-US" noProof="0"/>
              <a:t>Text Calibri 18 pt</a:t>
            </a:r>
          </a:p>
          <a:p>
            <a:pPr lvl="2"/>
            <a:r>
              <a:rPr lang="en-US" noProof="0"/>
              <a:t>Text Calibri 18 pt</a:t>
            </a:r>
          </a:p>
        </p:txBody>
      </p:sp>
      <p:sp>
        <p:nvSpPr>
          <p:cNvPr id="19" name="Footnote"/>
          <p:cNvSpPr>
            <a:spLocks noGrp="1"/>
          </p:cNvSpPr>
          <p:nvPr>
            <p:ph type="body" sz="quarter" idx="15" hasCustomPrompt="1"/>
          </p:nvPr>
        </p:nvSpPr>
        <p:spPr>
          <a:xfrm>
            <a:off x="540000" y="6297348"/>
            <a:ext cx="5461200" cy="360000"/>
          </a:xfrm>
        </p:spPr>
        <p:txBody>
          <a:bodyPr anchor="b" anchorCtr="0">
            <a:noAutofit/>
          </a:bodyPr>
          <a:lstStyle>
            <a:lvl1pPr>
              <a:lnSpc>
                <a:spcPct val="100000"/>
              </a:lnSpc>
              <a:defRPr sz="1000" b="0"/>
            </a:lvl1pPr>
          </a:lstStyle>
          <a:p>
            <a:r>
              <a:rPr lang="en-US"/>
              <a:t>Click to add footnote</a:t>
            </a:r>
            <a:br>
              <a:rPr lang="en-US"/>
            </a:br>
            <a:r>
              <a:rPr lang="en-US"/>
              <a:t>second line</a:t>
            </a:r>
          </a:p>
        </p:txBody>
      </p:sp>
      <p:sp>
        <p:nvSpPr>
          <p:cNvPr id="7" name="Author">
            <a:extLst>
              <a:ext uri="{FF2B5EF4-FFF2-40B4-BE49-F238E27FC236}">
                <a16:creationId xmlns:a16="http://schemas.microsoft.com/office/drawing/2014/main" id="{9FE57A10-C6FD-DB6F-7DEC-5589918799A6}"/>
              </a:ext>
              <a:ext uri="{C183D7F6-B498-43B3-948B-1728B52AA6E4}">
                <adec:decorative xmlns:adec="http://schemas.microsoft.com/office/drawing/2017/decorative" val="1"/>
              </a:ext>
            </a:extLst>
          </p:cNvPr>
          <p:cNvSpPr>
            <a:spLocks noGrp="1"/>
          </p:cNvSpPr>
          <p:nvPr>
            <p:ph type="ftr" sz="quarter" idx="19"/>
          </p:nvPr>
        </p:nvSpPr>
        <p:spPr/>
        <p:txBody>
          <a:bodyPr/>
          <a:lstStyle>
            <a:lvl1pPr>
              <a:defRPr>
                <a:solidFill>
                  <a:schemeClr val="tx1"/>
                </a:solidFill>
              </a:defRPr>
            </a:lvl1pPr>
          </a:lstStyle>
          <a:p>
            <a:r>
              <a:rPr lang="en-US"/>
              <a:t>Author | Department</a:t>
            </a:r>
          </a:p>
        </p:txBody>
      </p:sp>
      <p:sp>
        <p:nvSpPr>
          <p:cNvPr id="9" name="Slide Number">
            <a:extLst>
              <a:ext uri="{FF2B5EF4-FFF2-40B4-BE49-F238E27FC236}">
                <a16:creationId xmlns:a16="http://schemas.microsoft.com/office/drawing/2014/main" id="{7EBCDB63-1562-FC59-31E8-4E90CDDE414D}"/>
              </a:ext>
              <a:ext uri="{C183D7F6-B498-43B3-948B-1728B52AA6E4}">
                <adec:decorative xmlns:adec="http://schemas.microsoft.com/office/drawing/2017/decorative" val="1"/>
              </a:ext>
            </a:extLst>
          </p:cNvPr>
          <p:cNvSpPr>
            <a:spLocks noGrp="1"/>
          </p:cNvSpPr>
          <p:nvPr>
            <p:ph type="sldNum" sz="quarter" idx="20"/>
          </p:nvPr>
        </p:nvSpPr>
        <p:spPr>
          <a:xfrm>
            <a:off x="11347638" y="6340471"/>
            <a:ext cx="280800" cy="144000"/>
          </a:xfrm>
        </p:spPr>
        <p:txBody>
          <a:bodyPr/>
          <a:lstStyle>
            <a:lvl1pPr>
              <a:defRPr>
                <a:solidFill>
                  <a:schemeClr val="tx1"/>
                </a:solidFill>
              </a:defRPr>
            </a:lvl1pPr>
          </a:lstStyle>
          <a:p>
            <a:fld id="{42B424FB-C8CA-40D0-9E9F-83B6197CB6E7}" type="slidenum">
              <a:rPr lang="en-US" smtClean="0"/>
              <a:pPr/>
              <a:t>‹#›</a:t>
            </a:fld>
            <a:endParaRPr lang="en-US"/>
          </a:p>
        </p:txBody>
      </p:sp>
      <p:sp>
        <p:nvSpPr>
          <p:cNvPr id="6" name="Restricted (Image slides)">
            <a:extLst>
              <a:ext uri="{FF2B5EF4-FFF2-40B4-BE49-F238E27FC236}">
                <a16:creationId xmlns:a16="http://schemas.microsoft.com/office/drawing/2014/main" id="{0331EC0D-BDA2-9C30-3EBB-7C7BF1D44790}"/>
              </a:ext>
              <a:ext uri="{C183D7F6-B498-43B3-948B-1728B52AA6E4}">
                <adec:decorative xmlns:adec="http://schemas.microsoft.com/office/drawing/2017/decorative" val="1"/>
              </a:ext>
            </a:extLst>
          </p:cNvPr>
          <p:cNvSpPr>
            <a:spLocks noGrp="1"/>
          </p:cNvSpPr>
          <p:nvPr>
            <p:ph type="dt" sz="half" idx="18"/>
          </p:nvPr>
        </p:nvSpPr>
        <p:spPr/>
        <p:txBody>
          <a:bodyPr/>
          <a:lstStyle>
            <a:lvl1pPr>
              <a:defRPr>
                <a:solidFill>
                  <a:schemeClr val="tx1"/>
                </a:solidFill>
              </a:defRPr>
            </a:lvl1pPr>
          </a:lstStyle>
          <a:p>
            <a:r>
              <a:rPr lang="de-DE"/>
              <a:t>Restricted © Siemens Healthineers</a:t>
            </a:r>
            <a:endParaRPr lang="en-US"/>
          </a:p>
        </p:txBody>
      </p:sp>
    </p:spTree>
    <p:extLst>
      <p:ext uri="{BB962C8B-B14F-4D97-AF65-F5344CB8AC3E}">
        <p14:creationId xmlns:p14="http://schemas.microsoft.com/office/powerpoint/2010/main" val="3927312410"/>
      </p:ext>
    </p:extLst>
  </p:cSld>
  <p:clrMapOvr>
    <a:overrideClrMapping bg1="dk1" tx1="lt1" bg2="dk2" tx2="lt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ntroduction/Table of content Picture">
    <p:spTree>
      <p:nvGrpSpPr>
        <p:cNvPr id="1" name=""/>
        <p:cNvGrpSpPr/>
        <p:nvPr/>
      </p:nvGrpSpPr>
      <p:grpSpPr>
        <a:xfrm>
          <a:off x="0" y="0"/>
          <a:ext cx="0" cy="0"/>
          <a:chOff x="0" y="0"/>
          <a:chExt cx="0" cy="0"/>
        </a:xfrm>
      </p:grpSpPr>
      <p:grpSp>
        <p:nvGrpSpPr>
          <p:cNvPr id="11" name="Marker">
            <a:extLst>
              <a:ext uri="{FF2B5EF4-FFF2-40B4-BE49-F238E27FC236}">
                <a16:creationId xmlns:a16="http://schemas.microsoft.com/office/drawing/2014/main" id="{5DB840FB-A90D-9BEF-9274-391F07D22397}"/>
              </a:ext>
              <a:ext uri="{C183D7F6-B498-43B3-948B-1728B52AA6E4}">
                <adec:decorative xmlns:adec="http://schemas.microsoft.com/office/drawing/2017/decorative" val="1"/>
              </a:ext>
            </a:extLst>
          </p:cNvPr>
          <p:cNvGrpSpPr>
            <a:grpSpLocks noGrp="1" noUngrp="1" noRot="1" noMove="1" noResize="1"/>
          </p:cNvGrpSpPr>
          <p:nvPr userDrawn="1"/>
        </p:nvGrpSpPr>
        <p:grpSpPr>
          <a:xfrm>
            <a:off x="-468000" y="-360000"/>
            <a:ext cx="12999600" cy="7578000"/>
            <a:chOff x="-468000" y="-360000"/>
            <a:chExt cx="12999600" cy="7578000"/>
          </a:xfrm>
        </p:grpSpPr>
        <p:cxnSp>
          <p:nvCxnSpPr>
            <p:cNvPr id="12" name="Gerade Verbindung 40">
              <a:extLst>
                <a:ext uri="{FF2B5EF4-FFF2-40B4-BE49-F238E27FC236}">
                  <a16:creationId xmlns:a16="http://schemas.microsoft.com/office/drawing/2014/main" id="{0907D8CD-D510-BFC9-618D-425EB3EA3099}"/>
                </a:ext>
              </a:extLst>
            </p:cNvPr>
            <p:cNvCxnSpPr>
              <a:cxnSpLocks noGrp="1" noRot="1" noMove="1" noResize="1" noEditPoints="1" noAdjustHandles="1" noChangeArrowheads="1" noChangeShapeType="1"/>
            </p:cNvCxnSpPr>
            <p:nvPr userDrawn="1"/>
          </p:nvCxnSpPr>
          <p:spPr>
            <a:xfrm>
              <a:off x="5400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4" name="Gerade Verbindung 42">
              <a:extLst>
                <a:ext uri="{FF2B5EF4-FFF2-40B4-BE49-F238E27FC236}">
                  <a16:creationId xmlns:a16="http://schemas.microsoft.com/office/drawing/2014/main" id="{C003AF12-7D84-FB59-18E7-1A3AF31DC88B}"/>
                </a:ext>
              </a:extLst>
            </p:cNvPr>
            <p:cNvCxnSpPr>
              <a:cxnSpLocks noGrp="1" noRot="1" noMove="1" noResize="1" noEditPoints="1" noAdjustHandles="1" noChangeArrowheads="1" noChangeShapeType="1"/>
            </p:cNvCxnSpPr>
            <p:nvPr userDrawn="1"/>
          </p:nvCxnSpPr>
          <p:spPr>
            <a:xfrm>
              <a:off x="5400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5" name="Gerade Verbindung 45">
              <a:extLst>
                <a:ext uri="{FF2B5EF4-FFF2-40B4-BE49-F238E27FC236}">
                  <a16:creationId xmlns:a16="http://schemas.microsoft.com/office/drawing/2014/main" id="{1EDAEB7F-34C0-8032-F2FD-1F1E90835A36}"/>
                </a:ext>
              </a:extLst>
            </p:cNvPr>
            <p:cNvCxnSpPr>
              <a:cxnSpLocks noGrp="1" noRot="1" noMove="1" noResize="1" noEditPoints="1" noAdjustHandles="1" noChangeArrowheads="1" noChangeShapeType="1"/>
            </p:cNvCxnSpPr>
            <p:nvPr userDrawn="1"/>
          </p:nvCxnSpPr>
          <p:spPr>
            <a:xfrm>
              <a:off x="12996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6" name="Gerade Verbindung 46">
              <a:extLst>
                <a:ext uri="{FF2B5EF4-FFF2-40B4-BE49-F238E27FC236}">
                  <a16:creationId xmlns:a16="http://schemas.microsoft.com/office/drawing/2014/main" id="{61C881E4-C74D-5372-5BA4-511F3CF46219}"/>
                </a:ext>
              </a:extLst>
            </p:cNvPr>
            <p:cNvCxnSpPr>
              <a:cxnSpLocks noGrp="1" noRot="1" noMove="1" noResize="1" noEditPoints="1" noAdjustHandles="1" noChangeArrowheads="1" noChangeShapeType="1"/>
            </p:cNvCxnSpPr>
            <p:nvPr userDrawn="1"/>
          </p:nvCxnSpPr>
          <p:spPr>
            <a:xfrm>
              <a:off x="12996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7" name="Gerade Verbindung 48">
              <a:extLst>
                <a:ext uri="{FF2B5EF4-FFF2-40B4-BE49-F238E27FC236}">
                  <a16:creationId xmlns:a16="http://schemas.microsoft.com/office/drawing/2014/main" id="{F7E43127-A1D0-B297-7DB3-8DB2490D8DAC}"/>
                </a:ext>
              </a:extLst>
            </p:cNvPr>
            <p:cNvCxnSpPr>
              <a:cxnSpLocks noGrp="1" noRot="1" noMove="1" noResize="1" noEditPoints="1" noAdjustHandles="1" noChangeArrowheads="1" noChangeShapeType="1"/>
            </p:cNvCxnSpPr>
            <p:nvPr userDrawn="1"/>
          </p:nvCxnSpPr>
          <p:spPr>
            <a:xfrm>
              <a:off x="14796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8" name="Gerade Verbindung 49">
              <a:extLst>
                <a:ext uri="{FF2B5EF4-FFF2-40B4-BE49-F238E27FC236}">
                  <a16:creationId xmlns:a16="http://schemas.microsoft.com/office/drawing/2014/main" id="{AF528354-A422-3947-1016-7A3161C007A8}"/>
                </a:ext>
              </a:extLst>
            </p:cNvPr>
            <p:cNvCxnSpPr>
              <a:cxnSpLocks noGrp="1" noRot="1" noMove="1" noResize="1" noEditPoints="1" noAdjustHandles="1" noChangeArrowheads="1" noChangeShapeType="1"/>
            </p:cNvCxnSpPr>
            <p:nvPr userDrawn="1"/>
          </p:nvCxnSpPr>
          <p:spPr>
            <a:xfrm>
              <a:off x="14796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0" name="Gerade Verbindung 51">
              <a:extLst>
                <a:ext uri="{FF2B5EF4-FFF2-40B4-BE49-F238E27FC236}">
                  <a16:creationId xmlns:a16="http://schemas.microsoft.com/office/drawing/2014/main" id="{D9C2419A-A9DC-B15D-65DA-0D07C43BF9EC}"/>
                </a:ext>
              </a:extLst>
            </p:cNvPr>
            <p:cNvCxnSpPr>
              <a:cxnSpLocks noGrp="1" noRot="1" noMove="1" noResize="1" noEditPoints="1" noAdjustHandles="1" noChangeArrowheads="1" noChangeShapeType="1"/>
            </p:cNvCxnSpPr>
            <p:nvPr userDrawn="1"/>
          </p:nvCxnSpPr>
          <p:spPr>
            <a:xfrm>
              <a:off x="22392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1" name="Gerade Verbindung 52">
              <a:extLst>
                <a:ext uri="{FF2B5EF4-FFF2-40B4-BE49-F238E27FC236}">
                  <a16:creationId xmlns:a16="http://schemas.microsoft.com/office/drawing/2014/main" id="{396B95E6-DB68-DAAF-5D66-2D5D29536E0C}"/>
                </a:ext>
              </a:extLst>
            </p:cNvPr>
            <p:cNvCxnSpPr>
              <a:cxnSpLocks noGrp="1" noRot="1" noMove="1" noResize="1" noEditPoints="1" noAdjustHandles="1" noChangeArrowheads="1" noChangeShapeType="1"/>
            </p:cNvCxnSpPr>
            <p:nvPr userDrawn="1"/>
          </p:nvCxnSpPr>
          <p:spPr>
            <a:xfrm>
              <a:off x="22392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2" name="Gerade Verbindung 54">
              <a:extLst>
                <a:ext uri="{FF2B5EF4-FFF2-40B4-BE49-F238E27FC236}">
                  <a16:creationId xmlns:a16="http://schemas.microsoft.com/office/drawing/2014/main" id="{D0BC11B7-615D-A6CF-A052-443139D64612}"/>
                </a:ext>
              </a:extLst>
            </p:cNvPr>
            <p:cNvCxnSpPr>
              <a:cxnSpLocks noGrp="1" noRot="1" noMove="1" noResize="1" noEditPoints="1" noAdjustHandles="1" noChangeArrowheads="1" noChangeShapeType="1"/>
            </p:cNvCxnSpPr>
            <p:nvPr userDrawn="1"/>
          </p:nvCxnSpPr>
          <p:spPr>
            <a:xfrm>
              <a:off x="24192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4" name="Gerade Verbindung 55">
              <a:extLst>
                <a:ext uri="{FF2B5EF4-FFF2-40B4-BE49-F238E27FC236}">
                  <a16:creationId xmlns:a16="http://schemas.microsoft.com/office/drawing/2014/main" id="{9DA1A0AF-2D11-FEEE-2323-217A13247B80}"/>
                </a:ext>
              </a:extLst>
            </p:cNvPr>
            <p:cNvCxnSpPr>
              <a:cxnSpLocks noGrp="1" noRot="1" noMove="1" noResize="1" noEditPoints="1" noAdjustHandles="1" noChangeArrowheads="1" noChangeShapeType="1"/>
            </p:cNvCxnSpPr>
            <p:nvPr userDrawn="1"/>
          </p:nvCxnSpPr>
          <p:spPr>
            <a:xfrm>
              <a:off x="24192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5" name="Gerade Verbindung 57">
              <a:extLst>
                <a:ext uri="{FF2B5EF4-FFF2-40B4-BE49-F238E27FC236}">
                  <a16:creationId xmlns:a16="http://schemas.microsoft.com/office/drawing/2014/main" id="{EE5EABD9-5D7E-E26B-2BD2-9EE7BB111587}"/>
                </a:ext>
              </a:extLst>
            </p:cNvPr>
            <p:cNvCxnSpPr>
              <a:cxnSpLocks noGrp="1" noRot="1" noMove="1" noResize="1" noEditPoints="1" noAdjustHandles="1" noChangeArrowheads="1" noChangeShapeType="1"/>
            </p:cNvCxnSpPr>
            <p:nvPr userDrawn="1"/>
          </p:nvCxnSpPr>
          <p:spPr>
            <a:xfrm>
              <a:off x="3178175"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6" name="Gerade Verbindung 58">
              <a:extLst>
                <a:ext uri="{FF2B5EF4-FFF2-40B4-BE49-F238E27FC236}">
                  <a16:creationId xmlns:a16="http://schemas.microsoft.com/office/drawing/2014/main" id="{9B3A9B89-719D-B925-9775-6204F9ACC4AA}"/>
                </a:ext>
              </a:extLst>
            </p:cNvPr>
            <p:cNvCxnSpPr>
              <a:cxnSpLocks noGrp="1" noRot="1" noMove="1" noResize="1" noEditPoints="1" noAdjustHandles="1" noChangeArrowheads="1" noChangeShapeType="1"/>
            </p:cNvCxnSpPr>
            <p:nvPr userDrawn="1"/>
          </p:nvCxnSpPr>
          <p:spPr>
            <a:xfrm>
              <a:off x="3178175"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7" name="Gerade Verbindung 60">
              <a:extLst>
                <a:ext uri="{FF2B5EF4-FFF2-40B4-BE49-F238E27FC236}">
                  <a16:creationId xmlns:a16="http://schemas.microsoft.com/office/drawing/2014/main" id="{4844EB2C-62E6-7302-1DDF-72A76EEEA6B6}"/>
                </a:ext>
              </a:extLst>
            </p:cNvPr>
            <p:cNvCxnSpPr>
              <a:cxnSpLocks noGrp="1" noRot="1" noMove="1" noResize="1" noEditPoints="1" noAdjustHandles="1" noChangeArrowheads="1" noChangeShapeType="1"/>
            </p:cNvCxnSpPr>
            <p:nvPr userDrawn="1"/>
          </p:nvCxnSpPr>
          <p:spPr>
            <a:xfrm>
              <a:off x="335915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8" name="Gerade Verbindung 61">
              <a:extLst>
                <a:ext uri="{FF2B5EF4-FFF2-40B4-BE49-F238E27FC236}">
                  <a16:creationId xmlns:a16="http://schemas.microsoft.com/office/drawing/2014/main" id="{F60AD359-9A71-B9CC-F3E6-16B4AB475EBA}"/>
                </a:ext>
              </a:extLst>
            </p:cNvPr>
            <p:cNvCxnSpPr>
              <a:cxnSpLocks noGrp="1" noRot="1" noMove="1" noResize="1" noEditPoints="1" noAdjustHandles="1" noChangeArrowheads="1" noChangeShapeType="1"/>
            </p:cNvCxnSpPr>
            <p:nvPr userDrawn="1"/>
          </p:nvCxnSpPr>
          <p:spPr>
            <a:xfrm>
              <a:off x="335915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9" name="Gerade Verbindung 63">
              <a:extLst>
                <a:ext uri="{FF2B5EF4-FFF2-40B4-BE49-F238E27FC236}">
                  <a16:creationId xmlns:a16="http://schemas.microsoft.com/office/drawing/2014/main" id="{D09FDA0A-04E1-86B9-3AFB-36F82F297ACA}"/>
                </a:ext>
              </a:extLst>
            </p:cNvPr>
            <p:cNvCxnSpPr>
              <a:cxnSpLocks noGrp="1" noRot="1" noMove="1" noResize="1" noEditPoints="1" noAdjustHandles="1" noChangeArrowheads="1" noChangeShapeType="1"/>
            </p:cNvCxnSpPr>
            <p:nvPr userDrawn="1"/>
          </p:nvCxnSpPr>
          <p:spPr>
            <a:xfrm>
              <a:off x="41148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0" name="Gerade Verbindung 64">
              <a:extLst>
                <a:ext uri="{FF2B5EF4-FFF2-40B4-BE49-F238E27FC236}">
                  <a16:creationId xmlns:a16="http://schemas.microsoft.com/office/drawing/2014/main" id="{C8EA1BF9-2856-5D75-EF79-77FB5B1D86B4}"/>
                </a:ext>
              </a:extLst>
            </p:cNvPr>
            <p:cNvCxnSpPr>
              <a:cxnSpLocks noGrp="1" noRot="1" noMove="1" noResize="1" noEditPoints="1" noAdjustHandles="1" noChangeArrowheads="1" noChangeShapeType="1"/>
            </p:cNvCxnSpPr>
            <p:nvPr userDrawn="1"/>
          </p:nvCxnSpPr>
          <p:spPr>
            <a:xfrm>
              <a:off x="41148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1" name="Gerade Verbindung 66">
              <a:extLst>
                <a:ext uri="{FF2B5EF4-FFF2-40B4-BE49-F238E27FC236}">
                  <a16:creationId xmlns:a16="http://schemas.microsoft.com/office/drawing/2014/main" id="{0E1733E9-3891-72B8-D7E2-BCE1A4970E39}"/>
                </a:ext>
              </a:extLst>
            </p:cNvPr>
            <p:cNvCxnSpPr>
              <a:cxnSpLocks noGrp="1" noRot="1" noMove="1" noResize="1" noEditPoints="1" noAdjustHandles="1" noChangeArrowheads="1" noChangeShapeType="1"/>
            </p:cNvCxnSpPr>
            <p:nvPr userDrawn="1"/>
          </p:nvCxnSpPr>
          <p:spPr>
            <a:xfrm>
              <a:off x="4295775"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2" name="Gerade Verbindung 67">
              <a:extLst>
                <a:ext uri="{FF2B5EF4-FFF2-40B4-BE49-F238E27FC236}">
                  <a16:creationId xmlns:a16="http://schemas.microsoft.com/office/drawing/2014/main" id="{15663C0C-5CA6-B72E-E2DD-2AE1E0B0B41D}"/>
                </a:ext>
              </a:extLst>
            </p:cNvPr>
            <p:cNvCxnSpPr>
              <a:cxnSpLocks noGrp="1" noRot="1" noMove="1" noResize="1" noEditPoints="1" noAdjustHandles="1" noChangeArrowheads="1" noChangeShapeType="1"/>
            </p:cNvCxnSpPr>
            <p:nvPr userDrawn="1"/>
          </p:nvCxnSpPr>
          <p:spPr>
            <a:xfrm>
              <a:off x="4295775"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3" name="Gerade Verbindung 69">
              <a:extLst>
                <a:ext uri="{FF2B5EF4-FFF2-40B4-BE49-F238E27FC236}">
                  <a16:creationId xmlns:a16="http://schemas.microsoft.com/office/drawing/2014/main" id="{44D84C49-273C-F032-FDEC-9F050390ACB3}"/>
                </a:ext>
              </a:extLst>
            </p:cNvPr>
            <p:cNvCxnSpPr>
              <a:cxnSpLocks noGrp="1" noRot="1" noMove="1" noResize="1" noEditPoints="1" noAdjustHandles="1" noChangeArrowheads="1" noChangeShapeType="1"/>
            </p:cNvCxnSpPr>
            <p:nvPr userDrawn="1"/>
          </p:nvCxnSpPr>
          <p:spPr>
            <a:xfrm>
              <a:off x="50546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4" name="Gerade Verbindung 70">
              <a:extLst>
                <a:ext uri="{FF2B5EF4-FFF2-40B4-BE49-F238E27FC236}">
                  <a16:creationId xmlns:a16="http://schemas.microsoft.com/office/drawing/2014/main" id="{A4B4D317-8DD3-EA4F-21A4-A6DCD212A2D4}"/>
                </a:ext>
              </a:extLst>
            </p:cNvPr>
            <p:cNvCxnSpPr>
              <a:cxnSpLocks noGrp="1" noRot="1" noMove="1" noResize="1" noEditPoints="1" noAdjustHandles="1" noChangeArrowheads="1" noChangeShapeType="1"/>
            </p:cNvCxnSpPr>
            <p:nvPr userDrawn="1"/>
          </p:nvCxnSpPr>
          <p:spPr>
            <a:xfrm>
              <a:off x="50546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5" name="Gerade Verbindung 72">
              <a:extLst>
                <a:ext uri="{FF2B5EF4-FFF2-40B4-BE49-F238E27FC236}">
                  <a16:creationId xmlns:a16="http://schemas.microsoft.com/office/drawing/2014/main" id="{B9383A27-02E4-BE54-6AC6-3D91DE8CAFE6}"/>
                </a:ext>
              </a:extLst>
            </p:cNvPr>
            <p:cNvCxnSpPr>
              <a:cxnSpLocks noGrp="1" noRot="1" noMove="1" noResize="1" noEditPoints="1" noAdjustHandles="1" noChangeArrowheads="1" noChangeShapeType="1"/>
            </p:cNvCxnSpPr>
            <p:nvPr userDrawn="1"/>
          </p:nvCxnSpPr>
          <p:spPr>
            <a:xfrm>
              <a:off x="5235575"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6" name="Gerade Verbindung 73">
              <a:extLst>
                <a:ext uri="{FF2B5EF4-FFF2-40B4-BE49-F238E27FC236}">
                  <a16:creationId xmlns:a16="http://schemas.microsoft.com/office/drawing/2014/main" id="{F7A93DAC-915B-6509-EA88-705C3C4AEDB0}"/>
                </a:ext>
              </a:extLst>
            </p:cNvPr>
            <p:cNvCxnSpPr>
              <a:cxnSpLocks noGrp="1" noRot="1" noMove="1" noResize="1" noEditPoints="1" noAdjustHandles="1" noChangeArrowheads="1" noChangeShapeType="1"/>
            </p:cNvCxnSpPr>
            <p:nvPr userDrawn="1"/>
          </p:nvCxnSpPr>
          <p:spPr>
            <a:xfrm>
              <a:off x="5235575"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7" name="Gerade Verbindung 75">
              <a:extLst>
                <a:ext uri="{FF2B5EF4-FFF2-40B4-BE49-F238E27FC236}">
                  <a16:creationId xmlns:a16="http://schemas.microsoft.com/office/drawing/2014/main" id="{A9D51ADD-59AC-1AEF-6F3F-2C06BE3C6984}"/>
                </a:ext>
              </a:extLst>
            </p:cNvPr>
            <p:cNvCxnSpPr>
              <a:cxnSpLocks noGrp="1" noRot="1" noMove="1" noResize="1" noEditPoints="1" noAdjustHandles="1" noChangeArrowheads="1" noChangeShapeType="1"/>
            </p:cNvCxnSpPr>
            <p:nvPr userDrawn="1"/>
          </p:nvCxnSpPr>
          <p:spPr>
            <a:xfrm>
              <a:off x="59944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8" name="Gerade Verbindung 76">
              <a:extLst>
                <a:ext uri="{FF2B5EF4-FFF2-40B4-BE49-F238E27FC236}">
                  <a16:creationId xmlns:a16="http://schemas.microsoft.com/office/drawing/2014/main" id="{9812B93E-650B-5CC7-5EE7-4FB1E54B6A24}"/>
                </a:ext>
              </a:extLst>
            </p:cNvPr>
            <p:cNvCxnSpPr>
              <a:cxnSpLocks noGrp="1" noRot="1" noMove="1" noResize="1" noEditPoints="1" noAdjustHandles="1" noChangeArrowheads="1" noChangeShapeType="1"/>
            </p:cNvCxnSpPr>
            <p:nvPr userDrawn="1"/>
          </p:nvCxnSpPr>
          <p:spPr>
            <a:xfrm>
              <a:off x="59944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9" name="Gerade Verbindung 78">
              <a:extLst>
                <a:ext uri="{FF2B5EF4-FFF2-40B4-BE49-F238E27FC236}">
                  <a16:creationId xmlns:a16="http://schemas.microsoft.com/office/drawing/2014/main" id="{365CD6A3-24B5-7AFE-DE88-9AF12FC42D2E}"/>
                </a:ext>
              </a:extLst>
            </p:cNvPr>
            <p:cNvCxnSpPr>
              <a:cxnSpLocks noGrp="1" noRot="1" noMove="1" noResize="1" noEditPoints="1" noAdjustHandles="1" noChangeArrowheads="1" noChangeShapeType="1"/>
            </p:cNvCxnSpPr>
            <p:nvPr userDrawn="1"/>
          </p:nvCxnSpPr>
          <p:spPr>
            <a:xfrm>
              <a:off x="6175375"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0" name="Gerade Verbindung 79">
              <a:extLst>
                <a:ext uri="{FF2B5EF4-FFF2-40B4-BE49-F238E27FC236}">
                  <a16:creationId xmlns:a16="http://schemas.microsoft.com/office/drawing/2014/main" id="{0EDC7075-BB55-D4B5-6ABC-99CB51A53448}"/>
                </a:ext>
              </a:extLst>
            </p:cNvPr>
            <p:cNvCxnSpPr>
              <a:cxnSpLocks noGrp="1" noRot="1" noMove="1" noResize="1" noEditPoints="1" noAdjustHandles="1" noChangeArrowheads="1" noChangeShapeType="1"/>
            </p:cNvCxnSpPr>
            <p:nvPr userDrawn="1"/>
          </p:nvCxnSpPr>
          <p:spPr>
            <a:xfrm>
              <a:off x="6175375"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1" name="Gerade Verbindung 81">
              <a:extLst>
                <a:ext uri="{FF2B5EF4-FFF2-40B4-BE49-F238E27FC236}">
                  <a16:creationId xmlns:a16="http://schemas.microsoft.com/office/drawing/2014/main" id="{D3EBDC26-1598-2E51-1C4D-53DB2D99BAF3}"/>
                </a:ext>
              </a:extLst>
            </p:cNvPr>
            <p:cNvCxnSpPr>
              <a:cxnSpLocks noGrp="1" noRot="1" noMove="1" noResize="1" noEditPoints="1" noAdjustHandles="1" noChangeArrowheads="1" noChangeShapeType="1"/>
            </p:cNvCxnSpPr>
            <p:nvPr userDrawn="1"/>
          </p:nvCxnSpPr>
          <p:spPr>
            <a:xfrm>
              <a:off x="69342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2" name="Gerade Verbindung 82">
              <a:extLst>
                <a:ext uri="{FF2B5EF4-FFF2-40B4-BE49-F238E27FC236}">
                  <a16:creationId xmlns:a16="http://schemas.microsoft.com/office/drawing/2014/main" id="{3B59AC62-0B4F-FD09-E61B-1FA3E497DCCC}"/>
                </a:ext>
              </a:extLst>
            </p:cNvPr>
            <p:cNvCxnSpPr>
              <a:cxnSpLocks noGrp="1" noRot="1" noMove="1" noResize="1" noEditPoints="1" noAdjustHandles="1" noChangeArrowheads="1" noChangeShapeType="1"/>
            </p:cNvCxnSpPr>
            <p:nvPr userDrawn="1"/>
          </p:nvCxnSpPr>
          <p:spPr>
            <a:xfrm>
              <a:off x="69342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3" name="Gerade Verbindung 84">
              <a:extLst>
                <a:ext uri="{FF2B5EF4-FFF2-40B4-BE49-F238E27FC236}">
                  <a16:creationId xmlns:a16="http://schemas.microsoft.com/office/drawing/2014/main" id="{705CFA46-B19C-01C8-C31E-944C5F10CF95}"/>
                </a:ext>
              </a:extLst>
            </p:cNvPr>
            <p:cNvCxnSpPr>
              <a:cxnSpLocks noGrp="1" noRot="1" noMove="1" noResize="1" noEditPoints="1" noAdjustHandles="1" noChangeArrowheads="1" noChangeShapeType="1"/>
            </p:cNvCxnSpPr>
            <p:nvPr userDrawn="1"/>
          </p:nvCxnSpPr>
          <p:spPr>
            <a:xfrm>
              <a:off x="7114826"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4" name="Gerade Verbindung 85">
              <a:extLst>
                <a:ext uri="{FF2B5EF4-FFF2-40B4-BE49-F238E27FC236}">
                  <a16:creationId xmlns:a16="http://schemas.microsoft.com/office/drawing/2014/main" id="{1B201253-B4DF-BA71-6E8C-07EBCFB17B05}"/>
                </a:ext>
              </a:extLst>
            </p:cNvPr>
            <p:cNvCxnSpPr>
              <a:cxnSpLocks noGrp="1" noRot="1" noMove="1" noResize="1" noEditPoints="1" noAdjustHandles="1" noChangeArrowheads="1" noChangeShapeType="1"/>
            </p:cNvCxnSpPr>
            <p:nvPr userDrawn="1"/>
          </p:nvCxnSpPr>
          <p:spPr>
            <a:xfrm>
              <a:off x="7114826"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5" name="Gerade Verbindung 87">
              <a:extLst>
                <a:ext uri="{FF2B5EF4-FFF2-40B4-BE49-F238E27FC236}">
                  <a16:creationId xmlns:a16="http://schemas.microsoft.com/office/drawing/2014/main" id="{59AC0FBD-9B5F-3BA7-40F6-9FDDE3C939FF}"/>
                </a:ext>
              </a:extLst>
            </p:cNvPr>
            <p:cNvCxnSpPr>
              <a:cxnSpLocks noGrp="1" noRot="1" noMove="1" noResize="1" noEditPoints="1" noAdjustHandles="1" noChangeArrowheads="1" noChangeShapeType="1"/>
            </p:cNvCxnSpPr>
            <p:nvPr userDrawn="1"/>
          </p:nvCxnSpPr>
          <p:spPr>
            <a:xfrm>
              <a:off x="78740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6" name="Gerade Verbindung 88">
              <a:extLst>
                <a:ext uri="{FF2B5EF4-FFF2-40B4-BE49-F238E27FC236}">
                  <a16:creationId xmlns:a16="http://schemas.microsoft.com/office/drawing/2014/main" id="{BC530001-2F5A-0ACA-2E80-A6FA2F717674}"/>
                </a:ext>
              </a:extLst>
            </p:cNvPr>
            <p:cNvCxnSpPr>
              <a:cxnSpLocks noGrp="1" noRot="1" noMove="1" noResize="1" noEditPoints="1" noAdjustHandles="1" noChangeArrowheads="1" noChangeShapeType="1"/>
            </p:cNvCxnSpPr>
            <p:nvPr userDrawn="1"/>
          </p:nvCxnSpPr>
          <p:spPr>
            <a:xfrm>
              <a:off x="78740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7" name="Gerade Verbindung 90">
              <a:extLst>
                <a:ext uri="{FF2B5EF4-FFF2-40B4-BE49-F238E27FC236}">
                  <a16:creationId xmlns:a16="http://schemas.microsoft.com/office/drawing/2014/main" id="{42A9F368-8CEB-1D4D-537E-924379445AFA}"/>
                </a:ext>
              </a:extLst>
            </p:cNvPr>
            <p:cNvCxnSpPr>
              <a:cxnSpLocks noGrp="1" noRot="1" noMove="1" noResize="1" noEditPoints="1" noAdjustHandles="1" noChangeArrowheads="1" noChangeShapeType="1"/>
            </p:cNvCxnSpPr>
            <p:nvPr userDrawn="1"/>
          </p:nvCxnSpPr>
          <p:spPr>
            <a:xfrm>
              <a:off x="8054975"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8" name="Gerade Verbindung 91">
              <a:extLst>
                <a:ext uri="{FF2B5EF4-FFF2-40B4-BE49-F238E27FC236}">
                  <a16:creationId xmlns:a16="http://schemas.microsoft.com/office/drawing/2014/main" id="{644ED593-3170-6142-0F43-6ACA3F4AA1F2}"/>
                </a:ext>
              </a:extLst>
            </p:cNvPr>
            <p:cNvCxnSpPr>
              <a:cxnSpLocks noGrp="1" noRot="1" noMove="1" noResize="1" noEditPoints="1" noAdjustHandles="1" noChangeArrowheads="1" noChangeShapeType="1"/>
            </p:cNvCxnSpPr>
            <p:nvPr userDrawn="1"/>
          </p:nvCxnSpPr>
          <p:spPr>
            <a:xfrm>
              <a:off x="8054975"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9" name="Gerade Verbindung 93">
              <a:extLst>
                <a:ext uri="{FF2B5EF4-FFF2-40B4-BE49-F238E27FC236}">
                  <a16:creationId xmlns:a16="http://schemas.microsoft.com/office/drawing/2014/main" id="{228CDDB8-66C1-4B64-C7BA-0312AC268922}"/>
                </a:ext>
              </a:extLst>
            </p:cNvPr>
            <p:cNvCxnSpPr>
              <a:cxnSpLocks noGrp="1" noRot="1" noMove="1" noResize="1" noEditPoints="1" noAdjustHandles="1" noChangeArrowheads="1" noChangeShapeType="1"/>
            </p:cNvCxnSpPr>
            <p:nvPr userDrawn="1"/>
          </p:nvCxnSpPr>
          <p:spPr>
            <a:xfrm>
              <a:off x="88138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0" name="Gerade Verbindung 94">
              <a:extLst>
                <a:ext uri="{FF2B5EF4-FFF2-40B4-BE49-F238E27FC236}">
                  <a16:creationId xmlns:a16="http://schemas.microsoft.com/office/drawing/2014/main" id="{F7397B94-B46A-BCBD-9F0D-3326899223D8}"/>
                </a:ext>
              </a:extLst>
            </p:cNvPr>
            <p:cNvCxnSpPr>
              <a:cxnSpLocks noGrp="1" noRot="1" noMove="1" noResize="1" noEditPoints="1" noAdjustHandles="1" noChangeArrowheads="1" noChangeShapeType="1"/>
            </p:cNvCxnSpPr>
            <p:nvPr userDrawn="1"/>
          </p:nvCxnSpPr>
          <p:spPr>
            <a:xfrm>
              <a:off x="88138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1" name="Gerade Verbindung 96">
              <a:extLst>
                <a:ext uri="{FF2B5EF4-FFF2-40B4-BE49-F238E27FC236}">
                  <a16:creationId xmlns:a16="http://schemas.microsoft.com/office/drawing/2014/main" id="{A1FCF750-FB48-398B-6C18-15C1C4600701}"/>
                </a:ext>
              </a:extLst>
            </p:cNvPr>
            <p:cNvCxnSpPr>
              <a:cxnSpLocks noGrp="1" noRot="1" noMove="1" noResize="1" noEditPoints="1" noAdjustHandles="1" noChangeArrowheads="1" noChangeShapeType="1"/>
            </p:cNvCxnSpPr>
            <p:nvPr userDrawn="1"/>
          </p:nvCxnSpPr>
          <p:spPr>
            <a:xfrm>
              <a:off x="8994775"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2" name="Gerade Verbindung 97">
              <a:extLst>
                <a:ext uri="{FF2B5EF4-FFF2-40B4-BE49-F238E27FC236}">
                  <a16:creationId xmlns:a16="http://schemas.microsoft.com/office/drawing/2014/main" id="{9B2E6482-9DEB-DD45-E2BA-BB10572562C2}"/>
                </a:ext>
              </a:extLst>
            </p:cNvPr>
            <p:cNvCxnSpPr>
              <a:cxnSpLocks noGrp="1" noRot="1" noMove="1" noResize="1" noEditPoints="1" noAdjustHandles="1" noChangeArrowheads="1" noChangeShapeType="1"/>
            </p:cNvCxnSpPr>
            <p:nvPr userDrawn="1"/>
          </p:nvCxnSpPr>
          <p:spPr>
            <a:xfrm>
              <a:off x="8994775"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3" name="Gerade Verbindung 99">
              <a:extLst>
                <a:ext uri="{FF2B5EF4-FFF2-40B4-BE49-F238E27FC236}">
                  <a16:creationId xmlns:a16="http://schemas.microsoft.com/office/drawing/2014/main" id="{A8357847-0BAC-995A-40B6-D246210332C3}"/>
                </a:ext>
              </a:extLst>
            </p:cNvPr>
            <p:cNvCxnSpPr>
              <a:cxnSpLocks noGrp="1" noRot="1" noMove="1" noResize="1" noEditPoints="1" noAdjustHandles="1" noChangeArrowheads="1" noChangeShapeType="1"/>
            </p:cNvCxnSpPr>
            <p:nvPr userDrawn="1"/>
          </p:nvCxnSpPr>
          <p:spPr>
            <a:xfrm>
              <a:off x="9751003"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4" name="Gerade Verbindung 100">
              <a:extLst>
                <a:ext uri="{FF2B5EF4-FFF2-40B4-BE49-F238E27FC236}">
                  <a16:creationId xmlns:a16="http://schemas.microsoft.com/office/drawing/2014/main" id="{B890D08B-03FE-C4E5-F546-40007FAA4341}"/>
                </a:ext>
              </a:extLst>
            </p:cNvPr>
            <p:cNvCxnSpPr>
              <a:cxnSpLocks noGrp="1" noRot="1" noMove="1" noResize="1" noEditPoints="1" noAdjustHandles="1" noChangeArrowheads="1" noChangeShapeType="1"/>
            </p:cNvCxnSpPr>
            <p:nvPr userDrawn="1"/>
          </p:nvCxnSpPr>
          <p:spPr>
            <a:xfrm>
              <a:off x="9751003"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5" name="Gerade Verbindung 102">
              <a:extLst>
                <a:ext uri="{FF2B5EF4-FFF2-40B4-BE49-F238E27FC236}">
                  <a16:creationId xmlns:a16="http://schemas.microsoft.com/office/drawing/2014/main" id="{436F40E9-3106-856C-4DA4-786980AFB4A5}"/>
                </a:ext>
              </a:extLst>
            </p:cNvPr>
            <p:cNvCxnSpPr>
              <a:cxnSpLocks noGrp="1" noRot="1" noMove="1" noResize="1" noEditPoints="1" noAdjustHandles="1" noChangeArrowheads="1" noChangeShapeType="1"/>
            </p:cNvCxnSpPr>
            <p:nvPr userDrawn="1"/>
          </p:nvCxnSpPr>
          <p:spPr>
            <a:xfrm>
              <a:off x="9928225"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6" name="Gerade Verbindung 103">
              <a:extLst>
                <a:ext uri="{FF2B5EF4-FFF2-40B4-BE49-F238E27FC236}">
                  <a16:creationId xmlns:a16="http://schemas.microsoft.com/office/drawing/2014/main" id="{E8024D11-8BA1-496D-32EC-3C923785E74B}"/>
                </a:ext>
              </a:extLst>
            </p:cNvPr>
            <p:cNvCxnSpPr>
              <a:cxnSpLocks noGrp="1" noRot="1" noMove="1" noResize="1" noEditPoints="1" noAdjustHandles="1" noChangeArrowheads="1" noChangeShapeType="1"/>
            </p:cNvCxnSpPr>
            <p:nvPr userDrawn="1"/>
          </p:nvCxnSpPr>
          <p:spPr>
            <a:xfrm>
              <a:off x="9928225"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7" name="Gerade Verbindung 105">
              <a:extLst>
                <a:ext uri="{FF2B5EF4-FFF2-40B4-BE49-F238E27FC236}">
                  <a16:creationId xmlns:a16="http://schemas.microsoft.com/office/drawing/2014/main" id="{A68D1743-BF18-DB0D-36FB-BDF3D09D6603}"/>
                </a:ext>
              </a:extLst>
            </p:cNvPr>
            <p:cNvCxnSpPr>
              <a:cxnSpLocks noGrp="1" noRot="1" noMove="1" noResize="1" noEditPoints="1" noAdjustHandles="1" noChangeArrowheads="1" noChangeShapeType="1"/>
            </p:cNvCxnSpPr>
            <p:nvPr userDrawn="1"/>
          </p:nvCxnSpPr>
          <p:spPr>
            <a:xfrm>
              <a:off x="10690225"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8" name="Gerade Verbindung 106">
              <a:extLst>
                <a:ext uri="{FF2B5EF4-FFF2-40B4-BE49-F238E27FC236}">
                  <a16:creationId xmlns:a16="http://schemas.microsoft.com/office/drawing/2014/main" id="{3AA82346-BD68-B8B4-B7DF-F306E8D63908}"/>
                </a:ext>
              </a:extLst>
            </p:cNvPr>
            <p:cNvCxnSpPr>
              <a:cxnSpLocks noGrp="1" noRot="1" noMove="1" noResize="1" noEditPoints="1" noAdjustHandles="1" noChangeArrowheads="1" noChangeShapeType="1"/>
            </p:cNvCxnSpPr>
            <p:nvPr userDrawn="1"/>
          </p:nvCxnSpPr>
          <p:spPr>
            <a:xfrm>
              <a:off x="10690225"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9" name="Gerade Verbindung 108">
              <a:extLst>
                <a:ext uri="{FF2B5EF4-FFF2-40B4-BE49-F238E27FC236}">
                  <a16:creationId xmlns:a16="http://schemas.microsoft.com/office/drawing/2014/main" id="{0B6AD0E0-17E4-A7C3-FCCD-A62426430D0F}"/>
                </a:ext>
              </a:extLst>
            </p:cNvPr>
            <p:cNvCxnSpPr>
              <a:cxnSpLocks noGrp="1" noRot="1" noMove="1" noResize="1" noEditPoints="1" noAdjustHandles="1" noChangeArrowheads="1" noChangeShapeType="1"/>
            </p:cNvCxnSpPr>
            <p:nvPr userDrawn="1"/>
          </p:nvCxnSpPr>
          <p:spPr>
            <a:xfrm>
              <a:off x="10868025"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0" name="Gerade Verbindung 109">
              <a:extLst>
                <a:ext uri="{FF2B5EF4-FFF2-40B4-BE49-F238E27FC236}">
                  <a16:creationId xmlns:a16="http://schemas.microsoft.com/office/drawing/2014/main" id="{E1D9D16C-036C-CFBC-90A3-3A100F7A3144}"/>
                </a:ext>
              </a:extLst>
            </p:cNvPr>
            <p:cNvCxnSpPr>
              <a:cxnSpLocks noGrp="1" noRot="1" noMove="1" noResize="1" noEditPoints="1" noAdjustHandles="1" noChangeArrowheads="1" noChangeShapeType="1"/>
            </p:cNvCxnSpPr>
            <p:nvPr userDrawn="1"/>
          </p:nvCxnSpPr>
          <p:spPr>
            <a:xfrm>
              <a:off x="10868025"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1" name="Gerade Verbindung 111">
              <a:extLst>
                <a:ext uri="{FF2B5EF4-FFF2-40B4-BE49-F238E27FC236}">
                  <a16:creationId xmlns:a16="http://schemas.microsoft.com/office/drawing/2014/main" id="{AA0F4FA5-50C4-31DA-8390-FD9E270E6902}"/>
                </a:ext>
              </a:extLst>
            </p:cNvPr>
            <p:cNvCxnSpPr>
              <a:cxnSpLocks noGrp="1" noRot="1" noMove="1" noResize="1" noEditPoints="1" noAdjustHandles="1" noChangeArrowheads="1" noChangeShapeType="1"/>
            </p:cNvCxnSpPr>
            <p:nvPr userDrawn="1"/>
          </p:nvCxnSpPr>
          <p:spPr>
            <a:xfrm>
              <a:off x="11628438"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2" name="Gerade Verbindung 112">
              <a:extLst>
                <a:ext uri="{FF2B5EF4-FFF2-40B4-BE49-F238E27FC236}">
                  <a16:creationId xmlns:a16="http://schemas.microsoft.com/office/drawing/2014/main" id="{C43D2B47-7C25-2045-594B-4578F829257B}"/>
                </a:ext>
              </a:extLst>
            </p:cNvPr>
            <p:cNvCxnSpPr>
              <a:cxnSpLocks noGrp="1" noRot="1" noMove="1" noResize="1" noEditPoints="1" noAdjustHandles="1" noChangeArrowheads="1" noChangeShapeType="1"/>
            </p:cNvCxnSpPr>
            <p:nvPr userDrawn="1"/>
          </p:nvCxnSpPr>
          <p:spPr>
            <a:xfrm>
              <a:off x="11628438"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3" name="Gerade Verbindung 114">
              <a:extLst>
                <a:ext uri="{FF2B5EF4-FFF2-40B4-BE49-F238E27FC236}">
                  <a16:creationId xmlns:a16="http://schemas.microsoft.com/office/drawing/2014/main" id="{19BAD5DE-8B55-CFAE-F582-9152CFD7BD4C}"/>
                </a:ext>
              </a:extLst>
            </p:cNvPr>
            <p:cNvCxnSpPr>
              <a:cxnSpLocks noGrp="1" noRot="1" noMove="1" noResize="1" noEditPoints="1" noAdjustHandles="1" noChangeArrowheads="1" noChangeShapeType="1"/>
            </p:cNvCxnSpPr>
            <p:nvPr userDrawn="1"/>
          </p:nvCxnSpPr>
          <p:spPr>
            <a:xfrm rot="5400000">
              <a:off x="-360000" y="151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4" name="Gerade Verbindung 116">
              <a:extLst>
                <a:ext uri="{FF2B5EF4-FFF2-40B4-BE49-F238E27FC236}">
                  <a16:creationId xmlns:a16="http://schemas.microsoft.com/office/drawing/2014/main" id="{44DCDFF5-18FE-E872-64B3-DF9D14D12D63}"/>
                </a:ext>
              </a:extLst>
            </p:cNvPr>
            <p:cNvCxnSpPr>
              <a:cxnSpLocks noGrp="1" noRot="1" noMove="1" noResize="1" noEditPoints="1" noAdjustHandles="1" noChangeArrowheads="1" noChangeShapeType="1"/>
            </p:cNvCxnSpPr>
            <p:nvPr userDrawn="1"/>
          </p:nvCxnSpPr>
          <p:spPr>
            <a:xfrm rot="5400000">
              <a:off x="-360000" y="6084838"/>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5" name="Gerade Verbindung 117">
              <a:extLst>
                <a:ext uri="{FF2B5EF4-FFF2-40B4-BE49-F238E27FC236}">
                  <a16:creationId xmlns:a16="http://schemas.microsoft.com/office/drawing/2014/main" id="{59FD7762-6934-8BDE-1C0B-D29E0216BD1A}"/>
                </a:ext>
              </a:extLst>
            </p:cNvPr>
            <p:cNvCxnSpPr>
              <a:cxnSpLocks noGrp="1" noRot="1" noMove="1" noResize="1" noEditPoints="1" noAdjustHandles="1" noChangeArrowheads="1" noChangeShapeType="1"/>
            </p:cNvCxnSpPr>
            <p:nvPr userDrawn="1"/>
          </p:nvCxnSpPr>
          <p:spPr>
            <a:xfrm rot="5400000">
              <a:off x="12423600" y="151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6" name="Gerade Verbindung 118">
              <a:extLst>
                <a:ext uri="{FF2B5EF4-FFF2-40B4-BE49-F238E27FC236}">
                  <a16:creationId xmlns:a16="http://schemas.microsoft.com/office/drawing/2014/main" id="{4D23A7D6-E11A-37E9-63AB-CAE043E5C36D}"/>
                </a:ext>
              </a:extLst>
            </p:cNvPr>
            <p:cNvCxnSpPr>
              <a:cxnSpLocks noGrp="1" noRot="1" noMove="1" noResize="1" noEditPoints="1" noAdjustHandles="1" noChangeArrowheads="1" noChangeShapeType="1"/>
            </p:cNvCxnSpPr>
            <p:nvPr userDrawn="1"/>
          </p:nvCxnSpPr>
          <p:spPr>
            <a:xfrm rot="5400000">
              <a:off x="12423600" y="6084838"/>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13" name="Headline"/>
          <p:cNvSpPr>
            <a:spLocks noGrp="1"/>
          </p:cNvSpPr>
          <p:nvPr>
            <p:ph type="title" hasCustomPrompt="1"/>
          </p:nvPr>
        </p:nvSpPr>
        <p:spPr>
          <a:xfrm>
            <a:off x="540000" y="219599"/>
            <a:ext cx="5461200" cy="832913"/>
          </a:xfrm>
        </p:spPr>
        <p:txBody>
          <a:bodyPr/>
          <a:lstStyle>
            <a:lvl1pPr>
              <a:defRPr b="0"/>
            </a:lvl1pPr>
          </a:lstStyle>
          <a:p>
            <a:r>
              <a:rPr lang="en-US"/>
              <a:t>Contents SH-Bree-Headline 27 pt</a:t>
            </a:r>
            <a:br>
              <a:rPr lang="en-US"/>
            </a:br>
            <a:r>
              <a:rPr lang="en-US" noProof="0"/>
              <a:t>Optionally black for second line</a:t>
            </a:r>
          </a:p>
        </p:txBody>
      </p:sp>
      <p:sp>
        <p:nvSpPr>
          <p:cNvPr id="23" name="Content"/>
          <p:cNvSpPr>
            <a:spLocks noGrp="1"/>
          </p:cNvSpPr>
          <p:nvPr>
            <p:ph type="body" sz="quarter" idx="16" hasCustomPrompt="1"/>
          </p:nvPr>
        </p:nvSpPr>
        <p:spPr>
          <a:xfrm>
            <a:off x="540000" y="1623600"/>
            <a:ext cx="5461200" cy="4570825"/>
          </a:xfrm>
        </p:spPr>
        <p:txBody>
          <a:bodyPr/>
          <a:lstStyle>
            <a:lvl1pPr marL="0" indent="0">
              <a:spcBef>
                <a:spcPts val="900"/>
              </a:spcBef>
              <a:spcAft>
                <a:spcPts val="0"/>
              </a:spcAft>
              <a:buClr>
                <a:schemeClr val="tx1"/>
              </a:buClr>
              <a:buFont typeface="Arial" panose="020B0604020202020204" pitchFamily="34" charset="0"/>
              <a:buNone/>
              <a:tabLst>
                <a:tab pos="5451475" algn="r"/>
              </a:tabLst>
              <a:defRPr lang="en-US" sz="1800" b="1" kern="1200" noProof="0" dirty="0" smtClean="0">
                <a:solidFill>
                  <a:schemeClr val="bg2"/>
                </a:solidFill>
                <a:latin typeface="+mn-lt"/>
                <a:ea typeface="+mn-ea"/>
                <a:cs typeface="+mn-cs"/>
              </a:defRPr>
            </a:lvl1pPr>
            <a:lvl2pPr marL="0" indent="0">
              <a:buFont typeface="Arial" panose="020B0604020202020204" pitchFamily="34" charset="0"/>
              <a:buNone/>
              <a:tabLst>
                <a:tab pos="5451475" algn="r"/>
              </a:tabLst>
              <a:defRPr b="0">
                <a:solidFill>
                  <a:schemeClr val="tx1"/>
                </a:solidFill>
              </a:defRPr>
            </a:lvl2pPr>
            <a:lvl3pPr marL="216000" indent="-216000">
              <a:spcAft>
                <a:spcPts val="0"/>
              </a:spcAft>
              <a:buFont typeface="Arial" panose="020B0604020202020204" pitchFamily="34" charset="0"/>
              <a:buChar char="•"/>
              <a:tabLst>
                <a:tab pos="5451475" algn="r"/>
              </a:tabLst>
              <a:defRPr/>
            </a:lvl3pPr>
            <a:lvl4pPr>
              <a:tabLst>
                <a:tab pos="5451475" algn="r"/>
              </a:tabLst>
              <a:defRPr/>
            </a:lvl4pPr>
            <a:lvl5pPr marL="0" indent="0">
              <a:buNone/>
              <a:tabLst>
                <a:tab pos="5451475" algn="r"/>
              </a:tabLst>
              <a:defRPr b="1"/>
            </a:lvl5pPr>
            <a:lvl6pPr marL="0" indent="0">
              <a:spcBef>
                <a:spcPts val="600"/>
              </a:spcBef>
              <a:buNone/>
              <a:tabLst>
                <a:tab pos="5451475" algn="r"/>
              </a:tabLst>
              <a:defRPr sz="1600" b="1">
                <a:solidFill>
                  <a:schemeClr val="bg2"/>
                </a:solidFill>
              </a:defRPr>
            </a:lvl6pPr>
            <a:lvl7pPr marL="0" indent="0">
              <a:buNone/>
              <a:tabLst>
                <a:tab pos="5451475" algn="r"/>
              </a:tabLst>
              <a:defRPr sz="1600"/>
            </a:lvl7pPr>
            <a:lvl8pPr marL="216000">
              <a:tabLst>
                <a:tab pos="5451475" algn="r"/>
              </a:tabLst>
              <a:defRPr sz="1600"/>
            </a:lvl8pPr>
            <a:lvl9pPr marL="432000" indent="-216000">
              <a:spcBef>
                <a:spcPts val="0"/>
              </a:spcBef>
              <a:buFont typeface="Arial" panose="020B0604020202020204" pitchFamily="34" charset="0"/>
              <a:buChar char="•"/>
              <a:tabLst>
                <a:tab pos="5451475" algn="r"/>
              </a:tabLst>
              <a:defRPr sz="1600"/>
            </a:lvl9pPr>
          </a:lstStyle>
          <a:p>
            <a:pPr lvl="0"/>
            <a:r>
              <a:rPr lang="en-US" noProof="0"/>
              <a:t>Text Calibri Bold 18 pt</a:t>
            </a:r>
          </a:p>
          <a:p>
            <a:pPr lvl="1"/>
            <a:r>
              <a:rPr lang="en-US" noProof="0"/>
              <a:t>Text Calibri 18 pt</a:t>
            </a:r>
          </a:p>
          <a:p>
            <a:pPr lvl="2"/>
            <a:r>
              <a:rPr lang="en-US" noProof="0"/>
              <a:t>Text Calibri 18 pt</a:t>
            </a:r>
          </a:p>
          <a:p>
            <a:pPr lvl="0"/>
            <a:r>
              <a:rPr lang="en-US" noProof="0"/>
              <a:t>Text Calibri Bold 18 pt</a:t>
            </a:r>
          </a:p>
          <a:p>
            <a:pPr lvl="1"/>
            <a:r>
              <a:rPr lang="en-US" noProof="0"/>
              <a:t>Text Calibri 18 pt</a:t>
            </a:r>
          </a:p>
          <a:p>
            <a:pPr lvl="2"/>
            <a:r>
              <a:rPr lang="en-US" noProof="0"/>
              <a:t>Text Calibri 18 pt</a:t>
            </a:r>
          </a:p>
        </p:txBody>
      </p:sp>
      <p:sp>
        <p:nvSpPr>
          <p:cNvPr id="19" name="Footnote"/>
          <p:cNvSpPr>
            <a:spLocks noGrp="1"/>
          </p:cNvSpPr>
          <p:nvPr>
            <p:ph type="body" sz="quarter" idx="15" hasCustomPrompt="1"/>
          </p:nvPr>
        </p:nvSpPr>
        <p:spPr>
          <a:xfrm>
            <a:off x="540000" y="6297348"/>
            <a:ext cx="5461200" cy="360000"/>
          </a:xfrm>
        </p:spPr>
        <p:txBody>
          <a:bodyPr anchor="b" anchorCtr="0">
            <a:noAutofit/>
          </a:bodyPr>
          <a:lstStyle>
            <a:lvl1pPr>
              <a:lnSpc>
                <a:spcPct val="100000"/>
              </a:lnSpc>
              <a:defRPr sz="1000" b="0"/>
            </a:lvl1pPr>
          </a:lstStyle>
          <a:p>
            <a:r>
              <a:rPr lang="en-US"/>
              <a:t>Click to add footnote</a:t>
            </a:r>
            <a:br>
              <a:rPr lang="en-US"/>
            </a:br>
            <a:r>
              <a:rPr lang="en-US"/>
              <a:t>second line</a:t>
            </a:r>
          </a:p>
        </p:txBody>
      </p:sp>
      <p:sp>
        <p:nvSpPr>
          <p:cNvPr id="3" name="Picture placeholder" descr="Illustrative image or video"/>
          <p:cNvSpPr>
            <a:spLocks noGrp="1"/>
          </p:cNvSpPr>
          <p:nvPr>
            <p:ph type="pic" sz="quarter" idx="17" hasCustomPrompt="1"/>
          </p:nvPr>
        </p:nvSpPr>
        <p:spPr>
          <a:xfrm>
            <a:off x="7115375" y="0"/>
            <a:ext cx="5054400" cy="6858000"/>
          </a:xfrm>
          <a:noFill/>
        </p:spPr>
        <p:txBody>
          <a:bodyPr lIns="144000" tIns="396000" rIns="180000" bIns="108000"/>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b="1"/>
            </a:lvl1pPr>
          </a:lstStyle>
          <a:p>
            <a:r>
              <a:rPr lang="en-US"/>
              <a:t>Insert picture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or video.</a:t>
            </a:r>
            <a:br>
              <a:rPr lang="de-DE"/>
            </a:br>
            <a:br>
              <a:rPr lang="en-US"/>
            </a:br>
            <a:r>
              <a:rPr lang="en-US"/>
              <a:t>Alternatively, delete </a:t>
            </a:r>
            <a:br>
              <a:rPr lang="en-US"/>
            </a:br>
            <a:r>
              <a:rPr lang="en-US"/>
              <a:t>the media frame </a:t>
            </a:r>
            <a:br>
              <a:rPr lang="en-US"/>
            </a:br>
            <a:r>
              <a:rPr lang="en-US"/>
              <a:t>to get a plain text </a:t>
            </a:r>
            <a:br>
              <a:rPr lang="en-US"/>
            </a:br>
            <a:r>
              <a:rPr lang="en-US"/>
              <a:t>table of contents.</a:t>
            </a:r>
          </a:p>
        </p:txBody>
      </p:sp>
      <p:sp>
        <p:nvSpPr>
          <p:cNvPr id="8" name="Author">
            <a:extLst>
              <a:ext uri="{FF2B5EF4-FFF2-40B4-BE49-F238E27FC236}">
                <a16:creationId xmlns:a16="http://schemas.microsoft.com/office/drawing/2014/main" id="{D543749A-7784-0871-36BB-C8F0A75B6F4B}"/>
              </a:ext>
            </a:extLst>
          </p:cNvPr>
          <p:cNvSpPr>
            <a:spLocks noGrp="1"/>
          </p:cNvSpPr>
          <p:nvPr>
            <p:ph type="ftr" sz="quarter" idx="19"/>
          </p:nvPr>
        </p:nvSpPr>
        <p:spPr/>
        <p:txBody>
          <a:bodyPr/>
          <a:lstStyle/>
          <a:p>
            <a:r>
              <a:rPr lang="en-US"/>
              <a:t>Author | Department</a:t>
            </a:r>
          </a:p>
        </p:txBody>
      </p:sp>
      <p:sp>
        <p:nvSpPr>
          <p:cNvPr id="5" name="Footer">
            <a:extLst>
              <a:ext uri="{FF2B5EF4-FFF2-40B4-BE49-F238E27FC236}">
                <a16:creationId xmlns:a16="http://schemas.microsoft.com/office/drawing/2014/main" id="{9DA92463-40F5-9053-31A6-A4B071D3FCFD}"/>
              </a:ext>
            </a:extLst>
          </p:cNvPr>
          <p:cNvSpPr>
            <a:spLocks noGrp="1"/>
          </p:cNvSpPr>
          <p:nvPr>
            <p:ph type="dt" sz="half" idx="18"/>
          </p:nvPr>
        </p:nvSpPr>
        <p:spPr/>
        <p:txBody>
          <a:bodyPr/>
          <a:lstStyle/>
          <a:p>
            <a:pPr algn="r"/>
            <a:r>
              <a:rPr lang="en-US"/>
              <a:t>Restricted © Siemens Healthineers</a:t>
            </a:r>
          </a:p>
        </p:txBody>
      </p:sp>
      <p:sp>
        <p:nvSpPr>
          <p:cNvPr id="10" name="Slide Number">
            <a:extLst>
              <a:ext uri="{FF2B5EF4-FFF2-40B4-BE49-F238E27FC236}">
                <a16:creationId xmlns:a16="http://schemas.microsoft.com/office/drawing/2014/main" id="{2DA441CB-8CCC-F344-8A03-C3B8C31A7873}"/>
              </a:ext>
            </a:extLst>
          </p:cNvPr>
          <p:cNvSpPr>
            <a:spLocks noGrp="1"/>
          </p:cNvSpPr>
          <p:nvPr>
            <p:ph type="sldNum" sz="quarter" idx="20"/>
          </p:nvPr>
        </p:nvSpPr>
        <p:spPr/>
        <p:txBody>
          <a:bodyPr/>
          <a:lstStyle/>
          <a:p>
            <a:fld id="{42B424FB-C8CA-40D0-9E9F-83B6197CB6E7}" type="slidenum">
              <a:rPr lang="en-US" smtClean="0"/>
              <a:pPr/>
              <a:t>‹#›</a:t>
            </a:fld>
            <a:endParaRPr lang="en-US" b="1"/>
          </a:p>
        </p:txBody>
      </p:sp>
    </p:spTree>
    <p:extLst>
      <p:ext uri="{BB962C8B-B14F-4D97-AF65-F5344CB8AC3E}">
        <p14:creationId xmlns:p14="http://schemas.microsoft.com/office/powerpoint/2010/main" val="13629951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ntroduction/Table of content Black">
    <p:bg>
      <p:bgRef idx="1001">
        <a:schemeClr val="bg1"/>
      </p:bgRef>
    </p:bg>
    <p:spTree>
      <p:nvGrpSpPr>
        <p:cNvPr id="1" name=""/>
        <p:cNvGrpSpPr/>
        <p:nvPr/>
      </p:nvGrpSpPr>
      <p:grpSpPr>
        <a:xfrm>
          <a:off x="0" y="0"/>
          <a:ext cx="0" cy="0"/>
          <a:chOff x="0" y="0"/>
          <a:chExt cx="0" cy="0"/>
        </a:xfrm>
      </p:grpSpPr>
      <p:sp>
        <p:nvSpPr>
          <p:cNvPr id="5" name="Headline">
            <a:extLst>
              <a:ext uri="{FF2B5EF4-FFF2-40B4-BE49-F238E27FC236}">
                <a16:creationId xmlns:a16="http://schemas.microsoft.com/office/drawing/2014/main" id="{4AB1C252-DBB3-13FE-2D27-C381464BF133}"/>
              </a:ext>
            </a:extLst>
          </p:cNvPr>
          <p:cNvSpPr>
            <a:spLocks noGrp="1"/>
          </p:cNvSpPr>
          <p:nvPr>
            <p:ph type="title" hasCustomPrompt="1"/>
          </p:nvPr>
        </p:nvSpPr>
        <p:spPr/>
        <p:txBody>
          <a:bodyPr/>
          <a:lstStyle>
            <a:lvl1pPr>
              <a:defRPr>
                <a:solidFill>
                  <a:schemeClr val="tx2"/>
                </a:solidFill>
              </a:defRPr>
            </a:lvl1pPr>
          </a:lstStyle>
          <a:p>
            <a:r>
              <a:rPr lang="en-US" noProof="0"/>
              <a:t>Table of Contents SH-Bree-Headline 27 pt</a:t>
            </a:r>
            <a:br>
              <a:rPr lang="en-US" noProof="0"/>
            </a:br>
            <a:r>
              <a:rPr lang="en-US" noProof="0"/>
              <a:t>Optionally switch to white for second line</a:t>
            </a:r>
          </a:p>
        </p:txBody>
      </p:sp>
      <p:sp>
        <p:nvSpPr>
          <p:cNvPr id="23" name="Content 1"/>
          <p:cNvSpPr>
            <a:spLocks noGrp="1"/>
          </p:cNvSpPr>
          <p:nvPr>
            <p:ph type="body" sz="quarter" idx="16" hasCustomPrompt="1"/>
          </p:nvPr>
        </p:nvSpPr>
        <p:spPr>
          <a:xfrm>
            <a:off x="540000" y="1623600"/>
            <a:ext cx="4697163" cy="4570825"/>
          </a:xfrm>
        </p:spPr>
        <p:txBody>
          <a:bodyPr/>
          <a:lstStyle>
            <a:lvl1pPr marL="0" indent="0">
              <a:spcBef>
                <a:spcPts val="900"/>
              </a:spcBef>
              <a:spcAft>
                <a:spcPts val="0"/>
              </a:spcAft>
              <a:buClr>
                <a:schemeClr val="tx1"/>
              </a:buClr>
              <a:buFont typeface="Arial" panose="020B0604020202020204" pitchFamily="34" charset="0"/>
              <a:buNone/>
              <a:tabLst>
                <a:tab pos="4697413" algn="r"/>
              </a:tabLst>
              <a:defRPr lang="en-US" sz="1800" b="1" kern="1200" noProof="0" dirty="0" smtClean="0">
                <a:solidFill>
                  <a:schemeClr val="tx2"/>
                </a:solidFill>
                <a:latin typeface="+mn-lt"/>
                <a:ea typeface="+mn-ea"/>
                <a:cs typeface="+mn-cs"/>
              </a:defRPr>
            </a:lvl1pPr>
            <a:lvl2pPr marL="0" indent="0">
              <a:buFont typeface="Arial" panose="020B0604020202020204" pitchFamily="34" charset="0"/>
              <a:buNone/>
              <a:tabLst>
                <a:tab pos="4697413" algn="r"/>
              </a:tabLst>
              <a:defRPr b="0">
                <a:solidFill>
                  <a:schemeClr val="tx1"/>
                </a:solidFill>
              </a:defRPr>
            </a:lvl2pPr>
            <a:lvl3pPr marL="216000" indent="-216000">
              <a:spcAft>
                <a:spcPts val="0"/>
              </a:spcAft>
              <a:buClr>
                <a:schemeClr val="tx2"/>
              </a:buClr>
              <a:buFont typeface="Arial" panose="020B0604020202020204" pitchFamily="34" charset="0"/>
              <a:buChar char="•"/>
              <a:tabLst>
                <a:tab pos="4697413" algn="r"/>
              </a:tabLst>
              <a:defRPr/>
            </a:lvl3pPr>
            <a:lvl4pPr marL="432000" indent="-216000">
              <a:buClr>
                <a:schemeClr val="tx2"/>
              </a:buClr>
              <a:buFont typeface="Arial" panose="020B0604020202020204" pitchFamily="34" charset="0"/>
              <a:buChar char="•"/>
              <a:tabLst>
                <a:tab pos="4697413" algn="r"/>
              </a:tabLst>
              <a:defRPr b="0"/>
            </a:lvl4pPr>
            <a:lvl5pPr marL="0" indent="0">
              <a:buNone/>
              <a:tabLst>
                <a:tab pos="4697413" algn="r"/>
              </a:tabLst>
              <a:defRPr b="1"/>
            </a:lvl5pPr>
            <a:lvl6pPr marL="0" indent="0">
              <a:spcBef>
                <a:spcPts val="600"/>
              </a:spcBef>
              <a:buNone/>
              <a:tabLst>
                <a:tab pos="4697413" algn="r"/>
              </a:tabLst>
              <a:defRPr sz="1600" b="1">
                <a:solidFill>
                  <a:schemeClr val="tx2"/>
                </a:solidFill>
              </a:defRPr>
            </a:lvl6pPr>
            <a:lvl7pPr marL="0" indent="0">
              <a:lnSpc>
                <a:spcPct val="100000"/>
              </a:lnSpc>
              <a:spcBef>
                <a:spcPts val="0"/>
              </a:spcBef>
              <a:spcAft>
                <a:spcPts val="0"/>
              </a:spcAft>
              <a:buNone/>
              <a:tabLst>
                <a:tab pos="4697413" algn="r"/>
              </a:tabLst>
              <a:defRPr sz="1600"/>
            </a:lvl7pPr>
            <a:lvl8pPr marL="216000">
              <a:lnSpc>
                <a:spcPct val="100000"/>
              </a:lnSpc>
              <a:spcBef>
                <a:spcPts val="0"/>
              </a:spcBef>
              <a:spcAft>
                <a:spcPts val="0"/>
              </a:spcAft>
              <a:buClr>
                <a:schemeClr val="tx2"/>
              </a:buClr>
              <a:tabLst>
                <a:tab pos="4697413" algn="r"/>
              </a:tabLst>
              <a:defRPr sz="1600"/>
            </a:lvl8pPr>
            <a:lvl9pPr marL="432000" indent="-216000">
              <a:lnSpc>
                <a:spcPct val="100000"/>
              </a:lnSpc>
              <a:spcBef>
                <a:spcPts val="0"/>
              </a:spcBef>
              <a:spcAft>
                <a:spcPts val="0"/>
              </a:spcAft>
              <a:buClr>
                <a:schemeClr val="tx2"/>
              </a:buClr>
              <a:buFont typeface="Arial" panose="020B0604020202020204" pitchFamily="34" charset="0"/>
              <a:buChar char="•"/>
              <a:tabLst>
                <a:tab pos="4697413" algn="r"/>
              </a:tabLst>
              <a:defRPr sz="1600"/>
            </a:lvl9pPr>
          </a:lstStyle>
          <a:p>
            <a:pPr lvl="0"/>
            <a:r>
              <a:rPr lang="en-US" noProof="0"/>
              <a:t>Text Calibri Bold 18 pt</a:t>
            </a:r>
          </a:p>
          <a:p>
            <a:pPr lvl="1"/>
            <a:r>
              <a:rPr lang="en-US" noProof="0"/>
              <a:t>Text Calibri 18 pt</a:t>
            </a:r>
          </a:p>
          <a:p>
            <a:pPr lvl="2"/>
            <a:r>
              <a:rPr lang="en-US" noProof="0"/>
              <a:t>Text Calibri 18 pt</a:t>
            </a:r>
          </a:p>
          <a:p>
            <a:pPr lvl="0"/>
            <a:r>
              <a:rPr lang="en-US" noProof="0"/>
              <a:t>Text Calibri Bold 18 pt</a:t>
            </a:r>
          </a:p>
          <a:p>
            <a:pPr lvl="1"/>
            <a:r>
              <a:rPr lang="en-US" noProof="0"/>
              <a:t>Text Calibri 18 pt</a:t>
            </a:r>
          </a:p>
          <a:p>
            <a:pPr lvl="2"/>
            <a:r>
              <a:rPr lang="en-US" noProof="0"/>
              <a:t>Text Calibri 18 pt</a:t>
            </a:r>
          </a:p>
        </p:txBody>
      </p:sp>
      <p:sp>
        <p:nvSpPr>
          <p:cNvPr id="6" name="Content 2">
            <a:extLst>
              <a:ext uri="{FF2B5EF4-FFF2-40B4-BE49-F238E27FC236}">
                <a16:creationId xmlns:a16="http://schemas.microsoft.com/office/drawing/2014/main" id="{95ADC65F-3D68-0DBD-5AC9-1F9DEB46578B}"/>
              </a:ext>
            </a:extLst>
          </p:cNvPr>
          <p:cNvSpPr>
            <a:spLocks noGrp="1"/>
          </p:cNvSpPr>
          <p:nvPr>
            <p:ph type="body" sz="quarter" idx="19" hasCustomPrompt="1"/>
          </p:nvPr>
        </p:nvSpPr>
        <p:spPr>
          <a:xfrm>
            <a:off x="6170862" y="1623600"/>
            <a:ext cx="4697163" cy="4570825"/>
          </a:xfrm>
        </p:spPr>
        <p:txBody>
          <a:bodyPr/>
          <a:lstStyle>
            <a:lvl1pPr marL="0" indent="0">
              <a:spcBef>
                <a:spcPts val="900"/>
              </a:spcBef>
              <a:spcAft>
                <a:spcPts val="0"/>
              </a:spcAft>
              <a:buClr>
                <a:schemeClr val="tx1"/>
              </a:buClr>
              <a:buFont typeface="Arial" panose="020B0604020202020204" pitchFamily="34" charset="0"/>
              <a:buNone/>
              <a:tabLst>
                <a:tab pos="4697413" algn="r"/>
              </a:tabLst>
              <a:defRPr lang="en-US" sz="1800" b="1" kern="1200" noProof="0" dirty="0" smtClean="0">
                <a:solidFill>
                  <a:schemeClr val="tx2"/>
                </a:solidFill>
                <a:latin typeface="+mn-lt"/>
                <a:ea typeface="+mn-ea"/>
                <a:cs typeface="+mn-cs"/>
              </a:defRPr>
            </a:lvl1pPr>
            <a:lvl2pPr marL="0" indent="0">
              <a:buFont typeface="Arial" panose="020B0604020202020204" pitchFamily="34" charset="0"/>
              <a:buNone/>
              <a:tabLst>
                <a:tab pos="4697413" algn="r"/>
              </a:tabLst>
              <a:defRPr b="0">
                <a:solidFill>
                  <a:schemeClr val="tx1"/>
                </a:solidFill>
              </a:defRPr>
            </a:lvl2pPr>
            <a:lvl3pPr marL="216000" indent="-216000">
              <a:spcAft>
                <a:spcPts val="0"/>
              </a:spcAft>
              <a:buClr>
                <a:schemeClr val="tx2"/>
              </a:buClr>
              <a:buFont typeface="Arial" panose="020B0604020202020204" pitchFamily="34" charset="0"/>
              <a:buChar char="•"/>
              <a:tabLst>
                <a:tab pos="4697413" algn="r"/>
              </a:tabLst>
              <a:defRPr/>
            </a:lvl3pPr>
            <a:lvl4pPr marL="432000" indent="-216000">
              <a:buClr>
                <a:schemeClr val="tx2"/>
              </a:buClr>
              <a:buFont typeface="Arial" panose="020B0604020202020204" pitchFamily="34" charset="0"/>
              <a:buChar char="•"/>
              <a:tabLst>
                <a:tab pos="4697413" algn="r"/>
              </a:tabLst>
              <a:defRPr b="0"/>
            </a:lvl4pPr>
            <a:lvl5pPr marL="0" indent="0">
              <a:buNone/>
              <a:tabLst>
                <a:tab pos="4697413" algn="r"/>
              </a:tabLst>
              <a:defRPr b="1"/>
            </a:lvl5pPr>
            <a:lvl6pPr marL="0" indent="0">
              <a:spcBef>
                <a:spcPts val="600"/>
              </a:spcBef>
              <a:buNone/>
              <a:tabLst>
                <a:tab pos="4697413" algn="r"/>
              </a:tabLst>
              <a:defRPr sz="1600" b="1">
                <a:solidFill>
                  <a:schemeClr val="tx2"/>
                </a:solidFill>
              </a:defRPr>
            </a:lvl6pPr>
            <a:lvl7pPr marL="0" indent="0">
              <a:lnSpc>
                <a:spcPct val="100000"/>
              </a:lnSpc>
              <a:spcBef>
                <a:spcPts val="0"/>
              </a:spcBef>
              <a:spcAft>
                <a:spcPts val="0"/>
              </a:spcAft>
              <a:buNone/>
              <a:tabLst>
                <a:tab pos="4697413" algn="r"/>
              </a:tabLst>
              <a:defRPr sz="1600"/>
            </a:lvl7pPr>
            <a:lvl8pPr marL="216000">
              <a:lnSpc>
                <a:spcPct val="100000"/>
              </a:lnSpc>
              <a:spcBef>
                <a:spcPts val="0"/>
              </a:spcBef>
              <a:spcAft>
                <a:spcPts val="0"/>
              </a:spcAft>
              <a:buClr>
                <a:schemeClr val="tx2"/>
              </a:buClr>
              <a:tabLst>
                <a:tab pos="4697413" algn="r"/>
              </a:tabLst>
              <a:defRPr sz="1600"/>
            </a:lvl8pPr>
            <a:lvl9pPr marL="432000" indent="-216000">
              <a:lnSpc>
                <a:spcPct val="100000"/>
              </a:lnSpc>
              <a:spcBef>
                <a:spcPts val="0"/>
              </a:spcBef>
              <a:spcAft>
                <a:spcPts val="0"/>
              </a:spcAft>
              <a:buClr>
                <a:schemeClr val="tx2"/>
              </a:buClr>
              <a:buFont typeface="Arial" panose="020B0604020202020204" pitchFamily="34" charset="0"/>
              <a:buChar char="•"/>
              <a:tabLst>
                <a:tab pos="4697413" algn="r"/>
              </a:tabLst>
              <a:defRPr sz="1600"/>
            </a:lvl9pPr>
          </a:lstStyle>
          <a:p>
            <a:pPr lvl="0"/>
            <a:r>
              <a:rPr lang="en-US" noProof="0"/>
              <a:t>Text Calibri Bold 18 pt</a:t>
            </a:r>
          </a:p>
          <a:p>
            <a:pPr lvl="1"/>
            <a:r>
              <a:rPr lang="en-US" noProof="0"/>
              <a:t>Text Calibri 18 pt</a:t>
            </a:r>
          </a:p>
          <a:p>
            <a:pPr lvl="2"/>
            <a:r>
              <a:rPr lang="en-US" noProof="0"/>
              <a:t>Text Calibri 18 pt</a:t>
            </a:r>
          </a:p>
          <a:p>
            <a:pPr lvl="0"/>
            <a:r>
              <a:rPr lang="en-US" noProof="0"/>
              <a:t>Text Calibri Bold 18 pt</a:t>
            </a:r>
          </a:p>
          <a:p>
            <a:pPr lvl="1"/>
            <a:r>
              <a:rPr lang="en-US" noProof="0"/>
              <a:t>Text Calibri 18 pt</a:t>
            </a:r>
          </a:p>
          <a:p>
            <a:pPr lvl="2"/>
            <a:r>
              <a:rPr lang="en-US" noProof="0"/>
              <a:t>Text Calibri 18 pt</a:t>
            </a:r>
          </a:p>
        </p:txBody>
      </p:sp>
      <p:sp>
        <p:nvSpPr>
          <p:cNvPr id="19" name="Footnote">
            <a:extLst>
              <a:ext uri="{C183D7F6-B498-43B3-948B-1728B52AA6E4}">
                <adec:decorative xmlns:adec="http://schemas.microsoft.com/office/drawing/2017/decorative" val="1"/>
              </a:ext>
            </a:extLst>
          </p:cNvPr>
          <p:cNvSpPr>
            <a:spLocks noGrp="1"/>
          </p:cNvSpPr>
          <p:nvPr>
            <p:ph type="body" sz="quarter" idx="15" hasCustomPrompt="1"/>
          </p:nvPr>
        </p:nvSpPr>
        <p:spPr>
          <a:xfrm>
            <a:off x="540000" y="6297348"/>
            <a:ext cx="4698000" cy="360000"/>
          </a:xfrm>
        </p:spPr>
        <p:txBody>
          <a:bodyPr anchor="b" anchorCtr="0">
            <a:noAutofit/>
          </a:bodyPr>
          <a:lstStyle>
            <a:lvl1pPr>
              <a:lnSpc>
                <a:spcPct val="100000"/>
              </a:lnSpc>
              <a:defRPr sz="1000" b="0"/>
            </a:lvl1pPr>
          </a:lstStyle>
          <a:p>
            <a:r>
              <a:rPr lang="en-US" noProof="0"/>
              <a:t>Click to add footnote</a:t>
            </a:r>
            <a:br>
              <a:rPr lang="en-US" noProof="0"/>
            </a:br>
            <a:r>
              <a:rPr lang="en-US" noProof="0"/>
              <a:t>second line</a:t>
            </a:r>
          </a:p>
        </p:txBody>
      </p:sp>
      <p:pic>
        <p:nvPicPr>
          <p:cNvPr id="10" name="Siemens Healthineers Logo">
            <a:extLst>
              <a:ext uri="{FF2B5EF4-FFF2-40B4-BE49-F238E27FC236}">
                <a16:creationId xmlns:a16="http://schemas.microsoft.com/office/drawing/2014/main" id="{367A5E26-63D7-D377-9305-92E908639821}"/>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userDrawn="1"/>
        </p:nvPicPr>
        <p:blipFill>
          <a:blip>
            <a:extLst>
              <a:ext uri="{96DAC541-7B7A-43D3-8B79-37D633B846F1}">
                <asvg:svgBlip xmlns:asvg="http://schemas.microsoft.com/office/drawing/2016/SVG/main" r:embed="rId2"/>
              </a:ext>
            </a:extLst>
          </a:blip>
          <a:srcRect/>
          <a:stretch/>
        </p:blipFill>
        <p:spPr bwMode="black">
          <a:xfrm>
            <a:off x="10440000" y="281267"/>
            <a:ext cx="1440000" cy="338400"/>
          </a:xfrm>
          <a:prstGeom prst="rect">
            <a:avLst/>
          </a:prstGeom>
        </p:spPr>
      </p:pic>
      <p:sp>
        <p:nvSpPr>
          <p:cNvPr id="3" name="Date Placeholder 2">
            <a:extLst>
              <a:ext uri="{FF2B5EF4-FFF2-40B4-BE49-F238E27FC236}">
                <a16:creationId xmlns:a16="http://schemas.microsoft.com/office/drawing/2014/main" id="{2B29EF63-1B1B-6BDC-835D-9D8635D49F69}"/>
              </a:ext>
              <a:ext uri="{C183D7F6-B498-43B3-948B-1728B52AA6E4}">
                <adec:decorative xmlns:adec="http://schemas.microsoft.com/office/drawing/2017/decorative" val="1"/>
              </a:ext>
            </a:extLst>
          </p:cNvPr>
          <p:cNvSpPr>
            <a:spLocks noGrp="1"/>
          </p:cNvSpPr>
          <p:nvPr>
            <p:ph type="dt" sz="half" idx="20"/>
          </p:nvPr>
        </p:nvSpPr>
        <p:spPr/>
        <p:txBody>
          <a:bodyPr/>
          <a:lstStyle/>
          <a:p>
            <a:pPr algn="r"/>
            <a:r>
              <a:rPr lang="en-US" noProof="0"/>
              <a:t>Restricted © Siemens Healthineers</a:t>
            </a:r>
          </a:p>
        </p:txBody>
      </p:sp>
      <p:sp>
        <p:nvSpPr>
          <p:cNvPr id="4" name="Footer Placeholder 3">
            <a:extLst>
              <a:ext uri="{FF2B5EF4-FFF2-40B4-BE49-F238E27FC236}">
                <a16:creationId xmlns:a16="http://schemas.microsoft.com/office/drawing/2014/main" id="{4337C8F2-30CB-3CC5-4C5D-9AE835142D83}"/>
              </a:ext>
              <a:ext uri="{C183D7F6-B498-43B3-948B-1728B52AA6E4}">
                <adec:decorative xmlns:adec="http://schemas.microsoft.com/office/drawing/2017/decorative" val="1"/>
              </a:ext>
            </a:extLst>
          </p:cNvPr>
          <p:cNvSpPr>
            <a:spLocks noGrp="1"/>
          </p:cNvSpPr>
          <p:nvPr>
            <p:ph type="ftr" sz="quarter" idx="21"/>
          </p:nvPr>
        </p:nvSpPr>
        <p:spPr/>
        <p:txBody>
          <a:bodyPr/>
          <a:lstStyle/>
          <a:p>
            <a:r>
              <a:rPr lang="en-US" noProof="0"/>
              <a:t>Author | Department</a:t>
            </a:r>
          </a:p>
        </p:txBody>
      </p:sp>
      <p:sp>
        <p:nvSpPr>
          <p:cNvPr id="9" name="Slide Number Placeholder 8">
            <a:extLst>
              <a:ext uri="{FF2B5EF4-FFF2-40B4-BE49-F238E27FC236}">
                <a16:creationId xmlns:a16="http://schemas.microsoft.com/office/drawing/2014/main" id="{3C09D563-E14F-5A7E-E0BF-FC193AA7F94E}"/>
              </a:ext>
              <a:ext uri="{C183D7F6-B498-43B3-948B-1728B52AA6E4}">
                <adec:decorative xmlns:adec="http://schemas.microsoft.com/office/drawing/2017/decorative" val="1"/>
              </a:ext>
            </a:extLst>
          </p:cNvPr>
          <p:cNvSpPr>
            <a:spLocks noGrp="1"/>
          </p:cNvSpPr>
          <p:nvPr>
            <p:ph type="sldNum" sz="quarter" idx="22"/>
          </p:nvPr>
        </p:nvSpPr>
        <p:spPr/>
        <p:txBody>
          <a:bodyPr/>
          <a:lstStyle/>
          <a:p>
            <a:fld id="{42B424FB-C8CA-40D0-9E9F-83B6197CB6E7}" type="slidenum">
              <a:rPr lang="en-US" noProof="0" smtClean="0"/>
              <a:pPr/>
              <a:t>‹#›</a:t>
            </a:fld>
            <a:endParaRPr lang="en-US" b="1" noProof="0"/>
          </a:p>
        </p:txBody>
      </p:sp>
    </p:spTree>
    <p:extLst>
      <p:ext uri="{BB962C8B-B14F-4D97-AF65-F5344CB8AC3E}">
        <p14:creationId xmlns:p14="http://schemas.microsoft.com/office/powerpoint/2010/main" val="3058738761"/>
      </p:ext>
    </p:extLst>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ntroduction/Table of content White">
    <p:bg>
      <p:bgRef idx="1001">
        <a:schemeClr val="bg1"/>
      </p:bgRef>
    </p:bg>
    <p:spTree>
      <p:nvGrpSpPr>
        <p:cNvPr id="1" name=""/>
        <p:cNvGrpSpPr/>
        <p:nvPr/>
      </p:nvGrpSpPr>
      <p:grpSpPr>
        <a:xfrm>
          <a:off x="0" y="0"/>
          <a:ext cx="0" cy="0"/>
          <a:chOff x="0" y="0"/>
          <a:chExt cx="0" cy="0"/>
        </a:xfrm>
      </p:grpSpPr>
      <p:sp>
        <p:nvSpPr>
          <p:cNvPr id="5" name="Headline">
            <a:extLst>
              <a:ext uri="{FF2B5EF4-FFF2-40B4-BE49-F238E27FC236}">
                <a16:creationId xmlns:a16="http://schemas.microsoft.com/office/drawing/2014/main" id="{4AB1C252-DBB3-13FE-2D27-C381464BF133}"/>
              </a:ext>
            </a:extLst>
          </p:cNvPr>
          <p:cNvSpPr>
            <a:spLocks noGrp="1"/>
          </p:cNvSpPr>
          <p:nvPr>
            <p:ph type="title" hasCustomPrompt="1"/>
          </p:nvPr>
        </p:nvSpPr>
        <p:spPr/>
        <p:txBody>
          <a:bodyPr/>
          <a:lstStyle>
            <a:lvl1pPr>
              <a:defRPr>
                <a:solidFill>
                  <a:schemeClr val="bg2"/>
                </a:solidFill>
              </a:defRPr>
            </a:lvl1pPr>
          </a:lstStyle>
          <a:p>
            <a:r>
              <a:rPr lang="en-US" noProof="0"/>
              <a:t>Table of Contents SH-Bree-Headline 27 pt</a:t>
            </a:r>
            <a:br>
              <a:rPr lang="en-US" noProof="0"/>
            </a:br>
            <a:r>
              <a:rPr lang="en-US" noProof="0"/>
              <a:t>Optionally switch to black for second line</a:t>
            </a:r>
          </a:p>
        </p:txBody>
      </p:sp>
      <p:sp>
        <p:nvSpPr>
          <p:cNvPr id="23" name="Content 1"/>
          <p:cNvSpPr>
            <a:spLocks noGrp="1"/>
          </p:cNvSpPr>
          <p:nvPr>
            <p:ph type="body" sz="quarter" idx="16" hasCustomPrompt="1"/>
          </p:nvPr>
        </p:nvSpPr>
        <p:spPr>
          <a:xfrm>
            <a:off x="540000" y="1623600"/>
            <a:ext cx="4697163" cy="4570825"/>
          </a:xfrm>
        </p:spPr>
        <p:txBody>
          <a:bodyPr/>
          <a:lstStyle>
            <a:lvl1pPr marL="0" indent="0">
              <a:spcBef>
                <a:spcPts val="900"/>
              </a:spcBef>
              <a:spcAft>
                <a:spcPts val="0"/>
              </a:spcAft>
              <a:buClr>
                <a:schemeClr val="tx1"/>
              </a:buClr>
              <a:buFont typeface="Arial" panose="020B0604020202020204" pitchFamily="34" charset="0"/>
              <a:buNone/>
              <a:tabLst>
                <a:tab pos="4697413" algn="r"/>
              </a:tabLst>
              <a:defRPr lang="en-US" sz="1800" b="1" kern="1200" noProof="0" dirty="0" smtClean="0">
                <a:solidFill>
                  <a:schemeClr val="bg2"/>
                </a:solidFill>
                <a:latin typeface="+mn-lt"/>
                <a:ea typeface="+mn-ea"/>
                <a:cs typeface="+mn-cs"/>
              </a:defRPr>
            </a:lvl1pPr>
            <a:lvl2pPr marL="0" indent="0">
              <a:buFont typeface="Arial" panose="020B0604020202020204" pitchFamily="34" charset="0"/>
              <a:buNone/>
              <a:tabLst>
                <a:tab pos="4697413" algn="r"/>
              </a:tabLst>
              <a:defRPr b="0">
                <a:solidFill>
                  <a:schemeClr val="tx1"/>
                </a:solidFill>
              </a:defRPr>
            </a:lvl2pPr>
            <a:lvl3pPr marL="216000" indent="-216000">
              <a:spcAft>
                <a:spcPts val="0"/>
              </a:spcAft>
              <a:buFont typeface="Arial" panose="020B0604020202020204" pitchFamily="34" charset="0"/>
              <a:buChar char="•"/>
              <a:tabLst>
                <a:tab pos="4697413" algn="r"/>
              </a:tabLst>
              <a:defRPr/>
            </a:lvl3pPr>
            <a:lvl4pPr marL="432000" indent="-216000">
              <a:buFont typeface="Arial" panose="020B0604020202020204" pitchFamily="34" charset="0"/>
              <a:buChar char="•"/>
              <a:tabLst>
                <a:tab pos="4697413" algn="r"/>
              </a:tabLst>
              <a:defRPr b="0"/>
            </a:lvl4pPr>
            <a:lvl5pPr marL="0" indent="0">
              <a:buNone/>
              <a:tabLst>
                <a:tab pos="4697413" algn="r"/>
              </a:tabLst>
              <a:defRPr b="1"/>
            </a:lvl5pPr>
            <a:lvl6pPr marL="0" indent="0">
              <a:spcBef>
                <a:spcPts val="600"/>
              </a:spcBef>
              <a:buNone/>
              <a:tabLst>
                <a:tab pos="4697413" algn="r"/>
              </a:tabLst>
              <a:defRPr sz="1600" b="1">
                <a:solidFill>
                  <a:schemeClr val="bg2"/>
                </a:solidFill>
              </a:defRPr>
            </a:lvl6pPr>
            <a:lvl7pPr marL="0" indent="0">
              <a:lnSpc>
                <a:spcPct val="100000"/>
              </a:lnSpc>
              <a:spcBef>
                <a:spcPts val="0"/>
              </a:spcBef>
              <a:spcAft>
                <a:spcPts val="0"/>
              </a:spcAft>
              <a:buNone/>
              <a:tabLst>
                <a:tab pos="4697413" algn="r"/>
              </a:tabLst>
              <a:defRPr sz="1600"/>
            </a:lvl7pPr>
            <a:lvl8pPr marL="216000">
              <a:lnSpc>
                <a:spcPct val="100000"/>
              </a:lnSpc>
              <a:spcBef>
                <a:spcPts val="0"/>
              </a:spcBef>
              <a:spcAft>
                <a:spcPts val="0"/>
              </a:spcAft>
              <a:tabLst>
                <a:tab pos="4697413" algn="r"/>
              </a:tabLst>
              <a:defRPr sz="1600"/>
            </a:lvl8pPr>
            <a:lvl9pPr marL="432000" indent="-216000">
              <a:lnSpc>
                <a:spcPct val="100000"/>
              </a:lnSpc>
              <a:spcBef>
                <a:spcPts val="0"/>
              </a:spcBef>
              <a:spcAft>
                <a:spcPts val="0"/>
              </a:spcAft>
              <a:buClrTx/>
              <a:buFont typeface="Arial" panose="020B0604020202020204" pitchFamily="34" charset="0"/>
              <a:buChar char="•"/>
              <a:tabLst>
                <a:tab pos="4697413" algn="r"/>
              </a:tabLst>
              <a:defRPr sz="1600"/>
            </a:lvl9pPr>
          </a:lstStyle>
          <a:p>
            <a:pPr lvl="0"/>
            <a:r>
              <a:rPr lang="en-US" noProof="0"/>
              <a:t>Text Calibri Bold 18 pt</a:t>
            </a:r>
          </a:p>
          <a:p>
            <a:pPr lvl="1"/>
            <a:r>
              <a:rPr lang="en-US" noProof="0"/>
              <a:t>Text Calibri 18 pt</a:t>
            </a:r>
          </a:p>
          <a:p>
            <a:pPr lvl="2"/>
            <a:r>
              <a:rPr lang="en-US" noProof="0"/>
              <a:t>Text Calibri 18 pt</a:t>
            </a:r>
          </a:p>
          <a:p>
            <a:pPr lvl="0"/>
            <a:r>
              <a:rPr lang="en-US" noProof="0"/>
              <a:t>Text Calibri Bold 18 pt</a:t>
            </a:r>
          </a:p>
          <a:p>
            <a:pPr lvl="1"/>
            <a:r>
              <a:rPr lang="en-US" noProof="0"/>
              <a:t>Text Calibri 18 pt</a:t>
            </a:r>
          </a:p>
          <a:p>
            <a:pPr lvl="2"/>
            <a:r>
              <a:rPr lang="en-US" noProof="0"/>
              <a:t>Text Calibri 18 pt</a:t>
            </a:r>
          </a:p>
        </p:txBody>
      </p:sp>
      <p:sp>
        <p:nvSpPr>
          <p:cNvPr id="6" name="Content 2">
            <a:extLst>
              <a:ext uri="{FF2B5EF4-FFF2-40B4-BE49-F238E27FC236}">
                <a16:creationId xmlns:a16="http://schemas.microsoft.com/office/drawing/2014/main" id="{95ADC65F-3D68-0DBD-5AC9-1F9DEB46578B}"/>
              </a:ext>
            </a:extLst>
          </p:cNvPr>
          <p:cNvSpPr>
            <a:spLocks noGrp="1"/>
          </p:cNvSpPr>
          <p:nvPr>
            <p:ph type="body" sz="quarter" idx="19" hasCustomPrompt="1"/>
          </p:nvPr>
        </p:nvSpPr>
        <p:spPr>
          <a:xfrm>
            <a:off x="6170862" y="1623600"/>
            <a:ext cx="4697163" cy="4570825"/>
          </a:xfrm>
        </p:spPr>
        <p:txBody>
          <a:bodyPr/>
          <a:lstStyle>
            <a:lvl1pPr marL="0" indent="0">
              <a:spcBef>
                <a:spcPts val="900"/>
              </a:spcBef>
              <a:spcAft>
                <a:spcPts val="0"/>
              </a:spcAft>
              <a:buClr>
                <a:schemeClr val="tx1"/>
              </a:buClr>
              <a:buFont typeface="Arial" panose="020B0604020202020204" pitchFamily="34" charset="0"/>
              <a:buNone/>
              <a:tabLst>
                <a:tab pos="4697413" algn="r"/>
              </a:tabLst>
              <a:defRPr lang="en-US" sz="1800" b="1" kern="1200" noProof="0" dirty="0" smtClean="0">
                <a:solidFill>
                  <a:schemeClr val="bg2"/>
                </a:solidFill>
                <a:latin typeface="+mn-lt"/>
                <a:ea typeface="+mn-ea"/>
                <a:cs typeface="+mn-cs"/>
              </a:defRPr>
            </a:lvl1pPr>
            <a:lvl2pPr marL="0" indent="0">
              <a:buFont typeface="Arial" panose="020B0604020202020204" pitchFamily="34" charset="0"/>
              <a:buNone/>
              <a:tabLst>
                <a:tab pos="4697413" algn="r"/>
              </a:tabLst>
              <a:defRPr b="0">
                <a:solidFill>
                  <a:schemeClr val="tx1"/>
                </a:solidFill>
              </a:defRPr>
            </a:lvl2pPr>
            <a:lvl3pPr marL="216000" indent="-216000">
              <a:spcAft>
                <a:spcPts val="0"/>
              </a:spcAft>
              <a:buFont typeface="Arial" panose="020B0604020202020204" pitchFamily="34" charset="0"/>
              <a:buChar char="•"/>
              <a:tabLst>
                <a:tab pos="4697413" algn="r"/>
              </a:tabLst>
              <a:defRPr/>
            </a:lvl3pPr>
            <a:lvl4pPr marL="432000" indent="-216000">
              <a:buFont typeface="Arial" panose="020B0604020202020204" pitchFamily="34" charset="0"/>
              <a:buChar char="•"/>
              <a:tabLst>
                <a:tab pos="4697413" algn="r"/>
              </a:tabLst>
              <a:defRPr b="0"/>
            </a:lvl4pPr>
            <a:lvl5pPr marL="0" indent="0">
              <a:buNone/>
              <a:tabLst>
                <a:tab pos="4697413" algn="r"/>
              </a:tabLst>
              <a:defRPr b="1"/>
            </a:lvl5pPr>
            <a:lvl6pPr marL="0" indent="0">
              <a:spcBef>
                <a:spcPts val="600"/>
              </a:spcBef>
              <a:buNone/>
              <a:tabLst>
                <a:tab pos="4697413" algn="r"/>
              </a:tabLst>
              <a:defRPr sz="1600" b="1">
                <a:solidFill>
                  <a:schemeClr val="bg2"/>
                </a:solidFill>
              </a:defRPr>
            </a:lvl6pPr>
            <a:lvl7pPr marL="0" indent="0">
              <a:lnSpc>
                <a:spcPct val="100000"/>
              </a:lnSpc>
              <a:spcBef>
                <a:spcPts val="0"/>
              </a:spcBef>
              <a:spcAft>
                <a:spcPts val="0"/>
              </a:spcAft>
              <a:buNone/>
              <a:tabLst>
                <a:tab pos="4697413" algn="r"/>
              </a:tabLst>
              <a:defRPr sz="1600"/>
            </a:lvl7pPr>
            <a:lvl8pPr marL="216000">
              <a:lnSpc>
                <a:spcPct val="100000"/>
              </a:lnSpc>
              <a:spcBef>
                <a:spcPts val="0"/>
              </a:spcBef>
              <a:spcAft>
                <a:spcPts val="0"/>
              </a:spcAft>
              <a:tabLst>
                <a:tab pos="4697413" algn="r"/>
              </a:tabLst>
              <a:defRPr sz="1600"/>
            </a:lvl8pPr>
            <a:lvl9pPr marL="432000" indent="-216000">
              <a:lnSpc>
                <a:spcPct val="100000"/>
              </a:lnSpc>
              <a:spcBef>
                <a:spcPts val="0"/>
              </a:spcBef>
              <a:spcAft>
                <a:spcPts val="0"/>
              </a:spcAft>
              <a:buClrTx/>
              <a:buFont typeface="Arial" panose="020B0604020202020204" pitchFamily="34" charset="0"/>
              <a:buChar char="•"/>
              <a:tabLst>
                <a:tab pos="4697413" algn="r"/>
              </a:tabLst>
              <a:defRPr sz="1600"/>
            </a:lvl9pPr>
          </a:lstStyle>
          <a:p>
            <a:pPr lvl="0"/>
            <a:r>
              <a:rPr lang="en-US" noProof="0"/>
              <a:t>Text Calibri Bold 18 pt</a:t>
            </a:r>
          </a:p>
          <a:p>
            <a:pPr lvl="1"/>
            <a:r>
              <a:rPr lang="en-US" noProof="0"/>
              <a:t>Text Calibri 18 pt</a:t>
            </a:r>
          </a:p>
          <a:p>
            <a:pPr lvl="2"/>
            <a:r>
              <a:rPr lang="en-US" noProof="0"/>
              <a:t>Text Calibri 18 pt</a:t>
            </a:r>
          </a:p>
          <a:p>
            <a:pPr lvl="0"/>
            <a:r>
              <a:rPr lang="en-US" noProof="0"/>
              <a:t>Text Calibri Bold 18 pt</a:t>
            </a:r>
          </a:p>
          <a:p>
            <a:pPr lvl="1"/>
            <a:r>
              <a:rPr lang="en-US" noProof="0"/>
              <a:t>Text Calibri 18 pt</a:t>
            </a:r>
          </a:p>
          <a:p>
            <a:pPr lvl="2"/>
            <a:r>
              <a:rPr lang="en-US" noProof="0"/>
              <a:t>Text Calibri 18 pt</a:t>
            </a:r>
          </a:p>
        </p:txBody>
      </p:sp>
      <p:sp>
        <p:nvSpPr>
          <p:cNvPr id="19" name="Footnote">
            <a:extLst>
              <a:ext uri="{C183D7F6-B498-43B3-948B-1728B52AA6E4}">
                <adec:decorative xmlns:adec="http://schemas.microsoft.com/office/drawing/2017/decorative" val="1"/>
              </a:ext>
            </a:extLst>
          </p:cNvPr>
          <p:cNvSpPr>
            <a:spLocks noGrp="1"/>
          </p:cNvSpPr>
          <p:nvPr>
            <p:ph type="body" sz="quarter" idx="15" hasCustomPrompt="1"/>
          </p:nvPr>
        </p:nvSpPr>
        <p:spPr>
          <a:xfrm>
            <a:off x="540000" y="6297348"/>
            <a:ext cx="4698000" cy="360000"/>
          </a:xfrm>
        </p:spPr>
        <p:txBody>
          <a:bodyPr anchor="b" anchorCtr="0">
            <a:noAutofit/>
          </a:bodyPr>
          <a:lstStyle>
            <a:lvl1pPr>
              <a:lnSpc>
                <a:spcPct val="100000"/>
              </a:lnSpc>
              <a:defRPr sz="1000" b="0"/>
            </a:lvl1pPr>
          </a:lstStyle>
          <a:p>
            <a:r>
              <a:rPr lang="en-US" noProof="0"/>
              <a:t>Click to add footnote</a:t>
            </a:r>
            <a:br>
              <a:rPr lang="en-US" noProof="0"/>
            </a:br>
            <a:r>
              <a:rPr lang="en-US" noProof="0"/>
              <a:t>second line</a:t>
            </a:r>
          </a:p>
        </p:txBody>
      </p:sp>
      <p:pic>
        <p:nvPicPr>
          <p:cNvPr id="10" name="Siemens Healthineers Logo">
            <a:extLst>
              <a:ext uri="{FF2B5EF4-FFF2-40B4-BE49-F238E27FC236}">
                <a16:creationId xmlns:a16="http://schemas.microsoft.com/office/drawing/2014/main" id="{3E1728FD-CE89-A247-4F37-035F0DD5AB06}"/>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userDrawn="1"/>
        </p:nvPicPr>
        <p:blipFill>
          <a:blip>
            <a:extLst>
              <a:ext uri="{96DAC541-7B7A-43D3-8B79-37D633B846F1}">
                <asvg:svgBlip xmlns:asvg="http://schemas.microsoft.com/office/drawing/2016/SVG/main" r:embed="rId2"/>
              </a:ext>
            </a:extLst>
          </a:blip>
          <a:srcRect/>
          <a:stretch/>
        </p:blipFill>
        <p:spPr bwMode="black">
          <a:xfrm>
            <a:off x="10440000" y="281267"/>
            <a:ext cx="1440000" cy="338400"/>
          </a:xfrm>
          <a:prstGeom prst="rect">
            <a:avLst/>
          </a:prstGeom>
        </p:spPr>
      </p:pic>
      <p:sp>
        <p:nvSpPr>
          <p:cNvPr id="4" name="Date Placeholder 3">
            <a:extLst>
              <a:ext uri="{FF2B5EF4-FFF2-40B4-BE49-F238E27FC236}">
                <a16:creationId xmlns:a16="http://schemas.microsoft.com/office/drawing/2014/main" id="{CB541966-6BE8-B5C6-A1CF-9B6D6B3F10BC}"/>
              </a:ext>
              <a:ext uri="{C183D7F6-B498-43B3-948B-1728B52AA6E4}">
                <adec:decorative xmlns:adec="http://schemas.microsoft.com/office/drawing/2017/decorative" val="1"/>
              </a:ext>
            </a:extLst>
          </p:cNvPr>
          <p:cNvSpPr>
            <a:spLocks noGrp="1"/>
          </p:cNvSpPr>
          <p:nvPr>
            <p:ph type="dt" sz="half" idx="20"/>
          </p:nvPr>
        </p:nvSpPr>
        <p:spPr/>
        <p:txBody>
          <a:bodyPr/>
          <a:lstStyle/>
          <a:p>
            <a:pPr algn="r"/>
            <a:r>
              <a:rPr lang="en-US" noProof="0"/>
              <a:t>Restricted © Siemens Healthineers</a:t>
            </a:r>
          </a:p>
        </p:txBody>
      </p:sp>
      <p:sp>
        <p:nvSpPr>
          <p:cNvPr id="7" name="Footer Placeholder 6">
            <a:extLst>
              <a:ext uri="{FF2B5EF4-FFF2-40B4-BE49-F238E27FC236}">
                <a16:creationId xmlns:a16="http://schemas.microsoft.com/office/drawing/2014/main" id="{FC891CD8-59CD-2510-C9EE-94B660C05F21}"/>
              </a:ext>
              <a:ext uri="{C183D7F6-B498-43B3-948B-1728B52AA6E4}">
                <adec:decorative xmlns:adec="http://schemas.microsoft.com/office/drawing/2017/decorative" val="1"/>
              </a:ext>
            </a:extLst>
          </p:cNvPr>
          <p:cNvSpPr>
            <a:spLocks noGrp="1"/>
          </p:cNvSpPr>
          <p:nvPr>
            <p:ph type="ftr" sz="quarter" idx="21"/>
          </p:nvPr>
        </p:nvSpPr>
        <p:spPr/>
        <p:txBody>
          <a:bodyPr/>
          <a:lstStyle/>
          <a:p>
            <a:r>
              <a:rPr lang="en-US" noProof="0"/>
              <a:t>Author | Department</a:t>
            </a:r>
          </a:p>
        </p:txBody>
      </p:sp>
      <p:sp>
        <p:nvSpPr>
          <p:cNvPr id="9" name="Slide Number Placeholder 8">
            <a:extLst>
              <a:ext uri="{FF2B5EF4-FFF2-40B4-BE49-F238E27FC236}">
                <a16:creationId xmlns:a16="http://schemas.microsoft.com/office/drawing/2014/main" id="{A793E28D-BE6A-C88C-84A8-943C8D9B9B71}"/>
              </a:ext>
              <a:ext uri="{C183D7F6-B498-43B3-948B-1728B52AA6E4}">
                <adec:decorative xmlns:adec="http://schemas.microsoft.com/office/drawing/2017/decorative" val="1"/>
              </a:ext>
            </a:extLst>
          </p:cNvPr>
          <p:cNvSpPr>
            <a:spLocks noGrp="1"/>
          </p:cNvSpPr>
          <p:nvPr>
            <p:ph type="sldNum" sz="quarter" idx="22"/>
          </p:nvPr>
        </p:nvSpPr>
        <p:spPr/>
        <p:txBody>
          <a:bodyPr/>
          <a:lstStyle/>
          <a:p>
            <a:fld id="{42B424FB-C8CA-40D0-9E9F-83B6197CB6E7}" type="slidenum">
              <a:rPr lang="en-US" noProof="0" smtClean="0"/>
              <a:pPr/>
              <a:t>‹#›</a:t>
            </a:fld>
            <a:endParaRPr lang="en-US" b="1" noProof="0"/>
          </a:p>
        </p:txBody>
      </p:sp>
    </p:spTree>
    <p:extLst>
      <p:ext uri="{BB962C8B-B14F-4D97-AF65-F5344CB8AC3E}">
        <p14:creationId xmlns:p14="http://schemas.microsoft.com/office/powerpoint/2010/main" val="3463832972"/>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Slide Black">
    <p:bg>
      <p:bgRef idx="1001">
        <a:schemeClr val="bg1"/>
      </p:bgRef>
    </p:bg>
    <p:spTree>
      <p:nvGrpSpPr>
        <p:cNvPr id="1" name=""/>
        <p:cNvGrpSpPr/>
        <p:nvPr/>
      </p:nvGrpSpPr>
      <p:grpSpPr>
        <a:xfrm>
          <a:off x="0" y="0"/>
          <a:ext cx="0" cy="0"/>
          <a:chOff x="0" y="0"/>
          <a:chExt cx="0" cy="0"/>
        </a:xfrm>
      </p:grpSpPr>
      <p:sp>
        <p:nvSpPr>
          <p:cNvPr id="13" name="Headline"/>
          <p:cNvSpPr>
            <a:spLocks noGrp="1"/>
          </p:cNvSpPr>
          <p:nvPr>
            <p:ph type="title" hasCustomPrompt="1"/>
          </p:nvPr>
        </p:nvSpPr>
        <p:spPr>
          <a:xfrm>
            <a:off x="540000" y="219599"/>
            <a:ext cx="9210425" cy="832913"/>
          </a:xfrm>
        </p:spPr>
        <p:txBody>
          <a:bodyPr/>
          <a:lstStyle>
            <a:lvl1pPr>
              <a:defRPr b="0">
                <a:solidFill>
                  <a:schemeClr val="tx2"/>
                </a:solidFill>
              </a:defRPr>
            </a:lvl1pPr>
          </a:lstStyle>
          <a:p>
            <a:r>
              <a:rPr lang="en-US" noProof="0"/>
              <a:t>Title SH-Bree-Headline 27 pt</a:t>
            </a:r>
            <a:br>
              <a:rPr lang="en-US" noProof="0"/>
            </a:br>
            <a:r>
              <a:rPr lang="en-US" noProof="0"/>
              <a:t>Optionally switch to white for second line</a:t>
            </a:r>
          </a:p>
        </p:txBody>
      </p:sp>
      <p:sp>
        <p:nvSpPr>
          <p:cNvPr id="4" name="Content">
            <a:extLst>
              <a:ext uri="{FF2B5EF4-FFF2-40B4-BE49-F238E27FC236}">
                <a16:creationId xmlns:a16="http://schemas.microsoft.com/office/drawing/2014/main" id="{906B1CE5-AD7F-4EF1-A5A9-79DBBDA7E9CD}"/>
              </a:ext>
            </a:extLst>
          </p:cNvPr>
          <p:cNvSpPr>
            <a:spLocks noGrp="1"/>
          </p:cNvSpPr>
          <p:nvPr>
            <p:ph sz="quarter" idx="23" hasCustomPrompt="1"/>
          </p:nvPr>
        </p:nvSpPr>
        <p:spPr>
          <a:xfrm>
            <a:off x="539999" y="1623600"/>
            <a:ext cx="9212400" cy="4572000"/>
          </a:xfrm>
        </p:spPr>
        <p:txBody>
          <a:bodyPr/>
          <a:lstStyle>
            <a:lvl1pPr>
              <a:spcAft>
                <a:spcPts val="0"/>
              </a:spcAft>
              <a:defRPr sz="1600"/>
            </a:lvl1pPr>
            <a:lvl2pPr>
              <a:defRPr sz="1600"/>
            </a:lvl2pPr>
            <a:lvl3pPr>
              <a:buClr>
                <a:schemeClr val="tx2"/>
              </a:buClr>
              <a:defRPr sz="1600"/>
            </a:lvl3pPr>
            <a:lvl4pPr>
              <a:buClr>
                <a:schemeClr val="tx2"/>
              </a:buClr>
              <a:defRPr sz="1600"/>
            </a:lvl4pPr>
            <a:lvl5pPr>
              <a:buClr>
                <a:schemeClr val="tx2"/>
              </a:buClr>
              <a:defRPr sz="1600"/>
            </a:lvl5pPr>
            <a:lvl6pPr>
              <a:buClr>
                <a:schemeClr val="tx2"/>
              </a:buClr>
              <a:defRPr sz="1600"/>
            </a:lvl6pPr>
            <a:lvl7pPr>
              <a:buClr>
                <a:schemeClr val="tx2"/>
              </a:buClr>
              <a:defRPr sz="1600"/>
            </a:lvl7pPr>
            <a:lvl8pPr>
              <a:buClr>
                <a:schemeClr val="tx2"/>
              </a:buClr>
              <a:defRPr sz="1600"/>
            </a:lvl8pPr>
            <a:lvl9pPr>
              <a:spcBef>
                <a:spcPts val="1200"/>
              </a:spcBef>
              <a:defRPr sz="1200"/>
            </a:lvl9pPr>
          </a:lstStyle>
          <a:p>
            <a:pPr lvl="0"/>
            <a:r>
              <a:rPr lang="en-US" noProof="0"/>
              <a:t>Headline Calibri Bold 16 pt</a:t>
            </a:r>
          </a:p>
          <a:p>
            <a:pPr lvl="1"/>
            <a:r>
              <a:rPr lang="en-US" noProof="0"/>
              <a:t>Text Calibri 16 pt</a:t>
            </a:r>
          </a:p>
          <a:p>
            <a:pPr lvl="2"/>
            <a:r>
              <a:rPr lang="en-US" noProof="0"/>
              <a:t>Text Calibri 16 pt</a:t>
            </a:r>
          </a:p>
          <a:p>
            <a:pPr lvl="3"/>
            <a:r>
              <a:rPr lang="en-US" noProof="0"/>
              <a:t>Text Calibri 16 pt</a:t>
            </a:r>
          </a:p>
          <a:p>
            <a:pPr lvl="4"/>
            <a:r>
              <a:rPr lang="en-US" noProof="0"/>
              <a:t>Text Calibri 16 pt</a:t>
            </a:r>
          </a:p>
          <a:p>
            <a:pPr lvl="5"/>
            <a:r>
              <a:rPr lang="en-US" noProof="0"/>
              <a:t>Text Calibri 16 pt</a:t>
            </a:r>
          </a:p>
          <a:p>
            <a:pPr lvl="6"/>
            <a:r>
              <a:rPr lang="en-US" noProof="0"/>
              <a:t>Text Calibri 16 pt</a:t>
            </a:r>
          </a:p>
          <a:p>
            <a:pPr lvl="7"/>
            <a:r>
              <a:rPr lang="en-US" noProof="0"/>
              <a:t>Text Calibri 16 pt</a:t>
            </a:r>
          </a:p>
          <a:p>
            <a:pPr lvl="8"/>
            <a:r>
              <a:rPr lang="en-US" noProof="0"/>
              <a:t>Text Calibri 12 pt</a:t>
            </a:r>
          </a:p>
        </p:txBody>
      </p:sp>
      <p:sp>
        <p:nvSpPr>
          <p:cNvPr id="19" name="Footnote">
            <a:extLst>
              <a:ext uri="{C183D7F6-B498-43B3-948B-1728B52AA6E4}">
                <adec:decorative xmlns:adec="http://schemas.microsoft.com/office/drawing/2017/decorative" val="1"/>
              </a:ext>
            </a:extLst>
          </p:cNvPr>
          <p:cNvSpPr>
            <a:spLocks noGrp="1"/>
          </p:cNvSpPr>
          <p:nvPr>
            <p:ph type="body" sz="quarter" idx="15" hasCustomPrompt="1"/>
          </p:nvPr>
        </p:nvSpPr>
        <p:spPr>
          <a:xfrm>
            <a:off x="540000" y="6297348"/>
            <a:ext cx="4510800" cy="360000"/>
          </a:xfrm>
        </p:spPr>
        <p:txBody>
          <a:bodyPr anchor="b" anchorCtr="0">
            <a:noAutofit/>
          </a:bodyPr>
          <a:lstStyle>
            <a:lvl1pPr>
              <a:lnSpc>
                <a:spcPct val="100000"/>
              </a:lnSpc>
              <a:defRPr sz="1000" b="0"/>
            </a:lvl1pPr>
          </a:lstStyle>
          <a:p>
            <a:r>
              <a:rPr lang="en-US"/>
              <a:t>Click to add footnote</a:t>
            </a:r>
            <a:br>
              <a:rPr lang="en-US"/>
            </a:br>
            <a:r>
              <a:rPr lang="en-US"/>
              <a:t>second line</a:t>
            </a:r>
          </a:p>
        </p:txBody>
      </p:sp>
      <p:pic>
        <p:nvPicPr>
          <p:cNvPr id="8" name="Siemens Healthineers Logo">
            <a:extLst>
              <a:ext uri="{FF2B5EF4-FFF2-40B4-BE49-F238E27FC236}">
                <a16:creationId xmlns:a16="http://schemas.microsoft.com/office/drawing/2014/main" id="{EC29F8C5-79E2-4163-20AB-7074EB1613BC}"/>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userDrawn="1"/>
        </p:nvPicPr>
        <p:blipFill>
          <a:blip>
            <a:extLst>
              <a:ext uri="{96DAC541-7B7A-43D3-8B79-37D633B846F1}">
                <asvg:svgBlip xmlns:asvg="http://schemas.microsoft.com/office/drawing/2016/SVG/main" r:embed="rId2"/>
              </a:ext>
            </a:extLst>
          </a:blip>
          <a:srcRect/>
          <a:stretch/>
        </p:blipFill>
        <p:spPr bwMode="black">
          <a:xfrm>
            <a:off x="10440000" y="281267"/>
            <a:ext cx="1440000" cy="338400"/>
          </a:xfrm>
          <a:prstGeom prst="rect">
            <a:avLst/>
          </a:prstGeom>
        </p:spPr>
      </p:pic>
      <p:sp>
        <p:nvSpPr>
          <p:cNvPr id="3" name="Date Placeholder 2">
            <a:extLst>
              <a:ext uri="{FF2B5EF4-FFF2-40B4-BE49-F238E27FC236}">
                <a16:creationId xmlns:a16="http://schemas.microsoft.com/office/drawing/2014/main" id="{34433E92-AF86-C144-52BF-1BA7EFEA86DA}"/>
              </a:ext>
              <a:ext uri="{C183D7F6-B498-43B3-948B-1728B52AA6E4}">
                <adec:decorative xmlns:adec="http://schemas.microsoft.com/office/drawing/2017/decorative" val="1"/>
              </a:ext>
            </a:extLst>
          </p:cNvPr>
          <p:cNvSpPr>
            <a:spLocks noGrp="1"/>
          </p:cNvSpPr>
          <p:nvPr>
            <p:ph type="dt" sz="half" idx="24"/>
          </p:nvPr>
        </p:nvSpPr>
        <p:spPr/>
        <p:txBody>
          <a:bodyPr/>
          <a:lstStyle/>
          <a:p>
            <a:pPr algn="r"/>
            <a:r>
              <a:rPr lang="de-DE"/>
              <a:t>Restricted © Siemens Healthineers</a:t>
            </a:r>
            <a:endParaRPr lang="en-US"/>
          </a:p>
        </p:txBody>
      </p:sp>
      <p:sp>
        <p:nvSpPr>
          <p:cNvPr id="5" name="Footer Placeholder 4">
            <a:extLst>
              <a:ext uri="{FF2B5EF4-FFF2-40B4-BE49-F238E27FC236}">
                <a16:creationId xmlns:a16="http://schemas.microsoft.com/office/drawing/2014/main" id="{20FB4DF0-4CFB-21EA-06A3-7A20252E4DFF}"/>
              </a:ext>
              <a:ext uri="{C183D7F6-B498-43B3-948B-1728B52AA6E4}">
                <adec:decorative xmlns:adec="http://schemas.microsoft.com/office/drawing/2017/decorative" val="1"/>
              </a:ext>
            </a:extLst>
          </p:cNvPr>
          <p:cNvSpPr>
            <a:spLocks noGrp="1"/>
          </p:cNvSpPr>
          <p:nvPr>
            <p:ph type="ftr" sz="quarter" idx="25"/>
          </p:nvPr>
        </p:nvSpPr>
        <p:spPr/>
        <p:txBody>
          <a:bodyPr/>
          <a:lstStyle/>
          <a:p>
            <a:r>
              <a:rPr lang="en-US"/>
              <a:t>Author | Department</a:t>
            </a:r>
          </a:p>
        </p:txBody>
      </p:sp>
      <p:sp>
        <p:nvSpPr>
          <p:cNvPr id="6" name="Slide Number Placeholder 5">
            <a:extLst>
              <a:ext uri="{FF2B5EF4-FFF2-40B4-BE49-F238E27FC236}">
                <a16:creationId xmlns:a16="http://schemas.microsoft.com/office/drawing/2014/main" id="{0463DCA5-8D08-9AC6-D806-ADD1D9D224FD}"/>
              </a:ext>
              <a:ext uri="{C183D7F6-B498-43B3-948B-1728B52AA6E4}">
                <adec:decorative xmlns:adec="http://schemas.microsoft.com/office/drawing/2017/decorative" val="1"/>
              </a:ext>
            </a:extLst>
          </p:cNvPr>
          <p:cNvSpPr>
            <a:spLocks noGrp="1"/>
          </p:cNvSpPr>
          <p:nvPr>
            <p:ph type="sldNum" sz="quarter" idx="26"/>
          </p:nvPr>
        </p:nvSpPr>
        <p:spPr/>
        <p:txBody>
          <a:bodyPr/>
          <a:lstStyle/>
          <a:p>
            <a:fld id="{42B424FB-C8CA-40D0-9E9F-83B6197CB6E7}" type="slidenum">
              <a:rPr lang="en-US" smtClean="0"/>
              <a:pPr/>
              <a:t>‹#›</a:t>
            </a:fld>
            <a:endParaRPr lang="en-US" b="1"/>
          </a:p>
        </p:txBody>
      </p:sp>
    </p:spTree>
    <p:extLst>
      <p:ext uri="{BB962C8B-B14F-4D97-AF65-F5344CB8AC3E}">
        <p14:creationId xmlns:p14="http://schemas.microsoft.com/office/powerpoint/2010/main" val="1523485521"/>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ro Title Picture White">
    <p:bg>
      <p:bgRef idx="1001">
        <a:schemeClr val="bg1"/>
      </p:bgRef>
    </p:bg>
    <p:spTree>
      <p:nvGrpSpPr>
        <p:cNvPr id="1" name=""/>
        <p:cNvGrpSpPr/>
        <p:nvPr/>
      </p:nvGrpSpPr>
      <p:grpSpPr>
        <a:xfrm>
          <a:off x="0" y="0"/>
          <a:ext cx="0" cy="0"/>
          <a:chOff x="0" y="0"/>
          <a:chExt cx="0" cy="0"/>
        </a:xfrm>
      </p:grpSpPr>
      <p:sp>
        <p:nvSpPr>
          <p:cNvPr id="89" name="Key visual" descr="Key visual">
            <a:extLst>
              <a:ext uri="{FF2B5EF4-FFF2-40B4-BE49-F238E27FC236}">
                <a16:creationId xmlns:a16="http://schemas.microsoft.com/office/drawing/2014/main" id="{9AF47493-679E-6C3B-8779-96DED9975241}"/>
              </a:ext>
            </a:extLst>
          </p:cNvPr>
          <p:cNvSpPr>
            <a:spLocks noGrp="1"/>
          </p:cNvSpPr>
          <p:nvPr>
            <p:ph type="pic" sz="quarter" idx="12" hasCustomPrompt="1"/>
          </p:nvPr>
        </p:nvSpPr>
        <p:spPr>
          <a:xfrm>
            <a:off x="0" y="-1"/>
            <a:ext cx="12168000" cy="6858000"/>
          </a:xfrm>
          <a:noFill/>
        </p:spPr>
        <p:txBody>
          <a:bodyPr lIns="7128000" tIns="396000" rIns="144000" bIns="108000"/>
          <a:lstStyle>
            <a:lvl1pPr>
              <a:defRPr>
                <a:solidFill>
                  <a:schemeClr val="tx1"/>
                </a:solidFill>
              </a:defRPr>
            </a:lvl1pPr>
            <a:lvl2pPr>
              <a:defRPr/>
            </a:lvl2pPr>
          </a:lstStyle>
          <a:p>
            <a:r>
              <a:rPr lang="en-US"/>
              <a:t>Insert title picture or video.</a:t>
            </a:r>
            <a:br>
              <a:rPr lang="en-US"/>
            </a:br>
            <a:br>
              <a:rPr lang="en-US"/>
            </a:br>
            <a:r>
              <a:rPr lang="en-US"/>
              <a:t>Alternatively, delete the media frame </a:t>
            </a:r>
            <a:br>
              <a:rPr lang="en-US"/>
            </a:br>
            <a:r>
              <a:rPr lang="en-US"/>
              <a:t>to get a plain text title.</a:t>
            </a:r>
          </a:p>
        </p:txBody>
      </p:sp>
      <p:sp>
        <p:nvSpPr>
          <p:cNvPr id="2" name="Headline"/>
          <p:cNvSpPr>
            <a:spLocks noGrp="1"/>
          </p:cNvSpPr>
          <p:nvPr>
            <p:ph type="ctrTitle" hasCustomPrompt="1"/>
          </p:nvPr>
        </p:nvSpPr>
        <p:spPr>
          <a:xfrm>
            <a:off x="540000" y="2160000"/>
            <a:ext cx="5461200" cy="2160000"/>
          </a:xfrm>
        </p:spPr>
        <p:txBody>
          <a:bodyPr lIns="0" tIns="0" rIns="0" bIns="0" anchor="b" anchorCtr="0">
            <a:noAutofit/>
          </a:bodyPr>
          <a:lstStyle>
            <a:lvl1pPr algn="l">
              <a:lnSpc>
                <a:spcPct val="92000"/>
              </a:lnSpc>
              <a:defRPr sz="5200" b="0">
                <a:solidFill>
                  <a:schemeClr val="bg2"/>
                </a:solidFill>
                <a:latin typeface="Calibri" panose="020F0502020204030204" pitchFamily="34" charset="0"/>
              </a:defRPr>
            </a:lvl1pPr>
          </a:lstStyle>
          <a:p>
            <a:r>
              <a:rPr lang="en-US" dirty="0"/>
              <a:t>SH-Bree-Headline up to 60 pt</a:t>
            </a:r>
          </a:p>
        </p:txBody>
      </p:sp>
      <p:sp>
        <p:nvSpPr>
          <p:cNvPr id="4" name="Subhead">
            <a:extLst>
              <a:ext uri="{FF2B5EF4-FFF2-40B4-BE49-F238E27FC236}">
                <a16:creationId xmlns:a16="http://schemas.microsoft.com/office/drawing/2014/main" id="{D5847CCC-A54B-BC65-3F5A-A1D8F8DA633B}"/>
              </a:ext>
            </a:extLst>
          </p:cNvPr>
          <p:cNvSpPr>
            <a:spLocks noGrp="1"/>
          </p:cNvSpPr>
          <p:nvPr>
            <p:ph type="subTitle" idx="1" hasCustomPrompt="1"/>
          </p:nvPr>
        </p:nvSpPr>
        <p:spPr bwMode="black">
          <a:xfrm>
            <a:off x="540001" y="4320000"/>
            <a:ext cx="3574800" cy="611191"/>
          </a:xfrm>
        </p:spPr>
        <p:txBody>
          <a:bodyPr lIns="0" tIns="270000" rIns="0" bIns="0" anchor="t" anchorCtr="0">
            <a:sp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2200" b="0" baseline="0">
                <a:solidFill>
                  <a:schemeClr val="tx1"/>
                </a:solidFill>
                <a:latin typeface="+mn-lt"/>
              </a:defRPr>
            </a:lvl1pPr>
            <a:lvl2pPr marL="0" indent="0" algn="l">
              <a:buNone/>
              <a:defRPr sz="2000">
                <a:solidFill>
                  <a:schemeClr val="tx1"/>
                </a:solidFill>
              </a:defRPr>
            </a:lvl2pPr>
            <a:lvl3pPr marL="0" indent="0" algn="l">
              <a:buNone/>
              <a:defRPr>
                <a:solidFill>
                  <a:schemeClr val="tx1"/>
                </a:solidFill>
              </a:defRPr>
            </a:lvl3pPr>
            <a:lvl4pPr marL="0" indent="0" algn="l">
              <a:buNone/>
              <a:defRPr sz="2200" b="1">
                <a:solidFill>
                  <a:schemeClr val="tx1"/>
                </a:solidFill>
              </a:defRPr>
            </a:lvl4pPr>
            <a:lvl5pPr marL="0" indent="0" algn="l">
              <a:buNone/>
              <a:defRPr sz="2000" b="1">
                <a:solidFill>
                  <a:schemeClr val="tx1"/>
                </a:solidFill>
              </a:defRPr>
            </a:lvl5pPr>
            <a:lvl6pPr marL="0" indent="0" algn="l">
              <a:buNone/>
              <a:defRPr b="1">
                <a:solidFill>
                  <a:schemeClr val="tx1"/>
                </a:solidFill>
              </a:defRPr>
            </a:lvl6pPr>
            <a:lvl7pPr marL="0" indent="0" algn="l">
              <a:buNone/>
              <a:defRPr sz="2200">
                <a:solidFill>
                  <a:schemeClr val="accent5"/>
                </a:solidFill>
              </a:defRPr>
            </a:lvl7pPr>
            <a:lvl8pPr marL="0" indent="0" algn="l">
              <a:buNone/>
              <a:defRPr sz="2000">
                <a:solidFill>
                  <a:schemeClr val="accent5"/>
                </a:solidFill>
              </a:defRPr>
            </a:lvl8pPr>
            <a:lvl9pPr marL="0" indent="0" algn="l">
              <a:spcBef>
                <a:spcPts val="0"/>
              </a:spcBef>
              <a:buNone/>
              <a:defRPr sz="1800">
                <a:solidFill>
                  <a:schemeClr val="accent5"/>
                </a:solidFill>
              </a:defRPr>
            </a:lvl9pPr>
          </a:lstStyle>
          <a:p>
            <a:pPr lvl="0"/>
            <a:r>
              <a:rPr lang="en-US"/>
              <a:t>Subheadline Calibri 22 pt</a:t>
            </a:r>
          </a:p>
        </p:txBody>
      </p:sp>
      <p:sp>
        <p:nvSpPr>
          <p:cNvPr id="22" name="Presenter"/>
          <p:cNvSpPr>
            <a:spLocks noGrp="1"/>
          </p:cNvSpPr>
          <p:nvPr>
            <p:ph type="body" sz="quarter" idx="10" hasCustomPrompt="1"/>
          </p:nvPr>
        </p:nvSpPr>
        <p:spPr>
          <a:xfrm>
            <a:off x="540000" y="4932000"/>
            <a:ext cx="3574800" cy="612645"/>
          </a:xfrm>
        </p:spPr>
        <p:txBody>
          <a:bodyPr lIns="0" tIns="180000" rIns="0" bIns="0" anchor="t" anchorCtr="0">
            <a:spAutoFit/>
          </a:bodyPr>
          <a:lstStyle>
            <a:lvl1pPr marL="0" indent="0">
              <a:lnSpc>
                <a:spcPct val="100000"/>
              </a:lnSpc>
              <a:spcBef>
                <a:spcPts val="0"/>
              </a:spcBef>
              <a:buNone/>
              <a:defRPr sz="1400" b="0">
                <a:solidFill>
                  <a:schemeClr val="tx1"/>
                </a:solidFill>
              </a:defRPr>
            </a:lvl1pPr>
            <a:lvl2pPr>
              <a:defRPr sz="1600"/>
            </a:lvl2pPr>
            <a:lvl3pPr>
              <a:defRPr sz="1600"/>
            </a:lvl3pPr>
            <a:lvl4pPr>
              <a:defRPr sz="1600"/>
            </a:lvl4pPr>
            <a:lvl5pPr>
              <a:defRPr sz="1600"/>
            </a:lvl5pPr>
            <a:lvl6pPr>
              <a:defRPr sz="1600"/>
            </a:lvl6pPr>
            <a:lvl7pPr>
              <a:defRPr sz="1600"/>
            </a:lvl7pPr>
            <a:lvl8pPr>
              <a:defRPr sz="1600"/>
            </a:lvl8pPr>
          </a:lstStyle>
          <a:p>
            <a:pPr lvl="0"/>
            <a:r>
              <a:rPr lang="en-US" noProof="0"/>
              <a:t>Presenter Calibri 14 pt</a:t>
            </a:r>
            <a:br>
              <a:rPr lang="en-US" noProof="0"/>
            </a:br>
            <a:r>
              <a:rPr lang="en-US" noProof="0"/>
              <a:t>English, month year</a:t>
            </a:r>
          </a:p>
        </p:txBody>
      </p:sp>
      <p:sp>
        <p:nvSpPr>
          <p:cNvPr id="5" name="Date Placeholder 4">
            <a:extLst>
              <a:ext uri="{FF2B5EF4-FFF2-40B4-BE49-F238E27FC236}">
                <a16:creationId xmlns:a16="http://schemas.microsoft.com/office/drawing/2014/main" id="{FD6A16EF-84C8-6A79-5FD0-291EF4AC460D}"/>
              </a:ext>
              <a:ext uri="{C183D7F6-B498-43B3-948B-1728B52AA6E4}">
                <adec:decorative xmlns:adec="http://schemas.microsoft.com/office/drawing/2017/decorative" val="1"/>
              </a:ext>
            </a:extLst>
          </p:cNvPr>
          <p:cNvSpPr>
            <a:spLocks noGrp="1"/>
          </p:cNvSpPr>
          <p:nvPr>
            <p:ph type="dt" sz="half" idx="15"/>
          </p:nvPr>
        </p:nvSpPr>
        <p:spPr/>
        <p:txBody>
          <a:bodyPr/>
          <a:lstStyle>
            <a:lvl1pPr>
              <a:defRPr>
                <a:solidFill>
                  <a:schemeClr val="tx1"/>
                </a:solidFill>
              </a:defRPr>
            </a:lvl1pPr>
          </a:lstStyle>
          <a:p>
            <a:r>
              <a:rPr lang="de-DE"/>
              <a:t>Restricted © Siemens Healthineers</a:t>
            </a:r>
            <a:endParaRPr lang="en-US"/>
          </a:p>
        </p:txBody>
      </p:sp>
      <p:sp>
        <p:nvSpPr>
          <p:cNvPr id="6" name="Footer Placeholder 5">
            <a:extLst>
              <a:ext uri="{FF2B5EF4-FFF2-40B4-BE49-F238E27FC236}">
                <a16:creationId xmlns:a16="http://schemas.microsoft.com/office/drawing/2014/main" id="{BC111703-76CD-CBB1-59BD-87052435CA4F}"/>
              </a:ext>
              <a:ext uri="{C183D7F6-B498-43B3-948B-1728B52AA6E4}">
                <adec:decorative xmlns:adec="http://schemas.microsoft.com/office/drawing/2017/decorative" val="1"/>
              </a:ext>
            </a:extLst>
          </p:cNvPr>
          <p:cNvSpPr>
            <a:spLocks noGrp="1"/>
          </p:cNvSpPr>
          <p:nvPr>
            <p:ph type="ftr" sz="quarter" idx="16"/>
          </p:nvPr>
        </p:nvSpPr>
        <p:spPr/>
        <p:txBody>
          <a:bodyPr/>
          <a:lstStyle>
            <a:lvl1pPr>
              <a:defRPr>
                <a:solidFill>
                  <a:schemeClr val="tx1"/>
                </a:solidFill>
              </a:defRPr>
            </a:lvl1pPr>
          </a:lstStyle>
          <a:p>
            <a:r>
              <a:rPr lang="en-US"/>
              <a:t>Author | Department</a:t>
            </a:r>
          </a:p>
        </p:txBody>
      </p:sp>
      <p:sp>
        <p:nvSpPr>
          <p:cNvPr id="7" name="Slide Number Placeholder 6">
            <a:extLst>
              <a:ext uri="{FF2B5EF4-FFF2-40B4-BE49-F238E27FC236}">
                <a16:creationId xmlns:a16="http://schemas.microsoft.com/office/drawing/2014/main" id="{8EA2A18E-FFA2-7DF3-C824-E45274126B4C}"/>
              </a:ext>
              <a:ext uri="{C183D7F6-B498-43B3-948B-1728B52AA6E4}">
                <adec:decorative xmlns:adec="http://schemas.microsoft.com/office/drawing/2017/decorative" val="1"/>
              </a:ext>
            </a:extLst>
          </p:cNvPr>
          <p:cNvSpPr>
            <a:spLocks noGrp="1"/>
          </p:cNvSpPr>
          <p:nvPr>
            <p:ph type="sldNum" sz="quarter" idx="17"/>
          </p:nvPr>
        </p:nvSpPr>
        <p:spPr/>
        <p:txBody>
          <a:bodyPr/>
          <a:lstStyle>
            <a:lvl1pPr>
              <a:defRPr>
                <a:solidFill>
                  <a:schemeClr val="tx1"/>
                </a:solidFill>
              </a:defRPr>
            </a:lvl1pPr>
          </a:lstStyle>
          <a:p>
            <a:fld id="{42B424FB-C8CA-40D0-9E9F-83B6197CB6E7}" type="slidenum">
              <a:rPr lang="en-US" smtClean="0"/>
              <a:pPr/>
              <a:t>‹#›</a:t>
            </a:fld>
            <a:endParaRPr lang="en-US"/>
          </a:p>
        </p:txBody>
      </p:sp>
    </p:spTree>
    <p:extLst>
      <p:ext uri="{BB962C8B-B14F-4D97-AF65-F5344CB8AC3E}">
        <p14:creationId xmlns:p14="http://schemas.microsoft.com/office/powerpoint/2010/main" val="634370680"/>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13" name="Headline"/>
          <p:cNvSpPr>
            <a:spLocks noGrp="1"/>
          </p:cNvSpPr>
          <p:nvPr>
            <p:ph type="title" hasCustomPrompt="1"/>
          </p:nvPr>
        </p:nvSpPr>
        <p:spPr>
          <a:xfrm>
            <a:off x="540000" y="219599"/>
            <a:ext cx="9210425" cy="832913"/>
          </a:xfrm>
        </p:spPr>
        <p:txBody>
          <a:bodyPr/>
          <a:lstStyle>
            <a:lvl1pPr>
              <a:defRPr b="0"/>
            </a:lvl1pPr>
          </a:lstStyle>
          <a:p>
            <a:r>
              <a:rPr lang="en-US" noProof="0"/>
              <a:t>Title SH-Bree-Headline 27 pt</a:t>
            </a:r>
            <a:br>
              <a:rPr lang="en-US" noProof="0"/>
            </a:br>
            <a:r>
              <a:rPr lang="en-US" noProof="0"/>
              <a:t>Optionally switch to black for second line</a:t>
            </a:r>
          </a:p>
        </p:txBody>
      </p:sp>
      <p:sp>
        <p:nvSpPr>
          <p:cNvPr id="4" name="Content">
            <a:extLst>
              <a:ext uri="{FF2B5EF4-FFF2-40B4-BE49-F238E27FC236}">
                <a16:creationId xmlns:a16="http://schemas.microsoft.com/office/drawing/2014/main" id="{906B1CE5-AD7F-4EF1-A5A9-79DBBDA7E9CD}"/>
              </a:ext>
            </a:extLst>
          </p:cNvPr>
          <p:cNvSpPr>
            <a:spLocks noGrp="1"/>
          </p:cNvSpPr>
          <p:nvPr>
            <p:ph sz="quarter" idx="23" hasCustomPrompt="1"/>
          </p:nvPr>
        </p:nvSpPr>
        <p:spPr>
          <a:xfrm>
            <a:off x="539999" y="1623600"/>
            <a:ext cx="9212400" cy="4572000"/>
          </a:xfrm>
        </p:spPr>
        <p:txBody>
          <a:bodyPr/>
          <a:lstStyle>
            <a:lvl1pPr>
              <a:spcAft>
                <a:spcPts val="0"/>
              </a:spcAft>
              <a:defRPr sz="1600"/>
            </a:lvl1pPr>
            <a:lvl2pPr>
              <a:defRPr sz="1600"/>
            </a:lvl2pPr>
            <a:lvl3pPr>
              <a:buClr>
                <a:schemeClr val="bg2"/>
              </a:buClr>
              <a:defRPr sz="1600"/>
            </a:lvl3pPr>
            <a:lvl4pPr>
              <a:buClr>
                <a:schemeClr val="bg2"/>
              </a:buClr>
              <a:defRPr sz="1600"/>
            </a:lvl4pPr>
            <a:lvl5pPr>
              <a:buClr>
                <a:schemeClr val="bg2"/>
              </a:buClr>
              <a:defRPr sz="1600"/>
            </a:lvl5pPr>
            <a:lvl6pPr>
              <a:buClr>
                <a:schemeClr val="bg2"/>
              </a:buClr>
              <a:defRPr sz="1600"/>
            </a:lvl6pPr>
            <a:lvl7pPr>
              <a:buClr>
                <a:schemeClr val="bg2"/>
              </a:buClr>
              <a:defRPr sz="1600"/>
            </a:lvl7pPr>
            <a:lvl8pPr>
              <a:buClr>
                <a:schemeClr val="bg2"/>
              </a:buClr>
              <a:defRPr sz="1600"/>
            </a:lvl8pPr>
            <a:lvl9pPr>
              <a:spcBef>
                <a:spcPts val="1200"/>
              </a:spcBef>
              <a:defRPr sz="1200"/>
            </a:lvl9pPr>
          </a:lstStyle>
          <a:p>
            <a:pPr lvl="0"/>
            <a:r>
              <a:rPr lang="en-US" noProof="0"/>
              <a:t>Headline Calibri Bold 16 pt</a:t>
            </a:r>
          </a:p>
          <a:p>
            <a:pPr lvl="1"/>
            <a:r>
              <a:rPr lang="en-US" noProof="0"/>
              <a:t>Text Calibri 16 pt</a:t>
            </a:r>
          </a:p>
          <a:p>
            <a:pPr lvl="2"/>
            <a:r>
              <a:rPr lang="en-US" noProof="0"/>
              <a:t>Text Calibri 16 pt</a:t>
            </a:r>
          </a:p>
          <a:p>
            <a:pPr lvl="3"/>
            <a:r>
              <a:rPr lang="en-US" noProof="0"/>
              <a:t>Text Calibri 16 pt</a:t>
            </a:r>
          </a:p>
          <a:p>
            <a:pPr lvl="4"/>
            <a:r>
              <a:rPr lang="en-US" noProof="0"/>
              <a:t>Text Calibri 16 pt</a:t>
            </a:r>
          </a:p>
          <a:p>
            <a:pPr lvl="5"/>
            <a:r>
              <a:rPr lang="en-US" noProof="0"/>
              <a:t>Text Calibri 16 pt</a:t>
            </a:r>
          </a:p>
          <a:p>
            <a:pPr lvl="6"/>
            <a:r>
              <a:rPr lang="en-US" noProof="0"/>
              <a:t>Text Calibri 16 pt</a:t>
            </a:r>
          </a:p>
          <a:p>
            <a:pPr lvl="7"/>
            <a:r>
              <a:rPr lang="en-US" noProof="0"/>
              <a:t>Text Calibri 16 pt</a:t>
            </a:r>
          </a:p>
          <a:p>
            <a:pPr lvl="8"/>
            <a:r>
              <a:rPr lang="en-US" noProof="0"/>
              <a:t>Text Calibri 12 pt</a:t>
            </a:r>
          </a:p>
        </p:txBody>
      </p:sp>
      <p:sp>
        <p:nvSpPr>
          <p:cNvPr id="19" name="Footnote">
            <a:extLst>
              <a:ext uri="{C183D7F6-B498-43B3-948B-1728B52AA6E4}">
                <adec:decorative xmlns:adec="http://schemas.microsoft.com/office/drawing/2017/decorative" val="1"/>
              </a:ext>
            </a:extLst>
          </p:cNvPr>
          <p:cNvSpPr>
            <a:spLocks noGrp="1"/>
          </p:cNvSpPr>
          <p:nvPr>
            <p:ph type="body" sz="quarter" idx="15" hasCustomPrompt="1"/>
          </p:nvPr>
        </p:nvSpPr>
        <p:spPr>
          <a:xfrm>
            <a:off x="540000" y="6297348"/>
            <a:ext cx="4510800" cy="360000"/>
          </a:xfrm>
        </p:spPr>
        <p:txBody>
          <a:bodyPr anchor="b" anchorCtr="0">
            <a:noAutofit/>
          </a:bodyPr>
          <a:lstStyle>
            <a:lvl1pPr>
              <a:lnSpc>
                <a:spcPct val="100000"/>
              </a:lnSpc>
              <a:defRPr sz="1000" b="0"/>
            </a:lvl1pPr>
          </a:lstStyle>
          <a:p>
            <a:r>
              <a:rPr lang="en-US"/>
              <a:t>Click to add footnote</a:t>
            </a:r>
            <a:br>
              <a:rPr lang="en-US"/>
            </a:br>
            <a:r>
              <a:rPr lang="en-US"/>
              <a:t>second line</a:t>
            </a:r>
          </a:p>
        </p:txBody>
      </p:sp>
      <p:pic>
        <p:nvPicPr>
          <p:cNvPr id="8" name="Siemens Healthineers Logo">
            <a:extLst>
              <a:ext uri="{FF2B5EF4-FFF2-40B4-BE49-F238E27FC236}">
                <a16:creationId xmlns:a16="http://schemas.microsoft.com/office/drawing/2014/main" id="{408AEEE2-8F6C-D8DA-A5BD-C18C79200DD1}"/>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userDrawn="1"/>
        </p:nvPicPr>
        <p:blipFill>
          <a:blip>
            <a:extLst>
              <a:ext uri="{96DAC541-7B7A-43D3-8B79-37D633B846F1}">
                <asvg:svgBlip xmlns:asvg="http://schemas.microsoft.com/office/drawing/2016/SVG/main" r:embed="rId2"/>
              </a:ext>
            </a:extLst>
          </a:blip>
          <a:srcRect/>
          <a:stretch/>
        </p:blipFill>
        <p:spPr bwMode="black">
          <a:xfrm>
            <a:off x="10440000" y="281267"/>
            <a:ext cx="1440000" cy="338400"/>
          </a:xfrm>
          <a:prstGeom prst="rect">
            <a:avLst/>
          </a:prstGeom>
        </p:spPr>
      </p:pic>
      <p:sp>
        <p:nvSpPr>
          <p:cNvPr id="3" name="Date Placeholder 2">
            <a:extLst>
              <a:ext uri="{FF2B5EF4-FFF2-40B4-BE49-F238E27FC236}">
                <a16:creationId xmlns:a16="http://schemas.microsoft.com/office/drawing/2014/main" id="{2465B95F-8BB7-F918-566A-14C70C403ECE}"/>
              </a:ext>
              <a:ext uri="{C183D7F6-B498-43B3-948B-1728B52AA6E4}">
                <adec:decorative xmlns:adec="http://schemas.microsoft.com/office/drawing/2017/decorative" val="1"/>
              </a:ext>
            </a:extLst>
          </p:cNvPr>
          <p:cNvSpPr>
            <a:spLocks noGrp="1"/>
          </p:cNvSpPr>
          <p:nvPr>
            <p:ph type="dt" sz="half" idx="24"/>
          </p:nvPr>
        </p:nvSpPr>
        <p:spPr/>
        <p:txBody>
          <a:bodyPr/>
          <a:lstStyle/>
          <a:p>
            <a:pPr algn="r"/>
            <a:r>
              <a:rPr lang="de-DE"/>
              <a:t>Restricted © Siemens Healthineers</a:t>
            </a:r>
            <a:endParaRPr lang="en-US"/>
          </a:p>
        </p:txBody>
      </p:sp>
      <p:sp>
        <p:nvSpPr>
          <p:cNvPr id="5" name="Footer Placeholder 4">
            <a:extLst>
              <a:ext uri="{FF2B5EF4-FFF2-40B4-BE49-F238E27FC236}">
                <a16:creationId xmlns:a16="http://schemas.microsoft.com/office/drawing/2014/main" id="{18338B37-14D8-60CD-6911-0AB146E6E957}"/>
              </a:ext>
              <a:ext uri="{C183D7F6-B498-43B3-948B-1728B52AA6E4}">
                <adec:decorative xmlns:adec="http://schemas.microsoft.com/office/drawing/2017/decorative" val="1"/>
              </a:ext>
            </a:extLst>
          </p:cNvPr>
          <p:cNvSpPr>
            <a:spLocks noGrp="1"/>
          </p:cNvSpPr>
          <p:nvPr>
            <p:ph type="ftr" sz="quarter" idx="25"/>
          </p:nvPr>
        </p:nvSpPr>
        <p:spPr/>
        <p:txBody>
          <a:bodyPr/>
          <a:lstStyle/>
          <a:p>
            <a:r>
              <a:rPr lang="en-US"/>
              <a:t>Author | Department</a:t>
            </a:r>
          </a:p>
        </p:txBody>
      </p:sp>
      <p:sp>
        <p:nvSpPr>
          <p:cNvPr id="6" name="Slide Number Placeholder 5">
            <a:extLst>
              <a:ext uri="{FF2B5EF4-FFF2-40B4-BE49-F238E27FC236}">
                <a16:creationId xmlns:a16="http://schemas.microsoft.com/office/drawing/2014/main" id="{ADCA73ED-3F40-9F32-9A65-18A37B7C4F8A}"/>
              </a:ext>
              <a:ext uri="{C183D7F6-B498-43B3-948B-1728B52AA6E4}">
                <adec:decorative xmlns:adec="http://schemas.microsoft.com/office/drawing/2017/decorative" val="1"/>
              </a:ext>
            </a:extLst>
          </p:cNvPr>
          <p:cNvSpPr>
            <a:spLocks noGrp="1"/>
          </p:cNvSpPr>
          <p:nvPr>
            <p:ph type="sldNum" sz="quarter" idx="26"/>
          </p:nvPr>
        </p:nvSpPr>
        <p:spPr/>
        <p:txBody>
          <a:bodyPr/>
          <a:lstStyle/>
          <a:p>
            <a:fld id="{42B424FB-C8CA-40D0-9E9F-83B6197CB6E7}" type="slidenum">
              <a:rPr lang="en-US" smtClean="0"/>
              <a:pPr/>
              <a:t>‹#›</a:t>
            </a:fld>
            <a:endParaRPr lang="en-US" b="1"/>
          </a:p>
        </p:txBody>
      </p:sp>
    </p:spTree>
    <p:extLst>
      <p:ext uri="{BB962C8B-B14F-4D97-AF65-F5344CB8AC3E}">
        <p14:creationId xmlns:p14="http://schemas.microsoft.com/office/powerpoint/2010/main" val="3819314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Slide, Two Text Boxes Black">
    <p:bg>
      <p:bgRef idx="1001">
        <a:schemeClr val="bg1"/>
      </p:bgRef>
    </p:bg>
    <p:spTree>
      <p:nvGrpSpPr>
        <p:cNvPr id="1" name=""/>
        <p:cNvGrpSpPr/>
        <p:nvPr/>
      </p:nvGrpSpPr>
      <p:grpSpPr>
        <a:xfrm>
          <a:off x="0" y="0"/>
          <a:ext cx="0" cy="0"/>
          <a:chOff x="0" y="0"/>
          <a:chExt cx="0" cy="0"/>
        </a:xfrm>
      </p:grpSpPr>
      <p:sp>
        <p:nvSpPr>
          <p:cNvPr id="13" name="Headline"/>
          <p:cNvSpPr>
            <a:spLocks noGrp="1"/>
          </p:cNvSpPr>
          <p:nvPr>
            <p:ph type="title" hasCustomPrompt="1"/>
          </p:nvPr>
        </p:nvSpPr>
        <p:spPr>
          <a:xfrm>
            <a:off x="540000" y="219599"/>
            <a:ext cx="9210425" cy="832913"/>
          </a:xfrm>
        </p:spPr>
        <p:txBody>
          <a:bodyPr/>
          <a:lstStyle>
            <a:lvl1pPr>
              <a:defRPr b="0">
                <a:solidFill>
                  <a:schemeClr val="tx2"/>
                </a:solidFill>
              </a:defRPr>
            </a:lvl1pPr>
          </a:lstStyle>
          <a:p>
            <a:r>
              <a:rPr lang="en-US" noProof="0"/>
              <a:t>Title SH-Bree-Headline 27 pt</a:t>
            </a:r>
            <a:br>
              <a:rPr lang="en-US" noProof="0"/>
            </a:br>
            <a:r>
              <a:rPr lang="en-US" noProof="0"/>
              <a:t>Optionally switch to white for second line</a:t>
            </a:r>
          </a:p>
        </p:txBody>
      </p:sp>
      <p:sp>
        <p:nvSpPr>
          <p:cNvPr id="4" name="Content left column">
            <a:extLst>
              <a:ext uri="{FF2B5EF4-FFF2-40B4-BE49-F238E27FC236}">
                <a16:creationId xmlns:a16="http://schemas.microsoft.com/office/drawing/2014/main" id="{4FDBB5BE-FB7F-472A-B808-A79C66F99FE9}"/>
              </a:ext>
            </a:extLst>
          </p:cNvPr>
          <p:cNvSpPr>
            <a:spLocks noGrp="1"/>
          </p:cNvSpPr>
          <p:nvPr>
            <p:ph sz="quarter" idx="23" hasCustomPrompt="1"/>
          </p:nvPr>
        </p:nvSpPr>
        <p:spPr>
          <a:xfrm>
            <a:off x="540000" y="1623600"/>
            <a:ext cx="5454000" cy="4572000"/>
          </a:xfrm>
        </p:spPr>
        <p:txBody>
          <a:bodyPr/>
          <a:lstStyle>
            <a:lvl1pPr>
              <a:spcAft>
                <a:spcPts val="0"/>
              </a:spcAft>
              <a:defRPr sz="1600"/>
            </a:lvl1pPr>
            <a:lvl2pPr>
              <a:defRPr sz="1600"/>
            </a:lvl2pPr>
            <a:lvl3pPr>
              <a:buClr>
                <a:schemeClr val="tx2"/>
              </a:buClr>
              <a:defRPr sz="1600"/>
            </a:lvl3pPr>
            <a:lvl4pPr>
              <a:buClr>
                <a:schemeClr val="tx2"/>
              </a:buClr>
              <a:defRPr sz="1600"/>
            </a:lvl4pPr>
            <a:lvl5pPr>
              <a:buClr>
                <a:schemeClr val="tx2"/>
              </a:buClr>
              <a:defRPr sz="1600"/>
            </a:lvl5pPr>
            <a:lvl6pPr>
              <a:buClr>
                <a:schemeClr val="tx2"/>
              </a:buClr>
              <a:defRPr sz="1600"/>
            </a:lvl6pPr>
            <a:lvl7pPr>
              <a:buClr>
                <a:schemeClr val="tx2"/>
              </a:buClr>
              <a:defRPr sz="1600"/>
            </a:lvl7pPr>
            <a:lvl8pPr>
              <a:buClr>
                <a:schemeClr val="tx2"/>
              </a:buClr>
              <a:defRPr sz="1600"/>
            </a:lvl8pPr>
            <a:lvl9pPr>
              <a:spcBef>
                <a:spcPts val="1200"/>
              </a:spcBef>
              <a:defRPr sz="1200"/>
            </a:lvl9pPr>
          </a:lstStyle>
          <a:p>
            <a:pPr lvl="0"/>
            <a:r>
              <a:rPr lang="en-US" noProof="0"/>
              <a:t>Headline Calibri Bold 16 pt</a:t>
            </a:r>
          </a:p>
          <a:p>
            <a:pPr lvl="1"/>
            <a:r>
              <a:rPr lang="en-US" noProof="0"/>
              <a:t>Text Calibri 16 pt</a:t>
            </a:r>
          </a:p>
          <a:p>
            <a:pPr lvl="2"/>
            <a:r>
              <a:rPr lang="en-US" noProof="0"/>
              <a:t>Text Calibri 16 pt</a:t>
            </a:r>
          </a:p>
          <a:p>
            <a:pPr lvl="3"/>
            <a:r>
              <a:rPr lang="en-US" noProof="0"/>
              <a:t>Text Calibri 16 pt</a:t>
            </a:r>
          </a:p>
          <a:p>
            <a:pPr lvl="4"/>
            <a:r>
              <a:rPr lang="en-US" noProof="0"/>
              <a:t>Text Calibri 16 pt</a:t>
            </a:r>
          </a:p>
          <a:p>
            <a:pPr lvl="5"/>
            <a:r>
              <a:rPr lang="en-US" noProof="0"/>
              <a:t>Text Calibri 16 pt</a:t>
            </a:r>
          </a:p>
          <a:p>
            <a:pPr lvl="6"/>
            <a:r>
              <a:rPr lang="en-US" noProof="0"/>
              <a:t>Text Calibri 16 pt</a:t>
            </a:r>
          </a:p>
          <a:p>
            <a:pPr lvl="7"/>
            <a:r>
              <a:rPr lang="en-US" noProof="0"/>
              <a:t>Text Calibri 16 pt</a:t>
            </a:r>
          </a:p>
          <a:p>
            <a:pPr lvl="8"/>
            <a:r>
              <a:rPr lang="en-US" noProof="0"/>
              <a:t>Text Calibri 12 pt</a:t>
            </a:r>
          </a:p>
        </p:txBody>
      </p:sp>
      <p:sp>
        <p:nvSpPr>
          <p:cNvPr id="12" name="Content right column">
            <a:extLst>
              <a:ext uri="{FF2B5EF4-FFF2-40B4-BE49-F238E27FC236}">
                <a16:creationId xmlns:a16="http://schemas.microsoft.com/office/drawing/2014/main" id="{239F9EB4-5513-4EE9-8F49-510E69716E13}"/>
              </a:ext>
            </a:extLst>
          </p:cNvPr>
          <p:cNvSpPr>
            <a:spLocks noGrp="1"/>
          </p:cNvSpPr>
          <p:nvPr>
            <p:ph sz="quarter" idx="24" hasCustomPrompt="1"/>
          </p:nvPr>
        </p:nvSpPr>
        <p:spPr>
          <a:xfrm>
            <a:off x="6174438" y="1623600"/>
            <a:ext cx="5454000" cy="4572000"/>
          </a:xfrm>
        </p:spPr>
        <p:txBody>
          <a:bodyPr/>
          <a:lstStyle>
            <a:lvl1pPr>
              <a:spcAft>
                <a:spcPts val="0"/>
              </a:spcAft>
              <a:defRPr sz="1600"/>
            </a:lvl1pPr>
            <a:lvl2pPr>
              <a:defRPr sz="1600"/>
            </a:lvl2pPr>
            <a:lvl3pPr>
              <a:buClr>
                <a:schemeClr val="tx2"/>
              </a:buClr>
              <a:defRPr sz="1600"/>
            </a:lvl3pPr>
            <a:lvl4pPr>
              <a:buClr>
                <a:schemeClr val="tx2"/>
              </a:buClr>
              <a:defRPr sz="1600"/>
            </a:lvl4pPr>
            <a:lvl5pPr>
              <a:buClr>
                <a:schemeClr val="tx2"/>
              </a:buClr>
              <a:defRPr sz="1600"/>
            </a:lvl5pPr>
            <a:lvl6pPr>
              <a:buClr>
                <a:schemeClr val="tx2"/>
              </a:buClr>
              <a:defRPr sz="1600"/>
            </a:lvl6pPr>
            <a:lvl7pPr>
              <a:buClr>
                <a:schemeClr val="tx2"/>
              </a:buClr>
              <a:defRPr sz="1600"/>
            </a:lvl7pPr>
            <a:lvl8pPr>
              <a:buClr>
                <a:schemeClr val="tx2"/>
              </a:buClr>
              <a:defRPr sz="1600"/>
            </a:lvl8pPr>
            <a:lvl9pPr>
              <a:spcBef>
                <a:spcPts val="1200"/>
              </a:spcBef>
              <a:defRPr sz="1200"/>
            </a:lvl9pPr>
          </a:lstStyle>
          <a:p>
            <a:pPr lvl="0"/>
            <a:r>
              <a:rPr lang="en-US" noProof="0"/>
              <a:t>Headline Calibri Bold 16 pt</a:t>
            </a:r>
          </a:p>
          <a:p>
            <a:pPr lvl="1"/>
            <a:r>
              <a:rPr lang="en-US" noProof="0"/>
              <a:t>Text Calibri 16 pt</a:t>
            </a:r>
          </a:p>
          <a:p>
            <a:pPr lvl="2"/>
            <a:r>
              <a:rPr lang="en-US" noProof="0"/>
              <a:t>Text Calibri 16 pt</a:t>
            </a:r>
          </a:p>
          <a:p>
            <a:pPr lvl="3"/>
            <a:r>
              <a:rPr lang="en-US" noProof="0"/>
              <a:t>Text Calibri 16 pt</a:t>
            </a:r>
          </a:p>
          <a:p>
            <a:pPr lvl="4"/>
            <a:r>
              <a:rPr lang="en-US" noProof="0"/>
              <a:t>Text Calibri 16 pt</a:t>
            </a:r>
          </a:p>
          <a:p>
            <a:pPr lvl="5"/>
            <a:r>
              <a:rPr lang="en-US" noProof="0"/>
              <a:t>Text Calibri 16 pt</a:t>
            </a:r>
          </a:p>
          <a:p>
            <a:pPr lvl="6"/>
            <a:r>
              <a:rPr lang="en-US" noProof="0"/>
              <a:t>Text Calibri 16 pt</a:t>
            </a:r>
          </a:p>
          <a:p>
            <a:pPr lvl="7"/>
            <a:r>
              <a:rPr lang="en-US" noProof="0"/>
              <a:t>Text Calibri 16 pt</a:t>
            </a:r>
          </a:p>
          <a:p>
            <a:pPr lvl="8"/>
            <a:r>
              <a:rPr lang="en-US" noProof="0"/>
              <a:t>Text Calibri 12 pt</a:t>
            </a:r>
          </a:p>
        </p:txBody>
      </p:sp>
      <p:sp>
        <p:nvSpPr>
          <p:cNvPr id="19" name="Footnote">
            <a:extLst>
              <a:ext uri="{C183D7F6-B498-43B3-948B-1728B52AA6E4}">
                <adec:decorative xmlns:adec="http://schemas.microsoft.com/office/drawing/2017/decorative" val="1"/>
              </a:ext>
            </a:extLst>
          </p:cNvPr>
          <p:cNvSpPr>
            <a:spLocks noGrp="1"/>
          </p:cNvSpPr>
          <p:nvPr>
            <p:ph type="body" sz="quarter" idx="15" hasCustomPrompt="1"/>
          </p:nvPr>
        </p:nvSpPr>
        <p:spPr>
          <a:xfrm>
            <a:off x="540000" y="6297348"/>
            <a:ext cx="4510800" cy="360000"/>
          </a:xfrm>
        </p:spPr>
        <p:txBody>
          <a:bodyPr anchor="b" anchorCtr="0">
            <a:noAutofit/>
          </a:bodyPr>
          <a:lstStyle>
            <a:lvl1pPr>
              <a:lnSpc>
                <a:spcPct val="100000"/>
              </a:lnSpc>
              <a:defRPr sz="1000" b="0"/>
            </a:lvl1pPr>
          </a:lstStyle>
          <a:p>
            <a:r>
              <a:rPr lang="en-US"/>
              <a:t>Click to add footnote</a:t>
            </a:r>
            <a:br>
              <a:rPr lang="en-US"/>
            </a:br>
            <a:r>
              <a:rPr lang="en-US"/>
              <a:t>second line</a:t>
            </a:r>
          </a:p>
        </p:txBody>
      </p:sp>
      <p:pic>
        <p:nvPicPr>
          <p:cNvPr id="7" name="Siemens Healthineers Logo">
            <a:extLst>
              <a:ext uri="{FF2B5EF4-FFF2-40B4-BE49-F238E27FC236}">
                <a16:creationId xmlns:a16="http://schemas.microsoft.com/office/drawing/2014/main" id="{DE4A7981-F5A0-8480-60AA-7A59BDDD0739}"/>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userDrawn="1"/>
        </p:nvPicPr>
        <p:blipFill>
          <a:blip>
            <a:extLst>
              <a:ext uri="{96DAC541-7B7A-43D3-8B79-37D633B846F1}">
                <asvg:svgBlip xmlns:asvg="http://schemas.microsoft.com/office/drawing/2016/SVG/main" r:embed="rId2"/>
              </a:ext>
            </a:extLst>
          </a:blip>
          <a:srcRect/>
          <a:stretch/>
        </p:blipFill>
        <p:spPr bwMode="black">
          <a:xfrm>
            <a:off x="10440000" y="281267"/>
            <a:ext cx="1440000" cy="338400"/>
          </a:xfrm>
          <a:prstGeom prst="rect">
            <a:avLst/>
          </a:prstGeom>
        </p:spPr>
      </p:pic>
      <p:sp>
        <p:nvSpPr>
          <p:cNvPr id="3" name="Date Placeholder 2">
            <a:extLst>
              <a:ext uri="{FF2B5EF4-FFF2-40B4-BE49-F238E27FC236}">
                <a16:creationId xmlns:a16="http://schemas.microsoft.com/office/drawing/2014/main" id="{7AF816F9-6210-7C9C-EB2E-75CC68439A0F}"/>
              </a:ext>
              <a:ext uri="{C183D7F6-B498-43B3-948B-1728B52AA6E4}">
                <adec:decorative xmlns:adec="http://schemas.microsoft.com/office/drawing/2017/decorative" val="1"/>
              </a:ext>
            </a:extLst>
          </p:cNvPr>
          <p:cNvSpPr>
            <a:spLocks noGrp="1"/>
          </p:cNvSpPr>
          <p:nvPr>
            <p:ph type="dt" sz="half" idx="25"/>
          </p:nvPr>
        </p:nvSpPr>
        <p:spPr/>
        <p:txBody>
          <a:bodyPr/>
          <a:lstStyle/>
          <a:p>
            <a:pPr algn="r"/>
            <a:r>
              <a:rPr lang="de-DE"/>
              <a:t>Restricted © Siemens Healthineers</a:t>
            </a:r>
            <a:endParaRPr lang="en-US"/>
          </a:p>
        </p:txBody>
      </p:sp>
      <p:sp>
        <p:nvSpPr>
          <p:cNvPr id="5" name="Footer Placeholder 4">
            <a:extLst>
              <a:ext uri="{FF2B5EF4-FFF2-40B4-BE49-F238E27FC236}">
                <a16:creationId xmlns:a16="http://schemas.microsoft.com/office/drawing/2014/main" id="{2670982F-B59B-78B2-DAFC-9B7A8B826E5E}"/>
              </a:ext>
              <a:ext uri="{C183D7F6-B498-43B3-948B-1728B52AA6E4}">
                <adec:decorative xmlns:adec="http://schemas.microsoft.com/office/drawing/2017/decorative" val="1"/>
              </a:ext>
            </a:extLst>
          </p:cNvPr>
          <p:cNvSpPr>
            <a:spLocks noGrp="1"/>
          </p:cNvSpPr>
          <p:nvPr>
            <p:ph type="ftr" sz="quarter" idx="26"/>
          </p:nvPr>
        </p:nvSpPr>
        <p:spPr/>
        <p:txBody>
          <a:bodyPr/>
          <a:lstStyle/>
          <a:p>
            <a:r>
              <a:rPr lang="en-US"/>
              <a:t>Author | Department</a:t>
            </a:r>
          </a:p>
        </p:txBody>
      </p:sp>
      <p:sp>
        <p:nvSpPr>
          <p:cNvPr id="6" name="Slide Number Placeholder 5">
            <a:extLst>
              <a:ext uri="{FF2B5EF4-FFF2-40B4-BE49-F238E27FC236}">
                <a16:creationId xmlns:a16="http://schemas.microsoft.com/office/drawing/2014/main" id="{F2A9C260-1230-4E31-D8AD-99131B438954}"/>
              </a:ext>
              <a:ext uri="{C183D7F6-B498-43B3-948B-1728B52AA6E4}">
                <adec:decorative xmlns:adec="http://schemas.microsoft.com/office/drawing/2017/decorative" val="1"/>
              </a:ext>
            </a:extLst>
          </p:cNvPr>
          <p:cNvSpPr>
            <a:spLocks noGrp="1"/>
          </p:cNvSpPr>
          <p:nvPr>
            <p:ph type="sldNum" sz="quarter" idx="27"/>
          </p:nvPr>
        </p:nvSpPr>
        <p:spPr/>
        <p:txBody>
          <a:bodyPr/>
          <a:lstStyle/>
          <a:p>
            <a:fld id="{42B424FB-C8CA-40D0-9E9F-83B6197CB6E7}" type="slidenum">
              <a:rPr lang="en-US" smtClean="0"/>
              <a:pPr/>
              <a:t>‹#›</a:t>
            </a:fld>
            <a:endParaRPr lang="en-US" b="1"/>
          </a:p>
        </p:txBody>
      </p:sp>
    </p:spTree>
    <p:extLst>
      <p:ext uri="{BB962C8B-B14F-4D97-AF65-F5344CB8AC3E}">
        <p14:creationId xmlns:p14="http://schemas.microsoft.com/office/powerpoint/2010/main" val="2793108583"/>
      </p:ext>
    </p:extLst>
  </p:cSld>
  <p:clrMapOvr>
    <a:overrideClrMapping bg1="dk1" tx1="lt1" bg2="dk2" tx2="lt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Slide, Two Text Boxes White">
    <p:spTree>
      <p:nvGrpSpPr>
        <p:cNvPr id="1" name=""/>
        <p:cNvGrpSpPr/>
        <p:nvPr/>
      </p:nvGrpSpPr>
      <p:grpSpPr>
        <a:xfrm>
          <a:off x="0" y="0"/>
          <a:ext cx="0" cy="0"/>
          <a:chOff x="0" y="0"/>
          <a:chExt cx="0" cy="0"/>
        </a:xfrm>
      </p:grpSpPr>
      <p:sp>
        <p:nvSpPr>
          <p:cNvPr id="13" name="Headline"/>
          <p:cNvSpPr>
            <a:spLocks noGrp="1"/>
          </p:cNvSpPr>
          <p:nvPr>
            <p:ph type="title" hasCustomPrompt="1"/>
          </p:nvPr>
        </p:nvSpPr>
        <p:spPr>
          <a:xfrm>
            <a:off x="540000" y="219599"/>
            <a:ext cx="9210425" cy="832913"/>
          </a:xfrm>
        </p:spPr>
        <p:txBody>
          <a:bodyPr/>
          <a:lstStyle>
            <a:lvl1pPr>
              <a:defRPr b="0"/>
            </a:lvl1pPr>
          </a:lstStyle>
          <a:p>
            <a:r>
              <a:rPr lang="en-US" noProof="0"/>
              <a:t>Title SH-Bree-Headline 27 pt</a:t>
            </a:r>
            <a:br>
              <a:rPr lang="en-US" noProof="0"/>
            </a:br>
            <a:r>
              <a:rPr lang="en-US" noProof="0"/>
              <a:t>Optionally switch to black for second line</a:t>
            </a:r>
          </a:p>
        </p:txBody>
      </p:sp>
      <p:sp>
        <p:nvSpPr>
          <p:cNvPr id="4" name="Content left column">
            <a:extLst>
              <a:ext uri="{FF2B5EF4-FFF2-40B4-BE49-F238E27FC236}">
                <a16:creationId xmlns:a16="http://schemas.microsoft.com/office/drawing/2014/main" id="{4FDBB5BE-FB7F-472A-B808-A79C66F99FE9}"/>
              </a:ext>
            </a:extLst>
          </p:cNvPr>
          <p:cNvSpPr>
            <a:spLocks noGrp="1"/>
          </p:cNvSpPr>
          <p:nvPr>
            <p:ph sz="quarter" idx="23" hasCustomPrompt="1"/>
          </p:nvPr>
        </p:nvSpPr>
        <p:spPr>
          <a:xfrm>
            <a:off x="540000" y="1623600"/>
            <a:ext cx="5454000" cy="4572000"/>
          </a:xfrm>
        </p:spPr>
        <p:txBody>
          <a:bodyPr/>
          <a:lstStyle>
            <a:lvl1pPr>
              <a:spcAft>
                <a:spcPts val="0"/>
              </a:spcAft>
              <a:defRPr sz="1600"/>
            </a:lvl1pPr>
            <a:lvl2pPr>
              <a:defRPr sz="1600"/>
            </a:lvl2pPr>
            <a:lvl3pPr>
              <a:defRPr sz="1600"/>
            </a:lvl3pPr>
            <a:lvl4pPr>
              <a:defRPr sz="1600"/>
            </a:lvl4pPr>
            <a:lvl5pPr>
              <a:defRPr sz="1600"/>
            </a:lvl5pPr>
            <a:lvl6pPr>
              <a:defRPr sz="1600"/>
            </a:lvl6pPr>
            <a:lvl7pPr>
              <a:defRPr sz="1600"/>
            </a:lvl7pPr>
            <a:lvl8pPr>
              <a:defRPr sz="1600"/>
            </a:lvl8pPr>
            <a:lvl9pPr>
              <a:spcBef>
                <a:spcPts val="1200"/>
              </a:spcBef>
              <a:defRPr sz="1200"/>
            </a:lvl9pPr>
          </a:lstStyle>
          <a:p>
            <a:pPr lvl="0"/>
            <a:r>
              <a:rPr lang="en-US" noProof="0"/>
              <a:t>Headline Calibri Bold 16 pt</a:t>
            </a:r>
          </a:p>
          <a:p>
            <a:pPr lvl="1"/>
            <a:r>
              <a:rPr lang="en-US" noProof="0"/>
              <a:t>Text Calibri 16 pt</a:t>
            </a:r>
          </a:p>
          <a:p>
            <a:pPr lvl="2"/>
            <a:r>
              <a:rPr lang="en-US" noProof="0"/>
              <a:t>Text Calibri 16 pt</a:t>
            </a:r>
          </a:p>
          <a:p>
            <a:pPr lvl="3"/>
            <a:r>
              <a:rPr lang="en-US" noProof="0"/>
              <a:t>Text Calibri 16 pt</a:t>
            </a:r>
          </a:p>
          <a:p>
            <a:pPr lvl="4"/>
            <a:r>
              <a:rPr lang="en-US" noProof="0"/>
              <a:t>Text Calibri 16 pt</a:t>
            </a:r>
          </a:p>
          <a:p>
            <a:pPr lvl="5"/>
            <a:r>
              <a:rPr lang="en-US" noProof="0"/>
              <a:t>Text Calibri 16 pt</a:t>
            </a:r>
          </a:p>
          <a:p>
            <a:pPr lvl="6"/>
            <a:r>
              <a:rPr lang="en-US" noProof="0"/>
              <a:t>Text Calibri 16 pt</a:t>
            </a:r>
          </a:p>
          <a:p>
            <a:pPr lvl="7"/>
            <a:r>
              <a:rPr lang="en-US" noProof="0"/>
              <a:t>Text Calibri 16 pt</a:t>
            </a:r>
          </a:p>
          <a:p>
            <a:pPr lvl="8"/>
            <a:r>
              <a:rPr lang="en-US" noProof="0"/>
              <a:t>Text Calibri 12 pt</a:t>
            </a:r>
          </a:p>
        </p:txBody>
      </p:sp>
      <p:sp>
        <p:nvSpPr>
          <p:cNvPr id="12" name="Content right column">
            <a:extLst>
              <a:ext uri="{FF2B5EF4-FFF2-40B4-BE49-F238E27FC236}">
                <a16:creationId xmlns:a16="http://schemas.microsoft.com/office/drawing/2014/main" id="{239F9EB4-5513-4EE9-8F49-510E69716E13}"/>
              </a:ext>
            </a:extLst>
          </p:cNvPr>
          <p:cNvSpPr>
            <a:spLocks noGrp="1"/>
          </p:cNvSpPr>
          <p:nvPr>
            <p:ph sz="quarter" idx="24" hasCustomPrompt="1"/>
          </p:nvPr>
        </p:nvSpPr>
        <p:spPr>
          <a:xfrm>
            <a:off x="6174438" y="1623600"/>
            <a:ext cx="5454000" cy="4572000"/>
          </a:xfrm>
        </p:spPr>
        <p:txBody>
          <a:bodyPr/>
          <a:lstStyle>
            <a:lvl1pPr>
              <a:spcAft>
                <a:spcPts val="0"/>
              </a:spcAft>
              <a:defRPr sz="1600"/>
            </a:lvl1pPr>
            <a:lvl2pPr>
              <a:defRPr sz="1600"/>
            </a:lvl2pPr>
            <a:lvl3pPr>
              <a:defRPr sz="1600"/>
            </a:lvl3pPr>
            <a:lvl4pPr>
              <a:defRPr sz="1600"/>
            </a:lvl4pPr>
            <a:lvl5pPr>
              <a:defRPr sz="1600"/>
            </a:lvl5pPr>
            <a:lvl6pPr>
              <a:defRPr sz="1600"/>
            </a:lvl6pPr>
            <a:lvl7pPr>
              <a:defRPr sz="1600"/>
            </a:lvl7pPr>
            <a:lvl8pPr>
              <a:defRPr sz="1600"/>
            </a:lvl8pPr>
            <a:lvl9pPr>
              <a:spcBef>
                <a:spcPts val="1200"/>
              </a:spcBef>
              <a:defRPr sz="1200"/>
            </a:lvl9pPr>
          </a:lstStyle>
          <a:p>
            <a:pPr lvl="0"/>
            <a:r>
              <a:rPr lang="en-US" noProof="0"/>
              <a:t>Headline Calibri Bold 16 pt</a:t>
            </a:r>
          </a:p>
          <a:p>
            <a:pPr lvl="1"/>
            <a:r>
              <a:rPr lang="en-US" noProof="0"/>
              <a:t>Text Calibri 16 pt</a:t>
            </a:r>
          </a:p>
          <a:p>
            <a:pPr lvl="2"/>
            <a:r>
              <a:rPr lang="en-US" noProof="0"/>
              <a:t>Text Calibri 16 pt</a:t>
            </a:r>
          </a:p>
          <a:p>
            <a:pPr lvl="3"/>
            <a:r>
              <a:rPr lang="en-US" noProof="0"/>
              <a:t>Text Calibri 16 pt</a:t>
            </a:r>
          </a:p>
          <a:p>
            <a:pPr lvl="4"/>
            <a:r>
              <a:rPr lang="en-US" noProof="0"/>
              <a:t>Text Calibri 16 pt</a:t>
            </a:r>
          </a:p>
          <a:p>
            <a:pPr lvl="5"/>
            <a:r>
              <a:rPr lang="en-US" noProof="0"/>
              <a:t>Text Calibri 16 pt</a:t>
            </a:r>
          </a:p>
          <a:p>
            <a:pPr lvl="6"/>
            <a:r>
              <a:rPr lang="en-US" noProof="0"/>
              <a:t>Text Calibri 16 pt</a:t>
            </a:r>
          </a:p>
          <a:p>
            <a:pPr lvl="7"/>
            <a:r>
              <a:rPr lang="en-US" noProof="0"/>
              <a:t>Text Calibri 16 pt</a:t>
            </a:r>
          </a:p>
          <a:p>
            <a:pPr lvl="8"/>
            <a:r>
              <a:rPr lang="en-US" noProof="0"/>
              <a:t>Text Calibri 12 pt</a:t>
            </a:r>
          </a:p>
        </p:txBody>
      </p:sp>
      <p:sp>
        <p:nvSpPr>
          <p:cNvPr id="19" name="Footnote">
            <a:extLst>
              <a:ext uri="{C183D7F6-B498-43B3-948B-1728B52AA6E4}">
                <adec:decorative xmlns:adec="http://schemas.microsoft.com/office/drawing/2017/decorative" val="1"/>
              </a:ext>
            </a:extLst>
          </p:cNvPr>
          <p:cNvSpPr>
            <a:spLocks noGrp="1"/>
          </p:cNvSpPr>
          <p:nvPr>
            <p:ph type="body" sz="quarter" idx="15" hasCustomPrompt="1"/>
          </p:nvPr>
        </p:nvSpPr>
        <p:spPr>
          <a:xfrm>
            <a:off x="540000" y="6297348"/>
            <a:ext cx="4510800" cy="360000"/>
          </a:xfrm>
        </p:spPr>
        <p:txBody>
          <a:bodyPr anchor="b" anchorCtr="0">
            <a:noAutofit/>
          </a:bodyPr>
          <a:lstStyle>
            <a:lvl1pPr>
              <a:lnSpc>
                <a:spcPct val="100000"/>
              </a:lnSpc>
              <a:defRPr sz="1000" b="0"/>
            </a:lvl1pPr>
          </a:lstStyle>
          <a:p>
            <a:r>
              <a:rPr lang="en-US"/>
              <a:t>Click to add footnote</a:t>
            </a:r>
            <a:br>
              <a:rPr lang="en-US"/>
            </a:br>
            <a:r>
              <a:rPr lang="en-US"/>
              <a:t>second line</a:t>
            </a:r>
          </a:p>
        </p:txBody>
      </p:sp>
      <p:pic>
        <p:nvPicPr>
          <p:cNvPr id="7" name="Siemens Healthineers Logo">
            <a:extLst>
              <a:ext uri="{FF2B5EF4-FFF2-40B4-BE49-F238E27FC236}">
                <a16:creationId xmlns:a16="http://schemas.microsoft.com/office/drawing/2014/main" id="{698812E1-5C30-E4DB-0326-C21A87BA52F3}"/>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userDrawn="1"/>
        </p:nvPicPr>
        <p:blipFill>
          <a:blip>
            <a:extLst>
              <a:ext uri="{96DAC541-7B7A-43D3-8B79-37D633B846F1}">
                <asvg:svgBlip xmlns:asvg="http://schemas.microsoft.com/office/drawing/2016/SVG/main" r:embed="rId2"/>
              </a:ext>
            </a:extLst>
          </a:blip>
          <a:srcRect/>
          <a:stretch/>
        </p:blipFill>
        <p:spPr bwMode="black">
          <a:xfrm>
            <a:off x="10440000" y="281267"/>
            <a:ext cx="1440000" cy="338400"/>
          </a:xfrm>
          <a:prstGeom prst="rect">
            <a:avLst/>
          </a:prstGeom>
        </p:spPr>
      </p:pic>
      <p:sp>
        <p:nvSpPr>
          <p:cNvPr id="3" name="Date Placeholder 2">
            <a:extLst>
              <a:ext uri="{FF2B5EF4-FFF2-40B4-BE49-F238E27FC236}">
                <a16:creationId xmlns:a16="http://schemas.microsoft.com/office/drawing/2014/main" id="{4F6C8002-5B47-B686-93BA-478252AFCAE3}"/>
              </a:ext>
              <a:ext uri="{C183D7F6-B498-43B3-948B-1728B52AA6E4}">
                <adec:decorative xmlns:adec="http://schemas.microsoft.com/office/drawing/2017/decorative" val="1"/>
              </a:ext>
            </a:extLst>
          </p:cNvPr>
          <p:cNvSpPr>
            <a:spLocks noGrp="1"/>
          </p:cNvSpPr>
          <p:nvPr>
            <p:ph type="dt" sz="half" idx="25"/>
          </p:nvPr>
        </p:nvSpPr>
        <p:spPr/>
        <p:txBody>
          <a:bodyPr/>
          <a:lstStyle/>
          <a:p>
            <a:pPr algn="r"/>
            <a:r>
              <a:rPr lang="de-DE"/>
              <a:t>Restricted © Siemens Healthineers</a:t>
            </a:r>
            <a:endParaRPr lang="en-US"/>
          </a:p>
        </p:txBody>
      </p:sp>
      <p:sp>
        <p:nvSpPr>
          <p:cNvPr id="5" name="Footer Placeholder 4">
            <a:extLst>
              <a:ext uri="{FF2B5EF4-FFF2-40B4-BE49-F238E27FC236}">
                <a16:creationId xmlns:a16="http://schemas.microsoft.com/office/drawing/2014/main" id="{AE46AE4F-BAD6-5909-F65A-E8CD0BBB23B0}"/>
              </a:ext>
              <a:ext uri="{C183D7F6-B498-43B3-948B-1728B52AA6E4}">
                <adec:decorative xmlns:adec="http://schemas.microsoft.com/office/drawing/2017/decorative" val="1"/>
              </a:ext>
            </a:extLst>
          </p:cNvPr>
          <p:cNvSpPr>
            <a:spLocks noGrp="1"/>
          </p:cNvSpPr>
          <p:nvPr>
            <p:ph type="ftr" sz="quarter" idx="26"/>
          </p:nvPr>
        </p:nvSpPr>
        <p:spPr/>
        <p:txBody>
          <a:bodyPr/>
          <a:lstStyle/>
          <a:p>
            <a:r>
              <a:rPr lang="en-US"/>
              <a:t>Author | Department</a:t>
            </a:r>
          </a:p>
        </p:txBody>
      </p:sp>
      <p:sp>
        <p:nvSpPr>
          <p:cNvPr id="6" name="Slide Number Placeholder 5">
            <a:extLst>
              <a:ext uri="{FF2B5EF4-FFF2-40B4-BE49-F238E27FC236}">
                <a16:creationId xmlns:a16="http://schemas.microsoft.com/office/drawing/2014/main" id="{BDEF2E88-19C2-E28A-4F0A-473929134240}"/>
              </a:ext>
              <a:ext uri="{C183D7F6-B498-43B3-948B-1728B52AA6E4}">
                <adec:decorative xmlns:adec="http://schemas.microsoft.com/office/drawing/2017/decorative" val="1"/>
              </a:ext>
            </a:extLst>
          </p:cNvPr>
          <p:cNvSpPr>
            <a:spLocks noGrp="1"/>
          </p:cNvSpPr>
          <p:nvPr>
            <p:ph type="sldNum" sz="quarter" idx="27"/>
          </p:nvPr>
        </p:nvSpPr>
        <p:spPr/>
        <p:txBody>
          <a:bodyPr/>
          <a:lstStyle/>
          <a:p>
            <a:fld id="{42B424FB-C8CA-40D0-9E9F-83B6197CB6E7}" type="slidenum">
              <a:rPr lang="en-US" smtClean="0"/>
              <a:pPr/>
              <a:t>‹#›</a:t>
            </a:fld>
            <a:endParaRPr lang="en-US" b="1"/>
          </a:p>
        </p:txBody>
      </p:sp>
    </p:spTree>
    <p:extLst>
      <p:ext uri="{BB962C8B-B14F-4D97-AF65-F5344CB8AC3E}">
        <p14:creationId xmlns:p14="http://schemas.microsoft.com/office/powerpoint/2010/main" val="12886042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Slide comparison Black">
    <p:bg>
      <p:bgPr>
        <a:solidFill>
          <a:schemeClr val="bg1"/>
        </a:solidFill>
        <a:effectLst/>
      </p:bgPr>
    </p:bg>
    <p:spTree>
      <p:nvGrpSpPr>
        <p:cNvPr id="1" name=""/>
        <p:cNvGrpSpPr/>
        <p:nvPr/>
      </p:nvGrpSpPr>
      <p:grpSpPr>
        <a:xfrm>
          <a:off x="0" y="0"/>
          <a:ext cx="0" cy="0"/>
          <a:chOff x="0" y="0"/>
          <a:chExt cx="0" cy="0"/>
        </a:xfrm>
      </p:grpSpPr>
      <p:sp>
        <p:nvSpPr>
          <p:cNvPr id="100" name="Black layer">
            <a:extLst>
              <a:ext uri="{C183D7F6-B498-43B3-948B-1728B52AA6E4}">
                <adec:decorative xmlns:adec="http://schemas.microsoft.com/office/drawing/2017/decorative" val="1"/>
              </a:ext>
            </a:extLst>
          </p:cNvPr>
          <p:cNvSpPr/>
          <p:nvPr userDrawn="1"/>
        </p:nvSpPr>
        <p:spPr bwMode="white">
          <a:xfrm>
            <a:off x="2" y="0"/>
            <a:ext cx="6175373"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Headline"/>
          <p:cNvSpPr>
            <a:spLocks noGrp="1"/>
          </p:cNvSpPr>
          <p:nvPr>
            <p:ph type="title" hasCustomPrompt="1"/>
          </p:nvPr>
        </p:nvSpPr>
        <p:spPr>
          <a:xfrm>
            <a:off x="540001" y="219599"/>
            <a:ext cx="5461200" cy="832913"/>
          </a:xfrm>
        </p:spPr>
        <p:txBody>
          <a:bodyPr/>
          <a:lstStyle>
            <a:lvl1pPr>
              <a:defRPr b="0"/>
            </a:lvl1pPr>
          </a:lstStyle>
          <a:p>
            <a:r>
              <a:rPr lang="en-US" noProof="0"/>
              <a:t>Title SH-Bree-Headline 27 pt</a:t>
            </a:r>
            <a:br>
              <a:rPr lang="en-US" noProof="0"/>
            </a:br>
            <a:r>
              <a:rPr lang="en-US" noProof="0"/>
              <a:t>Optionally white for second line</a:t>
            </a:r>
            <a:endParaRPr lang="de-DE"/>
          </a:p>
        </p:txBody>
      </p:sp>
      <p:sp>
        <p:nvSpPr>
          <p:cNvPr id="102" name="Content 1"/>
          <p:cNvSpPr>
            <a:spLocks noGrp="1"/>
          </p:cNvSpPr>
          <p:nvPr>
            <p:ph idx="1" hasCustomPrompt="1"/>
          </p:nvPr>
        </p:nvSpPr>
        <p:spPr>
          <a:xfrm>
            <a:off x="540000" y="1623600"/>
            <a:ext cx="4510800" cy="4572000"/>
          </a:xfrm>
          <a:prstGeom prst="rect">
            <a:avLst/>
          </a:prstGeom>
        </p:spPr>
        <p:txBody>
          <a:bodyPr vert="horz" lIns="0" tIns="0" rIns="0" bIns="0" rtlCol="0">
            <a:noAutofit/>
          </a:bodyPr>
          <a:lstStyle>
            <a:lvl1pPr>
              <a:spcAft>
                <a:spcPts val="0"/>
              </a:spcAft>
              <a:defRPr sz="1600">
                <a:solidFill>
                  <a:schemeClr val="bg1"/>
                </a:solidFill>
              </a:defRPr>
            </a:lvl1pPr>
            <a:lvl2pPr>
              <a:defRPr sz="1600">
                <a:solidFill>
                  <a:schemeClr val="bg1"/>
                </a:solidFill>
              </a:defRPr>
            </a:lvl2pPr>
            <a:lvl3pPr>
              <a:buClr>
                <a:schemeClr val="bg2"/>
              </a:buClr>
              <a:defRPr sz="1600">
                <a:solidFill>
                  <a:schemeClr val="bg1"/>
                </a:solidFill>
              </a:defRPr>
            </a:lvl3pPr>
            <a:lvl4pPr>
              <a:buClr>
                <a:schemeClr val="bg2"/>
              </a:buClr>
              <a:defRPr sz="1600">
                <a:solidFill>
                  <a:schemeClr val="bg1"/>
                </a:solidFill>
              </a:defRPr>
            </a:lvl4pPr>
            <a:lvl5pPr>
              <a:buClr>
                <a:schemeClr val="bg2"/>
              </a:buClr>
              <a:defRPr sz="1600">
                <a:solidFill>
                  <a:schemeClr val="bg1"/>
                </a:solidFill>
              </a:defRPr>
            </a:lvl5pPr>
            <a:lvl6pPr>
              <a:buClr>
                <a:schemeClr val="bg2"/>
              </a:buClr>
              <a:defRPr sz="1600">
                <a:solidFill>
                  <a:schemeClr val="bg1"/>
                </a:solidFill>
              </a:defRPr>
            </a:lvl6pPr>
            <a:lvl7pPr>
              <a:buClr>
                <a:schemeClr val="bg2"/>
              </a:buClr>
              <a:defRPr sz="1600">
                <a:solidFill>
                  <a:schemeClr val="bg1"/>
                </a:solidFill>
              </a:defRPr>
            </a:lvl7pPr>
            <a:lvl8pPr>
              <a:buClr>
                <a:schemeClr val="bg2"/>
              </a:buClr>
              <a:defRPr sz="1600">
                <a:solidFill>
                  <a:schemeClr val="bg1"/>
                </a:solidFill>
              </a:defRPr>
            </a:lvl8pPr>
            <a:lvl9pPr>
              <a:spcBef>
                <a:spcPts val="1200"/>
              </a:spcBef>
              <a:defRPr sz="1200">
                <a:solidFill>
                  <a:schemeClr val="bg1"/>
                </a:solidFill>
              </a:defRPr>
            </a:lvl9pPr>
          </a:lstStyle>
          <a:p>
            <a:pPr lvl="0"/>
            <a:r>
              <a:rPr lang="en-US" noProof="0"/>
              <a:t>Headline Calibri Bold 16 pt</a:t>
            </a:r>
          </a:p>
          <a:p>
            <a:pPr lvl="1"/>
            <a:r>
              <a:rPr lang="en-US" noProof="0"/>
              <a:t>Text Calibri 16 pt</a:t>
            </a:r>
          </a:p>
          <a:p>
            <a:pPr lvl="2"/>
            <a:r>
              <a:rPr lang="en-US" noProof="0"/>
              <a:t>Text Calibri 16 pt</a:t>
            </a:r>
          </a:p>
          <a:p>
            <a:pPr lvl="3"/>
            <a:r>
              <a:rPr lang="en-US" noProof="0"/>
              <a:t>Text Calibri 16 pt</a:t>
            </a:r>
          </a:p>
          <a:p>
            <a:pPr lvl="4"/>
            <a:r>
              <a:rPr lang="en-US" noProof="0"/>
              <a:t>Text Calibri 16 pt</a:t>
            </a:r>
          </a:p>
          <a:p>
            <a:pPr lvl="5"/>
            <a:r>
              <a:rPr lang="en-US" noProof="0"/>
              <a:t>Text Calibri 16 pt</a:t>
            </a:r>
          </a:p>
          <a:p>
            <a:pPr lvl="6"/>
            <a:r>
              <a:rPr lang="en-US" noProof="0"/>
              <a:t>Text Calibri 16 pt</a:t>
            </a:r>
          </a:p>
          <a:p>
            <a:pPr lvl="7"/>
            <a:r>
              <a:rPr lang="en-US" noProof="0"/>
              <a:t>Text Calibri 16 pt</a:t>
            </a:r>
          </a:p>
          <a:p>
            <a:pPr lvl="8"/>
            <a:r>
              <a:rPr lang="en-US" noProof="0"/>
              <a:t>Text Calibri 12 pt</a:t>
            </a:r>
          </a:p>
        </p:txBody>
      </p:sp>
      <p:sp>
        <p:nvSpPr>
          <p:cNvPr id="2" name="Content 2">
            <a:extLst>
              <a:ext uri="{FF2B5EF4-FFF2-40B4-BE49-F238E27FC236}">
                <a16:creationId xmlns:a16="http://schemas.microsoft.com/office/drawing/2014/main" id="{01BB7566-585D-D3E1-22D9-722D732082DB}"/>
              </a:ext>
            </a:extLst>
          </p:cNvPr>
          <p:cNvSpPr>
            <a:spLocks noGrp="1"/>
          </p:cNvSpPr>
          <p:nvPr>
            <p:ph idx="18" hasCustomPrompt="1"/>
          </p:nvPr>
        </p:nvSpPr>
        <p:spPr>
          <a:xfrm>
            <a:off x="6934200" y="1623600"/>
            <a:ext cx="4698000" cy="4572000"/>
          </a:xfrm>
          <a:prstGeom prst="rect">
            <a:avLst/>
          </a:prstGeom>
        </p:spPr>
        <p:txBody>
          <a:bodyPr vert="horz" lIns="0" tIns="0" rIns="0" bIns="0" rtlCol="0">
            <a:noAutofit/>
          </a:bodyPr>
          <a:lstStyle>
            <a:lvl1pPr>
              <a:spcAft>
                <a:spcPts val="0"/>
              </a:spcAft>
              <a:defRPr sz="1600">
                <a:solidFill>
                  <a:schemeClr val="tx1"/>
                </a:solidFill>
              </a:defRPr>
            </a:lvl1pPr>
            <a:lvl2pPr>
              <a:defRPr sz="1600">
                <a:solidFill>
                  <a:schemeClr val="tx1"/>
                </a:solidFill>
              </a:defRPr>
            </a:lvl2pPr>
            <a:lvl3pPr>
              <a:buClr>
                <a:schemeClr val="bg2"/>
              </a:buClr>
              <a:defRPr sz="1600">
                <a:solidFill>
                  <a:schemeClr val="tx1"/>
                </a:solidFill>
              </a:defRPr>
            </a:lvl3pPr>
            <a:lvl4pPr>
              <a:defRPr sz="1600">
                <a:solidFill>
                  <a:schemeClr val="tx1"/>
                </a:solidFill>
              </a:defRPr>
            </a:lvl4pPr>
            <a:lvl5pPr>
              <a:defRPr sz="1600">
                <a:solidFill>
                  <a:schemeClr val="tx1"/>
                </a:solidFill>
              </a:defRPr>
            </a:lvl5pPr>
            <a:lvl6pPr>
              <a:defRPr sz="1600">
                <a:solidFill>
                  <a:schemeClr val="tx1"/>
                </a:solidFill>
              </a:defRPr>
            </a:lvl6pPr>
            <a:lvl7pPr>
              <a:defRPr sz="1600">
                <a:solidFill>
                  <a:schemeClr val="tx1"/>
                </a:solidFill>
              </a:defRPr>
            </a:lvl7pPr>
            <a:lvl8pPr>
              <a:defRPr sz="1600">
                <a:solidFill>
                  <a:schemeClr val="tx1"/>
                </a:solidFill>
              </a:defRPr>
            </a:lvl8pPr>
            <a:lvl9pPr>
              <a:spcBef>
                <a:spcPts val="1200"/>
              </a:spcBef>
              <a:defRPr sz="1200">
                <a:solidFill>
                  <a:schemeClr val="tx1"/>
                </a:solidFill>
              </a:defRPr>
            </a:lvl9pPr>
          </a:lstStyle>
          <a:p>
            <a:pPr lvl="0"/>
            <a:r>
              <a:rPr lang="en-US" noProof="0"/>
              <a:t>Headline Calibri Bold 16 pt</a:t>
            </a:r>
          </a:p>
          <a:p>
            <a:pPr lvl="1"/>
            <a:r>
              <a:rPr lang="en-US" noProof="0"/>
              <a:t>Text Calibri 16 pt</a:t>
            </a:r>
          </a:p>
          <a:p>
            <a:pPr lvl="2"/>
            <a:r>
              <a:rPr lang="en-US" noProof="0"/>
              <a:t>Text Calibri 16 pt</a:t>
            </a:r>
          </a:p>
          <a:p>
            <a:pPr lvl="3"/>
            <a:r>
              <a:rPr lang="en-US" noProof="0"/>
              <a:t>Text Calibri 16 pt</a:t>
            </a:r>
          </a:p>
          <a:p>
            <a:pPr lvl="4"/>
            <a:r>
              <a:rPr lang="en-US" noProof="0"/>
              <a:t>Text Calibri 16 pt</a:t>
            </a:r>
          </a:p>
          <a:p>
            <a:pPr lvl="5"/>
            <a:r>
              <a:rPr lang="en-US" noProof="0"/>
              <a:t>Text Calibri 16 pt</a:t>
            </a:r>
          </a:p>
          <a:p>
            <a:pPr lvl="6"/>
            <a:r>
              <a:rPr lang="en-US" noProof="0"/>
              <a:t>Text Calibri 16 pt</a:t>
            </a:r>
          </a:p>
          <a:p>
            <a:pPr lvl="7"/>
            <a:r>
              <a:rPr lang="en-US" noProof="0"/>
              <a:t>Text Calibri 16 pt</a:t>
            </a:r>
          </a:p>
          <a:p>
            <a:pPr lvl="8"/>
            <a:r>
              <a:rPr lang="en-US" noProof="0"/>
              <a:t>Text Calibri 12 pt</a:t>
            </a:r>
          </a:p>
        </p:txBody>
      </p:sp>
      <p:sp>
        <p:nvSpPr>
          <p:cNvPr id="97" name="Footnote">
            <a:extLst>
              <a:ext uri="{C183D7F6-B498-43B3-948B-1728B52AA6E4}">
                <adec:decorative xmlns:adec="http://schemas.microsoft.com/office/drawing/2017/decorative" val="1"/>
              </a:ext>
            </a:extLst>
          </p:cNvPr>
          <p:cNvSpPr>
            <a:spLocks noGrp="1"/>
          </p:cNvSpPr>
          <p:nvPr>
            <p:ph type="body" sz="quarter" idx="15" hasCustomPrompt="1"/>
          </p:nvPr>
        </p:nvSpPr>
        <p:spPr>
          <a:xfrm>
            <a:off x="540000" y="6297348"/>
            <a:ext cx="4510800" cy="360000"/>
          </a:xfrm>
        </p:spPr>
        <p:txBody>
          <a:bodyPr anchor="b" anchorCtr="0">
            <a:noAutofit/>
          </a:bodyPr>
          <a:lstStyle>
            <a:lvl1pPr>
              <a:lnSpc>
                <a:spcPct val="100000"/>
              </a:lnSpc>
              <a:defRPr sz="1000" b="0">
                <a:solidFill>
                  <a:schemeClr val="bg1"/>
                </a:solidFill>
              </a:defRPr>
            </a:lvl1pPr>
          </a:lstStyle>
          <a:p>
            <a:r>
              <a:rPr lang="en-US"/>
              <a:t>Click to add footnote</a:t>
            </a:r>
            <a:br>
              <a:rPr lang="en-US"/>
            </a:br>
            <a:r>
              <a:rPr lang="en-US"/>
              <a:t>second line</a:t>
            </a:r>
          </a:p>
        </p:txBody>
      </p:sp>
      <p:pic>
        <p:nvPicPr>
          <p:cNvPr id="7" name="Siemens Healthineers Logo">
            <a:extLst>
              <a:ext uri="{FF2B5EF4-FFF2-40B4-BE49-F238E27FC236}">
                <a16:creationId xmlns:a16="http://schemas.microsoft.com/office/drawing/2014/main" id="{AD6C392C-3727-0981-EFA9-0E6BF947E480}"/>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userDrawn="1"/>
        </p:nvPicPr>
        <p:blipFill>
          <a:blip>
            <a:extLst>
              <a:ext uri="{96DAC541-7B7A-43D3-8B79-37D633B846F1}">
                <asvg:svgBlip xmlns:asvg="http://schemas.microsoft.com/office/drawing/2016/SVG/main" r:embed="rId2"/>
              </a:ext>
            </a:extLst>
          </a:blip>
          <a:srcRect/>
          <a:stretch/>
        </p:blipFill>
        <p:spPr bwMode="black">
          <a:xfrm>
            <a:off x="10440000" y="281267"/>
            <a:ext cx="1440000" cy="338400"/>
          </a:xfrm>
          <a:prstGeom prst="rect">
            <a:avLst/>
          </a:prstGeom>
        </p:spPr>
      </p:pic>
      <p:sp>
        <p:nvSpPr>
          <p:cNvPr id="4" name="Date Placeholder 3">
            <a:extLst>
              <a:ext uri="{FF2B5EF4-FFF2-40B4-BE49-F238E27FC236}">
                <a16:creationId xmlns:a16="http://schemas.microsoft.com/office/drawing/2014/main" id="{1F9A899E-420B-D6CB-85CC-31FF1639D29E}"/>
              </a:ext>
              <a:ext uri="{C183D7F6-B498-43B3-948B-1728B52AA6E4}">
                <adec:decorative xmlns:adec="http://schemas.microsoft.com/office/drawing/2017/decorative" val="1"/>
              </a:ext>
            </a:extLst>
          </p:cNvPr>
          <p:cNvSpPr>
            <a:spLocks noGrp="1"/>
          </p:cNvSpPr>
          <p:nvPr>
            <p:ph type="dt" sz="half" idx="19"/>
          </p:nvPr>
        </p:nvSpPr>
        <p:spPr/>
        <p:txBody>
          <a:bodyPr/>
          <a:lstStyle/>
          <a:p>
            <a:pPr algn="r"/>
            <a:r>
              <a:rPr lang="de-DE"/>
              <a:t>Restricted © Siemens Healthineers</a:t>
            </a:r>
            <a:endParaRPr lang="en-US"/>
          </a:p>
        </p:txBody>
      </p:sp>
      <p:sp>
        <p:nvSpPr>
          <p:cNvPr id="5" name="Footer Placeholder 4">
            <a:extLst>
              <a:ext uri="{FF2B5EF4-FFF2-40B4-BE49-F238E27FC236}">
                <a16:creationId xmlns:a16="http://schemas.microsoft.com/office/drawing/2014/main" id="{98A94F3C-0B21-B7E8-35FB-FD971296AFDD}"/>
              </a:ext>
              <a:ext uri="{C183D7F6-B498-43B3-948B-1728B52AA6E4}">
                <adec:decorative xmlns:adec="http://schemas.microsoft.com/office/drawing/2017/decorative" val="1"/>
              </a:ext>
            </a:extLst>
          </p:cNvPr>
          <p:cNvSpPr>
            <a:spLocks noGrp="1"/>
          </p:cNvSpPr>
          <p:nvPr>
            <p:ph type="ftr" sz="quarter" idx="20"/>
          </p:nvPr>
        </p:nvSpPr>
        <p:spPr/>
        <p:txBody>
          <a:bodyPr/>
          <a:lstStyle/>
          <a:p>
            <a:r>
              <a:rPr lang="en-US"/>
              <a:t>Author | Department</a:t>
            </a:r>
          </a:p>
        </p:txBody>
      </p:sp>
      <p:sp>
        <p:nvSpPr>
          <p:cNvPr id="6" name="Slide Number Placeholder 5">
            <a:extLst>
              <a:ext uri="{FF2B5EF4-FFF2-40B4-BE49-F238E27FC236}">
                <a16:creationId xmlns:a16="http://schemas.microsoft.com/office/drawing/2014/main" id="{33AA5A1E-749A-2574-9C77-49766555D177}"/>
              </a:ext>
              <a:ext uri="{C183D7F6-B498-43B3-948B-1728B52AA6E4}">
                <adec:decorative xmlns:adec="http://schemas.microsoft.com/office/drawing/2017/decorative" val="1"/>
              </a:ext>
            </a:extLst>
          </p:cNvPr>
          <p:cNvSpPr>
            <a:spLocks noGrp="1"/>
          </p:cNvSpPr>
          <p:nvPr>
            <p:ph type="sldNum" sz="quarter" idx="21"/>
          </p:nvPr>
        </p:nvSpPr>
        <p:spPr/>
        <p:txBody>
          <a:bodyPr/>
          <a:lstStyle/>
          <a:p>
            <a:fld id="{42B424FB-C8CA-40D0-9E9F-83B6197CB6E7}" type="slidenum">
              <a:rPr lang="en-US" smtClean="0"/>
              <a:pPr/>
              <a:t>‹#›</a:t>
            </a:fld>
            <a:endParaRPr lang="en-US" b="1"/>
          </a:p>
        </p:txBody>
      </p:sp>
    </p:spTree>
    <p:extLst>
      <p:ext uri="{BB962C8B-B14F-4D97-AF65-F5344CB8AC3E}">
        <p14:creationId xmlns:p14="http://schemas.microsoft.com/office/powerpoint/2010/main" val="5811720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Slide comparison White">
    <p:bg>
      <p:bgRef idx="1001">
        <a:schemeClr val="bg1"/>
      </p:bgRef>
    </p:bg>
    <p:spTree>
      <p:nvGrpSpPr>
        <p:cNvPr id="1" name=""/>
        <p:cNvGrpSpPr/>
        <p:nvPr/>
      </p:nvGrpSpPr>
      <p:grpSpPr>
        <a:xfrm>
          <a:off x="0" y="0"/>
          <a:ext cx="0" cy="0"/>
          <a:chOff x="0" y="0"/>
          <a:chExt cx="0" cy="0"/>
        </a:xfrm>
      </p:grpSpPr>
      <p:sp>
        <p:nvSpPr>
          <p:cNvPr id="100" name="White layer">
            <a:extLst>
              <a:ext uri="{C183D7F6-B498-43B3-948B-1728B52AA6E4}">
                <adec:decorative xmlns:adec="http://schemas.microsoft.com/office/drawing/2017/decorative" val="1"/>
              </a:ext>
            </a:extLst>
          </p:cNvPr>
          <p:cNvSpPr/>
          <p:nvPr userDrawn="1"/>
        </p:nvSpPr>
        <p:spPr bwMode="white">
          <a:xfrm>
            <a:off x="2" y="0"/>
            <a:ext cx="6175373"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Headline"/>
          <p:cNvSpPr>
            <a:spLocks noGrp="1"/>
          </p:cNvSpPr>
          <p:nvPr>
            <p:ph type="title" hasCustomPrompt="1"/>
          </p:nvPr>
        </p:nvSpPr>
        <p:spPr>
          <a:xfrm>
            <a:off x="540001" y="219599"/>
            <a:ext cx="5461200" cy="832913"/>
          </a:xfrm>
        </p:spPr>
        <p:txBody>
          <a:bodyPr/>
          <a:lstStyle>
            <a:lvl1pPr>
              <a:defRPr b="0">
                <a:solidFill>
                  <a:schemeClr val="tx2"/>
                </a:solidFill>
              </a:defRPr>
            </a:lvl1pPr>
          </a:lstStyle>
          <a:p>
            <a:r>
              <a:rPr lang="en-US" noProof="0"/>
              <a:t>Title SH-Bree-Headline 27 pt</a:t>
            </a:r>
            <a:br>
              <a:rPr lang="en-US" noProof="0"/>
            </a:br>
            <a:r>
              <a:rPr lang="en-US" noProof="0"/>
              <a:t>Optionally black for second line</a:t>
            </a:r>
            <a:endParaRPr lang="de-DE"/>
          </a:p>
        </p:txBody>
      </p:sp>
      <p:sp>
        <p:nvSpPr>
          <p:cNvPr id="102" name="Content 1"/>
          <p:cNvSpPr>
            <a:spLocks noGrp="1"/>
          </p:cNvSpPr>
          <p:nvPr>
            <p:ph idx="1" hasCustomPrompt="1"/>
          </p:nvPr>
        </p:nvSpPr>
        <p:spPr>
          <a:xfrm>
            <a:off x="540000" y="1623600"/>
            <a:ext cx="4510800" cy="4572000"/>
          </a:xfrm>
          <a:prstGeom prst="rect">
            <a:avLst/>
          </a:prstGeom>
        </p:spPr>
        <p:txBody>
          <a:bodyPr vert="horz" lIns="0" tIns="0" rIns="0" bIns="0" rtlCol="0">
            <a:noAutofit/>
          </a:bodyPr>
          <a:lstStyle>
            <a:lvl1pPr>
              <a:spcAft>
                <a:spcPts val="0"/>
              </a:spcAft>
              <a:defRPr sz="1600">
                <a:solidFill>
                  <a:schemeClr val="bg1"/>
                </a:solidFill>
              </a:defRPr>
            </a:lvl1pPr>
            <a:lvl2pPr>
              <a:defRPr sz="1600">
                <a:solidFill>
                  <a:schemeClr val="bg1"/>
                </a:solidFill>
              </a:defRPr>
            </a:lvl2pPr>
            <a:lvl3pPr>
              <a:buClr>
                <a:schemeClr val="tx2"/>
              </a:buClr>
              <a:defRPr sz="1600">
                <a:solidFill>
                  <a:schemeClr val="bg1"/>
                </a:solidFill>
              </a:defRPr>
            </a:lvl3pPr>
            <a:lvl4pPr>
              <a:buClr>
                <a:schemeClr val="tx2"/>
              </a:buClr>
              <a:defRPr sz="1600">
                <a:solidFill>
                  <a:schemeClr val="bg1"/>
                </a:solidFill>
              </a:defRPr>
            </a:lvl4pPr>
            <a:lvl5pPr>
              <a:buClr>
                <a:schemeClr val="tx2"/>
              </a:buClr>
              <a:defRPr sz="1600">
                <a:solidFill>
                  <a:schemeClr val="bg1"/>
                </a:solidFill>
              </a:defRPr>
            </a:lvl5pPr>
            <a:lvl6pPr>
              <a:buClr>
                <a:schemeClr val="tx2"/>
              </a:buClr>
              <a:defRPr sz="1600">
                <a:solidFill>
                  <a:schemeClr val="bg1"/>
                </a:solidFill>
              </a:defRPr>
            </a:lvl6pPr>
            <a:lvl7pPr>
              <a:buClr>
                <a:schemeClr val="tx2"/>
              </a:buClr>
              <a:defRPr sz="1600">
                <a:solidFill>
                  <a:schemeClr val="bg1"/>
                </a:solidFill>
              </a:defRPr>
            </a:lvl7pPr>
            <a:lvl8pPr>
              <a:buClr>
                <a:schemeClr val="tx2"/>
              </a:buClr>
              <a:defRPr sz="1600">
                <a:solidFill>
                  <a:schemeClr val="bg1"/>
                </a:solidFill>
              </a:defRPr>
            </a:lvl8pPr>
            <a:lvl9pPr>
              <a:spcBef>
                <a:spcPts val="1200"/>
              </a:spcBef>
              <a:defRPr sz="1200">
                <a:solidFill>
                  <a:schemeClr val="bg1"/>
                </a:solidFill>
              </a:defRPr>
            </a:lvl9pPr>
          </a:lstStyle>
          <a:p>
            <a:pPr lvl="0"/>
            <a:r>
              <a:rPr lang="en-US" noProof="0"/>
              <a:t>Headline Calibri Bold 16 pt</a:t>
            </a:r>
          </a:p>
          <a:p>
            <a:pPr lvl="1"/>
            <a:r>
              <a:rPr lang="en-US" noProof="0"/>
              <a:t>Text Calibri 16 pt</a:t>
            </a:r>
          </a:p>
          <a:p>
            <a:pPr lvl="2"/>
            <a:r>
              <a:rPr lang="en-US" noProof="0"/>
              <a:t>Text Calibri 16 pt</a:t>
            </a:r>
          </a:p>
          <a:p>
            <a:pPr lvl="3"/>
            <a:r>
              <a:rPr lang="en-US" noProof="0"/>
              <a:t>Text Calibri 16 pt</a:t>
            </a:r>
          </a:p>
          <a:p>
            <a:pPr lvl="4"/>
            <a:r>
              <a:rPr lang="en-US" noProof="0"/>
              <a:t>Text Calibri 16 pt</a:t>
            </a:r>
          </a:p>
          <a:p>
            <a:pPr lvl="5"/>
            <a:r>
              <a:rPr lang="en-US" noProof="0"/>
              <a:t>Text Calibri 16 pt</a:t>
            </a:r>
          </a:p>
          <a:p>
            <a:pPr lvl="6"/>
            <a:r>
              <a:rPr lang="en-US" noProof="0"/>
              <a:t>Text Calibri 16 pt</a:t>
            </a:r>
          </a:p>
          <a:p>
            <a:pPr lvl="7"/>
            <a:r>
              <a:rPr lang="en-US" noProof="0"/>
              <a:t>Text Calibri 16 pt</a:t>
            </a:r>
          </a:p>
          <a:p>
            <a:pPr lvl="8"/>
            <a:r>
              <a:rPr lang="en-US" noProof="0"/>
              <a:t>Text Calibri 12 pt</a:t>
            </a:r>
          </a:p>
        </p:txBody>
      </p:sp>
      <p:sp>
        <p:nvSpPr>
          <p:cNvPr id="2" name="Content 2">
            <a:extLst>
              <a:ext uri="{FF2B5EF4-FFF2-40B4-BE49-F238E27FC236}">
                <a16:creationId xmlns:a16="http://schemas.microsoft.com/office/drawing/2014/main" id="{01BB7566-585D-D3E1-22D9-722D732082DB}"/>
              </a:ext>
            </a:extLst>
          </p:cNvPr>
          <p:cNvSpPr>
            <a:spLocks noGrp="1"/>
          </p:cNvSpPr>
          <p:nvPr>
            <p:ph idx="18" hasCustomPrompt="1"/>
          </p:nvPr>
        </p:nvSpPr>
        <p:spPr>
          <a:xfrm>
            <a:off x="6934200" y="1623600"/>
            <a:ext cx="4698000" cy="4572000"/>
          </a:xfrm>
          <a:prstGeom prst="rect">
            <a:avLst/>
          </a:prstGeom>
        </p:spPr>
        <p:txBody>
          <a:bodyPr vert="horz" lIns="0" tIns="0" rIns="0" bIns="0" rtlCol="0">
            <a:noAutofit/>
          </a:bodyPr>
          <a:lstStyle>
            <a:lvl1pPr>
              <a:spcAft>
                <a:spcPts val="0"/>
              </a:spcAft>
              <a:defRPr sz="1600">
                <a:solidFill>
                  <a:schemeClr val="tx1"/>
                </a:solidFill>
              </a:defRPr>
            </a:lvl1pPr>
            <a:lvl2pPr>
              <a:defRPr sz="1600">
                <a:solidFill>
                  <a:schemeClr val="tx1"/>
                </a:solidFill>
              </a:defRPr>
            </a:lvl2pPr>
            <a:lvl3pPr>
              <a:buClr>
                <a:schemeClr val="tx2"/>
              </a:buClr>
              <a:defRPr sz="1600">
                <a:solidFill>
                  <a:schemeClr val="tx1"/>
                </a:solidFill>
              </a:defRPr>
            </a:lvl3pPr>
            <a:lvl4pPr>
              <a:buClr>
                <a:schemeClr val="tx2"/>
              </a:buClr>
              <a:defRPr sz="1600">
                <a:solidFill>
                  <a:schemeClr val="tx1"/>
                </a:solidFill>
              </a:defRPr>
            </a:lvl4pPr>
            <a:lvl5pPr>
              <a:buClr>
                <a:schemeClr val="tx2"/>
              </a:buClr>
              <a:defRPr sz="1600">
                <a:solidFill>
                  <a:schemeClr val="tx1"/>
                </a:solidFill>
              </a:defRPr>
            </a:lvl5pPr>
            <a:lvl6pPr>
              <a:buClr>
                <a:schemeClr val="tx2"/>
              </a:buClr>
              <a:defRPr sz="1600">
                <a:solidFill>
                  <a:schemeClr val="tx1"/>
                </a:solidFill>
              </a:defRPr>
            </a:lvl6pPr>
            <a:lvl7pPr>
              <a:buClr>
                <a:schemeClr val="tx2"/>
              </a:buClr>
              <a:defRPr sz="1600">
                <a:solidFill>
                  <a:schemeClr val="tx1"/>
                </a:solidFill>
              </a:defRPr>
            </a:lvl7pPr>
            <a:lvl8pPr>
              <a:buClr>
                <a:schemeClr val="tx2"/>
              </a:buClr>
              <a:defRPr sz="1600">
                <a:solidFill>
                  <a:schemeClr val="tx1"/>
                </a:solidFill>
              </a:defRPr>
            </a:lvl8pPr>
            <a:lvl9pPr>
              <a:spcBef>
                <a:spcPts val="1200"/>
              </a:spcBef>
              <a:defRPr sz="1200">
                <a:solidFill>
                  <a:schemeClr val="tx1"/>
                </a:solidFill>
              </a:defRPr>
            </a:lvl9pPr>
          </a:lstStyle>
          <a:p>
            <a:pPr lvl="0"/>
            <a:r>
              <a:rPr lang="en-US" noProof="0"/>
              <a:t>Headline Calibri Bold 16 pt</a:t>
            </a:r>
          </a:p>
          <a:p>
            <a:pPr lvl="1"/>
            <a:r>
              <a:rPr lang="en-US" noProof="0"/>
              <a:t>Text Calibri 16 pt</a:t>
            </a:r>
          </a:p>
          <a:p>
            <a:pPr lvl="2"/>
            <a:r>
              <a:rPr lang="en-US" noProof="0"/>
              <a:t>Text Calibri 16 pt</a:t>
            </a:r>
          </a:p>
          <a:p>
            <a:pPr lvl="3"/>
            <a:r>
              <a:rPr lang="en-US" noProof="0"/>
              <a:t>Text Calibri 16 pt</a:t>
            </a:r>
          </a:p>
          <a:p>
            <a:pPr lvl="4"/>
            <a:r>
              <a:rPr lang="en-US" noProof="0"/>
              <a:t>Text Calibri 16 pt</a:t>
            </a:r>
          </a:p>
          <a:p>
            <a:pPr lvl="5"/>
            <a:r>
              <a:rPr lang="en-US" noProof="0"/>
              <a:t>Text Calibri 16 pt</a:t>
            </a:r>
          </a:p>
          <a:p>
            <a:pPr lvl="6"/>
            <a:r>
              <a:rPr lang="en-US" noProof="0"/>
              <a:t>Text Calibri 16 pt</a:t>
            </a:r>
          </a:p>
          <a:p>
            <a:pPr lvl="7"/>
            <a:r>
              <a:rPr lang="en-US" noProof="0"/>
              <a:t>Text Calibri 16 pt</a:t>
            </a:r>
          </a:p>
          <a:p>
            <a:pPr lvl="8"/>
            <a:r>
              <a:rPr lang="en-US" noProof="0"/>
              <a:t>Text Calibri 12 pt</a:t>
            </a:r>
          </a:p>
        </p:txBody>
      </p:sp>
      <p:sp>
        <p:nvSpPr>
          <p:cNvPr id="97" name="Footnote">
            <a:extLst>
              <a:ext uri="{C183D7F6-B498-43B3-948B-1728B52AA6E4}">
                <adec:decorative xmlns:adec="http://schemas.microsoft.com/office/drawing/2017/decorative" val="1"/>
              </a:ext>
            </a:extLst>
          </p:cNvPr>
          <p:cNvSpPr>
            <a:spLocks noGrp="1"/>
          </p:cNvSpPr>
          <p:nvPr>
            <p:ph type="body" sz="quarter" idx="15" hasCustomPrompt="1"/>
          </p:nvPr>
        </p:nvSpPr>
        <p:spPr>
          <a:xfrm>
            <a:off x="540000" y="6297348"/>
            <a:ext cx="4510800" cy="360000"/>
          </a:xfrm>
        </p:spPr>
        <p:txBody>
          <a:bodyPr anchor="b" anchorCtr="0">
            <a:noAutofit/>
          </a:bodyPr>
          <a:lstStyle>
            <a:lvl1pPr>
              <a:lnSpc>
                <a:spcPct val="100000"/>
              </a:lnSpc>
              <a:defRPr sz="1000" b="0">
                <a:solidFill>
                  <a:schemeClr val="bg1"/>
                </a:solidFill>
              </a:defRPr>
            </a:lvl1pPr>
          </a:lstStyle>
          <a:p>
            <a:r>
              <a:rPr lang="en-US"/>
              <a:t>Click to add footnote</a:t>
            </a:r>
            <a:br>
              <a:rPr lang="en-US"/>
            </a:br>
            <a:r>
              <a:rPr lang="en-US"/>
              <a:t>second line</a:t>
            </a:r>
          </a:p>
        </p:txBody>
      </p:sp>
      <p:pic>
        <p:nvPicPr>
          <p:cNvPr id="7" name="Siemens Healthineers Logo">
            <a:extLst>
              <a:ext uri="{FF2B5EF4-FFF2-40B4-BE49-F238E27FC236}">
                <a16:creationId xmlns:a16="http://schemas.microsoft.com/office/drawing/2014/main" id="{84B348E3-4776-054A-D0FE-5021074C43DD}"/>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userDrawn="1"/>
        </p:nvPicPr>
        <p:blipFill>
          <a:blip>
            <a:extLst>
              <a:ext uri="{96DAC541-7B7A-43D3-8B79-37D633B846F1}">
                <asvg:svgBlip xmlns:asvg="http://schemas.microsoft.com/office/drawing/2016/SVG/main" r:embed="rId2"/>
              </a:ext>
            </a:extLst>
          </a:blip>
          <a:srcRect/>
          <a:stretch/>
        </p:blipFill>
        <p:spPr bwMode="black">
          <a:xfrm>
            <a:off x="10440000" y="281267"/>
            <a:ext cx="1440000" cy="338400"/>
          </a:xfrm>
          <a:prstGeom prst="rect">
            <a:avLst/>
          </a:prstGeom>
        </p:spPr>
      </p:pic>
      <p:sp>
        <p:nvSpPr>
          <p:cNvPr id="4" name="Date Placeholder 3">
            <a:extLst>
              <a:ext uri="{FF2B5EF4-FFF2-40B4-BE49-F238E27FC236}">
                <a16:creationId xmlns:a16="http://schemas.microsoft.com/office/drawing/2014/main" id="{D7479FBF-87BD-3AD2-9872-2F2B6079B292}"/>
              </a:ext>
              <a:ext uri="{C183D7F6-B498-43B3-948B-1728B52AA6E4}">
                <adec:decorative xmlns:adec="http://schemas.microsoft.com/office/drawing/2017/decorative" val="1"/>
              </a:ext>
            </a:extLst>
          </p:cNvPr>
          <p:cNvSpPr>
            <a:spLocks noGrp="1"/>
          </p:cNvSpPr>
          <p:nvPr>
            <p:ph type="dt" sz="half" idx="19"/>
          </p:nvPr>
        </p:nvSpPr>
        <p:spPr/>
        <p:txBody>
          <a:bodyPr/>
          <a:lstStyle/>
          <a:p>
            <a:pPr algn="r"/>
            <a:r>
              <a:rPr lang="de-DE"/>
              <a:t>Restricted © Siemens Healthineers</a:t>
            </a:r>
            <a:endParaRPr lang="en-US"/>
          </a:p>
        </p:txBody>
      </p:sp>
      <p:sp>
        <p:nvSpPr>
          <p:cNvPr id="5" name="Footer Placeholder 4">
            <a:extLst>
              <a:ext uri="{FF2B5EF4-FFF2-40B4-BE49-F238E27FC236}">
                <a16:creationId xmlns:a16="http://schemas.microsoft.com/office/drawing/2014/main" id="{BBFF6D34-5751-17E7-4FF0-DD9838E868F3}"/>
              </a:ext>
              <a:ext uri="{C183D7F6-B498-43B3-948B-1728B52AA6E4}">
                <adec:decorative xmlns:adec="http://schemas.microsoft.com/office/drawing/2017/decorative" val="1"/>
              </a:ext>
            </a:extLst>
          </p:cNvPr>
          <p:cNvSpPr>
            <a:spLocks noGrp="1"/>
          </p:cNvSpPr>
          <p:nvPr>
            <p:ph type="ftr" sz="quarter" idx="20"/>
          </p:nvPr>
        </p:nvSpPr>
        <p:spPr/>
        <p:txBody>
          <a:bodyPr/>
          <a:lstStyle/>
          <a:p>
            <a:r>
              <a:rPr lang="en-US"/>
              <a:t>Author | Department</a:t>
            </a:r>
          </a:p>
        </p:txBody>
      </p:sp>
      <p:sp>
        <p:nvSpPr>
          <p:cNvPr id="6" name="Slide Number Placeholder 5">
            <a:extLst>
              <a:ext uri="{FF2B5EF4-FFF2-40B4-BE49-F238E27FC236}">
                <a16:creationId xmlns:a16="http://schemas.microsoft.com/office/drawing/2014/main" id="{5C94E78C-FD7E-329F-9D06-FBF7BD5049E0}"/>
              </a:ext>
              <a:ext uri="{C183D7F6-B498-43B3-948B-1728B52AA6E4}">
                <adec:decorative xmlns:adec="http://schemas.microsoft.com/office/drawing/2017/decorative" val="1"/>
              </a:ext>
            </a:extLst>
          </p:cNvPr>
          <p:cNvSpPr>
            <a:spLocks noGrp="1"/>
          </p:cNvSpPr>
          <p:nvPr>
            <p:ph type="sldNum" sz="quarter" idx="21"/>
          </p:nvPr>
        </p:nvSpPr>
        <p:spPr/>
        <p:txBody>
          <a:bodyPr/>
          <a:lstStyle/>
          <a:p>
            <a:fld id="{42B424FB-C8CA-40D0-9E9F-83B6197CB6E7}" type="slidenum">
              <a:rPr lang="en-US" smtClean="0"/>
              <a:pPr/>
              <a:t>‹#›</a:t>
            </a:fld>
            <a:endParaRPr lang="en-US" b="1"/>
          </a:p>
        </p:txBody>
      </p:sp>
    </p:spTree>
    <p:extLst>
      <p:ext uri="{BB962C8B-B14F-4D97-AF65-F5344CB8AC3E}">
        <p14:creationId xmlns:p14="http://schemas.microsoft.com/office/powerpoint/2010/main" val="2194868667"/>
      </p:ext>
    </p:extLst>
  </p:cSld>
  <p:clrMapOvr>
    <a:overrideClrMapping bg1="dk1" tx1="lt1" bg2="dk2" tx2="lt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hree Columns Black">
    <p:bg>
      <p:bgRef idx="1001">
        <a:schemeClr val="bg1"/>
      </p:bgRef>
    </p:bg>
    <p:spTree>
      <p:nvGrpSpPr>
        <p:cNvPr id="1" name=""/>
        <p:cNvGrpSpPr/>
        <p:nvPr/>
      </p:nvGrpSpPr>
      <p:grpSpPr>
        <a:xfrm>
          <a:off x="0" y="0"/>
          <a:ext cx="0" cy="0"/>
          <a:chOff x="0" y="0"/>
          <a:chExt cx="0" cy="0"/>
        </a:xfrm>
      </p:grpSpPr>
      <p:sp>
        <p:nvSpPr>
          <p:cNvPr id="13" name="Headline"/>
          <p:cNvSpPr>
            <a:spLocks noGrp="1"/>
          </p:cNvSpPr>
          <p:nvPr>
            <p:ph type="title" hasCustomPrompt="1"/>
          </p:nvPr>
        </p:nvSpPr>
        <p:spPr>
          <a:xfrm>
            <a:off x="540000" y="219599"/>
            <a:ext cx="9210425" cy="832913"/>
          </a:xfrm>
        </p:spPr>
        <p:txBody>
          <a:bodyPr/>
          <a:lstStyle>
            <a:lvl1pPr>
              <a:defRPr b="0">
                <a:solidFill>
                  <a:schemeClr val="tx2"/>
                </a:solidFill>
              </a:defRPr>
            </a:lvl1pPr>
          </a:lstStyle>
          <a:p>
            <a:r>
              <a:rPr lang="en-US" noProof="0"/>
              <a:t>Title SH-Bree-Headline 27 pt</a:t>
            </a:r>
            <a:br>
              <a:rPr lang="en-US" noProof="0"/>
            </a:br>
            <a:r>
              <a:rPr lang="en-US" noProof="0"/>
              <a:t>Optionally switch to white for second line</a:t>
            </a:r>
          </a:p>
        </p:txBody>
      </p:sp>
      <p:sp>
        <p:nvSpPr>
          <p:cNvPr id="4" name="Content left column">
            <a:extLst>
              <a:ext uri="{FF2B5EF4-FFF2-40B4-BE49-F238E27FC236}">
                <a16:creationId xmlns:a16="http://schemas.microsoft.com/office/drawing/2014/main" id="{3A7B9670-2998-4639-948A-6AC5336D3394}"/>
              </a:ext>
            </a:extLst>
          </p:cNvPr>
          <p:cNvSpPr>
            <a:spLocks noGrp="1"/>
          </p:cNvSpPr>
          <p:nvPr>
            <p:ph sz="quarter" idx="24" hasCustomPrompt="1"/>
          </p:nvPr>
        </p:nvSpPr>
        <p:spPr>
          <a:xfrm>
            <a:off x="540000" y="1623600"/>
            <a:ext cx="3574800" cy="4572000"/>
          </a:xfrm>
        </p:spPr>
        <p:txBody>
          <a:bodyPr/>
          <a:lstStyle>
            <a:lvl1pPr>
              <a:spcAft>
                <a:spcPts val="0"/>
              </a:spcAft>
              <a:defRPr sz="1600"/>
            </a:lvl1pPr>
            <a:lvl2pPr>
              <a:defRPr sz="1600"/>
            </a:lvl2pPr>
            <a:lvl3pPr>
              <a:buClr>
                <a:schemeClr val="tx2"/>
              </a:buClr>
              <a:defRPr sz="1600"/>
            </a:lvl3pPr>
            <a:lvl4pPr>
              <a:buClr>
                <a:schemeClr val="tx2"/>
              </a:buClr>
              <a:defRPr sz="1600"/>
            </a:lvl4pPr>
            <a:lvl5pPr>
              <a:buClr>
                <a:schemeClr val="tx2"/>
              </a:buClr>
              <a:defRPr sz="1600"/>
            </a:lvl5pPr>
            <a:lvl6pPr>
              <a:buClr>
                <a:schemeClr val="tx2"/>
              </a:buClr>
              <a:defRPr sz="1600"/>
            </a:lvl6pPr>
            <a:lvl7pPr>
              <a:buClr>
                <a:schemeClr val="tx2"/>
              </a:buClr>
              <a:defRPr sz="1600"/>
            </a:lvl7pPr>
            <a:lvl8pPr>
              <a:buClr>
                <a:schemeClr val="tx2"/>
              </a:buClr>
              <a:defRPr sz="1600"/>
            </a:lvl8pPr>
            <a:lvl9pPr>
              <a:spcBef>
                <a:spcPts val="1200"/>
              </a:spcBef>
              <a:defRPr sz="1200"/>
            </a:lvl9pPr>
          </a:lstStyle>
          <a:p>
            <a:pPr lvl="0"/>
            <a:r>
              <a:rPr lang="en-US" noProof="0"/>
              <a:t>Headline Calibri Bold 16 pt</a:t>
            </a:r>
          </a:p>
          <a:p>
            <a:pPr lvl="1"/>
            <a:r>
              <a:rPr lang="en-US" noProof="0"/>
              <a:t>Text Calibri 16 pt</a:t>
            </a:r>
          </a:p>
          <a:p>
            <a:pPr lvl="2"/>
            <a:r>
              <a:rPr lang="en-US" noProof="0"/>
              <a:t>Text Calibri 16 pt</a:t>
            </a:r>
          </a:p>
          <a:p>
            <a:pPr lvl="3"/>
            <a:r>
              <a:rPr lang="en-US" noProof="0"/>
              <a:t>Text Calibri 16 pt</a:t>
            </a:r>
          </a:p>
          <a:p>
            <a:pPr lvl="4"/>
            <a:r>
              <a:rPr lang="en-US" noProof="0"/>
              <a:t>Text Calibri 16 pt</a:t>
            </a:r>
          </a:p>
          <a:p>
            <a:pPr lvl="5"/>
            <a:r>
              <a:rPr lang="en-US" noProof="0"/>
              <a:t>Text Calibri 16 pt</a:t>
            </a:r>
          </a:p>
          <a:p>
            <a:pPr lvl="6"/>
            <a:r>
              <a:rPr lang="en-US" noProof="0"/>
              <a:t>Text Calibri 16 pt</a:t>
            </a:r>
          </a:p>
          <a:p>
            <a:pPr lvl="7"/>
            <a:r>
              <a:rPr lang="en-US" noProof="0"/>
              <a:t>Text Calibri 16 pt</a:t>
            </a:r>
          </a:p>
          <a:p>
            <a:pPr lvl="8"/>
            <a:r>
              <a:rPr lang="en-US" noProof="0"/>
              <a:t>Text Calibri 12 pt</a:t>
            </a:r>
          </a:p>
        </p:txBody>
      </p:sp>
      <p:sp>
        <p:nvSpPr>
          <p:cNvPr id="12" name="Content middle column">
            <a:extLst>
              <a:ext uri="{FF2B5EF4-FFF2-40B4-BE49-F238E27FC236}">
                <a16:creationId xmlns:a16="http://schemas.microsoft.com/office/drawing/2014/main" id="{FDCEFC57-1E08-4A1D-8A85-E1A2B9097274}"/>
              </a:ext>
            </a:extLst>
          </p:cNvPr>
          <p:cNvSpPr>
            <a:spLocks noGrp="1"/>
          </p:cNvSpPr>
          <p:nvPr>
            <p:ph sz="quarter" idx="25" hasCustomPrompt="1"/>
          </p:nvPr>
        </p:nvSpPr>
        <p:spPr>
          <a:xfrm>
            <a:off x="4296819" y="1623600"/>
            <a:ext cx="3574800" cy="4572000"/>
          </a:xfrm>
        </p:spPr>
        <p:txBody>
          <a:bodyPr/>
          <a:lstStyle>
            <a:lvl1pPr>
              <a:spcAft>
                <a:spcPts val="0"/>
              </a:spcAft>
              <a:defRPr sz="1600"/>
            </a:lvl1pPr>
            <a:lvl2pPr>
              <a:defRPr sz="1600"/>
            </a:lvl2pPr>
            <a:lvl3pPr>
              <a:buClr>
                <a:schemeClr val="tx2"/>
              </a:buClr>
              <a:defRPr sz="1600"/>
            </a:lvl3pPr>
            <a:lvl4pPr>
              <a:buClr>
                <a:schemeClr val="tx2"/>
              </a:buClr>
              <a:defRPr sz="1600"/>
            </a:lvl4pPr>
            <a:lvl5pPr>
              <a:buClr>
                <a:schemeClr val="tx2"/>
              </a:buClr>
              <a:defRPr sz="1600"/>
            </a:lvl5pPr>
            <a:lvl6pPr>
              <a:buClr>
                <a:schemeClr val="tx2"/>
              </a:buClr>
              <a:defRPr sz="1600"/>
            </a:lvl6pPr>
            <a:lvl7pPr>
              <a:buClr>
                <a:schemeClr val="tx2"/>
              </a:buClr>
              <a:defRPr sz="1600"/>
            </a:lvl7pPr>
            <a:lvl8pPr>
              <a:buClr>
                <a:schemeClr val="tx2"/>
              </a:buClr>
              <a:defRPr sz="1600"/>
            </a:lvl8pPr>
            <a:lvl9pPr>
              <a:spcBef>
                <a:spcPts val="1200"/>
              </a:spcBef>
              <a:defRPr sz="1200"/>
            </a:lvl9pPr>
          </a:lstStyle>
          <a:p>
            <a:pPr lvl="0"/>
            <a:r>
              <a:rPr lang="en-US" noProof="0"/>
              <a:t>Headline Calibri Bold 16 pt</a:t>
            </a:r>
          </a:p>
          <a:p>
            <a:pPr lvl="1"/>
            <a:r>
              <a:rPr lang="en-US" noProof="0"/>
              <a:t>Text Calibri 16 pt</a:t>
            </a:r>
          </a:p>
          <a:p>
            <a:pPr lvl="2"/>
            <a:r>
              <a:rPr lang="en-US" noProof="0"/>
              <a:t>Text Calibri 16 pt</a:t>
            </a:r>
          </a:p>
          <a:p>
            <a:pPr lvl="3"/>
            <a:r>
              <a:rPr lang="en-US" noProof="0"/>
              <a:t>Text Calibri 16 pt</a:t>
            </a:r>
          </a:p>
          <a:p>
            <a:pPr lvl="4"/>
            <a:r>
              <a:rPr lang="en-US" noProof="0"/>
              <a:t>Text Calibri 16 pt</a:t>
            </a:r>
          </a:p>
          <a:p>
            <a:pPr lvl="5"/>
            <a:r>
              <a:rPr lang="en-US" noProof="0"/>
              <a:t>Text Calibri 16 pt</a:t>
            </a:r>
          </a:p>
          <a:p>
            <a:pPr lvl="6"/>
            <a:r>
              <a:rPr lang="en-US" noProof="0"/>
              <a:t>Text Calibri 16 pt</a:t>
            </a:r>
          </a:p>
          <a:p>
            <a:pPr lvl="7"/>
            <a:r>
              <a:rPr lang="en-US" noProof="0"/>
              <a:t>Text Calibri 16 pt</a:t>
            </a:r>
          </a:p>
          <a:p>
            <a:pPr lvl="8"/>
            <a:r>
              <a:rPr lang="en-US" noProof="0"/>
              <a:t>Text Calibri 12 pt</a:t>
            </a:r>
          </a:p>
        </p:txBody>
      </p:sp>
      <p:sp>
        <p:nvSpPr>
          <p:cNvPr id="14" name="Content right column">
            <a:extLst>
              <a:ext uri="{FF2B5EF4-FFF2-40B4-BE49-F238E27FC236}">
                <a16:creationId xmlns:a16="http://schemas.microsoft.com/office/drawing/2014/main" id="{3FD09867-0821-4EF2-A2D6-A5663051D69F}"/>
              </a:ext>
            </a:extLst>
          </p:cNvPr>
          <p:cNvSpPr>
            <a:spLocks noGrp="1"/>
          </p:cNvSpPr>
          <p:nvPr>
            <p:ph sz="quarter" idx="26" hasCustomPrompt="1"/>
          </p:nvPr>
        </p:nvSpPr>
        <p:spPr>
          <a:xfrm>
            <a:off x="8053638" y="1623600"/>
            <a:ext cx="3574800" cy="4572000"/>
          </a:xfrm>
        </p:spPr>
        <p:txBody>
          <a:bodyPr/>
          <a:lstStyle>
            <a:lvl1pPr>
              <a:spcAft>
                <a:spcPts val="0"/>
              </a:spcAft>
              <a:defRPr sz="1600"/>
            </a:lvl1pPr>
            <a:lvl2pPr>
              <a:defRPr sz="1600"/>
            </a:lvl2pPr>
            <a:lvl3pPr>
              <a:buClr>
                <a:schemeClr val="tx2"/>
              </a:buClr>
              <a:defRPr sz="1600"/>
            </a:lvl3pPr>
            <a:lvl4pPr>
              <a:buClr>
                <a:schemeClr val="tx2"/>
              </a:buClr>
              <a:defRPr sz="1600"/>
            </a:lvl4pPr>
            <a:lvl5pPr>
              <a:buClr>
                <a:schemeClr val="tx2"/>
              </a:buClr>
              <a:defRPr sz="1600"/>
            </a:lvl5pPr>
            <a:lvl6pPr>
              <a:buClr>
                <a:schemeClr val="tx2"/>
              </a:buClr>
              <a:defRPr sz="1600"/>
            </a:lvl6pPr>
            <a:lvl7pPr>
              <a:buClr>
                <a:schemeClr val="tx2"/>
              </a:buClr>
              <a:defRPr sz="1600"/>
            </a:lvl7pPr>
            <a:lvl8pPr>
              <a:buClr>
                <a:schemeClr val="tx2"/>
              </a:buClr>
              <a:defRPr sz="1600"/>
            </a:lvl8pPr>
            <a:lvl9pPr>
              <a:spcBef>
                <a:spcPts val="1200"/>
              </a:spcBef>
              <a:defRPr sz="1200"/>
            </a:lvl9pPr>
          </a:lstStyle>
          <a:p>
            <a:pPr lvl="0"/>
            <a:r>
              <a:rPr lang="en-US" noProof="0"/>
              <a:t>Headline Calibri Bold 16 pt</a:t>
            </a:r>
          </a:p>
          <a:p>
            <a:pPr lvl="1"/>
            <a:r>
              <a:rPr lang="en-US" noProof="0"/>
              <a:t>Text Calibri 16 pt</a:t>
            </a:r>
          </a:p>
          <a:p>
            <a:pPr lvl="2"/>
            <a:r>
              <a:rPr lang="en-US" noProof="0"/>
              <a:t>Text Calibri 16 pt</a:t>
            </a:r>
          </a:p>
          <a:p>
            <a:pPr lvl="3"/>
            <a:r>
              <a:rPr lang="en-US" noProof="0"/>
              <a:t>Text Calibri 16 pt</a:t>
            </a:r>
          </a:p>
          <a:p>
            <a:pPr lvl="4"/>
            <a:r>
              <a:rPr lang="en-US" noProof="0"/>
              <a:t>Text Calibri 16 pt</a:t>
            </a:r>
          </a:p>
          <a:p>
            <a:pPr lvl="5"/>
            <a:r>
              <a:rPr lang="en-US" noProof="0"/>
              <a:t>Text Calibri 16 pt</a:t>
            </a:r>
          </a:p>
          <a:p>
            <a:pPr lvl="6"/>
            <a:r>
              <a:rPr lang="en-US" noProof="0"/>
              <a:t>Text Calibri 16 pt</a:t>
            </a:r>
          </a:p>
          <a:p>
            <a:pPr lvl="7"/>
            <a:r>
              <a:rPr lang="en-US" noProof="0"/>
              <a:t>Text Calibri 16 pt</a:t>
            </a:r>
          </a:p>
          <a:p>
            <a:pPr lvl="8"/>
            <a:r>
              <a:rPr lang="en-US" noProof="0"/>
              <a:t>Text Calibri 12 pt</a:t>
            </a:r>
          </a:p>
        </p:txBody>
      </p:sp>
      <p:sp>
        <p:nvSpPr>
          <p:cNvPr id="19" name="Footnote">
            <a:extLst>
              <a:ext uri="{C183D7F6-B498-43B3-948B-1728B52AA6E4}">
                <adec:decorative xmlns:adec="http://schemas.microsoft.com/office/drawing/2017/decorative" val="1"/>
              </a:ext>
            </a:extLst>
          </p:cNvPr>
          <p:cNvSpPr>
            <a:spLocks noGrp="1"/>
          </p:cNvSpPr>
          <p:nvPr>
            <p:ph type="body" sz="quarter" idx="15" hasCustomPrompt="1"/>
          </p:nvPr>
        </p:nvSpPr>
        <p:spPr>
          <a:xfrm>
            <a:off x="540000" y="6297348"/>
            <a:ext cx="4510800" cy="360000"/>
          </a:xfrm>
        </p:spPr>
        <p:txBody>
          <a:bodyPr anchor="b" anchorCtr="0">
            <a:noAutofit/>
          </a:bodyPr>
          <a:lstStyle>
            <a:lvl1pPr>
              <a:lnSpc>
                <a:spcPct val="100000"/>
              </a:lnSpc>
              <a:defRPr sz="1000" b="0"/>
            </a:lvl1pPr>
          </a:lstStyle>
          <a:p>
            <a:r>
              <a:rPr lang="en-US"/>
              <a:t>Click to add footnote</a:t>
            </a:r>
            <a:br>
              <a:rPr lang="en-US"/>
            </a:br>
            <a:r>
              <a:rPr lang="en-US"/>
              <a:t>second line</a:t>
            </a:r>
          </a:p>
        </p:txBody>
      </p:sp>
      <p:pic>
        <p:nvPicPr>
          <p:cNvPr id="7" name="Siemens Healthineers Logo">
            <a:extLst>
              <a:ext uri="{FF2B5EF4-FFF2-40B4-BE49-F238E27FC236}">
                <a16:creationId xmlns:a16="http://schemas.microsoft.com/office/drawing/2014/main" id="{74668409-15D5-0F3A-E34F-A657F74C9CA8}"/>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userDrawn="1"/>
        </p:nvPicPr>
        <p:blipFill>
          <a:blip>
            <a:extLst>
              <a:ext uri="{96DAC541-7B7A-43D3-8B79-37D633B846F1}">
                <asvg:svgBlip xmlns:asvg="http://schemas.microsoft.com/office/drawing/2016/SVG/main" r:embed="rId2"/>
              </a:ext>
            </a:extLst>
          </a:blip>
          <a:srcRect/>
          <a:stretch/>
        </p:blipFill>
        <p:spPr bwMode="black">
          <a:xfrm>
            <a:off x="10440000" y="281267"/>
            <a:ext cx="1440000" cy="338400"/>
          </a:xfrm>
          <a:prstGeom prst="rect">
            <a:avLst/>
          </a:prstGeom>
        </p:spPr>
      </p:pic>
      <p:sp>
        <p:nvSpPr>
          <p:cNvPr id="3" name="Date Placeholder 2">
            <a:extLst>
              <a:ext uri="{FF2B5EF4-FFF2-40B4-BE49-F238E27FC236}">
                <a16:creationId xmlns:a16="http://schemas.microsoft.com/office/drawing/2014/main" id="{141412FF-8ECB-F09E-35B1-96C8FB1B3DC2}"/>
              </a:ext>
              <a:ext uri="{C183D7F6-B498-43B3-948B-1728B52AA6E4}">
                <adec:decorative xmlns:adec="http://schemas.microsoft.com/office/drawing/2017/decorative" val="1"/>
              </a:ext>
            </a:extLst>
          </p:cNvPr>
          <p:cNvSpPr>
            <a:spLocks noGrp="1"/>
          </p:cNvSpPr>
          <p:nvPr>
            <p:ph type="dt" sz="half" idx="27"/>
          </p:nvPr>
        </p:nvSpPr>
        <p:spPr/>
        <p:txBody>
          <a:bodyPr/>
          <a:lstStyle/>
          <a:p>
            <a:pPr algn="r"/>
            <a:r>
              <a:rPr lang="de-DE"/>
              <a:t>Restricted © Siemens Healthineers</a:t>
            </a:r>
            <a:endParaRPr lang="en-US"/>
          </a:p>
        </p:txBody>
      </p:sp>
      <p:sp>
        <p:nvSpPr>
          <p:cNvPr id="5" name="Footer Placeholder 4">
            <a:extLst>
              <a:ext uri="{FF2B5EF4-FFF2-40B4-BE49-F238E27FC236}">
                <a16:creationId xmlns:a16="http://schemas.microsoft.com/office/drawing/2014/main" id="{D4FC5A92-2B80-0F29-0F90-B458736A81BD}"/>
              </a:ext>
              <a:ext uri="{C183D7F6-B498-43B3-948B-1728B52AA6E4}">
                <adec:decorative xmlns:adec="http://schemas.microsoft.com/office/drawing/2017/decorative" val="1"/>
              </a:ext>
            </a:extLst>
          </p:cNvPr>
          <p:cNvSpPr>
            <a:spLocks noGrp="1"/>
          </p:cNvSpPr>
          <p:nvPr>
            <p:ph type="ftr" sz="quarter" idx="28"/>
          </p:nvPr>
        </p:nvSpPr>
        <p:spPr/>
        <p:txBody>
          <a:bodyPr/>
          <a:lstStyle/>
          <a:p>
            <a:r>
              <a:rPr lang="en-US"/>
              <a:t>Author | Department</a:t>
            </a:r>
          </a:p>
        </p:txBody>
      </p:sp>
      <p:sp>
        <p:nvSpPr>
          <p:cNvPr id="6" name="Slide Number Placeholder 5">
            <a:extLst>
              <a:ext uri="{FF2B5EF4-FFF2-40B4-BE49-F238E27FC236}">
                <a16:creationId xmlns:a16="http://schemas.microsoft.com/office/drawing/2014/main" id="{3EA9474A-971A-2642-0E0E-D920775A6E34}"/>
              </a:ext>
              <a:ext uri="{C183D7F6-B498-43B3-948B-1728B52AA6E4}">
                <adec:decorative xmlns:adec="http://schemas.microsoft.com/office/drawing/2017/decorative" val="1"/>
              </a:ext>
            </a:extLst>
          </p:cNvPr>
          <p:cNvSpPr>
            <a:spLocks noGrp="1"/>
          </p:cNvSpPr>
          <p:nvPr>
            <p:ph type="sldNum" sz="quarter" idx="29"/>
          </p:nvPr>
        </p:nvSpPr>
        <p:spPr/>
        <p:txBody>
          <a:bodyPr/>
          <a:lstStyle/>
          <a:p>
            <a:fld id="{42B424FB-C8CA-40D0-9E9F-83B6197CB6E7}" type="slidenum">
              <a:rPr lang="en-US" smtClean="0"/>
              <a:pPr/>
              <a:t>‹#›</a:t>
            </a:fld>
            <a:endParaRPr lang="en-US" b="1"/>
          </a:p>
        </p:txBody>
      </p:sp>
    </p:spTree>
    <p:extLst>
      <p:ext uri="{BB962C8B-B14F-4D97-AF65-F5344CB8AC3E}">
        <p14:creationId xmlns:p14="http://schemas.microsoft.com/office/powerpoint/2010/main" val="2793090551"/>
      </p:ext>
    </p:extLst>
  </p:cSld>
  <p:clrMapOvr>
    <a:overrideClrMapping bg1="dk1" tx1="lt1" bg2="dk2" tx2="lt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hree Columns">
    <p:spTree>
      <p:nvGrpSpPr>
        <p:cNvPr id="1" name=""/>
        <p:cNvGrpSpPr/>
        <p:nvPr/>
      </p:nvGrpSpPr>
      <p:grpSpPr>
        <a:xfrm>
          <a:off x="0" y="0"/>
          <a:ext cx="0" cy="0"/>
          <a:chOff x="0" y="0"/>
          <a:chExt cx="0" cy="0"/>
        </a:xfrm>
      </p:grpSpPr>
      <p:sp>
        <p:nvSpPr>
          <p:cNvPr id="13" name="Headline"/>
          <p:cNvSpPr>
            <a:spLocks noGrp="1"/>
          </p:cNvSpPr>
          <p:nvPr>
            <p:ph type="title" hasCustomPrompt="1"/>
          </p:nvPr>
        </p:nvSpPr>
        <p:spPr>
          <a:xfrm>
            <a:off x="540000" y="219599"/>
            <a:ext cx="9210425" cy="832913"/>
          </a:xfrm>
        </p:spPr>
        <p:txBody>
          <a:bodyPr/>
          <a:lstStyle>
            <a:lvl1pPr>
              <a:defRPr b="0"/>
            </a:lvl1pPr>
          </a:lstStyle>
          <a:p>
            <a:r>
              <a:rPr lang="en-US" noProof="0"/>
              <a:t>Title SH-Bree-Headline 27 pt</a:t>
            </a:r>
            <a:br>
              <a:rPr lang="en-US" noProof="0"/>
            </a:br>
            <a:r>
              <a:rPr lang="en-US" noProof="0"/>
              <a:t>Optionally switch to black for second line</a:t>
            </a:r>
          </a:p>
        </p:txBody>
      </p:sp>
      <p:sp>
        <p:nvSpPr>
          <p:cNvPr id="4" name="Content left column">
            <a:extLst>
              <a:ext uri="{FF2B5EF4-FFF2-40B4-BE49-F238E27FC236}">
                <a16:creationId xmlns:a16="http://schemas.microsoft.com/office/drawing/2014/main" id="{3A7B9670-2998-4639-948A-6AC5336D3394}"/>
              </a:ext>
            </a:extLst>
          </p:cNvPr>
          <p:cNvSpPr>
            <a:spLocks noGrp="1"/>
          </p:cNvSpPr>
          <p:nvPr>
            <p:ph sz="quarter" idx="24" hasCustomPrompt="1"/>
          </p:nvPr>
        </p:nvSpPr>
        <p:spPr>
          <a:xfrm>
            <a:off x="540000" y="1623600"/>
            <a:ext cx="3574800" cy="4572000"/>
          </a:xfrm>
        </p:spPr>
        <p:txBody>
          <a:bodyPr/>
          <a:lstStyle>
            <a:lvl1pPr>
              <a:spcAft>
                <a:spcPts val="0"/>
              </a:spcAft>
              <a:defRPr sz="1600"/>
            </a:lvl1pPr>
            <a:lvl2pPr>
              <a:defRPr sz="1600"/>
            </a:lvl2pPr>
            <a:lvl3pPr>
              <a:defRPr sz="1600"/>
            </a:lvl3pPr>
            <a:lvl4pPr>
              <a:defRPr sz="1600"/>
            </a:lvl4pPr>
            <a:lvl5pPr>
              <a:defRPr sz="1600"/>
            </a:lvl5pPr>
            <a:lvl6pPr>
              <a:defRPr sz="1600"/>
            </a:lvl6pPr>
            <a:lvl7pPr>
              <a:defRPr sz="1600"/>
            </a:lvl7pPr>
            <a:lvl8pPr>
              <a:defRPr sz="1600"/>
            </a:lvl8pPr>
            <a:lvl9pPr>
              <a:spcBef>
                <a:spcPts val="1200"/>
              </a:spcBef>
              <a:defRPr sz="1200"/>
            </a:lvl9pPr>
          </a:lstStyle>
          <a:p>
            <a:pPr lvl="0"/>
            <a:r>
              <a:rPr lang="en-US" noProof="0"/>
              <a:t>Headline Calibri Bold 16 pt</a:t>
            </a:r>
          </a:p>
          <a:p>
            <a:pPr lvl="1"/>
            <a:r>
              <a:rPr lang="en-US" noProof="0"/>
              <a:t>Text Calibri 16 pt</a:t>
            </a:r>
          </a:p>
          <a:p>
            <a:pPr lvl="2"/>
            <a:r>
              <a:rPr lang="en-US" noProof="0"/>
              <a:t>Text Calibri 16 pt</a:t>
            </a:r>
          </a:p>
          <a:p>
            <a:pPr lvl="3"/>
            <a:r>
              <a:rPr lang="en-US" noProof="0"/>
              <a:t>Text Calibri 16 pt</a:t>
            </a:r>
          </a:p>
          <a:p>
            <a:pPr lvl="4"/>
            <a:r>
              <a:rPr lang="en-US" noProof="0"/>
              <a:t>Text Calibri 16 pt</a:t>
            </a:r>
          </a:p>
          <a:p>
            <a:pPr lvl="5"/>
            <a:r>
              <a:rPr lang="en-US" noProof="0"/>
              <a:t>Text Calibri 16 pt</a:t>
            </a:r>
          </a:p>
          <a:p>
            <a:pPr lvl="6"/>
            <a:r>
              <a:rPr lang="en-US" noProof="0"/>
              <a:t>Text Calibri 16 pt</a:t>
            </a:r>
          </a:p>
          <a:p>
            <a:pPr lvl="7"/>
            <a:r>
              <a:rPr lang="en-US" noProof="0"/>
              <a:t>Text Calibri 16 pt</a:t>
            </a:r>
          </a:p>
          <a:p>
            <a:pPr lvl="8"/>
            <a:r>
              <a:rPr lang="en-US" noProof="0"/>
              <a:t>Text Calibri 12 pt</a:t>
            </a:r>
          </a:p>
        </p:txBody>
      </p:sp>
      <p:sp>
        <p:nvSpPr>
          <p:cNvPr id="12" name="Content middle column">
            <a:extLst>
              <a:ext uri="{FF2B5EF4-FFF2-40B4-BE49-F238E27FC236}">
                <a16:creationId xmlns:a16="http://schemas.microsoft.com/office/drawing/2014/main" id="{FDCEFC57-1E08-4A1D-8A85-E1A2B9097274}"/>
              </a:ext>
            </a:extLst>
          </p:cNvPr>
          <p:cNvSpPr>
            <a:spLocks noGrp="1"/>
          </p:cNvSpPr>
          <p:nvPr>
            <p:ph sz="quarter" idx="25" hasCustomPrompt="1"/>
          </p:nvPr>
        </p:nvSpPr>
        <p:spPr>
          <a:xfrm>
            <a:off x="4296819" y="1623600"/>
            <a:ext cx="3574800" cy="4572000"/>
          </a:xfrm>
        </p:spPr>
        <p:txBody>
          <a:bodyPr/>
          <a:lstStyle>
            <a:lvl1pPr>
              <a:spcAft>
                <a:spcPts val="0"/>
              </a:spcAft>
              <a:defRPr sz="1600"/>
            </a:lvl1pPr>
            <a:lvl2pPr>
              <a:defRPr sz="1600"/>
            </a:lvl2pPr>
            <a:lvl3pPr>
              <a:defRPr sz="1600"/>
            </a:lvl3pPr>
            <a:lvl4pPr>
              <a:defRPr sz="1600"/>
            </a:lvl4pPr>
            <a:lvl5pPr>
              <a:defRPr sz="1600"/>
            </a:lvl5pPr>
            <a:lvl6pPr>
              <a:defRPr sz="1600"/>
            </a:lvl6pPr>
            <a:lvl7pPr>
              <a:defRPr sz="1600"/>
            </a:lvl7pPr>
            <a:lvl8pPr>
              <a:defRPr sz="1600"/>
            </a:lvl8pPr>
            <a:lvl9pPr>
              <a:spcBef>
                <a:spcPts val="1200"/>
              </a:spcBef>
              <a:defRPr sz="1200"/>
            </a:lvl9pPr>
          </a:lstStyle>
          <a:p>
            <a:pPr lvl="0"/>
            <a:r>
              <a:rPr lang="en-US" noProof="0"/>
              <a:t>Headline Calibri Bold 16 pt</a:t>
            </a:r>
          </a:p>
          <a:p>
            <a:pPr lvl="1"/>
            <a:r>
              <a:rPr lang="en-US" noProof="0"/>
              <a:t>Text Calibri 16 pt</a:t>
            </a:r>
          </a:p>
          <a:p>
            <a:pPr lvl="2"/>
            <a:r>
              <a:rPr lang="en-US" noProof="0"/>
              <a:t>Text Calibri 16 pt</a:t>
            </a:r>
          </a:p>
          <a:p>
            <a:pPr lvl="3"/>
            <a:r>
              <a:rPr lang="en-US" noProof="0"/>
              <a:t>Text Calibri 16 pt</a:t>
            </a:r>
          </a:p>
          <a:p>
            <a:pPr lvl="4"/>
            <a:r>
              <a:rPr lang="en-US" noProof="0"/>
              <a:t>Text Calibri 16 pt</a:t>
            </a:r>
          </a:p>
          <a:p>
            <a:pPr lvl="5"/>
            <a:r>
              <a:rPr lang="en-US" noProof="0"/>
              <a:t>Text Calibri 16 pt</a:t>
            </a:r>
          </a:p>
          <a:p>
            <a:pPr lvl="6"/>
            <a:r>
              <a:rPr lang="en-US" noProof="0"/>
              <a:t>Text Calibri 16 pt</a:t>
            </a:r>
          </a:p>
          <a:p>
            <a:pPr lvl="7"/>
            <a:r>
              <a:rPr lang="en-US" noProof="0"/>
              <a:t>Text Calibri 16 pt</a:t>
            </a:r>
          </a:p>
          <a:p>
            <a:pPr lvl="8"/>
            <a:r>
              <a:rPr lang="en-US" noProof="0"/>
              <a:t>Text Calibri 12 pt</a:t>
            </a:r>
          </a:p>
        </p:txBody>
      </p:sp>
      <p:sp>
        <p:nvSpPr>
          <p:cNvPr id="14" name="Content right column">
            <a:extLst>
              <a:ext uri="{FF2B5EF4-FFF2-40B4-BE49-F238E27FC236}">
                <a16:creationId xmlns:a16="http://schemas.microsoft.com/office/drawing/2014/main" id="{3FD09867-0821-4EF2-A2D6-A5663051D69F}"/>
              </a:ext>
            </a:extLst>
          </p:cNvPr>
          <p:cNvSpPr>
            <a:spLocks noGrp="1"/>
          </p:cNvSpPr>
          <p:nvPr>
            <p:ph sz="quarter" idx="26" hasCustomPrompt="1"/>
          </p:nvPr>
        </p:nvSpPr>
        <p:spPr>
          <a:xfrm>
            <a:off x="8053638" y="1623600"/>
            <a:ext cx="3574800" cy="4572000"/>
          </a:xfrm>
        </p:spPr>
        <p:txBody>
          <a:bodyPr/>
          <a:lstStyle>
            <a:lvl1pPr>
              <a:spcAft>
                <a:spcPts val="0"/>
              </a:spcAft>
              <a:defRPr sz="1600"/>
            </a:lvl1pPr>
            <a:lvl2pPr>
              <a:defRPr sz="1600"/>
            </a:lvl2pPr>
            <a:lvl3pPr>
              <a:defRPr sz="1600"/>
            </a:lvl3pPr>
            <a:lvl4pPr>
              <a:defRPr sz="1600"/>
            </a:lvl4pPr>
            <a:lvl5pPr>
              <a:defRPr sz="1600"/>
            </a:lvl5pPr>
            <a:lvl6pPr>
              <a:defRPr sz="1600"/>
            </a:lvl6pPr>
            <a:lvl7pPr>
              <a:defRPr sz="1600"/>
            </a:lvl7pPr>
            <a:lvl8pPr>
              <a:defRPr sz="1600"/>
            </a:lvl8pPr>
            <a:lvl9pPr>
              <a:spcBef>
                <a:spcPts val="1200"/>
              </a:spcBef>
              <a:defRPr sz="1200"/>
            </a:lvl9pPr>
          </a:lstStyle>
          <a:p>
            <a:pPr lvl="0"/>
            <a:r>
              <a:rPr lang="en-US" noProof="0"/>
              <a:t>Headline Calibri Bold 16 pt</a:t>
            </a:r>
          </a:p>
          <a:p>
            <a:pPr lvl="1"/>
            <a:r>
              <a:rPr lang="en-US" noProof="0"/>
              <a:t>Text Calibri 16 pt</a:t>
            </a:r>
          </a:p>
          <a:p>
            <a:pPr lvl="2"/>
            <a:r>
              <a:rPr lang="en-US" noProof="0"/>
              <a:t>Text Calibri 16 pt</a:t>
            </a:r>
          </a:p>
          <a:p>
            <a:pPr lvl="3"/>
            <a:r>
              <a:rPr lang="en-US" noProof="0"/>
              <a:t>Text Calibri 16 pt</a:t>
            </a:r>
          </a:p>
          <a:p>
            <a:pPr lvl="4"/>
            <a:r>
              <a:rPr lang="en-US" noProof="0"/>
              <a:t>Text Calibri 16 pt</a:t>
            </a:r>
          </a:p>
          <a:p>
            <a:pPr lvl="5"/>
            <a:r>
              <a:rPr lang="en-US" noProof="0"/>
              <a:t>Text Calibri 16 pt</a:t>
            </a:r>
          </a:p>
          <a:p>
            <a:pPr lvl="6"/>
            <a:r>
              <a:rPr lang="en-US" noProof="0"/>
              <a:t>Text Calibri 16 pt</a:t>
            </a:r>
          </a:p>
          <a:p>
            <a:pPr lvl="7"/>
            <a:r>
              <a:rPr lang="en-US" noProof="0"/>
              <a:t>Text Calibri 16 pt</a:t>
            </a:r>
          </a:p>
          <a:p>
            <a:pPr lvl="8"/>
            <a:r>
              <a:rPr lang="en-US" noProof="0"/>
              <a:t>Text Calibri 12 pt</a:t>
            </a:r>
          </a:p>
        </p:txBody>
      </p:sp>
      <p:sp>
        <p:nvSpPr>
          <p:cNvPr id="19" name="Footnote">
            <a:extLst>
              <a:ext uri="{C183D7F6-B498-43B3-948B-1728B52AA6E4}">
                <adec:decorative xmlns:adec="http://schemas.microsoft.com/office/drawing/2017/decorative" val="1"/>
              </a:ext>
            </a:extLst>
          </p:cNvPr>
          <p:cNvSpPr>
            <a:spLocks noGrp="1"/>
          </p:cNvSpPr>
          <p:nvPr>
            <p:ph type="body" sz="quarter" idx="15" hasCustomPrompt="1"/>
          </p:nvPr>
        </p:nvSpPr>
        <p:spPr>
          <a:xfrm>
            <a:off x="540000" y="6297348"/>
            <a:ext cx="4510800" cy="360000"/>
          </a:xfrm>
        </p:spPr>
        <p:txBody>
          <a:bodyPr anchor="b" anchorCtr="0">
            <a:noAutofit/>
          </a:bodyPr>
          <a:lstStyle>
            <a:lvl1pPr>
              <a:lnSpc>
                <a:spcPct val="100000"/>
              </a:lnSpc>
              <a:defRPr sz="1000" b="0"/>
            </a:lvl1pPr>
          </a:lstStyle>
          <a:p>
            <a:r>
              <a:rPr lang="en-US"/>
              <a:t>Click to add footnote</a:t>
            </a:r>
            <a:br>
              <a:rPr lang="en-US"/>
            </a:br>
            <a:r>
              <a:rPr lang="en-US"/>
              <a:t>second line</a:t>
            </a:r>
          </a:p>
        </p:txBody>
      </p:sp>
      <p:pic>
        <p:nvPicPr>
          <p:cNvPr id="7" name="Siemens Healthineers Logo">
            <a:extLst>
              <a:ext uri="{FF2B5EF4-FFF2-40B4-BE49-F238E27FC236}">
                <a16:creationId xmlns:a16="http://schemas.microsoft.com/office/drawing/2014/main" id="{85A93745-B8DB-FBE5-EDA4-86A83FB46024}"/>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userDrawn="1"/>
        </p:nvPicPr>
        <p:blipFill>
          <a:blip>
            <a:extLst>
              <a:ext uri="{96DAC541-7B7A-43D3-8B79-37D633B846F1}">
                <asvg:svgBlip xmlns:asvg="http://schemas.microsoft.com/office/drawing/2016/SVG/main" r:embed="rId2"/>
              </a:ext>
            </a:extLst>
          </a:blip>
          <a:srcRect/>
          <a:stretch/>
        </p:blipFill>
        <p:spPr bwMode="black">
          <a:xfrm>
            <a:off x="10440000" y="281267"/>
            <a:ext cx="1440000" cy="338400"/>
          </a:xfrm>
          <a:prstGeom prst="rect">
            <a:avLst/>
          </a:prstGeom>
        </p:spPr>
      </p:pic>
      <p:sp>
        <p:nvSpPr>
          <p:cNvPr id="3" name="Date Placeholder 2">
            <a:extLst>
              <a:ext uri="{FF2B5EF4-FFF2-40B4-BE49-F238E27FC236}">
                <a16:creationId xmlns:a16="http://schemas.microsoft.com/office/drawing/2014/main" id="{0730AC26-F152-3E2D-63D1-DD385CFBDFFA}"/>
              </a:ext>
              <a:ext uri="{C183D7F6-B498-43B3-948B-1728B52AA6E4}">
                <adec:decorative xmlns:adec="http://schemas.microsoft.com/office/drawing/2017/decorative" val="1"/>
              </a:ext>
            </a:extLst>
          </p:cNvPr>
          <p:cNvSpPr>
            <a:spLocks noGrp="1"/>
          </p:cNvSpPr>
          <p:nvPr>
            <p:ph type="dt" sz="half" idx="27"/>
          </p:nvPr>
        </p:nvSpPr>
        <p:spPr/>
        <p:txBody>
          <a:bodyPr/>
          <a:lstStyle/>
          <a:p>
            <a:pPr algn="r"/>
            <a:r>
              <a:rPr lang="de-DE"/>
              <a:t>Restricted © Siemens Healthineers</a:t>
            </a:r>
            <a:endParaRPr lang="en-US"/>
          </a:p>
        </p:txBody>
      </p:sp>
      <p:sp>
        <p:nvSpPr>
          <p:cNvPr id="5" name="Footer Placeholder 4">
            <a:extLst>
              <a:ext uri="{FF2B5EF4-FFF2-40B4-BE49-F238E27FC236}">
                <a16:creationId xmlns:a16="http://schemas.microsoft.com/office/drawing/2014/main" id="{7478CB67-A3CE-B3F8-498F-8EF695D12F70}"/>
              </a:ext>
              <a:ext uri="{C183D7F6-B498-43B3-948B-1728B52AA6E4}">
                <adec:decorative xmlns:adec="http://schemas.microsoft.com/office/drawing/2017/decorative" val="1"/>
              </a:ext>
            </a:extLst>
          </p:cNvPr>
          <p:cNvSpPr>
            <a:spLocks noGrp="1"/>
          </p:cNvSpPr>
          <p:nvPr>
            <p:ph type="ftr" sz="quarter" idx="28"/>
          </p:nvPr>
        </p:nvSpPr>
        <p:spPr/>
        <p:txBody>
          <a:bodyPr/>
          <a:lstStyle/>
          <a:p>
            <a:r>
              <a:rPr lang="en-US"/>
              <a:t>Author | Department</a:t>
            </a:r>
          </a:p>
        </p:txBody>
      </p:sp>
      <p:sp>
        <p:nvSpPr>
          <p:cNvPr id="6" name="Slide Number Placeholder 5">
            <a:extLst>
              <a:ext uri="{FF2B5EF4-FFF2-40B4-BE49-F238E27FC236}">
                <a16:creationId xmlns:a16="http://schemas.microsoft.com/office/drawing/2014/main" id="{6E54FCB6-1DA4-8490-5F12-5100B0C01AEC}"/>
              </a:ext>
              <a:ext uri="{C183D7F6-B498-43B3-948B-1728B52AA6E4}">
                <adec:decorative xmlns:adec="http://schemas.microsoft.com/office/drawing/2017/decorative" val="1"/>
              </a:ext>
            </a:extLst>
          </p:cNvPr>
          <p:cNvSpPr>
            <a:spLocks noGrp="1"/>
          </p:cNvSpPr>
          <p:nvPr>
            <p:ph type="sldNum" sz="quarter" idx="29"/>
          </p:nvPr>
        </p:nvSpPr>
        <p:spPr/>
        <p:txBody>
          <a:bodyPr/>
          <a:lstStyle/>
          <a:p>
            <a:fld id="{42B424FB-C8CA-40D0-9E9F-83B6197CB6E7}" type="slidenum">
              <a:rPr lang="en-US" smtClean="0"/>
              <a:pPr/>
              <a:t>‹#›</a:t>
            </a:fld>
            <a:endParaRPr lang="en-US" b="1"/>
          </a:p>
        </p:txBody>
      </p:sp>
    </p:spTree>
    <p:extLst>
      <p:ext uri="{BB962C8B-B14F-4D97-AF65-F5344CB8AC3E}">
        <p14:creationId xmlns:p14="http://schemas.microsoft.com/office/powerpoint/2010/main" val="25730559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Four Columns Black">
    <p:bg>
      <p:bgRef idx="1001">
        <a:schemeClr val="bg1"/>
      </p:bgRef>
    </p:bg>
    <p:spTree>
      <p:nvGrpSpPr>
        <p:cNvPr id="1" name=""/>
        <p:cNvGrpSpPr/>
        <p:nvPr/>
      </p:nvGrpSpPr>
      <p:grpSpPr>
        <a:xfrm>
          <a:off x="0" y="0"/>
          <a:ext cx="0" cy="0"/>
          <a:chOff x="0" y="0"/>
          <a:chExt cx="0" cy="0"/>
        </a:xfrm>
      </p:grpSpPr>
      <p:sp>
        <p:nvSpPr>
          <p:cNvPr id="13" name="Headline"/>
          <p:cNvSpPr>
            <a:spLocks noGrp="1"/>
          </p:cNvSpPr>
          <p:nvPr>
            <p:ph type="title" hasCustomPrompt="1"/>
          </p:nvPr>
        </p:nvSpPr>
        <p:spPr>
          <a:xfrm>
            <a:off x="540000" y="219599"/>
            <a:ext cx="9210425" cy="832913"/>
          </a:xfrm>
        </p:spPr>
        <p:txBody>
          <a:bodyPr/>
          <a:lstStyle>
            <a:lvl1pPr>
              <a:defRPr b="0">
                <a:solidFill>
                  <a:schemeClr val="tx2"/>
                </a:solidFill>
              </a:defRPr>
            </a:lvl1pPr>
          </a:lstStyle>
          <a:p>
            <a:r>
              <a:rPr lang="en-US" noProof="0"/>
              <a:t>Title SH-Bree-Headline 27 pt</a:t>
            </a:r>
            <a:br>
              <a:rPr lang="en-US" noProof="0"/>
            </a:br>
            <a:r>
              <a:rPr lang="en-US" noProof="0"/>
              <a:t>Optionally switch to white for second line</a:t>
            </a:r>
          </a:p>
        </p:txBody>
      </p:sp>
      <p:sp>
        <p:nvSpPr>
          <p:cNvPr id="4" name="Content 1">
            <a:extLst>
              <a:ext uri="{FF2B5EF4-FFF2-40B4-BE49-F238E27FC236}">
                <a16:creationId xmlns:a16="http://schemas.microsoft.com/office/drawing/2014/main" id="{3A7B9670-2998-4639-948A-6AC5336D3394}"/>
              </a:ext>
            </a:extLst>
          </p:cNvPr>
          <p:cNvSpPr>
            <a:spLocks noGrp="1"/>
          </p:cNvSpPr>
          <p:nvPr>
            <p:ph sz="quarter" idx="24" hasCustomPrompt="1"/>
          </p:nvPr>
        </p:nvSpPr>
        <p:spPr>
          <a:xfrm>
            <a:off x="540000" y="1623600"/>
            <a:ext cx="2639763" cy="4572000"/>
          </a:xfrm>
        </p:spPr>
        <p:txBody>
          <a:bodyPr/>
          <a:lstStyle>
            <a:lvl1pPr>
              <a:spcAft>
                <a:spcPts val="0"/>
              </a:spcAft>
              <a:defRPr sz="1600"/>
            </a:lvl1pPr>
            <a:lvl2pPr>
              <a:defRPr sz="1600"/>
            </a:lvl2pPr>
            <a:lvl3pPr>
              <a:buClr>
                <a:schemeClr val="tx2"/>
              </a:buClr>
              <a:defRPr sz="1600"/>
            </a:lvl3pPr>
            <a:lvl4pPr>
              <a:buClr>
                <a:schemeClr val="tx2"/>
              </a:buClr>
              <a:defRPr sz="1600"/>
            </a:lvl4pPr>
            <a:lvl5pPr>
              <a:buClr>
                <a:schemeClr val="tx2"/>
              </a:buClr>
              <a:defRPr sz="1600"/>
            </a:lvl5pPr>
            <a:lvl6pPr marL="0" indent="0">
              <a:spcBef>
                <a:spcPts val="0"/>
              </a:spcBef>
              <a:spcAft>
                <a:spcPts val="0"/>
              </a:spcAft>
              <a:buNone/>
              <a:defRPr sz="1400" b="1"/>
            </a:lvl6pPr>
            <a:lvl7pPr marL="0" indent="0">
              <a:spcBef>
                <a:spcPts val="0"/>
              </a:spcBef>
              <a:spcAft>
                <a:spcPts val="0"/>
              </a:spcAft>
              <a:buNone/>
              <a:defRPr sz="1400"/>
            </a:lvl7pPr>
            <a:lvl8pPr marL="144000" indent="-144000">
              <a:spcBef>
                <a:spcPts val="0"/>
              </a:spcBef>
              <a:spcAft>
                <a:spcPts val="0"/>
              </a:spcAft>
              <a:buClr>
                <a:schemeClr val="tx2"/>
              </a:buClr>
              <a:defRPr sz="1400"/>
            </a:lvl8pPr>
            <a:lvl9pPr marL="288000" indent="-144000">
              <a:spcBef>
                <a:spcPts val="0"/>
              </a:spcBef>
              <a:spcAft>
                <a:spcPts val="0"/>
              </a:spcAft>
              <a:buClr>
                <a:schemeClr val="tx2"/>
              </a:buClr>
              <a:buFont typeface="Arial" panose="020B0604020202020204" pitchFamily="34" charset="0"/>
              <a:buChar char="•"/>
              <a:defRPr sz="1400"/>
            </a:lvl9pPr>
          </a:lstStyle>
          <a:p>
            <a:pPr lvl="0"/>
            <a:r>
              <a:rPr lang="en-US" noProof="0"/>
              <a:t>Headline Calibri Bold 16 pt</a:t>
            </a:r>
          </a:p>
          <a:p>
            <a:pPr lvl="1"/>
            <a:r>
              <a:rPr lang="en-US" noProof="0"/>
              <a:t>Text Calibri 16 pt</a:t>
            </a:r>
          </a:p>
          <a:p>
            <a:pPr lvl="2"/>
            <a:r>
              <a:rPr lang="en-US" noProof="0"/>
              <a:t>Text Calibri 16 pt</a:t>
            </a:r>
          </a:p>
          <a:p>
            <a:pPr lvl="3"/>
            <a:r>
              <a:rPr lang="en-US" noProof="0"/>
              <a:t>Text Calibri 16 pt</a:t>
            </a:r>
          </a:p>
          <a:p>
            <a:pPr lvl="4"/>
            <a:r>
              <a:rPr lang="en-US" noProof="0"/>
              <a:t>Text Calibri 16 pt</a:t>
            </a:r>
            <a:br>
              <a:rPr lang="en-US" noProof="0"/>
            </a:br>
            <a:endParaRPr lang="en-US" noProof="0"/>
          </a:p>
          <a:p>
            <a:pPr lvl="5"/>
            <a:r>
              <a:rPr lang="en-US" noProof="0"/>
              <a:t>Headline Calibri Bold 14 pt</a:t>
            </a:r>
          </a:p>
          <a:p>
            <a:pPr lvl="6"/>
            <a:r>
              <a:rPr lang="en-US" noProof="0"/>
              <a:t>Text Calibri 14 pt</a:t>
            </a:r>
          </a:p>
          <a:p>
            <a:pPr lvl="7"/>
            <a:r>
              <a:rPr lang="en-US" noProof="0"/>
              <a:t>Text Calibri 14 pt</a:t>
            </a:r>
          </a:p>
          <a:p>
            <a:pPr lvl="8"/>
            <a:r>
              <a:rPr lang="en-US" noProof="0"/>
              <a:t>Text Calibri 14 pt</a:t>
            </a:r>
          </a:p>
        </p:txBody>
      </p:sp>
      <p:sp>
        <p:nvSpPr>
          <p:cNvPr id="5" name="Content 2">
            <a:extLst>
              <a:ext uri="{FF2B5EF4-FFF2-40B4-BE49-F238E27FC236}">
                <a16:creationId xmlns:a16="http://schemas.microsoft.com/office/drawing/2014/main" id="{B2BDE5C4-09B5-D6C7-4ABE-E4F502819DD5}"/>
              </a:ext>
            </a:extLst>
          </p:cNvPr>
          <p:cNvSpPr>
            <a:spLocks noGrp="1"/>
          </p:cNvSpPr>
          <p:nvPr>
            <p:ph sz="quarter" idx="25" hasCustomPrompt="1"/>
          </p:nvPr>
        </p:nvSpPr>
        <p:spPr>
          <a:xfrm>
            <a:off x="3356225" y="1623600"/>
            <a:ext cx="2639763" cy="4572000"/>
          </a:xfrm>
        </p:spPr>
        <p:txBody>
          <a:bodyPr/>
          <a:lstStyle>
            <a:lvl1pPr>
              <a:spcAft>
                <a:spcPts val="0"/>
              </a:spcAft>
              <a:defRPr sz="1600"/>
            </a:lvl1pPr>
            <a:lvl2pPr>
              <a:defRPr sz="1600"/>
            </a:lvl2pPr>
            <a:lvl3pPr>
              <a:buClr>
                <a:schemeClr val="tx2"/>
              </a:buClr>
              <a:defRPr sz="1600"/>
            </a:lvl3pPr>
            <a:lvl4pPr>
              <a:buClr>
                <a:schemeClr val="tx2"/>
              </a:buClr>
              <a:defRPr sz="1600"/>
            </a:lvl4pPr>
            <a:lvl5pPr>
              <a:buClr>
                <a:schemeClr val="tx2"/>
              </a:buClr>
              <a:defRPr sz="1600"/>
            </a:lvl5pPr>
            <a:lvl6pPr marL="0" indent="0">
              <a:spcBef>
                <a:spcPts val="0"/>
              </a:spcBef>
              <a:spcAft>
                <a:spcPts val="0"/>
              </a:spcAft>
              <a:buNone/>
              <a:defRPr sz="1400" b="1"/>
            </a:lvl6pPr>
            <a:lvl7pPr marL="0" indent="0">
              <a:spcBef>
                <a:spcPts val="0"/>
              </a:spcBef>
              <a:spcAft>
                <a:spcPts val="0"/>
              </a:spcAft>
              <a:buNone/>
              <a:defRPr sz="1400"/>
            </a:lvl7pPr>
            <a:lvl8pPr marL="144000" indent="-144000">
              <a:spcBef>
                <a:spcPts val="0"/>
              </a:spcBef>
              <a:spcAft>
                <a:spcPts val="0"/>
              </a:spcAft>
              <a:buClr>
                <a:schemeClr val="tx2"/>
              </a:buClr>
              <a:defRPr sz="1400"/>
            </a:lvl8pPr>
            <a:lvl9pPr marL="288000" indent="-144000">
              <a:spcBef>
                <a:spcPts val="0"/>
              </a:spcBef>
              <a:spcAft>
                <a:spcPts val="0"/>
              </a:spcAft>
              <a:buClr>
                <a:schemeClr val="tx2"/>
              </a:buClr>
              <a:buFont typeface="Arial" panose="020B0604020202020204" pitchFamily="34" charset="0"/>
              <a:buChar char="•"/>
              <a:defRPr sz="1400"/>
            </a:lvl9pPr>
          </a:lstStyle>
          <a:p>
            <a:pPr lvl="0"/>
            <a:r>
              <a:rPr lang="en-US" noProof="0"/>
              <a:t>Headline Calibri Bold 16 pt</a:t>
            </a:r>
          </a:p>
          <a:p>
            <a:pPr lvl="1"/>
            <a:r>
              <a:rPr lang="en-US" noProof="0"/>
              <a:t>Text Calibri 16 pt</a:t>
            </a:r>
          </a:p>
          <a:p>
            <a:pPr lvl="2"/>
            <a:r>
              <a:rPr lang="en-US" noProof="0"/>
              <a:t>Text Calibri 16 pt</a:t>
            </a:r>
          </a:p>
          <a:p>
            <a:pPr lvl="3"/>
            <a:r>
              <a:rPr lang="en-US" noProof="0"/>
              <a:t>Text Calibri 16 pt</a:t>
            </a:r>
          </a:p>
          <a:p>
            <a:pPr lvl="4"/>
            <a:r>
              <a:rPr lang="en-US" noProof="0"/>
              <a:t>Text Calibri 16 pt</a:t>
            </a:r>
            <a:br>
              <a:rPr lang="en-US" noProof="0"/>
            </a:br>
            <a:endParaRPr lang="en-US" noProof="0"/>
          </a:p>
          <a:p>
            <a:pPr lvl="5"/>
            <a:r>
              <a:rPr lang="en-US" noProof="0"/>
              <a:t>Headline Calibri Bold 14 pt</a:t>
            </a:r>
          </a:p>
          <a:p>
            <a:pPr lvl="6"/>
            <a:r>
              <a:rPr lang="en-US" noProof="0"/>
              <a:t>Text Calibri 14 pt</a:t>
            </a:r>
          </a:p>
          <a:p>
            <a:pPr lvl="7"/>
            <a:r>
              <a:rPr lang="en-US" noProof="0"/>
              <a:t>Text Calibri 14 pt</a:t>
            </a:r>
          </a:p>
          <a:p>
            <a:pPr lvl="8"/>
            <a:r>
              <a:rPr lang="en-US" noProof="0"/>
              <a:t>Text Calibri 14 pt</a:t>
            </a:r>
          </a:p>
        </p:txBody>
      </p:sp>
      <p:sp>
        <p:nvSpPr>
          <p:cNvPr id="6" name="Content 3">
            <a:extLst>
              <a:ext uri="{FF2B5EF4-FFF2-40B4-BE49-F238E27FC236}">
                <a16:creationId xmlns:a16="http://schemas.microsoft.com/office/drawing/2014/main" id="{4068270E-DE0E-8796-936C-C58CB77C8409}"/>
              </a:ext>
            </a:extLst>
          </p:cNvPr>
          <p:cNvSpPr>
            <a:spLocks noGrp="1"/>
          </p:cNvSpPr>
          <p:nvPr>
            <p:ph sz="quarter" idx="26" hasCustomPrompt="1"/>
          </p:nvPr>
        </p:nvSpPr>
        <p:spPr>
          <a:xfrm>
            <a:off x="6172450" y="1623600"/>
            <a:ext cx="2639763" cy="4572000"/>
          </a:xfrm>
        </p:spPr>
        <p:txBody>
          <a:bodyPr/>
          <a:lstStyle>
            <a:lvl1pPr>
              <a:spcAft>
                <a:spcPts val="0"/>
              </a:spcAft>
              <a:defRPr sz="1600"/>
            </a:lvl1pPr>
            <a:lvl2pPr>
              <a:defRPr sz="1600"/>
            </a:lvl2pPr>
            <a:lvl3pPr>
              <a:buClr>
                <a:schemeClr val="tx2"/>
              </a:buClr>
              <a:defRPr sz="1600"/>
            </a:lvl3pPr>
            <a:lvl4pPr>
              <a:buClr>
                <a:schemeClr val="tx2"/>
              </a:buClr>
              <a:defRPr sz="1600"/>
            </a:lvl4pPr>
            <a:lvl5pPr>
              <a:buClr>
                <a:schemeClr val="tx2"/>
              </a:buClr>
              <a:defRPr sz="1600"/>
            </a:lvl5pPr>
            <a:lvl6pPr marL="0" indent="0">
              <a:spcBef>
                <a:spcPts val="0"/>
              </a:spcBef>
              <a:spcAft>
                <a:spcPts val="0"/>
              </a:spcAft>
              <a:buNone/>
              <a:defRPr sz="1400" b="1"/>
            </a:lvl6pPr>
            <a:lvl7pPr marL="0" indent="0">
              <a:spcBef>
                <a:spcPts val="0"/>
              </a:spcBef>
              <a:spcAft>
                <a:spcPts val="0"/>
              </a:spcAft>
              <a:buNone/>
              <a:defRPr sz="1400"/>
            </a:lvl7pPr>
            <a:lvl8pPr marL="144000" indent="-144000">
              <a:spcBef>
                <a:spcPts val="0"/>
              </a:spcBef>
              <a:spcAft>
                <a:spcPts val="0"/>
              </a:spcAft>
              <a:buClr>
                <a:schemeClr val="tx2"/>
              </a:buClr>
              <a:defRPr sz="1400"/>
            </a:lvl8pPr>
            <a:lvl9pPr marL="288000" indent="-144000">
              <a:spcBef>
                <a:spcPts val="0"/>
              </a:spcBef>
              <a:spcAft>
                <a:spcPts val="0"/>
              </a:spcAft>
              <a:buClr>
                <a:schemeClr val="tx2"/>
              </a:buClr>
              <a:buFont typeface="Arial" panose="020B0604020202020204" pitchFamily="34" charset="0"/>
              <a:buChar char="•"/>
              <a:defRPr sz="1400"/>
            </a:lvl9pPr>
          </a:lstStyle>
          <a:p>
            <a:pPr lvl="0"/>
            <a:r>
              <a:rPr lang="en-US" noProof="0"/>
              <a:t>Headline Calibri Bold 16 pt</a:t>
            </a:r>
          </a:p>
          <a:p>
            <a:pPr lvl="1"/>
            <a:r>
              <a:rPr lang="en-US" noProof="0"/>
              <a:t>Text Calibri 16 pt</a:t>
            </a:r>
          </a:p>
          <a:p>
            <a:pPr lvl="2"/>
            <a:r>
              <a:rPr lang="en-US" noProof="0"/>
              <a:t>Text Calibri 16 pt</a:t>
            </a:r>
          </a:p>
          <a:p>
            <a:pPr lvl="3"/>
            <a:r>
              <a:rPr lang="en-US" noProof="0"/>
              <a:t>Text Calibri 16 pt</a:t>
            </a:r>
          </a:p>
          <a:p>
            <a:pPr lvl="4"/>
            <a:r>
              <a:rPr lang="en-US" noProof="0"/>
              <a:t>Text Calibri 16 pt</a:t>
            </a:r>
            <a:br>
              <a:rPr lang="en-US" noProof="0"/>
            </a:br>
            <a:endParaRPr lang="en-US" noProof="0"/>
          </a:p>
          <a:p>
            <a:pPr lvl="5"/>
            <a:r>
              <a:rPr lang="en-US" noProof="0"/>
              <a:t>Headline Calibri Bold 14 pt</a:t>
            </a:r>
          </a:p>
          <a:p>
            <a:pPr lvl="6"/>
            <a:r>
              <a:rPr lang="en-US" noProof="0"/>
              <a:t>Text Calibri 14 pt</a:t>
            </a:r>
          </a:p>
          <a:p>
            <a:pPr lvl="7"/>
            <a:r>
              <a:rPr lang="en-US" noProof="0"/>
              <a:t>Text Calibri 14 pt</a:t>
            </a:r>
          </a:p>
          <a:p>
            <a:pPr lvl="8"/>
            <a:r>
              <a:rPr lang="en-US" noProof="0"/>
              <a:t>Text Calibri 14 pt</a:t>
            </a:r>
          </a:p>
        </p:txBody>
      </p:sp>
      <p:sp>
        <p:nvSpPr>
          <p:cNvPr id="7" name="Content 4">
            <a:extLst>
              <a:ext uri="{FF2B5EF4-FFF2-40B4-BE49-F238E27FC236}">
                <a16:creationId xmlns:a16="http://schemas.microsoft.com/office/drawing/2014/main" id="{BF751064-D248-41E3-88D4-FC13374E96B1}"/>
              </a:ext>
            </a:extLst>
          </p:cNvPr>
          <p:cNvSpPr>
            <a:spLocks noGrp="1"/>
          </p:cNvSpPr>
          <p:nvPr>
            <p:ph sz="quarter" idx="27" hasCustomPrompt="1"/>
          </p:nvPr>
        </p:nvSpPr>
        <p:spPr>
          <a:xfrm>
            <a:off x="8988674" y="1623600"/>
            <a:ext cx="2639763" cy="4572000"/>
          </a:xfrm>
        </p:spPr>
        <p:txBody>
          <a:bodyPr/>
          <a:lstStyle>
            <a:lvl1pPr>
              <a:spcAft>
                <a:spcPts val="0"/>
              </a:spcAft>
              <a:defRPr sz="1600"/>
            </a:lvl1pPr>
            <a:lvl2pPr>
              <a:defRPr sz="1600"/>
            </a:lvl2pPr>
            <a:lvl3pPr>
              <a:buClr>
                <a:schemeClr val="tx2"/>
              </a:buClr>
              <a:defRPr sz="1600"/>
            </a:lvl3pPr>
            <a:lvl4pPr>
              <a:buClr>
                <a:schemeClr val="tx2"/>
              </a:buClr>
              <a:defRPr sz="1600"/>
            </a:lvl4pPr>
            <a:lvl5pPr>
              <a:buClr>
                <a:schemeClr val="tx2"/>
              </a:buClr>
              <a:defRPr sz="1600"/>
            </a:lvl5pPr>
            <a:lvl6pPr marL="0" indent="0">
              <a:spcBef>
                <a:spcPts val="0"/>
              </a:spcBef>
              <a:spcAft>
                <a:spcPts val="0"/>
              </a:spcAft>
              <a:buNone/>
              <a:defRPr sz="1400" b="1"/>
            </a:lvl6pPr>
            <a:lvl7pPr marL="0" indent="0">
              <a:spcBef>
                <a:spcPts val="0"/>
              </a:spcBef>
              <a:spcAft>
                <a:spcPts val="0"/>
              </a:spcAft>
              <a:buNone/>
              <a:defRPr sz="1400"/>
            </a:lvl7pPr>
            <a:lvl8pPr marL="144000" indent="-144000">
              <a:spcBef>
                <a:spcPts val="0"/>
              </a:spcBef>
              <a:spcAft>
                <a:spcPts val="0"/>
              </a:spcAft>
              <a:buClr>
                <a:schemeClr val="tx2"/>
              </a:buClr>
              <a:defRPr sz="1400"/>
            </a:lvl8pPr>
            <a:lvl9pPr marL="288000" indent="-144000">
              <a:spcBef>
                <a:spcPts val="0"/>
              </a:spcBef>
              <a:spcAft>
                <a:spcPts val="0"/>
              </a:spcAft>
              <a:buClr>
                <a:schemeClr val="tx2"/>
              </a:buClr>
              <a:buFont typeface="Arial" panose="020B0604020202020204" pitchFamily="34" charset="0"/>
              <a:buChar char="•"/>
              <a:defRPr sz="1400"/>
            </a:lvl9pPr>
          </a:lstStyle>
          <a:p>
            <a:pPr lvl="0"/>
            <a:r>
              <a:rPr lang="en-US" noProof="0"/>
              <a:t>Headline Calibri Bold 16 pt</a:t>
            </a:r>
          </a:p>
          <a:p>
            <a:pPr lvl="1"/>
            <a:r>
              <a:rPr lang="en-US" noProof="0"/>
              <a:t>Text Calibri 16 pt</a:t>
            </a:r>
          </a:p>
          <a:p>
            <a:pPr lvl="2"/>
            <a:r>
              <a:rPr lang="en-US" noProof="0"/>
              <a:t>Text Calibri 16 pt</a:t>
            </a:r>
          </a:p>
          <a:p>
            <a:pPr lvl="3"/>
            <a:r>
              <a:rPr lang="en-US" noProof="0"/>
              <a:t>Text Calibri 16 pt</a:t>
            </a:r>
          </a:p>
          <a:p>
            <a:pPr lvl="4"/>
            <a:r>
              <a:rPr lang="en-US" noProof="0"/>
              <a:t>Text Calibri 16 pt</a:t>
            </a:r>
            <a:br>
              <a:rPr lang="en-US" noProof="0"/>
            </a:br>
            <a:endParaRPr lang="en-US" noProof="0"/>
          </a:p>
          <a:p>
            <a:pPr lvl="5"/>
            <a:r>
              <a:rPr lang="en-US" noProof="0"/>
              <a:t>Headline Calibri Bold 14 pt</a:t>
            </a:r>
          </a:p>
          <a:p>
            <a:pPr lvl="6"/>
            <a:r>
              <a:rPr lang="en-US" noProof="0"/>
              <a:t>Text Calibri 14 pt</a:t>
            </a:r>
          </a:p>
          <a:p>
            <a:pPr lvl="7"/>
            <a:r>
              <a:rPr lang="en-US" noProof="0"/>
              <a:t>Text Calibri 14 pt</a:t>
            </a:r>
          </a:p>
          <a:p>
            <a:pPr lvl="8"/>
            <a:r>
              <a:rPr lang="en-US" noProof="0"/>
              <a:t>Text Calibri 14 pt</a:t>
            </a:r>
          </a:p>
        </p:txBody>
      </p:sp>
      <p:sp>
        <p:nvSpPr>
          <p:cNvPr id="19" name="Footnote">
            <a:extLst>
              <a:ext uri="{C183D7F6-B498-43B3-948B-1728B52AA6E4}">
                <adec:decorative xmlns:adec="http://schemas.microsoft.com/office/drawing/2017/decorative" val="1"/>
              </a:ext>
            </a:extLst>
          </p:cNvPr>
          <p:cNvSpPr>
            <a:spLocks noGrp="1"/>
          </p:cNvSpPr>
          <p:nvPr>
            <p:ph type="body" sz="quarter" idx="15" hasCustomPrompt="1"/>
          </p:nvPr>
        </p:nvSpPr>
        <p:spPr>
          <a:xfrm>
            <a:off x="540000" y="6297348"/>
            <a:ext cx="4510800" cy="360000"/>
          </a:xfrm>
        </p:spPr>
        <p:txBody>
          <a:bodyPr anchor="b" anchorCtr="0">
            <a:noAutofit/>
          </a:bodyPr>
          <a:lstStyle>
            <a:lvl1pPr>
              <a:lnSpc>
                <a:spcPct val="100000"/>
              </a:lnSpc>
              <a:defRPr sz="1000" b="0"/>
            </a:lvl1pPr>
          </a:lstStyle>
          <a:p>
            <a:r>
              <a:rPr lang="en-US"/>
              <a:t>Click to add footnote</a:t>
            </a:r>
            <a:br>
              <a:rPr lang="en-US"/>
            </a:br>
            <a:r>
              <a:rPr lang="en-US"/>
              <a:t>second line</a:t>
            </a:r>
          </a:p>
        </p:txBody>
      </p:sp>
      <p:pic>
        <p:nvPicPr>
          <p:cNvPr id="11" name="Siemens Healthineers Logo">
            <a:extLst>
              <a:ext uri="{FF2B5EF4-FFF2-40B4-BE49-F238E27FC236}">
                <a16:creationId xmlns:a16="http://schemas.microsoft.com/office/drawing/2014/main" id="{76BC07BF-7251-1869-3D6C-E9B993AD9EBB}"/>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userDrawn="1"/>
        </p:nvPicPr>
        <p:blipFill>
          <a:blip>
            <a:extLst>
              <a:ext uri="{96DAC541-7B7A-43D3-8B79-37D633B846F1}">
                <asvg:svgBlip xmlns:asvg="http://schemas.microsoft.com/office/drawing/2016/SVG/main" r:embed="rId2"/>
              </a:ext>
            </a:extLst>
          </a:blip>
          <a:srcRect/>
          <a:stretch/>
        </p:blipFill>
        <p:spPr bwMode="black">
          <a:xfrm>
            <a:off x="10440000" y="281267"/>
            <a:ext cx="1440000" cy="338400"/>
          </a:xfrm>
          <a:prstGeom prst="rect">
            <a:avLst/>
          </a:prstGeom>
        </p:spPr>
      </p:pic>
      <p:sp>
        <p:nvSpPr>
          <p:cNvPr id="3" name="Date Placeholder 2">
            <a:extLst>
              <a:ext uri="{FF2B5EF4-FFF2-40B4-BE49-F238E27FC236}">
                <a16:creationId xmlns:a16="http://schemas.microsoft.com/office/drawing/2014/main" id="{CC4CD804-38BA-9C40-FA04-01FE183B2B18}"/>
              </a:ext>
              <a:ext uri="{C183D7F6-B498-43B3-948B-1728B52AA6E4}">
                <adec:decorative xmlns:adec="http://schemas.microsoft.com/office/drawing/2017/decorative" val="1"/>
              </a:ext>
            </a:extLst>
          </p:cNvPr>
          <p:cNvSpPr>
            <a:spLocks noGrp="1"/>
          </p:cNvSpPr>
          <p:nvPr>
            <p:ph type="dt" sz="half" idx="28"/>
          </p:nvPr>
        </p:nvSpPr>
        <p:spPr/>
        <p:txBody>
          <a:bodyPr/>
          <a:lstStyle/>
          <a:p>
            <a:pPr algn="r"/>
            <a:r>
              <a:rPr lang="de-DE"/>
              <a:t>Restricted © Siemens Healthineers</a:t>
            </a:r>
            <a:endParaRPr lang="en-US"/>
          </a:p>
        </p:txBody>
      </p:sp>
      <p:sp>
        <p:nvSpPr>
          <p:cNvPr id="8" name="Footer Placeholder 7">
            <a:extLst>
              <a:ext uri="{FF2B5EF4-FFF2-40B4-BE49-F238E27FC236}">
                <a16:creationId xmlns:a16="http://schemas.microsoft.com/office/drawing/2014/main" id="{1DBEA334-0410-64DB-7BF2-A287C36CD100}"/>
              </a:ext>
              <a:ext uri="{C183D7F6-B498-43B3-948B-1728B52AA6E4}">
                <adec:decorative xmlns:adec="http://schemas.microsoft.com/office/drawing/2017/decorative" val="1"/>
              </a:ext>
            </a:extLst>
          </p:cNvPr>
          <p:cNvSpPr>
            <a:spLocks noGrp="1"/>
          </p:cNvSpPr>
          <p:nvPr>
            <p:ph type="ftr" sz="quarter" idx="29"/>
          </p:nvPr>
        </p:nvSpPr>
        <p:spPr/>
        <p:txBody>
          <a:bodyPr/>
          <a:lstStyle/>
          <a:p>
            <a:r>
              <a:rPr lang="en-US"/>
              <a:t>Author | Department</a:t>
            </a:r>
          </a:p>
        </p:txBody>
      </p:sp>
      <p:sp>
        <p:nvSpPr>
          <p:cNvPr id="10" name="Slide Number Placeholder 9">
            <a:extLst>
              <a:ext uri="{FF2B5EF4-FFF2-40B4-BE49-F238E27FC236}">
                <a16:creationId xmlns:a16="http://schemas.microsoft.com/office/drawing/2014/main" id="{22AD9E3C-241F-6B83-D7EF-47F44CE1E6E6}"/>
              </a:ext>
              <a:ext uri="{C183D7F6-B498-43B3-948B-1728B52AA6E4}">
                <adec:decorative xmlns:adec="http://schemas.microsoft.com/office/drawing/2017/decorative" val="1"/>
              </a:ext>
            </a:extLst>
          </p:cNvPr>
          <p:cNvSpPr>
            <a:spLocks noGrp="1"/>
          </p:cNvSpPr>
          <p:nvPr>
            <p:ph type="sldNum" sz="quarter" idx="30"/>
          </p:nvPr>
        </p:nvSpPr>
        <p:spPr/>
        <p:txBody>
          <a:bodyPr/>
          <a:lstStyle/>
          <a:p>
            <a:fld id="{42B424FB-C8CA-40D0-9E9F-83B6197CB6E7}" type="slidenum">
              <a:rPr lang="en-US" smtClean="0"/>
              <a:pPr/>
              <a:t>‹#›</a:t>
            </a:fld>
            <a:endParaRPr lang="en-US" b="1"/>
          </a:p>
        </p:txBody>
      </p:sp>
    </p:spTree>
    <p:extLst>
      <p:ext uri="{BB962C8B-B14F-4D97-AF65-F5344CB8AC3E}">
        <p14:creationId xmlns:p14="http://schemas.microsoft.com/office/powerpoint/2010/main" val="2614615786"/>
      </p:ext>
    </p:extLst>
  </p:cSld>
  <p:clrMapOvr>
    <a:overrideClrMapping bg1="dk1" tx1="lt1" bg2="dk2" tx2="lt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Four Columns White">
    <p:spTree>
      <p:nvGrpSpPr>
        <p:cNvPr id="1" name=""/>
        <p:cNvGrpSpPr/>
        <p:nvPr/>
      </p:nvGrpSpPr>
      <p:grpSpPr>
        <a:xfrm>
          <a:off x="0" y="0"/>
          <a:ext cx="0" cy="0"/>
          <a:chOff x="0" y="0"/>
          <a:chExt cx="0" cy="0"/>
        </a:xfrm>
      </p:grpSpPr>
      <p:sp>
        <p:nvSpPr>
          <p:cNvPr id="13" name="Headline"/>
          <p:cNvSpPr>
            <a:spLocks noGrp="1"/>
          </p:cNvSpPr>
          <p:nvPr>
            <p:ph type="title" hasCustomPrompt="1"/>
          </p:nvPr>
        </p:nvSpPr>
        <p:spPr>
          <a:xfrm>
            <a:off x="540000" y="219599"/>
            <a:ext cx="9210425" cy="832913"/>
          </a:xfrm>
        </p:spPr>
        <p:txBody>
          <a:bodyPr/>
          <a:lstStyle>
            <a:lvl1pPr>
              <a:defRPr b="0"/>
            </a:lvl1pPr>
          </a:lstStyle>
          <a:p>
            <a:r>
              <a:rPr lang="en-US" noProof="0"/>
              <a:t>Title SH-Bree-Headline 27 pt</a:t>
            </a:r>
            <a:br>
              <a:rPr lang="en-US" noProof="0"/>
            </a:br>
            <a:r>
              <a:rPr lang="en-US" noProof="0"/>
              <a:t>Optionally switch to black for second line</a:t>
            </a:r>
          </a:p>
        </p:txBody>
      </p:sp>
      <p:sp>
        <p:nvSpPr>
          <p:cNvPr id="4" name="Content 1">
            <a:extLst>
              <a:ext uri="{FF2B5EF4-FFF2-40B4-BE49-F238E27FC236}">
                <a16:creationId xmlns:a16="http://schemas.microsoft.com/office/drawing/2014/main" id="{3A7B9670-2998-4639-948A-6AC5336D3394}"/>
              </a:ext>
            </a:extLst>
          </p:cNvPr>
          <p:cNvSpPr>
            <a:spLocks noGrp="1"/>
          </p:cNvSpPr>
          <p:nvPr>
            <p:ph sz="quarter" idx="24" hasCustomPrompt="1"/>
          </p:nvPr>
        </p:nvSpPr>
        <p:spPr>
          <a:xfrm>
            <a:off x="540000" y="1623600"/>
            <a:ext cx="2639763" cy="4572000"/>
          </a:xfrm>
        </p:spPr>
        <p:txBody>
          <a:bodyPr/>
          <a:lstStyle>
            <a:lvl1pPr>
              <a:spcAft>
                <a:spcPts val="0"/>
              </a:spcAft>
              <a:defRPr sz="1600"/>
            </a:lvl1pPr>
            <a:lvl2pPr>
              <a:defRPr sz="1600"/>
            </a:lvl2pPr>
            <a:lvl3pPr>
              <a:defRPr sz="1600"/>
            </a:lvl3pPr>
            <a:lvl4pPr>
              <a:defRPr sz="1600"/>
            </a:lvl4pPr>
            <a:lvl5pPr>
              <a:defRPr sz="1600"/>
            </a:lvl5pPr>
            <a:lvl6pPr marL="0" indent="0">
              <a:spcBef>
                <a:spcPts val="0"/>
              </a:spcBef>
              <a:spcAft>
                <a:spcPts val="0"/>
              </a:spcAft>
              <a:buNone/>
              <a:defRPr sz="1400" b="1"/>
            </a:lvl6pPr>
            <a:lvl7pPr marL="0" indent="0">
              <a:spcBef>
                <a:spcPts val="0"/>
              </a:spcBef>
              <a:spcAft>
                <a:spcPts val="0"/>
              </a:spcAft>
              <a:buNone/>
              <a:defRPr sz="1400"/>
            </a:lvl7pPr>
            <a:lvl8pPr marL="144000" indent="-144000">
              <a:spcBef>
                <a:spcPts val="0"/>
              </a:spcBef>
              <a:spcAft>
                <a:spcPts val="0"/>
              </a:spcAft>
              <a:buClr>
                <a:schemeClr val="bg2"/>
              </a:buClr>
              <a:defRPr sz="1400"/>
            </a:lvl8pPr>
            <a:lvl9pPr marL="288000" indent="-144000">
              <a:spcBef>
                <a:spcPts val="0"/>
              </a:spcBef>
              <a:spcAft>
                <a:spcPts val="0"/>
              </a:spcAft>
              <a:buClr>
                <a:schemeClr val="bg2"/>
              </a:buClr>
              <a:buFont typeface="Arial" panose="020B0604020202020204" pitchFamily="34" charset="0"/>
              <a:buChar char="•"/>
              <a:defRPr sz="1400"/>
            </a:lvl9pPr>
          </a:lstStyle>
          <a:p>
            <a:pPr lvl="0"/>
            <a:r>
              <a:rPr lang="en-US" noProof="0"/>
              <a:t>Headline Calibri Bold 16 pt</a:t>
            </a:r>
          </a:p>
          <a:p>
            <a:pPr lvl="1"/>
            <a:r>
              <a:rPr lang="en-US" noProof="0"/>
              <a:t>Text Calibri 16 pt</a:t>
            </a:r>
          </a:p>
          <a:p>
            <a:pPr lvl="2"/>
            <a:r>
              <a:rPr lang="en-US" noProof="0"/>
              <a:t>Text Calibri 16 pt</a:t>
            </a:r>
          </a:p>
          <a:p>
            <a:pPr lvl="3"/>
            <a:r>
              <a:rPr lang="en-US" noProof="0"/>
              <a:t>Text Calibri 16 pt</a:t>
            </a:r>
          </a:p>
          <a:p>
            <a:pPr lvl="4"/>
            <a:r>
              <a:rPr lang="en-US" noProof="0"/>
              <a:t>Text Calibri 16 pt</a:t>
            </a:r>
            <a:br>
              <a:rPr lang="en-US" noProof="0"/>
            </a:br>
            <a:endParaRPr lang="en-US" noProof="0"/>
          </a:p>
          <a:p>
            <a:pPr lvl="5"/>
            <a:r>
              <a:rPr lang="en-US" noProof="0"/>
              <a:t>Headline Calibri Bold 14 pt</a:t>
            </a:r>
          </a:p>
          <a:p>
            <a:pPr lvl="6"/>
            <a:r>
              <a:rPr lang="en-US" noProof="0"/>
              <a:t>Text Calibri 14 pt</a:t>
            </a:r>
          </a:p>
          <a:p>
            <a:pPr lvl="7"/>
            <a:r>
              <a:rPr lang="en-US" noProof="0"/>
              <a:t>Text Calibri 14 pt</a:t>
            </a:r>
          </a:p>
          <a:p>
            <a:pPr lvl="8"/>
            <a:r>
              <a:rPr lang="en-US" noProof="0"/>
              <a:t>Text Calibri 14 pt</a:t>
            </a:r>
          </a:p>
        </p:txBody>
      </p:sp>
      <p:sp>
        <p:nvSpPr>
          <p:cNvPr id="5" name="Content 2">
            <a:extLst>
              <a:ext uri="{FF2B5EF4-FFF2-40B4-BE49-F238E27FC236}">
                <a16:creationId xmlns:a16="http://schemas.microsoft.com/office/drawing/2014/main" id="{B2BDE5C4-09B5-D6C7-4ABE-E4F502819DD5}"/>
              </a:ext>
            </a:extLst>
          </p:cNvPr>
          <p:cNvSpPr>
            <a:spLocks noGrp="1"/>
          </p:cNvSpPr>
          <p:nvPr>
            <p:ph sz="quarter" idx="25" hasCustomPrompt="1"/>
          </p:nvPr>
        </p:nvSpPr>
        <p:spPr>
          <a:xfrm>
            <a:off x="3356225" y="1623600"/>
            <a:ext cx="2639763" cy="4572000"/>
          </a:xfrm>
        </p:spPr>
        <p:txBody>
          <a:bodyPr/>
          <a:lstStyle>
            <a:lvl1pPr>
              <a:spcAft>
                <a:spcPts val="0"/>
              </a:spcAft>
              <a:defRPr sz="1600"/>
            </a:lvl1pPr>
            <a:lvl2pPr>
              <a:defRPr sz="1600"/>
            </a:lvl2pPr>
            <a:lvl3pPr>
              <a:defRPr sz="1600"/>
            </a:lvl3pPr>
            <a:lvl4pPr>
              <a:defRPr sz="1600"/>
            </a:lvl4pPr>
            <a:lvl5pPr>
              <a:defRPr sz="1600"/>
            </a:lvl5pPr>
            <a:lvl6pPr marL="0" indent="0">
              <a:spcBef>
                <a:spcPts val="0"/>
              </a:spcBef>
              <a:spcAft>
                <a:spcPts val="0"/>
              </a:spcAft>
              <a:buNone/>
              <a:defRPr sz="1400" b="1"/>
            </a:lvl6pPr>
            <a:lvl7pPr marL="0" indent="0">
              <a:spcBef>
                <a:spcPts val="0"/>
              </a:spcBef>
              <a:spcAft>
                <a:spcPts val="0"/>
              </a:spcAft>
              <a:buNone/>
              <a:defRPr sz="1400"/>
            </a:lvl7pPr>
            <a:lvl8pPr marL="144000" indent="-144000">
              <a:spcBef>
                <a:spcPts val="0"/>
              </a:spcBef>
              <a:spcAft>
                <a:spcPts val="0"/>
              </a:spcAft>
              <a:buClr>
                <a:schemeClr val="bg2"/>
              </a:buClr>
              <a:defRPr sz="1400"/>
            </a:lvl8pPr>
            <a:lvl9pPr marL="288000" indent="-144000">
              <a:spcBef>
                <a:spcPts val="0"/>
              </a:spcBef>
              <a:spcAft>
                <a:spcPts val="0"/>
              </a:spcAft>
              <a:buClr>
                <a:schemeClr val="bg2"/>
              </a:buClr>
              <a:buFont typeface="Arial" panose="020B0604020202020204" pitchFamily="34" charset="0"/>
              <a:buChar char="•"/>
              <a:defRPr sz="1400"/>
            </a:lvl9pPr>
          </a:lstStyle>
          <a:p>
            <a:pPr lvl="0"/>
            <a:r>
              <a:rPr lang="en-US" noProof="0"/>
              <a:t>Headline Calibri Bold 16 pt</a:t>
            </a:r>
          </a:p>
          <a:p>
            <a:pPr lvl="1"/>
            <a:r>
              <a:rPr lang="en-US" noProof="0"/>
              <a:t>Text Calibri 16 pt</a:t>
            </a:r>
          </a:p>
          <a:p>
            <a:pPr lvl="2"/>
            <a:r>
              <a:rPr lang="en-US" noProof="0"/>
              <a:t>Text Calibri 16 pt</a:t>
            </a:r>
          </a:p>
          <a:p>
            <a:pPr lvl="3"/>
            <a:r>
              <a:rPr lang="en-US" noProof="0"/>
              <a:t>Text Calibri 16 pt</a:t>
            </a:r>
          </a:p>
          <a:p>
            <a:pPr lvl="4"/>
            <a:r>
              <a:rPr lang="en-US" noProof="0"/>
              <a:t>Text Calibri 16 pt</a:t>
            </a:r>
            <a:br>
              <a:rPr lang="en-US" noProof="0"/>
            </a:br>
            <a:endParaRPr lang="en-US" noProof="0"/>
          </a:p>
          <a:p>
            <a:pPr lvl="5"/>
            <a:r>
              <a:rPr lang="en-US" noProof="0"/>
              <a:t>Headline Calibri Bold 14 pt</a:t>
            </a:r>
          </a:p>
          <a:p>
            <a:pPr lvl="6"/>
            <a:r>
              <a:rPr lang="en-US" noProof="0"/>
              <a:t>Text Calibri 14 pt</a:t>
            </a:r>
          </a:p>
          <a:p>
            <a:pPr lvl="7"/>
            <a:r>
              <a:rPr lang="en-US" noProof="0"/>
              <a:t>Text Calibri 14 pt</a:t>
            </a:r>
          </a:p>
          <a:p>
            <a:pPr lvl="8"/>
            <a:r>
              <a:rPr lang="en-US" noProof="0"/>
              <a:t>Text Calibri 14 pt</a:t>
            </a:r>
          </a:p>
        </p:txBody>
      </p:sp>
      <p:sp>
        <p:nvSpPr>
          <p:cNvPr id="6" name="Content 3">
            <a:extLst>
              <a:ext uri="{FF2B5EF4-FFF2-40B4-BE49-F238E27FC236}">
                <a16:creationId xmlns:a16="http://schemas.microsoft.com/office/drawing/2014/main" id="{4068270E-DE0E-8796-936C-C58CB77C8409}"/>
              </a:ext>
            </a:extLst>
          </p:cNvPr>
          <p:cNvSpPr>
            <a:spLocks noGrp="1"/>
          </p:cNvSpPr>
          <p:nvPr>
            <p:ph sz="quarter" idx="26" hasCustomPrompt="1"/>
          </p:nvPr>
        </p:nvSpPr>
        <p:spPr>
          <a:xfrm>
            <a:off x="6172450" y="1623600"/>
            <a:ext cx="2639763" cy="4572000"/>
          </a:xfrm>
        </p:spPr>
        <p:txBody>
          <a:bodyPr/>
          <a:lstStyle>
            <a:lvl1pPr>
              <a:spcAft>
                <a:spcPts val="0"/>
              </a:spcAft>
              <a:defRPr sz="1600"/>
            </a:lvl1pPr>
            <a:lvl2pPr>
              <a:defRPr sz="1600"/>
            </a:lvl2pPr>
            <a:lvl3pPr>
              <a:defRPr sz="1600"/>
            </a:lvl3pPr>
            <a:lvl4pPr>
              <a:defRPr sz="1600"/>
            </a:lvl4pPr>
            <a:lvl5pPr>
              <a:defRPr sz="1600"/>
            </a:lvl5pPr>
            <a:lvl6pPr marL="0" indent="0">
              <a:spcBef>
                <a:spcPts val="0"/>
              </a:spcBef>
              <a:spcAft>
                <a:spcPts val="0"/>
              </a:spcAft>
              <a:buNone/>
              <a:defRPr sz="1400" b="1"/>
            </a:lvl6pPr>
            <a:lvl7pPr marL="0" indent="0">
              <a:spcBef>
                <a:spcPts val="0"/>
              </a:spcBef>
              <a:spcAft>
                <a:spcPts val="0"/>
              </a:spcAft>
              <a:buNone/>
              <a:defRPr sz="1400"/>
            </a:lvl7pPr>
            <a:lvl8pPr marL="144000" indent="-144000">
              <a:spcBef>
                <a:spcPts val="0"/>
              </a:spcBef>
              <a:spcAft>
                <a:spcPts val="0"/>
              </a:spcAft>
              <a:buClr>
                <a:schemeClr val="bg2"/>
              </a:buClr>
              <a:defRPr sz="1400"/>
            </a:lvl8pPr>
            <a:lvl9pPr marL="288000" indent="-144000">
              <a:spcBef>
                <a:spcPts val="0"/>
              </a:spcBef>
              <a:spcAft>
                <a:spcPts val="0"/>
              </a:spcAft>
              <a:buClr>
                <a:schemeClr val="bg2"/>
              </a:buClr>
              <a:buFont typeface="Arial" panose="020B0604020202020204" pitchFamily="34" charset="0"/>
              <a:buChar char="•"/>
              <a:defRPr sz="1400"/>
            </a:lvl9pPr>
          </a:lstStyle>
          <a:p>
            <a:pPr lvl="0"/>
            <a:r>
              <a:rPr lang="en-US" noProof="0"/>
              <a:t>Headline Calibri Bold 16 pt</a:t>
            </a:r>
          </a:p>
          <a:p>
            <a:pPr lvl="1"/>
            <a:r>
              <a:rPr lang="en-US" noProof="0"/>
              <a:t>Text Calibri 16 pt</a:t>
            </a:r>
          </a:p>
          <a:p>
            <a:pPr lvl="2"/>
            <a:r>
              <a:rPr lang="en-US" noProof="0"/>
              <a:t>Text Calibri 16 pt</a:t>
            </a:r>
          </a:p>
          <a:p>
            <a:pPr lvl="3"/>
            <a:r>
              <a:rPr lang="en-US" noProof="0"/>
              <a:t>Text Calibri 16 pt</a:t>
            </a:r>
          </a:p>
          <a:p>
            <a:pPr lvl="4"/>
            <a:r>
              <a:rPr lang="en-US" noProof="0"/>
              <a:t>Text Calibri 16 pt</a:t>
            </a:r>
            <a:br>
              <a:rPr lang="en-US" noProof="0"/>
            </a:br>
            <a:endParaRPr lang="en-US" noProof="0"/>
          </a:p>
          <a:p>
            <a:pPr lvl="5"/>
            <a:r>
              <a:rPr lang="en-US" noProof="0"/>
              <a:t>Headline Calibri Bold 14 pt</a:t>
            </a:r>
          </a:p>
          <a:p>
            <a:pPr lvl="6"/>
            <a:r>
              <a:rPr lang="en-US" noProof="0"/>
              <a:t>Text Calibri 14 pt</a:t>
            </a:r>
          </a:p>
          <a:p>
            <a:pPr lvl="7"/>
            <a:r>
              <a:rPr lang="en-US" noProof="0"/>
              <a:t>Text Calibri 14 pt</a:t>
            </a:r>
          </a:p>
          <a:p>
            <a:pPr lvl="8"/>
            <a:r>
              <a:rPr lang="en-US" noProof="0"/>
              <a:t>Text Calibri 14 pt</a:t>
            </a:r>
          </a:p>
        </p:txBody>
      </p:sp>
      <p:sp>
        <p:nvSpPr>
          <p:cNvPr id="7" name="Content 4">
            <a:extLst>
              <a:ext uri="{FF2B5EF4-FFF2-40B4-BE49-F238E27FC236}">
                <a16:creationId xmlns:a16="http://schemas.microsoft.com/office/drawing/2014/main" id="{BF751064-D248-41E3-88D4-FC13374E96B1}"/>
              </a:ext>
            </a:extLst>
          </p:cNvPr>
          <p:cNvSpPr>
            <a:spLocks noGrp="1"/>
          </p:cNvSpPr>
          <p:nvPr>
            <p:ph sz="quarter" idx="27" hasCustomPrompt="1"/>
          </p:nvPr>
        </p:nvSpPr>
        <p:spPr>
          <a:xfrm>
            <a:off x="8988674" y="1623600"/>
            <a:ext cx="2639763" cy="4572000"/>
          </a:xfrm>
        </p:spPr>
        <p:txBody>
          <a:bodyPr/>
          <a:lstStyle>
            <a:lvl1pPr>
              <a:spcAft>
                <a:spcPts val="0"/>
              </a:spcAft>
              <a:defRPr sz="1600"/>
            </a:lvl1pPr>
            <a:lvl2pPr>
              <a:defRPr sz="1600"/>
            </a:lvl2pPr>
            <a:lvl3pPr>
              <a:defRPr sz="1600"/>
            </a:lvl3pPr>
            <a:lvl4pPr>
              <a:defRPr sz="1600"/>
            </a:lvl4pPr>
            <a:lvl5pPr>
              <a:defRPr sz="1600"/>
            </a:lvl5pPr>
            <a:lvl6pPr marL="0" indent="0">
              <a:spcBef>
                <a:spcPts val="0"/>
              </a:spcBef>
              <a:spcAft>
                <a:spcPts val="0"/>
              </a:spcAft>
              <a:buNone/>
              <a:defRPr sz="1400" b="1"/>
            </a:lvl6pPr>
            <a:lvl7pPr marL="0" indent="0">
              <a:spcBef>
                <a:spcPts val="0"/>
              </a:spcBef>
              <a:spcAft>
                <a:spcPts val="0"/>
              </a:spcAft>
              <a:buNone/>
              <a:defRPr sz="1400"/>
            </a:lvl7pPr>
            <a:lvl8pPr marL="144000" indent="-144000">
              <a:spcBef>
                <a:spcPts val="0"/>
              </a:spcBef>
              <a:spcAft>
                <a:spcPts val="0"/>
              </a:spcAft>
              <a:buClr>
                <a:schemeClr val="bg2"/>
              </a:buClr>
              <a:defRPr sz="1400"/>
            </a:lvl8pPr>
            <a:lvl9pPr marL="288000" indent="-144000">
              <a:spcBef>
                <a:spcPts val="0"/>
              </a:spcBef>
              <a:spcAft>
                <a:spcPts val="0"/>
              </a:spcAft>
              <a:buClr>
                <a:schemeClr val="bg2"/>
              </a:buClr>
              <a:buFont typeface="Arial" panose="020B0604020202020204" pitchFamily="34" charset="0"/>
              <a:buChar char="•"/>
              <a:defRPr sz="1400"/>
            </a:lvl9pPr>
          </a:lstStyle>
          <a:p>
            <a:pPr lvl="0"/>
            <a:r>
              <a:rPr lang="en-US" noProof="0"/>
              <a:t>Headline Calibri Bold 16 pt</a:t>
            </a:r>
          </a:p>
          <a:p>
            <a:pPr lvl="1"/>
            <a:r>
              <a:rPr lang="en-US" noProof="0"/>
              <a:t>Text Calibri 16 pt</a:t>
            </a:r>
          </a:p>
          <a:p>
            <a:pPr lvl="2"/>
            <a:r>
              <a:rPr lang="en-US" noProof="0"/>
              <a:t>Text Calibri 16 pt</a:t>
            </a:r>
          </a:p>
          <a:p>
            <a:pPr lvl="3"/>
            <a:r>
              <a:rPr lang="en-US" noProof="0"/>
              <a:t>Text Calibri 16 pt</a:t>
            </a:r>
          </a:p>
          <a:p>
            <a:pPr lvl="4"/>
            <a:r>
              <a:rPr lang="en-US" noProof="0"/>
              <a:t>Text Calibri 16 pt</a:t>
            </a:r>
            <a:br>
              <a:rPr lang="en-US" noProof="0"/>
            </a:br>
            <a:endParaRPr lang="en-US" noProof="0"/>
          </a:p>
          <a:p>
            <a:pPr lvl="5"/>
            <a:r>
              <a:rPr lang="en-US" noProof="0"/>
              <a:t>Headline Calibri Bold 14 pt</a:t>
            </a:r>
          </a:p>
          <a:p>
            <a:pPr lvl="6"/>
            <a:r>
              <a:rPr lang="en-US" noProof="0"/>
              <a:t>Text Calibri 14 pt</a:t>
            </a:r>
          </a:p>
          <a:p>
            <a:pPr lvl="7"/>
            <a:r>
              <a:rPr lang="en-US" noProof="0"/>
              <a:t>Text Calibri 14 pt</a:t>
            </a:r>
          </a:p>
          <a:p>
            <a:pPr lvl="8"/>
            <a:r>
              <a:rPr lang="en-US" noProof="0"/>
              <a:t>Text Calibri 14 pt</a:t>
            </a:r>
          </a:p>
        </p:txBody>
      </p:sp>
      <p:sp>
        <p:nvSpPr>
          <p:cNvPr id="19" name="Footnote">
            <a:extLst>
              <a:ext uri="{C183D7F6-B498-43B3-948B-1728B52AA6E4}">
                <adec:decorative xmlns:adec="http://schemas.microsoft.com/office/drawing/2017/decorative" val="1"/>
              </a:ext>
            </a:extLst>
          </p:cNvPr>
          <p:cNvSpPr>
            <a:spLocks noGrp="1"/>
          </p:cNvSpPr>
          <p:nvPr>
            <p:ph type="body" sz="quarter" idx="15" hasCustomPrompt="1"/>
          </p:nvPr>
        </p:nvSpPr>
        <p:spPr>
          <a:xfrm>
            <a:off x="540000" y="6297348"/>
            <a:ext cx="4510800" cy="360000"/>
          </a:xfrm>
        </p:spPr>
        <p:txBody>
          <a:bodyPr anchor="b" anchorCtr="0">
            <a:noAutofit/>
          </a:bodyPr>
          <a:lstStyle>
            <a:lvl1pPr>
              <a:lnSpc>
                <a:spcPct val="100000"/>
              </a:lnSpc>
              <a:defRPr sz="1000" b="0"/>
            </a:lvl1pPr>
          </a:lstStyle>
          <a:p>
            <a:r>
              <a:rPr lang="en-US"/>
              <a:t>Click to add footnote</a:t>
            </a:r>
            <a:br>
              <a:rPr lang="en-US"/>
            </a:br>
            <a:r>
              <a:rPr lang="en-US"/>
              <a:t>second line</a:t>
            </a:r>
          </a:p>
        </p:txBody>
      </p:sp>
      <p:pic>
        <p:nvPicPr>
          <p:cNvPr id="11" name="Siemens Healthineers Logo">
            <a:extLst>
              <a:ext uri="{FF2B5EF4-FFF2-40B4-BE49-F238E27FC236}">
                <a16:creationId xmlns:a16="http://schemas.microsoft.com/office/drawing/2014/main" id="{1983ED4F-30C2-98E5-DAAB-59285A0C8043}"/>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userDrawn="1"/>
        </p:nvPicPr>
        <p:blipFill>
          <a:blip>
            <a:extLst>
              <a:ext uri="{96DAC541-7B7A-43D3-8B79-37D633B846F1}">
                <asvg:svgBlip xmlns:asvg="http://schemas.microsoft.com/office/drawing/2016/SVG/main" r:embed="rId2"/>
              </a:ext>
            </a:extLst>
          </a:blip>
          <a:srcRect/>
          <a:stretch/>
        </p:blipFill>
        <p:spPr bwMode="black">
          <a:xfrm>
            <a:off x="10440000" y="281267"/>
            <a:ext cx="1440000" cy="338400"/>
          </a:xfrm>
          <a:prstGeom prst="rect">
            <a:avLst/>
          </a:prstGeom>
        </p:spPr>
      </p:pic>
      <p:sp>
        <p:nvSpPr>
          <p:cNvPr id="3" name="Date Placeholder 2">
            <a:extLst>
              <a:ext uri="{FF2B5EF4-FFF2-40B4-BE49-F238E27FC236}">
                <a16:creationId xmlns:a16="http://schemas.microsoft.com/office/drawing/2014/main" id="{7EC897D0-0D0D-B3B1-00B5-0CC9B54E85DB}"/>
              </a:ext>
              <a:ext uri="{C183D7F6-B498-43B3-948B-1728B52AA6E4}">
                <adec:decorative xmlns:adec="http://schemas.microsoft.com/office/drawing/2017/decorative" val="1"/>
              </a:ext>
            </a:extLst>
          </p:cNvPr>
          <p:cNvSpPr>
            <a:spLocks noGrp="1"/>
          </p:cNvSpPr>
          <p:nvPr>
            <p:ph type="dt" sz="half" idx="28"/>
          </p:nvPr>
        </p:nvSpPr>
        <p:spPr/>
        <p:txBody>
          <a:bodyPr/>
          <a:lstStyle/>
          <a:p>
            <a:pPr algn="r"/>
            <a:r>
              <a:rPr lang="de-DE"/>
              <a:t>Restricted © Siemens Healthineers</a:t>
            </a:r>
            <a:endParaRPr lang="en-US"/>
          </a:p>
        </p:txBody>
      </p:sp>
      <p:sp>
        <p:nvSpPr>
          <p:cNvPr id="8" name="Footer Placeholder 7">
            <a:extLst>
              <a:ext uri="{FF2B5EF4-FFF2-40B4-BE49-F238E27FC236}">
                <a16:creationId xmlns:a16="http://schemas.microsoft.com/office/drawing/2014/main" id="{DD0E6077-F77B-9D0B-77A7-8390B894C29C}"/>
              </a:ext>
              <a:ext uri="{C183D7F6-B498-43B3-948B-1728B52AA6E4}">
                <adec:decorative xmlns:adec="http://schemas.microsoft.com/office/drawing/2017/decorative" val="1"/>
              </a:ext>
            </a:extLst>
          </p:cNvPr>
          <p:cNvSpPr>
            <a:spLocks noGrp="1"/>
          </p:cNvSpPr>
          <p:nvPr>
            <p:ph type="ftr" sz="quarter" idx="29"/>
          </p:nvPr>
        </p:nvSpPr>
        <p:spPr/>
        <p:txBody>
          <a:bodyPr/>
          <a:lstStyle/>
          <a:p>
            <a:r>
              <a:rPr lang="en-US"/>
              <a:t>Author | Department</a:t>
            </a:r>
          </a:p>
        </p:txBody>
      </p:sp>
      <p:sp>
        <p:nvSpPr>
          <p:cNvPr id="10" name="Slide Number Placeholder 9">
            <a:extLst>
              <a:ext uri="{FF2B5EF4-FFF2-40B4-BE49-F238E27FC236}">
                <a16:creationId xmlns:a16="http://schemas.microsoft.com/office/drawing/2014/main" id="{B484367C-F759-60D7-053F-0E86E6B520A1}"/>
              </a:ext>
              <a:ext uri="{C183D7F6-B498-43B3-948B-1728B52AA6E4}">
                <adec:decorative xmlns:adec="http://schemas.microsoft.com/office/drawing/2017/decorative" val="1"/>
              </a:ext>
            </a:extLst>
          </p:cNvPr>
          <p:cNvSpPr>
            <a:spLocks noGrp="1"/>
          </p:cNvSpPr>
          <p:nvPr>
            <p:ph type="sldNum" sz="quarter" idx="30"/>
          </p:nvPr>
        </p:nvSpPr>
        <p:spPr/>
        <p:txBody>
          <a:bodyPr/>
          <a:lstStyle/>
          <a:p>
            <a:fld id="{42B424FB-C8CA-40D0-9E9F-83B6197CB6E7}" type="slidenum">
              <a:rPr lang="en-US" smtClean="0"/>
              <a:pPr/>
              <a:t>‹#›</a:t>
            </a:fld>
            <a:endParaRPr lang="en-US" b="1"/>
          </a:p>
        </p:txBody>
      </p:sp>
    </p:spTree>
    <p:extLst>
      <p:ext uri="{BB962C8B-B14F-4D97-AF65-F5344CB8AC3E}">
        <p14:creationId xmlns:p14="http://schemas.microsoft.com/office/powerpoint/2010/main" val="3228717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linical Pictures, Title/Content/Picture">
    <p:bg>
      <p:bgRef idx="1001">
        <a:schemeClr val="bg1"/>
      </p:bgRef>
    </p:bg>
    <p:spTree>
      <p:nvGrpSpPr>
        <p:cNvPr id="1" name=""/>
        <p:cNvGrpSpPr/>
        <p:nvPr/>
      </p:nvGrpSpPr>
      <p:grpSpPr>
        <a:xfrm>
          <a:off x="0" y="0"/>
          <a:ext cx="0" cy="0"/>
          <a:chOff x="0" y="0"/>
          <a:chExt cx="0" cy="0"/>
        </a:xfrm>
      </p:grpSpPr>
      <p:sp>
        <p:nvSpPr>
          <p:cNvPr id="3" name="Headline"/>
          <p:cNvSpPr>
            <a:spLocks noGrp="1"/>
          </p:cNvSpPr>
          <p:nvPr>
            <p:ph type="title" hasCustomPrompt="1"/>
          </p:nvPr>
        </p:nvSpPr>
        <p:spPr>
          <a:xfrm>
            <a:off x="539999" y="219599"/>
            <a:ext cx="9212400" cy="832913"/>
          </a:xfrm>
        </p:spPr>
        <p:txBody>
          <a:bodyPr/>
          <a:lstStyle>
            <a:lvl1pPr>
              <a:defRPr b="0">
                <a:solidFill>
                  <a:schemeClr val="tx2"/>
                </a:solidFill>
              </a:defRPr>
            </a:lvl1pPr>
          </a:lstStyle>
          <a:p>
            <a:r>
              <a:rPr lang="en-US" noProof="0"/>
              <a:t>Title SH-Bree-Headline 27 pt</a:t>
            </a:r>
            <a:br>
              <a:rPr lang="en-US" noProof="0"/>
            </a:br>
            <a:r>
              <a:rPr lang="en-US" noProof="0"/>
              <a:t>Optionally switch to white for second line</a:t>
            </a:r>
            <a:endParaRPr lang="de-DE"/>
          </a:p>
        </p:txBody>
      </p:sp>
      <p:sp>
        <p:nvSpPr>
          <p:cNvPr id="10" name="Content">
            <a:extLst>
              <a:ext uri="{FF2B5EF4-FFF2-40B4-BE49-F238E27FC236}">
                <a16:creationId xmlns:a16="http://schemas.microsoft.com/office/drawing/2014/main" id="{9F588DA8-B417-4AA8-9930-A6744CC61E9B}"/>
              </a:ext>
            </a:extLst>
          </p:cNvPr>
          <p:cNvSpPr>
            <a:spLocks noGrp="1"/>
          </p:cNvSpPr>
          <p:nvPr>
            <p:ph sz="quarter" idx="21" hasCustomPrompt="1"/>
          </p:nvPr>
        </p:nvSpPr>
        <p:spPr>
          <a:xfrm>
            <a:off x="539999" y="1619250"/>
            <a:ext cx="6573600" cy="2308324"/>
          </a:xfrm>
        </p:spPr>
        <p:txBody>
          <a:bodyPr>
            <a:spAutoFit/>
          </a:bodyPr>
          <a:lstStyle>
            <a:lvl1pPr>
              <a:spcAft>
                <a:spcPts val="0"/>
              </a:spcAft>
              <a:defRPr sz="1600">
                <a:solidFill>
                  <a:schemeClr val="tx1"/>
                </a:solidFill>
              </a:defRPr>
            </a:lvl1pPr>
            <a:lvl2pPr>
              <a:defRPr sz="1600">
                <a:solidFill>
                  <a:schemeClr val="tx1"/>
                </a:solidFill>
              </a:defRPr>
            </a:lvl2pPr>
            <a:lvl3pPr>
              <a:buClr>
                <a:schemeClr val="tx2"/>
              </a:buClr>
              <a:defRPr sz="1600">
                <a:solidFill>
                  <a:schemeClr val="tx1"/>
                </a:solidFill>
              </a:defRPr>
            </a:lvl3pPr>
            <a:lvl4pPr>
              <a:buClr>
                <a:schemeClr val="tx2"/>
              </a:buClr>
              <a:defRPr sz="1600">
                <a:solidFill>
                  <a:schemeClr val="tx1"/>
                </a:solidFill>
              </a:defRPr>
            </a:lvl4pPr>
            <a:lvl5pPr>
              <a:buClr>
                <a:schemeClr val="tx2"/>
              </a:buClr>
              <a:defRPr sz="1600">
                <a:solidFill>
                  <a:schemeClr val="tx1"/>
                </a:solidFill>
              </a:defRPr>
            </a:lvl5pPr>
            <a:lvl6pPr>
              <a:buClr>
                <a:schemeClr val="tx2"/>
              </a:buClr>
              <a:defRPr sz="1600">
                <a:solidFill>
                  <a:schemeClr val="tx1"/>
                </a:solidFill>
              </a:defRPr>
            </a:lvl6pPr>
            <a:lvl7pPr>
              <a:buClr>
                <a:schemeClr val="tx2"/>
              </a:buClr>
              <a:defRPr sz="1600">
                <a:solidFill>
                  <a:schemeClr val="tx1"/>
                </a:solidFill>
              </a:defRPr>
            </a:lvl7pPr>
            <a:lvl8pPr>
              <a:buClr>
                <a:schemeClr val="tx2"/>
              </a:buClr>
              <a:defRPr sz="1600">
                <a:solidFill>
                  <a:schemeClr val="tx1"/>
                </a:solidFill>
              </a:defRPr>
            </a:lvl8pPr>
            <a:lvl9pPr>
              <a:spcBef>
                <a:spcPts val="1200"/>
              </a:spcBef>
              <a:defRPr sz="1200">
                <a:solidFill>
                  <a:schemeClr val="tx1"/>
                </a:solidFill>
              </a:defRPr>
            </a:lvl9pPr>
          </a:lstStyle>
          <a:p>
            <a:pPr lvl="0"/>
            <a:r>
              <a:rPr lang="en-US" noProof="0"/>
              <a:t>Headline Calibri Bold 16 pt</a:t>
            </a:r>
          </a:p>
          <a:p>
            <a:pPr lvl="1"/>
            <a:r>
              <a:rPr lang="en-US" noProof="0"/>
              <a:t>Text Calibri 16 pt</a:t>
            </a:r>
          </a:p>
          <a:p>
            <a:pPr lvl="2"/>
            <a:r>
              <a:rPr lang="en-US" noProof="0"/>
              <a:t>Text Calibri 16 pt</a:t>
            </a:r>
          </a:p>
          <a:p>
            <a:pPr lvl="3"/>
            <a:r>
              <a:rPr lang="en-US" noProof="0"/>
              <a:t>Text Calibri 16 pt</a:t>
            </a:r>
          </a:p>
          <a:p>
            <a:pPr lvl="4"/>
            <a:r>
              <a:rPr lang="en-US" noProof="0"/>
              <a:t>Text Calibri 16 pt</a:t>
            </a:r>
          </a:p>
          <a:p>
            <a:pPr lvl="5"/>
            <a:r>
              <a:rPr lang="en-US" noProof="0"/>
              <a:t>Text Calibri 16 pt</a:t>
            </a:r>
          </a:p>
          <a:p>
            <a:pPr lvl="6"/>
            <a:r>
              <a:rPr lang="en-US" noProof="0"/>
              <a:t>Text Calibri 16 pt</a:t>
            </a:r>
          </a:p>
          <a:p>
            <a:pPr lvl="7"/>
            <a:r>
              <a:rPr lang="en-US" noProof="0"/>
              <a:t>Text Calibri 16 pt</a:t>
            </a:r>
          </a:p>
          <a:p>
            <a:pPr lvl="8"/>
            <a:r>
              <a:rPr lang="en-US" noProof="0"/>
              <a:t>Text Calibri 12 pt</a:t>
            </a:r>
          </a:p>
        </p:txBody>
      </p:sp>
      <p:sp>
        <p:nvSpPr>
          <p:cNvPr id="19" name="Footnote">
            <a:extLst>
              <a:ext uri="{C183D7F6-B498-43B3-948B-1728B52AA6E4}">
                <adec:decorative xmlns:adec="http://schemas.microsoft.com/office/drawing/2017/decorative" val="1"/>
              </a:ext>
            </a:extLst>
          </p:cNvPr>
          <p:cNvSpPr>
            <a:spLocks noGrp="1"/>
          </p:cNvSpPr>
          <p:nvPr>
            <p:ph type="body" sz="quarter" idx="15" hasCustomPrompt="1"/>
          </p:nvPr>
        </p:nvSpPr>
        <p:spPr>
          <a:xfrm>
            <a:off x="540000" y="6297348"/>
            <a:ext cx="4510800" cy="360000"/>
          </a:xfrm>
        </p:spPr>
        <p:txBody>
          <a:bodyPr anchor="b" anchorCtr="0">
            <a:noAutofit/>
          </a:bodyPr>
          <a:lstStyle>
            <a:lvl1pPr>
              <a:lnSpc>
                <a:spcPct val="100000"/>
              </a:lnSpc>
              <a:defRPr sz="1000" b="0">
                <a:solidFill>
                  <a:schemeClr val="tx1"/>
                </a:solidFill>
              </a:defRPr>
            </a:lvl1pPr>
          </a:lstStyle>
          <a:p>
            <a:r>
              <a:rPr lang="en-US"/>
              <a:t>Click to add footnote</a:t>
            </a:r>
            <a:br>
              <a:rPr lang="en-US"/>
            </a:br>
            <a:r>
              <a:rPr lang="en-US"/>
              <a:t>second line</a:t>
            </a:r>
          </a:p>
        </p:txBody>
      </p:sp>
      <p:pic>
        <p:nvPicPr>
          <p:cNvPr id="11" name="Siemens Healthineers Logo">
            <a:extLst>
              <a:ext uri="{FF2B5EF4-FFF2-40B4-BE49-F238E27FC236}">
                <a16:creationId xmlns:a16="http://schemas.microsoft.com/office/drawing/2014/main" id="{879F2ACA-89D4-882C-B086-231BC2A48A51}"/>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userDrawn="1"/>
        </p:nvPicPr>
        <p:blipFill>
          <a:blip>
            <a:extLst>
              <a:ext uri="{96DAC541-7B7A-43D3-8B79-37D633B846F1}">
                <asvg:svgBlip xmlns:asvg="http://schemas.microsoft.com/office/drawing/2016/SVG/main" r:embed="rId2"/>
              </a:ext>
            </a:extLst>
          </a:blip>
          <a:srcRect/>
          <a:stretch/>
        </p:blipFill>
        <p:spPr bwMode="black">
          <a:xfrm>
            <a:off x="10440000" y="281267"/>
            <a:ext cx="1440000" cy="338400"/>
          </a:xfrm>
          <a:prstGeom prst="rect">
            <a:avLst/>
          </a:prstGeom>
        </p:spPr>
      </p:pic>
      <p:sp>
        <p:nvSpPr>
          <p:cNvPr id="8" name="Picture placeholder" descr="Thematic image or video">
            <a:extLst>
              <a:ext uri="{FF2B5EF4-FFF2-40B4-BE49-F238E27FC236}">
                <a16:creationId xmlns:a16="http://schemas.microsoft.com/office/drawing/2014/main" id="{52C62DF1-15C2-4184-A4A8-1D85A6A7CF0E}"/>
              </a:ext>
            </a:extLst>
          </p:cNvPr>
          <p:cNvSpPr>
            <a:spLocks noGrp="1" noChangeAspect="1"/>
          </p:cNvSpPr>
          <p:nvPr>
            <p:ph type="pic" sz="quarter" idx="20" hasCustomPrompt="1"/>
          </p:nvPr>
        </p:nvSpPr>
        <p:spPr>
          <a:xfrm>
            <a:off x="8056800" y="1619250"/>
            <a:ext cx="3571200" cy="4573588"/>
          </a:xfrm>
          <a:noFill/>
        </p:spPr>
        <p:txBody>
          <a:bodyPr lIns="180000" tIns="180000" rIns="180000" bIns="180000"/>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solidFill>
                  <a:schemeClr val="tx1"/>
                </a:solidFill>
              </a:defRPr>
            </a:lvl1pPr>
          </a:lstStyle>
          <a:p>
            <a:r>
              <a:rPr lang="en-US"/>
              <a:t>Insert picture or video.</a:t>
            </a:r>
          </a:p>
        </p:txBody>
      </p:sp>
      <p:sp>
        <p:nvSpPr>
          <p:cNvPr id="5" name="Date Placeholder 4">
            <a:extLst>
              <a:ext uri="{FF2B5EF4-FFF2-40B4-BE49-F238E27FC236}">
                <a16:creationId xmlns:a16="http://schemas.microsoft.com/office/drawing/2014/main" id="{A375EB55-FAF0-3F95-35B6-E76F3039CA43}"/>
              </a:ext>
              <a:ext uri="{C183D7F6-B498-43B3-948B-1728B52AA6E4}">
                <adec:decorative xmlns:adec="http://schemas.microsoft.com/office/drawing/2017/decorative" val="1"/>
              </a:ext>
            </a:extLst>
          </p:cNvPr>
          <p:cNvSpPr>
            <a:spLocks noGrp="1"/>
          </p:cNvSpPr>
          <p:nvPr>
            <p:ph type="dt" sz="half" idx="22"/>
          </p:nvPr>
        </p:nvSpPr>
        <p:spPr/>
        <p:txBody>
          <a:bodyPr/>
          <a:lstStyle/>
          <a:p>
            <a:pPr algn="r"/>
            <a:r>
              <a:rPr lang="de-DE"/>
              <a:t>Restricted © Siemens Healthineers</a:t>
            </a:r>
            <a:endParaRPr lang="en-US"/>
          </a:p>
        </p:txBody>
      </p:sp>
      <p:sp>
        <p:nvSpPr>
          <p:cNvPr id="6" name="Footer Placeholder 5">
            <a:extLst>
              <a:ext uri="{FF2B5EF4-FFF2-40B4-BE49-F238E27FC236}">
                <a16:creationId xmlns:a16="http://schemas.microsoft.com/office/drawing/2014/main" id="{570FD0B7-8A0B-9D62-2532-778BD7D8F0A0}"/>
              </a:ext>
              <a:ext uri="{C183D7F6-B498-43B3-948B-1728B52AA6E4}">
                <adec:decorative xmlns:adec="http://schemas.microsoft.com/office/drawing/2017/decorative" val="1"/>
              </a:ext>
            </a:extLst>
          </p:cNvPr>
          <p:cNvSpPr>
            <a:spLocks noGrp="1"/>
          </p:cNvSpPr>
          <p:nvPr>
            <p:ph type="ftr" sz="quarter" idx="23"/>
          </p:nvPr>
        </p:nvSpPr>
        <p:spPr/>
        <p:txBody>
          <a:bodyPr/>
          <a:lstStyle/>
          <a:p>
            <a:r>
              <a:rPr lang="en-US"/>
              <a:t>Author | Department</a:t>
            </a:r>
          </a:p>
        </p:txBody>
      </p:sp>
      <p:sp>
        <p:nvSpPr>
          <p:cNvPr id="7" name="Slide Number Placeholder 6">
            <a:extLst>
              <a:ext uri="{FF2B5EF4-FFF2-40B4-BE49-F238E27FC236}">
                <a16:creationId xmlns:a16="http://schemas.microsoft.com/office/drawing/2014/main" id="{D5536354-F50B-8B54-1AEF-C2D558C69AC8}"/>
              </a:ext>
              <a:ext uri="{C183D7F6-B498-43B3-948B-1728B52AA6E4}">
                <adec:decorative xmlns:adec="http://schemas.microsoft.com/office/drawing/2017/decorative" val="1"/>
              </a:ext>
            </a:extLst>
          </p:cNvPr>
          <p:cNvSpPr>
            <a:spLocks noGrp="1"/>
          </p:cNvSpPr>
          <p:nvPr>
            <p:ph type="sldNum" sz="quarter" idx="24"/>
          </p:nvPr>
        </p:nvSpPr>
        <p:spPr/>
        <p:txBody>
          <a:bodyPr/>
          <a:lstStyle/>
          <a:p>
            <a:fld id="{42B424FB-C8CA-40D0-9E9F-83B6197CB6E7}" type="slidenum">
              <a:rPr lang="en-US" smtClean="0"/>
              <a:pPr/>
              <a:t>‹#›</a:t>
            </a:fld>
            <a:endParaRPr lang="en-US" b="1"/>
          </a:p>
        </p:txBody>
      </p:sp>
    </p:spTree>
    <p:extLst>
      <p:ext uri="{BB962C8B-B14F-4D97-AF65-F5344CB8AC3E}">
        <p14:creationId xmlns:p14="http://schemas.microsoft.com/office/powerpoint/2010/main" val="1775897362"/>
      </p:ext>
    </p:extLst>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 Title Picture (S) Black">
    <p:spTree>
      <p:nvGrpSpPr>
        <p:cNvPr id="1" name=""/>
        <p:cNvGrpSpPr/>
        <p:nvPr/>
      </p:nvGrpSpPr>
      <p:grpSpPr>
        <a:xfrm>
          <a:off x="0" y="0"/>
          <a:ext cx="0" cy="0"/>
          <a:chOff x="0" y="0"/>
          <a:chExt cx="0" cy="0"/>
        </a:xfrm>
      </p:grpSpPr>
      <p:sp>
        <p:nvSpPr>
          <p:cNvPr id="2" name="Headline"/>
          <p:cNvSpPr>
            <a:spLocks noGrp="1"/>
          </p:cNvSpPr>
          <p:nvPr>
            <p:ph type="ctrTitle" hasCustomPrompt="1"/>
          </p:nvPr>
        </p:nvSpPr>
        <p:spPr>
          <a:xfrm>
            <a:off x="540000" y="2160000"/>
            <a:ext cx="5461200" cy="2160000"/>
          </a:xfrm>
        </p:spPr>
        <p:txBody>
          <a:bodyPr lIns="0" tIns="0" rIns="0" bIns="0" anchor="b" anchorCtr="0">
            <a:noAutofit/>
          </a:bodyPr>
          <a:lstStyle>
            <a:lvl1pPr algn="l">
              <a:lnSpc>
                <a:spcPct val="92000"/>
              </a:lnSpc>
              <a:defRPr sz="5200" b="0">
                <a:solidFill>
                  <a:schemeClr val="tx2"/>
                </a:solidFill>
                <a:latin typeface="Calibri" panose="020F0502020204030204" pitchFamily="34" charset="0"/>
              </a:defRPr>
            </a:lvl1pPr>
          </a:lstStyle>
          <a:p>
            <a:r>
              <a:rPr lang="en-US" dirty="0"/>
              <a:t>SH-Bree-Headline up to 60 pt</a:t>
            </a:r>
          </a:p>
        </p:txBody>
      </p:sp>
      <p:sp>
        <p:nvSpPr>
          <p:cNvPr id="3" name="Subhead"/>
          <p:cNvSpPr>
            <a:spLocks noGrp="1"/>
          </p:cNvSpPr>
          <p:nvPr>
            <p:ph type="subTitle" idx="1" hasCustomPrompt="1"/>
          </p:nvPr>
        </p:nvSpPr>
        <p:spPr bwMode="black">
          <a:xfrm>
            <a:off x="540001" y="4320000"/>
            <a:ext cx="3574800" cy="611191"/>
          </a:xfrm>
        </p:spPr>
        <p:txBody>
          <a:bodyPr lIns="0" tIns="270000" rIns="0" bIns="0" anchor="t" anchorCtr="0">
            <a:sp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2200" b="0" baseline="0">
                <a:solidFill>
                  <a:schemeClr val="tx1"/>
                </a:solidFill>
                <a:latin typeface="+mn-lt"/>
              </a:defRPr>
            </a:lvl1pPr>
            <a:lvl2pPr marL="0" indent="0" algn="l">
              <a:buNone/>
              <a:defRPr sz="2000">
                <a:solidFill>
                  <a:schemeClr val="tx1">
                    <a:tint val="75000"/>
                  </a:schemeClr>
                </a:solidFill>
              </a:defRPr>
            </a:lvl2pPr>
            <a:lvl3pPr marL="0" indent="0" algn="l">
              <a:buNone/>
              <a:defRPr>
                <a:solidFill>
                  <a:schemeClr val="tx1">
                    <a:tint val="75000"/>
                  </a:schemeClr>
                </a:solidFill>
              </a:defRPr>
            </a:lvl3pPr>
            <a:lvl4pPr marL="0" indent="0" algn="l">
              <a:buNone/>
              <a:defRPr sz="2200" b="1">
                <a:solidFill>
                  <a:schemeClr val="tx1">
                    <a:tint val="75000"/>
                  </a:schemeClr>
                </a:solidFill>
              </a:defRPr>
            </a:lvl4pPr>
            <a:lvl5pPr marL="0" indent="0" algn="l">
              <a:buNone/>
              <a:defRPr sz="2000" b="1">
                <a:solidFill>
                  <a:schemeClr val="tx1">
                    <a:tint val="75000"/>
                  </a:schemeClr>
                </a:solidFill>
              </a:defRPr>
            </a:lvl5pPr>
            <a:lvl6pPr marL="0" indent="0" algn="l">
              <a:buNone/>
              <a:defRPr b="1">
                <a:solidFill>
                  <a:schemeClr val="tx1">
                    <a:tint val="75000"/>
                  </a:schemeClr>
                </a:solidFill>
              </a:defRPr>
            </a:lvl6pPr>
            <a:lvl7pPr marL="0" indent="0" algn="l">
              <a:buNone/>
              <a:defRPr sz="2200">
                <a:solidFill>
                  <a:schemeClr val="bg2"/>
                </a:solidFill>
              </a:defRPr>
            </a:lvl7pPr>
            <a:lvl8pPr marL="0" indent="0" algn="l">
              <a:buNone/>
              <a:defRPr sz="2000">
                <a:solidFill>
                  <a:schemeClr val="bg2"/>
                </a:solidFill>
              </a:defRPr>
            </a:lvl8pPr>
            <a:lvl9pPr marL="0" indent="0" algn="l">
              <a:spcBef>
                <a:spcPts val="0"/>
              </a:spcBef>
              <a:buNone/>
              <a:defRPr sz="1800">
                <a:solidFill>
                  <a:schemeClr val="bg2"/>
                </a:solidFill>
              </a:defRPr>
            </a:lvl9pPr>
          </a:lstStyle>
          <a:p>
            <a:pPr lvl="0"/>
            <a:r>
              <a:rPr lang="en-US"/>
              <a:t>Subheadline Calibri </a:t>
            </a:r>
            <a:r>
              <a:rPr lang="en-US" noProof="0"/>
              <a:t>22 pt</a:t>
            </a:r>
          </a:p>
        </p:txBody>
      </p:sp>
      <p:sp>
        <p:nvSpPr>
          <p:cNvPr id="22" name="Presenter"/>
          <p:cNvSpPr>
            <a:spLocks noGrp="1"/>
          </p:cNvSpPr>
          <p:nvPr>
            <p:ph type="body" sz="quarter" idx="10" hasCustomPrompt="1"/>
          </p:nvPr>
        </p:nvSpPr>
        <p:spPr>
          <a:xfrm>
            <a:off x="540000" y="4932000"/>
            <a:ext cx="3574800" cy="612645"/>
          </a:xfrm>
        </p:spPr>
        <p:txBody>
          <a:bodyPr lIns="0" tIns="180000" rIns="0" bIns="0" anchor="t" anchorCtr="0">
            <a:spAutoFit/>
          </a:bodyPr>
          <a:lstStyle>
            <a:lvl1pPr marL="0" indent="0">
              <a:lnSpc>
                <a:spcPct val="100000"/>
              </a:lnSpc>
              <a:spcBef>
                <a:spcPts val="0"/>
              </a:spcBef>
              <a:buNone/>
              <a:defRPr sz="1400" b="0">
                <a:solidFill>
                  <a:schemeClr val="tx1"/>
                </a:solidFill>
              </a:defRPr>
            </a:lvl1pPr>
            <a:lvl2pPr>
              <a:defRPr sz="1600"/>
            </a:lvl2pPr>
            <a:lvl3pPr>
              <a:buClr>
                <a:schemeClr val="tx2"/>
              </a:buClr>
              <a:defRPr sz="1600"/>
            </a:lvl3pPr>
            <a:lvl4pPr>
              <a:buClr>
                <a:schemeClr val="tx2"/>
              </a:buClr>
              <a:defRPr sz="1600"/>
            </a:lvl4pPr>
            <a:lvl5pPr>
              <a:buClr>
                <a:schemeClr val="tx2"/>
              </a:buClr>
              <a:defRPr sz="1600"/>
            </a:lvl5pPr>
            <a:lvl6pPr>
              <a:buClr>
                <a:schemeClr val="tx2"/>
              </a:buClr>
              <a:defRPr sz="1600"/>
            </a:lvl6pPr>
            <a:lvl7pPr>
              <a:buClr>
                <a:schemeClr val="tx2"/>
              </a:buClr>
              <a:defRPr sz="1600"/>
            </a:lvl7pPr>
            <a:lvl8pPr>
              <a:buClr>
                <a:schemeClr val="tx2"/>
              </a:buClr>
              <a:defRPr sz="1600"/>
            </a:lvl8pPr>
          </a:lstStyle>
          <a:p>
            <a:pPr lvl="0"/>
            <a:r>
              <a:rPr lang="en-US" noProof="0"/>
              <a:t>Presenter Calibri 14 pt</a:t>
            </a:r>
            <a:br>
              <a:rPr lang="en-US" noProof="0"/>
            </a:br>
            <a:r>
              <a:rPr lang="en-US" noProof="0"/>
              <a:t>English, month year</a:t>
            </a:r>
          </a:p>
        </p:txBody>
      </p:sp>
      <p:sp>
        <p:nvSpPr>
          <p:cNvPr id="89" name="Key visual" descr="Key visual">
            <a:extLst>
              <a:ext uri="{FF2B5EF4-FFF2-40B4-BE49-F238E27FC236}">
                <a16:creationId xmlns:a16="http://schemas.microsoft.com/office/drawing/2014/main" id="{9AF47493-679E-6C3B-8779-96DED9975241}"/>
              </a:ext>
            </a:extLst>
          </p:cNvPr>
          <p:cNvSpPr>
            <a:spLocks noGrp="1"/>
          </p:cNvSpPr>
          <p:nvPr>
            <p:ph type="pic" sz="quarter" idx="12" hasCustomPrompt="1"/>
          </p:nvPr>
        </p:nvSpPr>
        <p:spPr bwMode="auto">
          <a:xfrm>
            <a:off x="7115174" y="-1"/>
            <a:ext cx="5052825" cy="6858000"/>
          </a:xfrm>
          <a:noFill/>
        </p:spPr>
        <p:txBody>
          <a:bodyPr lIns="180000" tIns="396000" rIns="144000" bIns="108000"/>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lvl1pPr>
            <a:lvl2pPr>
              <a:defRPr/>
            </a:lvl2pPr>
          </a:lstStyle>
          <a:p>
            <a:r>
              <a:rPr lang="en-US"/>
              <a:t>Insert title picture or video.</a:t>
            </a:r>
            <a:br>
              <a:rPr lang="en-US"/>
            </a:br>
            <a:br>
              <a:rPr lang="en-US"/>
            </a:br>
            <a:r>
              <a:rPr lang="en-US"/>
              <a:t>Alternatively, delete the media frame </a:t>
            </a:r>
            <a:br>
              <a:rPr lang="en-US"/>
            </a:br>
            <a:r>
              <a:rPr lang="en-US"/>
              <a:t>to get a plain text title.</a:t>
            </a:r>
          </a:p>
        </p:txBody>
      </p:sp>
      <p:pic>
        <p:nvPicPr>
          <p:cNvPr id="8" name="Siemens Healthineers Logo">
            <a:extLst>
              <a:ext uri="{FF2B5EF4-FFF2-40B4-BE49-F238E27FC236}">
                <a16:creationId xmlns:a16="http://schemas.microsoft.com/office/drawing/2014/main" id="{884B4F77-AE59-DC63-E863-657729A96D0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a:extLst>
              <a:ext uri="{96DAC541-7B7A-43D3-8B79-37D633B846F1}">
                <asvg:svgBlip xmlns:asvg="http://schemas.microsoft.com/office/drawing/2016/SVG/main" r:embed="rId2"/>
              </a:ext>
            </a:extLst>
          </a:blip>
          <a:srcRect/>
          <a:stretch/>
        </p:blipFill>
        <p:spPr bwMode="black">
          <a:xfrm>
            <a:off x="540000" y="485999"/>
            <a:ext cx="2437200" cy="572742"/>
          </a:xfrm>
          <a:prstGeom prst="rect">
            <a:avLst/>
          </a:prstGeom>
        </p:spPr>
      </p:pic>
      <p:sp>
        <p:nvSpPr>
          <p:cNvPr id="5" name="Date Placeholder 4">
            <a:extLst>
              <a:ext uri="{FF2B5EF4-FFF2-40B4-BE49-F238E27FC236}">
                <a16:creationId xmlns:a16="http://schemas.microsoft.com/office/drawing/2014/main" id="{1FC214C3-0B6D-82B1-0703-25C3D6EB0DF2}"/>
              </a:ext>
              <a:ext uri="{C183D7F6-B498-43B3-948B-1728B52AA6E4}">
                <adec:decorative xmlns:adec="http://schemas.microsoft.com/office/drawing/2017/decorative" val="1"/>
              </a:ext>
            </a:extLst>
          </p:cNvPr>
          <p:cNvSpPr>
            <a:spLocks noGrp="1"/>
          </p:cNvSpPr>
          <p:nvPr>
            <p:ph type="dt" sz="half" idx="13"/>
          </p:nvPr>
        </p:nvSpPr>
        <p:spPr/>
        <p:txBody>
          <a:bodyPr/>
          <a:lstStyle>
            <a:lvl1pPr>
              <a:defRPr>
                <a:solidFill>
                  <a:schemeClr val="tx1"/>
                </a:solidFill>
              </a:defRPr>
            </a:lvl1pPr>
          </a:lstStyle>
          <a:p>
            <a:r>
              <a:rPr lang="de-DE"/>
              <a:t>Restricted © Siemens Healthineers</a:t>
            </a:r>
            <a:endParaRPr lang="en-US"/>
          </a:p>
        </p:txBody>
      </p:sp>
      <p:sp>
        <p:nvSpPr>
          <p:cNvPr id="6" name="Footer Placeholder 5">
            <a:extLst>
              <a:ext uri="{FF2B5EF4-FFF2-40B4-BE49-F238E27FC236}">
                <a16:creationId xmlns:a16="http://schemas.microsoft.com/office/drawing/2014/main" id="{C8D96B10-09F4-B12E-95B8-B74979ADF8B2}"/>
              </a:ext>
              <a:ext uri="{C183D7F6-B498-43B3-948B-1728B52AA6E4}">
                <adec:decorative xmlns:adec="http://schemas.microsoft.com/office/drawing/2017/decorative" val="1"/>
              </a:ext>
            </a:extLst>
          </p:cNvPr>
          <p:cNvSpPr>
            <a:spLocks noGrp="1"/>
          </p:cNvSpPr>
          <p:nvPr>
            <p:ph type="ftr" sz="quarter" idx="14"/>
          </p:nvPr>
        </p:nvSpPr>
        <p:spPr/>
        <p:txBody>
          <a:bodyPr/>
          <a:lstStyle>
            <a:lvl1pPr>
              <a:defRPr>
                <a:solidFill>
                  <a:schemeClr val="tx1"/>
                </a:solidFill>
              </a:defRPr>
            </a:lvl1pPr>
          </a:lstStyle>
          <a:p>
            <a:r>
              <a:rPr lang="en-US"/>
              <a:t>Author | Department</a:t>
            </a:r>
          </a:p>
        </p:txBody>
      </p:sp>
      <p:sp>
        <p:nvSpPr>
          <p:cNvPr id="7" name="Slide Number Placeholder 6">
            <a:extLst>
              <a:ext uri="{FF2B5EF4-FFF2-40B4-BE49-F238E27FC236}">
                <a16:creationId xmlns:a16="http://schemas.microsoft.com/office/drawing/2014/main" id="{257C03C2-7260-7930-557D-048E1A4A5FBB}"/>
              </a:ext>
              <a:ext uri="{C183D7F6-B498-43B3-948B-1728B52AA6E4}">
                <adec:decorative xmlns:adec="http://schemas.microsoft.com/office/drawing/2017/decorative" val="1"/>
              </a:ext>
            </a:extLst>
          </p:cNvPr>
          <p:cNvSpPr>
            <a:spLocks noGrp="1"/>
          </p:cNvSpPr>
          <p:nvPr>
            <p:ph type="sldNum" sz="quarter" idx="15"/>
          </p:nvPr>
        </p:nvSpPr>
        <p:spPr/>
        <p:txBody>
          <a:bodyPr/>
          <a:lstStyle>
            <a:lvl1pPr>
              <a:defRPr>
                <a:solidFill>
                  <a:schemeClr val="tx1"/>
                </a:solidFill>
              </a:defRPr>
            </a:lvl1pPr>
          </a:lstStyle>
          <a:p>
            <a:fld id="{42B424FB-C8CA-40D0-9E9F-83B6197CB6E7}" type="slidenum">
              <a:rPr lang="en-US" smtClean="0"/>
              <a:pPr/>
              <a:t>‹#›</a:t>
            </a:fld>
            <a:endParaRPr lang="en-US"/>
          </a:p>
        </p:txBody>
      </p:sp>
    </p:spTree>
    <p:extLst>
      <p:ext uri="{BB962C8B-B14F-4D97-AF65-F5344CB8AC3E}">
        <p14:creationId xmlns:p14="http://schemas.microsoft.com/office/powerpoint/2010/main" val="1640133604"/>
      </p:ext>
    </p:extLst>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Slide, Text and Picture White">
    <p:spTree>
      <p:nvGrpSpPr>
        <p:cNvPr id="1" name=""/>
        <p:cNvGrpSpPr/>
        <p:nvPr/>
      </p:nvGrpSpPr>
      <p:grpSpPr>
        <a:xfrm>
          <a:off x="0" y="0"/>
          <a:ext cx="0" cy="0"/>
          <a:chOff x="0" y="0"/>
          <a:chExt cx="0" cy="0"/>
        </a:xfrm>
      </p:grpSpPr>
      <p:sp>
        <p:nvSpPr>
          <p:cNvPr id="13" name="Headline"/>
          <p:cNvSpPr>
            <a:spLocks noGrp="1"/>
          </p:cNvSpPr>
          <p:nvPr>
            <p:ph type="title" hasCustomPrompt="1"/>
          </p:nvPr>
        </p:nvSpPr>
        <p:spPr>
          <a:xfrm>
            <a:off x="540000" y="219599"/>
            <a:ext cx="9210425" cy="832913"/>
          </a:xfrm>
        </p:spPr>
        <p:txBody>
          <a:bodyPr/>
          <a:lstStyle>
            <a:lvl1pPr>
              <a:defRPr b="0"/>
            </a:lvl1pPr>
          </a:lstStyle>
          <a:p>
            <a:r>
              <a:rPr lang="en-US" noProof="0"/>
              <a:t>Title SH-Bree-Headline 27 pt</a:t>
            </a:r>
            <a:br>
              <a:rPr lang="en-US" noProof="0"/>
            </a:br>
            <a:r>
              <a:rPr lang="en-US" noProof="0"/>
              <a:t>Optionally switch to black for second line</a:t>
            </a:r>
          </a:p>
        </p:txBody>
      </p:sp>
      <p:sp>
        <p:nvSpPr>
          <p:cNvPr id="5" name="Content">
            <a:extLst>
              <a:ext uri="{FF2B5EF4-FFF2-40B4-BE49-F238E27FC236}">
                <a16:creationId xmlns:a16="http://schemas.microsoft.com/office/drawing/2014/main" id="{9C6F4BCA-FA11-41BC-899F-4225802B0BFB}"/>
              </a:ext>
            </a:extLst>
          </p:cNvPr>
          <p:cNvSpPr>
            <a:spLocks noGrp="1"/>
          </p:cNvSpPr>
          <p:nvPr>
            <p:ph sz="quarter" idx="19" hasCustomPrompt="1"/>
          </p:nvPr>
        </p:nvSpPr>
        <p:spPr>
          <a:xfrm>
            <a:off x="539999" y="1623600"/>
            <a:ext cx="6575175" cy="2308324"/>
          </a:xfrm>
        </p:spPr>
        <p:txBody>
          <a:bodyPr>
            <a:spAutoFit/>
          </a:bodyPr>
          <a:lstStyle>
            <a:lvl1pPr>
              <a:spcAft>
                <a:spcPts val="0"/>
              </a:spcAft>
              <a:defRPr sz="1600"/>
            </a:lvl1pPr>
            <a:lvl2pPr>
              <a:defRPr sz="1600"/>
            </a:lvl2pPr>
            <a:lvl3pPr>
              <a:buClr>
                <a:schemeClr val="bg2"/>
              </a:buClr>
              <a:defRPr sz="1600"/>
            </a:lvl3pPr>
            <a:lvl4pPr>
              <a:buClr>
                <a:schemeClr val="bg2"/>
              </a:buClr>
              <a:defRPr sz="1600"/>
            </a:lvl4pPr>
            <a:lvl5pPr>
              <a:buClr>
                <a:schemeClr val="bg2"/>
              </a:buClr>
              <a:defRPr sz="1600"/>
            </a:lvl5pPr>
            <a:lvl6pPr>
              <a:buClr>
                <a:schemeClr val="bg2"/>
              </a:buClr>
              <a:defRPr sz="1600"/>
            </a:lvl6pPr>
            <a:lvl7pPr>
              <a:buClr>
                <a:schemeClr val="bg2"/>
              </a:buClr>
              <a:defRPr sz="1600"/>
            </a:lvl7pPr>
            <a:lvl8pPr>
              <a:buClr>
                <a:schemeClr val="bg2"/>
              </a:buClr>
              <a:defRPr sz="1600"/>
            </a:lvl8pPr>
            <a:lvl9pPr>
              <a:spcBef>
                <a:spcPts val="1200"/>
              </a:spcBef>
              <a:defRPr sz="1200"/>
            </a:lvl9pPr>
          </a:lstStyle>
          <a:p>
            <a:pPr lvl="0"/>
            <a:r>
              <a:rPr lang="en-US" noProof="0"/>
              <a:t>Headline Calibri Bold 16 pt</a:t>
            </a:r>
          </a:p>
          <a:p>
            <a:pPr lvl="1"/>
            <a:r>
              <a:rPr lang="en-US" noProof="0"/>
              <a:t>Text Calibri 16 pt</a:t>
            </a:r>
          </a:p>
          <a:p>
            <a:pPr lvl="2"/>
            <a:r>
              <a:rPr lang="en-US" noProof="0"/>
              <a:t>Text Calibri 16 pt</a:t>
            </a:r>
          </a:p>
          <a:p>
            <a:pPr lvl="3"/>
            <a:r>
              <a:rPr lang="en-US" noProof="0"/>
              <a:t>Text Calibri 16 pt</a:t>
            </a:r>
          </a:p>
          <a:p>
            <a:pPr lvl="4"/>
            <a:r>
              <a:rPr lang="en-US" noProof="0"/>
              <a:t>Text Calibri 16 pt</a:t>
            </a:r>
          </a:p>
          <a:p>
            <a:pPr lvl="5"/>
            <a:r>
              <a:rPr lang="en-US" noProof="0"/>
              <a:t>Text Calibri 16 pt</a:t>
            </a:r>
          </a:p>
          <a:p>
            <a:pPr lvl="6"/>
            <a:r>
              <a:rPr lang="en-US" noProof="0"/>
              <a:t>Text Calibri 16 pt</a:t>
            </a:r>
          </a:p>
          <a:p>
            <a:pPr lvl="7"/>
            <a:r>
              <a:rPr lang="en-US" noProof="0"/>
              <a:t>Text Calibri 16 pt</a:t>
            </a:r>
          </a:p>
          <a:p>
            <a:pPr lvl="8"/>
            <a:r>
              <a:rPr lang="en-US" noProof="0"/>
              <a:t>Text Calibri 12 pt</a:t>
            </a:r>
          </a:p>
        </p:txBody>
      </p:sp>
      <p:sp>
        <p:nvSpPr>
          <p:cNvPr id="19" name="Footnote">
            <a:extLst>
              <a:ext uri="{C183D7F6-B498-43B3-948B-1728B52AA6E4}">
                <adec:decorative xmlns:adec="http://schemas.microsoft.com/office/drawing/2017/decorative" val="1"/>
              </a:ext>
            </a:extLst>
          </p:cNvPr>
          <p:cNvSpPr>
            <a:spLocks noGrp="1"/>
          </p:cNvSpPr>
          <p:nvPr>
            <p:ph type="body" sz="quarter" idx="15" hasCustomPrompt="1"/>
          </p:nvPr>
        </p:nvSpPr>
        <p:spPr>
          <a:xfrm>
            <a:off x="540000" y="6297348"/>
            <a:ext cx="4510800" cy="360000"/>
          </a:xfrm>
        </p:spPr>
        <p:txBody>
          <a:bodyPr anchor="b" anchorCtr="0">
            <a:noAutofit/>
          </a:bodyPr>
          <a:lstStyle>
            <a:lvl1pPr>
              <a:lnSpc>
                <a:spcPct val="100000"/>
              </a:lnSpc>
              <a:defRPr sz="1000" b="0"/>
            </a:lvl1pPr>
          </a:lstStyle>
          <a:p>
            <a:r>
              <a:rPr lang="en-US"/>
              <a:t>Click to add footnote</a:t>
            </a:r>
            <a:br>
              <a:rPr lang="en-US"/>
            </a:br>
            <a:r>
              <a:rPr lang="en-US"/>
              <a:t>second line</a:t>
            </a:r>
          </a:p>
        </p:txBody>
      </p:sp>
      <p:pic>
        <p:nvPicPr>
          <p:cNvPr id="9" name="Siemens Healthineers Logo">
            <a:extLst>
              <a:ext uri="{FF2B5EF4-FFF2-40B4-BE49-F238E27FC236}">
                <a16:creationId xmlns:a16="http://schemas.microsoft.com/office/drawing/2014/main" id="{A87ABC01-0135-AE99-3E00-59DBB10709BE}"/>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userDrawn="1"/>
        </p:nvPicPr>
        <p:blipFill>
          <a:blip>
            <a:extLst>
              <a:ext uri="{96DAC541-7B7A-43D3-8B79-37D633B846F1}">
                <asvg:svgBlip xmlns:asvg="http://schemas.microsoft.com/office/drawing/2016/SVG/main" r:embed="rId2"/>
              </a:ext>
            </a:extLst>
          </a:blip>
          <a:srcRect/>
          <a:stretch/>
        </p:blipFill>
        <p:spPr bwMode="black">
          <a:xfrm>
            <a:off x="10440000" y="281267"/>
            <a:ext cx="1440000" cy="338400"/>
          </a:xfrm>
          <a:prstGeom prst="rect">
            <a:avLst/>
          </a:prstGeom>
        </p:spPr>
      </p:pic>
      <p:sp>
        <p:nvSpPr>
          <p:cNvPr id="3" name="Picture placeholder" descr="Thematic image or video"/>
          <p:cNvSpPr>
            <a:spLocks noGrp="1"/>
          </p:cNvSpPr>
          <p:nvPr>
            <p:ph type="pic" sz="quarter" idx="17" hasCustomPrompt="1"/>
          </p:nvPr>
        </p:nvSpPr>
        <p:spPr>
          <a:xfrm>
            <a:off x="8056563" y="1623600"/>
            <a:ext cx="3571875" cy="4572000"/>
          </a:xfrm>
          <a:noFill/>
        </p:spPr>
        <p:txBody>
          <a:bodyPr lIns="180000" tIns="180000" rIns="180000" bIns="180000"/>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b="1"/>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Insert picture or video.</a:t>
            </a:r>
            <a:endParaRPr lang="en-US" noProof="0"/>
          </a:p>
        </p:txBody>
      </p:sp>
      <p:sp>
        <p:nvSpPr>
          <p:cNvPr id="2" name="Date Placeholder 1">
            <a:extLst>
              <a:ext uri="{FF2B5EF4-FFF2-40B4-BE49-F238E27FC236}">
                <a16:creationId xmlns:a16="http://schemas.microsoft.com/office/drawing/2014/main" id="{E50138EA-2006-6AAB-B571-CFF0952FEF55}"/>
              </a:ext>
              <a:ext uri="{C183D7F6-B498-43B3-948B-1728B52AA6E4}">
                <adec:decorative xmlns:adec="http://schemas.microsoft.com/office/drawing/2017/decorative" val="1"/>
              </a:ext>
            </a:extLst>
          </p:cNvPr>
          <p:cNvSpPr>
            <a:spLocks noGrp="1"/>
          </p:cNvSpPr>
          <p:nvPr>
            <p:ph type="dt" sz="half" idx="20"/>
          </p:nvPr>
        </p:nvSpPr>
        <p:spPr/>
        <p:txBody>
          <a:bodyPr/>
          <a:lstStyle/>
          <a:p>
            <a:pPr algn="r"/>
            <a:r>
              <a:rPr lang="de-DE"/>
              <a:t>Restricted © Siemens Healthineers</a:t>
            </a:r>
            <a:endParaRPr lang="en-US"/>
          </a:p>
        </p:txBody>
      </p:sp>
      <p:sp>
        <p:nvSpPr>
          <p:cNvPr id="4" name="Footer Placeholder 3">
            <a:extLst>
              <a:ext uri="{FF2B5EF4-FFF2-40B4-BE49-F238E27FC236}">
                <a16:creationId xmlns:a16="http://schemas.microsoft.com/office/drawing/2014/main" id="{98CC5E01-EBCD-D3E2-897C-9FBDA8405C84}"/>
              </a:ext>
              <a:ext uri="{C183D7F6-B498-43B3-948B-1728B52AA6E4}">
                <adec:decorative xmlns:adec="http://schemas.microsoft.com/office/drawing/2017/decorative" val="1"/>
              </a:ext>
            </a:extLst>
          </p:cNvPr>
          <p:cNvSpPr>
            <a:spLocks noGrp="1"/>
          </p:cNvSpPr>
          <p:nvPr>
            <p:ph type="ftr" sz="quarter" idx="21"/>
          </p:nvPr>
        </p:nvSpPr>
        <p:spPr/>
        <p:txBody>
          <a:bodyPr/>
          <a:lstStyle/>
          <a:p>
            <a:r>
              <a:rPr lang="en-US"/>
              <a:t>Author | Department</a:t>
            </a:r>
          </a:p>
        </p:txBody>
      </p:sp>
      <p:sp>
        <p:nvSpPr>
          <p:cNvPr id="6" name="Slide Number Placeholder 5">
            <a:extLst>
              <a:ext uri="{FF2B5EF4-FFF2-40B4-BE49-F238E27FC236}">
                <a16:creationId xmlns:a16="http://schemas.microsoft.com/office/drawing/2014/main" id="{7B327F64-C075-5FD1-A596-8A3DA2D04978}"/>
              </a:ext>
              <a:ext uri="{C183D7F6-B498-43B3-948B-1728B52AA6E4}">
                <adec:decorative xmlns:adec="http://schemas.microsoft.com/office/drawing/2017/decorative" val="1"/>
              </a:ext>
            </a:extLst>
          </p:cNvPr>
          <p:cNvSpPr>
            <a:spLocks noGrp="1"/>
          </p:cNvSpPr>
          <p:nvPr>
            <p:ph type="sldNum" sz="quarter" idx="22"/>
          </p:nvPr>
        </p:nvSpPr>
        <p:spPr/>
        <p:txBody>
          <a:bodyPr/>
          <a:lstStyle/>
          <a:p>
            <a:fld id="{42B424FB-C8CA-40D0-9E9F-83B6197CB6E7}" type="slidenum">
              <a:rPr lang="en-US" smtClean="0"/>
              <a:pPr/>
              <a:t>‹#›</a:t>
            </a:fld>
            <a:endParaRPr lang="en-US" b="1"/>
          </a:p>
        </p:txBody>
      </p:sp>
    </p:spTree>
    <p:extLst>
      <p:ext uri="{BB962C8B-B14F-4D97-AF65-F5344CB8AC3E}">
        <p14:creationId xmlns:p14="http://schemas.microsoft.com/office/powerpoint/2010/main" val="12351722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Content Slide, Text and Picture (M) Black">
    <p:bg>
      <p:bgRef idx="1001">
        <a:schemeClr val="bg1"/>
      </p:bgRef>
    </p:bg>
    <p:spTree>
      <p:nvGrpSpPr>
        <p:cNvPr id="1" name=""/>
        <p:cNvGrpSpPr/>
        <p:nvPr/>
      </p:nvGrpSpPr>
      <p:grpSpPr>
        <a:xfrm>
          <a:off x="0" y="0"/>
          <a:ext cx="0" cy="0"/>
          <a:chOff x="0" y="0"/>
          <a:chExt cx="0" cy="0"/>
        </a:xfrm>
      </p:grpSpPr>
      <p:grpSp>
        <p:nvGrpSpPr>
          <p:cNvPr id="12" name="Marker">
            <a:extLst>
              <a:ext uri="{FF2B5EF4-FFF2-40B4-BE49-F238E27FC236}">
                <a16:creationId xmlns:a16="http://schemas.microsoft.com/office/drawing/2014/main" id="{8EA3756F-AB29-1234-15EA-DCD01B911845}"/>
              </a:ext>
              <a:ext uri="{C183D7F6-B498-43B3-948B-1728B52AA6E4}">
                <adec:decorative xmlns:adec="http://schemas.microsoft.com/office/drawing/2017/decorative" val="1"/>
              </a:ext>
            </a:extLst>
          </p:cNvPr>
          <p:cNvGrpSpPr>
            <a:grpSpLocks noGrp="1" noUngrp="1" noRot="1" noMove="1" noResize="1"/>
          </p:cNvGrpSpPr>
          <p:nvPr userDrawn="1"/>
        </p:nvGrpSpPr>
        <p:grpSpPr>
          <a:xfrm>
            <a:off x="-468000" y="-360000"/>
            <a:ext cx="12999600" cy="7578000"/>
            <a:chOff x="-468000" y="-360000"/>
            <a:chExt cx="12999600" cy="7578000"/>
          </a:xfrm>
        </p:grpSpPr>
        <p:cxnSp>
          <p:nvCxnSpPr>
            <p:cNvPr id="14" name="Gerade Verbindung 40">
              <a:extLst>
                <a:ext uri="{FF2B5EF4-FFF2-40B4-BE49-F238E27FC236}">
                  <a16:creationId xmlns:a16="http://schemas.microsoft.com/office/drawing/2014/main" id="{57A9A093-912B-345C-A846-F62ED3FAEA13}"/>
                </a:ext>
              </a:extLst>
            </p:cNvPr>
            <p:cNvCxnSpPr>
              <a:cxnSpLocks noGrp="1" noRot="1" noMove="1" noResize="1" noEditPoints="1" noAdjustHandles="1" noChangeArrowheads="1" noChangeShapeType="1"/>
            </p:cNvCxnSpPr>
            <p:nvPr userDrawn="1"/>
          </p:nvCxnSpPr>
          <p:spPr>
            <a:xfrm>
              <a:off x="5400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5" name="Gerade Verbindung 42">
              <a:extLst>
                <a:ext uri="{FF2B5EF4-FFF2-40B4-BE49-F238E27FC236}">
                  <a16:creationId xmlns:a16="http://schemas.microsoft.com/office/drawing/2014/main" id="{B5D024E4-9D38-1959-12D4-FC8448D40688}"/>
                </a:ext>
              </a:extLst>
            </p:cNvPr>
            <p:cNvCxnSpPr>
              <a:cxnSpLocks noGrp="1" noRot="1" noMove="1" noResize="1" noEditPoints="1" noAdjustHandles="1" noChangeArrowheads="1" noChangeShapeType="1"/>
            </p:cNvCxnSpPr>
            <p:nvPr userDrawn="1"/>
          </p:nvCxnSpPr>
          <p:spPr>
            <a:xfrm>
              <a:off x="5400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6" name="Gerade Verbindung 45">
              <a:extLst>
                <a:ext uri="{FF2B5EF4-FFF2-40B4-BE49-F238E27FC236}">
                  <a16:creationId xmlns:a16="http://schemas.microsoft.com/office/drawing/2014/main" id="{411B8E8B-5128-195C-908A-22FA4AFFBD53}"/>
                </a:ext>
              </a:extLst>
            </p:cNvPr>
            <p:cNvCxnSpPr>
              <a:cxnSpLocks noGrp="1" noRot="1" noMove="1" noResize="1" noEditPoints="1" noAdjustHandles="1" noChangeArrowheads="1" noChangeShapeType="1"/>
            </p:cNvCxnSpPr>
            <p:nvPr userDrawn="1"/>
          </p:nvCxnSpPr>
          <p:spPr>
            <a:xfrm>
              <a:off x="12996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7" name="Gerade Verbindung 46">
              <a:extLst>
                <a:ext uri="{FF2B5EF4-FFF2-40B4-BE49-F238E27FC236}">
                  <a16:creationId xmlns:a16="http://schemas.microsoft.com/office/drawing/2014/main" id="{0EE365E2-7C60-DB4B-6272-0A9AC6B79832}"/>
                </a:ext>
              </a:extLst>
            </p:cNvPr>
            <p:cNvCxnSpPr>
              <a:cxnSpLocks noGrp="1" noRot="1" noMove="1" noResize="1" noEditPoints="1" noAdjustHandles="1" noChangeArrowheads="1" noChangeShapeType="1"/>
            </p:cNvCxnSpPr>
            <p:nvPr userDrawn="1"/>
          </p:nvCxnSpPr>
          <p:spPr>
            <a:xfrm>
              <a:off x="12996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8" name="Gerade Verbindung 48">
              <a:extLst>
                <a:ext uri="{FF2B5EF4-FFF2-40B4-BE49-F238E27FC236}">
                  <a16:creationId xmlns:a16="http://schemas.microsoft.com/office/drawing/2014/main" id="{925A3FBD-0FF6-F3C6-8FC6-354F63EC16BE}"/>
                </a:ext>
              </a:extLst>
            </p:cNvPr>
            <p:cNvCxnSpPr>
              <a:cxnSpLocks noGrp="1" noRot="1" noMove="1" noResize="1" noEditPoints="1" noAdjustHandles="1" noChangeArrowheads="1" noChangeShapeType="1"/>
            </p:cNvCxnSpPr>
            <p:nvPr userDrawn="1"/>
          </p:nvCxnSpPr>
          <p:spPr>
            <a:xfrm>
              <a:off x="14796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0" name="Gerade Verbindung 49">
              <a:extLst>
                <a:ext uri="{FF2B5EF4-FFF2-40B4-BE49-F238E27FC236}">
                  <a16:creationId xmlns:a16="http://schemas.microsoft.com/office/drawing/2014/main" id="{3EF9A35A-6C4E-0404-B8CC-7F5CD6AF27D3}"/>
                </a:ext>
              </a:extLst>
            </p:cNvPr>
            <p:cNvCxnSpPr>
              <a:cxnSpLocks noGrp="1" noRot="1" noMove="1" noResize="1" noEditPoints="1" noAdjustHandles="1" noChangeArrowheads="1" noChangeShapeType="1"/>
            </p:cNvCxnSpPr>
            <p:nvPr userDrawn="1"/>
          </p:nvCxnSpPr>
          <p:spPr>
            <a:xfrm>
              <a:off x="14796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1" name="Gerade Verbindung 51">
              <a:extLst>
                <a:ext uri="{FF2B5EF4-FFF2-40B4-BE49-F238E27FC236}">
                  <a16:creationId xmlns:a16="http://schemas.microsoft.com/office/drawing/2014/main" id="{7FA454E2-4C7C-55CF-9B0F-BA37177595B2}"/>
                </a:ext>
              </a:extLst>
            </p:cNvPr>
            <p:cNvCxnSpPr>
              <a:cxnSpLocks noGrp="1" noRot="1" noMove="1" noResize="1" noEditPoints="1" noAdjustHandles="1" noChangeArrowheads="1" noChangeShapeType="1"/>
            </p:cNvCxnSpPr>
            <p:nvPr userDrawn="1"/>
          </p:nvCxnSpPr>
          <p:spPr>
            <a:xfrm>
              <a:off x="22392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2" name="Gerade Verbindung 52">
              <a:extLst>
                <a:ext uri="{FF2B5EF4-FFF2-40B4-BE49-F238E27FC236}">
                  <a16:creationId xmlns:a16="http://schemas.microsoft.com/office/drawing/2014/main" id="{96183F67-3C0B-5872-910E-2400CCE671DF}"/>
                </a:ext>
              </a:extLst>
            </p:cNvPr>
            <p:cNvCxnSpPr>
              <a:cxnSpLocks noGrp="1" noRot="1" noMove="1" noResize="1" noEditPoints="1" noAdjustHandles="1" noChangeArrowheads="1" noChangeShapeType="1"/>
            </p:cNvCxnSpPr>
            <p:nvPr userDrawn="1"/>
          </p:nvCxnSpPr>
          <p:spPr>
            <a:xfrm>
              <a:off x="22392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3" name="Gerade Verbindung 54">
              <a:extLst>
                <a:ext uri="{FF2B5EF4-FFF2-40B4-BE49-F238E27FC236}">
                  <a16:creationId xmlns:a16="http://schemas.microsoft.com/office/drawing/2014/main" id="{96B88DAB-CBD3-2263-1FEF-E66072539DBB}"/>
                </a:ext>
              </a:extLst>
            </p:cNvPr>
            <p:cNvCxnSpPr>
              <a:cxnSpLocks noGrp="1" noRot="1" noMove="1" noResize="1" noEditPoints="1" noAdjustHandles="1" noChangeArrowheads="1" noChangeShapeType="1"/>
            </p:cNvCxnSpPr>
            <p:nvPr userDrawn="1"/>
          </p:nvCxnSpPr>
          <p:spPr>
            <a:xfrm>
              <a:off x="24192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4" name="Gerade Verbindung 55">
              <a:extLst>
                <a:ext uri="{FF2B5EF4-FFF2-40B4-BE49-F238E27FC236}">
                  <a16:creationId xmlns:a16="http://schemas.microsoft.com/office/drawing/2014/main" id="{273BED89-C444-9543-4C92-BEB0A63477C8}"/>
                </a:ext>
              </a:extLst>
            </p:cNvPr>
            <p:cNvCxnSpPr>
              <a:cxnSpLocks noGrp="1" noRot="1" noMove="1" noResize="1" noEditPoints="1" noAdjustHandles="1" noChangeArrowheads="1" noChangeShapeType="1"/>
            </p:cNvCxnSpPr>
            <p:nvPr userDrawn="1"/>
          </p:nvCxnSpPr>
          <p:spPr>
            <a:xfrm>
              <a:off x="24192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5" name="Gerade Verbindung 57">
              <a:extLst>
                <a:ext uri="{FF2B5EF4-FFF2-40B4-BE49-F238E27FC236}">
                  <a16:creationId xmlns:a16="http://schemas.microsoft.com/office/drawing/2014/main" id="{05C41EE7-6AEC-9083-646E-884B6131FE1F}"/>
                </a:ext>
              </a:extLst>
            </p:cNvPr>
            <p:cNvCxnSpPr>
              <a:cxnSpLocks noGrp="1" noRot="1" noMove="1" noResize="1" noEditPoints="1" noAdjustHandles="1" noChangeArrowheads="1" noChangeShapeType="1"/>
            </p:cNvCxnSpPr>
            <p:nvPr userDrawn="1"/>
          </p:nvCxnSpPr>
          <p:spPr>
            <a:xfrm>
              <a:off x="3178175"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6" name="Gerade Verbindung 58">
              <a:extLst>
                <a:ext uri="{FF2B5EF4-FFF2-40B4-BE49-F238E27FC236}">
                  <a16:creationId xmlns:a16="http://schemas.microsoft.com/office/drawing/2014/main" id="{11E2459C-AD37-1776-F1B0-5E05783793A4}"/>
                </a:ext>
              </a:extLst>
            </p:cNvPr>
            <p:cNvCxnSpPr>
              <a:cxnSpLocks noGrp="1" noRot="1" noMove="1" noResize="1" noEditPoints="1" noAdjustHandles="1" noChangeArrowheads="1" noChangeShapeType="1"/>
            </p:cNvCxnSpPr>
            <p:nvPr userDrawn="1"/>
          </p:nvCxnSpPr>
          <p:spPr>
            <a:xfrm>
              <a:off x="3178175"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7" name="Gerade Verbindung 60">
              <a:extLst>
                <a:ext uri="{FF2B5EF4-FFF2-40B4-BE49-F238E27FC236}">
                  <a16:creationId xmlns:a16="http://schemas.microsoft.com/office/drawing/2014/main" id="{8E3AB9C4-98EC-86D6-2360-22312E0EACF8}"/>
                </a:ext>
              </a:extLst>
            </p:cNvPr>
            <p:cNvCxnSpPr>
              <a:cxnSpLocks noGrp="1" noRot="1" noMove="1" noResize="1" noEditPoints="1" noAdjustHandles="1" noChangeArrowheads="1" noChangeShapeType="1"/>
            </p:cNvCxnSpPr>
            <p:nvPr userDrawn="1"/>
          </p:nvCxnSpPr>
          <p:spPr>
            <a:xfrm>
              <a:off x="335915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8" name="Gerade Verbindung 61">
              <a:extLst>
                <a:ext uri="{FF2B5EF4-FFF2-40B4-BE49-F238E27FC236}">
                  <a16:creationId xmlns:a16="http://schemas.microsoft.com/office/drawing/2014/main" id="{A090A9F1-B3DB-EB6F-B0A9-04E66E520A31}"/>
                </a:ext>
              </a:extLst>
            </p:cNvPr>
            <p:cNvCxnSpPr>
              <a:cxnSpLocks noGrp="1" noRot="1" noMove="1" noResize="1" noEditPoints="1" noAdjustHandles="1" noChangeArrowheads="1" noChangeShapeType="1"/>
            </p:cNvCxnSpPr>
            <p:nvPr userDrawn="1"/>
          </p:nvCxnSpPr>
          <p:spPr>
            <a:xfrm>
              <a:off x="335915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9" name="Gerade Verbindung 63">
              <a:extLst>
                <a:ext uri="{FF2B5EF4-FFF2-40B4-BE49-F238E27FC236}">
                  <a16:creationId xmlns:a16="http://schemas.microsoft.com/office/drawing/2014/main" id="{9DB63E33-1258-F907-E168-06916597E252}"/>
                </a:ext>
              </a:extLst>
            </p:cNvPr>
            <p:cNvCxnSpPr>
              <a:cxnSpLocks noGrp="1" noRot="1" noMove="1" noResize="1" noEditPoints="1" noAdjustHandles="1" noChangeArrowheads="1" noChangeShapeType="1"/>
            </p:cNvCxnSpPr>
            <p:nvPr userDrawn="1"/>
          </p:nvCxnSpPr>
          <p:spPr>
            <a:xfrm>
              <a:off x="41148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0" name="Gerade Verbindung 64">
              <a:extLst>
                <a:ext uri="{FF2B5EF4-FFF2-40B4-BE49-F238E27FC236}">
                  <a16:creationId xmlns:a16="http://schemas.microsoft.com/office/drawing/2014/main" id="{04D3A9C1-6209-A5E5-29D3-7B12BFB00B8F}"/>
                </a:ext>
              </a:extLst>
            </p:cNvPr>
            <p:cNvCxnSpPr>
              <a:cxnSpLocks noGrp="1" noRot="1" noMove="1" noResize="1" noEditPoints="1" noAdjustHandles="1" noChangeArrowheads="1" noChangeShapeType="1"/>
            </p:cNvCxnSpPr>
            <p:nvPr userDrawn="1"/>
          </p:nvCxnSpPr>
          <p:spPr>
            <a:xfrm>
              <a:off x="41148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1" name="Gerade Verbindung 66">
              <a:extLst>
                <a:ext uri="{FF2B5EF4-FFF2-40B4-BE49-F238E27FC236}">
                  <a16:creationId xmlns:a16="http://schemas.microsoft.com/office/drawing/2014/main" id="{B7732F1B-6094-A113-185A-703684126D07}"/>
                </a:ext>
              </a:extLst>
            </p:cNvPr>
            <p:cNvCxnSpPr>
              <a:cxnSpLocks noGrp="1" noRot="1" noMove="1" noResize="1" noEditPoints="1" noAdjustHandles="1" noChangeArrowheads="1" noChangeShapeType="1"/>
            </p:cNvCxnSpPr>
            <p:nvPr userDrawn="1"/>
          </p:nvCxnSpPr>
          <p:spPr>
            <a:xfrm>
              <a:off x="4295775"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2" name="Gerade Verbindung 67">
              <a:extLst>
                <a:ext uri="{FF2B5EF4-FFF2-40B4-BE49-F238E27FC236}">
                  <a16:creationId xmlns:a16="http://schemas.microsoft.com/office/drawing/2014/main" id="{5E07DD6C-9D1F-6D70-6426-4D5FC6090736}"/>
                </a:ext>
              </a:extLst>
            </p:cNvPr>
            <p:cNvCxnSpPr>
              <a:cxnSpLocks noGrp="1" noRot="1" noMove="1" noResize="1" noEditPoints="1" noAdjustHandles="1" noChangeArrowheads="1" noChangeShapeType="1"/>
            </p:cNvCxnSpPr>
            <p:nvPr userDrawn="1"/>
          </p:nvCxnSpPr>
          <p:spPr>
            <a:xfrm>
              <a:off x="4295775"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3" name="Gerade Verbindung 69">
              <a:extLst>
                <a:ext uri="{FF2B5EF4-FFF2-40B4-BE49-F238E27FC236}">
                  <a16:creationId xmlns:a16="http://schemas.microsoft.com/office/drawing/2014/main" id="{1100F497-0147-267D-E48D-65C658F5A1EB}"/>
                </a:ext>
              </a:extLst>
            </p:cNvPr>
            <p:cNvCxnSpPr>
              <a:cxnSpLocks noGrp="1" noRot="1" noMove="1" noResize="1" noEditPoints="1" noAdjustHandles="1" noChangeArrowheads="1" noChangeShapeType="1"/>
            </p:cNvCxnSpPr>
            <p:nvPr userDrawn="1"/>
          </p:nvCxnSpPr>
          <p:spPr>
            <a:xfrm>
              <a:off x="50546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4" name="Gerade Verbindung 70">
              <a:extLst>
                <a:ext uri="{FF2B5EF4-FFF2-40B4-BE49-F238E27FC236}">
                  <a16:creationId xmlns:a16="http://schemas.microsoft.com/office/drawing/2014/main" id="{D6F959B3-8AB6-9AA6-D159-A6DC5D03ECBB}"/>
                </a:ext>
              </a:extLst>
            </p:cNvPr>
            <p:cNvCxnSpPr>
              <a:cxnSpLocks noGrp="1" noRot="1" noMove="1" noResize="1" noEditPoints="1" noAdjustHandles="1" noChangeArrowheads="1" noChangeShapeType="1"/>
            </p:cNvCxnSpPr>
            <p:nvPr userDrawn="1"/>
          </p:nvCxnSpPr>
          <p:spPr>
            <a:xfrm>
              <a:off x="50546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5" name="Gerade Verbindung 72">
              <a:extLst>
                <a:ext uri="{FF2B5EF4-FFF2-40B4-BE49-F238E27FC236}">
                  <a16:creationId xmlns:a16="http://schemas.microsoft.com/office/drawing/2014/main" id="{C5F88890-05E7-9583-06A9-2553C2B36922}"/>
                </a:ext>
              </a:extLst>
            </p:cNvPr>
            <p:cNvCxnSpPr>
              <a:cxnSpLocks noGrp="1" noRot="1" noMove="1" noResize="1" noEditPoints="1" noAdjustHandles="1" noChangeArrowheads="1" noChangeShapeType="1"/>
            </p:cNvCxnSpPr>
            <p:nvPr userDrawn="1"/>
          </p:nvCxnSpPr>
          <p:spPr>
            <a:xfrm>
              <a:off x="5235575"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6" name="Gerade Verbindung 73">
              <a:extLst>
                <a:ext uri="{FF2B5EF4-FFF2-40B4-BE49-F238E27FC236}">
                  <a16:creationId xmlns:a16="http://schemas.microsoft.com/office/drawing/2014/main" id="{09B36F44-3A17-D043-E496-F689229A45A3}"/>
                </a:ext>
              </a:extLst>
            </p:cNvPr>
            <p:cNvCxnSpPr>
              <a:cxnSpLocks noGrp="1" noRot="1" noMove="1" noResize="1" noEditPoints="1" noAdjustHandles="1" noChangeArrowheads="1" noChangeShapeType="1"/>
            </p:cNvCxnSpPr>
            <p:nvPr userDrawn="1"/>
          </p:nvCxnSpPr>
          <p:spPr>
            <a:xfrm>
              <a:off x="5235575"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7" name="Gerade Verbindung 75">
              <a:extLst>
                <a:ext uri="{FF2B5EF4-FFF2-40B4-BE49-F238E27FC236}">
                  <a16:creationId xmlns:a16="http://schemas.microsoft.com/office/drawing/2014/main" id="{E5BC5039-D4D4-96E8-BCD1-C0CA58031776}"/>
                </a:ext>
              </a:extLst>
            </p:cNvPr>
            <p:cNvCxnSpPr>
              <a:cxnSpLocks noGrp="1" noRot="1" noMove="1" noResize="1" noEditPoints="1" noAdjustHandles="1" noChangeArrowheads="1" noChangeShapeType="1"/>
            </p:cNvCxnSpPr>
            <p:nvPr userDrawn="1"/>
          </p:nvCxnSpPr>
          <p:spPr>
            <a:xfrm>
              <a:off x="59944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8" name="Gerade Verbindung 76">
              <a:extLst>
                <a:ext uri="{FF2B5EF4-FFF2-40B4-BE49-F238E27FC236}">
                  <a16:creationId xmlns:a16="http://schemas.microsoft.com/office/drawing/2014/main" id="{2DCA20C5-E098-FAA6-ADC8-0B33260A593E}"/>
                </a:ext>
              </a:extLst>
            </p:cNvPr>
            <p:cNvCxnSpPr>
              <a:cxnSpLocks noGrp="1" noRot="1" noMove="1" noResize="1" noEditPoints="1" noAdjustHandles="1" noChangeArrowheads="1" noChangeShapeType="1"/>
            </p:cNvCxnSpPr>
            <p:nvPr userDrawn="1"/>
          </p:nvCxnSpPr>
          <p:spPr>
            <a:xfrm>
              <a:off x="59944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9" name="Gerade Verbindung 78">
              <a:extLst>
                <a:ext uri="{FF2B5EF4-FFF2-40B4-BE49-F238E27FC236}">
                  <a16:creationId xmlns:a16="http://schemas.microsoft.com/office/drawing/2014/main" id="{27B79176-A9FB-EF50-AE58-B358784D395F}"/>
                </a:ext>
              </a:extLst>
            </p:cNvPr>
            <p:cNvCxnSpPr>
              <a:cxnSpLocks noGrp="1" noRot="1" noMove="1" noResize="1" noEditPoints="1" noAdjustHandles="1" noChangeArrowheads="1" noChangeShapeType="1"/>
            </p:cNvCxnSpPr>
            <p:nvPr userDrawn="1"/>
          </p:nvCxnSpPr>
          <p:spPr>
            <a:xfrm>
              <a:off x="6175375"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0" name="Gerade Verbindung 79">
              <a:extLst>
                <a:ext uri="{FF2B5EF4-FFF2-40B4-BE49-F238E27FC236}">
                  <a16:creationId xmlns:a16="http://schemas.microsoft.com/office/drawing/2014/main" id="{4F8495B2-43DC-D93C-1729-25781A19B4EA}"/>
                </a:ext>
              </a:extLst>
            </p:cNvPr>
            <p:cNvCxnSpPr>
              <a:cxnSpLocks noGrp="1" noRot="1" noMove="1" noResize="1" noEditPoints="1" noAdjustHandles="1" noChangeArrowheads="1" noChangeShapeType="1"/>
            </p:cNvCxnSpPr>
            <p:nvPr userDrawn="1"/>
          </p:nvCxnSpPr>
          <p:spPr>
            <a:xfrm>
              <a:off x="6175375"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1" name="Gerade Verbindung 81">
              <a:extLst>
                <a:ext uri="{FF2B5EF4-FFF2-40B4-BE49-F238E27FC236}">
                  <a16:creationId xmlns:a16="http://schemas.microsoft.com/office/drawing/2014/main" id="{F58A75E3-2A26-E6D3-CB4A-C6B63331CBB0}"/>
                </a:ext>
              </a:extLst>
            </p:cNvPr>
            <p:cNvCxnSpPr>
              <a:cxnSpLocks noGrp="1" noRot="1" noMove="1" noResize="1" noEditPoints="1" noAdjustHandles="1" noChangeArrowheads="1" noChangeShapeType="1"/>
            </p:cNvCxnSpPr>
            <p:nvPr userDrawn="1"/>
          </p:nvCxnSpPr>
          <p:spPr>
            <a:xfrm>
              <a:off x="69342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2" name="Gerade Verbindung 82">
              <a:extLst>
                <a:ext uri="{FF2B5EF4-FFF2-40B4-BE49-F238E27FC236}">
                  <a16:creationId xmlns:a16="http://schemas.microsoft.com/office/drawing/2014/main" id="{79406FCF-D2FD-2D14-CD45-D64775F7AF62}"/>
                </a:ext>
              </a:extLst>
            </p:cNvPr>
            <p:cNvCxnSpPr>
              <a:cxnSpLocks noGrp="1" noRot="1" noMove="1" noResize="1" noEditPoints="1" noAdjustHandles="1" noChangeArrowheads="1" noChangeShapeType="1"/>
            </p:cNvCxnSpPr>
            <p:nvPr userDrawn="1"/>
          </p:nvCxnSpPr>
          <p:spPr>
            <a:xfrm>
              <a:off x="69342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3" name="Gerade Verbindung 84">
              <a:extLst>
                <a:ext uri="{FF2B5EF4-FFF2-40B4-BE49-F238E27FC236}">
                  <a16:creationId xmlns:a16="http://schemas.microsoft.com/office/drawing/2014/main" id="{66F7429F-746E-073B-5244-13B60204722B}"/>
                </a:ext>
              </a:extLst>
            </p:cNvPr>
            <p:cNvCxnSpPr>
              <a:cxnSpLocks noGrp="1" noRot="1" noMove="1" noResize="1" noEditPoints="1" noAdjustHandles="1" noChangeArrowheads="1" noChangeShapeType="1"/>
            </p:cNvCxnSpPr>
            <p:nvPr userDrawn="1"/>
          </p:nvCxnSpPr>
          <p:spPr>
            <a:xfrm>
              <a:off x="7114826"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4" name="Gerade Verbindung 85">
              <a:extLst>
                <a:ext uri="{FF2B5EF4-FFF2-40B4-BE49-F238E27FC236}">
                  <a16:creationId xmlns:a16="http://schemas.microsoft.com/office/drawing/2014/main" id="{DFCAB92C-C474-4EC7-3F0B-63BF804F0C56}"/>
                </a:ext>
              </a:extLst>
            </p:cNvPr>
            <p:cNvCxnSpPr>
              <a:cxnSpLocks noGrp="1" noRot="1" noMove="1" noResize="1" noEditPoints="1" noAdjustHandles="1" noChangeArrowheads="1" noChangeShapeType="1"/>
            </p:cNvCxnSpPr>
            <p:nvPr userDrawn="1"/>
          </p:nvCxnSpPr>
          <p:spPr>
            <a:xfrm>
              <a:off x="7114826"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5" name="Gerade Verbindung 87">
              <a:extLst>
                <a:ext uri="{FF2B5EF4-FFF2-40B4-BE49-F238E27FC236}">
                  <a16:creationId xmlns:a16="http://schemas.microsoft.com/office/drawing/2014/main" id="{0DFC02FB-08C0-A509-2660-9A648EC4B8F4}"/>
                </a:ext>
              </a:extLst>
            </p:cNvPr>
            <p:cNvCxnSpPr>
              <a:cxnSpLocks noGrp="1" noRot="1" noMove="1" noResize="1" noEditPoints="1" noAdjustHandles="1" noChangeArrowheads="1" noChangeShapeType="1"/>
            </p:cNvCxnSpPr>
            <p:nvPr userDrawn="1"/>
          </p:nvCxnSpPr>
          <p:spPr>
            <a:xfrm>
              <a:off x="78740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6" name="Gerade Verbindung 88">
              <a:extLst>
                <a:ext uri="{FF2B5EF4-FFF2-40B4-BE49-F238E27FC236}">
                  <a16:creationId xmlns:a16="http://schemas.microsoft.com/office/drawing/2014/main" id="{A5416B0A-738D-9648-4DCD-6E98F1574ACC}"/>
                </a:ext>
              </a:extLst>
            </p:cNvPr>
            <p:cNvCxnSpPr>
              <a:cxnSpLocks noGrp="1" noRot="1" noMove="1" noResize="1" noEditPoints="1" noAdjustHandles="1" noChangeArrowheads="1" noChangeShapeType="1"/>
            </p:cNvCxnSpPr>
            <p:nvPr userDrawn="1"/>
          </p:nvCxnSpPr>
          <p:spPr>
            <a:xfrm>
              <a:off x="78740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7" name="Gerade Verbindung 90">
              <a:extLst>
                <a:ext uri="{FF2B5EF4-FFF2-40B4-BE49-F238E27FC236}">
                  <a16:creationId xmlns:a16="http://schemas.microsoft.com/office/drawing/2014/main" id="{49F38E34-B0EA-F3AC-5224-987C69521F6F}"/>
                </a:ext>
              </a:extLst>
            </p:cNvPr>
            <p:cNvCxnSpPr>
              <a:cxnSpLocks noGrp="1" noRot="1" noMove="1" noResize="1" noEditPoints="1" noAdjustHandles="1" noChangeArrowheads="1" noChangeShapeType="1"/>
            </p:cNvCxnSpPr>
            <p:nvPr userDrawn="1"/>
          </p:nvCxnSpPr>
          <p:spPr>
            <a:xfrm>
              <a:off x="8054975"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8" name="Gerade Verbindung 91">
              <a:extLst>
                <a:ext uri="{FF2B5EF4-FFF2-40B4-BE49-F238E27FC236}">
                  <a16:creationId xmlns:a16="http://schemas.microsoft.com/office/drawing/2014/main" id="{6BEC1EB7-FEFC-1CE1-4070-7DDAB15859AF}"/>
                </a:ext>
              </a:extLst>
            </p:cNvPr>
            <p:cNvCxnSpPr>
              <a:cxnSpLocks noGrp="1" noRot="1" noMove="1" noResize="1" noEditPoints="1" noAdjustHandles="1" noChangeArrowheads="1" noChangeShapeType="1"/>
            </p:cNvCxnSpPr>
            <p:nvPr userDrawn="1"/>
          </p:nvCxnSpPr>
          <p:spPr>
            <a:xfrm>
              <a:off x="8054975"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9" name="Gerade Verbindung 93">
              <a:extLst>
                <a:ext uri="{FF2B5EF4-FFF2-40B4-BE49-F238E27FC236}">
                  <a16:creationId xmlns:a16="http://schemas.microsoft.com/office/drawing/2014/main" id="{0C0DF713-A53F-8D12-E993-F74795741CEC}"/>
                </a:ext>
              </a:extLst>
            </p:cNvPr>
            <p:cNvCxnSpPr>
              <a:cxnSpLocks noGrp="1" noRot="1" noMove="1" noResize="1" noEditPoints="1" noAdjustHandles="1" noChangeArrowheads="1" noChangeShapeType="1"/>
            </p:cNvCxnSpPr>
            <p:nvPr userDrawn="1"/>
          </p:nvCxnSpPr>
          <p:spPr>
            <a:xfrm>
              <a:off x="88138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0" name="Gerade Verbindung 94">
              <a:extLst>
                <a:ext uri="{FF2B5EF4-FFF2-40B4-BE49-F238E27FC236}">
                  <a16:creationId xmlns:a16="http://schemas.microsoft.com/office/drawing/2014/main" id="{5E6B15EC-D0D8-755F-633D-F41E7559657C}"/>
                </a:ext>
              </a:extLst>
            </p:cNvPr>
            <p:cNvCxnSpPr>
              <a:cxnSpLocks noGrp="1" noRot="1" noMove="1" noResize="1" noEditPoints="1" noAdjustHandles="1" noChangeArrowheads="1" noChangeShapeType="1"/>
            </p:cNvCxnSpPr>
            <p:nvPr userDrawn="1"/>
          </p:nvCxnSpPr>
          <p:spPr>
            <a:xfrm>
              <a:off x="88138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1" name="Gerade Verbindung 96">
              <a:extLst>
                <a:ext uri="{FF2B5EF4-FFF2-40B4-BE49-F238E27FC236}">
                  <a16:creationId xmlns:a16="http://schemas.microsoft.com/office/drawing/2014/main" id="{3D45F366-607E-5E4D-2C4E-99E058272912}"/>
                </a:ext>
              </a:extLst>
            </p:cNvPr>
            <p:cNvCxnSpPr>
              <a:cxnSpLocks noGrp="1" noRot="1" noMove="1" noResize="1" noEditPoints="1" noAdjustHandles="1" noChangeArrowheads="1" noChangeShapeType="1"/>
            </p:cNvCxnSpPr>
            <p:nvPr userDrawn="1"/>
          </p:nvCxnSpPr>
          <p:spPr>
            <a:xfrm>
              <a:off x="8994775"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2" name="Gerade Verbindung 97">
              <a:extLst>
                <a:ext uri="{FF2B5EF4-FFF2-40B4-BE49-F238E27FC236}">
                  <a16:creationId xmlns:a16="http://schemas.microsoft.com/office/drawing/2014/main" id="{54E206CE-1C3A-2CEC-9BC5-FB7301CEA43A}"/>
                </a:ext>
              </a:extLst>
            </p:cNvPr>
            <p:cNvCxnSpPr>
              <a:cxnSpLocks noGrp="1" noRot="1" noMove="1" noResize="1" noEditPoints="1" noAdjustHandles="1" noChangeArrowheads="1" noChangeShapeType="1"/>
            </p:cNvCxnSpPr>
            <p:nvPr userDrawn="1"/>
          </p:nvCxnSpPr>
          <p:spPr>
            <a:xfrm>
              <a:off x="8994775"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3" name="Gerade Verbindung 99">
              <a:extLst>
                <a:ext uri="{FF2B5EF4-FFF2-40B4-BE49-F238E27FC236}">
                  <a16:creationId xmlns:a16="http://schemas.microsoft.com/office/drawing/2014/main" id="{4D3990AF-2799-132C-D81F-A6ABB07F3078}"/>
                </a:ext>
              </a:extLst>
            </p:cNvPr>
            <p:cNvCxnSpPr>
              <a:cxnSpLocks noGrp="1" noRot="1" noMove="1" noResize="1" noEditPoints="1" noAdjustHandles="1" noChangeArrowheads="1" noChangeShapeType="1"/>
            </p:cNvCxnSpPr>
            <p:nvPr userDrawn="1"/>
          </p:nvCxnSpPr>
          <p:spPr>
            <a:xfrm>
              <a:off x="9751003"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4" name="Gerade Verbindung 100">
              <a:extLst>
                <a:ext uri="{FF2B5EF4-FFF2-40B4-BE49-F238E27FC236}">
                  <a16:creationId xmlns:a16="http://schemas.microsoft.com/office/drawing/2014/main" id="{A3135ACC-09F1-7895-9CA0-0B7E065F2D7F}"/>
                </a:ext>
              </a:extLst>
            </p:cNvPr>
            <p:cNvCxnSpPr>
              <a:cxnSpLocks noGrp="1" noRot="1" noMove="1" noResize="1" noEditPoints="1" noAdjustHandles="1" noChangeArrowheads="1" noChangeShapeType="1"/>
            </p:cNvCxnSpPr>
            <p:nvPr userDrawn="1"/>
          </p:nvCxnSpPr>
          <p:spPr>
            <a:xfrm>
              <a:off x="9751003"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5" name="Gerade Verbindung 102">
              <a:extLst>
                <a:ext uri="{FF2B5EF4-FFF2-40B4-BE49-F238E27FC236}">
                  <a16:creationId xmlns:a16="http://schemas.microsoft.com/office/drawing/2014/main" id="{8835085C-033A-98B7-7AFB-3C6780FD4334}"/>
                </a:ext>
              </a:extLst>
            </p:cNvPr>
            <p:cNvCxnSpPr>
              <a:cxnSpLocks noGrp="1" noRot="1" noMove="1" noResize="1" noEditPoints="1" noAdjustHandles="1" noChangeArrowheads="1" noChangeShapeType="1"/>
            </p:cNvCxnSpPr>
            <p:nvPr userDrawn="1"/>
          </p:nvCxnSpPr>
          <p:spPr>
            <a:xfrm>
              <a:off x="9928225"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6" name="Gerade Verbindung 103">
              <a:extLst>
                <a:ext uri="{FF2B5EF4-FFF2-40B4-BE49-F238E27FC236}">
                  <a16:creationId xmlns:a16="http://schemas.microsoft.com/office/drawing/2014/main" id="{9505B7FB-7F6A-8568-6A8D-4DE37EC14AD2}"/>
                </a:ext>
              </a:extLst>
            </p:cNvPr>
            <p:cNvCxnSpPr>
              <a:cxnSpLocks noGrp="1" noRot="1" noMove="1" noResize="1" noEditPoints="1" noAdjustHandles="1" noChangeArrowheads="1" noChangeShapeType="1"/>
            </p:cNvCxnSpPr>
            <p:nvPr userDrawn="1"/>
          </p:nvCxnSpPr>
          <p:spPr>
            <a:xfrm>
              <a:off x="9928225"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7" name="Gerade Verbindung 105">
              <a:extLst>
                <a:ext uri="{FF2B5EF4-FFF2-40B4-BE49-F238E27FC236}">
                  <a16:creationId xmlns:a16="http://schemas.microsoft.com/office/drawing/2014/main" id="{2AEA504D-3A78-1AE5-B152-2B940A8100FC}"/>
                </a:ext>
              </a:extLst>
            </p:cNvPr>
            <p:cNvCxnSpPr>
              <a:cxnSpLocks noGrp="1" noRot="1" noMove="1" noResize="1" noEditPoints="1" noAdjustHandles="1" noChangeArrowheads="1" noChangeShapeType="1"/>
            </p:cNvCxnSpPr>
            <p:nvPr userDrawn="1"/>
          </p:nvCxnSpPr>
          <p:spPr>
            <a:xfrm>
              <a:off x="10690225"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8" name="Gerade Verbindung 106">
              <a:extLst>
                <a:ext uri="{FF2B5EF4-FFF2-40B4-BE49-F238E27FC236}">
                  <a16:creationId xmlns:a16="http://schemas.microsoft.com/office/drawing/2014/main" id="{B55B1183-B40B-A9EC-B01D-4C63F9F11215}"/>
                </a:ext>
              </a:extLst>
            </p:cNvPr>
            <p:cNvCxnSpPr>
              <a:cxnSpLocks noGrp="1" noRot="1" noMove="1" noResize="1" noEditPoints="1" noAdjustHandles="1" noChangeArrowheads="1" noChangeShapeType="1"/>
            </p:cNvCxnSpPr>
            <p:nvPr userDrawn="1"/>
          </p:nvCxnSpPr>
          <p:spPr>
            <a:xfrm>
              <a:off x="10690225"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9" name="Gerade Verbindung 108">
              <a:extLst>
                <a:ext uri="{FF2B5EF4-FFF2-40B4-BE49-F238E27FC236}">
                  <a16:creationId xmlns:a16="http://schemas.microsoft.com/office/drawing/2014/main" id="{F80F542C-8EEF-7066-66EC-9392C3B7D6B7}"/>
                </a:ext>
              </a:extLst>
            </p:cNvPr>
            <p:cNvCxnSpPr>
              <a:cxnSpLocks noGrp="1" noRot="1" noMove="1" noResize="1" noEditPoints="1" noAdjustHandles="1" noChangeArrowheads="1" noChangeShapeType="1"/>
            </p:cNvCxnSpPr>
            <p:nvPr userDrawn="1"/>
          </p:nvCxnSpPr>
          <p:spPr>
            <a:xfrm>
              <a:off x="10868025"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0" name="Gerade Verbindung 109">
              <a:extLst>
                <a:ext uri="{FF2B5EF4-FFF2-40B4-BE49-F238E27FC236}">
                  <a16:creationId xmlns:a16="http://schemas.microsoft.com/office/drawing/2014/main" id="{528A30F2-712E-BF67-1756-D5350AB2CB14}"/>
                </a:ext>
              </a:extLst>
            </p:cNvPr>
            <p:cNvCxnSpPr>
              <a:cxnSpLocks noGrp="1" noRot="1" noMove="1" noResize="1" noEditPoints="1" noAdjustHandles="1" noChangeArrowheads="1" noChangeShapeType="1"/>
            </p:cNvCxnSpPr>
            <p:nvPr userDrawn="1"/>
          </p:nvCxnSpPr>
          <p:spPr>
            <a:xfrm>
              <a:off x="10868025"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1" name="Gerade Verbindung 111">
              <a:extLst>
                <a:ext uri="{FF2B5EF4-FFF2-40B4-BE49-F238E27FC236}">
                  <a16:creationId xmlns:a16="http://schemas.microsoft.com/office/drawing/2014/main" id="{50CD54B5-4EF8-5031-41CC-26D64D74C9A3}"/>
                </a:ext>
              </a:extLst>
            </p:cNvPr>
            <p:cNvCxnSpPr>
              <a:cxnSpLocks noGrp="1" noRot="1" noMove="1" noResize="1" noEditPoints="1" noAdjustHandles="1" noChangeArrowheads="1" noChangeShapeType="1"/>
            </p:cNvCxnSpPr>
            <p:nvPr userDrawn="1"/>
          </p:nvCxnSpPr>
          <p:spPr>
            <a:xfrm>
              <a:off x="11628438"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2" name="Gerade Verbindung 112">
              <a:extLst>
                <a:ext uri="{FF2B5EF4-FFF2-40B4-BE49-F238E27FC236}">
                  <a16:creationId xmlns:a16="http://schemas.microsoft.com/office/drawing/2014/main" id="{343382E0-A3E9-4E35-8DBE-E6B9F0CB4F98}"/>
                </a:ext>
              </a:extLst>
            </p:cNvPr>
            <p:cNvCxnSpPr>
              <a:cxnSpLocks noGrp="1" noRot="1" noMove="1" noResize="1" noEditPoints="1" noAdjustHandles="1" noChangeArrowheads="1" noChangeShapeType="1"/>
            </p:cNvCxnSpPr>
            <p:nvPr userDrawn="1"/>
          </p:nvCxnSpPr>
          <p:spPr>
            <a:xfrm>
              <a:off x="11628438"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3" name="Gerade Verbindung 114">
              <a:extLst>
                <a:ext uri="{FF2B5EF4-FFF2-40B4-BE49-F238E27FC236}">
                  <a16:creationId xmlns:a16="http://schemas.microsoft.com/office/drawing/2014/main" id="{C1B97CD0-48BB-B923-8706-26C7D3844F7F}"/>
                </a:ext>
              </a:extLst>
            </p:cNvPr>
            <p:cNvCxnSpPr>
              <a:cxnSpLocks noGrp="1" noRot="1" noMove="1" noResize="1" noEditPoints="1" noAdjustHandles="1" noChangeArrowheads="1" noChangeShapeType="1"/>
            </p:cNvCxnSpPr>
            <p:nvPr userDrawn="1"/>
          </p:nvCxnSpPr>
          <p:spPr>
            <a:xfrm rot="5400000">
              <a:off x="-360000" y="151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4" name="Gerade Verbindung 116">
              <a:extLst>
                <a:ext uri="{FF2B5EF4-FFF2-40B4-BE49-F238E27FC236}">
                  <a16:creationId xmlns:a16="http://schemas.microsoft.com/office/drawing/2014/main" id="{270B1815-DFA6-AEA3-3032-89B1A855682E}"/>
                </a:ext>
              </a:extLst>
            </p:cNvPr>
            <p:cNvCxnSpPr>
              <a:cxnSpLocks noGrp="1" noRot="1" noMove="1" noResize="1" noEditPoints="1" noAdjustHandles="1" noChangeArrowheads="1" noChangeShapeType="1"/>
            </p:cNvCxnSpPr>
            <p:nvPr userDrawn="1"/>
          </p:nvCxnSpPr>
          <p:spPr>
            <a:xfrm rot="5400000">
              <a:off x="-360000" y="6084838"/>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5" name="Gerade Verbindung 117">
              <a:extLst>
                <a:ext uri="{FF2B5EF4-FFF2-40B4-BE49-F238E27FC236}">
                  <a16:creationId xmlns:a16="http://schemas.microsoft.com/office/drawing/2014/main" id="{E73240EA-2782-59C7-D0A5-31A6F54ECA0F}"/>
                </a:ext>
              </a:extLst>
            </p:cNvPr>
            <p:cNvCxnSpPr>
              <a:cxnSpLocks noGrp="1" noRot="1" noMove="1" noResize="1" noEditPoints="1" noAdjustHandles="1" noChangeArrowheads="1" noChangeShapeType="1"/>
            </p:cNvCxnSpPr>
            <p:nvPr userDrawn="1"/>
          </p:nvCxnSpPr>
          <p:spPr>
            <a:xfrm rot="5400000">
              <a:off x="12423600" y="151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6" name="Gerade Verbindung 118">
              <a:extLst>
                <a:ext uri="{FF2B5EF4-FFF2-40B4-BE49-F238E27FC236}">
                  <a16:creationId xmlns:a16="http://schemas.microsoft.com/office/drawing/2014/main" id="{31AED520-8587-E346-0FAD-EDCDCEDDF4E0}"/>
                </a:ext>
              </a:extLst>
            </p:cNvPr>
            <p:cNvCxnSpPr>
              <a:cxnSpLocks noGrp="1" noRot="1" noMove="1" noResize="1" noEditPoints="1" noAdjustHandles="1" noChangeArrowheads="1" noChangeShapeType="1"/>
            </p:cNvCxnSpPr>
            <p:nvPr userDrawn="1"/>
          </p:nvCxnSpPr>
          <p:spPr>
            <a:xfrm rot="5400000">
              <a:off x="12423600" y="6084838"/>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13" name="Headline"/>
          <p:cNvSpPr>
            <a:spLocks noGrp="1"/>
          </p:cNvSpPr>
          <p:nvPr>
            <p:ph type="title" hasCustomPrompt="1"/>
          </p:nvPr>
        </p:nvSpPr>
        <p:spPr>
          <a:xfrm>
            <a:off x="540000" y="219599"/>
            <a:ext cx="5461200" cy="832913"/>
          </a:xfrm>
        </p:spPr>
        <p:txBody>
          <a:bodyPr/>
          <a:lstStyle>
            <a:lvl1pPr>
              <a:defRPr b="0">
                <a:solidFill>
                  <a:schemeClr val="tx2"/>
                </a:solidFill>
              </a:defRPr>
            </a:lvl1pPr>
          </a:lstStyle>
          <a:p>
            <a:r>
              <a:rPr lang="en-US" noProof="0"/>
              <a:t>Title SH-Bree-Headline 27 pt</a:t>
            </a:r>
            <a:br>
              <a:rPr lang="en-US" noProof="0"/>
            </a:br>
            <a:r>
              <a:rPr lang="en-US" noProof="0"/>
              <a:t>Optionally white for second line</a:t>
            </a:r>
          </a:p>
        </p:txBody>
      </p:sp>
      <p:sp>
        <p:nvSpPr>
          <p:cNvPr id="5" name="Content">
            <a:extLst>
              <a:ext uri="{FF2B5EF4-FFF2-40B4-BE49-F238E27FC236}">
                <a16:creationId xmlns:a16="http://schemas.microsoft.com/office/drawing/2014/main" id="{9C6F4BCA-FA11-41BC-899F-4225802B0BFB}"/>
              </a:ext>
            </a:extLst>
          </p:cNvPr>
          <p:cNvSpPr>
            <a:spLocks noGrp="1"/>
          </p:cNvSpPr>
          <p:nvPr>
            <p:ph sz="quarter" idx="19" hasCustomPrompt="1"/>
          </p:nvPr>
        </p:nvSpPr>
        <p:spPr>
          <a:xfrm>
            <a:off x="540000" y="1623600"/>
            <a:ext cx="4697164" cy="2308324"/>
          </a:xfrm>
        </p:spPr>
        <p:txBody>
          <a:bodyPr wrap="square">
            <a:spAutoFit/>
          </a:bodyPr>
          <a:lstStyle>
            <a:lvl1pPr>
              <a:spcAft>
                <a:spcPts val="0"/>
              </a:spcAft>
              <a:defRPr sz="1600"/>
            </a:lvl1pPr>
            <a:lvl2pPr>
              <a:defRPr sz="1600"/>
            </a:lvl2pPr>
            <a:lvl3pPr>
              <a:buClr>
                <a:schemeClr val="tx2"/>
              </a:buClr>
              <a:defRPr sz="1600"/>
            </a:lvl3pPr>
            <a:lvl4pPr>
              <a:buClr>
                <a:schemeClr val="tx2"/>
              </a:buClr>
              <a:defRPr sz="1600"/>
            </a:lvl4pPr>
            <a:lvl5pPr>
              <a:buClr>
                <a:schemeClr val="tx2"/>
              </a:buClr>
              <a:defRPr sz="1600"/>
            </a:lvl5pPr>
            <a:lvl6pPr>
              <a:buClr>
                <a:schemeClr val="tx2"/>
              </a:buClr>
              <a:defRPr sz="1600"/>
            </a:lvl6pPr>
            <a:lvl7pPr>
              <a:buClr>
                <a:schemeClr val="tx2"/>
              </a:buClr>
              <a:defRPr sz="1600"/>
            </a:lvl7pPr>
            <a:lvl8pPr>
              <a:buClr>
                <a:schemeClr val="tx2"/>
              </a:buClr>
              <a:defRPr sz="1600"/>
            </a:lvl8pPr>
            <a:lvl9pPr>
              <a:spcBef>
                <a:spcPts val="1200"/>
              </a:spcBef>
              <a:defRPr sz="1200"/>
            </a:lvl9pPr>
          </a:lstStyle>
          <a:p>
            <a:pPr lvl="0"/>
            <a:r>
              <a:rPr lang="en-US" noProof="0"/>
              <a:t>Headline Calibri Bold 16 pt</a:t>
            </a:r>
          </a:p>
          <a:p>
            <a:pPr lvl="1"/>
            <a:r>
              <a:rPr lang="en-US" noProof="0"/>
              <a:t>Text Calibri 16 pt</a:t>
            </a:r>
          </a:p>
          <a:p>
            <a:pPr lvl="2"/>
            <a:r>
              <a:rPr lang="en-US" noProof="0"/>
              <a:t>Text Calibri 16 pt</a:t>
            </a:r>
          </a:p>
          <a:p>
            <a:pPr lvl="3"/>
            <a:r>
              <a:rPr lang="en-US" noProof="0"/>
              <a:t>Text Calibri 16 pt</a:t>
            </a:r>
          </a:p>
          <a:p>
            <a:pPr lvl="4"/>
            <a:r>
              <a:rPr lang="en-US" noProof="0"/>
              <a:t>Text Calibri 16 pt</a:t>
            </a:r>
          </a:p>
          <a:p>
            <a:pPr lvl="5"/>
            <a:r>
              <a:rPr lang="en-US" noProof="0"/>
              <a:t>Text Calibri 16 pt</a:t>
            </a:r>
          </a:p>
          <a:p>
            <a:pPr lvl="6"/>
            <a:r>
              <a:rPr lang="en-US" noProof="0"/>
              <a:t>Text Calibri 16 pt</a:t>
            </a:r>
          </a:p>
          <a:p>
            <a:pPr lvl="7"/>
            <a:r>
              <a:rPr lang="en-US" noProof="0"/>
              <a:t>Text Calibri 16 pt</a:t>
            </a:r>
          </a:p>
          <a:p>
            <a:pPr lvl="8"/>
            <a:r>
              <a:rPr lang="en-US" noProof="0"/>
              <a:t>Text Calibri 12 pt</a:t>
            </a:r>
          </a:p>
        </p:txBody>
      </p:sp>
      <p:sp>
        <p:nvSpPr>
          <p:cNvPr id="19" name="Footnote">
            <a:extLst>
              <a:ext uri="{C183D7F6-B498-43B3-948B-1728B52AA6E4}">
                <adec:decorative xmlns:adec="http://schemas.microsoft.com/office/drawing/2017/decorative" val="1"/>
              </a:ext>
            </a:extLst>
          </p:cNvPr>
          <p:cNvSpPr>
            <a:spLocks noGrp="1"/>
          </p:cNvSpPr>
          <p:nvPr>
            <p:ph type="body" sz="quarter" idx="15" hasCustomPrompt="1"/>
          </p:nvPr>
        </p:nvSpPr>
        <p:spPr>
          <a:xfrm>
            <a:off x="540000" y="6297348"/>
            <a:ext cx="4510800" cy="360000"/>
          </a:xfrm>
        </p:spPr>
        <p:txBody>
          <a:bodyPr anchor="b" anchorCtr="0">
            <a:noAutofit/>
          </a:bodyPr>
          <a:lstStyle>
            <a:lvl1pPr>
              <a:lnSpc>
                <a:spcPct val="100000"/>
              </a:lnSpc>
              <a:defRPr sz="1000" b="0"/>
            </a:lvl1pPr>
          </a:lstStyle>
          <a:p>
            <a:r>
              <a:rPr lang="en-US"/>
              <a:t>Click to add footnote</a:t>
            </a:r>
            <a:br>
              <a:rPr lang="en-US"/>
            </a:br>
            <a:r>
              <a:rPr lang="en-US"/>
              <a:t>second line</a:t>
            </a:r>
          </a:p>
        </p:txBody>
      </p:sp>
      <p:sp>
        <p:nvSpPr>
          <p:cNvPr id="3" name="Picture placeholder" descr="Thematic image or video"/>
          <p:cNvSpPr>
            <a:spLocks noGrp="1"/>
          </p:cNvSpPr>
          <p:nvPr>
            <p:ph type="pic" sz="quarter" idx="17" hasCustomPrompt="1"/>
          </p:nvPr>
        </p:nvSpPr>
        <p:spPr>
          <a:xfrm>
            <a:off x="6175375" y="0"/>
            <a:ext cx="5994400" cy="6858000"/>
          </a:xfrm>
          <a:noFill/>
        </p:spPr>
        <p:txBody>
          <a:bodyPr lIns="180000" tIns="180000" rIns="180000" bIns="180000"/>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b="1"/>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Insert picture or video.</a:t>
            </a:r>
            <a:endParaRPr lang="en-US" noProof="0"/>
          </a:p>
        </p:txBody>
      </p:sp>
      <p:sp>
        <p:nvSpPr>
          <p:cNvPr id="9" name="Author">
            <a:extLst>
              <a:ext uri="{FF2B5EF4-FFF2-40B4-BE49-F238E27FC236}">
                <a16:creationId xmlns:a16="http://schemas.microsoft.com/office/drawing/2014/main" id="{3BDC7D82-BFB2-6380-7DD5-470AB1BF5FF5}"/>
              </a:ext>
              <a:ext uri="{C183D7F6-B498-43B3-948B-1728B52AA6E4}">
                <adec:decorative xmlns:adec="http://schemas.microsoft.com/office/drawing/2017/decorative" val="1"/>
              </a:ext>
            </a:extLst>
          </p:cNvPr>
          <p:cNvSpPr>
            <a:spLocks noGrp="1"/>
          </p:cNvSpPr>
          <p:nvPr>
            <p:ph type="ftr" sz="quarter" idx="21"/>
          </p:nvPr>
        </p:nvSpPr>
        <p:spPr/>
        <p:txBody>
          <a:bodyPr/>
          <a:lstStyle>
            <a:lvl1pPr>
              <a:defRPr>
                <a:solidFill>
                  <a:schemeClr val="tx1"/>
                </a:solidFill>
              </a:defRPr>
            </a:lvl1pPr>
          </a:lstStyle>
          <a:p>
            <a:r>
              <a:rPr lang="en-US"/>
              <a:t>Author | Department</a:t>
            </a:r>
          </a:p>
        </p:txBody>
      </p:sp>
      <p:sp>
        <p:nvSpPr>
          <p:cNvPr id="10" name="Slide Number">
            <a:extLst>
              <a:ext uri="{FF2B5EF4-FFF2-40B4-BE49-F238E27FC236}">
                <a16:creationId xmlns:a16="http://schemas.microsoft.com/office/drawing/2014/main" id="{2C00EE8E-DA34-475B-F35A-794FF134FC3F}"/>
              </a:ext>
              <a:ext uri="{C183D7F6-B498-43B3-948B-1728B52AA6E4}">
                <adec:decorative xmlns:adec="http://schemas.microsoft.com/office/drawing/2017/decorative" val="1"/>
              </a:ext>
            </a:extLst>
          </p:cNvPr>
          <p:cNvSpPr>
            <a:spLocks noGrp="1"/>
          </p:cNvSpPr>
          <p:nvPr>
            <p:ph type="sldNum" sz="quarter" idx="22"/>
          </p:nvPr>
        </p:nvSpPr>
        <p:spPr/>
        <p:txBody>
          <a:bodyPr/>
          <a:lstStyle>
            <a:lvl1pPr>
              <a:defRPr>
                <a:solidFill>
                  <a:schemeClr val="tx1"/>
                </a:solidFill>
              </a:defRPr>
            </a:lvl1pPr>
          </a:lstStyle>
          <a:p>
            <a:fld id="{42B424FB-C8CA-40D0-9E9F-83B6197CB6E7}" type="slidenum">
              <a:rPr lang="en-US" smtClean="0"/>
              <a:pPr/>
              <a:t>‹#›</a:t>
            </a:fld>
            <a:endParaRPr lang="en-US"/>
          </a:p>
        </p:txBody>
      </p:sp>
      <p:sp>
        <p:nvSpPr>
          <p:cNvPr id="6" name="Restricted (Image slides)">
            <a:extLst>
              <a:ext uri="{FF2B5EF4-FFF2-40B4-BE49-F238E27FC236}">
                <a16:creationId xmlns:a16="http://schemas.microsoft.com/office/drawing/2014/main" id="{6CDD1C7F-846A-654D-5F74-3C5FAF4CE602}"/>
              </a:ext>
              <a:ext uri="{C183D7F6-B498-43B3-948B-1728B52AA6E4}">
                <adec:decorative xmlns:adec="http://schemas.microsoft.com/office/drawing/2017/decorative" val="1"/>
              </a:ext>
            </a:extLst>
          </p:cNvPr>
          <p:cNvSpPr>
            <a:spLocks noGrp="1"/>
          </p:cNvSpPr>
          <p:nvPr>
            <p:ph type="dt" sz="half" idx="20"/>
          </p:nvPr>
        </p:nvSpPr>
        <p:spPr/>
        <p:txBody>
          <a:bodyPr/>
          <a:lstStyle>
            <a:lvl1pPr>
              <a:defRPr>
                <a:solidFill>
                  <a:schemeClr val="tx1"/>
                </a:solidFill>
              </a:defRPr>
            </a:lvl1pPr>
          </a:lstStyle>
          <a:p>
            <a:r>
              <a:rPr lang="de-DE"/>
              <a:t>Restricted © Siemens Healthineers</a:t>
            </a:r>
            <a:endParaRPr lang="en-US"/>
          </a:p>
        </p:txBody>
      </p:sp>
    </p:spTree>
    <p:extLst>
      <p:ext uri="{BB962C8B-B14F-4D97-AF65-F5344CB8AC3E}">
        <p14:creationId xmlns:p14="http://schemas.microsoft.com/office/powerpoint/2010/main" val="296264290"/>
      </p:ext>
    </p:extLst>
  </p:cSld>
  <p:clrMapOvr>
    <a:overrideClrMapping bg1="dk1" tx1="lt1" bg2="dk2" tx2="lt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Content Slide, Text and Picture (M) White">
    <p:bg>
      <p:bgRef idx="1001">
        <a:schemeClr val="bg1"/>
      </p:bgRef>
    </p:bg>
    <p:spTree>
      <p:nvGrpSpPr>
        <p:cNvPr id="1" name=""/>
        <p:cNvGrpSpPr/>
        <p:nvPr/>
      </p:nvGrpSpPr>
      <p:grpSpPr>
        <a:xfrm>
          <a:off x="0" y="0"/>
          <a:ext cx="0" cy="0"/>
          <a:chOff x="0" y="0"/>
          <a:chExt cx="0" cy="0"/>
        </a:xfrm>
      </p:grpSpPr>
      <p:grpSp>
        <p:nvGrpSpPr>
          <p:cNvPr id="12" name="Marker">
            <a:extLst>
              <a:ext uri="{FF2B5EF4-FFF2-40B4-BE49-F238E27FC236}">
                <a16:creationId xmlns:a16="http://schemas.microsoft.com/office/drawing/2014/main" id="{71B68AD4-A360-CDC3-C1D5-93BE62D62D66}"/>
              </a:ext>
              <a:ext uri="{C183D7F6-B498-43B3-948B-1728B52AA6E4}">
                <adec:decorative xmlns:adec="http://schemas.microsoft.com/office/drawing/2017/decorative" val="1"/>
              </a:ext>
            </a:extLst>
          </p:cNvPr>
          <p:cNvGrpSpPr>
            <a:grpSpLocks noGrp="1" noUngrp="1" noRot="1" noMove="1" noResize="1"/>
          </p:cNvGrpSpPr>
          <p:nvPr userDrawn="1"/>
        </p:nvGrpSpPr>
        <p:grpSpPr>
          <a:xfrm>
            <a:off x="-468000" y="-360000"/>
            <a:ext cx="12999600" cy="7578000"/>
            <a:chOff x="-468000" y="-360000"/>
            <a:chExt cx="12999600" cy="7578000"/>
          </a:xfrm>
        </p:grpSpPr>
        <p:cxnSp>
          <p:nvCxnSpPr>
            <p:cNvPr id="14" name="Gerade Verbindung 40">
              <a:extLst>
                <a:ext uri="{FF2B5EF4-FFF2-40B4-BE49-F238E27FC236}">
                  <a16:creationId xmlns:a16="http://schemas.microsoft.com/office/drawing/2014/main" id="{2D4A9C42-6FF2-52A2-EC59-3358C534C544}"/>
                </a:ext>
              </a:extLst>
            </p:cNvPr>
            <p:cNvCxnSpPr>
              <a:cxnSpLocks noGrp="1" noRot="1" noMove="1" noResize="1" noEditPoints="1" noAdjustHandles="1" noChangeArrowheads="1" noChangeShapeType="1"/>
            </p:cNvCxnSpPr>
            <p:nvPr userDrawn="1"/>
          </p:nvCxnSpPr>
          <p:spPr>
            <a:xfrm>
              <a:off x="5400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5" name="Gerade Verbindung 42">
              <a:extLst>
                <a:ext uri="{FF2B5EF4-FFF2-40B4-BE49-F238E27FC236}">
                  <a16:creationId xmlns:a16="http://schemas.microsoft.com/office/drawing/2014/main" id="{9CCDC145-2888-58EA-B1F1-FFFD7151C01F}"/>
                </a:ext>
              </a:extLst>
            </p:cNvPr>
            <p:cNvCxnSpPr>
              <a:cxnSpLocks noGrp="1" noRot="1" noMove="1" noResize="1" noEditPoints="1" noAdjustHandles="1" noChangeArrowheads="1" noChangeShapeType="1"/>
            </p:cNvCxnSpPr>
            <p:nvPr userDrawn="1"/>
          </p:nvCxnSpPr>
          <p:spPr>
            <a:xfrm>
              <a:off x="5400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6" name="Gerade Verbindung 45">
              <a:extLst>
                <a:ext uri="{FF2B5EF4-FFF2-40B4-BE49-F238E27FC236}">
                  <a16:creationId xmlns:a16="http://schemas.microsoft.com/office/drawing/2014/main" id="{71F1BF6C-91C2-C91E-E4B2-29258561BCA6}"/>
                </a:ext>
              </a:extLst>
            </p:cNvPr>
            <p:cNvCxnSpPr>
              <a:cxnSpLocks noGrp="1" noRot="1" noMove="1" noResize="1" noEditPoints="1" noAdjustHandles="1" noChangeArrowheads="1" noChangeShapeType="1"/>
            </p:cNvCxnSpPr>
            <p:nvPr userDrawn="1"/>
          </p:nvCxnSpPr>
          <p:spPr>
            <a:xfrm>
              <a:off x="12996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7" name="Gerade Verbindung 46">
              <a:extLst>
                <a:ext uri="{FF2B5EF4-FFF2-40B4-BE49-F238E27FC236}">
                  <a16:creationId xmlns:a16="http://schemas.microsoft.com/office/drawing/2014/main" id="{1DDDBB96-D709-AEF0-F592-6430021FF0ED}"/>
                </a:ext>
              </a:extLst>
            </p:cNvPr>
            <p:cNvCxnSpPr>
              <a:cxnSpLocks noGrp="1" noRot="1" noMove="1" noResize="1" noEditPoints="1" noAdjustHandles="1" noChangeArrowheads="1" noChangeShapeType="1"/>
            </p:cNvCxnSpPr>
            <p:nvPr userDrawn="1"/>
          </p:nvCxnSpPr>
          <p:spPr>
            <a:xfrm>
              <a:off x="12996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8" name="Gerade Verbindung 48">
              <a:extLst>
                <a:ext uri="{FF2B5EF4-FFF2-40B4-BE49-F238E27FC236}">
                  <a16:creationId xmlns:a16="http://schemas.microsoft.com/office/drawing/2014/main" id="{8872D2F7-8293-A3C5-DCB2-14A52D541406}"/>
                </a:ext>
              </a:extLst>
            </p:cNvPr>
            <p:cNvCxnSpPr>
              <a:cxnSpLocks noGrp="1" noRot="1" noMove="1" noResize="1" noEditPoints="1" noAdjustHandles="1" noChangeArrowheads="1" noChangeShapeType="1"/>
            </p:cNvCxnSpPr>
            <p:nvPr userDrawn="1"/>
          </p:nvCxnSpPr>
          <p:spPr>
            <a:xfrm>
              <a:off x="14796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0" name="Gerade Verbindung 49">
              <a:extLst>
                <a:ext uri="{FF2B5EF4-FFF2-40B4-BE49-F238E27FC236}">
                  <a16:creationId xmlns:a16="http://schemas.microsoft.com/office/drawing/2014/main" id="{B48F31E6-D03C-D686-66B2-0AEBF2D8F2B2}"/>
                </a:ext>
              </a:extLst>
            </p:cNvPr>
            <p:cNvCxnSpPr>
              <a:cxnSpLocks noGrp="1" noRot="1" noMove="1" noResize="1" noEditPoints="1" noAdjustHandles="1" noChangeArrowheads="1" noChangeShapeType="1"/>
            </p:cNvCxnSpPr>
            <p:nvPr userDrawn="1"/>
          </p:nvCxnSpPr>
          <p:spPr>
            <a:xfrm>
              <a:off x="14796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1" name="Gerade Verbindung 51">
              <a:extLst>
                <a:ext uri="{FF2B5EF4-FFF2-40B4-BE49-F238E27FC236}">
                  <a16:creationId xmlns:a16="http://schemas.microsoft.com/office/drawing/2014/main" id="{E73FA8FC-BC81-4A0B-4FE4-9E70E5468BF7}"/>
                </a:ext>
              </a:extLst>
            </p:cNvPr>
            <p:cNvCxnSpPr>
              <a:cxnSpLocks noGrp="1" noRot="1" noMove="1" noResize="1" noEditPoints="1" noAdjustHandles="1" noChangeArrowheads="1" noChangeShapeType="1"/>
            </p:cNvCxnSpPr>
            <p:nvPr userDrawn="1"/>
          </p:nvCxnSpPr>
          <p:spPr>
            <a:xfrm>
              <a:off x="22392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2" name="Gerade Verbindung 52">
              <a:extLst>
                <a:ext uri="{FF2B5EF4-FFF2-40B4-BE49-F238E27FC236}">
                  <a16:creationId xmlns:a16="http://schemas.microsoft.com/office/drawing/2014/main" id="{6A635970-0CD5-7643-AFD3-B4753A65599F}"/>
                </a:ext>
              </a:extLst>
            </p:cNvPr>
            <p:cNvCxnSpPr>
              <a:cxnSpLocks noGrp="1" noRot="1" noMove="1" noResize="1" noEditPoints="1" noAdjustHandles="1" noChangeArrowheads="1" noChangeShapeType="1"/>
            </p:cNvCxnSpPr>
            <p:nvPr userDrawn="1"/>
          </p:nvCxnSpPr>
          <p:spPr>
            <a:xfrm>
              <a:off x="22392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3" name="Gerade Verbindung 54">
              <a:extLst>
                <a:ext uri="{FF2B5EF4-FFF2-40B4-BE49-F238E27FC236}">
                  <a16:creationId xmlns:a16="http://schemas.microsoft.com/office/drawing/2014/main" id="{F6DA0AFD-4166-D9BE-197F-8F2EE4623322}"/>
                </a:ext>
              </a:extLst>
            </p:cNvPr>
            <p:cNvCxnSpPr>
              <a:cxnSpLocks noGrp="1" noRot="1" noMove="1" noResize="1" noEditPoints="1" noAdjustHandles="1" noChangeArrowheads="1" noChangeShapeType="1"/>
            </p:cNvCxnSpPr>
            <p:nvPr userDrawn="1"/>
          </p:nvCxnSpPr>
          <p:spPr>
            <a:xfrm>
              <a:off x="24192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4" name="Gerade Verbindung 55">
              <a:extLst>
                <a:ext uri="{FF2B5EF4-FFF2-40B4-BE49-F238E27FC236}">
                  <a16:creationId xmlns:a16="http://schemas.microsoft.com/office/drawing/2014/main" id="{728B6164-DDFE-66DA-B2B2-13F94BED7C7D}"/>
                </a:ext>
              </a:extLst>
            </p:cNvPr>
            <p:cNvCxnSpPr>
              <a:cxnSpLocks noGrp="1" noRot="1" noMove="1" noResize="1" noEditPoints="1" noAdjustHandles="1" noChangeArrowheads="1" noChangeShapeType="1"/>
            </p:cNvCxnSpPr>
            <p:nvPr userDrawn="1"/>
          </p:nvCxnSpPr>
          <p:spPr>
            <a:xfrm>
              <a:off x="24192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5" name="Gerade Verbindung 57">
              <a:extLst>
                <a:ext uri="{FF2B5EF4-FFF2-40B4-BE49-F238E27FC236}">
                  <a16:creationId xmlns:a16="http://schemas.microsoft.com/office/drawing/2014/main" id="{D23DB2A5-B9CB-0CE6-2A09-7F28CF5F57AF}"/>
                </a:ext>
              </a:extLst>
            </p:cNvPr>
            <p:cNvCxnSpPr>
              <a:cxnSpLocks noGrp="1" noRot="1" noMove="1" noResize="1" noEditPoints="1" noAdjustHandles="1" noChangeArrowheads="1" noChangeShapeType="1"/>
            </p:cNvCxnSpPr>
            <p:nvPr userDrawn="1"/>
          </p:nvCxnSpPr>
          <p:spPr>
            <a:xfrm>
              <a:off x="3178175"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6" name="Gerade Verbindung 58">
              <a:extLst>
                <a:ext uri="{FF2B5EF4-FFF2-40B4-BE49-F238E27FC236}">
                  <a16:creationId xmlns:a16="http://schemas.microsoft.com/office/drawing/2014/main" id="{DA76BCB8-FE09-8556-D60A-A54B9D955DAD}"/>
                </a:ext>
              </a:extLst>
            </p:cNvPr>
            <p:cNvCxnSpPr>
              <a:cxnSpLocks noGrp="1" noRot="1" noMove="1" noResize="1" noEditPoints="1" noAdjustHandles="1" noChangeArrowheads="1" noChangeShapeType="1"/>
            </p:cNvCxnSpPr>
            <p:nvPr userDrawn="1"/>
          </p:nvCxnSpPr>
          <p:spPr>
            <a:xfrm>
              <a:off x="3178175"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7" name="Gerade Verbindung 60">
              <a:extLst>
                <a:ext uri="{FF2B5EF4-FFF2-40B4-BE49-F238E27FC236}">
                  <a16:creationId xmlns:a16="http://schemas.microsoft.com/office/drawing/2014/main" id="{215900A9-2444-FD78-25F0-F6F3475A1EAB}"/>
                </a:ext>
              </a:extLst>
            </p:cNvPr>
            <p:cNvCxnSpPr>
              <a:cxnSpLocks noGrp="1" noRot="1" noMove="1" noResize="1" noEditPoints="1" noAdjustHandles="1" noChangeArrowheads="1" noChangeShapeType="1"/>
            </p:cNvCxnSpPr>
            <p:nvPr userDrawn="1"/>
          </p:nvCxnSpPr>
          <p:spPr>
            <a:xfrm>
              <a:off x="335915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8" name="Gerade Verbindung 61">
              <a:extLst>
                <a:ext uri="{FF2B5EF4-FFF2-40B4-BE49-F238E27FC236}">
                  <a16:creationId xmlns:a16="http://schemas.microsoft.com/office/drawing/2014/main" id="{C2B9E394-00E8-999E-44EA-BC7B6C6E3CB1}"/>
                </a:ext>
              </a:extLst>
            </p:cNvPr>
            <p:cNvCxnSpPr>
              <a:cxnSpLocks noGrp="1" noRot="1" noMove="1" noResize="1" noEditPoints="1" noAdjustHandles="1" noChangeArrowheads="1" noChangeShapeType="1"/>
            </p:cNvCxnSpPr>
            <p:nvPr userDrawn="1"/>
          </p:nvCxnSpPr>
          <p:spPr>
            <a:xfrm>
              <a:off x="335915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9" name="Gerade Verbindung 63">
              <a:extLst>
                <a:ext uri="{FF2B5EF4-FFF2-40B4-BE49-F238E27FC236}">
                  <a16:creationId xmlns:a16="http://schemas.microsoft.com/office/drawing/2014/main" id="{59A877AA-ADCE-56B6-F7AE-2745ADF81F95}"/>
                </a:ext>
              </a:extLst>
            </p:cNvPr>
            <p:cNvCxnSpPr>
              <a:cxnSpLocks noGrp="1" noRot="1" noMove="1" noResize="1" noEditPoints="1" noAdjustHandles="1" noChangeArrowheads="1" noChangeShapeType="1"/>
            </p:cNvCxnSpPr>
            <p:nvPr userDrawn="1"/>
          </p:nvCxnSpPr>
          <p:spPr>
            <a:xfrm>
              <a:off x="41148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0" name="Gerade Verbindung 64">
              <a:extLst>
                <a:ext uri="{FF2B5EF4-FFF2-40B4-BE49-F238E27FC236}">
                  <a16:creationId xmlns:a16="http://schemas.microsoft.com/office/drawing/2014/main" id="{DB19AEF8-D1A5-69AD-FF0B-0F34A1A63F9C}"/>
                </a:ext>
              </a:extLst>
            </p:cNvPr>
            <p:cNvCxnSpPr>
              <a:cxnSpLocks noGrp="1" noRot="1" noMove="1" noResize="1" noEditPoints="1" noAdjustHandles="1" noChangeArrowheads="1" noChangeShapeType="1"/>
            </p:cNvCxnSpPr>
            <p:nvPr userDrawn="1"/>
          </p:nvCxnSpPr>
          <p:spPr>
            <a:xfrm>
              <a:off x="41148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1" name="Gerade Verbindung 66">
              <a:extLst>
                <a:ext uri="{FF2B5EF4-FFF2-40B4-BE49-F238E27FC236}">
                  <a16:creationId xmlns:a16="http://schemas.microsoft.com/office/drawing/2014/main" id="{3CF5F049-D385-8034-AB7A-C541FA4CFF41}"/>
                </a:ext>
              </a:extLst>
            </p:cNvPr>
            <p:cNvCxnSpPr>
              <a:cxnSpLocks noGrp="1" noRot="1" noMove="1" noResize="1" noEditPoints="1" noAdjustHandles="1" noChangeArrowheads="1" noChangeShapeType="1"/>
            </p:cNvCxnSpPr>
            <p:nvPr userDrawn="1"/>
          </p:nvCxnSpPr>
          <p:spPr>
            <a:xfrm>
              <a:off x="4295775"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2" name="Gerade Verbindung 67">
              <a:extLst>
                <a:ext uri="{FF2B5EF4-FFF2-40B4-BE49-F238E27FC236}">
                  <a16:creationId xmlns:a16="http://schemas.microsoft.com/office/drawing/2014/main" id="{F8C3B180-D26F-9189-9644-BF50F998F4E8}"/>
                </a:ext>
              </a:extLst>
            </p:cNvPr>
            <p:cNvCxnSpPr>
              <a:cxnSpLocks noGrp="1" noRot="1" noMove="1" noResize="1" noEditPoints="1" noAdjustHandles="1" noChangeArrowheads="1" noChangeShapeType="1"/>
            </p:cNvCxnSpPr>
            <p:nvPr userDrawn="1"/>
          </p:nvCxnSpPr>
          <p:spPr>
            <a:xfrm>
              <a:off x="4295775"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3" name="Gerade Verbindung 69">
              <a:extLst>
                <a:ext uri="{FF2B5EF4-FFF2-40B4-BE49-F238E27FC236}">
                  <a16:creationId xmlns:a16="http://schemas.microsoft.com/office/drawing/2014/main" id="{65A6466E-D708-E104-867A-BA05CE2CCE24}"/>
                </a:ext>
              </a:extLst>
            </p:cNvPr>
            <p:cNvCxnSpPr>
              <a:cxnSpLocks noGrp="1" noRot="1" noMove="1" noResize="1" noEditPoints="1" noAdjustHandles="1" noChangeArrowheads="1" noChangeShapeType="1"/>
            </p:cNvCxnSpPr>
            <p:nvPr userDrawn="1"/>
          </p:nvCxnSpPr>
          <p:spPr>
            <a:xfrm>
              <a:off x="50546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4" name="Gerade Verbindung 70">
              <a:extLst>
                <a:ext uri="{FF2B5EF4-FFF2-40B4-BE49-F238E27FC236}">
                  <a16:creationId xmlns:a16="http://schemas.microsoft.com/office/drawing/2014/main" id="{7FCC5A63-4B38-A52D-3E5B-EE72987FE9F6}"/>
                </a:ext>
              </a:extLst>
            </p:cNvPr>
            <p:cNvCxnSpPr>
              <a:cxnSpLocks noGrp="1" noRot="1" noMove="1" noResize="1" noEditPoints="1" noAdjustHandles="1" noChangeArrowheads="1" noChangeShapeType="1"/>
            </p:cNvCxnSpPr>
            <p:nvPr userDrawn="1"/>
          </p:nvCxnSpPr>
          <p:spPr>
            <a:xfrm>
              <a:off x="50546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5" name="Gerade Verbindung 72">
              <a:extLst>
                <a:ext uri="{FF2B5EF4-FFF2-40B4-BE49-F238E27FC236}">
                  <a16:creationId xmlns:a16="http://schemas.microsoft.com/office/drawing/2014/main" id="{47D1569F-1B6B-F3C3-0591-CEEF64C77A66}"/>
                </a:ext>
              </a:extLst>
            </p:cNvPr>
            <p:cNvCxnSpPr>
              <a:cxnSpLocks noGrp="1" noRot="1" noMove="1" noResize="1" noEditPoints="1" noAdjustHandles="1" noChangeArrowheads="1" noChangeShapeType="1"/>
            </p:cNvCxnSpPr>
            <p:nvPr userDrawn="1"/>
          </p:nvCxnSpPr>
          <p:spPr>
            <a:xfrm>
              <a:off x="5235575"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6" name="Gerade Verbindung 73">
              <a:extLst>
                <a:ext uri="{FF2B5EF4-FFF2-40B4-BE49-F238E27FC236}">
                  <a16:creationId xmlns:a16="http://schemas.microsoft.com/office/drawing/2014/main" id="{952A4396-B9F8-7ECC-DE9F-341247318A03}"/>
                </a:ext>
              </a:extLst>
            </p:cNvPr>
            <p:cNvCxnSpPr>
              <a:cxnSpLocks noGrp="1" noRot="1" noMove="1" noResize="1" noEditPoints="1" noAdjustHandles="1" noChangeArrowheads="1" noChangeShapeType="1"/>
            </p:cNvCxnSpPr>
            <p:nvPr userDrawn="1"/>
          </p:nvCxnSpPr>
          <p:spPr>
            <a:xfrm>
              <a:off x="5235575"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7" name="Gerade Verbindung 75">
              <a:extLst>
                <a:ext uri="{FF2B5EF4-FFF2-40B4-BE49-F238E27FC236}">
                  <a16:creationId xmlns:a16="http://schemas.microsoft.com/office/drawing/2014/main" id="{B45737B3-8A4E-8D65-E6BB-524843072595}"/>
                </a:ext>
              </a:extLst>
            </p:cNvPr>
            <p:cNvCxnSpPr>
              <a:cxnSpLocks noGrp="1" noRot="1" noMove="1" noResize="1" noEditPoints="1" noAdjustHandles="1" noChangeArrowheads="1" noChangeShapeType="1"/>
            </p:cNvCxnSpPr>
            <p:nvPr userDrawn="1"/>
          </p:nvCxnSpPr>
          <p:spPr>
            <a:xfrm>
              <a:off x="59944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8" name="Gerade Verbindung 76">
              <a:extLst>
                <a:ext uri="{FF2B5EF4-FFF2-40B4-BE49-F238E27FC236}">
                  <a16:creationId xmlns:a16="http://schemas.microsoft.com/office/drawing/2014/main" id="{A910752F-E56E-DF00-5451-D464605E3887}"/>
                </a:ext>
              </a:extLst>
            </p:cNvPr>
            <p:cNvCxnSpPr>
              <a:cxnSpLocks noGrp="1" noRot="1" noMove="1" noResize="1" noEditPoints="1" noAdjustHandles="1" noChangeArrowheads="1" noChangeShapeType="1"/>
            </p:cNvCxnSpPr>
            <p:nvPr userDrawn="1"/>
          </p:nvCxnSpPr>
          <p:spPr>
            <a:xfrm>
              <a:off x="59944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9" name="Gerade Verbindung 78">
              <a:extLst>
                <a:ext uri="{FF2B5EF4-FFF2-40B4-BE49-F238E27FC236}">
                  <a16:creationId xmlns:a16="http://schemas.microsoft.com/office/drawing/2014/main" id="{33BA6378-0392-A688-B399-58C39B96C366}"/>
                </a:ext>
              </a:extLst>
            </p:cNvPr>
            <p:cNvCxnSpPr>
              <a:cxnSpLocks noGrp="1" noRot="1" noMove="1" noResize="1" noEditPoints="1" noAdjustHandles="1" noChangeArrowheads="1" noChangeShapeType="1"/>
            </p:cNvCxnSpPr>
            <p:nvPr userDrawn="1"/>
          </p:nvCxnSpPr>
          <p:spPr>
            <a:xfrm>
              <a:off x="6175375"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0" name="Gerade Verbindung 79">
              <a:extLst>
                <a:ext uri="{FF2B5EF4-FFF2-40B4-BE49-F238E27FC236}">
                  <a16:creationId xmlns:a16="http://schemas.microsoft.com/office/drawing/2014/main" id="{0734DB8C-8DB6-0196-F0D2-13804D933A52}"/>
                </a:ext>
              </a:extLst>
            </p:cNvPr>
            <p:cNvCxnSpPr>
              <a:cxnSpLocks noGrp="1" noRot="1" noMove="1" noResize="1" noEditPoints="1" noAdjustHandles="1" noChangeArrowheads="1" noChangeShapeType="1"/>
            </p:cNvCxnSpPr>
            <p:nvPr userDrawn="1"/>
          </p:nvCxnSpPr>
          <p:spPr>
            <a:xfrm>
              <a:off x="6175375"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1" name="Gerade Verbindung 81">
              <a:extLst>
                <a:ext uri="{FF2B5EF4-FFF2-40B4-BE49-F238E27FC236}">
                  <a16:creationId xmlns:a16="http://schemas.microsoft.com/office/drawing/2014/main" id="{BC2F2A68-DBD0-8D40-FF8D-3F852D28894A}"/>
                </a:ext>
              </a:extLst>
            </p:cNvPr>
            <p:cNvCxnSpPr>
              <a:cxnSpLocks noGrp="1" noRot="1" noMove="1" noResize="1" noEditPoints="1" noAdjustHandles="1" noChangeArrowheads="1" noChangeShapeType="1"/>
            </p:cNvCxnSpPr>
            <p:nvPr userDrawn="1"/>
          </p:nvCxnSpPr>
          <p:spPr>
            <a:xfrm>
              <a:off x="69342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2" name="Gerade Verbindung 82">
              <a:extLst>
                <a:ext uri="{FF2B5EF4-FFF2-40B4-BE49-F238E27FC236}">
                  <a16:creationId xmlns:a16="http://schemas.microsoft.com/office/drawing/2014/main" id="{6F48AD8C-F519-6D83-5EC4-0E469D14C80B}"/>
                </a:ext>
              </a:extLst>
            </p:cNvPr>
            <p:cNvCxnSpPr>
              <a:cxnSpLocks noGrp="1" noRot="1" noMove="1" noResize="1" noEditPoints="1" noAdjustHandles="1" noChangeArrowheads="1" noChangeShapeType="1"/>
            </p:cNvCxnSpPr>
            <p:nvPr userDrawn="1"/>
          </p:nvCxnSpPr>
          <p:spPr>
            <a:xfrm>
              <a:off x="69342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3" name="Gerade Verbindung 84">
              <a:extLst>
                <a:ext uri="{FF2B5EF4-FFF2-40B4-BE49-F238E27FC236}">
                  <a16:creationId xmlns:a16="http://schemas.microsoft.com/office/drawing/2014/main" id="{3175BB15-8BE2-18E4-D750-80DEE7641F61}"/>
                </a:ext>
              </a:extLst>
            </p:cNvPr>
            <p:cNvCxnSpPr>
              <a:cxnSpLocks noGrp="1" noRot="1" noMove="1" noResize="1" noEditPoints="1" noAdjustHandles="1" noChangeArrowheads="1" noChangeShapeType="1"/>
            </p:cNvCxnSpPr>
            <p:nvPr userDrawn="1"/>
          </p:nvCxnSpPr>
          <p:spPr>
            <a:xfrm>
              <a:off x="7114826"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4" name="Gerade Verbindung 85">
              <a:extLst>
                <a:ext uri="{FF2B5EF4-FFF2-40B4-BE49-F238E27FC236}">
                  <a16:creationId xmlns:a16="http://schemas.microsoft.com/office/drawing/2014/main" id="{2E0763C8-F680-5D5E-B78D-FD05D02D62BF}"/>
                </a:ext>
              </a:extLst>
            </p:cNvPr>
            <p:cNvCxnSpPr>
              <a:cxnSpLocks noGrp="1" noRot="1" noMove="1" noResize="1" noEditPoints="1" noAdjustHandles="1" noChangeArrowheads="1" noChangeShapeType="1"/>
            </p:cNvCxnSpPr>
            <p:nvPr userDrawn="1"/>
          </p:nvCxnSpPr>
          <p:spPr>
            <a:xfrm>
              <a:off x="7114826"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5" name="Gerade Verbindung 87">
              <a:extLst>
                <a:ext uri="{FF2B5EF4-FFF2-40B4-BE49-F238E27FC236}">
                  <a16:creationId xmlns:a16="http://schemas.microsoft.com/office/drawing/2014/main" id="{68B1B7B9-76CB-F396-1EA5-3F83C7536486}"/>
                </a:ext>
              </a:extLst>
            </p:cNvPr>
            <p:cNvCxnSpPr>
              <a:cxnSpLocks noGrp="1" noRot="1" noMove="1" noResize="1" noEditPoints="1" noAdjustHandles="1" noChangeArrowheads="1" noChangeShapeType="1"/>
            </p:cNvCxnSpPr>
            <p:nvPr userDrawn="1"/>
          </p:nvCxnSpPr>
          <p:spPr>
            <a:xfrm>
              <a:off x="78740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6" name="Gerade Verbindung 88">
              <a:extLst>
                <a:ext uri="{FF2B5EF4-FFF2-40B4-BE49-F238E27FC236}">
                  <a16:creationId xmlns:a16="http://schemas.microsoft.com/office/drawing/2014/main" id="{C96B12D9-0C60-9623-F3DF-824AA66BC442}"/>
                </a:ext>
              </a:extLst>
            </p:cNvPr>
            <p:cNvCxnSpPr>
              <a:cxnSpLocks noGrp="1" noRot="1" noMove="1" noResize="1" noEditPoints="1" noAdjustHandles="1" noChangeArrowheads="1" noChangeShapeType="1"/>
            </p:cNvCxnSpPr>
            <p:nvPr userDrawn="1"/>
          </p:nvCxnSpPr>
          <p:spPr>
            <a:xfrm>
              <a:off x="78740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7" name="Gerade Verbindung 90">
              <a:extLst>
                <a:ext uri="{FF2B5EF4-FFF2-40B4-BE49-F238E27FC236}">
                  <a16:creationId xmlns:a16="http://schemas.microsoft.com/office/drawing/2014/main" id="{A67FEE5D-DD9E-4E27-69AE-3687F4E9DD80}"/>
                </a:ext>
              </a:extLst>
            </p:cNvPr>
            <p:cNvCxnSpPr>
              <a:cxnSpLocks noGrp="1" noRot="1" noMove="1" noResize="1" noEditPoints="1" noAdjustHandles="1" noChangeArrowheads="1" noChangeShapeType="1"/>
            </p:cNvCxnSpPr>
            <p:nvPr userDrawn="1"/>
          </p:nvCxnSpPr>
          <p:spPr>
            <a:xfrm>
              <a:off x="8054975"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8" name="Gerade Verbindung 91">
              <a:extLst>
                <a:ext uri="{FF2B5EF4-FFF2-40B4-BE49-F238E27FC236}">
                  <a16:creationId xmlns:a16="http://schemas.microsoft.com/office/drawing/2014/main" id="{0A7FAB3C-1091-4E4F-FA60-EB79479661B0}"/>
                </a:ext>
              </a:extLst>
            </p:cNvPr>
            <p:cNvCxnSpPr>
              <a:cxnSpLocks noGrp="1" noRot="1" noMove="1" noResize="1" noEditPoints="1" noAdjustHandles="1" noChangeArrowheads="1" noChangeShapeType="1"/>
            </p:cNvCxnSpPr>
            <p:nvPr userDrawn="1"/>
          </p:nvCxnSpPr>
          <p:spPr>
            <a:xfrm>
              <a:off x="8054975"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9" name="Gerade Verbindung 93">
              <a:extLst>
                <a:ext uri="{FF2B5EF4-FFF2-40B4-BE49-F238E27FC236}">
                  <a16:creationId xmlns:a16="http://schemas.microsoft.com/office/drawing/2014/main" id="{D69FC882-D67B-E44E-64E2-CBD647E33017}"/>
                </a:ext>
              </a:extLst>
            </p:cNvPr>
            <p:cNvCxnSpPr>
              <a:cxnSpLocks noGrp="1" noRot="1" noMove="1" noResize="1" noEditPoints="1" noAdjustHandles="1" noChangeArrowheads="1" noChangeShapeType="1"/>
            </p:cNvCxnSpPr>
            <p:nvPr userDrawn="1"/>
          </p:nvCxnSpPr>
          <p:spPr>
            <a:xfrm>
              <a:off x="88138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0" name="Gerade Verbindung 94">
              <a:extLst>
                <a:ext uri="{FF2B5EF4-FFF2-40B4-BE49-F238E27FC236}">
                  <a16:creationId xmlns:a16="http://schemas.microsoft.com/office/drawing/2014/main" id="{3965F98A-9EE4-7AE0-5CA4-0FA84459EEC7}"/>
                </a:ext>
              </a:extLst>
            </p:cNvPr>
            <p:cNvCxnSpPr>
              <a:cxnSpLocks noGrp="1" noRot="1" noMove="1" noResize="1" noEditPoints="1" noAdjustHandles="1" noChangeArrowheads="1" noChangeShapeType="1"/>
            </p:cNvCxnSpPr>
            <p:nvPr userDrawn="1"/>
          </p:nvCxnSpPr>
          <p:spPr>
            <a:xfrm>
              <a:off x="88138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1" name="Gerade Verbindung 96">
              <a:extLst>
                <a:ext uri="{FF2B5EF4-FFF2-40B4-BE49-F238E27FC236}">
                  <a16:creationId xmlns:a16="http://schemas.microsoft.com/office/drawing/2014/main" id="{05ECD50A-31A5-E6FC-4413-0634FE2D93A6}"/>
                </a:ext>
              </a:extLst>
            </p:cNvPr>
            <p:cNvCxnSpPr>
              <a:cxnSpLocks noGrp="1" noRot="1" noMove="1" noResize="1" noEditPoints="1" noAdjustHandles="1" noChangeArrowheads="1" noChangeShapeType="1"/>
            </p:cNvCxnSpPr>
            <p:nvPr userDrawn="1"/>
          </p:nvCxnSpPr>
          <p:spPr>
            <a:xfrm>
              <a:off x="8994775"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2" name="Gerade Verbindung 97">
              <a:extLst>
                <a:ext uri="{FF2B5EF4-FFF2-40B4-BE49-F238E27FC236}">
                  <a16:creationId xmlns:a16="http://schemas.microsoft.com/office/drawing/2014/main" id="{AFEEC2C2-CD5E-3888-D73E-4AB7600B6E2B}"/>
                </a:ext>
              </a:extLst>
            </p:cNvPr>
            <p:cNvCxnSpPr>
              <a:cxnSpLocks noGrp="1" noRot="1" noMove="1" noResize="1" noEditPoints="1" noAdjustHandles="1" noChangeArrowheads="1" noChangeShapeType="1"/>
            </p:cNvCxnSpPr>
            <p:nvPr userDrawn="1"/>
          </p:nvCxnSpPr>
          <p:spPr>
            <a:xfrm>
              <a:off x="8994775"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3" name="Gerade Verbindung 99">
              <a:extLst>
                <a:ext uri="{FF2B5EF4-FFF2-40B4-BE49-F238E27FC236}">
                  <a16:creationId xmlns:a16="http://schemas.microsoft.com/office/drawing/2014/main" id="{8B453748-1221-9644-9001-30AF0D9D9E61}"/>
                </a:ext>
              </a:extLst>
            </p:cNvPr>
            <p:cNvCxnSpPr>
              <a:cxnSpLocks noGrp="1" noRot="1" noMove="1" noResize="1" noEditPoints="1" noAdjustHandles="1" noChangeArrowheads="1" noChangeShapeType="1"/>
            </p:cNvCxnSpPr>
            <p:nvPr userDrawn="1"/>
          </p:nvCxnSpPr>
          <p:spPr>
            <a:xfrm>
              <a:off x="9751003"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4" name="Gerade Verbindung 100">
              <a:extLst>
                <a:ext uri="{FF2B5EF4-FFF2-40B4-BE49-F238E27FC236}">
                  <a16:creationId xmlns:a16="http://schemas.microsoft.com/office/drawing/2014/main" id="{FDC059AD-681F-48A0-08FB-3E7BDB6C8BC2}"/>
                </a:ext>
              </a:extLst>
            </p:cNvPr>
            <p:cNvCxnSpPr>
              <a:cxnSpLocks noGrp="1" noRot="1" noMove="1" noResize="1" noEditPoints="1" noAdjustHandles="1" noChangeArrowheads="1" noChangeShapeType="1"/>
            </p:cNvCxnSpPr>
            <p:nvPr userDrawn="1"/>
          </p:nvCxnSpPr>
          <p:spPr>
            <a:xfrm>
              <a:off x="9751003"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5" name="Gerade Verbindung 102">
              <a:extLst>
                <a:ext uri="{FF2B5EF4-FFF2-40B4-BE49-F238E27FC236}">
                  <a16:creationId xmlns:a16="http://schemas.microsoft.com/office/drawing/2014/main" id="{9E954380-4962-FAD0-C126-2AB179B6E0C6}"/>
                </a:ext>
              </a:extLst>
            </p:cNvPr>
            <p:cNvCxnSpPr>
              <a:cxnSpLocks noGrp="1" noRot="1" noMove="1" noResize="1" noEditPoints="1" noAdjustHandles="1" noChangeArrowheads="1" noChangeShapeType="1"/>
            </p:cNvCxnSpPr>
            <p:nvPr userDrawn="1"/>
          </p:nvCxnSpPr>
          <p:spPr>
            <a:xfrm>
              <a:off x="9928225"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6" name="Gerade Verbindung 103">
              <a:extLst>
                <a:ext uri="{FF2B5EF4-FFF2-40B4-BE49-F238E27FC236}">
                  <a16:creationId xmlns:a16="http://schemas.microsoft.com/office/drawing/2014/main" id="{BF3A1E82-875B-493A-2D05-B5038BA9AE5C}"/>
                </a:ext>
              </a:extLst>
            </p:cNvPr>
            <p:cNvCxnSpPr>
              <a:cxnSpLocks noGrp="1" noRot="1" noMove="1" noResize="1" noEditPoints="1" noAdjustHandles="1" noChangeArrowheads="1" noChangeShapeType="1"/>
            </p:cNvCxnSpPr>
            <p:nvPr userDrawn="1"/>
          </p:nvCxnSpPr>
          <p:spPr>
            <a:xfrm>
              <a:off x="9928225"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7" name="Gerade Verbindung 105">
              <a:extLst>
                <a:ext uri="{FF2B5EF4-FFF2-40B4-BE49-F238E27FC236}">
                  <a16:creationId xmlns:a16="http://schemas.microsoft.com/office/drawing/2014/main" id="{600D353F-D425-5F8D-F804-16CF26E39A1B}"/>
                </a:ext>
              </a:extLst>
            </p:cNvPr>
            <p:cNvCxnSpPr>
              <a:cxnSpLocks noGrp="1" noRot="1" noMove="1" noResize="1" noEditPoints="1" noAdjustHandles="1" noChangeArrowheads="1" noChangeShapeType="1"/>
            </p:cNvCxnSpPr>
            <p:nvPr userDrawn="1"/>
          </p:nvCxnSpPr>
          <p:spPr>
            <a:xfrm>
              <a:off x="10690225"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8" name="Gerade Verbindung 106">
              <a:extLst>
                <a:ext uri="{FF2B5EF4-FFF2-40B4-BE49-F238E27FC236}">
                  <a16:creationId xmlns:a16="http://schemas.microsoft.com/office/drawing/2014/main" id="{0FF730C0-9834-894C-2461-FF5ED17DA350}"/>
                </a:ext>
              </a:extLst>
            </p:cNvPr>
            <p:cNvCxnSpPr>
              <a:cxnSpLocks noGrp="1" noRot="1" noMove="1" noResize="1" noEditPoints="1" noAdjustHandles="1" noChangeArrowheads="1" noChangeShapeType="1"/>
            </p:cNvCxnSpPr>
            <p:nvPr userDrawn="1"/>
          </p:nvCxnSpPr>
          <p:spPr>
            <a:xfrm>
              <a:off x="10690225"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9" name="Gerade Verbindung 108">
              <a:extLst>
                <a:ext uri="{FF2B5EF4-FFF2-40B4-BE49-F238E27FC236}">
                  <a16:creationId xmlns:a16="http://schemas.microsoft.com/office/drawing/2014/main" id="{4712CCB6-C9B0-3903-2145-E5FEE3CE524B}"/>
                </a:ext>
              </a:extLst>
            </p:cNvPr>
            <p:cNvCxnSpPr>
              <a:cxnSpLocks noGrp="1" noRot="1" noMove="1" noResize="1" noEditPoints="1" noAdjustHandles="1" noChangeArrowheads="1" noChangeShapeType="1"/>
            </p:cNvCxnSpPr>
            <p:nvPr userDrawn="1"/>
          </p:nvCxnSpPr>
          <p:spPr>
            <a:xfrm>
              <a:off x="10868025"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0" name="Gerade Verbindung 109">
              <a:extLst>
                <a:ext uri="{FF2B5EF4-FFF2-40B4-BE49-F238E27FC236}">
                  <a16:creationId xmlns:a16="http://schemas.microsoft.com/office/drawing/2014/main" id="{24D62252-A933-44B8-D23A-F7C76FB5A2EC}"/>
                </a:ext>
              </a:extLst>
            </p:cNvPr>
            <p:cNvCxnSpPr>
              <a:cxnSpLocks noGrp="1" noRot="1" noMove="1" noResize="1" noEditPoints="1" noAdjustHandles="1" noChangeArrowheads="1" noChangeShapeType="1"/>
            </p:cNvCxnSpPr>
            <p:nvPr userDrawn="1"/>
          </p:nvCxnSpPr>
          <p:spPr>
            <a:xfrm>
              <a:off x="10868025"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1" name="Gerade Verbindung 111">
              <a:extLst>
                <a:ext uri="{FF2B5EF4-FFF2-40B4-BE49-F238E27FC236}">
                  <a16:creationId xmlns:a16="http://schemas.microsoft.com/office/drawing/2014/main" id="{A776D052-088B-A04A-50B7-16FADD69F5B7}"/>
                </a:ext>
              </a:extLst>
            </p:cNvPr>
            <p:cNvCxnSpPr>
              <a:cxnSpLocks noGrp="1" noRot="1" noMove="1" noResize="1" noEditPoints="1" noAdjustHandles="1" noChangeArrowheads="1" noChangeShapeType="1"/>
            </p:cNvCxnSpPr>
            <p:nvPr userDrawn="1"/>
          </p:nvCxnSpPr>
          <p:spPr>
            <a:xfrm>
              <a:off x="11628438"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2" name="Gerade Verbindung 112">
              <a:extLst>
                <a:ext uri="{FF2B5EF4-FFF2-40B4-BE49-F238E27FC236}">
                  <a16:creationId xmlns:a16="http://schemas.microsoft.com/office/drawing/2014/main" id="{FEA0CDC2-9A8F-E7FE-296B-218D08C5D866}"/>
                </a:ext>
              </a:extLst>
            </p:cNvPr>
            <p:cNvCxnSpPr>
              <a:cxnSpLocks noGrp="1" noRot="1" noMove="1" noResize="1" noEditPoints="1" noAdjustHandles="1" noChangeArrowheads="1" noChangeShapeType="1"/>
            </p:cNvCxnSpPr>
            <p:nvPr userDrawn="1"/>
          </p:nvCxnSpPr>
          <p:spPr>
            <a:xfrm>
              <a:off x="11628438"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3" name="Gerade Verbindung 114">
              <a:extLst>
                <a:ext uri="{FF2B5EF4-FFF2-40B4-BE49-F238E27FC236}">
                  <a16:creationId xmlns:a16="http://schemas.microsoft.com/office/drawing/2014/main" id="{C0BB7EAC-66F9-F5E8-E768-24932D3ADD02}"/>
                </a:ext>
              </a:extLst>
            </p:cNvPr>
            <p:cNvCxnSpPr>
              <a:cxnSpLocks noGrp="1" noRot="1" noMove="1" noResize="1" noEditPoints="1" noAdjustHandles="1" noChangeArrowheads="1" noChangeShapeType="1"/>
            </p:cNvCxnSpPr>
            <p:nvPr userDrawn="1"/>
          </p:nvCxnSpPr>
          <p:spPr>
            <a:xfrm rot="5400000">
              <a:off x="-360000" y="151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4" name="Gerade Verbindung 116">
              <a:extLst>
                <a:ext uri="{FF2B5EF4-FFF2-40B4-BE49-F238E27FC236}">
                  <a16:creationId xmlns:a16="http://schemas.microsoft.com/office/drawing/2014/main" id="{969681D4-BE09-C186-A274-77E314080868}"/>
                </a:ext>
              </a:extLst>
            </p:cNvPr>
            <p:cNvCxnSpPr>
              <a:cxnSpLocks noGrp="1" noRot="1" noMove="1" noResize="1" noEditPoints="1" noAdjustHandles="1" noChangeArrowheads="1" noChangeShapeType="1"/>
            </p:cNvCxnSpPr>
            <p:nvPr userDrawn="1"/>
          </p:nvCxnSpPr>
          <p:spPr>
            <a:xfrm rot="5400000">
              <a:off x="-360000" y="6084838"/>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5" name="Gerade Verbindung 117">
              <a:extLst>
                <a:ext uri="{FF2B5EF4-FFF2-40B4-BE49-F238E27FC236}">
                  <a16:creationId xmlns:a16="http://schemas.microsoft.com/office/drawing/2014/main" id="{4DDB799F-9DF8-C119-3ED1-3E67E9AED615}"/>
                </a:ext>
              </a:extLst>
            </p:cNvPr>
            <p:cNvCxnSpPr>
              <a:cxnSpLocks noGrp="1" noRot="1" noMove="1" noResize="1" noEditPoints="1" noAdjustHandles="1" noChangeArrowheads="1" noChangeShapeType="1"/>
            </p:cNvCxnSpPr>
            <p:nvPr userDrawn="1"/>
          </p:nvCxnSpPr>
          <p:spPr>
            <a:xfrm rot="5400000">
              <a:off x="12423600" y="151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6" name="Gerade Verbindung 118">
              <a:extLst>
                <a:ext uri="{FF2B5EF4-FFF2-40B4-BE49-F238E27FC236}">
                  <a16:creationId xmlns:a16="http://schemas.microsoft.com/office/drawing/2014/main" id="{855AD47F-EA6D-4E29-0826-25283EEBB119}"/>
                </a:ext>
              </a:extLst>
            </p:cNvPr>
            <p:cNvCxnSpPr>
              <a:cxnSpLocks noGrp="1" noRot="1" noMove="1" noResize="1" noEditPoints="1" noAdjustHandles="1" noChangeArrowheads="1" noChangeShapeType="1"/>
            </p:cNvCxnSpPr>
            <p:nvPr userDrawn="1"/>
          </p:nvCxnSpPr>
          <p:spPr>
            <a:xfrm rot="5400000">
              <a:off x="12423600" y="6084838"/>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13" name="Headline"/>
          <p:cNvSpPr>
            <a:spLocks noGrp="1"/>
          </p:cNvSpPr>
          <p:nvPr>
            <p:ph type="title" hasCustomPrompt="1"/>
          </p:nvPr>
        </p:nvSpPr>
        <p:spPr>
          <a:xfrm>
            <a:off x="540000" y="219599"/>
            <a:ext cx="5461200" cy="832913"/>
          </a:xfrm>
        </p:spPr>
        <p:txBody>
          <a:bodyPr/>
          <a:lstStyle>
            <a:lvl1pPr>
              <a:defRPr b="0">
                <a:solidFill>
                  <a:schemeClr val="bg2"/>
                </a:solidFill>
              </a:defRPr>
            </a:lvl1pPr>
          </a:lstStyle>
          <a:p>
            <a:r>
              <a:rPr lang="en-US" noProof="0"/>
              <a:t>Title SH-Bree-Headline 27 pt</a:t>
            </a:r>
            <a:br>
              <a:rPr lang="en-US" noProof="0"/>
            </a:br>
            <a:r>
              <a:rPr lang="en-US" noProof="0"/>
              <a:t>Optionally black for second line</a:t>
            </a:r>
          </a:p>
        </p:txBody>
      </p:sp>
      <p:sp>
        <p:nvSpPr>
          <p:cNvPr id="5" name="Content">
            <a:extLst>
              <a:ext uri="{FF2B5EF4-FFF2-40B4-BE49-F238E27FC236}">
                <a16:creationId xmlns:a16="http://schemas.microsoft.com/office/drawing/2014/main" id="{9C6F4BCA-FA11-41BC-899F-4225802B0BFB}"/>
              </a:ext>
            </a:extLst>
          </p:cNvPr>
          <p:cNvSpPr>
            <a:spLocks noGrp="1"/>
          </p:cNvSpPr>
          <p:nvPr>
            <p:ph sz="quarter" idx="19" hasCustomPrompt="1"/>
          </p:nvPr>
        </p:nvSpPr>
        <p:spPr>
          <a:xfrm>
            <a:off x="540000" y="1623600"/>
            <a:ext cx="4697164" cy="2308324"/>
          </a:xfrm>
        </p:spPr>
        <p:txBody>
          <a:bodyPr wrap="square">
            <a:spAutoFit/>
          </a:bodyPr>
          <a:lstStyle>
            <a:lvl1pPr>
              <a:spcAft>
                <a:spcPts val="0"/>
              </a:spcAft>
              <a:defRPr sz="1600"/>
            </a:lvl1pPr>
            <a:lvl2pPr>
              <a:defRPr sz="1600"/>
            </a:lvl2pPr>
            <a:lvl3pPr>
              <a:buClr>
                <a:schemeClr val="bg2"/>
              </a:buClr>
              <a:defRPr sz="1600"/>
            </a:lvl3pPr>
            <a:lvl4pPr>
              <a:buClr>
                <a:schemeClr val="bg2"/>
              </a:buClr>
              <a:defRPr sz="1600"/>
            </a:lvl4pPr>
            <a:lvl5pPr>
              <a:buClr>
                <a:schemeClr val="bg2"/>
              </a:buClr>
              <a:defRPr sz="1600"/>
            </a:lvl5pPr>
            <a:lvl6pPr>
              <a:buClr>
                <a:schemeClr val="bg2"/>
              </a:buClr>
              <a:defRPr sz="1600"/>
            </a:lvl6pPr>
            <a:lvl7pPr>
              <a:buClr>
                <a:schemeClr val="bg2"/>
              </a:buClr>
              <a:defRPr sz="1600"/>
            </a:lvl7pPr>
            <a:lvl8pPr>
              <a:buClr>
                <a:schemeClr val="bg2"/>
              </a:buClr>
              <a:defRPr sz="1600"/>
            </a:lvl8pPr>
            <a:lvl9pPr>
              <a:spcBef>
                <a:spcPts val="1200"/>
              </a:spcBef>
              <a:defRPr sz="1200"/>
            </a:lvl9pPr>
          </a:lstStyle>
          <a:p>
            <a:pPr lvl="0"/>
            <a:r>
              <a:rPr lang="en-US" noProof="0"/>
              <a:t>Headline Calibri Bold 16 pt</a:t>
            </a:r>
          </a:p>
          <a:p>
            <a:pPr lvl="1"/>
            <a:r>
              <a:rPr lang="en-US" noProof="0"/>
              <a:t>Text Calibri 16 pt</a:t>
            </a:r>
          </a:p>
          <a:p>
            <a:pPr lvl="2"/>
            <a:r>
              <a:rPr lang="en-US" noProof="0"/>
              <a:t>Text Calibri 16 pt</a:t>
            </a:r>
          </a:p>
          <a:p>
            <a:pPr lvl="3"/>
            <a:r>
              <a:rPr lang="en-US" noProof="0"/>
              <a:t>Text Calibri 16 pt</a:t>
            </a:r>
          </a:p>
          <a:p>
            <a:pPr lvl="4"/>
            <a:r>
              <a:rPr lang="en-US" noProof="0"/>
              <a:t>Text Calibri 16 pt</a:t>
            </a:r>
          </a:p>
          <a:p>
            <a:pPr lvl="5"/>
            <a:r>
              <a:rPr lang="en-US" noProof="0"/>
              <a:t>Text Calibri 16 pt</a:t>
            </a:r>
          </a:p>
          <a:p>
            <a:pPr lvl="6"/>
            <a:r>
              <a:rPr lang="en-US" noProof="0"/>
              <a:t>Text Calibri 16 pt</a:t>
            </a:r>
          </a:p>
          <a:p>
            <a:pPr lvl="7"/>
            <a:r>
              <a:rPr lang="en-US" noProof="0"/>
              <a:t>Text Calibri 16 pt</a:t>
            </a:r>
          </a:p>
          <a:p>
            <a:pPr lvl="8"/>
            <a:r>
              <a:rPr lang="en-US" noProof="0"/>
              <a:t>Text Calibri 12 pt</a:t>
            </a:r>
          </a:p>
        </p:txBody>
      </p:sp>
      <p:sp>
        <p:nvSpPr>
          <p:cNvPr id="19" name="Footnote">
            <a:extLst>
              <a:ext uri="{C183D7F6-B498-43B3-948B-1728B52AA6E4}">
                <adec:decorative xmlns:adec="http://schemas.microsoft.com/office/drawing/2017/decorative" val="1"/>
              </a:ext>
            </a:extLst>
          </p:cNvPr>
          <p:cNvSpPr>
            <a:spLocks noGrp="1"/>
          </p:cNvSpPr>
          <p:nvPr>
            <p:ph type="body" sz="quarter" idx="15" hasCustomPrompt="1"/>
          </p:nvPr>
        </p:nvSpPr>
        <p:spPr>
          <a:xfrm>
            <a:off x="540000" y="6297348"/>
            <a:ext cx="4510800" cy="360000"/>
          </a:xfrm>
        </p:spPr>
        <p:txBody>
          <a:bodyPr anchor="b" anchorCtr="0">
            <a:noAutofit/>
          </a:bodyPr>
          <a:lstStyle>
            <a:lvl1pPr>
              <a:lnSpc>
                <a:spcPct val="100000"/>
              </a:lnSpc>
              <a:defRPr sz="1000" b="0"/>
            </a:lvl1pPr>
          </a:lstStyle>
          <a:p>
            <a:r>
              <a:rPr lang="en-US"/>
              <a:t>Click to add footnote</a:t>
            </a:r>
            <a:br>
              <a:rPr lang="en-US"/>
            </a:br>
            <a:r>
              <a:rPr lang="en-US"/>
              <a:t>second line</a:t>
            </a:r>
          </a:p>
        </p:txBody>
      </p:sp>
      <p:sp>
        <p:nvSpPr>
          <p:cNvPr id="3" name="Picture placeholder" descr="Thematic image or video"/>
          <p:cNvSpPr>
            <a:spLocks noGrp="1"/>
          </p:cNvSpPr>
          <p:nvPr>
            <p:ph type="pic" sz="quarter" idx="17" hasCustomPrompt="1"/>
          </p:nvPr>
        </p:nvSpPr>
        <p:spPr>
          <a:xfrm>
            <a:off x="6175375" y="0"/>
            <a:ext cx="5994400" cy="6858000"/>
          </a:xfrm>
          <a:noFill/>
        </p:spPr>
        <p:txBody>
          <a:bodyPr lIns="180000" tIns="180000" rIns="180000" bIns="180000"/>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b="1"/>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Insert picture or video.</a:t>
            </a:r>
            <a:endParaRPr lang="en-US" noProof="0"/>
          </a:p>
        </p:txBody>
      </p:sp>
      <p:sp>
        <p:nvSpPr>
          <p:cNvPr id="9" name="Author">
            <a:extLst>
              <a:ext uri="{FF2B5EF4-FFF2-40B4-BE49-F238E27FC236}">
                <a16:creationId xmlns:a16="http://schemas.microsoft.com/office/drawing/2014/main" id="{D1A6C440-3021-F350-5F93-6325A707F086}"/>
              </a:ext>
              <a:ext uri="{C183D7F6-B498-43B3-948B-1728B52AA6E4}">
                <adec:decorative xmlns:adec="http://schemas.microsoft.com/office/drawing/2017/decorative" val="1"/>
              </a:ext>
            </a:extLst>
          </p:cNvPr>
          <p:cNvSpPr>
            <a:spLocks noGrp="1"/>
          </p:cNvSpPr>
          <p:nvPr>
            <p:ph type="ftr" sz="quarter" idx="21"/>
          </p:nvPr>
        </p:nvSpPr>
        <p:spPr/>
        <p:txBody>
          <a:bodyPr/>
          <a:lstStyle>
            <a:lvl1pPr>
              <a:defRPr>
                <a:solidFill>
                  <a:schemeClr val="tx1"/>
                </a:solidFill>
              </a:defRPr>
            </a:lvl1pPr>
          </a:lstStyle>
          <a:p>
            <a:r>
              <a:rPr lang="en-US"/>
              <a:t>Author | Department</a:t>
            </a:r>
          </a:p>
        </p:txBody>
      </p:sp>
      <p:sp>
        <p:nvSpPr>
          <p:cNvPr id="10" name="Slide Number">
            <a:extLst>
              <a:ext uri="{FF2B5EF4-FFF2-40B4-BE49-F238E27FC236}">
                <a16:creationId xmlns:a16="http://schemas.microsoft.com/office/drawing/2014/main" id="{CDD3085D-1E2A-C56C-5501-A5D7D9CF3E92}"/>
              </a:ext>
              <a:ext uri="{C183D7F6-B498-43B3-948B-1728B52AA6E4}">
                <adec:decorative xmlns:adec="http://schemas.microsoft.com/office/drawing/2017/decorative" val="1"/>
              </a:ext>
            </a:extLst>
          </p:cNvPr>
          <p:cNvSpPr>
            <a:spLocks noGrp="1"/>
          </p:cNvSpPr>
          <p:nvPr>
            <p:ph type="sldNum" sz="quarter" idx="22"/>
          </p:nvPr>
        </p:nvSpPr>
        <p:spPr/>
        <p:txBody>
          <a:bodyPr/>
          <a:lstStyle>
            <a:lvl1pPr>
              <a:defRPr>
                <a:solidFill>
                  <a:schemeClr val="tx1"/>
                </a:solidFill>
              </a:defRPr>
            </a:lvl1pPr>
          </a:lstStyle>
          <a:p>
            <a:fld id="{42B424FB-C8CA-40D0-9E9F-83B6197CB6E7}" type="slidenum">
              <a:rPr lang="en-US" smtClean="0"/>
              <a:pPr/>
              <a:t>‹#›</a:t>
            </a:fld>
            <a:endParaRPr lang="en-US"/>
          </a:p>
        </p:txBody>
      </p:sp>
      <p:sp>
        <p:nvSpPr>
          <p:cNvPr id="6" name="Restricted (Image slides)">
            <a:extLst>
              <a:ext uri="{FF2B5EF4-FFF2-40B4-BE49-F238E27FC236}">
                <a16:creationId xmlns:a16="http://schemas.microsoft.com/office/drawing/2014/main" id="{AB659964-CAC8-D690-4AC5-50093A0D085F}"/>
              </a:ext>
              <a:ext uri="{C183D7F6-B498-43B3-948B-1728B52AA6E4}">
                <adec:decorative xmlns:adec="http://schemas.microsoft.com/office/drawing/2017/decorative" val="1"/>
              </a:ext>
            </a:extLst>
          </p:cNvPr>
          <p:cNvSpPr>
            <a:spLocks noGrp="1"/>
          </p:cNvSpPr>
          <p:nvPr>
            <p:ph type="dt" sz="half" idx="20"/>
          </p:nvPr>
        </p:nvSpPr>
        <p:spPr/>
        <p:txBody>
          <a:bodyPr/>
          <a:lstStyle>
            <a:lvl1pPr>
              <a:defRPr>
                <a:solidFill>
                  <a:schemeClr val="tx1"/>
                </a:solidFill>
              </a:defRPr>
            </a:lvl1pPr>
          </a:lstStyle>
          <a:p>
            <a:r>
              <a:rPr lang="de-DE"/>
              <a:t>Restricted © Siemens Healthineers</a:t>
            </a:r>
            <a:endParaRPr lang="en-US"/>
          </a:p>
        </p:txBody>
      </p:sp>
    </p:spTree>
    <p:extLst>
      <p:ext uri="{BB962C8B-B14F-4D97-AF65-F5344CB8AC3E}">
        <p14:creationId xmlns:p14="http://schemas.microsoft.com/office/powerpoint/2010/main" val="1706240518"/>
      </p:ext>
    </p:extLst>
  </p:cSld>
  <p:clrMapOvr>
    <a:overrideClrMapping bg1="lt1" tx1="dk1" bg2="lt2" tx2="dk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t Slide, Text and Picture (XL) Black">
    <p:bg>
      <p:bgRef idx="1001">
        <a:schemeClr val="bg1"/>
      </p:bgRef>
    </p:bg>
    <p:spTree>
      <p:nvGrpSpPr>
        <p:cNvPr id="1" name=""/>
        <p:cNvGrpSpPr/>
        <p:nvPr/>
      </p:nvGrpSpPr>
      <p:grpSpPr>
        <a:xfrm>
          <a:off x="0" y="0"/>
          <a:ext cx="0" cy="0"/>
          <a:chOff x="0" y="0"/>
          <a:chExt cx="0" cy="0"/>
        </a:xfrm>
      </p:grpSpPr>
      <p:sp>
        <p:nvSpPr>
          <p:cNvPr id="2" name="Picture placeholder" descr="Thematic image or video">
            <a:extLst>
              <a:ext uri="{FF2B5EF4-FFF2-40B4-BE49-F238E27FC236}">
                <a16:creationId xmlns:a16="http://schemas.microsoft.com/office/drawing/2014/main" id="{ED548244-FAFD-F5C9-3547-7E332F3E7423}"/>
              </a:ext>
            </a:extLst>
          </p:cNvPr>
          <p:cNvSpPr>
            <a:spLocks noGrp="1"/>
          </p:cNvSpPr>
          <p:nvPr>
            <p:ph type="pic" sz="quarter" idx="12" hasCustomPrompt="1"/>
          </p:nvPr>
        </p:nvSpPr>
        <p:spPr>
          <a:xfrm>
            <a:off x="1" y="-1"/>
            <a:ext cx="12168000" cy="6858000"/>
          </a:xfrm>
          <a:noFill/>
        </p:spPr>
        <p:txBody>
          <a:bodyPr lIns="7128000" tIns="1620000" rIns="144000" bIns="108000"/>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lvl1pPr>
            <a:lvl2pPr>
              <a:defRPr/>
            </a:lvl2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Insert picture or video.</a:t>
            </a:r>
            <a:endParaRPr lang="en-US" noProof="0"/>
          </a:p>
        </p:txBody>
      </p:sp>
      <p:sp>
        <p:nvSpPr>
          <p:cNvPr id="6" name="Headline">
            <a:extLst>
              <a:ext uri="{FF2B5EF4-FFF2-40B4-BE49-F238E27FC236}">
                <a16:creationId xmlns:a16="http://schemas.microsoft.com/office/drawing/2014/main" id="{BA240555-9BCF-B453-65A3-87A1E94FEF6D}"/>
              </a:ext>
            </a:extLst>
          </p:cNvPr>
          <p:cNvSpPr>
            <a:spLocks noGrp="1"/>
          </p:cNvSpPr>
          <p:nvPr>
            <p:ph type="title" hasCustomPrompt="1"/>
          </p:nvPr>
        </p:nvSpPr>
        <p:spPr/>
        <p:txBody>
          <a:bodyPr/>
          <a:lstStyle>
            <a:lvl1pPr>
              <a:defRPr>
                <a:solidFill>
                  <a:schemeClr val="tx2"/>
                </a:solidFill>
              </a:defRPr>
            </a:lvl1pPr>
          </a:lstStyle>
          <a:p>
            <a:r>
              <a:rPr lang="en-US" noProof="0"/>
              <a:t>Title SH-Bree-Headline 27 pt</a:t>
            </a:r>
            <a:br>
              <a:rPr lang="en-US" noProof="0"/>
            </a:br>
            <a:r>
              <a:rPr lang="en-US" noProof="0"/>
              <a:t>Optionally switch to white for second line</a:t>
            </a:r>
            <a:endParaRPr lang="en-US"/>
          </a:p>
        </p:txBody>
      </p:sp>
      <p:sp>
        <p:nvSpPr>
          <p:cNvPr id="5" name="Content">
            <a:extLst>
              <a:ext uri="{FF2B5EF4-FFF2-40B4-BE49-F238E27FC236}">
                <a16:creationId xmlns:a16="http://schemas.microsoft.com/office/drawing/2014/main" id="{9C6F4BCA-FA11-41BC-899F-4225802B0BFB}"/>
              </a:ext>
            </a:extLst>
          </p:cNvPr>
          <p:cNvSpPr>
            <a:spLocks noGrp="1"/>
          </p:cNvSpPr>
          <p:nvPr>
            <p:ph sz="quarter" idx="19" hasCustomPrompt="1"/>
          </p:nvPr>
        </p:nvSpPr>
        <p:spPr>
          <a:xfrm>
            <a:off x="540000" y="1623600"/>
            <a:ext cx="4697164" cy="2308324"/>
          </a:xfrm>
        </p:spPr>
        <p:txBody>
          <a:bodyPr wrap="square">
            <a:spAutoFit/>
          </a:bodyPr>
          <a:lstStyle>
            <a:lvl1pPr>
              <a:spcAft>
                <a:spcPts val="0"/>
              </a:spcAft>
              <a:defRPr sz="1600"/>
            </a:lvl1pPr>
            <a:lvl2pPr>
              <a:defRPr sz="1600"/>
            </a:lvl2pPr>
            <a:lvl3pPr>
              <a:buClr>
                <a:schemeClr val="tx2"/>
              </a:buClr>
              <a:defRPr sz="1600"/>
            </a:lvl3pPr>
            <a:lvl4pPr>
              <a:buClr>
                <a:schemeClr val="tx2"/>
              </a:buClr>
              <a:defRPr sz="1600"/>
            </a:lvl4pPr>
            <a:lvl5pPr>
              <a:buClr>
                <a:schemeClr val="tx2"/>
              </a:buClr>
              <a:defRPr sz="1600"/>
            </a:lvl5pPr>
            <a:lvl6pPr>
              <a:buClr>
                <a:schemeClr val="tx2"/>
              </a:buClr>
              <a:defRPr sz="1600"/>
            </a:lvl6pPr>
            <a:lvl7pPr>
              <a:buClr>
                <a:schemeClr val="tx2"/>
              </a:buClr>
              <a:defRPr sz="1600"/>
            </a:lvl7pPr>
            <a:lvl8pPr>
              <a:buClr>
                <a:schemeClr val="tx2"/>
              </a:buClr>
              <a:defRPr sz="1600"/>
            </a:lvl8pPr>
            <a:lvl9pPr>
              <a:spcBef>
                <a:spcPts val="1200"/>
              </a:spcBef>
              <a:defRPr sz="1200"/>
            </a:lvl9pPr>
          </a:lstStyle>
          <a:p>
            <a:pPr lvl="0"/>
            <a:r>
              <a:rPr lang="en-US" noProof="0"/>
              <a:t>Headline Calibri Bold 16 pt</a:t>
            </a:r>
          </a:p>
          <a:p>
            <a:pPr lvl="1"/>
            <a:r>
              <a:rPr lang="en-US" noProof="0"/>
              <a:t>Text Calibri 16 pt</a:t>
            </a:r>
          </a:p>
          <a:p>
            <a:pPr lvl="2"/>
            <a:r>
              <a:rPr lang="en-US" noProof="0"/>
              <a:t>Text Calibri 16 pt</a:t>
            </a:r>
          </a:p>
          <a:p>
            <a:pPr lvl="3"/>
            <a:r>
              <a:rPr lang="en-US" noProof="0"/>
              <a:t>Text Calibri 16 pt</a:t>
            </a:r>
          </a:p>
          <a:p>
            <a:pPr lvl="4"/>
            <a:r>
              <a:rPr lang="en-US" noProof="0"/>
              <a:t>Text Calibri 16 pt</a:t>
            </a:r>
          </a:p>
          <a:p>
            <a:pPr lvl="5"/>
            <a:r>
              <a:rPr lang="en-US" noProof="0"/>
              <a:t>Text Calibri 16 pt</a:t>
            </a:r>
          </a:p>
          <a:p>
            <a:pPr lvl="6"/>
            <a:r>
              <a:rPr lang="en-US" noProof="0"/>
              <a:t>Text Calibri 16 pt</a:t>
            </a:r>
          </a:p>
          <a:p>
            <a:pPr lvl="7"/>
            <a:r>
              <a:rPr lang="en-US" noProof="0"/>
              <a:t>Text Calibri 16 pt</a:t>
            </a:r>
          </a:p>
          <a:p>
            <a:pPr lvl="8"/>
            <a:r>
              <a:rPr lang="en-US" noProof="0"/>
              <a:t>Text Calibri 12 pt</a:t>
            </a:r>
          </a:p>
        </p:txBody>
      </p:sp>
      <p:sp>
        <p:nvSpPr>
          <p:cNvPr id="9" name="Footnote">
            <a:extLst>
              <a:ext uri="{FF2B5EF4-FFF2-40B4-BE49-F238E27FC236}">
                <a16:creationId xmlns:a16="http://schemas.microsoft.com/office/drawing/2014/main" id="{EFEC39A8-580D-7432-EF82-23813574BAAD}"/>
              </a:ext>
              <a:ext uri="{C183D7F6-B498-43B3-948B-1728B52AA6E4}">
                <adec:decorative xmlns:adec="http://schemas.microsoft.com/office/drawing/2017/decorative" val="1"/>
              </a:ext>
            </a:extLst>
          </p:cNvPr>
          <p:cNvSpPr>
            <a:spLocks noGrp="1"/>
          </p:cNvSpPr>
          <p:nvPr>
            <p:ph type="body" sz="quarter" idx="15" hasCustomPrompt="1"/>
          </p:nvPr>
        </p:nvSpPr>
        <p:spPr>
          <a:xfrm>
            <a:off x="540000" y="6297348"/>
            <a:ext cx="4510800" cy="360000"/>
          </a:xfrm>
        </p:spPr>
        <p:txBody>
          <a:bodyPr anchor="b" anchorCtr="0">
            <a:noAutofit/>
          </a:bodyPr>
          <a:lstStyle>
            <a:lvl1pPr>
              <a:lnSpc>
                <a:spcPct val="100000"/>
              </a:lnSpc>
              <a:defRPr sz="1000" b="0"/>
            </a:lvl1pPr>
          </a:lstStyle>
          <a:p>
            <a:r>
              <a:rPr lang="en-US"/>
              <a:t>Click to add footnote</a:t>
            </a:r>
            <a:br>
              <a:rPr lang="en-US"/>
            </a:br>
            <a:r>
              <a:rPr lang="en-US"/>
              <a:t>second line</a:t>
            </a:r>
          </a:p>
        </p:txBody>
      </p:sp>
      <p:sp>
        <p:nvSpPr>
          <p:cNvPr id="12" name="Author">
            <a:extLst>
              <a:ext uri="{FF2B5EF4-FFF2-40B4-BE49-F238E27FC236}">
                <a16:creationId xmlns:a16="http://schemas.microsoft.com/office/drawing/2014/main" id="{E77CA18A-8C92-E321-91F4-027D0ABD0458}"/>
              </a:ext>
              <a:ext uri="{C183D7F6-B498-43B3-948B-1728B52AA6E4}">
                <adec:decorative xmlns:adec="http://schemas.microsoft.com/office/drawing/2017/decorative" val="1"/>
              </a:ext>
            </a:extLst>
          </p:cNvPr>
          <p:cNvSpPr>
            <a:spLocks noGrp="1"/>
          </p:cNvSpPr>
          <p:nvPr>
            <p:ph type="ftr" sz="quarter" idx="21"/>
          </p:nvPr>
        </p:nvSpPr>
        <p:spPr/>
        <p:txBody>
          <a:bodyPr/>
          <a:lstStyle>
            <a:lvl1pPr>
              <a:defRPr>
                <a:solidFill>
                  <a:schemeClr val="tx1"/>
                </a:solidFill>
              </a:defRPr>
            </a:lvl1pPr>
          </a:lstStyle>
          <a:p>
            <a:r>
              <a:rPr lang="en-US"/>
              <a:t>Author | Department</a:t>
            </a:r>
          </a:p>
        </p:txBody>
      </p:sp>
      <p:sp>
        <p:nvSpPr>
          <p:cNvPr id="13" name="Slide Number">
            <a:extLst>
              <a:ext uri="{FF2B5EF4-FFF2-40B4-BE49-F238E27FC236}">
                <a16:creationId xmlns:a16="http://schemas.microsoft.com/office/drawing/2014/main" id="{EC9B3EB1-BEE3-89AE-4CA0-DA04ED36BB44}"/>
              </a:ext>
              <a:ext uri="{C183D7F6-B498-43B3-948B-1728B52AA6E4}">
                <adec:decorative xmlns:adec="http://schemas.microsoft.com/office/drawing/2017/decorative" val="1"/>
              </a:ext>
            </a:extLst>
          </p:cNvPr>
          <p:cNvSpPr>
            <a:spLocks noGrp="1"/>
          </p:cNvSpPr>
          <p:nvPr>
            <p:ph type="sldNum" sz="quarter" idx="22"/>
          </p:nvPr>
        </p:nvSpPr>
        <p:spPr/>
        <p:txBody>
          <a:bodyPr/>
          <a:lstStyle>
            <a:lvl1pPr>
              <a:defRPr>
                <a:solidFill>
                  <a:schemeClr val="tx1"/>
                </a:solidFill>
              </a:defRPr>
            </a:lvl1pPr>
          </a:lstStyle>
          <a:p>
            <a:fld id="{42B424FB-C8CA-40D0-9E9F-83B6197CB6E7}" type="slidenum">
              <a:rPr lang="en-US" smtClean="0"/>
              <a:pPr/>
              <a:t>‹#›</a:t>
            </a:fld>
            <a:endParaRPr lang="en-US"/>
          </a:p>
        </p:txBody>
      </p:sp>
      <p:sp>
        <p:nvSpPr>
          <p:cNvPr id="11" name="Restricted (Image slides)">
            <a:extLst>
              <a:ext uri="{FF2B5EF4-FFF2-40B4-BE49-F238E27FC236}">
                <a16:creationId xmlns:a16="http://schemas.microsoft.com/office/drawing/2014/main" id="{82F670DC-750D-3BAF-E2E4-D11825C03668}"/>
              </a:ext>
              <a:ext uri="{C183D7F6-B498-43B3-948B-1728B52AA6E4}">
                <adec:decorative xmlns:adec="http://schemas.microsoft.com/office/drawing/2017/decorative" val="1"/>
              </a:ext>
            </a:extLst>
          </p:cNvPr>
          <p:cNvSpPr>
            <a:spLocks noGrp="1"/>
          </p:cNvSpPr>
          <p:nvPr>
            <p:ph type="dt" sz="half" idx="20"/>
          </p:nvPr>
        </p:nvSpPr>
        <p:spPr/>
        <p:txBody>
          <a:bodyPr/>
          <a:lstStyle>
            <a:lvl1pPr>
              <a:defRPr>
                <a:solidFill>
                  <a:schemeClr val="tx1"/>
                </a:solidFill>
              </a:defRPr>
            </a:lvl1pPr>
          </a:lstStyle>
          <a:p>
            <a:r>
              <a:rPr lang="de-DE"/>
              <a:t>Restricted © Siemens Healthineers</a:t>
            </a:r>
            <a:endParaRPr lang="en-US"/>
          </a:p>
        </p:txBody>
      </p:sp>
    </p:spTree>
    <p:extLst>
      <p:ext uri="{BB962C8B-B14F-4D97-AF65-F5344CB8AC3E}">
        <p14:creationId xmlns:p14="http://schemas.microsoft.com/office/powerpoint/2010/main" val="3091023092"/>
      </p:ext>
    </p:extLst>
  </p:cSld>
  <p:clrMapOvr>
    <a:overrideClrMapping bg1="dk1" tx1="lt1" bg2="dk2" tx2="lt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 Slide, Text and Picture (XL) White">
    <p:bg>
      <p:bgRef idx="1001">
        <a:schemeClr val="bg1"/>
      </p:bgRef>
    </p:bg>
    <p:spTree>
      <p:nvGrpSpPr>
        <p:cNvPr id="1" name=""/>
        <p:cNvGrpSpPr/>
        <p:nvPr/>
      </p:nvGrpSpPr>
      <p:grpSpPr>
        <a:xfrm>
          <a:off x="0" y="0"/>
          <a:ext cx="0" cy="0"/>
          <a:chOff x="0" y="0"/>
          <a:chExt cx="0" cy="0"/>
        </a:xfrm>
      </p:grpSpPr>
      <p:sp>
        <p:nvSpPr>
          <p:cNvPr id="2" name="Picture placeholder" descr="Thematic image or video">
            <a:extLst>
              <a:ext uri="{FF2B5EF4-FFF2-40B4-BE49-F238E27FC236}">
                <a16:creationId xmlns:a16="http://schemas.microsoft.com/office/drawing/2014/main" id="{ED548244-FAFD-F5C9-3547-7E332F3E7423}"/>
              </a:ext>
            </a:extLst>
          </p:cNvPr>
          <p:cNvSpPr>
            <a:spLocks noGrp="1"/>
          </p:cNvSpPr>
          <p:nvPr>
            <p:ph type="pic" sz="quarter" idx="12" hasCustomPrompt="1"/>
          </p:nvPr>
        </p:nvSpPr>
        <p:spPr>
          <a:xfrm>
            <a:off x="1" y="-1"/>
            <a:ext cx="12168000" cy="6858000"/>
          </a:xfrm>
          <a:noFill/>
        </p:spPr>
        <p:txBody>
          <a:bodyPr lIns="7128000" tIns="1620000" rIns="144000" bIns="108000"/>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lvl1pPr>
            <a:lvl2pPr>
              <a:defRPr/>
            </a:lvl2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Insert picture or video.</a:t>
            </a:r>
            <a:endParaRPr lang="en-US" noProof="0"/>
          </a:p>
        </p:txBody>
      </p:sp>
      <p:sp>
        <p:nvSpPr>
          <p:cNvPr id="6" name="Headline">
            <a:extLst>
              <a:ext uri="{FF2B5EF4-FFF2-40B4-BE49-F238E27FC236}">
                <a16:creationId xmlns:a16="http://schemas.microsoft.com/office/drawing/2014/main" id="{BA240555-9BCF-B453-65A3-87A1E94FEF6D}"/>
              </a:ext>
            </a:extLst>
          </p:cNvPr>
          <p:cNvSpPr>
            <a:spLocks noGrp="1"/>
          </p:cNvSpPr>
          <p:nvPr>
            <p:ph type="title" hasCustomPrompt="1"/>
          </p:nvPr>
        </p:nvSpPr>
        <p:spPr/>
        <p:txBody>
          <a:bodyPr/>
          <a:lstStyle>
            <a:lvl1pPr>
              <a:defRPr>
                <a:solidFill>
                  <a:schemeClr val="bg2"/>
                </a:solidFill>
              </a:defRPr>
            </a:lvl1pPr>
          </a:lstStyle>
          <a:p>
            <a:r>
              <a:rPr lang="en-US" noProof="0"/>
              <a:t>Title SH-Bree-Headline 27 pt</a:t>
            </a:r>
            <a:br>
              <a:rPr lang="en-US" noProof="0"/>
            </a:br>
            <a:r>
              <a:rPr lang="en-US" noProof="0"/>
              <a:t>Optionally switch to black for second line</a:t>
            </a:r>
            <a:endParaRPr lang="en-US"/>
          </a:p>
        </p:txBody>
      </p:sp>
      <p:sp>
        <p:nvSpPr>
          <p:cNvPr id="5" name="Content">
            <a:extLst>
              <a:ext uri="{FF2B5EF4-FFF2-40B4-BE49-F238E27FC236}">
                <a16:creationId xmlns:a16="http://schemas.microsoft.com/office/drawing/2014/main" id="{9C6F4BCA-FA11-41BC-899F-4225802B0BFB}"/>
              </a:ext>
            </a:extLst>
          </p:cNvPr>
          <p:cNvSpPr>
            <a:spLocks noGrp="1"/>
          </p:cNvSpPr>
          <p:nvPr>
            <p:ph sz="quarter" idx="19" hasCustomPrompt="1"/>
          </p:nvPr>
        </p:nvSpPr>
        <p:spPr>
          <a:xfrm>
            <a:off x="540000" y="1623600"/>
            <a:ext cx="4697164" cy="2308324"/>
          </a:xfrm>
        </p:spPr>
        <p:txBody>
          <a:bodyPr wrap="square">
            <a:spAutoFit/>
          </a:bodyPr>
          <a:lstStyle>
            <a:lvl1pPr>
              <a:spcAft>
                <a:spcPts val="0"/>
              </a:spcAft>
              <a:defRPr sz="1600"/>
            </a:lvl1pPr>
            <a:lvl2pPr>
              <a:defRPr sz="1600"/>
            </a:lvl2pPr>
            <a:lvl3pPr>
              <a:buClr>
                <a:schemeClr val="bg2"/>
              </a:buClr>
              <a:defRPr sz="1600"/>
            </a:lvl3pPr>
            <a:lvl4pPr>
              <a:buClr>
                <a:schemeClr val="bg2"/>
              </a:buClr>
              <a:defRPr sz="1600"/>
            </a:lvl4pPr>
            <a:lvl5pPr>
              <a:buClr>
                <a:schemeClr val="bg2"/>
              </a:buClr>
              <a:defRPr sz="1600"/>
            </a:lvl5pPr>
            <a:lvl6pPr>
              <a:buClr>
                <a:schemeClr val="bg2"/>
              </a:buClr>
              <a:defRPr sz="1600"/>
            </a:lvl6pPr>
            <a:lvl7pPr>
              <a:buClr>
                <a:schemeClr val="bg2"/>
              </a:buClr>
              <a:defRPr sz="1600"/>
            </a:lvl7pPr>
            <a:lvl8pPr>
              <a:buClr>
                <a:schemeClr val="bg2"/>
              </a:buClr>
              <a:defRPr sz="1600"/>
            </a:lvl8pPr>
            <a:lvl9pPr>
              <a:spcBef>
                <a:spcPts val="1200"/>
              </a:spcBef>
              <a:defRPr sz="1200"/>
            </a:lvl9pPr>
          </a:lstStyle>
          <a:p>
            <a:pPr lvl="0"/>
            <a:r>
              <a:rPr lang="en-US" noProof="0"/>
              <a:t>Headline Calibri Bold 16 pt</a:t>
            </a:r>
          </a:p>
          <a:p>
            <a:pPr lvl="1"/>
            <a:r>
              <a:rPr lang="en-US" noProof="0"/>
              <a:t>Text Calibri 16 pt</a:t>
            </a:r>
          </a:p>
          <a:p>
            <a:pPr lvl="2"/>
            <a:r>
              <a:rPr lang="en-US" noProof="0"/>
              <a:t>Text Calibri 16 pt</a:t>
            </a:r>
          </a:p>
          <a:p>
            <a:pPr lvl="3"/>
            <a:r>
              <a:rPr lang="en-US" noProof="0"/>
              <a:t>Text Calibri 16 pt</a:t>
            </a:r>
          </a:p>
          <a:p>
            <a:pPr lvl="4"/>
            <a:r>
              <a:rPr lang="en-US" noProof="0"/>
              <a:t>Text Calibri 16 pt</a:t>
            </a:r>
          </a:p>
          <a:p>
            <a:pPr lvl="5"/>
            <a:r>
              <a:rPr lang="en-US" noProof="0"/>
              <a:t>Text Calibri 16 pt</a:t>
            </a:r>
          </a:p>
          <a:p>
            <a:pPr lvl="6"/>
            <a:r>
              <a:rPr lang="en-US" noProof="0"/>
              <a:t>Text Calibri 16 pt</a:t>
            </a:r>
          </a:p>
          <a:p>
            <a:pPr lvl="7"/>
            <a:r>
              <a:rPr lang="en-US" noProof="0"/>
              <a:t>Text Calibri 16 pt</a:t>
            </a:r>
          </a:p>
          <a:p>
            <a:pPr lvl="8"/>
            <a:r>
              <a:rPr lang="en-US" noProof="0"/>
              <a:t>Text Calibri 12 pt</a:t>
            </a:r>
          </a:p>
        </p:txBody>
      </p:sp>
      <p:sp>
        <p:nvSpPr>
          <p:cNvPr id="19" name="Footnote">
            <a:extLst>
              <a:ext uri="{C183D7F6-B498-43B3-948B-1728B52AA6E4}">
                <adec:decorative xmlns:adec="http://schemas.microsoft.com/office/drawing/2017/decorative" val="1"/>
              </a:ext>
            </a:extLst>
          </p:cNvPr>
          <p:cNvSpPr>
            <a:spLocks noGrp="1"/>
          </p:cNvSpPr>
          <p:nvPr>
            <p:ph type="body" sz="quarter" idx="15" hasCustomPrompt="1"/>
          </p:nvPr>
        </p:nvSpPr>
        <p:spPr>
          <a:xfrm>
            <a:off x="540000" y="6297348"/>
            <a:ext cx="4510800" cy="360000"/>
          </a:xfrm>
        </p:spPr>
        <p:txBody>
          <a:bodyPr anchor="b" anchorCtr="0">
            <a:noAutofit/>
          </a:bodyPr>
          <a:lstStyle>
            <a:lvl1pPr>
              <a:lnSpc>
                <a:spcPct val="100000"/>
              </a:lnSpc>
              <a:defRPr sz="1000" b="0"/>
            </a:lvl1pPr>
          </a:lstStyle>
          <a:p>
            <a:r>
              <a:rPr lang="en-US"/>
              <a:t>Click to add footnote</a:t>
            </a:r>
            <a:br>
              <a:rPr lang="en-US"/>
            </a:br>
            <a:r>
              <a:rPr lang="en-US"/>
              <a:t>second line</a:t>
            </a:r>
          </a:p>
        </p:txBody>
      </p:sp>
      <p:sp>
        <p:nvSpPr>
          <p:cNvPr id="11" name="Author">
            <a:extLst>
              <a:ext uri="{FF2B5EF4-FFF2-40B4-BE49-F238E27FC236}">
                <a16:creationId xmlns:a16="http://schemas.microsoft.com/office/drawing/2014/main" id="{E615E09A-9653-5665-F556-ACD4D3E22E99}"/>
              </a:ext>
              <a:ext uri="{C183D7F6-B498-43B3-948B-1728B52AA6E4}">
                <adec:decorative xmlns:adec="http://schemas.microsoft.com/office/drawing/2017/decorative" val="1"/>
              </a:ext>
            </a:extLst>
          </p:cNvPr>
          <p:cNvSpPr>
            <a:spLocks noGrp="1"/>
          </p:cNvSpPr>
          <p:nvPr>
            <p:ph type="ftr" sz="quarter" idx="21"/>
          </p:nvPr>
        </p:nvSpPr>
        <p:spPr/>
        <p:txBody>
          <a:bodyPr/>
          <a:lstStyle>
            <a:lvl1pPr>
              <a:defRPr>
                <a:solidFill>
                  <a:schemeClr val="tx1"/>
                </a:solidFill>
              </a:defRPr>
            </a:lvl1pPr>
          </a:lstStyle>
          <a:p>
            <a:r>
              <a:rPr lang="en-US"/>
              <a:t>Author | Department</a:t>
            </a:r>
          </a:p>
        </p:txBody>
      </p:sp>
      <p:sp>
        <p:nvSpPr>
          <p:cNvPr id="12" name="Slide Number">
            <a:extLst>
              <a:ext uri="{FF2B5EF4-FFF2-40B4-BE49-F238E27FC236}">
                <a16:creationId xmlns:a16="http://schemas.microsoft.com/office/drawing/2014/main" id="{0417E651-1F56-0D83-BA4F-536E988410D5}"/>
              </a:ext>
              <a:ext uri="{C183D7F6-B498-43B3-948B-1728B52AA6E4}">
                <adec:decorative xmlns:adec="http://schemas.microsoft.com/office/drawing/2017/decorative" val="1"/>
              </a:ext>
            </a:extLst>
          </p:cNvPr>
          <p:cNvSpPr>
            <a:spLocks noGrp="1"/>
          </p:cNvSpPr>
          <p:nvPr>
            <p:ph type="sldNum" sz="quarter" idx="22"/>
          </p:nvPr>
        </p:nvSpPr>
        <p:spPr/>
        <p:txBody>
          <a:bodyPr/>
          <a:lstStyle>
            <a:lvl1pPr>
              <a:defRPr>
                <a:solidFill>
                  <a:schemeClr val="tx1"/>
                </a:solidFill>
              </a:defRPr>
            </a:lvl1pPr>
          </a:lstStyle>
          <a:p>
            <a:fld id="{42B424FB-C8CA-40D0-9E9F-83B6197CB6E7}" type="slidenum">
              <a:rPr lang="en-US" smtClean="0"/>
              <a:pPr/>
              <a:t>‹#›</a:t>
            </a:fld>
            <a:endParaRPr lang="en-US"/>
          </a:p>
        </p:txBody>
      </p:sp>
      <p:sp>
        <p:nvSpPr>
          <p:cNvPr id="10" name="Restricted (Image slides)">
            <a:extLst>
              <a:ext uri="{FF2B5EF4-FFF2-40B4-BE49-F238E27FC236}">
                <a16:creationId xmlns:a16="http://schemas.microsoft.com/office/drawing/2014/main" id="{B5344C05-E1F0-ADD8-49A2-D9E3A018E496}"/>
              </a:ext>
              <a:ext uri="{C183D7F6-B498-43B3-948B-1728B52AA6E4}">
                <adec:decorative xmlns:adec="http://schemas.microsoft.com/office/drawing/2017/decorative" val="1"/>
              </a:ext>
            </a:extLst>
          </p:cNvPr>
          <p:cNvSpPr>
            <a:spLocks noGrp="1"/>
          </p:cNvSpPr>
          <p:nvPr>
            <p:ph type="dt" sz="half" idx="20"/>
          </p:nvPr>
        </p:nvSpPr>
        <p:spPr/>
        <p:txBody>
          <a:bodyPr/>
          <a:lstStyle>
            <a:lvl1pPr>
              <a:defRPr>
                <a:solidFill>
                  <a:schemeClr val="tx1"/>
                </a:solidFill>
              </a:defRPr>
            </a:lvl1pPr>
          </a:lstStyle>
          <a:p>
            <a:r>
              <a:rPr lang="de-DE"/>
              <a:t>Restricted © Siemens Healthineers</a:t>
            </a:r>
            <a:endParaRPr lang="en-US"/>
          </a:p>
        </p:txBody>
      </p:sp>
    </p:spTree>
    <p:extLst>
      <p:ext uri="{BB962C8B-B14F-4D97-AF65-F5344CB8AC3E}">
        <p14:creationId xmlns:p14="http://schemas.microsoft.com/office/powerpoint/2010/main" val="3041172850"/>
      </p:ext>
    </p:extLst>
  </p:cSld>
  <p:clrMapOvr>
    <a:overrideClrMapping bg1="lt1" tx1="dk1" bg2="lt2" tx2="dk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 Slide, Multi Picture (S) Black">
    <p:bg>
      <p:bgRef idx="1001">
        <a:schemeClr val="bg1"/>
      </p:bgRef>
    </p:bg>
    <p:spTree>
      <p:nvGrpSpPr>
        <p:cNvPr id="1" name=""/>
        <p:cNvGrpSpPr/>
        <p:nvPr/>
      </p:nvGrpSpPr>
      <p:grpSpPr>
        <a:xfrm>
          <a:off x="0" y="0"/>
          <a:ext cx="0" cy="0"/>
          <a:chOff x="0" y="0"/>
          <a:chExt cx="0" cy="0"/>
        </a:xfrm>
      </p:grpSpPr>
      <p:sp>
        <p:nvSpPr>
          <p:cNvPr id="13" name="Headline"/>
          <p:cNvSpPr>
            <a:spLocks noGrp="1"/>
          </p:cNvSpPr>
          <p:nvPr>
            <p:ph type="title" hasCustomPrompt="1"/>
          </p:nvPr>
        </p:nvSpPr>
        <p:spPr>
          <a:xfrm>
            <a:off x="540000" y="219599"/>
            <a:ext cx="5461200" cy="832913"/>
          </a:xfrm>
        </p:spPr>
        <p:txBody>
          <a:bodyPr/>
          <a:lstStyle>
            <a:lvl1pPr>
              <a:defRPr b="0">
                <a:solidFill>
                  <a:schemeClr val="tx2"/>
                </a:solidFill>
              </a:defRPr>
            </a:lvl1pPr>
          </a:lstStyle>
          <a:p>
            <a:r>
              <a:rPr lang="en-US" noProof="0"/>
              <a:t>Title SH-Bree-Headline 27 pt</a:t>
            </a:r>
            <a:br>
              <a:rPr lang="en-US" noProof="0"/>
            </a:br>
            <a:r>
              <a:rPr lang="en-US" noProof="0"/>
              <a:t>Optionally white for second line</a:t>
            </a:r>
          </a:p>
        </p:txBody>
      </p:sp>
      <p:sp>
        <p:nvSpPr>
          <p:cNvPr id="5" name="Content">
            <a:extLst>
              <a:ext uri="{FF2B5EF4-FFF2-40B4-BE49-F238E27FC236}">
                <a16:creationId xmlns:a16="http://schemas.microsoft.com/office/drawing/2014/main" id="{9C6F4BCA-FA11-41BC-899F-4225802B0BFB}"/>
              </a:ext>
            </a:extLst>
          </p:cNvPr>
          <p:cNvSpPr>
            <a:spLocks noGrp="1"/>
          </p:cNvSpPr>
          <p:nvPr>
            <p:ph sz="quarter" idx="19" hasCustomPrompt="1"/>
          </p:nvPr>
        </p:nvSpPr>
        <p:spPr>
          <a:xfrm>
            <a:off x="540000" y="1623600"/>
            <a:ext cx="4697164" cy="4572000"/>
          </a:xfrm>
        </p:spPr>
        <p:txBody>
          <a:bodyPr wrap="square">
            <a:noAutofit/>
          </a:bodyPr>
          <a:lstStyle>
            <a:lvl1pPr>
              <a:spcAft>
                <a:spcPts val="0"/>
              </a:spcAft>
              <a:defRPr sz="1600"/>
            </a:lvl1pPr>
            <a:lvl2pPr>
              <a:defRPr sz="1600"/>
            </a:lvl2pPr>
            <a:lvl3pPr>
              <a:buClr>
                <a:schemeClr val="tx2"/>
              </a:buClr>
              <a:defRPr sz="1600"/>
            </a:lvl3pPr>
            <a:lvl4pPr>
              <a:buClr>
                <a:schemeClr val="tx2"/>
              </a:buClr>
              <a:defRPr sz="1600"/>
            </a:lvl4pPr>
            <a:lvl5pPr>
              <a:buClr>
                <a:schemeClr val="tx2"/>
              </a:buClr>
              <a:defRPr sz="1600"/>
            </a:lvl5pPr>
            <a:lvl6pPr>
              <a:buClr>
                <a:schemeClr val="tx2"/>
              </a:buClr>
              <a:defRPr sz="1600"/>
            </a:lvl6pPr>
            <a:lvl7pPr>
              <a:buClr>
                <a:schemeClr val="tx2"/>
              </a:buClr>
              <a:defRPr sz="1600"/>
            </a:lvl7pPr>
            <a:lvl8pPr>
              <a:buClr>
                <a:schemeClr val="tx2"/>
              </a:buClr>
              <a:defRPr sz="1600"/>
            </a:lvl8pPr>
            <a:lvl9pPr>
              <a:spcBef>
                <a:spcPts val="1200"/>
              </a:spcBef>
              <a:defRPr sz="1200"/>
            </a:lvl9pPr>
          </a:lstStyle>
          <a:p>
            <a:pPr lvl="0"/>
            <a:r>
              <a:rPr lang="en-US" noProof="0"/>
              <a:t>Headline Calibri Bold 16 pt</a:t>
            </a:r>
          </a:p>
          <a:p>
            <a:pPr lvl="1"/>
            <a:r>
              <a:rPr lang="en-US" noProof="0"/>
              <a:t>Text Calibri 16 pt</a:t>
            </a:r>
          </a:p>
          <a:p>
            <a:pPr lvl="2"/>
            <a:r>
              <a:rPr lang="en-US" noProof="0"/>
              <a:t>Text Calibri 16 pt</a:t>
            </a:r>
          </a:p>
          <a:p>
            <a:pPr lvl="3"/>
            <a:r>
              <a:rPr lang="en-US" noProof="0"/>
              <a:t>Text Calibri 16 pt</a:t>
            </a:r>
          </a:p>
          <a:p>
            <a:pPr lvl="4"/>
            <a:r>
              <a:rPr lang="en-US" noProof="0"/>
              <a:t>Text Calibri 16 pt</a:t>
            </a:r>
          </a:p>
          <a:p>
            <a:pPr lvl="5"/>
            <a:r>
              <a:rPr lang="en-US" noProof="0"/>
              <a:t>Text Calibri 16 pt</a:t>
            </a:r>
          </a:p>
          <a:p>
            <a:pPr lvl="6"/>
            <a:r>
              <a:rPr lang="en-US" noProof="0"/>
              <a:t>Text Calibri 16 pt</a:t>
            </a:r>
          </a:p>
          <a:p>
            <a:pPr lvl="7"/>
            <a:r>
              <a:rPr lang="en-US" noProof="0"/>
              <a:t>Text Calibri 16 pt</a:t>
            </a:r>
          </a:p>
          <a:p>
            <a:pPr lvl="8"/>
            <a:r>
              <a:rPr lang="en-US" noProof="0"/>
              <a:t>Text Calibri 12 pt</a:t>
            </a:r>
          </a:p>
        </p:txBody>
      </p:sp>
      <p:sp>
        <p:nvSpPr>
          <p:cNvPr id="3" name="Picture placeholder 1" descr="Thematic image or video"/>
          <p:cNvSpPr>
            <a:spLocks noGrp="1"/>
          </p:cNvSpPr>
          <p:nvPr>
            <p:ph type="pic" sz="quarter" idx="17" hasCustomPrompt="1"/>
          </p:nvPr>
        </p:nvSpPr>
        <p:spPr>
          <a:xfrm>
            <a:off x="6175375" y="1052512"/>
            <a:ext cx="2638425" cy="2098800"/>
          </a:xfrm>
          <a:noFill/>
        </p:spPr>
        <p:txBody>
          <a:bodyPr lIns="180000" tIns="180000" rIns="180000" bIns="180000"/>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b="1"/>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Insert picture or video.</a:t>
            </a:r>
            <a:endParaRPr lang="en-US" noProof="0"/>
          </a:p>
        </p:txBody>
      </p:sp>
      <p:sp>
        <p:nvSpPr>
          <p:cNvPr id="2" name="Picture placeholder 2" descr="Thematic image or video">
            <a:extLst>
              <a:ext uri="{FF2B5EF4-FFF2-40B4-BE49-F238E27FC236}">
                <a16:creationId xmlns:a16="http://schemas.microsoft.com/office/drawing/2014/main" id="{F0D08A31-420D-47C9-9B6F-30F6334BB290}"/>
              </a:ext>
            </a:extLst>
          </p:cNvPr>
          <p:cNvSpPr>
            <a:spLocks noGrp="1"/>
          </p:cNvSpPr>
          <p:nvPr>
            <p:ph type="pic" sz="quarter" idx="22" hasCustomPrompt="1"/>
          </p:nvPr>
        </p:nvSpPr>
        <p:spPr>
          <a:xfrm>
            <a:off x="8990012" y="1052512"/>
            <a:ext cx="2638425" cy="2098800"/>
          </a:xfrm>
          <a:noFill/>
        </p:spPr>
        <p:txBody>
          <a:bodyPr lIns="180000" tIns="180000" rIns="180000" bIns="180000"/>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b="1"/>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Insert picture or video.</a:t>
            </a:r>
            <a:endParaRPr lang="en-US" noProof="0"/>
          </a:p>
        </p:txBody>
      </p:sp>
      <p:sp>
        <p:nvSpPr>
          <p:cNvPr id="4" name="Picture placeholder 3" descr="Thematic image or video">
            <a:extLst>
              <a:ext uri="{FF2B5EF4-FFF2-40B4-BE49-F238E27FC236}">
                <a16:creationId xmlns:a16="http://schemas.microsoft.com/office/drawing/2014/main" id="{5D18AD19-01CF-D1C9-3A48-852C201035DA}"/>
              </a:ext>
            </a:extLst>
          </p:cNvPr>
          <p:cNvSpPr>
            <a:spLocks noGrp="1"/>
          </p:cNvSpPr>
          <p:nvPr>
            <p:ph type="pic" sz="quarter" idx="23" hasCustomPrompt="1"/>
          </p:nvPr>
        </p:nvSpPr>
        <p:spPr>
          <a:xfrm>
            <a:off x="6175375" y="3326399"/>
            <a:ext cx="5453063" cy="2868025"/>
          </a:xfrm>
          <a:noFill/>
        </p:spPr>
        <p:txBody>
          <a:bodyPr lIns="180000" tIns="180000" rIns="180000" bIns="180000"/>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b="1"/>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Insert picture or video.</a:t>
            </a:r>
            <a:endParaRPr lang="en-US" noProof="0"/>
          </a:p>
        </p:txBody>
      </p:sp>
      <p:sp>
        <p:nvSpPr>
          <p:cNvPr id="19" name="Footnote">
            <a:extLst>
              <a:ext uri="{C183D7F6-B498-43B3-948B-1728B52AA6E4}">
                <adec:decorative xmlns:adec="http://schemas.microsoft.com/office/drawing/2017/decorative" val="1"/>
              </a:ext>
            </a:extLst>
          </p:cNvPr>
          <p:cNvSpPr>
            <a:spLocks noGrp="1"/>
          </p:cNvSpPr>
          <p:nvPr>
            <p:ph type="body" sz="quarter" idx="15" hasCustomPrompt="1"/>
          </p:nvPr>
        </p:nvSpPr>
        <p:spPr>
          <a:xfrm>
            <a:off x="540000" y="6297348"/>
            <a:ext cx="4510800" cy="360000"/>
          </a:xfrm>
        </p:spPr>
        <p:txBody>
          <a:bodyPr anchor="b" anchorCtr="0">
            <a:noAutofit/>
          </a:bodyPr>
          <a:lstStyle>
            <a:lvl1pPr>
              <a:lnSpc>
                <a:spcPct val="100000"/>
              </a:lnSpc>
              <a:defRPr sz="1000" b="0"/>
            </a:lvl1pPr>
          </a:lstStyle>
          <a:p>
            <a:r>
              <a:rPr lang="en-US"/>
              <a:t>Click to add footnote</a:t>
            </a:r>
            <a:br>
              <a:rPr lang="en-US"/>
            </a:br>
            <a:r>
              <a:rPr lang="en-US"/>
              <a:t>second line</a:t>
            </a:r>
          </a:p>
        </p:txBody>
      </p:sp>
      <p:pic>
        <p:nvPicPr>
          <p:cNvPr id="11" name="Siemens Healthineers Logo">
            <a:extLst>
              <a:ext uri="{FF2B5EF4-FFF2-40B4-BE49-F238E27FC236}">
                <a16:creationId xmlns:a16="http://schemas.microsoft.com/office/drawing/2014/main" id="{1C413E06-73E1-30BA-501F-3022A961EA89}"/>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userDrawn="1"/>
        </p:nvPicPr>
        <p:blipFill>
          <a:blip>
            <a:extLst>
              <a:ext uri="{96DAC541-7B7A-43D3-8B79-37D633B846F1}">
                <asvg:svgBlip xmlns:asvg="http://schemas.microsoft.com/office/drawing/2016/SVG/main" r:embed="rId2"/>
              </a:ext>
            </a:extLst>
          </a:blip>
          <a:srcRect/>
          <a:stretch/>
        </p:blipFill>
        <p:spPr bwMode="black">
          <a:xfrm>
            <a:off x="10440000" y="281267"/>
            <a:ext cx="1440000" cy="338400"/>
          </a:xfrm>
          <a:prstGeom prst="rect">
            <a:avLst/>
          </a:prstGeom>
        </p:spPr>
      </p:pic>
      <p:sp>
        <p:nvSpPr>
          <p:cNvPr id="6" name="Date Placeholder 5">
            <a:extLst>
              <a:ext uri="{FF2B5EF4-FFF2-40B4-BE49-F238E27FC236}">
                <a16:creationId xmlns:a16="http://schemas.microsoft.com/office/drawing/2014/main" id="{A475D17A-57ED-0290-3A6F-670CC2E13E01}"/>
              </a:ext>
              <a:ext uri="{C183D7F6-B498-43B3-948B-1728B52AA6E4}">
                <adec:decorative xmlns:adec="http://schemas.microsoft.com/office/drawing/2017/decorative" val="1"/>
              </a:ext>
            </a:extLst>
          </p:cNvPr>
          <p:cNvSpPr>
            <a:spLocks noGrp="1"/>
          </p:cNvSpPr>
          <p:nvPr>
            <p:ph type="dt" sz="half" idx="24"/>
          </p:nvPr>
        </p:nvSpPr>
        <p:spPr/>
        <p:txBody>
          <a:bodyPr/>
          <a:lstStyle/>
          <a:p>
            <a:pPr algn="r"/>
            <a:r>
              <a:rPr lang="de-DE"/>
              <a:t>Restricted © Siemens Healthineers</a:t>
            </a:r>
            <a:endParaRPr lang="en-US"/>
          </a:p>
        </p:txBody>
      </p:sp>
      <p:sp>
        <p:nvSpPr>
          <p:cNvPr id="9" name="Footer Placeholder 8">
            <a:extLst>
              <a:ext uri="{FF2B5EF4-FFF2-40B4-BE49-F238E27FC236}">
                <a16:creationId xmlns:a16="http://schemas.microsoft.com/office/drawing/2014/main" id="{B94BB065-3A22-948D-4FEE-8F93B2AC2A5E}"/>
              </a:ext>
              <a:ext uri="{C183D7F6-B498-43B3-948B-1728B52AA6E4}">
                <adec:decorative xmlns:adec="http://schemas.microsoft.com/office/drawing/2017/decorative" val="1"/>
              </a:ext>
            </a:extLst>
          </p:cNvPr>
          <p:cNvSpPr>
            <a:spLocks noGrp="1"/>
          </p:cNvSpPr>
          <p:nvPr>
            <p:ph type="ftr" sz="quarter" idx="25"/>
          </p:nvPr>
        </p:nvSpPr>
        <p:spPr/>
        <p:txBody>
          <a:bodyPr/>
          <a:lstStyle/>
          <a:p>
            <a:r>
              <a:rPr lang="en-US"/>
              <a:t>Author | Department</a:t>
            </a:r>
          </a:p>
        </p:txBody>
      </p:sp>
      <p:sp>
        <p:nvSpPr>
          <p:cNvPr id="10" name="Slide Number Placeholder 9">
            <a:extLst>
              <a:ext uri="{FF2B5EF4-FFF2-40B4-BE49-F238E27FC236}">
                <a16:creationId xmlns:a16="http://schemas.microsoft.com/office/drawing/2014/main" id="{1CEFECB9-BC75-7965-3C5E-E8BC0C692718}"/>
              </a:ext>
              <a:ext uri="{C183D7F6-B498-43B3-948B-1728B52AA6E4}">
                <adec:decorative xmlns:adec="http://schemas.microsoft.com/office/drawing/2017/decorative" val="1"/>
              </a:ext>
            </a:extLst>
          </p:cNvPr>
          <p:cNvSpPr>
            <a:spLocks noGrp="1"/>
          </p:cNvSpPr>
          <p:nvPr>
            <p:ph type="sldNum" sz="quarter" idx="26"/>
          </p:nvPr>
        </p:nvSpPr>
        <p:spPr/>
        <p:txBody>
          <a:bodyPr/>
          <a:lstStyle/>
          <a:p>
            <a:fld id="{42B424FB-C8CA-40D0-9E9F-83B6197CB6E7}" type="slidenum">
              <a:rPr lang="en-US" smtClean="0"/>
              <a:pPr/>
              <a:t>‹#›</a:t>
            </a:fld>
            <a:endParaRPr lang="en-US" b="1"/>
          </a:p>
        </p:txBody>
      </p:sp>
    </p:spTree>
    <p:extLst>
      <p:ext uri="{BB962C8B-B14F-4D97-AF65-F5344CB8AC3E}">
        <p14:creationId xmlns:p14="http://schemas.microsoft.com/office/powerpoint/2010/main" val="2300182912"/>
      </p:ext>
    </p:extLst>
  </p:cSld>
  <p:clrMapOvr>
    <a:overrideClrMapping bg1="dk1" tx1="lt1" bg2="dk2" tx2="lt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t Slide, Multi Picture (S) White">
    <p:bg>
      <p:bgRef idx="1001">
        <a:schemeClr val="bg1"/>
      </p:bgRef>
    </p:bg>
    <p:spTree>
      <p:nvGrpSpPr>
        <p:cNvPr id="1" name=""/>
        <p:cNvGrpSpPr/>
        <p:nvPr/>
      </p:nvGrpSpPr>
      <p:grpSpPr>
        <a:xfrm>
          <a:off x="0" y="0"/>
          <a:ext cx="0" cy="0"/>
          <a:chOff x="0" y="0"/>
          <a:chExt cx="0" cy="0"/>
        </a:xfrm>
      </p:grpSpPr>
      <p:sp>
        <p:nvSpPr>
          <p:cNvPr id="13" name="Headline"/>
          <p:cNvSpPr>
            <a:spLocks noGrp="1"/>
          </p:cNvSpPr>
          <p:nvPr>
            <p:ph type="title" hasCustomPrompt="1"/>
          </p:nvPr>
        </p:nvSpPr>
        <p:spPr>
          <a:xfrm>
            <a:off x="540000" y="219599"/>
            <a:ext cx="5461200" cy="832913"/>
          </a:xfrm>
        </p:spPr>
        <p:txBody>
          <a:bodyPr/>
          <a:lstStyle>
            <a:lvl1pPr>
              <a:defRPr b="0">
                <a:solidFill>
                  <a:schemeClr val="bg2"/>
                </a:solidFill>
              </a:defRPr>
            </a:lvl1pPr>
          </a:lstStyle>
          <a:p>
            <a:r>
              <a:rPr lang="en-US" noProof="0"/>
              <a:t>Title SH-Bree-Headline 27 pt</a:t>
            </a:r>
            <a:br>
              <a:rPr lang="en-US" noProof="0"/>
            </a:br>
            <a:r>
              <a:rPr lang="en-US" noProof="0"/>
              <a:t>Optionally black for second line</a:t>
            </a:r>
          </a:p>
        </p:txBody>
      </p:sp>
      <p:sp>
        <p:nvSpPr>
          <p:cNvPr id="5" name="Content">
            <a:extLst>
              <a:ext uri="{FF2B5EF4-FFF2-40B4-BE49-F238E27FC236}">
                <a16:creationId xmlns:a16="http://schemas.microsoft.com/office/drawing/2014/main" id="{9C6F4BCA-FA11-41BC-899F-4225802B0BFB}"/>
              </a:ext>
            </a:extLst>
          </p:cNvPr>
          <p:cNvSpPr>
            <a:spLocks noGrp="1"/>
          </p:cNvSpPr>
          <p:nvPr>
            <p:ph sz="quarter" idx="19" hasCustomPrompt="1"/>
          </p:nvPr>
        </p:nvSpPr>
        <p:spPr>
          <a:xfrm>
            <a:off x="540000" y="1623600"/>
            <a:ext cx="4697164" cy="4572000"/>
          </a:xfrm>
        </p:spPr>
        <p:txBody>
          <a:bodyPr wrap="square">
            <a:noAutofit/>
          </a:bodyPr>
          <a:lstStyle>
            <a:lvl1pPr>
              <a:spcAft>
                <a:spcPts val="0"/>
              </a:spcAft>
              <a:defRPr sz="1600"/>
            </a:lvl1pPr>
            <a:lvl2pPr>
              <a:defRPr sz="1600"/>
            </a:lvl2pPr>
            <a:lvl3pPr>
              <a:buClr>
                <a:schemeClr val="bg2"/>
              </a:buClr>
              <a:defRPr sz="1600"/>
            </a:lvl3pPr>
            <a:lvl4pPr>
              <a:buClr>
                <a:schemeClr val="bg2"/>
              </a:buClr>
              <a:defRPr sz="1600"/>
            </a:lvl4pPr>
            <a:lvl5pPr>
              <a:buClr>
                <a:schemeClr val="bg2"/>
              </a:buClr>
              <a:defRPr sz="1600"/>
            </a:lvl5pPr>
            <a:lvl6pPr>
              <a:buClr>
                <a:schemeClr val="bg2"/>
              </a:buClr>
              <a:defRPr sz="1600"/>
            </a:lvl6pPr>
            <a:lvl7pPr>
              <a:buClr>
                <a:schemeClr val="bg2"/>
              </a:buClr>
              <a:defRPr sz="1600"/>
            </a:lvl7pPr>
            <a:lvl8pPr>
              <a:buClr>
                <a:schemeClr val="bg2"/>
              </a:buClr>
              <a:defRPr sz="1600"/>
            </a:lvl8pPr>
            <a:lvl9pPr>
              <a:spcBef>
                <a:spcPts val="1200"/>
              </a:spcBef>
              <a:defRPr sz="1200"/>
            </a:lvl9pPr>
          </a:lstStyle>
          <a:p>
            <a:pPr lvl="0"/>
            <a:r>
              <a:rPr lang="en-US" noProof="0"/>
              <a:t>Headline Calibri Bold 16 pt</a:t>
            </a:r>
          </a:p>
          <a:p>
            <a:pPr lvl="1"/>
            <a:r>
              <a:rPr lang="en-US" noProof="0"/>
              <a:t>Text Calibri 16 pt</a:t>
            </a:r>
          </a:p>
          <a:p>
            <a:pPr lvl="2"/>
            <a:r>
              <a:rPr lang="en-US" noProof="0"/>
              <a:t>Text Calibri 16 pt</a:t>
            </a:r>
          </a:p>
          <a:p>
            <a:pPr lvl="3"/>
            <a:r>
              <a:rPr lang="en-US" noProof="0"/>
              <a:t>Text Calibri 16 pt</a:t>
            </a:r>
          </a:p>
          <a:p>
            <a:pPr lvl="4"/>
            <a:r>
              <a:rPr lang="en-US" noProof="0"/>
              <a:t>Text Calibri 16 pt</a:t>
            </a:r>
          </a:p>
          <a:p>
            <a:pPr lvl="5"/>
            <a:r>
              <a:rPr lang="en-US" noProof="0"/>
              <a:t>Text Calibri 16 pt</a:t>
            </a:r>
          </a:p>
          <a:p>
            <a:pPr lvl="6"/>
            <a:r>
              <a:rPr lang="en-US" noProof="0"/>
              <a:t>Text Calibri 16 pt</a:t>
            </a:r>
          </a:p>
          <a:p>
            <a:pPr lvl="7"/>
            <a:r>
              <a:rPr lang="en-US" noProof="0"/>
              <a:t>Text Calibri 16 pt</a:t>
            </a:r>
          </a:p>
          <a:p>
            <a:pPr lvl="8"/>
            <a:r>
              <a:rPr lang="en-US" noProof="0"/>
              <a:t>Text Calibri 12 pt</a:t>
            </a:r>
          </a:p>
        </p:txBody>
      </p:sp>
      <p:sp>
        <p:nvSpPr>
          <p:cNvPr id="3" name="Picture placeholder 1" descr="Thematic image or video"/>
          <p:cNvSpPr>
            <a:spLocks noGrp="1"/>
          </p:cNvSpPr>
          <p:nvPr>
            <p:ph type="pic" sz="quarter" idx="17" hasCustomPrompt="1"/>
          </p:nvPr>
        </p:nvSpPr>
        <p:spPr>
          <a:xfrm>
            <a:off x="6175375" y="1052512"/>
            <a:ext cx="2638425" cy="2098800"/>
          </a:xfrm>
          <a:noFill/>
        </p:spPr>
        <p:txBody>
          <a:bodyPr lIns="180000" tIns="180000" rIns="180000" bIns="180000"/>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b="1"/>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Insert picture or video.</a:t>
            </a:r>
            <a:endParaRPr lang="en-US" noProof="0"/>
          </a:p>
        </p:txBody>
      </p:sp>
      <p:sp>
        <p:nvSpPr>
          <p:cNvPr id="2" name="Picture placeholder 2" descr="Thematic image or video">
            <a:extLst>
              <a:ext uri="{FF2B5EF4-FFF2-40B4-BE49-F238E27FC236}">
                <a16:creationId xmlns:a16="http://schemas.microsoft.com/office/drawing/2014/main" id="{F0D08A31-420D-47C9-9B6F-30F6334BB290}"/>
              </a:ext>
            </a:extLst>
          </p:cNvPr>
          <p:cNvSpPr>
            <a:spLocks noGrp="1"/>
          </p:cNvSpPr>
          <p:nvPr>
            <p:ph type="pic" sz="quarter" idx="22" hasCustomPrompt="1"/>
          </p:nvPr>
        </p:nvSpPr>
        <p:spPr>
          <a:xfrm>
            <a:off x="8990012" y="1052512"/>
            <a:ext cx="2638425" cy="2098800"/>
          </a:xfrm>
          <a:noFill/>
        </p:spPr>
        <p:txBody>
          <a:bodyPr lIns="180000" tIns="180000" rIns="180000" bIns="180000"/>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b="1"/>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Insert picture or video.</a:t>
            </a:r>
            <a:endParaRPr lang="en-US" noProof="0"/>
          </a:p>
        </p:txBody>
      </p:sp>
      <p:sp>
        <p:nvSpPr>
          <p:cNvPr id="4" name="Picture placeholder 3" descr="Thematic image or video">
            <a:extLst>
              <a:ext uri="{FF2B5EF4-FFF2-40B4-BE49-F238E27FC236}">
                <a16:creationId xmlns:a16="http://schemas.microsoft.com/office/drawing/2014/main" id="{5D18AD19-01CF-D1C9-3A48-852C201035DA}"/>
              </a:ext>
            </a:extLst>
          </p:cNvPr>
          <p:cNvSpPr>
            <a:spLocks noGrp="1"/>
          </p:cNvSpPr>
          <p:nvPr>
            <p:ph type="pic" sz="quarter" idx="23" hasCustomPrompt="1"/>
          </p:nvPr>
        </p:nvSpPr>
        <p:spPr>
          <a:xfrm>
            <a:off x="6175375" y="3326399"/>
            <a:ext cx="5453063" cy="2868025"/>
          </a:xfrm>
          <a:noFill/>
        </p:spPr>
        <p:txBody>
          <a:bodyPr lIns="180000" tIns="180000" rIns="180000" bIns="180000"/>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b="1"/>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Insert picture or video.</a:t>
            </a:r>
            <a:endParaRPr lang="en-US" noProof="0"/>
          </a:p>
        </p:txBody>
      </p:sp>
      <p:sp>
        <p:nvSpPr>
          <p:cNvPr id="19" name="Footnote">
            <a:extLst>
              <a:ext uri="{C183D7F6-B498-43B3-948B-1728B52AA6E4}">
                <adec:decorative xmlns:adec="http://schemas.microsoft.com/office/drawing/2017/decorative" val="1"/>
              </a:ext>
            </a:extLst>
          </p:cNvPr>
          <p:cNvSpPr>
            <a:spLocks noGrp="1"/>
          </p:cNvSpPr>
          <p:nvPr>
            <p:ph type="body" sz="quarter" idx="15" hasCustomPrompt="1"/>
          </p:nvPr>
        </p:nvSpPr>
        <p:spPr>
          <a:xfrm>
            <a:off x="540000" y="6297348"/>
            <a:ext cx="4510800" cy="360000"/>
          </a:xfrm>
        </p:spPr>
        <p:txBody>
          <a:bodyPr anchor="b" anchorCtr="0">
            <a:noAutofit/>
          </a:bodyPr>
          <a:lstStyle>
            <a:lvl1pPr>
              <a:lnSpc>
                <a:spcPct val="100000"/>
              </a:lnSpc>
              <a:defRPr sz="1000" b="0"/>
            </a:lvl1pPr>
          </a:lstStyle>
          <a:p>
            <a:r>
              <a:rPr lang="en-US"/>
              <a:t>Click to add footnote</a:t>
            </a:r>
            <a:br>
              <a:rPr lang="en-US"/>
            </a:br>
            <a:r>
              <a:rPr lang="en-US"/>
              <a:t>second line</a:t>
            </a:r>
          </a:p>
        </p:txBody>
      </p:sp>
      <p:pic>
        <p:nvPicPr>
          <p:cNvPr id="11" name="Siemens Healthineers Logo">
            <a:extLst>
              <a:ext uri="{FF2B5EF4-FFF2-40B4-BE49-F238E27FC236}">
                <a16:creationId xmlns:a16="http://schemas.microsoft.com/office/drawing/2014/main" id="{B87F991A-809A-B2A4-D8F4-B6BF16689E49}"/>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userDrawn="1"/>
        </p:nvPicPr>
        <p:blipFill>
          <a:blip>
            <a:extLst>
              <a:ext uri="{96DAC541-7B7A-43D3-8B79-37D633B846F1}">
                <asvg:svgBlip xmlns:asvg="http://schemas.microsoft.com/office/drawing/2016/SVG/main" r:embed="rId2"/>
              </a:ext>
            </a:extLst>
          </a:blip>
          <a:srcRect/>
          <a:stretch/>
        </p:blipFill>
        <p:spPr bwMode="black">
          <a:xfrm>
            <a:off x="10440000" y="281267"/>
            <a:ext cx="1440000" cy="338400"/>
          </a:xfrm>
          <a:prstGeom prst="rect">
            <a:avLst/>
          </a:prstGeom>
        </p:spPr>
      </p:pic>
      <p:sp>
        <p:nvSpPr>
          <p:cNvPr id="6" name="Date Placeholder 5">
            <a:extLst>
              <a:ext uri="{FF2B5EF4-FFF2-40B4-BE49-F238E27FC236}">
                <a16:creationId xmlns:a16="http://schemas.microsoft.com/office/drawing/2014/main" id="{406261F1-87EB-F138-4B68-3A359B7A671B}"/>
              </a:ext>
              <a:ext uri="{C183D7F6-B498-43B3-948B-1728B52AA6E4}">
                <adec:decorative xmlns:adec="http://schemas.microsoft.com/office/drawing/2017/decorative" val="1"/>
              </a:ext>
            </a:extLst>
          </p:cNvPr>
          <p:cNvSpPr>
            <a:spLocks noGrp="1"/>
          </p:cNvSpPr>
          <p:nvPr>
            <p:ph type="dt" sz="half" idx="24"/>
          </p:nvPr>
        </p:nvSpPr>
        <p:spPr/>
        <p:txBody>
          <a:bodyPr/>
          <a:lstStyle/>
          <a:p>
            <a:pPr algn="r"/>
            <a:r>
              <a:rPr lang="de-DE"/>
              <a:t>Restricted © Siemens Healthineers</a:t>
            </a:r>
            <a:endParaRPr lang="en-US"/>
          </a:p>
        </p:txBody>
      </p:sp>
      <p:sp>
        <p:nvSpPr>
          <p:cNvPr id="9" name="Footer Placeholder 8">
            <a:extLst>
              <a:ext uri="{FF2B5EF4-FFF2-40B4-BE49-F238E27FC236}">
                <a16:creationId xmlns:a16="http://schemas.microsoft.com/office/drawing/2014/main" id="{C9BB5054-3361-F01F-93C6-7FB38B5D59E4}"/>
              </a:ext>
              <a:ext uri="{C183D7F6-B498-43B3-948B-1728B52AA6E4}">
                <adec:decorative xmlns:adec="http://schemas.microsoft.com/office/drawing/2017/decorative" val="1"/>
              </a:ext>
            </a:extLst>
          </p:cNvPr>
          <p:cNvSpPr>
            <a:spLocks noGrp="1"/>
          </p:cNvSpPr>
          <p:nvPr>
            <p:ph type="ftr" sz="quarter" idx="25"/>
          </p:nvPr>
        </p:nvSpPr>
        <p:spPr/>
        <p:txBody>
          <a:bodyPr/>
          <a:lstStyle/>
          <a:p>
            <a:r>
              <a:rPr lang="en-US"/>
              <a:t>Author | Department</a:t>
            </a:r>
          </a:p>
        </p:txBody>
      </p:sp>
      <p:sp>
        <p:nvSpPr>
          <p:cNvPr id="10" name="Slide Number Placeholder 9">
            <a:extLst>
              <a:ext uri="{FF2B5EF4-FFF2-40B4-BE49-F238E27FC236}">
                <a16:creationId xmlns:a16="http://schemas.microsoft.com/office/drawing/2014/main" id="{B0A3EDE2-09BF-413A-08A3-7CCA1B66F077}"/>
              </a:ext>
              <a:ext uri="{C183D7F6-B498-43B3-948B-1728B52AA6E4}">
                <adec:decorative xmlns:adec="http://schemas.microsoft.com/office/drawing/2017/decorative" val="1"/>
              </a:ext>
            </a:extLst>
          </p:cNvPr>
          <p:cNvSpPr>
            <a:spLocks noGrp="1"/>
          </p:cNvSpPr>
          <p:nvPr>
            <p:ph type="sldNum" sz="quarter" idx="26"/>
          </p:nvPr>
        </p:nvSpPr>
        <p:spPr/>
        <p:txBody>
          <a:bodyPr/>
          <a:lstStyle/>
          <a:p>
            <a:fld id="{42B424FB-C8CA-40D0-9E9F-83B6197CB6E7}" type="slidenum">
              <a:rPr lang="en-US" smtClean="0"/>
              <a:pPr/>
              <a:t>‹#›</a:t>
            </a:fld>
            <a:endParaRPr lang="en-US" b="1"/>
          </a:p>
        </p:txBody>
      </p:sp>
    </p:spTree>
    <p:extLst>
      <p:ext uri="{BB962C8B-B14F-4D97-AF65-F5344CB8AC3E}">
        <p14:creationId xmlns:p14="http://schemas.microsoft.com/office/powerpoint/2010/main" val="1523471770"/>
      </p:ext>
    </p:extLst>
  </p:cSld>
  <p:clrMapOvr>
    <a:overrideClrMapping bg1="lt1" tx1="dk1" bg2="lt2" tx2="dk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Content Slide, Multi Picture (M) Black">
    <p:bg>
      <p:bgRef idx="1001">
        <a:schemeClr val="bg1"/>
      </p:bgRef>
    </p:bg>
    <p:spTree>
      <p:nvGrpSpPr>
        <p:cNvPr id="1" name=""/>
        <p:cNvGrpSpPr/>
        <p:nvPr/>
      </p:nvGrpSpPr>
      <p:grpSpPr>
        <a:xfrm>
          <a:off x="0" y="0"/>
          <a:ext cx="0" cy="0"/>
          <a:chOff x="0" y="0"/>
          <a:chExt cx="0" cy="0"/>
        </a:xfrm>
      </p:grpSpPr>
      <p:grpSp>
        <p:nvGrpSpPr>
          <p:cNvPr id="15" name="Marker">
            <a:extLst>
              <a:ext uri="{FF2B5EF4-FFF2-40B4-BE49-F238E27FC236}">
                <a16:creationId xmlns:a16="http://schemas.microsoft.com/office/drawing/2014/main" id="{C64F430D-5C8B-D382-F8D1-C7D503C96522}"/>
              </a:ext>
              <a:ext uri="{C183D7F6-B498-43B3-948B-1728B52AA6E4}">
                <adec:decorative xmlns:adec="http://schemas.microsoft.com/office/drawing/2017/decorative" val="1"/>
              </a:ext>
            </a:extLst>
          </p:cNvPr>
          <p:cNvGrpSpPr>
            <a:grpSpLocks noGrp="1" noUngrp="1" noRot="1" noMove="1" noResize="1"/>
          </p:cNvGrpSpPr>
          <p:nvPr userDrawn="1"/>
        </p:nvGrpSpPr>
        <p:grpSpPr>
          <a:xfrm>
            <a:off x="-468000" y="-360000"/>
            <a:ext cx="12999600" cy="7578000"/>
            <a:chOff x="-468000" y="-360000"/>
            <a:chExt cx="12999600" cy="7578000"/>
          </a:xfrm>
        </p:grpSpPr>
        <p:cxnSp>
          <p:nvCxnSpPr>
            <p:cNvPr id="16" name="Gerade Verbindung 40">
              <a:extLst>
                <a:ext uri="{FF2B5EF4-FFF2-40B4-BE49-F238E27FC236}">
                  <a16:creationId xmlns:a16="http://schemas.microsoft.com/office/drawing/2014/main" id="{0F5A5538-C448-4BA7-ED3E-499C52FC8F83}"/>
                </a:ext>
              </a:extLst>
            </p:cNvPr>
            <p:cNvCxnSpPr>
              <a:cxnSpLocks noGrp="1" noRot="1" noMove="1" noResize="1" noEditPoints="1" noAdjustHandles="1" noChangeArrowheads="1" noChangeShapeType="1"/>
            </p:cNvCxnSpPr>
            <p:nvPr userDrawn="1"/>
          </p:nvCxnSpPr>
          <p:spPr>
            <a:xfrm>
              <a:off x="5400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7" name="Gerade Verbindung 42">
              <a:extLst>
                <a:ext uri="{FF2B5EF4-FFF2-40B4-BE49-F238E27FC236}">
                  <a16:creationId xmlns:a16="http://schemas.microsoft.com/office/drawing/2014/main" id="{07D46995-9785-1F3B-097D-BE273DCEFA4F}"/>
                </a:ext>
              </a:extLst>
            </p:cNvPr>
            <p:cNvCxnSpPr>
              <a:cxnSpLocks noGrp="1" noRot="1" noMove="1" noResize="1" noEditPoints="1" noAdjustHandles="1" noChangeArrowheads="1" noChangeShapeType="1"/>
            </p:cNvCxnSpPr>
            <p:nvPr userDrawn="1"/>
          </p:nvCxnSpPr>
          <p:spPr>
            <a:xfrm>
              <a:off x="5400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8" name="Gerade Verbindung 45">
              <a:extLst>
                <a:ext uri="{FF2B5EF4-FFF2-40B4-BE49-F238E27FC236}">
                  <a16:creationId xmlns:a16="http://schemas.microsoft.com/office/drawing/2014/main" id="{26B53D5D-F38E-F9D7-B9CC-E5D8E8094DA4}"/>
                </a:ext>
              </a:extLst>
            </p:cNvPr>
            <p:cNvCxnSpPr>
              <a:cxnSpLocks noGrp="1" noRot="1" noMove="1" noResize="1" noEditPoints="1" noAdjustHandles="1" noChangeArrowheads="1" noChangeShapeType="1"/>
            </p:cNvCxnSpPr>
            <p:nvPr userDrawn="1"/>
          </p:nvCxnSpPr>
          <p:spPr>
            <a:xfrm>
              <a:off x="12996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0" name="Gerade Verbindung 46">
              <a:extLst>
                <a:ext uri="{FF2B5EF4-FFF2-40B4-BE49-F238E27FC236}">
                  <a16:creationId xmlns:a16="http://schemas.microsoft.com/office/drawing/2014/main" id="{15523C4F-989E-6366-97AF-09F25CACBDC9}"/>
                </a:ext>
              </a:extLst>
            </p:cNvPr>
            <p:cNvCxnSpPr>
              <a:cxnSpLocks noGrp="1" noRot="1" noMove="1" noResize="1" noEditPoints="1" noAdjustHandles="1" noChangeArrowheads="1" noChangeShapeType="1"/>
            </p:cNvCxnSpPr>
            <p:nvPr userDrawn="1"/>
          </p:nvCxnSpPr>
          <p:spPr>
            <a:xfrm>
              <a:off x="12996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1" name="Gerade Verbindung 48">
              <a:extLst>
                <a:ext uri="{FF2B5EF4-FFF2-40B4-BE49-F238E27FC236}">
                  <a16:creationId xmlns:a16="http://schemas.microsoft.com/office/drawing/2014/main" id="{CBB561A9-3330-EFF5-7826-69F1284D1E94}"/>
                </a:ext>
              </a:extLst>
            </p:cNvPr>
            <p:cNvCxnSpPr>
              <a:cxnSpLocks noGrp="1" noRot="1" noMove="1" noResize="1" noEditPoints="1" noAdjustHandles="1" noChangeArrowheads="1" noChangeShapeType="1"/>
            </p:cNvCxnSpPr>
            <p:nvPr userDrawn="1"/>
          </p:nvCxnSpPr>
          <p:spPr>
            <a:xfrm>
              <a:off x="14796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2" name="Gerade Verbindung 49">
              <a:extLst>
                <a:ext uri="{FF2B5EF4-FFF2-40B4-BE49-F238E27FC236}">
                  <a16:creationId xmlns:a16="http://schemas.microsoft.com/office/drawing/2014/main" id="{F05B81B6-C402-7206-AFCC-8CDAA37C3BB5}"/>
                </a:ext>
              </a:extLst>
            </p:cNvPr>
            <p:cNvCxnSpPr>
              <a:cxnSpLocks noGrp="1" noRot="1" noMove="1" noResize="1" noEditPoints="1" noAdjustHandles="1" noChangeArrowheads="1" noChangeShapeType="1"/>
            </p:cNvCxnSpPr>
            <p:nvPr userDrawn="1"/>
          </p:nvCxnSpPr>
          <p:spPr>
            <a:xfrm>
              <a:off x="14796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3" name="Gerade Verbindung 51">
              <a:extLst>
                <a:ext uri="{FF2B5EF4-FFF2-40B4-BE49-F238E27FC236}">
                  <a16:creationId xmlns:a16="http://schemas.microsoft.com/office/drawing/2014/main" id="{488C53F4-B5E8-84F9-42E3-C502EAB24D2F}"/>
                </a:ext>
              </a:extLst>
            </p:cNvPr>
            <p:cNvCxnSpPr>
              <a:cxnSpLocks noGrp="1" noRot="1" noMove="1" noResize="1" noEditPoints="1" noAdjustHandles="1" noChangeArrowheads="1" noChangeShapeType="1"/>
            </p:cNvCxnSpPr>
            <p:nvPr userDrawn="1"/>
          </p:nvCxnSpPr>
          <p:spPr>
            <a:xfrm>
              <a:off x="22392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4" name="Gerade Verbindung 52">
              <a:extLst>
                <a:ext uri="{FF2B5EF4-FFF2-40B4-BE49-F238E27FC236}">
                  <a16:creationId xmlns:a16="http://schemas.microsoft.com/office/drawing/2014/main" id="{6A2E34BE-BAF1-FFC0-FA83-87A683C5CABC}"/>
                </a:ext>
              </a:extLst>
            </p:cNvPr>
            <p:cNvCxnSpPr>
              <a:cxnSpLocks noGrp="1" noRot="1" noMove="1" noResize="1" noEditPoints="1" noAdjustHandles="1" noChangeArrowheads="1" noChangeShapeType="1"/>
            </p:cNvCxnSpPr>
            <p:nvPr userDrawn="1"/>
          </p:nvCxnSpPr>
          <p:spPr>
            <a:xfrm>
              <a:off x="22392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5" name="Gerade Verbindung 54">
              <a:extLst>
                <a:ext uri="{FF2B5EF4-FFF2-40B4-BE49-F238E27FC236}">
                  <a16:creationId xmlns:a16="http://schemas.microsoft.com/office/drawing/2014/main" id="{3EC9D5A9-9512-5363-9EAB-A1A270926509}"/>
                </a:ext>
              </a:extLst>
            </p:cNvPr>
            <p:cNvCxnSpPr>
              <a:cxnSpLocks noGrp="1" noRot="1" noMove="1" noResize="1" noEditPoints="1" noAdjustHandles="1" noChangeArrowheads="1" noChangeShapeType="1"/>
            </p:cNvCxnSpPr>
            <p:nvPr userDrawn="1"/>
          </p:nvCxnSpPr>
          <p:spPr>
            <a:xfrm>
              <a:off x="24192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6" name="Gerade Verbindung 55">
              <a:extLst>
                <a:ext uri="{FF2B5EF4-FFF2-40B4-BE49-F238E27FC236}">
                  <a16:creationId xmlns:a16="http://schemas.microsoft.com/office/drawing/2014/main" id="{A705256F-AE84-ECDF-3599-AE9092208834}"/>
                </a:ext>
              </a:extLst>
            </p:cNvPr>
            <p:cNvCxnSpPr>
              <a:cxnSpLocks noGrp="1" noRot="1" noMove="1" noResize="1" noEditPoints="1" noAdjustHandles="1" noChangeArrowheads="1" noChangeShapeType="1"/>
            </p:cNvCxnSpPr>
            <p:nvPr userDrawn="1"/>
          </p:nvCxnSpPr>
          <p:spPr>
            <a:xfrm>
              <a:off x="24192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7" name="Gerade Verbindung 57">
              <a:extLst>
                <a:ext uri="{FF2B5EF4-FFF2-40B4-BE49-F238E27FC236}">
                  <a16:creationId xmlns:a16="http://schemas.microsoft.com/office/drawing/2014/main" id="{D6E4430E-A661-E00B-7A62-263BD32D6434}"/>
                </a:ext>
              </a:extLst>
            </p:cNvPr>
            <p:cNvCxnSpPr>
              <a:cxnSpLocks noGrp="1" noRot="1" noMove="1" noResize="1" noEditPoints="1" noAdjustHandles="1" noChangeArrowheads="1" noChangeShapeType="1"/>
            </p:cNvCxnSpPr>
            <p:nvPr userDrawn="1"/>
          </p:nvCxnSpPr>
          <p:spPr>
            <a:xfrm>
              <a:off x="3178175"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8" name="Gerade Verbindung 58">
              <a:extLst>
                <a:ext uri="{FF2B5EF4-FFF2-40B4-BE49-F238E27FC236}">
                  <a16:creationId xmlns:a16="http://schemas.microsoft.com/office/drawing/2014/main" id="{36679856-2D8A-6F69-9D98-E7D756E55874}"/>
                </a:ext>
              </a:extLst>
            </p:cNvPr>
            <p:cNvCxnSpPr>
              <a:cxnSpLocks noGrp="1" noRot="1" noMove="1" noResize="1" noEditPoints="1" noAdjustHandles="1" noChangeArrowheads="1" noChangeShapeType="1"/>
            </p:cNvCxnSpPr>
            <p:nvPr userDrawn="1"/>
          </p:nvCxnSpPr>
          <p:spPr>
            <a:xfrm>
              <a:off x="3178175"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9" name="Gerade Verbindung 60">
              <a:extLst>
                <a:ext uri="{FF2B5EF4-FFF2-40B4-BE49-F238E27FC236}">
                  <a16:creationId xmlns:a16="http://schemas.microsoft.com/office/drawing/2014/main" id="{900A41A1-1703-2938-295A-A4D5EDEDAD32}"/>
                </a:ext>
              </a:extLst>
            </p:cNvPr>
            <p:cNvCxnSpPr>
              <a:cxnSpLocks noGrp="1" noRot="1" noMove="1" noResize="1" noEditPoints="1" noAdjustHandles="1" noChangeArrowheads="1" noChangeShapeType="1"/>
            </p:cNvCxnSpPr>
            <p:nvPr userDrawn="1"/>
          </p:nvCxnSpPr>
          <p:spPr>
            <a:xfrm>
              <a:off x="335915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0" name="Gerade Verbindung 61">
              <a:extLst>
                <a:ext uri="{FF2B5EF4-FFF2-40B4-BE49-F238E27FC236}">
                  <a16:creationId xmlns:a16="http://schemas.microsoft.com/office/drawing/2014/main" id="{50563216-050B-5A21-EA2B-7B67E7D41677}"/>
                </a:ext>
              </a:extLst>
            </p:cNvPr>
            <p:cNvCxnSpPr>
              <a:cxnSpLocks noGrp="1" noRot="1" noMove="1" noResize="1" noEditPoints="1" noAdjustHandles="1" noChangeArrowheads="1" noChangeShapeType="1"/>
            </p:cNvCxnSpPr>
            <p:nvPr userDrawn="1"/>
          </p:nvCxnSpPr>
          <p:spPr>
            <a:xfrm>
              <a:off x="335915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1" name="Gerade Verbindung 63">
              <a:extLst>
                <a:ext uri="{FF2B5EF4-FFF2-40B4-BE49-F238E27FC236}">
                  <a16:creationId xmlns:a16="http://schemas.microsoft.com/office/drawing/2014/main" id="{2A9A4F5D-27FD-EA78-EB84-5CAF17FD692D}"/>
                </a:ext>
              </a:extLst>
            </p:cNvPr>
            <p:cNvCxnSpPr>
              <a:cxnSpLocks noGrp="1" noRot="1" noMove="1" noResize="1" noEditPoints="1" noAdjustHandles="1" noChangeArrowheads="1" noChangeShapeType="1"/>
            </p:cNvCxnSpPr>
            <p:nvPr userDrawn="1"/>
          </p:nvCxnSpPr>
          <p:spPr>
            <a:xfrm>
              <a:off x="41148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2" name="Gerade Verbindung 64">
              <a:extLst>
                <a:ext uri="{FF2B5EF4-FFF2-40B4-BE49-F238E27FC236}">
                  <a16:creationId xmlns:a16="http://schemas.microsoft.com/office/drawing/2014/main" id="{1E8B3AC7-144D-6011-6F03-FF7566306C7F}"/>
                </a:ext>
              </a:extLst>
            </p:cNvPr>
            <p:cNvCxnSpPr>
              <a:cxnSpLocks noGrp="1" noRot="1" noMove="1" noResize="1" noEditPoints="1" noAdjustHandles="1" noChangeArrowheads="1" noChangeShapeType="1"/>
            </p:cNvCxnSpPr>
            <p:nvPr userDrawn="1"/>
          </p:nvCxnSpPr>
          <p:spPr>
            <a:xfrm>
              <a:off x="41148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3" name="Gerade Verbindung 66">
              <a:extLst>
                <a:ext uri="{FF2B5EF4-FFF2-40B4-BE49-F238E27FC236}">
                  <a16:creationId xmlns:a16="http://schemas.microsoft.com/office/drawing/2014/main" id="{A1D81BE4-4D2A-9663-897A-22E69CDB2044}"/>
                </a:ext>
              </a:extLst>
            </p:cNvPr>
            <p:cNvCxnSpPr>
              <a:cxnSpLocks noGrp="1" noRot="1" noMove="1" noResize="1" noEditPoints="1" noAdjustHandles="1" noChangeArrowheads="1" noChangeShapeType="1"/>
            </p:cNvCxnSpPr>
            <p:nvPr userDrawn="1"/>
          </p:nvCxnSpPr>
          <p:spPr>
            <a:xfrm>
              <a:off x="4295775"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4" name="Gerade Verbindung 67">
              <a:extLst>
                <a:ext uri="{FF2B5EF4-FFF2-40B4-BE49-F238E27FC236}">
                  <a16:creationId xmlns:a16="http://schemas.microsoft.com/office/drawing/2014/main" id="{BCCE08CD-D2A2-C020-2A6B-0A4D6B444ACF}"/>
                </a:ext>
              </a:extLst>
            </p:cNvPr>
            <p:cNvCxnSpPr>
              <a:cxnSpLocks noGrp="1" noRot="1" noMove="1" noResize="1" noEditPoints="1" noAdjustHandles="1" noChangeArrowheads="1" noChangeShapeType="1"/>
            </p:cNvCxnSpPr>
            <p:nvPr userDrawn="1"/>
          </p:nvCxnSpPr>
          <p:spPr>
            <a:xfrm>
              <a:off x="4295775"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5" name="Gerade Verbindung 69">
              <a:extLst>
                <a:ext uri="{FF2B5EF4-FFF2-40B4-BE49-F238E27FC236}">
                  <a16:creationId xmlns:a16="http://schemas.microsoft.com/office/drawing/2014/main" id="{FF185257-BD1A-3BFB-2397-E3D4483D8DA2}"/>
                </a:ext>
              </a:extLst>
            </p:cNvPr>
            <p:cNvCxnSpPr>
              <a:cxnSpLocks noGrp="1" noRot="1" noMove="1" noResize="1" noEditPoints="1" noAdjustHandles="1" noChangeArrowheads="1" noChangeShapeType="1"/>
            </p:cNvCxnSpPr>
            <p:nvPr userDrawn="1"/>
          </p:nvCxnSpPr>
          <p:spPr>
            <a:xfrm>
              <a:off x="50546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6" name="Gerade Verbindung 70">
              <a:extLst>
                <a:ext uri="{FF2B5EF4-FFF2-40B4-BE49-F238E27FC236}">
                  <a16:creationId xmlns:a16="http://schemas.microsoft.com/office/drawing/2014/main" id="{25A40856-AAEC-7F66-DAF9-ACFAE8D1DD72}"/>
                </a:ext>
              </a:extLst>
            </p:cNvPr>
            <p:cNvCxnSpPr>
              <a:cxnSpLocks noGrp="1" noRot="1" noMove="1" noResize="1" noEditPoints="1" noAdjustHandles="1" noChangeArrowheads="1" noChangeShapeType="1"/>
            </p:cNvCxnSpPr>
            <p:nvPr userDrawn="1"/>
          </p:nvCxnSpPr>
          <p:spPr>
            <a:xfrm>
              <a:off x="50546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7" name="Gerade Verbindung 72">
              <a:extLst>
                <a:ext uri="{FF2B5EF4-FFF2-40B4-BE49-F238E27FC236}">
                  <a16:creationId xmlns:a16="http://schemas.microsoft.com/office/drawing/2014/main" id="{D4AF08A7-98EA-9F36-EEF0-391FDD60F93E}"/>
                </a:ext>
              </a:extLst>
            </p:cNvPr>
            <p:cNvCxnSpPr>
              <a:cxnSpLocks noGrp="1" noRot="1" noMove="1" noResize="1" noEditPoints="1" noAdjustHandles="1" noChangeArrowheads="1" noChangeShapeType="1"/>
            </p:cNvCxnSpPr>
            <p:nvPr userDrawn="1"/>
          </p:nvCxnSpPr>
          <p:spPr>
            <a:xfrm>
              <a:off x="5235575"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8" name="Gerade Verbindung 73">
              <a:extLst>
                <a:ext uri="{FF2B5EF4-FFF2-40B4-BE49-F238E27FC236}">
                  <a16:creationId xmlns:a16="http://schemas.microsoft.com/office/drawing/2014/main" id="{7610D0F8-CF5C-56E8-31F0-66218B06C1ED}"/>
                </a:ext>
              </a:extLst>
            </p:cNvPr>
            <p:cNvCxnSpPr>
              <a:cxnSpLocks noGrp="1" noRot="1" noMove="1" noResize="1" noEditPoints="1" noAdjustHandles="1" noChangeArrowheads="1" noChangeShapeType="1"/>
            </p:cNvCxnSpPr>
            <p:nvPr userDrawn="1"/>
          </p:nvCxnSpPr>
          <p:spPr>
            <a:xfrm>
              <a:off x="5235575"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9" name="Gerade Verbindung 75">
              <a:extLst>
                <a:ext uri="{FF2B5EF4-FFF2-40B4-BE49-F238E27FC236}">
                  <a16:creationId xmlns:a16="http://schemas.microsoft.com/office/drawing/2014/main" id="{72456553-D648-C0A6-D671-CB9F392F5838}"/>
                </a:ext>
              </a:extLst>
            </p:cNvPr>
            <p:cNvCxnSpPr>
              <a:cxnSpLocks noGrp="1" noRot="1" noMove="1" noResize="1" noEditPoints="1" noAdjustHandles="1" noChangeArrowheads="1" noChangeShapeType="1"/>
            </p:cNvCxnSpPr>
            <p:nvPr userDrawn="1"/>
          </p:nvCxnSpPr>
          <p:spPr>
            <a:xfrm>
              <a:off x="59944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0" name="Gerade Verbindung 76">
              <a:extLst>
                <a:ext uri="{FF2B5EF4-FFF2-40B4-BE49-F238E27FC236}">
                  <a16:creationId xmlns:a16="http://schemas.microsoft.com/office/drawing/2014/main" id="{5102DD2B-0746-E226-807B-359BF05FC4E4}"/>
                </a:ext>
              </a:extLst>
            </p:cNvPr>
            <p:cNvCxnSpPr>
              <a:cxnSpLocks noGrp="1" noRot="1" noMove="1" noResize="1" noEditPoints="1" noAdjustHandles="1" noChangeArrowheads="1" noChangeShapeType="1"/>
            </p:cNvCxnSpPr>
            <p:nvPr userDrawn="1"/>
          </p:nvCxnSpPr>
          <p:spPr>
            <a:xfrm>
              <a:off x="59944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1" name="Gerade Verbindung 78">
              <a:extLst>
                <a:ext uri="{FF2B5EF4-FFF2-40B4-BE49-F238E27FC236}">
                  <a16:creationId xmlns:a16="http://schemas.microsoft.com/office/drawing/2014/main" id="{B9335400-32D5-D1A0-DF34-4DAB39308CB7}"/>
                </a:ext>
              </a:extLst>
            </p:cNvPr>
            <p:cNvCxnSpPr>
              <a:cxnSpLocks noGrp="1" noRot="1" noMove="1" noResize="1" noEditPoints="1" noAdjustHandles="1" noChangeArrowheads="1" noChangeShapeType="1"/>
            </p:cNvCxnSpPr>
            <p:nvPr userDrawn="1"/>
          </p:nvCxnSpPr>
          <p:spPr>
            <a:xfrm>
              <a:off x="6175375"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2" name="Gerade Verbindung 79">
              <a:extLst>
                <a:ext uri="{FF2B5EF4-FFF2-40B4-BE49-F238E27FC236}">
                  <a16:creationId xmlns:a16="http://schemas.microsoft.com/office/drawing/2014/main" id="{802F8C96-860D-6530-FAE3-71EC557676FB}"/>
                </a:ext>
              </a:extLst>
            </p:cNvPr>
            <p:cNvCxnSpPr>
              <a:cxnSpLocks noGrp="1" noRot="1" noMove="1" noResize="1" noEditPoints="1" noAdjustHandles="1" noChangeArrowheads="1" noChangeShapeType="1"/>
            </p:cNvCxnSpPr>
            <p:nvPr userDrawn="1"/>
          </p:nvCxnSpPr>
          <p:spPr>
            <a:xfrm>
              <a:off x="6175375"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3" name="Gerade Verbindung 81">
              <a:extLst>
                <a:ext uri="{FF2B5EF4-FFF2-40B4-BE49-F238E27FC236}">
                  <a16:creationId xmlns:a16="http://schemas.microsoft.com/office/drawing/2014/main" id="{27843F7F-D20F-BCAB-D9DF-7BCC6BE55A77}"/>
                </a:ext>
              </a:extLst>
            </p:cNvPr>
            <p:cNvCxnSpPr>
              <a:cxnSpLocks noGrp="1" noRot="1" noMove="1" noResize="1" noEditPoints="1" noAdjustHandles="1" noChangeArrowheads="1" noChangeShapeType="1"/>
            </p:cNvCxnSpPr>
            <p:nvPr userDrawn="1"/>
          </p:nvCxnSpPr>
          <p:spPr>
            <a:xfrm>
              <a:off x="69342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4" name="Gerade Verbindung 82">
              <a:extLst>
                <a:ext uri="{FF2B5EF4-FFF2-40B4-BE49-F238E27FC236}">
                  <a16:creationId xmlns:a16="http://schemas.microsoft.com/office/drawing/2014/main" id="{EE25ACB7-5327-4A18-5904-7271A3938B49}"/>
                </a:ext>
              </a:extLst>
            </p:cNvPr>
            <p:cNvCxnSpPr>
              <a:cxnSpLocks noGrp="1" noRot="1" noMove="1" noResize="1" noEditPoints="1" noAdjustHandles="1" noChangeArrowheads="1" noChangeShapeType="1"/>
            </p:cNvCxnSpPr>
            <p:nvPr userDrawn="1"/>
          </p:nvCxnSpPr>
          <p:spPr>
            <a:xfrm>
              <a:off x="69342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5" name="Gerade Verbindung 84">
              <a:extLst>
                <a:ext uri="{FF2B5EF4-FFF2-40B4-BE49-F238E27FC236}">
                  <a16:creationId xmlns:a16="http://schemas.microsoft.com/office/drawing/2014/main" id="{95764AF3-79C8-D9FF-C475-C91D5D7E1B65}"/>
                </a:ext>
              </a:extLst>
            </p:cNvPr>
            <p:cNvCxnSpPr>
              <a:cxnSpLocks noGrp="1" noRot="1" noMove="1" noResize="1" noEditPoints="1" noAdjustHandles="1" noChangeArrowheads="1" noChangeShapeType="1"/>
            </p:cNvCxnSpPr>
            <p:nvPr userDrawn="1"/>
          </p:nvCxnSpPr>
          <p:spPr>
            <a:xfrm>
              <a:off x="7114826"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6" name="Gerade Verbindung 85">
              <a:extLst>
                <a:ext uri="{FF2B5EF4-FFF2-40B4-BE49-F238E27FC236}">
                  <a16:creationId xmlns:a16="http://schemas.microsoft.com/office/drawing/2014/main" id="{904E55BF-5CE7-F866-1505-7F04B04B2BF2}"/>
                </a:ext>
              </a:extLst>
            </p:cNvPr>
            <p:cNvCxnSpPr>
              <a:cxnSpLocks noGrp="1" noRot="1" noMove="1" noResize="1" noEditPoints="1" noAdjustHandles="1" noChangeArrowheads="1" noChangeShapeType="1"/>
            </p:cNvCxnSpPr>
            <p:nvPr userDrawn="1"/>
          </p:nvCxnSpPr>
          <p:spPr>
            <a:xfrm>
              <a:off x="7114826"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7" name="Gerade Verbindung 87">
              <a:extLst>
                <a:ext uri="{FF2B5EF4-FFF2-40B4-BE49-F238E27FC236}">
                  <a16:creationId xmlns:a16="http://schemas.microsoft.com/office/drawing/2014/main" id="{31BC40A1-AC8A-FD8F-98EF-98CE066C930E}"/>
                </a:ext>
              </a:extLst>
            </p:cNvPr>
            <p:cNvCxnSpPr>
              <a:cxnSpLocks noGrp="1" noRot="1" noMove="1" noResize="1" noEditPoints="1" noAdjustHandles="1" noChangeArrowheads="1" noChangeShapeType="1"/>
            </p:cNvCxnSpPr>
            <p:nvPr userDrawn="1"/>
          </p:nvCxnSpPr>
          <p:spPr>
            <a:xfrm>
              <a:off x="78740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8" name="Gerade Verbindung 88">
              <a:extLst>
                <a:ext uri="{FF2B5EF4-FFF2-40B4-BE49-F238E27FC236}">
                  <a16:creationId xmlns:a16="http://schemas.microsoft.com/office/drawing/2014/main" id="{32944164-F5F4-AB94-18AA-9D8AA4724590}"/>
                </a:ext>
              </a:extLst>
            </p:cNvPr>
            <p:cNvCxnSpPr>
              <a:cxnSpLocks noGrp="1" noRot="1" noMove="1" noResize="1" noEditPoints="1" noAdjustHandles="1" noChangeArrowheads="1" noChangeShapeType="1"/>
            </p:cNvCxnSpPr>
            <p:nvPr userDrawn="1"/>
          </p:nvCxnSpPr>
          <p:spPr>
            <a:xfrm>
              <a:off x="78740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9" name="Gerade Verbindung 90">
              <a:extLst>
                <a:ext uri="{FF2B5EF4-FFF2-40B4-BE49-F238E27FC236}">
                  <a16:creationId xmlns:a16="http://schemas.microsoft.com/office/drawing/2014/main" id="{87B44373-EB92-6FC5-CF8F-7F5F0794F36A}"/>
                </a:ext>
              </a:extLst>
            </p:cNvPr>
            <p:cNvCxnSpPr>
              <a:cxnSpLocks noGrp="1" noRot="1" noMove="1" noResize="1" noEditPoints="1" noAdjustHandles="1" noChangeArrowheads="1" noChangeShapeType="1"/>
            </p:cNvCxnSpPr>
            <p:nvPr userDrawn="1"/>
          </p:nvCxnSpPr>
          <p:spPr>
            <a:xfrm>
              <a:off x="8054975"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0" name="Gerade Verbindung 91">
              <a:extLst>
                <a:ext uri="{FF2B5EF4-FFF2-40B4-BE49-F238E27FC236}">
                  <a16:creationId xmlns:a16="http://schemas.microsoft.com/office/drawing/2014/main" id="{8B19E6B5-1000-A18D-8867-91BD55D265AE}"/>
                </a:ext>
              </a:extLst>
            </p:cNvPr>
            <p:cNvCxnSpPr>
              <a:cxnSpLocks noGrp="1" noRot="1" noMove="1" noResize="1" noEditPoints="1" noAdjustHandles="1" noChangeArrowheads="1" noChangeShapeType="1"/>
            </p:cNvCxnSpPr>
            <p:nvPr userDrawn="1"/>
          </p:nvCxnSpPr>
          <p:spPr>
            <a:xfrm>
              <a:off x="8054975"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1" name="Gerade Verbindung 93">
              <a:extLst>
                <a:ext uri="{FF2B5EF4-FFF2-40B4-BE49-F238E27FC236}">
                  <a16:creationId xmlns:a16="http://schemas.microsoft.com/office/drawing/2014/main" id="{772CF915-EEC0-0730-13A1-ED8B77C45E8B}"/>
                </a:ext>
              </a:extLst>
            </p:cNvPr>
            <p:cNvCxnSpPr>
              <a:cxnSpLocks noGrp="1" noRot="1" noMove="1" noResize="1" noEditPoints="1" noAdjustHandles="1" noChangeArrowheads="1" noChangeShapeType="1"/>
            </p:cNvCxnSpPr>
            <p:nvPr userDrawn="1"/>
          </p:nvCxnSpPr>
          <p:spPr>
            <a:xfrm>
              <a:off x="88138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2" name="Gerade Verbindung 94">
              <a:extLst>
                <a:ext uri="{FF2B5EF4-FFF2-40B4-BE49-F238E27FC236}">
                  <a16:creationId xmlns:a16="http://schemas.microsoft.com/office/drawing/2014/main" id="{C4E55D2F-3E62-7354-7713-28085E28B30A}"/>
                </a:ext>
              </a:extLst>
            </p:cNvPr>
            <p:cNvCxnSpPr>
              <a:cxnSpLocks noGrp="1" noRot="1" noMove="1" noResize="1" noEditPoints="1" noAdjustHandles="1" noChangeArrowheads="1" noChangeShapeType="1"/>
            </p:cNvCxnSpPr>
            <p:nvPr userDrawn="1"/>
          </p:nvCxnSpPr>
          <p:spPr>
            <a:xfrm>
              <a:off x="88138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3" name="Gerade Verbindung 96">
              <a:extLst>
                <a:ext uri="{FF2B5EF4-FFF2-40B4-BE49-F238E27FC236}">
                  <a16:creationId xmlns:a16="http://schemas.microsoft.com/office/drawing/2014/main" id="{524BBE24-6BDA-6E7F-58DD-F2F77CC8FB7F}"/>
                </a:ext>
              </a:extLst>
            </p:cNvPr>
            <p:cNvCxnSpPr>
              <a:cxnSpLocks noGrp="1" noRot="1" noMove="1" noResize="1" noEditPoints="1" noAdjustHandles="1" noChangeArrowheads="1" noChangeShapeType="1"/>
            </p:cNvCxnSpPr>
            <p:nvPr userDrawn="1"/>
          </p:nvCxnSpPr>
          <p:spPr>
            <a:xfrm>
              <a:off x="8994775"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4" name="Gerade Verbindung 97">
              <a:extLst>
                <a:ext uri="{FF2B5EF4-FFF2-40B4-BE49-F238E27FC236}">
                  <a16:creationId xmlns:a16="http://schemas.microsoft.com/office/drawing/2014/main" id="{44014D8E-3F17-96B5-231C-84CD46D90319}"/>
                </a:ext>
              </a:extLst>
            </p:cNvPr>
            <p:cNvCxnSpPr>
              <a:cxnSpLocks noGrp="1" noRot="1" noMove="1" noResize="1" noEditPoints="1" noAdjustHandles="1" noChangeArrowheads="1" noChangeShapeType="1"/>
            </p:cNvCxnSpPr>
            <p:nvPr userDrawn="1"/>
          </p:nvCxnSpPr>
          <p:spPr>
            <a:xfrm>
              <a:off x="8994775"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5" name="Gerade Verbindung 99">
              <a:extLst>
                <a:ext uri="{FF2B5EF4-FFF2-40B4-BE49-F238E27FC236}">
                  <a16:creationId xmlns:a16="http://schemas.microsoft.com/office/drawing/2014/main" id="{AF523805-B39E-133D-816C-DA08C44143F2}"/>
                </a:ext>
              </a:extLst>
            </p:cNvPr>
            <p:cNvCxnSpPr>
              <a:cxnSpLocks noGrp="1" noRot="1" noMove="1" noResize="1" noEditPoints="1" noAdjustHandles="1" noChangeArrowheads="1" noChangeShapeType="1"/>
            </p:cNvCxnSpPr>
            <p:nvPr userDrawn="1"/>
          </p:nvCxnSpPr>
          <p:spPr>
            <a:xfrm>
              <a:off x="9751003"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6" name="Gerade Verbindung 100">
              <a:extLst>
                <a:ext uri="{FF2B5EF4-FFF2-40B4-BE49-F238E27FC236}">
                  <a16:creationId xmlns:a16="http://schemas.microsoft.com/office/drawing/2014/main" id="{85D84A6B-A9BA-D2B1-8C17-320EAAE10565}"/>
                </a:ext>
              </a:extLst>
            </p:cNvPr>
            <p:cNvCxnSpPr>
              <a:cxnSpLocks noGrp="1" noRot="1" noMove="1" noResize="1" noEditPoints="1" noAdjustHandles="1" noChangeArrowheads="1" noChangeShapeType="1"/>
            </p:cNvCxnSpPr>
            <p:nvPr userDrawn="1"/>
          </p:nvCxnSpPr>
          <p:spPr>
            <a:xfrm>
              <a:off x="9751003"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7" name="Gerade Verbindung 102">
              <a:extLst>
                <a:ext uri="{FF2B5EF4-FFF2-40B4-BE49-F238E27FC236}">
                  <a16:creationId xmlns:a16="http://schemas.microsoft.com/office/drawing/2014/main" id="{F14F4036-054F-F8D4-BC46-93085561328D}"/>
                </a:ext>
              </a:extLst>
            </p:cNvPr>
            <p:cNvCxnSpPr>
              <a:cxnSpLocks noGrp="1" noRot="1" noMove="1" noResize="1" noEditPoints="1" noAdjustHandles="1" noChangeArrowheads="1" noChangeShapeType="1"/>
            </p:cNvCxnSpPr>
            <p:nvPr userDrawn="1"/>
          </p:nvCxnSpPr>
          <p:spPr>
            <a:xfrm>
              <a:off x="9928225"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8" name="Gerade Verbindung 103">
              <a:extLst>
                <a:ext uri="{FF2B5EF4-FFF2-40B4-BE49-F238E27FC236}">
                  <a16:creationId xmlns:a16="http://schemas.microsoft.com/office/drawing/2014/main" id="{6EF1789B-5EE7-89C3-DB0B-1960F77D2223}"/>
                </a:ext>
              </a:extLst>
            </p:cNvPr>
            <p:cNvCxnSpPr>
              <a:cxnSpLocks noGrp="1" noRot="1" noMove="1" noResize="1" noEditPoints="1" noAdjustHandles="1" noChangeArrowheads="1" noChangeShapeType="1"/>
            </p:cNvCxnSpPr>
            <p:nvPr userDrawn="1"/>
          </p:nvCxnSpPr>
          <p:spPr>
            <a:xfrm>
              <a:off x="9928225"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9" name="Gerade Verbindung 105">
              <a:extLst>
                <a:ext uri="{FF2B5EF4-FFF2-40B4-BE49-F238E27FC236}">
                  <a16:creationId xmlns:a16="http://schemas.microsoft.com/office/drawing/2014/main" id="{91387C4D-ED76-CFDA-864B-3F5648A6FA78}"/>
                </a:ext>
              </a:extLst>
            </p:cNvPr>
            <p:cNvCxnSpPr>
              <a:cxnSpLocks noGrp="1" noRot="1" noMove="1" noResize="1" noEditPoints="1" noAdjustHandles="1" noChangeArrowheads="1" noChangeShapeType="1"/>
            </p:cNvCxnSpPr>
            <p:nvPr userDrawn="1"/>
          </p:nvCxnSpPr>
          <p:spPr>
            <a:xfrm>
              <a:off x="10690225"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0" name="Gerade Verbindung 106">
              <a:extLst>
                <a:ext uri="{FF2B5EF4-FFF2-40B4-BE49-F238E27FC236}">
                  <a16:creationId xmlns:a16="http://schemas.microsoft.com/office/drawing/2014/main" id="{2EF4DB55-60F1-CAED-D2C3-B122E967EDD7}"/>
                </a:ext>
              </a:extLst>
            </p:cNvPr>
            <p:cNvCxnSpPr>
              <a:cxnSpLocks noGrp="1" noRot="1" noMove="1" noResize="1" noEditPoints="1" noAdjustHandles="1" noChangeArrowheads="1" noChangeShapeType="1"/>
            </p:cNvCxnSpPr>
            <p:nvPr userDrawn="1"/>
          </p:nvCxnSpPr>
          <p:spPr>
            <a:xfrm>
              <a:off x="10690225"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1" name="Gerade Verbindung 108">
              <a:extLst>
                <a:ext uri="{FF2B5EF4-FFF2-40B4-BE49-F238E27FC236}">
                  <a16:creationId xmlns:a16="http://schemas.microsoft.com/office/drawing/2014/main" id="{4F54816A-E8E4-84C6-DA4C-FD2F1D1235E6}"/>
                </a:ext>
              </a:extLst>
            </p:cNvPr>
            <p:cNvCxnSpPr>
              <a:cxnSpLocks noGrp="1" noRot="1" noMove="1" noResize="1" noEditPoints="1" noAdjustHandles="1" noChangeArrowheads="1" noChangeShapeType="1"/>
            </p:cNvCxnSpPr>
            <p:nvPr userDrawn="1"/>
          </p:nvCxnSpPr>
          <p:spPr>
            <a:xfrm>
              <a:off x="10868025"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2" name="Gerade Verbindung 109">
              <a:extLst>
                <a:ext uri="{FF2B5EF4-FFF2-40B4-BE49-F238E27FC236}">
                  <a16:creationId xmlns:a16="http://schemas.microsoft.com/office/drawing/2014/main" id="{EE84B9A0-DDB3-599A-74E3-9EC111D978C9}"/>
                </a:ext>
              </a:extLst>
            </p:cNvPr>
            <p:cNvCxnSpPr>
              <a:cxnSpLocks noGrp="1" noRot="1" noMove="1" noResize="1" noEditPoints="1" noAdjustHandles="1" noChangeArrowheads="1" noChangeShapeType="1"/>
            </p:cNvCxnSpPr>
            <p:nvPr userDrawn="1"/>
          </p:nvCxnSpPr>
          <p:spPr>
            <a:xfrm>
              <a:off x="10868025"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3" name="Gerade Verbindung 111">
              <a:extLst>
                <a:ext uri="{FF2B5EF4-FFF2-40B4-BE49-F238E27FC236}">
                  <a16:creationId xmlns:a16="http://schemas.microsoft.com/office/drawing/2014/main" id="{662FBC34-50C0-FBFD-E597-815C2E4D8CCE}"/>
                </a:ext>
              </a:extLst>
            </p:cNvPr>
            <p:cNvCxnSpPr>
              <a:cxnSpLocks noGrp="1" noRot="1" noMove="1" noResize="1" noEditPoints="1" noAdjustHandles="1" noChangeArrowheads="1" noChangeShapeType="1"/>
            </p:cNvCxnSpPr>
            <p:nvPr userDrawn="1"/>
          </p:nvCxnSpPr>
          <p:spPr>
            <a:xfrm>
              <a:off x="11628438"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4" name="Gerade Verbindung 112">
              <a:extLst>
                <a:ext uri="{FF2B5EF4-FFF2-40B4-BE49-F238E27FC236}">
                  <a16:creationId xmlns:a16="http://schemas.microsoft.com/office/drawing/2014/main" id="{653724C1-E5C8-CCFC-7DBB-BD9E64805EE8}"/>
                </a:ext>
              </a:extLst>
            </p:cNvPr>
            <p:cNvCxnSpPr>
              <a:cxnSpLocks noGrp="1" noRot="1" noMove="1" noResize="1" noEditPoints="1" noAdjustHandles="1" noChangeArrowheads="1" noChangeShapeType="1"/>
            </p:cNvCxnSpPr>
            <p:nvPr userDrawn="1"/>
          </p:nvCxnSpPr>
          <p:spPr>
            <a:xfrm>
              <a:off x="11628438"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5" name="Gerade Verbindung 114">
              <a:extLst>
                <a:ext uri="{FF2B5EF4-FFF2-40B4-BE49-F238E27FC236}">
                  <a16:creationId xmlns:a16="http://schemas.microsoft.com/office/drawing/2014/main" id="{4FD213C4-A3C1-F1CB-54BF-B2C9777F95CA}"/>
                </a:ext>
              </a:extLst>
            </p:cNvPr>
            <p:cNvCxnSpPr>
              <a:cxnSpLocks noGrp="1" noRot="1" noMove="1" noResize="1" noEditPoints="1" noAdjustHandles="1" noChangeArrowheads="1" noChangeShapeType="1"/>
            </p:cNvCxnSpPr>
            <p:nvPr userDrawn="1"/>
          </p:nvCxnSpPr>
          <p:spPr>
            <a:xfrm rot="5400000">
              <a:off x="-360000" y="151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6" name="Gerade Verbindung 116">
              <a:extLst>
                <a:ext uri="{FF2B5EF4-FFF2-40B4-BE49-F238E27FC236}">
                  <a16:creationId xmlns:a16="http://schemas.microsoft.com/office/drawing/2014/main" id="{8765DCD7-CFE6-F6EF-3671-F0AF9824EA01}"/>
                </a:ext>
              </a:extLst>
            </p:cNvPr>
            <p:cNvCxnSpPr>
              <a:cxnSpLocks noGrp="1" noRot="1" noMove="1" noResize="1" noEditPoints="1" noAdjustHandles="1" noChangeArrowheads="1" noChangeShapeType="1"/>
            </p:cNvCxnSpPr>
            <p:nvPr userDrawn="1"/>
          </p:nvCxnSpPr>
          <p:spPr>
            <a:xfrm rot="5400000">
              <a:off x="-360000" y="6084838"/>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7" name="Gerade Verbindung 117">
              <a:extLst>
                <a:ext uri="{FF2B5EF4-FFF2-40B4-BE49-F238E27FC236}">
                  <a16:creationId xmlns:a16="http://schemas.microsoft.com/office/drawing/2014/main" id="{354189F1-C99B-6BFC-4DDD-CC5016DB006A}"/>
                </a:ext>
              </a:extLst>
            </p:cNvPr>
            <p:cNvCxnSpPr>
              <a:cxnSpLocks noGrp="1" noRot="1" noMove="1" noResize="1" noEditPoints="1" noAdjustHandles="1" noChangeArrowheads="1" noChangeShapeType="1"/>
            </p:cNvCxnSpPr>
            <p:nvPr userDrawn="1"/>
          </p:nvCxnSpPr>
          <p:spPr>
            <a:xfrm rot="5400000">
              <a:off x="12423600" y="151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8" name="Gerade Verbindung 118">
              <a:extLst>
                <a:ext uri="{FF2B5EF4-FFF2-40B4-BE49-F238E27FC236}">
                  <a16:creationId xmlns:a16="http://schemas.microsoft.com/office/drawing/2014/main" id="{2B80F14A-B80D-5B5F-F6D5-BA2511221FE8}"/>
                </a:ext>
              </a:extLst>
            </p:cNvPr>
            <p:cNvCxnSpPr>
              <a:cxnSpLocks noGrp="1" noRot="1" noMove="1" noResize="1" noEditPoints="1" noAdjustHandles="1" noChangeArrowheads="1" noChangeShapeType="1"/>
            </p:cNvCxnSpPr>
            <p:nvPr userDrawn="1"/>
          </p:nvCxnSpPr>
          <p:spPr>
            <a:xfrm rot="5400000">
              <a:off x="12423600" y="6084838"/>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13" name="Headline"/>
          <p:cNvSpPr>
            <a:spLocks noGrp="1"/>
          </p:cNvSpPr>
          <p:nvPr>
            <p:ph type="title" hasCustomPrompt="1"/>
          </p:nvPr>
        </p:nvSpPr>
        <p:spPr>
          <a:xfrm>
            <a:off x="540000" y="219599"/>
            <a:ext cx="5461200" cy="832913"/>
          </a:xfrm>
        </p:spPr>
        <p:txBody>
          <a:bodyPr/>
          <a:lstStyle>
            <a:lvl1pPr>
              <a:defRPr b="0">
                <a:solidFill>
                  <a:schemeClr val="tx2"/>
                </a:solidFill>
              </a:defRPr>
            </a:lvl1pPr>
          </a:lstStyle>
          <a:p>
            <a:r>
              <a:rPr lang="en-US" noProof="0"/>
              <a:t>Title SH-Bree-Headline 27 pt</a:t>
            </a:r>
            <a:br>
              <a:rPr lang="en-US" noProof="0"/>
            </a:br>
            <a:r>
              <a:rPr lang="en-US" noProof="0"/>
              <a:t>Optionally white for second line</a:t>
            </a:r>
          </a:p>
        </p:txBody>
      </p:sp>
      <p:sp>
        <p:nvSpPr>
          <p:cNvPr id="5" name="Content">
            <a:extLst>
              <a:ext uri="{FF2B5EF4-FFF2-40B4-BE49-F238E27FC236}">
                <a16:creationId xmlns:a16="http://schemas.microsoft.com/office/drawing/2014/main" id="{9C6F4BCA-FA11-41BC-899F-4225802B0BFB}"/>
              </a:ext>
            </a:extLst>
          </p:cNvPr>
          <p:cNvSpPr>
            <a:spLocks noGrp="1"/>
          </p:cNvSpPr>
          <p:nvPr>
            <p:ph sz="quarter" idx="19" hasCustomPrompt="1"/>
          </p:nvPr>
        </p:nvSpPr>
        <p:spPr>
          <a:xfrm>
            <a:off x="540000" y="1623600"/>
            <a:ext cx="4697164" cy="4572000"/>
          </a:xfrm>
        </p:spPr>
        <p:txBody>
          <a:bodyPr wrap="square">
            <a:noAutofit/>
          </a:bodyPr>
          <a:lstStyle>
            <a:lvl1pPr>
              <a:spcAft>
                <a:spcPts val="0"/>
              </a:spcAft>
              <a:defRPr sz="1600"/>
            </a:lvl1pPr>
            <a:lvl2pPr>
              <a:defRPr sz="1600"/>
            </a:lvl2pPr>
            <a:lvl3pPr>
              <a:buClr>
                <a:schemeClr val="tx2"/>
              </a:buClr>
              <a:defRPr sz="1600"/>
            </a:lvl3pPr>
            <a:lvl4pPr>
              <a:buClr>
                <a:schemeClr val="tx2"/>
              </a:buClr>
              <a:defRPr sz="1600"/>
            </a:lvl4pPr>
            <a:lvl5pPr>
              <a:buClr>
                <a:schemeClr val="tx2"/>
              </a:buClr>
              <a:defRPr sz="1600"/>
            </a:lvl5pPr>
            <a:lvl6pPr>
              <a:buClr>
                <a:schemeClr val="tx2"/>
              </a:buClr>
              <a:defRPr sz="1600"/>
            </a:lvl6pPr>
            <a:lvl7pPr>
              <a:buClr>
                <a:schemeClr val="tx2"/>
              </a:buClr>
              <a:defRPr sz="1600"/>
            </a:lvl7pPr>
            <a:lvl8pPr>
              <a:buClr>
                <a:schemeClr val="tx2"/>
              </a:buClr>
              <a:defRPr sz="1600"/>
            </a:lvl8pPr>
            <a:lvl9pPr>
              <a:spcBef>
                <a:spcPts val="1200"/>
              </a:spcBef>
              <a:defRPr sz="1200"/>
            </a:lvl9pPr>
          </a:lstStyle>
          <a:p>
            <a:pPr lvl="0"/>
            <a:r>
              <a:rPr lang="en-US" noProof="0"/>
              <a:t>Headline Calibri Bold 16 pt</a:t>
            </a:r>
          </a:p>
          <a:p>
            <a:pPr lvl="1"/>
            <a:r>
              <a:rPr lang="en-US" noProof="0"/>
              <a:t>Text Calibri 16 pt</a:t>
            </a:r>
          </a:p>
          <a:p>
            <a:pPr lvl="2"/>
            <a:r>
              <a:rPr lang="en-US" noProof="0"/>
              <a:t>Text Calibri 16 pt</a:t>
            </a:r>
          </a:p>
          <a:p>
            <a:pPr lvl="3"/>
            <a:r>
              <a:rPr lang="en-US" noProof="0"/>
              <a:t>Text Calibri 16 pt</a:t>
            </a:r>
          </a:p>
          <a:p>
            <a:pPr lvl="4"/>
            <a:r>
              <a:rPr lang="en-US" noProof="0"/>
              <a:t>Text Calibri 16 pt</a:t>
            </a:r>
          </a:p>
          <a:p>
            <a:pPr lvl="5"/>
            <a:r>
              <a:rPr lang="en-US" noProof="0"/>
              <a:t>Text Calibri 16 pt</a:t>
            </a:r>
          </a:p>
          <a:p>
            <a:pPr lvl="6"/>
            <a:r>
              <a:rPr lang="en-US" noProof="0"/>
              <a:t>Text Calibri 16 pt</a:t>
            </a:r>
          </a:p>
          <a:p>
            <a:pPr lvl="7"/>
            <a:r>
              <a:rPr lang="en-US" noProof="0"/>
              <a:t>Text Calibri 16 pt</a:t>
            </a:r>
          </a:p>
          <a:p>
            <a:pPr lvl="8"/>
            <a:r>
              <a:rPr lang="en-US" noProof="0"/>
              <a:t>Text Calibri 12 pt</a:t>
            </a:r>
          </a:p>
        </p:txBody>
      </p:sp>
      <p:sp>
        <p:nvSpPr>
          <p:cNvPr id="19" name="Footnote">
            <a:extLst>
              <a:ext uri="{C183D7F6-B498-43B3-948B-1728B52AA6E4}">
                <adec:decorative xmlns:adec="http://schemas.microsoft.com/office/drawing/2017/decorative" val="1"/>
              </a:ext>
            </a:extLst>
          </p:cNvPr>
          <p:cNvSpPr>
            <a:spLocks noGrp="1"/>
          </p:cNvSpPr>
          <p:nvPr>
            <p:ph type="body" sz="quarter" idx="15" hasCustomPrompt="1"/>
          </p:nvPr>
        </p:nvSpPr>
        <p:spPr>
          <a:xfrm>
            <a:off x="540000" y="6297348"/>
            <a:ext cx="4510800" cy="360000"/>
          </a:xfrm>
        </p:spPr>
        <p:txBody>
          <a:bodyPr anchor="b" anchorCtr="0">
            <a:noAutofit/>
          </a:bodyPr>
          <a:lstStyle>
            <a:lvl1pPr>
              <a:lnSpc>
                <a:spcPct val="100000"/>
              </a:lnSpc>
              <a:defRPr sz="1000" b="0"/>
            </a:lvl1pPr>
          </a:lstStyle>
          <a:p>
            <a:r>
              <a:rPr lang="en-US"/>
              <a:t>Click to add footnote</a:t>
            </a:r>
            <a:br>
              <a:rPr lang="en-US"/>
            </a:br>
            <a:r>
              <a:rPr lang="en-US"/>
              <a:t>second line</a:t>
            </a:r>
          </a:p>
        </p:txBody>
      </p:sp>
      <p:sp>
        <p:nvSpPr>
          <p:cNvPr id="3" name="Picture placeholder 1" descr="Thematic image or video"/>
          <p:cNvSpPr>
            <a:spLocks noGrp="1"/>
          </p:cNvSpPr>
          <p:nvPr>
            <p:ph type="pic" sz="quarter" idx="17" hasCustomPrompt="1"/>
          </p:nvPr>
        </p:nvSpPr>
        <p:spPr>
          <a:xfrm>
            <a:off x="6175374" y="0"/>
            <a:ext cx="2819401" cy="3326400"/>
          </a:xfrm>
          <a:noFill/>
        </p:spPr>
        <p:txBody>
          <a:bodyPr lIns="180000" tIns="180000" rIns="180000" bIns="180000"/>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b="1"/>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Insert picture or video.</a:t>
            </a:r>
            <a:endParaRPr lang="en-US" noProof="0"/>
          </a:p>
        </p:txBody>
      </p:sp>
      <p:sp>
        <p:nvSpPr>
          <p:cNvPr id="2" name="Picture placeholder 2" descr="Thematic image or video">
            <a:extLst>
              <a:ext uri="{FF2B5EF4-FFF2-40B4-BE49-F238E27FC236}">
                <a16:creationId xmlns:a16="http://schemas.microsoft.com/office/drawing/2014/main" id="{F0D08A31-420D-47C9-9B6F-30F6334BB290}"/>
              </a:ext>
            </a:extLst>
          </p:cNvPr>
          <p:cNvSpPr>
            <a:spLocks noGrp="1"/>
          </p:cNvSpPr>
          <p:nvPr>
            <p:ph type="pic" sz="quarter" idx="22" hasCustomPrompt="1"/>
          </p:nvPr>
        </p:nvSpPr>
        <p:spPr>
          <a:xfrm>
            <a:off x="8990012" y="0"/>
            <a:ext cx="3179763" cy="3326400"/>
          </a:xfrm>
          <a:noFill/>
        </p:spPr>
        <p:txBody>
          <a:bodyPr lIns="180000" tIns="180000" rIns="180000" bIns="180000"/>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b="1"/>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Insert </a:t>
            </a:r>
            <a:br>
              <a:rPr lang="en-US"/>
            </a:br>
            <a:r>
              <a:rPr lang="en-US"/>
              <a:t>picture </a:t>
            </a:r>
            <a:br>
              <a:rPr lang="en-US"/>
            </a:br>
            <a:r>
              <a:rPr lang="en-US"/>
              <a:t>or video.</a:t>
            </a:r>
            <a:endParaRPr lang="en-US" noProof="0"/>
          </a:p>
        </p:txBody>
      </p:sp>
      <p:sp>
        <p:nvSpPr>
          <p:cNvPr id="4" name="Picture placeholder 3" descr="Thematic image or video">
            <a:extLst>
              <a:ext uri="{FF2B5EF4-FFF2-40B4-BE49-F238E27FC236}">
                <a16:creationId xmlns:a16="http://schemas.microsoft.com/office/drawing/2014/main" id="{5D18AD19-01CF-D1C9-3A48-852C201035DA}"/>
              </a:ext>
            </a:extLst>
          </p:cNvPr>
          <p:cNvSpPr>
            <a:spLocks noGrp="1"/>
          </p:cNvSpPr>
          <p:nvPr>
            <p:ph type="pic" sz="quarter" idx="23" hasCustomPrompt="1"/>
          </p:nvPr>
        </p:nvSpPr>
        <p:spPr>
          <a:xfrm>
            <a:off x="6175375" y="3326399"/>
            <a:ext cx="5994400" cy="3531601"/>
          </a:xfrm>
          <a:noFill/>
        </p:spPr>
        <p:txBody>
          <a:bodyPr lIns="180000" tIns="180000" rIns="180000" bIns="180000"/>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b="1"/>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Insert picture or video.</a:t>
            </a:r>
            <a:endParaRPr lang="en-US" noProof="0"/>
          </a:p>
        </p:txBody>
      </p:sp>
      <p:sp>
        <p:nvSpPr>
          <p:cNvPr id="11" name="Author">
            <a:extLst>
              <a:ext uri="{FF2B5EF4-FFF2-40B4-BE49-F238E27FC236}">
                <a16:creationId xmlns:a16="http://schemas.microsoft.com/office/drawing/2014/main" id="{4C29E97C-080F-536D-5B19-A8D1AAB14669}"/>
              </a:ext>
              <a:ext uri="{C183D7F6-B498-43B3-948B-1728B52AA6E4}">
                <adec:decorative xmlns:adec="http://schemas.microsoft.com/office/drawing/2017/decorative" val="1"/>
              </a:ext>
            </a:extLst>
          </p:cNvPr>
          <p:cNvSpPr>
            <a:spLocks noGrp="1"/>
          </p:cNvSpPr>
          <p:nvPr>
            <p:ph type="ftr" sz="quarter" idx="25"/>
          </p:nvPr>
        </p:nvSpPr>
        <p:spPr/>
        <p:txBody>
          <a:bodyPr/>
          <a:lstStyle>
            <a:lvl1pPr>
              <a:defRPr>
                <a:solidFill>
                  <a:schemeClr val="tx1"/>
                </a:solidFill>
              </a:defRPr>
            </a:lvl1pPr>
          </a:lstStyle>
          <a:p>
            <a:r>
              <a:rPr lang="en-US"/>
              <a:t>Author | Department</a:t>
            </a:r>
          </a:p>
        </p:txBody>
      </p:sp>
      <p:sp>
        <p:nvSpPr>
          <p:cNvPr id="12" name="Slide Number">
            <a:extLst>
              <a:ext uri="{FF2B5EF4-FFF2-40B4-BE49-F238E27FC236}">
                <a16:creationId xmlns:a16="http://schemas.microsoft.com/office/drawing/2014/main" id="{ED2BBCD9-7907-910C-D497-D921FF30E125}"/>
              </a:ext>
              <a:ext uri="{C183D7F6-B498-43B3-948B-1728B52AA6E4}">
                <adec:decorative xmlns:adec="http://schemas.microsoft.com/office/drawing/2017/decorative" val="1"/>
              </a:ext>
            </a:extLst>
          </p:cNvPr>
          <p:cNvSpPr>
            <a:spLocks noGrp="1"/>
          </p:cNvSpPr>
          <p:nvPr>
            <p:ph type="sldNum" sz="quarter" idx="26"/>
          </p:nvPr>
        </p:nvSpPr>
        <p:spPr/>
        <p:txBody>
          <a:bodyPr/>
          <a:lstStyle>
            <a:lvl1pPr>
              <a:defRPr>
                <a:solidFill>
                  <a:schemeClr val="tx1"/>
                </a:solidFill>
              </a:defRPr>
            </a:lvl1pPr>
          </a:lstStyle>
          <a:p>
            <a:fld id="{42B424FB-C8CA-40D0-9E9F-83B6197CB6E7}" type="slidenum">
              <a:rPr lang="en-US" smtClean="0"/>
              <a:pPr/>
              <a:t>‹#›</a:t>
            </a:fld>
            <a:endParaRPr lang="en-US"/>
          </a:p>
        </p:txBody>
      </p:sp>
      <p:sp>
        <p:nvSpPr>
          <p:cNvPr id="10" name="Restricted (Image slides)">
            <a:extLst>
              <a:ext uri="{FF2B5EF4-FFF2-40B4-BE49-F238E27FC236}">
                <a16:creationId xmlns:a16="http://schemas.microsoft.com/office/drawing/2014/main" id="{32B4763A-3B47-E84E-5C26-70060B401DDC}"/>
              </a:ext>
              <a:ext uri="{C183D7F6-B498-43B3-948B-1728B52AA6E4}">
                <adec:decorative xmlns:adec="http://schemas.microsoft.com/office/drawing/2017/decorative" val="1"/>
              </a:ext>
            </a:extLst>
          </p:cNvPr>
          <p:cNvSpPr>
            <a:spLocks noGrp="1"/>
          </p:cNvSpPr>
          <p:nvPr>
            <p:ph type="dt" sz="half" idx="24"/>
          </p:nvPr>
        </p:nvSpPr>
        <p:spPr/>
        <p:txBody>
          <a:bodyPr/>
          <a:lstStyle>
            <a:lvl1pPr>
              <a:defRPr>
                <a:solidFill>
                  <a:schemeClr val="tx1"/>
                </a:solidFill>
              </a:defRPr>
            </a:lvl1pPr>
          </a:lstStyle>
          <a:p>
            <a:r>
              <a:rPr lang="de-DE"/>
              <a:t>Restricted © Siemens Healthineers</a:t>
            </a:r>
            <a:endParaRPr lang="en-US"/>
          </a:p>
        </p:txBody>
      </p:sp>
    </p:spTree>
    <p:extLst>
      <p:ext uri="{BB962C8B-B14F-4D97-AF65-F5344CB8AC3E}">
        <p14:creationId xmlns:p14="http://schemas.microsoft.com/office/powerpoint/2010/main" val="1168450703"/>
      </p:ext>
    </p:extLst>
  </p:cSld>
  <p:clrMapOvr>
    <a:overrideClrMapping bg1="dk1" tx1="lt1" bg2="dk2" tx2="lt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Content Slide, Multi Picture (M) White">
    <p:bg>
      <p:bgRef idx="1001">
        <a:schemeClr val="bg1"/>
      </p:bgRef>
    </p:bg>
    <p:spTree>
      <p:nvGrpSpPr>
        <p:cNvPr id="1" name=""/>
        <p:cNvGrpSpPr/>
        <p:nvPr/>
      </p:nvGrpSpPr>
      <p:grpSpPr>
        <a:xfrm>
          <a:off x="0" y="0"/>
          <a:ext cx="0" cy="0"/>
          <a:chOff x="0" y="0"/>
          <a:chExt cx="0" cy="0"/>
        </a:xfrm>
      </p:grpSpPr>
      <p:grpSp>
        <p:nvGrpSpPr>
          <p:cNvPr id="14" name="Marker">
            <a:extLst>
              <a:ext uri="{FF2B5EF4-FFF2-40B4-BE49-F238E27FC236}">
                <a16:creationId xmlns:a16="http://schemas.microsoft.com/office/drawing/2014/main" id="{9E20E98D-54FE-EB30-4379-90D925DA34C0}"/>
              </a:ext>
              <a:ext uri="{C183D7F6-B498-43B3-948B-1728B52AA6E4}">
                <adec:decorative xmlns:adec="http://schemas.microsoft.com/office/drawing/2017/decorative" val="1"/>
              </a:ext>
            </a:extLst>
          </p:cNvPr>
          <p:cNvGrpSpPr>
            <a:grpSpLocks noGrp="1" noUngrp="1" noRot="1" noMove="1" noResize="1"/>
          </p:cNvGrpSpPr>
          <p:nvPr userDrawn="1"/>
        </p:nvGrpSpPr>
        <p:grpSpPr>
          <a:xfrm>
            <a:off x="-468000" y="-360000"/>
            <a:ext cx="12999600" cy="7578000"/>
            <a:chOff x="-468000" y="-360000"/>
            <a:chExt cx="12999600" cy="7578000"/>
          </a:xfrm>
        </p:grpSpPr>
        <p:cxnSp>
          <p:nvCxnSpPr>
            <p:cNvPr id="15" name="Gerade Verbindung 40">
              <a:extLst>
                <a:ext uri="{FF2B5EF4-FFF2-40B4-BE49-F238E27FC236}">
                  <a16:creationId xmlns:a16="http://schemas.microsoft.com/office/drawing/2014/main" id="{25454CEA-C535-EB7B-CFEF-B7B51E9357EF}"/>
                </a:ext>
              </a:extLst>
            </p:cNvPr>
            <p:cNvCxnSpPr>
              <a:cxnSpLocks noGrp="1" noRot="1" noMove="1" noResize="1" noEditPoints="1" noAdjustHandles="1" noChangeArrowheads="1" noChangeShapeType="1"/>
            </p:cNvCxnSpPr>
            <p:nvPr userDrawn="1"/>
          </p:nvCxnSpPr>
          <p:spPr>
            <a:xfrm>
              <a:off x="5400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6" name="Gerade Verbindung 42">
              <a:extLst>
                <a:ext uri="{FF2B5EF4-FFF2-40B4-BE49-F238E27FC236}">
                  <a16:creationId xmlns:a16="http://schemas.microsoft.com/office/drawing/2014/main" id="{C3715F5C-12E4-0B66-76D0-30EFAD3F04A0}"/>
                </a:ext>
              </a:extLst>
            </p:cNvPr>
            <p:cNvCxnSpPr>
              <a:cxnSpLocks noGrp="1" noRot="1" noMove="1" noResize="1" noEditPoints="1" noAdjustHandles="1" noChangeArrowheads="1" noChangeShapeType="1"/>
            </p:cNvCxnSpPr>
            <p:nvPr userDrawn="1"/>
          </p:nvCxnSpPr>
          <p:spPr>
            <a:xfrm>
              <a:off x="5400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7" name="Gerade Verbindung 45">
              <a:extLst>
                <a:ext uri="{FF2B5EF4-FFF2-40B4-BE49-F238E27FC236}">
                  <a16:creationId xmlns:a16="http://schemas.microsoft.com/office/drawing/2014/main" id="{60D946AB-952B-C7C9-BE2B-B067189EB8CD}"/>
                </a:ext>
              </a:extLst>
            </p:cNvPr>
            <p:cNvCxnSpPr>
              <a:cxnSpLocks noGrp="1" noRot="1" noMove="1" noResize="1" noEditPoints="1" noAdjustHandles="1" noChangeArrowheads="1" noChangeShapeType="1"/>
            </p:cNvCxnSpPr>
            <p:nvPr userDrawn="1"/>
          </p:nvCxnSpPr>
          <p:spPr>
            <a:xfrm>
              <a:off x="12996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8" name="Gerade Verbindung 46">
              <a:extLst>
                <a:ext uri="{FF2B5EF4-FFF2-40B4-BE49-F238E27FC236}">
                  <a16:creationId xmlns:a16="http://schemas.microsoft.com/office/drawing/2014/main" id="{DC500C9F-F3AF-FA22-EBA2-52C162D5BE51}"/>
                </a:ext>
              </a:extLst>
            </p:cNvPr>
            <p:cNvCxnSpPr>
              <a:cxnSpLocks noGrp="1" noRot="1" noMove="1" noResize="1" noEditPoints="1" noAdjustHandles="1" noChangeArrowheads="1" noChangeShapeType="1"/>
            </p:cNvCxnSpPr>
            <p:nvPr userDrawn="1"/>
          </p:nvCxnSpPr>
          <p:spPr>
            <a:xfrm>
              <a:off x="12996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0" name="Gerade Verbindung 48">
              <a:extLst>
                <a:ext uri="{FF2B5EF4-FFF2-40B4-BE49-F238E27FC236}">
                  <a16:creationId xmlns:a16="http://schemas.microsoft.com/office/drawing/2014/main" id="{A9285DF5-4206-8171-2D89-857E984A3072}"/>
                </a:ext>
              </a:extLst>
            </p:cNvPr>
            <p:cNvCxnSpPr>
              <a:cxnSpLocks noGrp="1" noRot="1" noMove="1" noResize="1" noEditPoints="1" noAdjustHandles="1" noChangeArrowheads="1" noChangeShapeType="1"/>
            </p:cNvCxnSpPr>
            <p:nvPr userDrawn="1"/>
          </p:nvCxnSpPr>
          <p:spPr>
            <a:xfrm>
              <a:off x="14796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1" name="Gerade Verbindung 49">
              <a:extLst>
                <a:ext uri="{FF2B5EF4-FFF2-40B4-BE49-F238E27FC236}">
                  <a16:creationId xmlns:a16="http://schemas.microsoft.com/office/drawing/2014/main" id="{82EE5F4F-35B6-E6A8-2ABD-470EE253DE33}"/>
                </a:ext>
              </a:extLst>
            </p:cNvPr>
            <p:cNvCxnSpPr>
              <a:cxnSpLocks noGrp="1" noRot="1" noMove="1" noResize="1" noEditPoints="1" noAdjustHandles="1" noChangeArrowheads="1" noChangeShapeType="1"/>
            </p:cNvCxnSpPr>
            <p:nvPr userDrawn="1"/>
          </p:nvCxnSpPr>
          <p:spPr>
            <a:xfrm>
              <a:off x="14796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2" name="Gerade Verbindung 51">
              <a:extLst>
                <a:ext uri="{FF2B5EF4-FFF2-40B4-BE49-F238E27FC236}">
                  <a16:creationId xmlns:a16="http://schemas.microsoft.com/office/drawing/2014/main" id="{0D489EAF-8B3B-3C85-98D2-5468F9089AA3}"/>
                </a:ext>
              </a:extLst>
            </p:cNvPr>
            <p:cNvCxnSpPr>
              <a:cxnSpLocks noGrp="1" noRot="1" noMove="1" noResize="1" noEditPoints="1" noAdjustHandles="1" noChangeArrowheads="1" noChangeShapeType="1"/>
            </p:cNvCxnSpPr>
            <p:nvPr userDrawn="1"/>
          </p:nvCxnSpPr>
          <p:spPr>
            <a:xfrm>
              <a:off x="22392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3" name="Gerade Verbindung 52">
              <a:extLst>
                <a:ext uri="{FF2B5EF4-FFF2-40B4-BE49-F238E27FC236}">
                  <a16:creationId xmlns:a16="http://schemas.microsoft.com/office/drawing/2014/main" id="{E761BF57-C678-C78B-B308-EF3D0A51B076}"/>
                </a:ext>
              </a:extLst>
            </p:cNvPr>
            <p:cNvCxnSpPr>
              <a:cxnSpLocks noGrp="1" noRot="1" noMove="1" noResize="1" noEditPoints="1" noAdjustHandles="1" noChangeArrowheads="1" noChangeShapeType="1"/>
            </p:cNvCxnSpPr>
            <p:nvPr userDrawn="1"/>
          </p:nvCxnSpPr>
          <p:spPr>
            <a:xfrm>
              <a:off x="22392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4" name="Gerade Verbindung 54">
              <a:extLst>
                <a:ext uri="{FF2B5EF4-FFF2-40B4-BE49-F238E27FC236}">
                  <a16:creationId xmlns:a16="http://schemas.microsoft.com/office/drawing/2014/main" id="{618412DF-06AB-AEC6-B38B-31F9E9E2B518}"/>
                </a:ext>
              </a:extLst>
            </p:cNvPr>
            <p:cNvCxnSpPr>
              <a:cxnSpLocks noGrp="1" noRot="1" noMove="1" noResize="1" noEditPoints="1" noAdjustHandles="1" noChangeArrowheads="1" noChangeShapeType="1"/>
            </p:cNvCxnSpPr>
            <p:nvPr userDrawn="1"/>
          </p:nvCxnSpPr>
          <p:spPr>
            <a:xfrm>
              <a:off x="24192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5" name="Gerade Verbindung 55">
              <a:extLst>
                <a:ext uri="{FF2B5EF4-FFF2-40B4-BE49-F238E27FC236}">
                  <a16:creationId xmlns:a16="http://schemas.microsoft.com/office/drawing/2014/main" id="{81288313-A8F3-E0EB-DD3B-E3362E7A48E5}"/>
                </a:ext>
              </a:extLst>
            </p:cNvPr>
            <p:cNvCxnSpPr>
              <a:cxnSpLocks noGrp="1" noRot="1" noMove="1" noResize="1" noEditPoints="1" noAdjustHandles="1" noChangeArrowheads="1" noChangeShapeType="1"/>
            </p:cNvCxnSpPr>
            <p:nvPr userDrawn="1"/>
          </p:nvCxnSpPr>
          <p:spPr>
            <a:xfrm>
              <a:off x="24192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6" name="Gerade Verbindung 57">
              <a:extLst>
                <a:ext uri="{FF2B5EF4-FFF2-40B4-BE49-F238E27FC236}">
                  <a16:creationId xmlns:a16="http://schemas.microsoft.com/office/drawing/2014/main" id="{DB27FED9-6793-913D-5969-1CFE517904BE}"/>
                </a:ext>
              </a:extLst>
            </p:cNvPr>
            <p:cNvCxnSpPr>
              <a:cxnSpLocks noGrp="1" noRot="1" noMove="1" noResize="1" noEditPoints="1" noAdjustHandles="1" noChangeArrowheads="1" noChangeShapeType="1"/>
            </p:cNvCxnSpPr>
            <p:nvPr userDrawn="1"/>
          </p:nvCxnSpPr>
          <p:spPr>
            <a:xfrm>
              <a:off x="3178175"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7" name="Gerade Verbindung 58">
              <a:extLst>
                <a:ext uri="{FF2B5EF4-FFF2-40B4-BE49-F238E27FC236}">
                  <a16:creationId xmlns:a16="http://schemas.microsoft.com/office/drawing/2014/main" id="{847BFF6F-D176-2AD8-A229-65DC23602FFB}"/>
                </a:ext>
              </a:extLst>
            </p:cNvPr>
            <p:cNvCxnSpPr>
              <a:cxnSpLocks noGrp="1" noRot="1" noMove="1" noResize="1" noEditPoints="1" noAdjustHandles="1" noChangeArrowheads="1" noChangeShapeType="1"/>
            </p:cNvCxnSpPr>
            <p:nvPr userDrawn="1"/>
          </p:nvCxnSpPr>
          <p:spPr>
            <a:xfrm>
              <a:off x="3178175"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8" name="Gerade Verbindung 60">
              <a:extLst>
                <a:ext uri="{FF2B5EF4-FFF2-40B4-BE49-F238E27FC236}">
                  <a16:creationId xmlns:a16="http://schemas.microsoft.com/office/drawing/2014/main" id="{9CCCBE0A-088B-FB30-CE3D-CAED3B86C374}"/>
                </a:ext>
              </a:extLst>
            </p:cNvPr>
            <p:cNvCxnSpPr>
              <a:cxnSpLocks noGrp="1" noRot="1" noMove="1" noResize="1" noEditPoints="1" noAdjustHandles="1" noChangeArrowheads="1" noChangeShapeType="1"/>
            </p:cNvCxnSpPr>
            <p:nvPr userDrawn="1"/>
          </p:nvCxnSpPr>
          <p:spPr>
            <a:xfrm>
              <a:off x="335915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9" name="Gerade Verbindung 61">
              <a:extLst>
                <a:ext uri="{FF2B5EF4-FFF2-40B4-BE49-F238E27FC236}">
                  <a16:creationId xmlns:a16="http://schemas.microsoft.com/office/drawing/2014/main" id="{7207A5B9-67D0-D4D3-2241-DD507F187B94}"/>
                </a:ext>
              </a:extLst>
            </p:cNvPr>
            <p:cNvCxnSpPr>
              <a:cxnSpLocks noGrp="1" noRot="1" noMove="1" noResize="1" noEditPoints="1" noAdjustHandles="1" noChangeArrowheads="1" noChangeShapeType="1"/>
            </p:cNvCxnSpPr>
            <p:nvPr userDrawn="1"/>
          </p:nvCxnSpPr>
          <p:spPr>
            <a:xfrm>
              <a:off x="335915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0" name="Gerade Verbindung 63">
              <a:extLst>
                <a:ext uri="{FF2B5EF4-FFF2-40B4-BE49-F238E27FC236}">
                  <a16:creationId xmlns:a16="http://schemas.microsoft.com/office/drawing/2014/main" id="{3106B54F-2EF1-6820-4FE4-92020ED592AD}"/>
                </a:ext>
              </a:extLst>
            </p:cNvPr>
            <p:cNvCxnSpPr>
              <a:cxnSpLocks noGrp="1" noRot="1" noMove="1" noResize="1" noEditPoints="1" noAdjustHandles="1" noChangeArrowheads="1" noChangeShapeType="1"/>
            </p:cNvCxnSpPr>
            <p:nvPr userDrawn="1"/>
          </p:nvCxnSpPr>
          <p:spPr>
            <a:xfrm>
              <a:off x="41148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1" name="Gerade Verbindung 64">
              <a:extLst>
                <a:ext uri="{FF2B5EF4-FFF2-40B4-BE49-F238E27FC236}">
                  <a16:creationId xmlns:a16="http://schemas.microsoft.com/office/drawing/2014/main" id="{E803B745-EBB6-8C6C-8938-C3E8DD5752B4}"/>
                </a:ext>
              </a:extLst>
            </p:cNvPr>
            <p:cNvCxnSpPr>
              <a:cxnSpLocks noGrp="1" noRot="1" noMove="1" noResize="1" noEditPoints="1" noAdjustHandles="1" noChangeArrowheads="1" noChangeShapeType="1"/>
            </p:cNvCxnSpPr>
            <p:nvPr userDrawn="1"/>
          </p:nvCxnSpPr>
          <p:spPr>
            <a:xfrm>
              <a:off x="41148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2" name="Gerade Verbindung 66">
              <a:extLst>
                <a:ext uri="{FF2B5EF4-FFF2-40B4-BE49-F238E27FC236}">
                  <a16:creationId xmlns:a16="http://schemas.microsoft.com/office/drawing/2014/main" id="{4BFC44B8-0AF0-47CC-65E5-9C6CD7CA732C}"/>
                </a:ext>
              </a:extLst>
            </p:cNvPr>
            <p:cNvCxnSpPr>
              <a:cxnSpLocks noGrp="1" noRot="1" noMove="1" noResize="1" noEditPoints="1" noAdjustHandles="1" noChangeArrowheads="1" noChangeShapeType="1"/>
            </p:cNvCxnSpPr>
            <p:nvPr userDrawn="1"/>
          </p:nvCxnSpPr>
          <p:spPr>
            <a:xfrm>
              <a:off x="4295775"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3" name="Gerade Verbindung 67">
              <a:extLst>
                <a:ext uri="{FF2B5EF4-FFF2-40B4-BE49-F238E27FC236}">
                  <a16:creationId xmlns:a16="http://schemas.microsoft.com/office/drawing/2014/main" id="{B139FC7E-DD77-798E-D569-B76F5F735253}"/>
                </a:ext>
              </a:extLst>
            </p:cNvPr>
            <p:cNvCxnSpPr>
              <a:cxnSpLocks noGrp="1" noRot="1" noMove="1" noResize="1" noEditPoints="1" noAdjustHandles="1" noChangeArrowheads="1" noChangeShapeType="1"/>
            </p:cNvCxnSpPr>
            <p:nvPr userDrawn="1"/>
          </p:nvCxnSpPr>
          <p:spPr>
            <a:xfrm>
              <a:off x="4295775"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4" name="Gerade Verbindung 69">
              <a:extLst>
                <a:ext uri="{FF2B5EF4-FFF2-40B4-BE49-F238E27FC236}">
                  <a16:creationId xmlns:a16="http://schemas.microsoft.com/office/drawing/2014/main" id="{0B327ABA-F9AB-9DC1-D200-F0FDCD13EC99}"/>
                </a:ext>
              </a:extLst>
            </p:cNvPr>
            <p:cNvCxnSpPr>
              <a:cxnSpLocks noGrp="1" noRot="1" noMove="1" noResize="1" noEditPoints="1" noAdjustHandles="1" noChangeArrowheads="1" noChangeShapeType="1"/>
            </p:cNvCxnSpPr>
            <p:nvPr userDrawn="1"/>
          </p:nvCxnSpPr>
          <p:spPr>
            <a:xfrm>
              <a:off x="50546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5" name="Gerade Verbindung 70">
              <a:extLst>
                <a:ext uri="{FF2B5EF4-FFF2-40B4-BE49-F238E27FC236}">
                  <a16:creationId xmlns:a16="http://schemas.microsoft.com/office/drawing/2014/main" id="{0106EA8F-A2C4-4BFA-CE4E-DD31C2D6A9B3}"/>
                </a:ext>
              </a:extLst>
            </p:cNvPr>
            <p:cNvCxnSpPr>
              <a:cxnSpLocks noGrp="1" noRot="1" noMove="1" noResize="1" noEditPoints="1" noAdjustHandles="1" noChangeArrowheads="1" noChangeShapeType="1"/>
            </p:cNvCxnSpPr>
            <p:nvPr userDrawn="1"/>
          </p:nvCxnSpPr>
          <p:spPr>
            <a:xfrm>
              <a:off x="50546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6" name="Gerade Verbindung 72">
              <a:extLst>
                <a:ext uri="{FF2B5EF4-FFF2-40B4-BE49-F238E27FC236}">
                  <a16:creationId xmlns:a16="http://schemas.microsoft.com/office/drawing/2014/main" id="{BB1AABED-898D-E735-370A-3A03CB4770D8}"/>
                </a:ext>
              </a:extLst>
            </p:cNvPr>
            <p:cNvCxnSpPr>
              <a:cxnSpLocks noGrp="1" noRot="1" noMove="1" noResize="1" noEditPoints="1" noAdjustHandles="1" noChangeArrowheads="1" noChangeShapeType="1"/>
            </p:cNvCxnSpPr>
            <p:nvPr userDrawn="1"/>
          </p:nvCxnSpPr>
          <p:spPr>
            <a:xfrm>
              <a:off x="5235575"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7" name="Gerade Verbindung 73">
              <a:extLst>
                <a:ext uri="{FF2B5EF4-FFF2-40B4-BE49-F238E27FC236}">
                  <a16:creationId xmlns:a16="http://schemas.microsoft.com/office/drawing/2014/main" id="{2A7FB807-ECB5-BBC6-D635-62435C673EC6}"/>
                </a:ext>
              </a:extLst>
            </p:cNvPr>
            <p:cNvCxnSpPr>
              <a:cxnSpLocks noGrp="1" noRot="1" noMove="1" noResize="1" noEditPoints="1" noAdjustHandles="1" noChangeArrowheads="1" noChangeShapeType="1"/>
            </p:cNvCxnSpPr>
            <p:nvPr userDrawn="1"/>
          </p:nvCxnSpPr>
          <p:spPr>
            <a:xfrm>
              <a:off x="5235575"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8" name="Gerade Verbindung 75">
              <a:extLst>
                <a:ext uri="{FF2B5EF4-FFF2-40B4-BE49-F238E27FC236}">
                  <a16:creationId xmlns:a16="http://schemas.microsoft.com/office/drawing/2014/main" id="{0FDFE841-D710-CA9B-A451-58373523738D}"/>
                </a:ext>
              </a:extLst>
            </p:cNvPr>
            <p:cNvCxnSpPr>
              <a:cxnSpLocks noGrp="1" noRot="1" noMove="1" noResize="1" noEditPoints="1" noAdjustHandles="1" noChangeArrowheads="1" noChangeShapeType="1"/>
            </p:cNvCxnSpPr>
            <p:nvPr userDrawn="1"/>
          </p:nvCxnSpPr>
          <p:spPr>
            <a:xfrm>
              <a:off x="59944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9" name="Gerade Verbindung 76">
              <a:extLst>
                <a:ext uri="{FF2B5EF4-FFF2-40B4-BE49-F238E27FC236}">
                  <a16:creationId xmlns:a16="http://schemas.microsoft.com/office/drawing/2014/main" id="{333D073A-2037-94E3-8A10-315D4DE315C6}"/>
                </a:ext>
              </a:extLst>
            </p:cNvPr>
            <p:cNvCxnSpPr>
              <a:cxnSpLocks noGrp="1" noRot="1" noMove="1" noResize="1" noEditPoints="1" noAdjustHandles="1" noChangeArrowheads="1" noChangeShapeType="1"/>
            </p:cNvCxnSpPr>
            <p:nvPr userDrawn="1"/>
          </p:nvCxnSpPr>
          <p:spPr>
            <a:xfrm>
              <a:off x="59944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0" name="Gerade Verbindung 78">
              <a:extLst>
                <a:ext uri="{FF2B5EF4-FFF2-40B4-BE49-F238E27FC236}">
                  <a16:creationId xmlns:a16="http://schemas.microsoft.com/office/drawing/2014/main" id="{5070CD94-C29E-A666-71FF-958206AE3281}"/>
                </a:ext>
              </a:extLst>
            </p:cNvPr>
            <p:cNvCxnSpPr>
              <a:cxnSpLocks noGrp="1" noRot="1" noMove="1" noResize="1" noEditPoints="1" noAdjustHandles="1" noChangeArrowheads="1" noChangeShapeType="1"/>
            </p:cNvCxnSpPr>
            <p:nvPr userDrawn="1"/>
          </p:nvCxnSpPr>
          <p:spPr>
            <a:xfrm>
              <a:off x="6175375"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1" name="Gerade Verbindung 79">
              <a:extLst>
                <a:ext uri="{FF2B5EF4-FFF2-40B4-BE49-F238E27FC236}">
                  <a16:creationId xmlns:a16="http://schemas.microsoft.com/office/drawing/2014/main" id="{F97D6202-AF5B-8979-2644-76BB2685F8A2}"/>
                </a:ext>
              </a:extLst>
            </p:cNvPr>
            <p:cNvCxnSpPr>
              <a:cxnSpLocks noGrp="1" noRot="1" noMove="1" noResize="1" noEditPoints="1" noAdjustHandles="1" noChangeArrowheads="1" noChangeShapeType="1"/>
            </p:cNvCxnSpPr>
            <p:nvPr userDrawn="1"/>
          </p:nvCxnSpPr>
          <p:spPr>
            <a:xfrm>
              <a:off x="6175375"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2" name="Gerade Verbindung 81">
              <a:extLst>
                <a:ext uri="{FF2B5EF4-FFF2-40B4-BE49-F238E27FC236}">
                  <a16:creationId xmlns:a16="http://schemas.microsoft.com/office/drawing/2014/main" id="{DE598F3D-A3E1-4BE9-13CF-A11A6659A562}"/>
                </a:ext>
              </a:extLst>
            </p:cNvPr>
            <p:cNvCxnSpPr>
              <a:cxnSpLocks noGrp="1" noRot="1" noMove="1" noResize="1" noEditPoints="1" noAdjustHandles="1" noChangeArrowheads="1" noChangeShapeType="1"/>
            </p:cNvCxnSpPr>
            <p:nvPr userDrawn="1"/>
          </p:nvCxnSpPr>
          <p:spPr>
            <a:xfrm>
              <a:off x="69342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3" name="Gerade Verbindung 82">
              <a:extLst>
                <a:ext uri="{FF2B5EF4-FFF2-40B4-BE49-F238E27FC236}">
                  <a16:creationId xmlns:a16="http://schemas.microsoft.com/office/drawing/2014/main" id="{70171AE4-93F4-FBC7-29C1-8FAFA24B9431}"/>
                </a:ext>
              </a:extLst>
            </p:cNvPr>
            <p:cNvCxnSpPr>
              <a:cxnSpLocks noGrp="1" noRot="1" noMove="1" noResize="1" noEditPoints="1" noAdjustHandles="1" noChangeArrowheads="1" noChangeShapeType="1"/>
            </p:cNvCxnSpPr>
            <p:nvPr userDrawn="1"/>
          </p:nvCxnSpPr>
          <p:spPr>
            <a:xfrm>
              <a:off x="69342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4" name="Gerade Verbindung 84">
              <a:extLst>
                <a:ext uri="{FF2B5EF4-FFF2-40B4-BE49-F238E27FC236}">
                  <a16:creationId xmlns:a16="http://schemas.microsoft.com/office/drawing/2014/main" id="{5EF63941-3550-1654-170B-9DB58D18735A}"/>
                </a:ext>
              </a:extLst>
            </p:cNvPr>
            <p:cNvCxnSpPr>
              <a:cxnSpLocks noGrp="1" noRot="1" noMove="1" noResize="1" noEditPoints="1" noAdjustHandles="1" noChangeArrowheads="1" noChangeShapeType="1"/>
            </p:cNvCxnSpPr>
            <p:nvPr userDrawn="1"/>
          </p:nvCxnSpPr>
          <p:spPr>
            <a:xfrm>
              <a:off x="7114826"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5" name="Gerade Verbindung 85">
              <a:extLst>
                <a:ext uri="{FF2B5EF4-FFF2-40B4-BE49-F238E27FC236}">
                  <a16:creationId xmlns:a16="http://schemas.microsoft.com/office/drawing/2014/main" id="{956BE8D4-9F4E-C2FB-3227-5EC205E451B5}"/>
                </a:ext>
              </a:extLst>
            </p:cNvPr>
            <p:cNvCxnSpPr>
              <a:cxnSpLocks noGrp="1" noRot="1" noMove="1" noResize="1" noEditPoints="1" noAdjustHandles="1" noChangeArrowheads="1" noChangeShapeType="1"/>
            </p:cNvCxnSpPr>
            <p:nvPr userDrawn="1"/>
          </p:nvCxnSpPr>
          <p:spPr>
            <a:xfrm>
              <a:off x="7114826"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6" name="Gerade Verbindung 87">
              <a:extLst>
                <a:ext uri="{FF2B5EF4-FFF2-40B4-BE49-F238E27FC236}">
                  <a16:creationId xmlns:a16="http://schemas.microsoft.com/office/drawing/2014/main" id="{BB249284-D641-684F-43FC-2F185C7BC9F3}"/>
                </a:ext>
              </a:extLst>
            </p:cNvPr>
            <p:cNvCxnSpPr>
              <a:cxnSpLocks noGrp="1" noRot="1" noMove="1" noResize="1" noEditPoints="1" noAdjustHandles="1" noChangeArrowheads="1" noChangeShapeType="1"/>
            </p:cNvCxnSpPr>
            <p:nvPr userDrawn="1"/>
          </p:nvCxnSpPr>
          <p:spPr>
            <a:xfrm>
              <a:off x="78740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7" name="Gerade Verbindung 88">
              <a:extLst>
                <a:ext uri="{FF2B5EF4-FFF2-40B4-BE49-F238E27FC236}">
                  <a16:creationId xmlns:a16="http://schemas.microsoft.com/office/drawing/2014/main" id="{835A67BD-B399-B393-D7D2-4673BE752673}"/>
                </a:ext>
              </a:extLst>
            </p:cNvPr>
            <p:cNvCxnSpPr>
              <a:cxnSpLocks noGrp="1" noRot="1" noMove="1" noResize="1" noEditPoints="1" noAdjustHandles="1" noChangeArrowheads="1" noChangeShapeType="1"/>
            </p:cNvCxnSpPr>
            <p:nvPr userDrawn="1"/>
          </p:nvCxnSpPr>
          <p:spPr>
            <a:xfrm>
              <a:off x="78740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8" name="Gerade Verbindung 90">
              <a:extLst>
                <a:ext uri="{FF2B5EF4-FFF2-40B4-BE49-F238E27FC236}">
                  <a16:creationId xmlns:a16="http://schemas.microsoft.com/office/drawing/2014/main" id="{D819556A-4247-A0C0-003F-1A610EFD5191}"/>
                </a:ext>
              </a:extLst>
            </p:cNvPr>
            <p:cNvCxnSpPr>
              <a:cxnSpLocks noGrp="1" noRot="1" noMove="1" noResize="1" noEditPoints="1" noAdjustHandles="1" noChangeArrowheads="1" noChangeShapeType="1"/>
            </p:cNvCxnSpPr>
            <p:nvPr userDrawn="1"/>
          </p:nvCxnSpPr>
          <p:spPr>
            <a:xfrm>
              <a:off x="8054975"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9" name="Gerade Verbindung 91">
              <a:extLst>
                <a:ext uri="{FF2B5EF4-FFF2-40B4-BE49-F238E27FC236}">
                  <a16:creationId xmlns:a16="http://schemas.microsoft.com/office/drawing/2014/main" id="{4B538585-5CF5-F825-7401-802486D8831E}"/>
                </a:ext>
              </a:extLst>
            </p:cNvPr>
            <p:cNvCxnSpPr>
              <a:cxnSpLocks noGrp="1" noRot="1" noMove="1" noResize="1" noEditPoints="1" noAdjustHandles="1" noChangeArrowheads="1" noChangeShapeType="1"/>
            </p:cNvCxnSpPr>
            <p:nvPr userDrawn="1"/>
          </p:nvCxnSpPr>
          <p:spPr>
            <a:xfrm>
              <a:off x="8054975"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0" name="Gerade Verbindung 93">
              <a:extLst>
                <a:ext uri="{FF2B5EF4-FFF2-40B4-BE49-F238E27FC236}">
                  <a16:creationId xmlns:a16="http://schemas.microsoft.com/office/drawing/2014/main" id="{D4020B1C-5370-D7F8-2DB5-2A6FDF1B4788}"/>
                </a:ext>
              </a:extLst>
            </p:cNvPr>
            <p:cNvCxnSpPr>
              <a:cxnSpLocks noGrp="1" noRot="1" noMove="1" noResize="1" noEditPoints="1" noAdjustHandles="1" noChangeArrowheads="1" noChangeShapeType="1"/>
            </p:cNvCxnSpPr>
            <p:nvPr userDrawn="1"/>
          </p:nvCxnSpPr>
          <p:spPr>
            <a:xfrm>
              <a:off x="88138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1" name="Gerade Verbindung 94">
              <a:extLst>
                <a:ext uri="{FF2B5EF4-FFF2-40B4-BE49-F238E27FC236}">
                  <a16:creationId xmlns:a16="http://schemas.microsoft.com/office/drawing/2014/main" id="{AF394DB7-5042-C897-9EA3-08DB68364425}"/>
                </a:ext>
              </a:extLst>
            </p:cNvPr>
            <p:cNvCxnSpPr>
              <a:cxnSpLocks noGrp="1" noRot="1" noMove="1" noResize="1" noEditPoints="1" noAdjustHandles="1" noChangeArrowheads="1" noChangeShapeType="1"/>
            </p:cNvCxnSpPr>
            <p:nvPr userDrawn="1"/>
          </p:nvCxnSpPr>
          <p:spPr>
            <a:xfrm>
              <a:off x="88138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2" name="Gerade Verbindung 96">
              <a:extLst>
                <a:ext uri="{FF2B5EF4-FFF2-40B4-BE49-F238E27FC236}">
                  <a16:creationId xmlns:a16="http://schemas.microsoft.com/office/drawing/2014/main" id="{BA6CEFCF-41EF-2CCA-745E-7177375AC1A8}"/>
                </a:ext>
              </a:extLst>
            </p:cNvPr>
            <p:cNvCxnSpPr>
              <a:cxnSpLocks noGrp="1" noRot="1" noMove="1" noResize="1" noEditPoints="1" noAdjustHandles="1" noChangeArrowheads="1" noChangeShapeType="1"/>
            </p:cNvCxnSpPr>
            <p:nvPr userDrawn="1"/>
          </p:nvCxnSpPr>
          <p:spPr>
            <a:xfrm>
              <a:off x="8994775"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3" name="Gerade Verbindung 97">
              <a:extLst>
                <a:ext uri="{FF2B5EF4-FFF2-40B4-BE49-F238E27FC236}">
                  <a16:creationId xmlns:a16="http://schemas.microsoft.com/office/drawing/2014/main" id="{492A17BB-141C-0576-5C4B-EECC2A1C3E4C}"/>
                </a:ext>
              </a:extLst>
            </p:cNvPr>
            <p:cNvCxnSpPr>
              <a:cxnSpLocks noGrp="1" noRot="1" noMove="1" noResize="1" noEditPoints="1" noAdjustHandles="1" noChangeArrowheads="1" noChangeShapeType="1"/>
            </p:cNvCxnSpPr>
            <p:nvPr userDrawn="1"/>
          </p:nvCxnSpPr>
          <p:spPr>
            <a:xfrm>
              <a:off x="8994775"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4" name="Gerade Verbindung 99">
              <a:extLst>
                <a:ext uri="{FF2B5EF4-FFF2-40B4-BE49-F238E27FC236}">
                  <a16:creationId xmlns:a16="http://schemas.microsoft.com/office/drawing/2014/main" id="{09231E1A-FA67-65A7-C783-5EE4303340D4}"/>
                </a:ext>
              </a:extLst>
            </p:cNvPr>
            <p:cNvCxnSpPr>
              <a:cxnSpLocks noGrp="1" noRot="1" noMove="1" noResize="1" noEditPoints="1" noAdjustHandles="1" noChangeArrowheads="1" noChangeShapeType="1"/>
            </p:cNvCxnSpPr>
            <p:nvPr userDrawn="1"/>
          </p:nvCxnSpPr>
          <p:spPr>
            <a:xfrm>
              <a:off x="9751003"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5" name="Gerade Verbindung 100">
              <a:extLst>
                <a:ext uri="{FF2B5EF4-FFF2-40B4-BE49-F238E27FC236}">
                  <a16:creationId xmlns:a16="http://schemas.microsoft.com/office/drawing/2014/main" id="{1135515F-ADC3-0001-C1D3-1E4F1AEB7E9C}"/>
                </a:ext>
              </a:extLst>
            </p:cNvPr>
            <p:cNvCxnSpPr>
              <a:cxnSpLocks noGrp="1" noRot="1" noMove="1" noResize="1" noEditPoints="1" noAdjustHandles="1" noChangeArrowheads="1" noChangeShapeType="1"/>
            </p:cNvCxnSpPr>
            <p:nvPr userDrawn="1"/>
          </p:nvCxnSpPr>
          <p:spPr>
            <a:xfrm>
              <a:off x="9751003"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6" name="Gerade Verbindung 102">
              <a:extLst>
                <a:ext uri="{FF2B5EF4-FFF2-40B4-BE49-F238E27FC236}">
                  <a16:creationId xmlns:a16="http://schemas.microsoft.com/office/drawing/2014/main" id="{C850E8E9-53F3-D599-82F5-4BF4D891AA36}"/>
                </a:ext>
              </a:extLst>
            </p:cNvPr>
            <p:cNvCxnSpPr>
              <a:cxnSpLocks noGrp="1" noRot="1" noMove="1" noResize="1" noEditPoints="1" noAdjustHandles="1" noChangeArrowheads="1" noChangeShapeType="1"/>
            </p:cNvCxnSpPr>
            <p:nvPr userDrawn="1"/>
          </p:nvCxnSpPr>
          <p:spPr>
            <a:xfrm>
              <a:off x="9928225"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7" name="Gerade Verbindung 103">
              <a:extLst>
                <a:ext uri="{FF2B5EF4-FFF2-40B4-BE49-F238E27FC236}">
                  <a16:creationId xmlns:a16="http://schemas.microsoft.com/office/drawing/2014/main" id="{369E6BD7-3FB4-D922-2A5E-D70FF4BBEC6F}"/>
                </a:ext>
              </a:extLst>
            </p:cNvPr>
            <p:cNvCxnSpPr>
              <a:cxnSpLocks noGrp="1" noRot="1" noMove="1" noResize="1" noEditPoints="1" noAdjustHandles="1" noChangeArrowheads="1" noChangeShapeType="1"/>
            </p:cNvCxnSpPr>
            <p:nvPr userDrawn="1"/>
          </p:nvCxnSpPr>
          <p:spPr>
            <a:xfrm>
              <a:off x="9928225"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8" name="Gerade Verbindung 105">
              <a:extLst>
                <a:ext uri="{FF2B5EF4-FFF2-40B4-BE49-F238E27FC236}">
                  <a16:creationId xmlns:a16="http://schemas.microsoft.com/office/drawing/2014/main" id="{DED8E46D-E951-DF60-105C-7EE16F123A09}"/>
                </a:ext>
              </a:extLst>
            </p:cNvPr>
            <p:cNvCxnSpPr>
              <a:cxnSpLocks noGrp="1" noRot="1" noMove="1" noResize="1" noEditPoints="1" noAdjustHandles="1" noChangeArrowheads="1" noChangeShapeType="1"/>
            </p:cNvCxnSpPr>
            <p:nvPr userDrawn="1"/>
          </p:nvCxnSpPr>
          <p:spPr>
            <a:xfrm>
              <a:off x="10690225"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9" name="Gerade Verbindung 106">
              <a:extLst>
                <a:ext uri="{FF2B5EF4-FFF2-40B4-BE49-F238E27FC236}">
                  <a16:creationId xmlns:a16="http://schemas.microsoft.com/office/drawing/2014/main" id="{7B63612D-04D3-6AAD-4E49-19A69FD37D68}"/>
                </a:ext>
              </a:extLst>
            </p:cNvPr>
            <p:cNvCxnSpPr>
              <a:cxnSpLocks noGrp="1" noRot="1" noMove="1" noResize="1" noEditPoints="1" noAdjustHandles="1" noChangeArrowheads="1" noChangeShapeType="1"/>
            </p:cNvCxnSpPr>
            <p:nvPr userDrawn="1"/>
          </p:nvCxnSpPr>
          <p:spPr>
            <a:xfrm>
              <a:off x="10690225"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0" name="Gerade Verbindung 108">
              <a:extLst>
                <a:ext uri="{FF2B5EF4-FFF2-40B4-BE49-F238E27FC236}">
                  <a16:creationId xmlns:a16="http://schemas.microsoft.com/office/drawing/2014/main" id="{BD822254-DE93-D614-9C1D-C4664B06C390}"/>
                </a:ext>
              </a:extLst>
            </p:cNvPr>
            <p:cNvCxnSpPr>
              <a:cxnSpLocks noGrp="1" noRot="1" noMove="1" noResize="1" noEditPoints="1" noAdjustHandles="1" noChangeArrowheads="1" noChangeShapeType="1"/>
            </p:cNvCxnSpPr>
            <p:nvPr userDrawn="1"/>
          </p:nvCxnSpPr>
          <p:spPr>
            <a:xfrm>
              <a:off x="10868025"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1" name="Gerade Verbindung 109">
              <a:extLst>
                <a:ext uri="{FF2B5EF4-FFF2-40B4-BE49-F238E27FC236}">
                  <a16:creationId xmlns:a16="http://schemas.microsoft.com/office/drawing/2014/main" id="{46AC8D8A-C2BA-83C7-0731-D70032389B37}"/>
                </a:ext>
              </a:extLst>
            </p:cNvPr>
            <p:cNvCxnSpPr>
              <a:cxnSpLocks noGrp="1" noRot="1" noMove="1" noResize="1" noEditPoints="1" noAdjustHandles="1" noChangeArrowheads="1" noChangeShapeType="1"/>
            </p:cNvCxnSpPr>
            <p:nvPr userDrawn="1"/>
          </p:nvCxnSpPr>
          <p:spPr>
            <a:xfrm>
              <a:off x="10868025"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2" name="Gerade Verbindung 111">
              <a:extLst>
                <a:ext uri="{FF2B5EF4-FFF2-40B4-BE49-F238E27FC236}">
                  <a16:creationId xmlns:a16="http://schemas.microsoft.com/office/drawing/2014/main" id="{B2F4188B-179B-2907-6958-EFD606C95B4A}"/>
                </a:ext>
              </a:extLst>
            </p:cNvPr>
            <p:cNvCxnSpPr>
              <a:cxnSpLocks noGrp="1" noRot="1" noMove="1" noResize="1" noEditPoints="1" noAdjustHandles="1" noChangeArrowheads="1" noChangeShapeType="1"/>
            </p:cNvCxnSpPr>
            <p:nvPr userDrawn="1"/>
          </p:nvCxnSpPr>
          <p:spPr>
            <a:xfrm>
              <a:off x="11628438"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3" name="Gerade Verbindung 112">
              <a:extLst>
                <a:ext uri="{FF2B5EF4-FFF2-40B4-BE49-F238E27FC236}">
                  <a16:creationId xmlns:a16="http://schemas.microsoft.com/office/drawing/2014/main" id="{3E02725C-0292-C8AA-C70C-37DC224DD366}"/>
                </a:ext>
              </a:extLst>
            </p:cNvPr>
            <p:cNvCxnSpPr>
              <a:cxnSpLocks noGrp="1" noRot="1" noMove="1" noResize="1" noEditPoints="1" noAdjustHandles="1" noChangeArrowheads="1" noChangeShapeType="1"/>
            </p:cNvCxnSpPr>
            <p:nvPr userDrawn="1"/>
          </p:nvCxnSpPr>
          <p:spPr>
            <a:xfrm>
              <a:off x="11628438"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4" name="Gerade Verbindung 114">
              <a:extLst>
                <a:ext uri="{FF2B5EF4-FFF2-40B4-BE49-F238E27FC236}">
                  <a16:creationId xmlns:a16="http://schemas.microsoft.com/office/drawing/2014/main" id="{339E20E3-CEB5-1DDD-1FE1-4B6F9DB080E1}"/>
                </a:ext>
              </a:extLst>
            </p:cNvPr>
            <p:cNvCxnSpPr>
              <a:cxnSpLocks noGrp="1" noRot="1" noMove="1" noResize="1" noEditPoints="1" noAdjustHandles="1" noChangeArrowheads="1" noChangeShapeType="1"/>
            </p:cNvCxnSpPr>
            <p:nvPr userDrawn="1"/>
          </p:nvCxnSpPr>
          <p:spPr>
            <a:xfrm rot="5400000">
              <a:off x="-360000" y="151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5" name="Gerade Verbindung 116">
              <a:extLst>
                <a:ext uri="{FF2B5EF4-FFF2-40B4-BE49-F238E27FC236}">
                  <a16:creationId xmlns:a16="http://schemas.microsoft.com/office/drawing/2014/main" id="{9796A492-017D-8B35-277A-3DAAD433DC85}"/>
                </a:ext>
              </a:extLst>
            </p:cNvPr>
            <p:cNvCxnSpPr>
              <a:cxnSpLocks noGrp="1" noRot="1" noMove="1" noResize="1" noEditPoints="1" noAdjustHandles="1" noChangeArrowheads="1" noChangeShapeType="1"/>
            </p:cNvCxnSpPr>
            <p:nvPr userDrawn="1"/>
          </p:nvCxnSpPr>
          <p:spPr>
            <a:xfrm rot="5400000">
              <a:off x="-360000" y="6084838"/>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6" name="Gerade Verbindung 117">
              <a:extLst>
                <a:ext uri="{FF2B5EF4-FFF2-40B4-BE49-F238E27FC236}">
                  <a16:creationId xmlns:a16="http://schemas.microsoft.com/office/drawing/2014/main" id="{A091FF14-7236-664D-B3BF-5E1BD76ACA0B}"/>
                </a:ext>
              </a:extLst>
            </p:cNvPr>
            <p:cNvCxnSpPr>
              <a:cxnSpLocks noGrp="1" noRot="1" noMove="1" noResize="1" noEditPoints="1" noAdjustHandles="1" noChangeArrowheads="1" noChangeShapeType="1"/>
            </p:cNvCxnSpPr>
            <p:nvPr userDrawn="1"/>
          </p:nvCxnSpPr>
          <p:spPr>
            <a:xfrm rot="5400000">
              <a:off x="12423600" y="151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7" name="Gerade Verbindung 118">
              <a:extLst>
                <a:ext uri="{FF2B5EF4-FFF2-40B4-BE49-F238E27FC236}">
                  <a16:creationId xmlns:a16="http://schemas.microsoft.com/office/drawing/2014/main" id="{B39E7083-3617-3AF0-A3F7-C3CFC1DB92C9}"/>
                </a:ext>
              </a:extLst>
            </p:cNvPr>
            <p:cNvCxnSpPr>
              <a:cxnSpLocks noGrp="1" noRot="1" noMove="1" noResize="1" noEditPoints="1" noAdjustHandles="1" noChangeArrowheads="1" noChangeShapeType="1"/>
            </p:cNvCxnSpPr>
            <p:nvPr userDrawn="1"/>
          </p:nvCxnSpPr>
          <p:spPr>
            <a:xfrm rot="5400000">
              <a:off x="12423600" y="6084838"/>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13" name="Headline"/>
          <p:cNvSpPr>
            <a:spLocks noGrp="1"/>
          </p:cNvSpPr>
          <p:nvPr>
            <p:ph type="title" hasCustomPrompt="1"/>
          </p:nvPr>
        </p:nvSpPr>
        <p:spPr>
          <a:xfrm>
            <a:off x="540000" y="219599"/>
            <a:ext cx="5461200" cy="832913"/>
          </a:xfrm>
        </p:spPr>
        <p:txBody>
          <a:bodyPr/>
          <a:lstStyle>
            <a:lvl1pPr>
              <a:defRPr b="0">
                <a:solidFill>
                  <a:schemeClr val="bg2"/>
                </a:solidFill>
              </a:defRPr>
            </a:lvl1pPr>
          </a:lstStyle>
          <a:p>
            <a:r>
              <a:rPr lang="en-US" noProof="0"/>
              <a:t>Title SH-Bree-Headline 27 pt</a:t>
            </a:r>
            <a:br>
              <a:rPr lang="en-US" noProof="0"/>
            </a:br>
            <a:r>
              <a:rPr lang="en-US" noProof="0"/>
              <a:t>Optionally black for second line</a:t>
            </a:r>
          </a:p>
        </p:txBody>
      </p:sp>
      <p:sp>
        <p:nvSpPr>
          <p:cNvPr id="5" name="Content">
            <a:extLst>
              <a:ext uri="{FF2B5EF4-FFF2-40B4-BE49-F238E27FC236}">
                <a16:creationId xmlns:a16="http://schemas.microsoft.com/office/drawing/2014/main" id="{9C6F4BCA-FA11-41BC-899F-4225802B0BFB}"/>
              </a:ext>
            </a:extLst>
          </p:cNvPr>
          <p:cNvSpPr>
            <a:spLocks noGrp="1"/>
          </p:cNvSpPr>
          <p:nvPr>
            <p:ph sz="quarter" idx="19" hasCustomPrompt="1"/>
          </p:nvPr>
        </p:nvSpPr>
        <p:spPr>
          <a:xfrm>
            <a:off x="540000" y="1623600"/>
            <a:ext cx="4697164" cy="4572000"/>
          </a:xfrm>
        </p:spPr>
        <p:txBody>
          <a:bodyPr wrap="square">
            <a:noAutofit/>
          </a:bodyPr>
          <a:lstStyle>
            <a:lvl1pPr>
              <a:spcAft>
                <a:spcPts val="0"/>
              </a:spcAft>
              <a:defRPr sz="1600"/>
            </a:lvl1pPr>
            <a:lvl2pPr>
              <a:defRPr sz="1600"/>
            </a:lvl2pPr>
            <a:lvl3pPr>
              <a:buClr>
                <a:schemeClr val="bg2"/>
              </a:buClr>
              <a:defRPr sz="1600"/>
            </a:lvl3pPr>
            <a:lvl4pPr>
              <a:buClr>
                <a:schemeClr val="bg2"/>
              </a:buClr>
              <a:defRPr sz="1600"/>
            </a:lvl4pPr>
            <a:lvl5pPr>
              <a:buClr>
                <a:schemeClr val="bg2"/>
              </a:buClr>
              <a:defRPr sz="1600"/>
            </a:lvl5pPr>
            <a:lvl6pPr>
              <a:buClr>
                <a:schemeClr val="bg2"/>
              </a:buClr>
              <a:defRPr sz="1600"/>
            </a:lvl6pPr>
            <a:lvl7pPr>
              <a:buClr>
                <a:schemeClr val="bg2"/>
              </a:buClr>
              <a:defRPr sz="1600"/>
            </a:lvl7pPr>
            <a:lvl8pPr>
              <a:buClr>
                <a:schemeClr val="bg2"/>
              </a:buClr>
              <a:defRPr sz="1600"/>
            </a:lvl8pPr>
            <a:lvl9pPr>
              <a:spcBef>
                <a:spcPts val="1200"/>
              </a:spcBef>
              <a:defRPr sz="1200"/>
            </a:lvl9pPr>
          </a:lstStyle>
          <a:p>
            <a:pPr lvl="0"/>
            <a:r>
              <a:rPr lang="en-US" noProof="0"/>
              <a:t>Headline Calibri Bold 16 pt</a:t>
            </a:r>
          </a:p>
          <a:p>
            <a:pPr lvl="1"/>
            <a:r>
              <a:rPr lang="en-US" noProof="0"/>
              <a:t>Text Calibri 16 pt</a:t>
            </a:r>
          </a:p>
          <a:p>
            <a:pPr lvl="2"/>
            <a:r>
              <a:rPr lang="en-US" noProof="0"/>
              <a:t>Text Calibri 16 pt</a:t>
            </a:r>
          </a:p>
          <a:p>
            <a:pPr lvl="3"/>
            <a:r>
              <a:rPr lang="en-US" noProof="0"/>
              <a:t>Text Calibri 16 pt</a:t>
            </a:r>
          </a:p>
          <a:p>
            <a:pPr lvl="4"/>
            <a:r>
              <a:rPr lang="en-US" noProof="0"/>
              <a:t>Text Calibri 16 pt</a:t>
            </a:r>
          </a:p>
          <a:p>
            <a:pPr lvl="5"/>
            <a:r>
              <a:rPr lang="en-US" noProof="0"/>
              <a:t>Text Calibri 16 pt</a:t>
            </a:r>
          </a:p>
          <a:p>
            <a:pPr lvl="6"/>
            <a:r>
              <a:rPr lang="en-US" noProof="0"/>
              <a:t>Text Calibri 16 pt</a:t>
            </a:r>
          </a:p>
          <a:p>
            <a:pPr lvl="7"/>
            <a:r>
              <a:rPr lang="en-US" noProof="0"/>
              <a:t>Text Calibri 16 pt</a:t>
            </a:r>
          </a:p>
          <a:p>
            <a:pPr lvl="8"/>
            <a:r>
              <a:rPr lang="en-US" noProof="0"/>
              <a:t>Text Calibri 12 pt</a:t>
            </a:r>
          </a:p>
        </p:txBody>
      </p:sp>
      <p:sp>
        <p:nvSpPr>
          <p:cNvPr id="19" name="Footnote">
            <a:extLst>
              <a:ext uri="{C183D7F6-B498-43B3-948B-1728B52AA6E4}">
                <adec:decorative xmlns:adec="http://schemas.microsoft.com/office/drawing/2017/decorative" val="1"/>
              </a:ext>
            </a:extLst>
          </p:cNvPr>
          <p:cNvSpPr>
            <a:spLocks noGrp="1"/>
          </p:cNvSpPr>
          <p:nvPr>
            <p:ph type="body" sz="quarter" idx="15" hasCustomPrompt="1"/>
          </p:nvPr>
        </p:nvSpPr>
        <p:spPr>
          <a:xfrm>
            <a:off x="540000" y="6297348"/>
            <a:ext cx="4510800" cy="360000"/>
          </a:xfrm>
        </p:spPr>
        <p:txBody>
          <a:bodyPr anchor="b" anchorCtr="0">
            <a:noAutofit/>
          </a:bodyPr>
          <a:lstStyle>
            <a:lvl1pPr>
              <a:lnSpc>
                <a:spcPct val="100000"/>
              </a:lnSpc>
              <a:defRPr sz="1000" b="0"/>
            </a:lvl1pPr>
          </a:lstStyle>
          <a:p>
            <a:r>
              <a:rPr lang="en-US"/>
              <a:t>Click to add footnote</a:t>
            </a:r>
            <a:br>
              <a:rPr lang="en-US"/>
            </a:br>
            <a:r>
              <a:rPr lang="en-US"/>
              <a:t>second line</a:t>
            </a:r>
          </a:p>
        </p:txBody>
      </p:sp>
      <p:sp>
        <p:nvSpPr>
          <p:cNvPr id="3" name="Picture placeholder 1" descr="Thematic image or video"/>
          <p:cNvSpPr>
            <a:spLocks noGrp="1"/>
          </p:cNvSpPr>
          <p:nvPr>
            <p:ph type="pic" sz="quarter" idx="17" hasCustomPrompt="1"/>
          </p:nvPr>
        </p:nvSpPr>
        <p:spPr>
          <a:xfrm>
            <a:off x="6175374" y="0"/>
            <a:ext cx="2819401" cy="3326400"/>
          </a:xfrm>
          <a:noFill/>
        </p:spPr>
        <p:txBody>
          <a:bodyPr lIns="180000" tIns="180000" rIns="180000" bIns="180000"/>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b="1"/>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Insert picture or video.</a:t>
            </a:r>
            <a:endParaRPr lang="en-US" noProof="0"/>
          </a:p>
        </p:txBody>
      </p:sp>
      <p:sp>
        <p:nvSpPr>
          <p:cNvPr id="2" name="Picture placeholder 2" descr="Thematic image or video">
            <a:extLst>
              <a:ext uri="{FF2B5EF4-FFF2-40B4-BE49-F238E27FC236}">
                <a16:creationId xmlns:a16="http://schemas.microsoft.com/office/drawing/2014/main" id="{F0D08A31-420D-47C9-9B6F-30F6334BB290}"/>
              </a:ext>
            </a:extLst>
          </p:cNvPr>
          <p:cNvSpPr>
            <a:spLocks noGrp="1"/>
          </p:cNvSpPr>
          <p:nvPr>
            <p:ph type="pic" sz="quarter" idx="22" hasCustomPrompt="1"/>
          </p:nvPr>
        </p:nvSpPr>
        <p:spPr>
          <a:xfrm>
            <a:off x="8990012" y="0"/>
            <a:ext cx="3179763" cy="3326400"/>
          </a:xfrm>
          <a:noFill/>
        </p:spPr>
        <p:txBody>
          <a:bodyPr lIns="180000" tIns="180000" rIns="180000" bIns="180000"/>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b="1"/>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Insert </a:t>
            </a:r>
            <a:br>
              <a:rPr lang="en-US"/>
            </a:br>
            <a:r>
              <a:rPr lang="en-US"/>
              <a:t>picture </a:t>
            </a:r>
            <a:br>
              <a:rPr lang="en-US"/>
            </a:br>
            <a:r>
              <a:rPr lang="en-US"/>
              <a:t>or video.</a:t>
            </a:r>
            <a:endParaRPr lang="en-US" noProof="0"/>
          </a:p>
        </p:txBody>
      </p:sp>
      <p:sp>
        <p:nvSpPr>
          <p:cNvPr id="4" name="Picture placeholder 3" descr="Thematic image or video">
            <a:extLst>
              <a:ext uri="{FF2B5EF4-FFF2-40B4-BE49-F238E27FC236}">
                <a16:creationId xmlns:a16="http://schemas.microsoft.com/office/drawing/2014/main" id="{5D18AD19-01CF-D1C9-3A48-852C201035DA}"/>
              </a:ext>
            </a:extLst>
          </p:cNvPr>
          <p:cNvSpPr>
            <a:spLocks noGrp="1"/>
          </p:cNvSpPr>
          <p:nvPr>
            <p:ph type="pic" sz="quarter" idx="23" hasCustomPrompt="1"/>
          </p:nvPr>
        </p:nvSpPr>
        <p:spPr>
          <a:xfrm>
            <a:off x="6175375" y="3326399"/>
            <a:ext cx="5994400" cy="3531601"/>
          </a:xfrm>
          <a:noFill/>
        </p:spPr>
        <p:txBody>
          <a:bodyPr lIns="180000" tIns="180000" rIns="180000" bIns="180000"/>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b="1"/>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Insert picture or video.</a:t>
            </a:r>
            <a:endParaRPr lang="en-US" noProof="0"/>
          </a:p>
        </p:txBody>
      </p:sp>
      <p:sp>
        <p:nvSpPr>
          <p:cNvPr id="11" name="Author">
            <a:extLst>
              <a:ext uri="{FF2B5EF4-FFF2-40B4-BE49-F238E27FC236}">
                <a16:creationId xmlns:a16="http://schemas.microsoft.com/office/drawing/2014/main" id="{232107B9-E264-2F2C-6293-9A5A29E6BF3F}"/>
              </a:ext>
              <a:ext uri="{C183D7F6-B498-43B3-948B-1728B52AA6E4}">
                <adec:decorative xmlns:adec="http://schemas.microsoft.com/office/drawing/2017/decorative" val="1"/>
              </a:ext>
            </a:extLst>
          </p:cNvPr>
          <p:cNvSpPr>
            <a:spLocks noGrp="1"/>
          </p:cNvSpPr>
          <p:nvPr>
            <p:ph type="ftr" sz="quarter" idx="25"/>
          </p:nvPr>
        </p:nvSpPr>
        <p:spPr/>
        <p:txBody>
          <a:bodyPr/>
          <a:lstStyle>
            <a:lvl1pPr>
              <a:defRPr>
                <a:solidFill>
                  <a:schemeClr val="tx1"/>
                </a:solidFill>
              </a:defRPr>
            </a:lvl1pPr>
          </a:lstStyle>
          <a:p>
            <a:r>
              <a:rPr lang="en-US"/>
              <a:t>Author | Department</a:t>
            </a:r>
          </a:p>
        </p:txBody>
      </p:sp>
      <p:sp>
        <p:nvSpPr>
          <p:cNvPr id="12" name="Slide Number">
            <a:extLst>
              <a:ext uri="{FF2B5EF4-FFF2-40B4-BE49-F238E27FC236}">
                <a16:creationId xmlns:a16="http://schemas.microsoft.com/office/drawing/2014/main" id="{594E7327-26E1-EBC0-ABF2-9C0189BC641D}"/>
              </a:ext>
              <a:ext uri="{C183D7F6-B498-43B3-948B-1728B52AA6E4}">
                <adec:decorative xmlns:adec="http://schemas.microsoft.com/office/drawing/2017/decorative" val="1"/>
              </a:ext>
            </a:extLst>
          </p:cNvPr>
          <p:cNvSpPr>
            <a:spLocks noGrp="1"/>
          </p:cNvSpPr>
          <p:nvPr>
            <p:ph type="sldNum" sz="quarter" idx="26"/>
          </p:nvPr>
        </p:nvSpPr>
        <p:spPr/>
        <p:txBody>
          <a:bodyPr/>
          <a:lstStyle>
            <a:lvl1pPr>
              <a:defRPr>
                <a:solidFill>
                  <a:schemeClr val="tx1"/>
                </a:solidFill>
              </a:defRPr>
            </a:lvl1pPr>
          </a:lstStyle>
          <a:p>
            <a:fld id="{42B424FB-C8CA-40D0-9E9F-83B6197CB6E7}" type="slidenum">
              <a:rPr lang="en-US" smtClean="0"/>
              <a:pPr/>
              <a:t>‹#›</a:t>
            </a:fld>
            <a:endParaRPr lang="en-US"/>
          </a:p>
        </p:txBody>
      </p:sp>
      <p:sp>
        <p:nvSpPr>
          <p:cNvPr id="10" name="Restricted (Image slides)">
            <a:extLst>
              <a:ext uri="{FF2B5EF4-FFF2-40B4-BE49-F238E27FC236}">
                <a16:creationId xmlns:a16="http://schemas.microsoft.com/office/drawing/2014/main" id="{C2F5D1FA-5FDB-66DD-6254-0C57AF1DBB4E}"/>
              </a:ext>
              <a:ext uri="{C183D7F6-B498-43B3-948B-1728B52AA6E4}">
                <adec:decorative xmlns:adec="http://schemas.microsoft.com/office/drawing/2017/decorative" val="1"/>
              </a:ext>
            </a:extLst>
          </p:cNvPr>
          <p:cNvSpPr>
            <a:spLocks noGrp="1"/>
          </p:cNvSpPr>
          <p:nvPr>
            <p:ph type="dt" sz="half" idx="24"/>
          </p:nvPr>
        </p:nvSpPr>
        <p:spPr/>
        <p:txBody>
          <a:bodyPr/>
          <a:lstStyle>
            <a:lvl1pPr>
              <a:defRPr>
                <a:solidFill>
                  <a:schemeClr val="tx1"/>
                </a:solidFill>
              </a:defRPr>
            </a:lvl1pPr>
          </a:lstStyle>
          <a:p>
            <a:r>
              <a:rPr lang="de-DE"/>
              <a:t>Restricted © Siemens Healthineers</a:t>
            </a:r>
            <a:endParaRPr lang="en-US"/>
          </a:p>
        </p:txBody>
      </p:sp>
    </p:spTree>
    <p:extLst>
      <p:ext uri="{BB962C8B-B14F-4D97-AF65-F5344CB8AC3E}">
        <p14:creationId xmlns:p14="http://schemas.microsoft.com/office/powerpoint/2010/main" val="1154733443"/>
      </p:ext>
    </p:extLst>
  </p:cSld>
  <p:clrMapOvr>
    <a:overrideClrMapping bg1="lt1" tx1="dk1" bg2="lt2" tx2="dk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hree Columns with Picture Black">
    <p:bg>
      <p:bgRef idx="1001">
        <a:schemeClr val="bg1"/>
      </p:bgRef>
    </p:bg>
    <p:spTree>
      <p:nvGrpSpPr>
        <p:cNvPr id="1" name=""/>
        <p:cNvGrpSpPr/>
        <p:nvPr/>
      </p:nvGrpSpPr>
      <p:grpSpPr>
        <a:xfrm>
          <a:off x="0" y="0"/>
          <a:ext cx="0" cy="0"/>
          <a:chOff x="0" y="0"/>
          <a:chExt cx="0" cy="0"/>
        </a:xfrm>
      </p:grpSpPr>
      <p:sp>
        <p:nvSpPr>
          <p:cNvPr id="13" name="Headline"/>
          <p:cNvSpPr>
            <a:spLocks noGrp="1"/>
          </p:cNvSpPr>
          <p:nvPr>
            <p:ph type="title" hasCustomPrompt="1"/>
          </p:nvPr>
        </p:nvSpPr>
        <p:spPr>
          <a:xfrm>
            <a:off x="540000" y="219599"/>
            <a:ext cx="9210425" cy="832913"/>
          </a:xfrm>
        </p:spPr>
        <p:txBody>
          <a:bodyPr/>
          <a:lstStyle>
            <a:lvl1pPr>
              <a:defRPr b="0">
                <a:solidFill>
                  <a:schemeClr val="tx2"/>
                </a:solidFill>
              </a:defRPr>
            </a:lvl1pPr>
          </a:lstStyle>
          <a:p>
            <a:r>
              <a:rPr lang="en-US" noProof="0"/>
              <a:t>Title SH-Bree-Headline 27 pt</a:t>
            </a:r>
            <a:br>
              <a:rPr lang="en-US" noProof="0"/>
            </a:br>
            <a:r>
              <a:rPr lang="en-US" noProof="0"/>
              <a:t>Optionally switch to white for second line</a:t>
            </a:r>
          </a:p>
        </p:txBody>
      </p:sp>
      <p:sp>
        <p:nvSpPr>
          <p:cNvPr id="7" name="Content left column">
            <a:extLst>
              <a:ext uri="{FF2B5EF4-FFF2-40B4-BE49-F238E27FC236}">
                <a16:creationId xmlns:a16="http://schemas.microsoft.com/office/drawing/2014/main" id="{F3DE8C85-D5DE-48E2-BC87-EE21BFCB3F6E}"/>
              </a:ext>
            </a:extLst>
          </p:cNvPr>
          <p:cNvSpPr>
            <a:spLocks noGrp="1"/>
          </p:cNvSpPr>
          <p:nvPr>
            <p:ph sz="quarter" idx="23" hasCustomPrompt="1"/>
          </p:nvPr>
        </p:nvSpPr>
        <p:spPr>
          <a:xfrm>
            <a:off x="540000" y="1623600"/>
            <a:ext cx="3574800" cy="1350000"/>
          </a:xfrm>
        </p:spPr>
        <p:txBody>
          <a:bodyPr/>
          <a:lstStyle>
            <a:lvl1pPr>
              <a:defRPr sz="1600"/>
            </a:lvl1pPr>
            <a:lvl2pPr>
              <a:defRPr sz="1600"/>
            </a:lvl2pPr>
            <a:lvl3pPr>
              <a:buClr>
                <a:schemeClr val="tx2"/>
              </a:buClr>
              <a:defRPr sz="1600"/>
            </a:lvl3pPr>
            <a:lvl4pPr>
              <a:buClr>
                <a:schemeClr val="tx2"/>
              </a:buClr>
              <a:defRPr sz="1600"/>
            </a:lvl4pPr>
            <a:lvl5pPr marL="0" indent="0">
              <a:buNone/>
              <a:defRPr sz="1400" b="1"/>
            </a:lvl5pPr>
            <a:lvl6pPr marL="0" indent="0">
              <a:buNone/>
              <a:defRPr sz="1400"/>
            </a:lvl6pPr>
            <a:lvl7pPr marL="144000" indent="-144000">
              <a:buClr>
                <a:schemeClr val="tx2"/>
              </a:buClr>
              <a:defRPr sz="1400"/>
            </a:lvl7pPr>
            <a:lvl8pPr marL="288000" indent="-144000">
              <a:buClr>
                <a:schemeClr val="tx2"/>
              </a:buClr>
              <a:defRPr sz="1400"/>
            </a:lvl8pPr>
            <a:lvl9pPr>
              <a:spcBef>
                <a:spcPts val="1200"/>
              </a:spcBef>
              <a:defRPr sz="1200"/>
            </a:lvl9pPr>
          </a:lstStyle>
          <a:p>
            <a:pPr lvl="0"/>
            <a:r>
              <a:rPr lang="en-US" noProof="0"/>
              <a:t>Headline</a:t>
            </a:r>
            <a:r>
              <a:rPr lang="en-US"/>
              <a:t> Calibri Bold 16 pt</a:t>
            </a:r>
          </a:p>
          <a:p>
            <a:pPr lvl="1"/>
            <a:r>
              <a:rPr lang="en-US" noProof="0"/>
              <a:t>Text Calibri 16 pt</a:t>
            </a:r>
          </a:p>
          <a:p>
            <a:pPr lvl="2"/>
            <a:r>
              <a:rPr lang="en-US" noProof="0"/>
              <a:t>Text Calibri 16 pt</a:t>
            </a:r>
          </a:p>
          <a:p>
            <a:pPr lvl="3"/>
            <a:r>
              <a:rPr lang="en-US" noProof="0"/>
              <a:t>Text Calibri 16 pt</a:t>
            </a:r>
            <a:endParaRPr lang="en-US"/>
          </a:p>
        </p:txBody>
      </p:sp>
      <p:sp>
        <p:nvSpPr>
          <p:cNvPr id="4" name="Picture placeholder left" descr="Thematic image or video"/>
          <p:cNvSpPr>
            <a:spLocks noGrp="1"/>
          </p:cNvSpPr>
          <p:nvPr>
            <p:ph type="pic" sz="quarter" idx="18" hasCustomPrompt="1"/>
          </p:nvPr>
        </p:nvSpPr>
        <p:spPr>
          <a:xfrm>
            <a:off x="540000" y="3204000"/>
            <a:ext cx="3574800" cy="2354400"/>
          </a:xfrm>
          <a:noFill/>
        </p:spPr>
        <p:txBody>
          <a:bodyPr lIns="144000" tIns="108000" rIns="108000" bIns="144000"/>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b="1"/>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Insert picture or video.</a:t>
            </a:r>
            <a:endParaRPr lang="en-US" noProof="0"/>
          </a:p>
        </p:txBody>
      </p:sp>
      <p:sp>
        <p:nvSpPr>
          <p:cNvPr id="16" name="Content middle column">
            <a:extLst>
              <a:ext uri="{FF2B5EF4-FFF2-40B4-BE49-F238E27FC236}">
                <a16:creationId xmlns:a16="http://schemas.microsoft.com/office/drawing/2014/main" id="{A005602E-D4D7-400C-8402-35CFAA6A345E}"/>
              </a:ext>
            </a:extLst>
          </p:cNvPr>
          <p:cNvSpPr>
            <a:spLocks noGrp="1"/>
          </p:cNvSpPr>
          <p:nvPr>
            <p:ph sz="quarter" idx="24" hasCustomPrompt="1"/>
          </p:nvPr>
        </p:nvSpPr>
        <p:spPr>
          <a:xfrm>
            <a:off x="4297488" y="1623600"/>
            <a:ext cx="3574800" cy="1350000"/>
          </a:xfrm>
        </p:spPr>
        <p:txBody>
          <a:bodyPr/>
          <a:lstStyle>
            <a:lvl1pPr>
              <a:defRPr sz="1600"/>
            </a:lvl1pPr>
            <a:lvl2pPr>
              <a:defRPr sz="1600"/>
            </a:lvl2pPr>
            <a:lvl3pPr>
              <a:buClr>
                <a:schemeClr val="tx2"/>
              </a:buClr>
              <a:defRPr sz="1600"/>
            </a:lvl3pPr>
            <a:lvl4pPr>
              <a:buClr>
                <a:schemeClr val="tx2"/>
              </a:buClr>
              <a:defRPr sz="1600"/>
            </a:lvl4pPr>
            <a:lvl5pPr marL="0" indent="0">
              <a:buNone/>
              <a:defRPr sz="1400" b="1"/>
            </a:lvl5pPr>
            <a:lvl6pPr marL="0" indent="0">
              <a:buNone/>
              <a:defRPr sz="1400"/>
            </a:lvl6pPr>
            <a:lvl7pPr marL="144000" indent="-144000">
              <a:buClr>
                <a:schemeClr val="tx2"/>
              </a:buClr>
              <a:defRPr sz="1400"/>
            </a:lvl7pPr>
            <a:lvl8pPr marL="288000" indent="-144000">
              <a:buClr>
                <a:schemeClr val="tx2"/>
              </a:buClr>
              <a:defRPr sz="1400"/>
            </a:lvl8pPr>
            <a:lvl9pPr>
              <a:spcBef>
                <a:spcPts val="1200"/>
              </a:spcBef>
              <a:defRPr sz="1200"/>
            </a:lvl9pPr>
          </a:lstStyle>
          <a:p>
            <a:pPr lvl="0"/>
            <a:r>
              <a:rPr lang="en-US" noProof="0"/>
              <a:t>Headline</a:t>
            </a:r>
            <a:r>
              <a:rPr lang="en-US"/>
              <a:t> Calibri Bold 16 pt</a:t>
            </a:r>
          </a:p>
          <a:p>
            <a:pPr lvl="1"/>
            <a:r>
              <a:rPr lang="en-US" noProof="0"/>
              <a:t>Text Calibri 16 pt</a:t>
            </a:r>
          </a:p>
          <a:p>
            <a:pPr lvl="2"/>
            <a:r>
              <a:rPr lang="en-US" noProof="0"/>
              <a:t>Text Calibri 16 pt</a:t>
            </a:r>
          </a:p>
          <a:p>
            <a:pPr lvl="3"/>
            <a:r>
              <a:rPr lang="en-US" noProof="0"/>
              <a:t>Text Calibri 16 pt</a:t>
            </a:r>
            <a:endParaRPr lang="en-US"/>
          </a:p>
        </p:txBody>
      </p:sp>
      <p:sp>
        <p:nvSpPr>
          <p:cNvPr id="11" name="Picture placeholder middle" descr="Thematic image or video"/>
          <p:cNvSpPr>
            <a:spLocks noGrp="1"/>
          </p:cNvSpPr>
          <p:nvPr>
            <p:ph type="pic" sz="quarter" idx="19" hasCustomPrompt="1"/>
          </p:nvPr>
        </p:nvSpPr>
        <p:spPr>
          <a:xfrm>
            <a:off x="4295775" y="3204000"/>
            <a:ext cx="3574800" cy="2354400"/>
          </a:xfrm>
          <a:noFill/>
        </p:spPr>
        <p:txBody>
          <a:bodyPr lIns="144000" tIns="108000" rIns="108000" bIns="144000"/>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b="1"/>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Insert picture or video.</a:t>
            </a:r>
            <a:endParaRPr lang="en-US" noProof="0"/>
          </a:p>
        </p:txBody>
      </p:sp>
      <p:sp>
        <p:nvSpPr>
          <p:cNvPr id="18" name="Content right column">
            <a:extLst>
              <a:ext uri="{FF2B5EF4-FFF2-40B4-BE49-F238E27FC236}">
                <a16:creationId xmlns:a16="http://schemas.microsoft.com/office/drawing/2014/main" id="{CC72F373-4575-41D8-A962-8FD122BE5D94}"/>
              </a:ext>
            </a:extLst>
          </p:cNvPr>
          <p:cNvSpPr>
            <a:spLocks noGrp="1"/>
          </p:cNvSpPr>
          <p:nvPr>
            <p:ph sz="quarter" idx="25" hasCustomPrompt="1"/>
          </p:nvPr>
        </p:nvSpPr>
        <p:spPr>
          <a:xfrm>
            <a:off x="8054975" y="1623600"/>
            <a:ext cx="3574800" cy="1350000"/>
          </a:xfrm>
        </p:spPr>
        <p:txBody>
          <a:bodyPr/>
          <a:lstStyle>
            <a:lvl1pPr>
              <a:defRPr sz="1600"/>
            </a:lvl1pPr>
            <a:lvl2pPr>
              <a:defRPr sz="1600"/>
            </a:lvl2pPr>
            <a:lvl3pPr>
              <a:buClr>
                <a:schemeClr val="tx2"/>
              </a:buClr>
              <a:defRPr sz="1600"/>
            </a:lvl3pPr>
            <a:lvl4pPr>
              <a:buClr>
                <a:schemeClr val="tx2"/>
              </a:buClr>
              <a:defRPr sz="1600"/>
            </a:lvl4pPr>
            <a:lvl5pPr marL="0" indent="0">
              <a:buNone/>
              <a:defRPr sz="1400" b="1"/>
            </a:lvl5pPr>
            <a:lvl6pPr marL="0" indent="0">
              <a:buNone/>
              <a:defRPr sz="1400"/>
            </a:lvl6pPr>
            <a:lvl7pPr marL="144000" indent="-144000">
              <a:buClr>
                <a:schemeClr val="tx2"/>
              </a:buClr>
              <a:defRPr sz="1400"/>
            </a:lvl7pPr>
            <a:lvl8pPr marL="288000" indent="-144000">
              <a:buClr>
                <a:schemeClr val="tx2"/>
              </a:buClr>
              <a:defRPr sz="1400"/>
            </a:lvl8pPr>
            <a:lvl9pPr>
              <a:spcBef>
                <a:spcPts val="1200"/>
              </a:spcBef>
              <a:defRPr sz="1200"/>
            </a:lvl9pPr>
          </a:lstStyle>
          <a:p>
            <a:pPr lvl="0"/>
            <a:r>
              <a:rPr lang="en-US" noProof="0"/>
              <a:t>Headline</a:t>
            </a:r>
            <a:r>
              <a:rPr lang="en-US"/>
              <a:t> Calibri Bold 16 pt</a:t>
            </a:r>
          </a:p>
          <a:p>
            <a:pPr lvl="1"/>
            <a:r>
              <a:rPr lang="en-US" noProof="0"/>
              <a:t>Text Calibri 16 pt</a:t>
            </a:r>
          </a:p>
          <a:p>
            <a:pPr lvl="2"/>
            <a:r>
              <a:rPr lang="en-US" noProof="0"/>
              <a:t>Text Calibri 16 pt</a:t>
            </a:r>
          </a:p>
          <a:p>
            <a:pPr lvl="3"/>
            <a:r>
              <a:rPr lang="en-US" noProof="0"/>
              <a:t>Text Calibri 16 pt</a:t>
            </a:r>
          </a:p>
        </p:txBody>
      </p:sp>
      <p:sp>
        <p:nvSpPr>
          <p:cNvPr id="12" name="Picture placeholder right" descr="Thematic image or video"/>
          <p:cNvSpPr>
            <a:spLocks noGrp="1"/>
          </p:cNvSpPr>
          <p:nvPr>
            <p:ph type="pic" sz="quarter" idx="20" hasCustomPrompt="1"/>
          </p:nvPr>
        </p:nvSpPr>
        <p:spPr>
          <a:xfrm>
            <a:off x="8054975" y="3204000"/>
            <a:ext cx="3574800" cy="2354400"/>
          </a:xfrm>
          <a:noFill/>
        </p:spPr>
        <p:txBody>
          <a:bodyPr lIns="144000" tIns="108000" rIns="108000" bIns="144000"/>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b="1"/>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Insert picture or video.</a:t>
            </a:r>
            <a:endParaRPr lang="en-US" noProof="0"/>
          </a:p>
        </p:txBody>
      </p:sp>
      <p:sp>
        <p:nvSpPr>
          <p:cNvPr id="19" name="Footnote">
            <a:extLst>
              <a:ext uri="{C183D7F6-B498-43B3-948B-1728B52AA6E4}">
                <adec:decorative xmlns:adec="http://schemas.microsoft.com/office/drawing/2017/decorative" val="1"/>
              </a:ext>
            </a:extLst>
          </p:cNvPr>
          <p:cNvSpPr>
            <a:spLocks noGrp="1"/>
          </p:cNvSpPr>
          <p:nvPr>
            <p:ph type="body" sz="quarter" idx="15" hasCustomPrompt="1"/>
          </p:nvPr>
        </p:nvSpPr>
        <p:spPr>
          <a:xfrm>
            <a:off x="540000" y="6297348"/>
            <a:ext cx="4510800" cy="360000"/>
          </a:xfrm>
        </p:spPr>
        <p:txBody>
          <a:bodyPr anchor="b" anchorCtr="0">
            <a:noAutofit/>
          </a:bodyPr>
          <a:lstStyle>
            <a:lvl1pPr>
              <a:lnSpc>
                <a:spcPct val="100000"/>
              </a:lnSpc>
              <a:defRPr sz="1000" b="0"/>
            </a:lvl1pPr>
          </a:lstStyle>
          <a:p>
            <a:r>
              <a:rPr lang="en-US"/>
              <a:t>Click to add footnote</a:t>
            </a:r>
            <a:br>
              <a:rPr lang="en-US"/>
            </a:br>
            <a:r>
              <a:rPr lang="en-US"/>
              <a:t>second line</a:t>
            </a:r>
          </a:p>
        </p:txBody>
      </p:sp>
      <p:pic>
        <p:nvPicPr>
          <p:cNvPr id="8" name="Siemens Healthineers Logo">
            <a:extLst>
              <a:ext uri="{FF2B5EF4-FFF2-40B4-BE49-F238E27FC236}">
                <a16:creationId xmlns:a16="http://schemas.microsoft.com/office/drawing/2014/main" id="{09209145-51C5-3E84-0BB4-9C03D45BB273}"/>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userDrawn="1"/>
        </p:nvPicPr>
        <p:blipFill>
          <a:blip>
            <a:extLst>
              <a:ext uri="{96DAC541-7B7A-43D3-8B79-37D633B846F1}">
                <asvg:svgBlip xmlns:asvg="http://schemas.microsoft.com/office/drawing/2016/SVG/main" r:embed="rId2"/>
              </a:ext>
            </a:extLst>
          </a:blip>
          <a:srcRect/>
          <a:stretch/>
        </p:blipFill>
        <p:spPr bwMode="black">
          <a:xfrm>
            <a:off x="10440000" y="281267"/>
            <a:ext cx="1440000" cy="338400"/>
          </a:xfrm>
          <a:prstGeom prst="rect">
            <a:avLst/>
          </a:prstGeom>
        </p:spPr>
      </p:pic>
      <p:sp>
        <p:nvSpPr>
          <p:cNvPr id="3" name="Date Placeholder 2">
            <a:extLst>
              <a:ext uri="{FF2B5EF4-FFF2-40B4-BE49-F238E27FC236}">
                <a16:creationId xmlns:a16="http://schemas.microsoft.com/office/drawing/2014/main" id="{63E78EC1-E18E-36D7-304A-54E2BAF47D0E}"/>
              </a:ext>
              <a:ext uri="{C183D7F6-B498-43B3-948B-1728B52AA6E4}">
                <adec:decorative xmlns:adec="http://schemas.microsoft.com/office/drawing/2017/decorative" val="1"/>
              </a:ext>
            </a:extLst>
          </p:cNvPr>
          <p:cNvSpPr>
            <a:spLocks noGrp="1"/>
          </p:cNvSpPr>
          <p:nvPr>
            <p:ph type="dt" sz="half" idx="26"/>
          </p:nvPr>
        </p:nvSpPr>
        <p:spPr/>
        <p:txBody>
          <a:bodyPr/>
          <a:lstStyle/>
          <a:p>
            <a:pPr algn="r"/>
            <a:r>
              <a:rPr lang="de-DE"/>
              <a:t>Restricted © Siemens Healthineers</a:t>
            </a:r>
            <a:endParaRPr lang="en-US"/>
          </a:p>
        </p:txBody>
      </p:sp>
      <p:sp>
        <p:nvSpPr>
          <p:cNvPr id="5" name="Footer Placeholder 4">
            <a:extLst>
              <a:ext uri="{FF2B5EF4-FFF2-40B4-BE49-F238E27FC236}">
                <a16:creationId xmlns:a16="http://schemas.microsoft.com/office/drawing/2014/main" id="{1C4ACE05-AEA0-68E0-C91C-FA604BC6BD4B}"/>
              </a:ext>
              <a:ext uri="{C183D7F6-B498-43B3-948B-1728B52AA6E4}">
                <adec:decorative xmlns:adec="http://schemas.microsoft.com/office/drawing/2017/decorative" val="1"/>
              </a:ext>
            </a:extLst>
          </p:cNvPr>
          <p:cNvSpPr>
            <a:spLocks noGrp="1"/>
          </p:cNvSpPr>
          <p:nvPr>
            <p:ph type="ftr" sz="quarter" idx="27"/>
          </p:nvPr>
        </p:nvSpPr>
        <p:spPr/>
        <p:txBody>
          <a:bodyPr/>
          <a:lstStyle/>
          <a:p>
            <a:r>
              <a:rPr lang="en-US"/>
              <a:t>Author | Department</a:t>
            </a:r>
          </a:p>
        </p:txBody>
      </p:sp>
      <p:sp>
        <p:nvSpPr>
          <p:cNvPr id="6" name="Slide Number Placeholder 5">
            <a:extLst>
              <a:ext uri="{FF2B5EF4-FFF2-40B4-BE49-F238E27FC236}">
                <a16:creationId xmlns:a16="http://schemas.microsoft.com/office/drawing/2014/main" id="{57D17394-15C9-6F0B-43D3-88FC62693A19}"/>
              </a:ext>
              <a:ext uri="{C183D7F6-B498-43B3-948B-1728B52AA6E4}">
                <adec:decorative xmlns:adec="http://schemas.microsoft.com/office/drawing/2017/decorative" val="1"/>
              </a:ext>
            </a:extLst>
          </p:cNvPr>
          <p:cNvSpPr>
            <a:spLocks noGrp="1"/>
          </p:cNvSpPr>
          <p:nvPr>
            <p:ph type="sldNum" sz="quarter" idx="28"/>
          </p:nvPr>
        </p:nvSpPr>
        <p:spPr/>
        <p:txBody>
          <a:bodyPr/>
          <a:lstStyle/>
          <a:p>
            <a:fld id="{42B424FB-C8CA-40D0-9E9F-83B6197CB6E7}" type="slidenum">
              <a:rPr lang="en-US" smtClean="0"/>
              <a:pPr/>
              <a:t>‹#›</a:t>
            </a:fld>
            <a:endParaRPr lang="en-US" b="1"/>
          </a:p>
        </p:txBody>
      </p:sp>
    </p:spTree>
    <p:extLst>
      <p:ext uri="{BB962C8B-B14F-4D97-AF65-F5344CB8AC3E}">
        <p14:creationId xmlns:p14="http://schemas.microsoft.com/office/powerpoint/2010/main" val="3946485228"/>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tro Title Picture (S) White">
    <p:bg>
      <p:bgRef idx="1001">
        <a:schemeClr val="bg1"/>
      </p:bgRef>
    </p:bg>
    <p:spTree>
      <p:nvGrpSpPr>
        <p:cNvPr id="1" name=""/>
        <p:cNvGrpSpPr/>
        <p:nvPr/>
      </p:nvGrpSpPr>
      <p:grpSpPr>
        <a:xfrm>
          <a:off x="0" y="0"/>
          <a:ext cx="0" cy="0"/>
          <a:chOff x="0" y="0"/>
          <a:chExt cx="0" cy="0"/>
        </a:xfrm>
      </p:grpSpPr>
      <p:sp>
        <p:nvSpPr>
          <p:cNvPr id="2" name="Headline"/>
          <p:cNvSpPr>
            <a:spLocks noGrp="1"/>
          </p:cNvSpPr>
          <p:nvPr>
            <p:ph type="ctrTitle" hasCustomPrompt="1"/>
          </p:nvPr>
        </p:nvSpPr>
        <p:spPr>
          <a:xfrm>
            <a:off x="540000" y="2160000"/>
            <a:ext cx="5461200" cy="2160000"/>
          </a:xfrm>
        </p:spPr>
        <p:txBody>
          <a:bodyPr lIns="0" tIns="0" rIns="0" bIns="0" anchor="b" anchorCtr="0">
            <a:noAutofit/>
          </a:bodyPr>
          <a:lstStyle>
            <a:lvl1pPr algn="l">
              <a:lnSpc>
                <a:spcPct val="92000"/>
              </a:lnSpc>
              <a:defRPr sz="5200" b="0">
                <a:solidFill>
                  <a:schemeClr val="bg2"/>
                </a:solidFill>
                <a:latin typeface="Calibri" panose="020F0502020204030204" pitchFamily="34" charset="0"/>
              </a:defRPr>
            </a:lvl1pPr>
          </a:lstStyle>
          <a:p>
            <a:r>
              <a:rPr lang="en-US" dirty="0"/>
              <a:t>SH-Bree-Headline up to 60 pt</a:t>
            </a:r>
          </a:p>
        </p:txBody>
      </p:sp>
      <p:sp>
        <p:nvSpPr>
          <p:cNvPr id="3" name="Subhead"/>
          <p:cNvSpPr>
            <a:spLocks noGrp="1"/>
          </p:cNvSpPr>
          <p:nvPr>
            <p:ph type="subTitle" idx="1" hasCustomPrompt="1"/>
          </p:nvPr>
        </p:nvSpPr>
        <p:spPr bwMode="black">
          <a:xfrm>
            <a:off x="540001" y="4320000"/>
            <a:ext cx="3574800" cy="611191"/>
          </a:xfrm>
        </p:spPr>
        <p:txBody>
          <a:bodyPr lIns="0" tIns="270000" rIns="0" bIns="0" anchor="t" anchorCtr="0">
            <a:sp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2200" b="0" baseline="0">
                <a:solidFill>
                  <a:schemeClr val="tx1"/>
                </a:solidFill>
                <a:latin typeface="+mn-lt"/>
              </a:defRPr>
            </a:lvl1pPr>
            <a:lvl2pPr marL="0" indent="0" algn="l">
              <a:buNone/>
              <a:defRPr sz="2000">
                <a:solidFill>
                  <a:schemeClr val="tx1"/>
                </a:solidFill>
              </a:defRPr>
            </a:lvl2pPr>
            <a:lvl3pPr marL="0" indent="0" algn="l">
              <a:buNone/>
              <a:defRPr>
                <a:solidFill>
                  <a:schemeClr val="tx1"/>
                </a:solidFill>
              </a:defRPr>
            </a:lvl3pPr>
            <a:lvl4pPr marL="0" indent="0" algn="l">
              <a:buNone/>
              <a:defRPr sz="2200" b="1">
                <a:solidFill>
                  <a:schemeClr val="tx1"/>
                </a:solidFill>
              </a:defRPr>
            </a:lvl4pPr>
            <a:lvl5pPr marL="0" indent="0" algn="l">
              <a:buNone/>
              <a:defRPr sz="2000" b="1">
                <a:solidFill>
                  <a:schemeClr val="tx1"/>
                </a:solidFill>
              </a:defRPr>
            </a:lvl5pPr>
            <a:lvl6pPr marL="0" indent="0" algn="l">
              <a:buNone/>
              <a:defRPr b="1">
                <a:solidFill>
                  <a:schemeClr val="tx1"/>
                </a:solidFill>
              </a:defRPr>
            </a:lvl6pPr>
            <a:lvl7pPr marL="0" indent="0" algn="l">
              <a:buNone/>
              <a:defRPr sz="2200">
                <a:solidFill>
                  <a:schemeClr val="accent5"/>
                </a:solidFill>
              </a:defRPr>
            </a:lvl7pPr>
            <a:lvl8pPr marL="0" indent="0" algn="l">
              <a:buNone/>
              <a:defRPr sz="2000">
                <a:solidFill>
                  <a:schemeClr val="accent5"/>
                </a:solidFill>
              </a:defRPr>
            </a:lvl8pPr>
            <a:lvl9pPr marL="0" indent="0" algn="l">
              <a:spcBef>
                <a:spcPts val="0"/>
              </a:spcBef>
              <a:buNone/>
              <a:defRPr sz="1800">
                <a:solidFill>
                  <a:schemeClr val="accent5"/>
                </a:solidFill>
              </a:defRPr>
            </a:lvl9pPr>
          </a:lstStyle>
          <a:p>
            <a:pPr lvl="0"/>
            <a:r>
              <a:rPr lang="en-US"/>
              <a:t>Subheadline Calibri </a:t>
            </a:r>
            <a:r>
              <a:rPr lang="en-US" noProof="0"/>
              <a:t>22 pt</a:t>
            </a:r>
          </a:p>
        </p:txBody>
      </p:sp>
      <p:sp>
        <p:nvSpPr>
          <p:cNvPr id="22" name="Presenter"/>
          <p:cNvSpPr>
            <a:spLocks noGrp="1"/>
          </p:cNvSpPr>
          <p:nvPr>
            <p:ph type="body" sz="quarter" idx="10" hasCustomPrompt="1"/>
          </p:nvPr>
        </p:nvSpPr>
        <p:spPr>
          <a:xfrm>
            <a:off x="540000" y="4932000"/>
            <a:ext cx="3574800" cy="612645"/>
          </a:xfrm>
        </p:spPr>
        <p:txBody>
          <a:bodyPr lIns="0" tIns="180000" rIns="0" bIns="0" anchor="t" anchorCtr="0">
            <a:spAutoFit/>
          </a:bodyPr>
          <a:lstStyle>
            <a:lvl1pPr marL="0" indent="0">
              <a:lnSpc>
                <a:spcPct val="100000"/>
              </a:lnSpc>
              <a:spcBef>
                <a:spcPts val="0"/>
              </a:spcBef>
              <a:buNone/>
              <a:defRPr sz="1400" b="0">
                <a:solidFill>
                  <a:schemeClr val="tx1"/>
                </a:solidFill>
              </a:defRPr>
            </a:lvl1pPr>
            <a:lvl2pPr>
              <a:defRPr sz="1600"/>
            </a:lvl2pPr>
            <a:lvl3pPr>
              <a:defRPr sz="1600"/>
            </a:lvl3pPr>
            <a:lvl4pPr>
              <a:defRPr sz="1600"/>
            </a:lvl4pPr>
            <a:lvl5pPr>
              <a:defRPr sz="1600"/>
            </a:lvl5pPr>
            <a:lvl6pPr>
              <a:defRPr sz="1600"/>
            </a:lvl6pPr>
            <a:lvl7pPr>
              <a:defRPr sz="1600"/>
            </a:lvl7pPr>
            <a:lvl8pPr>
              <a:defRPr sz="1600"/>
            </a:lvl8pPr>
          </a:lstStyle>
          <a:p>
            <a:pPr lvl="0"/>
            <a:r>
              <a:rPr lang="en-US" noProof="0"/>
              <a:t>Presenter Calibri 14 pt</a:t>
            </a:r>
            <a:br>
              <a:rPr lang="en-US" noProof="0"/>
            </a:br>
            <a:r>
              <a:rPr lang="en-US" noProof="0"/>
              <a:t>English, month year</a:t>
            </a:r>
          </a:p>
        </p:txBody>
      </p:sp>
      <p:sp>
        <p:nvSpPr>
          <p:cNvPr id="89" name="Key visual" descr="Key visual">
            <a:extLst>
              <a:ext uri="{FF2B5EF4-FFF2-40B4-BE49-F238E27FC236}">
                <a16:creationId xmlns:a16="http://schemas.microsoft.com/office/drawing/2014/main" id="{9AF47493-679E-6C3B-8779-96DED9975241}"/>
              </a:ext>
            </a:extLst>
          </p:cNvPr>
          <p:cNvSpPr>
            <a:spLocks noGrp="1"/>
          </p:cNvSpPr>
          <p:nvPr>
            <p:ph type="pic" sz="quarter" idx="12" hasCustomPrompt="1"/>
          </p:nvPr>
        </p:nvSpPr>
        <p:spPr bwMode="auto">
          <a:xfrm>
            <a:off x="7115174" y="-1"/>
            <a:ext cx="5052825" cy="6858000"/>
          </a:xfrm>
          <a:noFill/>
        </p:spPr>
        <p:txBody>
          <a:bodyPr lIns="180000" tIns="396000" rIns="144000" bIns="108000"/>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solidFill>
                  <a:schemeClr val="tx1"/>
                </a:solidFill>
              </a:defRPr>
            </a:lvl1pPr>
            <a:lvl2pPr>
              <a:defRPr/>
            </a:lvl2pPr>
          </a:lstStyle>
          <a:p>
            <a:r>
              <a:rPr lang="en-US"/>
              <a:t>Insert title picture or video.</a:t>
            </a:r>
            <a:br>
              <a:rPr lang="en-US"/>
            </a:br>
            <a:br>
              <a:rPr lang="en-US"/>
            </a:br>
            <a:r>
              <a:rPr lang="en-US"/>
              <a:t>Alternatively, delete the media frame </a:t>
            </a:r>
            <a:br>
              <a:rPr lang="en-US"/>
            </a:br>
            <a:r>
              <a:rPr lang="en-US"/>
              <a:t>to get a plain text title.</a:t>
            </a:r>
          </a:p>
        </p:txBody>
      </p:sp>
      <p:pic>
        <p:nvPicPr>
          <p:cNvPr id="8" name="Siemens Healthineers Logo">
            <a:extLst>
              <a:ext uri="{FF2B5EF4-FFF2-40B4-BE49-F238E27FC236}">
                <a16:creationId xmlns:a16="http://schemas.microsoft.com/office/drawing/2014/main" id="{28186398-D561-87C7-FA9B-6B3C323DBE0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a:extLst>
              <a:ext uri="{96DAC541-7B7A-43D3-8B79-37D633B846F1}">
                <asvg:svgBlip xmlns:asvg="http://schemas.microsoft.com/office/drawing/2016/SVG/main" r:embed="rId2"/>
              </a:ext>
            </a:extLst>
          </a:blip>
          <a:srcRect/>
          <a:stretch/>
        </p:blipFill>
        <p:spPr bwMode="black">
          <a:xfrm>
            <a:off x="540000" y="485999"/>
            <a:ext cx="2437200" cy="572742"/>
          </a:xfrm>
          <a:prstGeom prst="rect">
            <a:avLst/>
          </a:prstGeom>
        </p:spPr>
      </p:pic>
      <p:sp>
        <p:nvSpPr>
          <p:cNvPr id="5" name="Date Placeholder 4">
            <a:extLst>
              <a:ext uri="{FF2B5EF4-FFF2-40B4-BE49-F238E27FC236}">
                <a16:creationId xmlns:a16="http://schemas.microsoft.com/office/drawing/2014/main" id="{9545C51F-F413-65F9-49EE-C86AA87C25D2}"/>
              </a:ext>
              <a:ext uri="{C183D7F6-B498-43B3-948B-1728B52AA6E4}">
                <adec:decorative xmlns:adec="http://schemas.microsoft.com/office/drawing/2017/decorative" val="1"/>
              </a:ext>
            </a:extLst>
          </p:cNvPr>
          <p:cNvSpPr>
            <a:spLocks noGrp="1"/>
          </p:cNvSpPr>
          <p:nvPr>
            <p:ph type="dt" sz="half" idx="13"/>
          </p:nvPr>
        </p:nvSpPr>
        <p:spPr/>
        <p:txBody>
          <a:bodyPr/>
          <a:lstStyle>
            <a:lvl1pPr>
              <a:defRPr>
                <a:solidFill>
                  <a:schemeClr val="tx1"/>
                </a:solidFill>
              </a:defRPr>
            </a:lvl1pPr>
          </a:lstStyle>
          <a:p>
            <a:r>
              <a:rPr lang="de-DE"/>
              <a:t>Restricted © Siemens Healthineers</a:t>
            </a:r>
            <a:endParaRPr lang="en-US"/>
          </a:p>
        </p:txBody>
      </p:sp>
      <p:sp>
        <p:nvSpPr>
          <p:cNvPr id="6" name="Footer Placeholder 5">
            <a:extLst>
              <a:ext uri="{FF2B5EF4-FFF2-40B4-BE49-F238E27FC236}">
                <a16:creationId xmlns:a16="http://schemas.microsoft.com/office/drawing/2014/main" id="{CBFAA0AE-A02E-DCE1-E9C7-D4A810F3C368}"/>
              </a:ext>
              <a:ext uri="{C183D7F6-B498-43B3-948B-1728B52AA6E4}">
                <adec:decorative xmlns:adec="http://schemas.microsoft.com/office/drawing/2017/decorative" val="1"/>
              </a:ext>
            </a:extLst>
          </p:cNvPr>
          <p:cNvSpPr>
            <a:spLocks noGrp="1"/>
          </p:cNvSpPr>
          <p:nvPr>
            <p:ph type="ftr" sz="quarter" idx="14"/>
          </p:nvPr>
        </p:nvSpPr>
        <p:spPr/>
        <p:txBody>
          <a:bodyPr/>
          <a:lstStyle>
            <a:lvl1pPr>
              <a:defRPr>
                <a:solidFill>
                  <a:schemeClr val="tx1"/>
                </a:solidFill>
              </a:defRPr>
            </a:lvl1pPr>
          </a:lstStyle>
          <a:p>
            <a:r>
              <a:rPr lang="en-US"/>
              <a:t>Author | Department</a:t>
            </a:r>
          </a:p>
        </p:txBody>
      </p:sp>
      <p:sp>
        <p:nvSpPr>
          <p:cNvPr id="7" name="Slide Number Placeholder 6">
            <a:extLst>
              <a:ext uri="{FF2B5EF4-FFF2-40B4-BE49-F238E27FC236}">
                <a16:creationId xmlns:a16="http://schemas.microsoft.com/office/drawing/2014/main" id="{0876791B-5F23-FB3A-5D10-2F0BFCC912DD}"/>
              </a:ext>
              <a:ext uri="{C183D7F6-B498-43B3-948B-1728B52AA6E4}">
                <adec:decorative xmlns:adec="http://schemas.microsoft.com/office/drawing/2017/decorative" val="1"/>
              </a:ext>
            </a:extLst>
          </p:cNvPr>
          <p:cNvSpPr>
            <a:spLocks noGrp="1"/>
          </p:cNvSpPr>
          <p:nvPr>
            <p:ph type="sldNum" sz="quarter" idx="15"/>
          </p:nvPr>
        </p:nvSpPr>
        <p:spPr/>
        <p:txBody>
          <a:bodyPr/>
          <a:lstStyle>
            <a:lvl1pPr>
              <a:defRPr>
                <a:solidFill>
                  <a:schemeClr val="tx1"/>
                </a:solidFill>
              </a:defRPr>
            </a:lvl1pPr>
          </a:lstStyle>
          <a:p>
            <a:fld id="{42B424FB-C8CA-40D0-9E9F-83B6197CB6E7}" type="slidenum">
              <a:rPr lang="en-US" smtClean="0"/>
              <a:pPr/>
              <a:t>‹#›</a:t>
            </a:fld>
            <a:endParaRPr lang="en-US"/>
          </a:p>
        </p:txBody>
      </p:sp>
    </p:spTree>
    <p:extLst>
      <p:ext uri="{BB962C8B-B14F-4D97-AF65-F5344CB8AC3E}">
        <p14:creationId xmlns:p14="http://schemas.microsoft.com/office/powerpoint/2010/main" val="3867842504"/>
      </p:ext>
    </p:extLst>
  </p:cSld>
  <p:clrMapOvr>
    <a:overrideClrMapping bg1="lt1" tx1="dk1" bg2="lt2" tx2="dk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hree Columns with Picture">
    <p:spTree>
      <p:nvGrpSpPr>
        <p:cNvPr id="1" name=""/>
        <p:cNvGrpSpPr/>
        <p:nvPr/>
      </p:nvGrpSpPr>
      <p:grpSpPr>
        <a:xfrm>
          <a:off x="0" y="0"/>
          <a:ext cx="0" cy="0"/>
          <a:chOff x="0" y="0"/>
          <a:chExt cx="0" cy="0"/>
        </a:xfrm>
      </p:grpSpPr>
      <p:sp>
        <p:nvSpPr>
          <p:cNvPr id="13" name="Headline"/>
          <p:cNvSpPr>
            <a:spLocks noGrp="1"/>
          </p:cNvSpPr>
          <p:nvPr>
            <p:ph type="title" hasCustomPrompt="1"/>
          </p:nvPr>
        </p:nvSpPr>
        <p:spPr>
          <a:xfrm>
            <a:off x="540000" y="219599"/>
            <a:ext cx="9210425" cy="832913"/>
          </a:xfrm>
        </p:spPr>
        <p:txBody>
          <a:bodyPr/>
          <a:lstStyle>
            <a:lvl1pPr>
              <a:defRPr b="0"/>
            </a:lvl1pPr>
          </a:lstStyle>
          <a:p>
            <a:r>
              <a:rPr lang="en-US" noProof="0"/>
              <a:t>Title SH-Bree-Headline 27 pt</a:t>
            </a:r>
            <a:br>
              <a:rPr lang="en-US" noProof="0"/>
            </a:br>
            <a:r>
              <a:rPr lang="en-US" noProof="0"/>
              <a:t>Optionally switch to black for second line</a:t>
            </a:r>
          </a:p>
        </p:txBody>
      </p:sp>
      <p:sp>
        <p:nvSpPr>
          <p:cNvPr id="7" name="Content left column">
            <a:extLst>
              <a:ext uri="{FF2B5EF4-FFF2-40B4-BE49-F238E27FC236}">
                <a16:creationId xmlns:a16="http://schemas.microsoft.com/office/drawing/2014/main" id="{F3DE8C85-D5DE-48E2-BC87-EE21BFCB3F6E}"/>
              </a:ext>
            </a:extLst>
          </p:cNvPr>
          <p:cNvSpPr>
            <a:spLocks noGrp="1"/>
          </p:cNvSpPr>
          <p:nvPr>
            <p:ph sz="quarter" idx="23" hasCustomPrompt="1"/>
          </p:nvPr>
        </p:nvSpPr>
        <p:spPr>
          <a:xfrm>
            <a:off x="540000" y="1623600"/>
            <a:ext cx="3574800" cy="1350000"/>
          </a:xfrm>
        </p:spPr>
        <p:txBody>
          <a:bodyPr/>
          <a:lstStyle>
            <a:lvl1pPr>
              <a:defRPr sz="1600"/>
            </a:lvl1pPr>
            <a:lvl2pPr>
              <a:defRPr sz="1600"/>
            </a:lvl2pPr>
            <a:lvl3pPr>
              <a:defRPr sz="1600"/>
            </a:lvl3pPr>
            <a:lvl4pPr>
              <a:defRPr sz="1600"/>
            </a:lvl4pPr>
            <a:lvl5pPr marL="0" indent="0">
              <a:buNone/>
              <a:defRPr sz="1400" b="1"/>
            </a:lvl5pPr>
            <a:lvl6pPr marL="0" indent="0">
              <a:buNone/>
              <a:defRPr sz="1400"/>
            </a:lvl6pPr>
            <a:lvl7pPr marL="144000" indent="-144000">
              <a:defRPr sz="1400"/>
            </a:lvl7pPr>
            <a:lvl8pPr marL="288000" indent="-144000">
              <a:defRPr sz="1400"/>
            </a:lvl8pPr>
            <a:lvl9pPr>
              <a:spcBef>
                <a:spcPts val="1200"/>
              </a:spcBef>
              <a:defRPr sz="1200"/>
            </a:lvl9pPr>
          </a:lstStyle>
          <a:p>
            <a:pPr lvl="0"/>
            <a:r>
              <a:rPr lang="en-US" noProof="0"/>
              <a:t>Headline</a:t>
            </a:r>
            <a:r>
              <a:rPr lang="en-US"/>
              <a:t> Calibri Bold 16 pt</a:t>
            </a:r>
          </a:p>
          <a:p>
            <a:pPr lvl="1"/>
            <a:r>
              <a:rPr lang="en-US" noProof="0"/>
              <a:t>Text Calibri 16 pt</a:t>
            </a:r>
          </a:p>
          <a:p>
            <a:pPr lvl="2"/>
            <a:r>
              <a:rPr lang="en-US" noProof="0"/>
              <a:t>Text Calibri 16 pt</a:t>
            </a:r>
          </a:p>
          <a:p>
            <a:pPr lvl="3"/>
            <a:r>
              <a:rPr lang="en-US" noProof="0"/>
              <a:t>Text Calibri 16 pt</a:t>
            </a:r>
            <a:endParaRPr lang="en-US"/>
          </a:p>
        </p:txBody>
      </p:sp>
      <p:sp>
        <p:nvSpPr>
          <p:cNvPr id="4" name="Picture placeholder left" descr="Thematic image or video"/>
          <p:cNvSpPr>
            <a:spLocks noGrp="1"/>
          </p:cNvSpPr>
          <p:nvPr>
            <p:ph type="pic" sz="quarter" idx="18" hasCustomPrompt="1"/>
          </p:nvPr>
        </p:nvSpPr>
        <p:spPr>
          <a:xfrm>
            <a:off x="540000" y="3204000"/>
            <a:ext cx="3574800" cy="2354400"/>
          </a:xfrm>
          <a:noFill/>
        </p:spPr>
        <p:txBody>
          <a:bodyPr lIns="144000" tIns="108000" rIns="108000" bIns="144000"/>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b="1"/>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Insert picture or video.</a:t>
            </a:r>
            <a:endParaRPr lang="en-US" noProof="0"/>
          </a:p>
        </p:txBody>
      </p:sp>
      <p:sp>
        <p:nvSpPr>
          <p:cNvPr id="16" name="Content middle column">
            <a:extLst>
              <a:ext uri="{FF2B5EF4-FFF2-40B4-BE49-F238E27FC236}">
                <a16:creationId xmlns:a16="http://schemas.microsoft.com/office/drawing/2014/main" id="{A005602E-D4D7-400C-8402-35CFAA6A345E}"/>
              </a:ext>
            </a:extLst>
          </p:cNvPr>
          <p:cNvSpPr>
            <a:spLocks noGrp="1"/>
          </p:cNvSpPr>
          <p:nvPr>
            <p:ph sz="quarter" idx="24" hasCustomPrompt="1"/>
          </p:nvPr>
        </p:nvSpPr>
        <p:spPr>
          <a:xfrm>
            <a:off x="4297488" y="1623600"/>
            <a:ext cx="3574800" cy="1350000"/>
          </a:xfrm>
        </p:spPr>
        <p:txBody>
          <a:bodyPr/>
          <a:lstStyle>
            <a:lvl1pPr>
              <a:defRPr sz="1600"/>
            </a:lvl1pPr>
            <a:lvl2pPr>
              <a:defRPr sz="1600"/>
            </a:lvl2pPr>
            <a:lvl3pPr>
              <a:defRPr sz="1600"/>
            </a:lvl3pPr>
            <a:lvl4pPr>
              <a:defRPr sz="1600"/>
            </a:lvl4pPr>
            <a:lvl5pPr marL="0" indent="0">
              <a:buNone/>
              <a:defRPr sz="1400" b="1"/>
            </a:lvl5pPr>
            <a:lvl6pPr marL="0" indent="0">
              <a:buNone/>
              <a:defRPr sz="1400"/>
            </a:lvl6pPr>
            <a:lvl7pPr marL="144000" indent="-144000">
              <a:defRPr sz="1400"/>
            </a:lvl7pPr>
            <a:lvl8pPr marL="288000" indent="-144000">
              <a:defRPr sz="1400"/>
            </a:lvl8pPr>
            <a:lvl9pPr>
              <a:spcBef>
                <a:spcPts val="1200"/>
              </a:spcBef>
              <a:defRPr sz="1200"/>
            </a:lvl9pPr>
          </a:lstStyle>
          <a:p>
            <a:pPr lvl="0"/>
            <a:r>
              <a:rPr lang="en-US" noProof="0"/>
              <a:t>Headline</a:t>
            </a:r>
            <a:r>
              <a:rPr lang="en-US"/>
              <a:t> Calibri Bold 16 pt</a:t>
            </a:r>
          </a:p>
          <a:p>
            <a:pPr lvl="1"/>
            <a:r>
              <a:rPr lang="en-US" noProof="0"/>
              <a:t>Text Calibri 16 pt</a:t>
            </a:r>
          </a:p>
          <a:p>
            <a:pPr lvl="2"/>
            <a:r>
              <a:rPr lang="en-US" noProof="0"/>
              <a:t>Text Calibri 16 pt</a:t>
            </a:r>
          </a:p>
          <a:p>
            <a:pPr lvl="3"/>
            <a:r>
              <a:rPr lang="en-US" noProof="0"/>
              <a:t>Text Calibri 16 pt</a:t>
            </a:r>
            <a:endParaRPr lang="en-US"/>
          </a:p>
        </p:txBody>
      </p:sp>
      <p:sp>
        <p:nvSpPr>
          <p:cNvPr id="11" name="Picture placeholder middle" descr="Thematic image or video"/>
          <p:cNvSpPr>
            <a:spLocks noGrp="1"/>
          </p:cNvSpPr>
          <p:nvPr>
            <p:ph type="pic" sz="quarter" idx="19" hasCustomPrompt="1"/>
          </p:nvPr>
        </p:nvSpPr>
        <p:spPr>
          <a:xfrm>
            <a:off x="4295775" y="3204000"/>
            <a:ext cx="3574800" cy="2354400"/>
          </a:xfrm>
          <a:noFill/>
        </p:spPr>
        <p:txBody>
          <a:bodyPr lIns="144000" tIns="108000" rIns="108000" bIns="144000"/>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b="1"/>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Insert picture or video.</a:t>
            </a:r>
            <a:endParaRPr lang="en-US" noProof="0"/>
          </a:p>
        </p:txBody>
      </p:sp>
      <p:sp>
        <p:nvSpPr>
          <p:cNvPr id="18" name="Content right column">
            <a:extLst>
              <a:ext uri="{FF2B5EF4-FFF2-40B4-BE49-F238E27FC236}">
                <a16:creationId xmlns:a16="http://schemas.microsoft.com/office/drawing/2014/main" id="{CC72F373-4575-41D8-A962-8FD122BE5D94}"/>
              </a:ext>
            </a:extLst>
          </p:cNvPr>
          <p:cNvSpPr>
            <a:spLocks noGrp="1"/>
          </p:cNvSpPr>
          <p:nvPr>
            <p:ph sz="quarter" idx="25" hasCustomPrompt="1"/>
          </p:nvPr>
        </p:nvSpPr>
        <p:spPr>
          <a:xfrm>
            <a:off x="8054975" y="1623600"/>
            <a:ext cx="3574800" cy="1350000"/>
          </a:xfrm>
        </p:spPr>
        <p:txBody>
          <a:bodyPr/>
          <a:lstStyle>
            <a:lvl1pPr>
              <a:defRPr sz="1600"/>
            </a:lvl1pPr>
            <a:lvl2pPr>
              <a:defRPr sz="1600"/>
            </a:lvl2pPr>
            <a:lvl3pPr>
              <a:defRPr sz="1600"/>
            </a:lvl3pPr>
            <a:lvl4pPr>
              <a:defRPr sz="1600"/>
            </a:lvl4pPr>
            <a:lvl5pPr marL="0" indent="0">
              <a:buNone/>
              <a:defRPr sz="1400" b="1"/>
            </a:lvl5pPr>
            <a:lvl6pPr marL="0" indent="0">
              <a:buNone/>
              <a:defRPr sz="1400"/>
            </a:lvl6pPr>
            <a:lvl7pPr marL="144000" indent="-144000">
              <a:defRPr sz="1400"/>
            </a:lvl7pPr>
            <a:lvl8pPr marL="288000" indent="-144000">
              <a:defRPr sz="1400"/>
            </a:lvl8pPr>
            <a:lvl9pPr>
              <a:spcBef>
                <a:spcPts val="1200"/>
              </a:spcBef>
              <a:defRPr sz="1200"/>
            </a:lvl9pPr>
          </a:lstStyle>
          <a:p>
            <a:pPr lvl="0"/>
            <a:r>
              <a:rPr lang="en-US" noProof="0"/>
              <a:t>Headline</a:t>
            </a:r>
            <a:r>
              <a:rPr lang="en-US"/>
              <a:t> Calibri Bold 16 pt</a:t>
            </a:r>
          </a:p>
          <a:p>
            <a:pPr lvl="1"/>
            <a:r>
              <a:rPr lang="en-US" noProof="0"/>
              <a:t>Text Calibri 16 pt</a:t>
            </a:r>
          </a:p>
          <a:p>
            <a:pPr lvl="2"/>
            <a:r>
              <a:rPr lang="en-US" noProof="0"/>
              <a:t>Text Calibri 16 pt</a:t>
            </a:r>
          </a:p>
          <a:p>
            <a:pPr lvl="3"/>
            <a:r>
              <a:rPr lang="en-US" noProof="0"/>
              <a:t>Text Calibri 16 pt</a:t>
            </a:r>
            <a:endParaRPr lang="en-US"/>
          </a:p>
        </p:txBody>
      </p:sp>
      <p:sp>
        <p:nvSpPr>
          <p:cNvPr id="12" name="Picture placeholder right" descr="Thematic image or video"/>
          <p:cNvSpPr>
            <a:spLocks noGrp="1"/>
          </p:cNvSpPr>
          <p:nvPr>
            <p:ph type="pic" sz="quarter" idx="20" hasCustomPrompt="1"/>
          </p:nvPr>
        </p:nvSpPr>
        <p:spPr>
          <a:xfrm>
            <a:off x="8054975" y="3204000"/>
            <a:ext cx="3574800" cy="2354400"/>
          </a:xfrm>
          <a:noFill/>
        </p:spPr>
        <p:txBody>
          <a:bodyPr lIns="144000" tIns="108000" rIns="108000" bIns="144000"/>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b="1"/>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Insert picture or video.</a:t>
            </a:r>
            <a:endParaRPr lang="en-US" noProof="0"/>
          </a:p>
        </p:txBody>
      </p:sp>
      <p:sp>
        <p:nvSpPr>
          <p:cNvPr id="19" name="Footnote">
            <a:extLst>
              <a:ext uri="{C183D7F6-B498-43B3-948B-1728B52AA6E4}">
                <adec:decorative xmlns:adec="http://schemas.microsoft.com/office/drawing/2017/decorative" val="1"/>
              </a:ext>
            </a:extLst>
          </p:cNvPr>
          <p:cNvSpPr>
            <a:spLocks noGrp="1"/>
          </p:cNvSpPr>
          <p:nvPr>
            <p:ph type="body" sz="quarter" idx="15" hasCustomPrompt="1"/>
          </p:nvPr>
        </p:nvSpPr>
        <p:spPr>
          <a:xfrm>
            <a:off x="540000" y="6297348"/>
            <a:ext cx="4510800" cy="360000"/>
          </a:xfrm>
        </p:spPr>
        <p:txBody>
          <a:bodyPr anchor="b" anchorCtr="0">
            <a:noAutofit/>
          </a:bodyPr>
          <a:lstStyle>
            <a:lvl1pPr>
              <a:lnSpc>
                <a:spcPct val="100000"/>
              </a:lnSpc>
              <a:defRPr sz="1000" b="0"/>
            </a:lvl1pPr>
          </a:lstStyle>
          <a:p>
            <a:r>
              <a:rPr lang="en-US"/>
              <a:t>Click to add footnote</a:t>
            </a:r>
            <a:br>
              <a:rPr lang="en-US"/>
            </a:br>
            <a:r>
              <a:rPr lang="en-US"/>
              <a:t>second line</a:t>
            </a:r>
          </a:p>
        </p:txBody>
      </p:sp>
      <p:pic>
        <p:nvPicPr>
          <p:cNvPr id="8" name="Siemens Healthineers Logo">
            <a:extLst>
              <a:ext uri="{FF2B5EF4-FFF2-40B4-BE49-F238E27FC236}">
                <a16:creationId xmlns:a16="http://schemas.microsoft.com/office/drawing/2014/main" id="{80A1A17F-12E0-DDB1-12BB-B2D7AB4A4B43}"/>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userDrawn="1"/>
        </p:nvPicPr>
        <p:blipFill>
          <a:blip>
            <a:extLst>
              <a:ext uri="{96DAC541-7B7A-43D3-8B79-37D633B846F1}">
                <asvg:svgBlip xmlns:asvg="http://schemas.microsoft.com/office/drawing/2016/SVG/main" r:embed="rId2"/>
              </a:ext>
            </a:extLst>
          </a:blip>
          <a:srcRect/>
          <a:stretch/>
        </p:blipFill>
        <p:spPr bwMode="black">
          <a:xfrm>
            <a:off x="10440000" y="281267"/>
            <a:ext cx="1440000" cy="338400"/>
          </a:xfrm>
          <a:prstGeom prst="rect">
            <a:avLst/>
          </a:prstGeom>
        </p:spPr>
      </p:pic>
      <p:sp>
        <p:nvSpPr>
          <p:cNvPr id="3" name="Date Placeholder 2">
            <a:extLst>
              <a:ext uri="{FF2B5EF4-FFF2-40B4-BE49-F238E27FC236}">
                <a16:creationId xmlns:a16="http://schemas.microsoft.com/office/drawing/2014/main" id="{CBF184D7-24DA-683B-DA52-6E88257F83A4}"/>
              </a:ext>
              <a:ext uri="{C183D7F6-B498-43B3-948B-1728B52AA6E4}">
                <adec:decorative xmlns:adec="http://schemas.microsoft.com/office/drawing/2017/decorative" val="1"/>
              </a:ext>
            </a:extLst>
          </p:cNvPr>
          <p:cNvSpPr>
            <a:spLocks noGrp="1"/>
          </p:cNvSpPr>
          <p:nvPr>
            <p:ph type="dt" sz="half" idx="26"/>
          </p:nvPr>
        </p:nvSpPr>
        <p:spPr/>
        <p:txBody>
          <a:bodyPr/>
          <a:lstStyle/>
          <a:p>
            <a:pPr algn="r"/>
            <a:r>
              <a:rPr lang="de-DE"/>
              <a:t>Restricted © Siemens Healthineers</a:t>
            </a:r>
            <a:endParaRPr lang="en-US"/>
          </a:p>
        </p:txBody>
      </p:sp>
      <p:sp>
        <p:nvSpPr>
          <p:cNvPr id="5" name="Footer Placeholder 4">
            <a:extLst>
              <a:ext uri="{FF2B5EF4-FFF2-40B4-BE49-F238E27FC236}">
                <a16:creationId xmlns:a16="http://schemas.microsoft.com/office/drawing/2014/main" id="{1E2E1E53-30D6-9D4F-D7EF-B6490FBF9860}"/>
              </a:ext>
              <a:ext uri="{C183D7F6-B498-43B3-948B-1728B52AA6E4}">
                <adec:decorative xmlns:adec="http://schemas.microsoft.com/office/drawing/2017/decorative" val="1"/>
              </a:ext>
            </a:extLst>
          </p:cNvPr>
          <p:cNvSpPr>
            <a:spLocks noGrp="1"/>
          </p:cNvSpPr>
          <p:nvPr>
            <p:ph type="ftr" sz="quarter" idx="27"/>
          </p:nvPr>
        </p:nvSpPr>
        <p:spPr/>
        <p:txBody>
          <a:bodyPr/>
          <a:lstStyle/>
          <a:p>
            <a:r>
              <a:rPr lang="en-US"/>
              <a:t>Author | Department</a:t>
            </a:r>
          </a:p>
        </p:txBody>
      </p:sp>
      <p:sp>
        <p:nvSpPr>
          <p:cNvPr id="6" name="Slide Number Placeholder 5">
            <a:extLst>
              <a:ext uri="{FF2B5EF4-FFF2-40B4-BE49-F238E27FC236}">
                <a16:creationId xmlns:a16="http://schemas.microsoft.com/office/drawing/2014/main" id="{7A2E198A-7724-F3C9-A5A6-7FBC17DDB39A}"/>
              </a:ext>
              <a:ext uri="{C183D7F6-B498-43B3-948B-1728B52AA6E4}">
                <adec:decorative xmlns:adec="http://schemas.microsoft.com/office/drawing/2017/decorative" val="1"/>
              </a:ext>
            </a:extLst>
          </p:cNvPr>
          <p:cNvSpPr>
            <a:spLocks noGrp="1"/>
          </p:cNvSpPr>
          <p:nvPr>
            <p:ph type="sldNum" sz="quarter" idx="28"/>
          </p:nvPr>
        </p:nvSpPr>
        <p:spPr/>
        <p:txBody>
          <a:bodyPr/>
          <a:lstStyle/>
          <a:p>
            <a:fld id="{42B424FB-C8CA-40D0-9E9F-83B6197CB6E7}" type="slidenum">
              <a:rPr lang="en-US" smtClean="0"/>
              <a:pPr/>
              <a:t>‹#›</a:t>
            </a:fld>
            <a:endParaRPr lang="en-US" b="1"/>
          </a:p>
        </p:txBody>
      </p:sp>
    </p:spTree>
    <p:extLst>
      <p:ext uri="{BB962C8B-B14F-4D97-AF65-F5344CB8AC3E}">
        <p14:creationId xmlns:p14="http://schemas.microsoft.com/office/powerpoint/2010/main" val="179673954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Diagram left Black">
    <p:bg>
      <p:bgRef idx="1001">
        <a:schemeClr val="bg1"/>
      </p:bgRef>
    </p:bg>
    <p:spTree>
      <p:nvGrpSpPr>
        <p:cNvPr id="1" name=""/>
        <p:cNvGrpSpPr/>
        <p:nvPr/>
      </p:nvGrpSpPr>
      <p:grpSpPr>
        <a:xfrm>
          <a:off x="0" y="0"/>
          <a:ext cx="0" cy="0"/>
          <a:chOff x="0" y="0"/>
          <a:chExt cx="0" cy="0"/>
        </a:xfrm>
      </p:grpSpPr>
      <p:sp>
        <p:nvSpPr>
          <p:cNvPr id="5" name="Headline">
            <a:extLst>
              <a:ext uri="{FF2B5EF4-FFF2-40B4-BE49-F238E27FC236}">
                <a16:creationId xmlns:a16="http://schemas.microsoft.com/office/drawing/2014/main" id="{2D8647B7-A4ED-1A46-91F6-F368D0B69CA3}"/>
              </a:ext>
            </a:extLst>
          </p:cNvPr>
          <p:cNvSpPr>
            <a:spLocks noGrp="1"/>
          </p:cNvSpPr>
          <p:nvPr>
            <p:ph type="title" hasCustomPrompt="1"/>
          </p:nvPr>
        </p:nvSpPr>
        <p:spPr/>
        <p:txBody>
          <a:bodyPr/>
          <a:lstStyle>
            <a:lvl1pPr>
              <a:defRPr>
                <a:solidFill>
                  <a:schemeClr val="tx2"/>
                </a:solidFill>
              </a:defRPr>
            </a:lvl1pPr>
          </a:lstStyle>
          <a:p>
            <a:r>
              <a:rPr lang="en-US" noProof="0"/>
              <a:t>Title SH-Bree-Headline 27 pt</a:t>
            </a:r>
            <a:br>
              <a:rPr lang="en-US" noProof="0"/>
            </a:br>
            <a:r>
              <a:rPr lang="en-US" noProof="0"/>
              <a:t>Optionally switch to white for second line</a:t>
            </a:r>
            <a:endParaRPr lang="en-US"/>
          </a:p>
        </p:txBody>
      </p:sp>
      <p:pic>
        <p:nvPicPr>
          <p:cNvPr id="11" name="Siemens Healthineers Logo">
            <a:extLst>
              <a:ext uri="{FF2B5EF4-FFF2-40B4-BE49-F238E27FC236}">
                <a16:creationId xmlns:a16="http://schemas.microsoft.com/office/drawing/2014/main" id="{4FF301D0-8574-4498-B79C-65453E28753F}"/>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userDrawn="1"/>
        </p:nvPicPr>
        <p:blipFill>
          <a:blip>
            <a:extLst>
              <a:ext uri="{96DAC541-7B7A-43D3-8B79-37D633B846F1}">
                <asvg:svgBlip xmlns:asvg="http://schemas.microsoft.com/office/drawing/2016/SVG/main" r:embed="rId2"/>
              </a:ext>
            </a:extLst>
          </a:blip>
          <a:srcRect/>
          <a:stretch/>
        </p:blipFill>
        <p:spPr bwMode="black">
          <a:xfrm>
            <a:off x="10440000" y="281267"/>
            <a:ext cx="1440000" cy="338400"/>
          </a:xfrm>
          <a:prstGeom prst="rect">
            <a:avLst/>
          </a:prstGeom>
        </p:spPr>
      </p:pic>
      <p:sp>
        <p:nvSpPr>
          <p:cNvPr id="6" name="Diagram"/>
          <p:cNvSpPr>
            <a:spLocks noGrp="1"/>
          </p:cNvSpPr>
          <p:nvPr>
            <p:ph type="chart" sz="quarter" idx="18" hasCustomPrompt="1"/>
          </p:nvPr>
        </p:nvSpPr>
        <p:spPr>
          <a:xfrm>
            <a:off x="0" y="1623600"/>
            <a:ext cx="6000750" cy="4572000"/>
          </a:xfrm>
        </p:spPr>
        <p:txBody>
          <a:bodyPr lIns="180000" tIns="180000" rIns="180000" bIns="180000"/>
          <a:lstStyle>
            <a:lvl1pPr>
              <a:defRPr b="1"/>
            </a:lvl1pPr>
          </a:lstStyle>
          <a:p>
            <a:r>
              <a:rPr lang="en-US" noProof="0"/>
              <a:t>Add a diagram.</a:t>
            </a:r>
          </a:p>
        </p:txBody>
      </p:sp>
      <p:sp>
        <p:nvSpPr>
          <p:cNvPr id="19" name="Footnote">
            <a:extLst>
              <a:ext uri="{C183D7F6-B498-43B3-948B-1728B52AA6E4}">
                <adec:decorative xmlns:adec="http://schemas.microsoft.com/office/drawing/2017/decorative" val="1"/>
              </a:ext>
            </a:extLst>
          </p:cNvPr>
          <p:cNvSpPr>
            <a:spLocks noGrp="1"/>
          </p:cNvSpPr>
          <p:nvPr>
            <p:ph type="body" sz="quarter" idx="15" hasCustomPrompt="1"/>
          </p:nvPr>
        </p:nvSpPr>
        <p:spPr>
          <a:xfrm>
            <a:off x="540000" y="6297348"/>
            <a:ext cx="4510800" cy="360000"/>
          </a:xfrm>
        </p:spPr>
        <p:txBody>
          <a:bodyPr anchor="b" anchorCtr="0">
            <a:noAutofit/>
          </a:bodyPr>
          <a:lstStyle>
            <a:lvl1pPr>
              <a:lnSpc>
                <a:spcPct val="100000"/>
              </a:lnSpc>
              <a:defRPr sz="1000" b="0"/>
            </a:lvl1pPr>
          </a:lstStyle>
          <a:p>
            <a:r>
              <a:rPr lang="en-US"/>
              <a:t>Click to add footnote</a:t>
            </a:r>
            <a:br>
              <a:rPr lang="en-US"/>
            </a:br>
            <a:r>
              <a:rPr lang="en-US"/>
              <a:t>second line</a:t>
            </a:r>
          </a:p>
        </p:txBody>
      </p:sp>
      <p:sp>
        <p:nvSpPr>
          <p:cNvPr id="7" name="Content">
            <a:extLst>
              <a:ext uri="{FF2B5EF4-FFF2-40B4-BE49-F238E27FC236}">
                <a16:creationId xmlns:a16="http://schemas.microsoft.com/office/drawing/2014/main" id="{2BF4AC8F-F597-45E5-8DEC-DEB931D9DAF0}"/>
              </a:ext>
            </a:extLst>
          </p:cNvPr>
          <p:cNvSpPr>
            <a:spLocks noGrp="1"/>
          </p:cNvSpPr>
          <p:nvPr>
            <p:ph sz="quarter" idx="20" hasCustomPrompt="1"/>
          </p:nvPr>
        </p:nvSpPr>
        <p:spPr>
          <a:xfrm>
            <a:off x="6572249" y="1623600"/>
            <a:ext cx="5058000" cy="4570739"/>
          </a:xfrm>
        </p:spPr>
        <p:txBody>
          <a:bodyPr/>
          <a:lstStyle>
            <a:lvl1pPr>
              <a:spcBef>
                <a:spcPts val="0"/>
              </a:spcBef>
              <a:spcAft>
                <a:spcPts val="0"/>
              </a:spcAft>
              <a:defRPr sz="1600"/>
            </a:lvl1pPr>
            <a:lvl2pPr>
              <a:defRPr sz="1600"/>
            </a:lvl2pPr>
            <a:lvl3pPr>
              <a:buClr>
                <a:schemeClr val="tx2"/>
              </a:buClr>
              <a:defRPr sz="1600"/>
            </a:lvl3pPr>
            <a:lvl4pPr>
              <a:buClr>
                <a:schemeClr val="tx2"/>
              </a:buClr>
              <a:defRPr sz="1600"/>
            </a:lvl4pPr>
            <a:lvl5pPr>
              <a:buClr>
                <a:schemeClr val="tx2"/>
              </a:buClr>
              <a:defRPr sz="1600"/>
            </a:lvl5pPr>
            <a:lvl6pPr>
              <a:buClr>
                <a:schemeClr val="tx2"/>
              </a:buClr>
              <a:defRPr sz="1600"/>
            </a:lvl6pPr>
            <a:lvl7pPr>
              <a:buClr>
                <a:schemeClr val="tx2"/>
              </a:buClr>
              <a:defRPr sz="1600"/>
            </a:lvl7pPr>
            <a:lvl8pPr>
              <a:buClr>
                <a:schemeClr val="tx2"/>
              </a:buClr>
              <a:defRPr sz="1600"/>
            </a:lvl8pPr>
            <a:lvl9pPr>
              <a:spcBef>
                <a:spcPts val="1200"/>
              </a:spcBef>
              <a:defRPr sz="1200"/>
            </a:lvl9pPr>
          </a:lstStyle>
          <a:p>
            <a:pPr lvl="0"/>
            <a:r>
              <a:rPr lang="en-US" noProof="0"/>
              <a:t>Headline Calibri Bold 16 pt</a:t>
            </a:r>
          </a:p>
          <a:p>
            <a:pPr lvl="1"/>
            <a:r>
              <a:rPr lang="en-US" noProof="0"/>
              <a:t>Text Calibri 16 pt</a:t>
            </a:r>
          </a:p>
          <a:p>
            <a:pPr lvl="2"/>
            <a:r>
              <a:rPr lang="en-US" noProof="0"/>
              <a:t>Text Calibri 16 pt</a:t>
            </a:r>
          </a:p>
          <a:p>
            <a:pPr lvl="3"/>
            <a:r>
              <a:rPr lang="en-US" noProof="0"/>
              <a:t>Text Calibri 16 pt</a:t>
            </a:r>
          </a:p>
          <a:p>
            <a:pPr lvl="4"/>
            <a:r>
              <a:rPr lang="en-US" noProof="0"/>
              <a:t>Text Calibri 16 pt</a:t>
            </a:r>
          </a:p>
          <a:p>
            <a:pPr lvl="5"/>
            <a:r>
              <a:rPr lang="en-US" noProof="0"/>
              <a:t>Text Calibri 16 pt</a:t>
            </a:r>
          </a:p>
          <a:p>
            <a:pPr lvl="6"/>
            <a:r>
              <a:rPr lang="en-US" noProof="0"/>
              <a:t>Text Calibri 16 pt</a:t>
            </a:r>
          </a:p>
          <a:p>
            <a:pPr lvl="7"/>
            <a:r>
              <a:rPr lang="en-US" noProof="0"/>
              <a:t>Text Calibri 16 pt</a:t>
            </a:r>
          </a:p>
          <a:p>
            <a:pPr lvl="8"/>
            <a:r>
              <a:rPr lang="en-US" noProof="0"/>
              <a:t>Text Calibri 12 pt</a:t>
            </a:r>
          </a:p>
        </p:txBody>
      </p:sp>
      <p:cxnSp>
        <p:nvCxnSpPr>
          <p:cNvPr id="8" name="Straight Connector 7">
            <a:extLst>
              <a:ext uri="{FF2B5EF4-FFF2-40B4-BE49-F238E27FC236}">
                <a16:creationId xmlns:a16="http://schemas.microsoft.com/office/drawing/2014/main" id="{D03D0365-C755-5F09-F838-BA3783B92DD3}"/>
              </a:ext>
              <a:ext uri="{C183D7F6-B498-43B3-948B-1728B52AA6E4}">
                <adec:decorative xmlns:adec="http://schemas.microsoft.com/office/drawing/2017/decorative" val="1"/>
              </a:ext>
            </a:extLst>
          </p:cNvPr>
          <p:cNvCxnSpPr>
            <a:cxnSpLocks/>
          </p:cNvCxnSpPr>
          <p:nvPr userDrawn="1"/>
        </p:nvCxnSpPr>
        <p:spPr>
          <a:xfrm>
            <a:off x="6175375" y="1632871"/>
            <a:ext cx="0" cy="4562729"/>
          </a:xfrm>
          <a:prstGeom prst="line">
            <a:avLst/>
          </a:prstGeom>
          <a:ln w="6350" cap="rnd">
            <a:solidFill>
              <a:schemeClr val="accent6"/>
            </a:solidFill>
            <a:prstDash val="solid"/>
          </a:ln>
        </p:spPr>
        <p:style>
          <a:lnRef idx="1">
            <a:schemeClr val="accent1"/>
          </a:lnRef>
          <a:fillRef idx="0">
            <a:schemeClr val="accent1"/>
          </a:fillRef>
          <a:effectRef idx="0">
            <a:schemeClr val="accent1"/>
          </a:effectRef>
          <a:fontRef idx="minor">
            <a:schemeClr val="tx1"/>
          </a:fontRef>
        </p:style>
      </p:cxnSp>
      <p:sp>
        <p:nvSpPr>
          <p:cNvPr id="3" name="Date Placeholder 2">
            <a:extLst>
              <a:ext uri="{FF2B5EF4-FFF2-40B4-BE49-F238E27FC236}">
                <a16:creationId xmlns:a16="http://schemas.microsoft.com/office/drawing/2014/main" id="{D2B9F364-61EA-BE1A-DEDE-351541B66017}"/>
              </a:ext>
              <a:ext uri="{C183D7F6-B498-43B3-948B-1728B52AA6E4}">
                <adec:decorative xmlns:adec="http://schemas.microsoft.com/office/drawing/2017/decorative" val="1"/>
              </a:ext>
            </a:extLst>
          </p:cNvPr>
          <p:cNvSpPr>
            <a:spLocks noGrp="1"/>
          </p:cNvSpPr>
          <p:nvPr>
            <p:ph type="dt" sz="half" idx="21"/>
          </p:nvPr>
        </p:nvSpPr>
        <p:spPr/>
        <p:txBody>
          <a:bodyPr/>
          <a:lstStyle/>
          <a:p>
            <a:pPr algn="r"/>
            <a:r>
              <a:rPr lang="de-DE"/>
              <a:t>Restricted © Siemens Healthineers</a:t>
            </a:r>
            <a:endParaRPr lang="en-US"/>
          </a:p>
        </p:txBody>
      </p:sp>
      <p:sp>
        <p:nvSpPr>
          <p:cNvPr id="4" name="Footer Placeholder 3">
            <a:extLst>
              <a:ext uri="{FF2B5EF4-FFF2-40B4-BE49-F238E27FC236}">
                <a16:creationId xmlns:a16="http://schemas.microsoft.com/office/drawing/2014/main" id="{7D64706A-0A67-E8AE-1434-45BB4BEB9A47}"/>
              </a:ext>
              <a:ext uri="{C183D7F6-B498-43B3-948B-1728B52AA6E4}">
                <adec:decorative xmlns:adec="http://schemas.microsoft.com/office/drawing/2017/decorative" val="1"/>
              </a:ext>
            </a:extLst>
          </p:cNvPr>
          <p:cNvSpPr>
            <a:spLocks noGrp="1"/>
          </p:cNvSpPr>
          <p:nvPr>
            <p:ph type="ftr" sz="quarter" idx="22"/>
          </p:nvPr>
        </p:nvSpPr>
        <p:spPr/>
        <p:txBody>
          <a:bodyPr/>
          <a:lstStyle/>
          <a:p>
            <a:r>
              <a:rPr lang="en-US"/>
              <a:t>Author | Department</a:t>
            </a:r>
          </a:p>
        </p:txBody>
      </p:sp>
      <p:sp>
        <p:nvSpPr>
          <p:cNvPr id="10" name="Slide Number Placeholder 9">
            <a:extLst>
              <a:ext uri="{FF2B5EF4-FFF2-40B4-BE49-F238E27FC236}">
                <a16:creationId xmlns:a16="http://schemas.microsoft.com/office/drawing/2014/main" id="{6A05C836-B85B-2976-B54D-6D9E4B8C69D1}"/>
              </a:ext>
              <a:ext uri="{C183D7F6-B498-43B3-948B-1728B52AA6E4}">
                <adec:decorative xmlns:adec="http://schemas.microsoft.com/office/drawing/2017/decorative" val="1"/>
              </a:ext>
            </a:extLst>
          </p:cNvPr>
          <p:cNvSpPr>
            <a:spLocks noGrp="1"/>
          </p:cNvSpPr>
          <p:nvPr>
            <p:ph type="sldNum" sz="quarter" idx="23"/>
          </p:nvPr>
        </p:nvSpPr>
        <p:spPr/>
        <p:txBody>
          <a:bodyPr/>
          <a:lstStyle/>
          <a:p>
            <a:fld id="{42B424FB-C8CA-40D0-9E9F-83B6197CB6E7}" type="slidenum">
              <a:rPr lang="en-US" smtClean="0"/>
              <a:pPr/>
              <a:t>‹#›</a:t>
            </a:fld>
            <a:endParaRPr lang="en-US" b="1"/>
          </a:p>
        </p:txBody>
      </p:sp>
    </p:spTree>
    <p:extLst>
      <p:ext uri="{BB962C8B-B14F-4D97-AF65-F5344CB8AC3E}">
        <p14:creationId xmlns:p14="http://schemas.microsoft.com/office/powerpoint/2010/main" val="1731165354"/>
      </p:ext>
    </p:extLst>
  </p:cSld>
  <p:clrMapOvr>
    <a:overrideClrMapping bg1="dk1" tx1="lt1" bg2="dk2" tx2="lt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Diagram left">
    <p:spTree>
      <p:nvGrpSpPr>
        <p:cNvPr id="1" name=""/>
        <p:cNvGrpSpPr/>
        <p:nvPr/>
      </p:nvGrpSpPr>
      <p:grpSpPr>
        <a:xfrm>
          <a:off x="0" y="0"/>
          <a:ext cx="0" cy="0"/>
          <a:chOff x="0" y="0"/>
          <a:chExt cx="0" cy="0"/>
        </a:xfrm>
      </p:grpSpPr>
      <p:sp>
        <p:nvSpPr>
          <p:cNvPr id="5" name="Headline">
            <a:extLst>
              <a:ext uri="{FF2B5EF4-FFF2-40B4-BE49-F238E27FC236}">
                <a16:creationId xmlns:a16="http://schemas.microsoft.com/office/drawing/2014/main" id="{2D8647B7-A4ED-1A46-91F6-F368D0B69CA3}"/>
              </a:ext>
            </a:extLst>
          </p:cNvPr>
          <p:cNvSpPr>
            <a:spLocks noGrp="1"/>
          </p:cNvSpPr>
          <p:nvPr>
            <p:ph type="title" hasCustomPrompt="1"/>
          </p:nvPr>
        </p:nvSpPr>
        <p:spPr/>
        <p:txBody>
          <a:bodyPr/>
          <a:lstStyle>
            <a:lvl1pPr>
              <a:defRPr/>
            </a:lvl1pPr>
          </a:lstStyle>
          <a:p>
            <a:r>
              <a:rPr lang="en-US" noProof="0"/>
              <a:t>Title SH-Bree-Headline 27 pt</a:t>
            </a:r>
            <a:br>
              <a:rPr lang="en-US" noProof="0"/>
            </a:br>
            <a:r>
              <a:rPr lang="en-US" noProof="0"/>
              <a:t>Optionally switch to black for second line</a:t>
            </a:r>
            <a:endParaRPr lang="en-US"/>
          </a:p>
        </p:txBody>
      </p:sp>
      <p:pic>
        <p:nvPicPr>
          <p:cNvPr id="11" name="Siemens Healthineers Logo">
            <a:extLst>
              <a:ext uri="{FF2B5EF4-FFF2-40B4-BE49-F238E27FC236}">
                <a16:creationId xmlns:a16="http://schemas.microsoft.com/office/drawing/2014/main" id="{1C1B87C9-943C-03A4-E0BE-ADC0FF9A52A8}"/>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userDrawn="1"/>
        </p:nvPicPr>
        <p:blipFill>
          <a:blip>
            <a:extLst>
              <a:ext uri="{96DAC541-7B7A-43D3-8B79-37D633B846F1}">
                <asvg:svgBlip xmlns:asvg="http://schemas.microsoft.com/office/drawing/2016/SVG/main" r:embed="rId2"/>
              </a:ext>
            </a:extLst>
          </a:blip>
          <a:srcRect/>
          <a:stretch/>
        </p:blipFill>
        <p:spPr bwMode="black">
          <a:xfrm>
            <a:off x="10440000" y="281267"/>
            <a:ext cx="1440000" cy="338400"/>
          </a:xfrm>
          <a:prstGeom prst="rect">
            <a:avLst/>
          </a:prstGeom>
        </p:spPr>
      </p:pic>
      <p:sp>
        <p:nvSpPr>
          <p:cNvPr id="6" name="Diagram"/>
          <p:cNvSpPr>
            <a:spLocks noGrp="1"/>
          </p:cNvSpPr>
          <p:nvPr>
            <p:ph type="chart" sz="quarter" idx="18" hasCustomPrompt="1"/>
          </p:nvPr>
        </p:nvSpPr>
        <p:spPr>
          <a:xfrm>
            <a:off x="0" y="1623600"/>
            <a:ext cx="6000750" cy="4572000"/>
          </a:xfrm>
        </p:spPr>
        <p:txBody>
          <a:bodyPr lIns="180000" tIns="180000" rIns="180000" bIns="180000"/>
          <a:lstStyle>
            <a:lvl1pPr>
              <a:defRPr b="1"/>
            </a:lvl1pPr>
          </a:lstStyle>
          <a:p>
            <a:r>
              <a:rPr lang="en-US" noProof="0"/>
              <a:t>Add a diagram.</a:t>
            </a:r>
          </a:p>
        </p:txBody>
      </p:sp>
      <p:sp>
        <p:nvSpPr>
          <p:cNvPr id="19" name="Footnote">
            <a:extLst>
              <a:ext uri="{C183D7F6-B498-43B3-948B-1728B52AA6E4}">
                <adec:decorative xmlns:adec="http://schemas.microsoft.com/office/drawing/2017/decorative" val="1"/>
              </a:ext>
            </a:extLst>
          </p:cNvPr>
          <p:cNvSpPr>
            <a:spLocks noGrp="1"/>
          </p:cNvSpPr>
          <p:nvPr>
            <p:ph type="body" sz="quarter" idx="15" hasCustomPrompt="1"/>
          </p:nvPr>
        </p:nvSpPr>
        <p:spPr>
          <a:xfrm>
            <a:off x="540000" y="6297348"/>
            <a:ext cx="4510800" cy="360000"/>
          </a:xfrm>
        </p:spPr>
        <p:txBody>
          <a:bodyPr anchor="b" anchorCtr="0">
            <a:noAutofit/>
          </a:bodyPr>
          <a:lstStyle>
            <a:lvl1pPr>
              <a:lnSpc>
                <a:spcPct val="100000"/>
              </a:lnSpc>
              <a:defRPr sz="1000" b="0"/>
            </a:lvl1pPr>
          </a:lstStyle>
          <a:p>
            <a:r>
              <a:rPr lang="en-US"/>
              <a:t>Click to add footnote</a:t>
            </a:r>
            <a:br>
              <a:rPr lang="en-US"/>
            </a:br>
            <a:r>
              <a:rPr lang="en-US"/>
              <a:t>second line</a:t>
            </a:r>
          </a:p>
        </p:txBody>
      </p:sp>
      <p:sp>
        <p:nvSpPr>
          <p:cNvPr id="7" name="Content">
            <a:extLst>
              <a:ext uri="{FF2B5EF4-FFF2-40B4-BE49-F238E27FC236}">
                <a16:creationId xmlns:a16="http://schemas.microsoft.com/office/drawing/2014/main" id="{2BF4AC8F-F597-45E5-8DEC-DEB931D9DAF0}"/>
              </a:ext>
            </a:extLst>
          </p:cNvPr>
          <p:cNvSpPr>
            <a:spLocks noGrp="1"/>
          </p:cNvSpPr>
          <p:nvPr>
            <p:ph sz="quarter" idx="20" hasCustomPrompt="1"/>
          </p:nvPr>
        </p:nvSpPr>
        <p:spPr>
          <a:xfrm>
            <a:off x="6572249" y="1623600"/>
            <a:ext cx="5058000" cy="4570739"/>
          </a:xfrm>
        </p:spPr>
        <p:txBody>
          <a:bodyPr/>
          <a:lstStyle>
            <a:lvl1pPr>
              <a:spcBef>
                <a:spcPts val="0"/>
              </a:spcBef>
              <a:spcAft>
                <a:spcPts val="0"/>
              </a:spcAft>
              <a:defRPr sz="1600"/>
            </a:lvl1pPr>
            <a:lvl2pPr>
              <a:defRPr sz="1600"/>
            </a:lvl2pPr>
            <a:lvl3pPr>
              <a:buClr>
                <a:schemeClr val="bg2"/>
              </a:buClr>
              <a:defRPr sz="1600"/>
            </a:lvl3pPr>
            <a:lvl4pPr>
              <a:buClr>
                <a:schemeClr val="bg2"/>
              </a:buClr>
              <a:defRPr sz="1600"/>
            </a:lvl4pPr>
            <a:lvl5pPr>
              <a:buClr>
                <a:schemeClr val="bg2"/>
              </a:buClr>
              <a:defRPr sz="1600"/>
            </a:lvl5pPr>
            <a:lvl6pPr>
              <a:buClr>
                <a:schemeClr val="bg2"/>
              </a:buClr>
              <a:defRPr sz="1600"/>
            </a:lvl6pPr>
            <a:lvl7pPr>
              <a:buClr>
                <a:schemeClr val="bg2"/>
              </a:buClr>
              <a:defRPr sz="1600"/>
            </a:lvl7pPr>
            <a:lvl8pPr>
              <a:buClr>
                <a:schemeClr val="bg2"/>
              </a:buClr>
              <a:defRPr sz="1600"/>
            </a:lvl8pPr>
            <a:lvl9pPr>
              <a:spcBef>
                <a:spcPts val="1200"/>
              </a:spcBef>
              <a:defRPr sz="1200"/>
            </a:lvl9pPr>
          </a:lstStyle>
          <a:p>
            <a:pPr lvl="0"/>
            <a:r>
              <a:rPr lang="en-US" noProof="0"/>
              <a:t>Headline Calibri Bold 16 pt</a:t>
            </a:r>
          </a:p>
          <a:p>
            <a:pPr lvl="1"/>
            <a:r>
              <a:rPr lang="en-US" noProof="0"/>
              <a:t>Text Calibri 16 pt</a:t>
            </a:r>
          </a:p>
          <a:p>
            <a:pPr lvl="2"/>
            <a:r>
              <a:rPr lang="en-US" noProof="0"/>
              <a:t>Text Calibri 16 pt</a:t>
            </a:r>
          </a:p>
          <a:p>
            <a:pPr lvl="3"/>
            <a:r>
              <a:rPr lang="en-US" noProof="0"/>
              <a:t>Text Calibri 16 pt</a:t>
            </a:r>
          </a:p>
          <a:p>
            <a:pPr lvl="4"/>
            <a:r>
              <a:rPr lang="en-US" noProof="0"/>
              <a:t>Text Calibri 16 pt</a:t>
            </a:r>
          </a:p>
          <a:p>
            <a:pPr lvl="5"/>
            <a:r>
              <a:rPr lang="en-US" noProof="0"/>
              <a:t>Text Calibri 16 pt</a:t>
            </a:r>
          </a:p>
          <a:p>
            <a:pPr lvl="6"/>
            <a:r>
              <a:rPr lang="en-US" noProof="0"/>
              <a:t>Text Calibri 16 pt</a:t>
            </a:r>
          </a:p>
          <a:p>
            <a:pPr lvl="7"/>
            <a:r>
              <a:rPr lang="en-US" noProof="0"/>
              <a:t>Text Calibri 16 pt</a:t>
            </a:r>
          </a:p>
          <a:p>
            <a:pPr lvl="8"/>
            <a:r>
              <a:rPr lang="en-US" noProof="0"/>
              <a:t>Text Calibri 12 pt</a:t>
            </a:r>
          </a:p>
        </p:txBody>
      </p:sp>
      <p:cxnSp>
        <p:nvCxnSpPr>
          <p:cNvPr id="8" name="Straight Connector 7">
            <a:extLst>
              <a:ext uri="{FF2B5EF4-FFF2-40B4-BE49-F238E27FC236}">
                <a16:creationId xmlns:a16="http://schemas.microsoft.com/office/drawing/2014/main" id="{D03D0365-C755-5F09-F838-BA3783B92DD3}"/>
              </a:ext>
              <a:ext uri="{C183D7F6-B498-43B3-948B-1728B52AA6E4}">
                <adec:decorative xmlns:adec="http://schemas.microsoft.com/office/drawing/2017/decorative" val="1"/>
              </a:ext>
            </a:extLst>
          </p:cNvPr>
          <p:cNvCxnSpPr>
            <a:cxnSpLocks/>
          </p:cNvCxnSpPr>
          <p:nvPr userDrawn="1"/>
        </p:nvCxnSpPr>
        <p:spPr>
          <a:xfrm>
            <a:off x="6175375" y="1632871"/>
            <a:ext cx="0" cy="4562729"/>
          </a:xfrm>
          <a:prstGeom prst="line">
            <a:avLst/>
          </a:prstGeom>
          <a:ln w="6350" cap="rnd">
            <a:solidFill>
              <a:schemeClr val="accent5"/>
            </a:solidFill>
            <a:prstDash val="solid"/>
          </a:ln>
        </p:spPr>
        <p:style>
          <a:lnRef idx="1">
            <a:schemeClr val="accent1"/>
          </a:lnRef>
          <a:fillRef idx="0">
            <a:schemeClr val="accent1"/>
          </a:fillRef>
          <a:effectRef idx="0">
            <a:schemeClr val="accent1"/>
          </a:effectRef>
          <a:fontRef idx="minor">
            <a:schemeClr val="tx1"/>
          </a:fontRef>
        </p:style>
      </p:cxnSp>
      <p:sp>
        <p:nvSpPr>
          <p:cNvPr id="3" name="Date Placeholder 2">
            <a:extLst>
              <a:ext uri="{FF2B5EF4-FFF2-40B4-BE49-F238E27FC236}">
                <a16:creationId xmlns:a16="http://schemas.microsoft.com/office/drawing/2014/main" id="{3C3E5BBB-6E6F-78D3-F223-C1C7E8DD5A4C}"/>
              </a:ext>
              <a:ext uri="{C183D7F6-B498-43B3-948B-1728B52AA6E4}">
                <adec:decorative xmlns:adec="http://schemas.microsoft.com/office/drawing/2017/decorative" val="1"/>
              </a:ext>
            </a:extLst>
          </p:cNvPr>
          <p:cNvSpPr>
            <a:spLocks noGrp="1"/>
          </p:cNvSpPr>
          <p:nvPr>
            <p:ph type="dt" sz="half" idx="21"/>
          </p:nvPr>
        </p:nvSpPr>
        <p:spPr/>
        <p:txBody>
          <a:bodyPr/>
          <a:lstStyle/>
          <a:p>
            <a:pPr algn="r"/>
            <a:r>
              <a:rPr lang="de-DE"/>
              <a:t>Restricted © Siemens Healthineers</a:t>
            </a:r>
            <a:endParaRPr lang="en-US"/>
          </a:p>
        </p:txBody>
      </p:sp>
      <p:sp>
        <p:nvSpPr>
          <p:cNvPr id="4" name="Footer Placeholder 3">
            <a:extLst>
              <a:ext uri="{FF2B5EF4-FFF2-40B4-BE49-F238E27FC236}">
                <a16:creationId xmlns:a16="http://schemas.microsoft.com/office/drawing/2014/main" id="{65A6293A-0383-4275-4845-84A8DB34ACC4}"/>
              </a:ext>
              <a:ext uri="{C183D7F6-B498-43B3-948B-1728B52AA6E4}">
                <adec:decorative xmlns:adec="http://schemas.microsoft.com/office/drawing/2017/decorative" val="1"/>
              </a:ext>
            </a:extLst>
          </p:cNvPr>
          <p:cNvSpPr>
            <a:spLocks noGrp="1"/>
          </p:cNvSpPr>
          <p:nvPr>
            <p:ph type="ftr" sz="quarter" idx="22"/>
          </p:nvPr>
        </p:nvSpPr>
        <p:spPr/>
        <p:txBody>
          <a:bodyPr/>
          <a:lstStyle/>
          <a:p>
            <a:r>
              <a:rPr lang="en-US"/>
              <a:t>Author | Department</a:t>
            </a:r>
          </a:p>
        </p:txBody>
      </p:sp>
      <p:sp>
        <p:nvSpPr>
          <p:cNvPr id="10" name="Slide Number Placeholder 9">
            <a:extLst>
              <a:ext uri="{FF2B5EF4-FFF2-40B4-BE49-F238E27FC236}">
                <a16:creationId xmlns:a16="http://schemas.microsoft.com/office/drawing/2014/main" id="{93D1C412-B25D-36B2-8FD5-4179BA1B9242}"/>
              </a:ext>
              <a:ext uri="{C183D7F6-B498-43B3-948B-1728B52AA6E4}">
                <adec:decorative xmlns:adec="http://schemas.microsoft.com/office/drawing/2017/decorative" val="1"/>
              </a:ext>
            </a:extLst>
          </p:cNvPr>
          <p:cNvSpPr>
            <a:spLocks noGrp="1"/>
          </p:cNvSpPr>
          <p:nvPr>
            <p:ph type="sldNum" sz="quarter" idx="23"/>
          </p:nvPr>
        </p:nvSpPr>
        <p:spPr/>
        <p:txBody>
          <a:bodyPr/>
          <a:lstStyle/>
          <a:p>
            <a:fld id="{42B424FB-C8CA-40D0-9E9F-83B6197CB6E7}" type="slidenum">
              <a:rPr lang="en-US" smtClean="0"/>
              <a:pPr/>
              <a:t>‹#›</a:t>
            </a:fld>
            <a:endParaRPr lang="en-US" b="1"/>
          </a:p>
        </p:txBody>
      </p:sp>
    </p:spTree>
    <p:extLst>
      <p:ext uri="{BB962C8B-B14F-4D97-AF65-F5344CB8AC3E}">
        <p14:creationId xmlns:p14="http://schemas.microsoft.com/office/powerpoint/2010/main" val="251645813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wo Columns with Subhaed and Picture Black">
    <p:bg>
      <p:bgRef idx="1001">
        <a:schemeClr val="bg1"/>
      </p:bgRef>
    </p:bg>
    <p:spTree>
      <p:nvGrpSpPr>
        <p:cNvPr id="1" name=""/>
        <p:cNvGrpSpPr/>
        <p:nvPr/>
      </p:nvGrpSpPr>
      <p:grpSpPr>
        <a:xfrm>
          <a:off x="0" y="0"/>
          <a:ext cx="0" cy="0"/>
          <a:chOff x="0" y="0"/>
          <a:chExt cx="0" cy="0"/>
        </a:xfrm>
      </p:grpSpPr>
      <p:sp>
        <p:nvSpPr>
          <p:cNvPr id="13" name="Headline"/>
          <p:cNvSpPr>
            <a:spLocks noGrp="1"/>
          </p:cNvSpPr>
          <p:nvPr>
            <p:ph type="title" hasCustomPrompt="1"/>
          </p:nvPr>
        </p:nvSpPr>
        <p:spPr>
          <a:xfrm>
            <a:off x="540000" y="219599"/>
            <a:ext cx="9210425" cy="832913"/>
          </a:xfrm>
        </p:spPr>
        <p:txBody>
          <a:bodyPr/>
          <a:lstStyle>
            <a:lvl1pPr>
              <a:defRPr b="0">
                <a:solidFill>
                  <a:schemeClr val="tx2"/>
                </a:solidFill>
              </a:defRPr>
            </a:lvl1pPr>
          </a:lstStyle>
          <a:p>
            <a:r>
              <a:rPr lang="en-US" noProof="0"/>
              <a:t>Title SH-Bree-Headline 27 pt</a:t>
            </a:r>
            <a:br>
              <a:rPr lang="en-US" noProof="0"/>
            </a:br>
            <a:r>
              <a:rPr lang="en-US" noProof="0"/>
              <a:t>Optionally switch to white for second line</a:t>
            </a:r>
          </a:p>
        </p:txBody>
      </p:sp>
      <p:sp>
        <p:nvSpPr>
          <p:cNvPr id="5" name="Section 1">
            <a:extLst>
              <a:ext uri="{FF2B5EF4-FFF2-40B4-BE49-F238E27FC236}">
                <a16:creationId xmlns:a16="http://schemas.microsoft.com/office/drawing/2014/main" id="{A4D87FDD-062F-49D8-809F-5741C8214553}"/>
              </a:ext>
            </a:extLst>
          </p:cNvPr>
          <p:cNvSpPr>
            <a:spLocks noGrp="1"/>
          </p:cNvSpPr>
          <p:nvPr>
            <p:ph type="body" sz="quarter" idx="30" hasCustomPrompt="1"/>
          </p:nvPr>
        </p:nvSpPr>
        <p:spPr>
          <a:xfrm>
            <a:off x="540000" y="1623599"/>
            <a:ext cx="5454000" cy="288000"/>
          </a:xfrm>
        </p:spPr>
        <p:txBody>
          <a:bodyPr tIns="0">
            <a:noAutofit/>
          </a:bodyPr>
          <a:lstStyle>
            <a:lvl1pPr>
              <a:defRPr sz="1600" b="1">
                <a:solidFill>
                  <a:schemeClr val="tx1"/>
                </a:solidFill>
              </a:defRPr>
            </a:lvl1pPr>
            <a:lvl2pPr>
              <a:defRPr sz="1600" b="0">
                <a:solidFill>
                  <a:schemeClr val="tx1"/>
                </a:solidFill>
              </a:defRPr>
            </a:lvl2pPr>
            <a:lvl3pPr marL="0" indent="0">
              <a:buNone/>
              <a:defRPr sz="1400" b="1">
                <a:solidFill>
                  <a:schemeClr val="tx1"/>
                </a:solidFill>
              </a:defRPr>
            </a:lvl3pPr>
            <a:lvl4pPr marL="0" indent="0">
              <a:buNone/>
              <a:defRPr sz="1400">
                <a:solidFill>
                  <a:schemeClr val="tx1"/>
                </a:solidFill>
              </a:defRPr>
            </a:lvl4pPr>
            <a:lvl5pPr marL="0" indent="0">
              <a:buNone/>
              <a:defRPr sz="1200" b="1">
                <a:solidFill>
                  <a:schemeClr val="tx1"/>
                </a:solidFill>
              </a:defRPr>
            </a:lvl5pPr>
            <a:lvl6pPr marL="0" indent="0">
              <a:buNone/>
              <a:defRPr sz="1200"/>
            </a:lvl6pPr>
            <a:lvl7pPr marL="0" indent="0">
              <a:buNone/>
              <a:defRPr sz="1600" b="1">
                <a:solidFill>
                  <a:schemeClr val="accent3"/>
                </a:solidFill>
              </a:defRPr>
            </a:lvl7pPr>
            <a:lvl8pPr marL="0" indent="0">
              <a:buNone/>
              <a:defRPr sz="1600">
                <a:solidFill>
                  <a:schemeClr val="accent3"/>
                </a:solidFill>
              </a:defRPr>
            </a:lvl8pPr>
            <a:lvl9pPr>
              <a:spcBef>
                <a:spcPts val="0"/>
              </a:spcBef>
              <a:defRPr>
                <a:solidFill>
                  <a:schemeClr val="accent3"/>
                </a:solidFill>
              </a:defRPr>
            </a:lvl9pPr>
          </a:lstStyle>
          <a:p>
            <a:pPr lvl="0"/>
            <a:r>
              <a:rPr lang="en-US" noProof="0"/>
              <a:t>Section 1</a:t>
            </a:r>
          </a:p>
        </p:txBody>
      </p:sp>
      <p:cxnSp>
        <p:nvCxnSpPr>
          <p:cNvPr id="6" name="Section line 1">
            <a:extLst>
              <a:ext uri="{FF2B5EF4-FFF2-40B4-BE49-F238E27FC236}">
                <a16:creationId xmlns:a16="http://schemas.microsoft.com/office/drawing/2014/main" id="{2B45B3EF-27AB-F575-A69B-F788B4E70DA1}"/>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a:off x="539749" y="1997133"/>
            <a:ext cx="5454000" cy="0"/>
          </a:xfrm>
          <a:prstGeom prst="line">
            <a:avLst/>
          </a:prstGeom>
          <a:ln w="635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4" name="Clinical image 1" descr="Clinical image or video"/>
          <p:cNvSpPr>
            <a:spLocks noGrp="1"/>
          </p:cNvSpPr>
          <p:nvPr>
            <p:ph type="pic" sz="quarter" idx="18" hasCustomPrompt="1"/>
          </p:nvPr>
        </p:nvSpPr>
        <p:spPr bwMode="auto">
          <a:xfrm>
            <a:off x="540000" y="2206800"/>
            <a:ext cx="5454000" cy="2646000"/>
          </a:xfrm>
          <a:noFill/>
          <a:ln w="3175">
            <a:noFill/>
          </a:ln>
        </p:spPr>
        <p:txBody>
          <a:bodyPr lIns="180000" tIns="180000" rIns="180000" bIns="180000"/>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b="1"/>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Insert picture or video.</a:t>
            </a:r>
            <a:endParaRPr lang="en-US" noProof="0"/>
          </a:p>
        </p:txBody>
      </p:sp>
      <p:sp>
        <p:nvSpPr>
          <p:cNvPr id="7" name="Content 1">
            <a:extLst>
              <a:ext uri="{FF2B5EF4-FFF2-40B4-BE49-F238E27FC236}">
                <a16:creationId xmlns:a16="http://schemas.microsoft.com/office/drawing/2014/main" id="{F3DE8C85-D5DE-48E2-BC87-EE21BFCB3F6E}"/>
              </a:ext>
            </a:extLst>
          </p:cNvPr>
          <p:cNvSpPr>
            <a:spLocks noGrp="1"/>
          </p:cNvSpPr>
          <p:nvPr>
            <p:ph sz="quarter" idx="23" hasCustomPrompt="1"/>
          </p:nvPr>
        </p:nvSpPr>
        <p:spPr>
          <a:xfrm>
            <a:off x="540000" y="5022000"/>
            <a:ext cx="5454000" cy="1172425"/>
          </a:xfrm>
        </p:spPr>
        <p:txBody>
          <a:bodyPr>
            <a:noAutofit/>
          </a:bodyPr>
          <a:lstStyle>
            <a:lvl1pPr>
              <a:spcAft>
                <a:spcPts val="0"/>
              </a:spcAft>
              <a:defRPr sz="1400" b="1">
                <a:solidFill>
                  <a:schemeClr val="tx1"/>
                </a:solidFill>
              </a:defRPr>
            </a:lvl1pPr>
            <a:lvl2pPr marL="0" indent="0">
              <a:spcAft>
                <a:spcPts val="0"/>
              </a:spcAft>
              <a:buClr>
                <a:schemeClr val="tx2"/>
              </a:buClr>
              <a:buFont typeface="Arial" panose="020B0604020202020204" pitchFamily="34" charset="0"/>
              <a:buNone/>
              <a:defRPr sz="1400">
                <a:solidFill>
                  <a:schemeClr val="tx1"/>
                </a:solidFill>
              </a:defRPr>
            </a:lvl2pPr>
            <a:lvl3pPr marL="144000" marR="0" indent="-14400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Char char="•"/>
              <a:tabLst/>
              <a:defRPr sz="1400">
                <a:solidFill>
                  <a:schemeClr val="tx1"/>
                </a:solidFill>
              </a:defRPr>
            </a:lvl3pPr>
            <a:lvl4pPr marL="0" indent="0">
              <a:spcAft>
                <a:spcPts val="0"/>
              </a:spcAft>
              <a:buNone/>
              <a:defRPr sz="1200" b="1">
                <a:solidFill>
                  <a:schemeClr val="tx1"/>
                </a:solidFill>
              </a:defRPr>
            </a:lvl4pPr>
            <a:lvl5pPr marL="0" indent="0">
              <a:spcAft>
                <a:spcPts val="0"/>
              </a:spcAft>
              <a:buClr>
                <a:schemeClr val="tx2"/>
              </a:buClr>
              <a:buNone/>
              <a:defRPr sz="1200">
                <a:solidFill>
                  <a:schemeClr val="tx1"/>
                </a:solidFill>
              </a:defRPr>
            </a:lvl5pPr>
            <a:lvl6pPr marL="144000" indent="-144000">
              <a:spcAft>
                <a:spcPts val="0"/>
              </a:spcAft>
              <a:buClr>
                <a:schemeClr val="tx2"/>
              </a:buClr>
              <a:defRPr sz="1200">
                <a:solidFill>
                  <a:schemeClr val="tx1"/>
                </a:solidFill>
              </a:defRPr>
            </a:lvl6pPr>
            <a:lvl7pPr marL="0" indent="0">
              <a:spcBef>
                <a:spcPts val="0"/>
              </a:spcBef>
              <a:spcAft>
                <a:spcPts val="0"/>
              </a:spcAft>
              <a:buNone/>
              <a:defRPr sz="1100" b="1">
                <a:solidFill>
                  <a:schemeClr val="tx1"/>
                </a:solidFill>
              </a:defRPr>
            </a:lvl7pPr>
            <a:lvl8pPr marL="0" indent="0">
              <a:spcBef>
                <a:spcPts val="0"/>
              </a:spcBef>
              <a:spcAft>
                <a:spcPts val="0"/>
              </a:spcAft>
              <a:buClr>
                <a:schemeClr val="tx2"/>
              </a:buClr>
              <a:buNone/>
              <a:defRPr sz="1100">
                <a:solidFill>
                  <a:schemeClr val="tx1"/>
                </a:solidFill>
              </a:defRPr>
            </a:lvl8pPr>
            <a:lvl9pPr marL="144000" indent="-144000">
              <a:spcBef>
                <a:spcPts val="0"/>
              </a:spcBef>
              <a:spcAft>
                <a:spcPts val="0"/>
              </a:spcAft>
              <a:buClr>
                <a:schemeClr val="tx2"/>
              </a:buClr>
              <a:buFont typeface="Arial" panose="020B0604020202020204" pitchFamily="34" charset="0"/>
              <a:buChar char="•"/>
              <a:defRPr sz="1100">
                <a:solidFill>
                  <a:schemeClr val="tx1"/>
                </a:solidFill>
              </a:defRPr>
            </a:lvl9pPr>
          </a:lstStyle>
          <a:p>
            <a:pPr lvl="0"/>
            <a:r>
              <a:rPr lang="en-US" noProof="0"/>
              <a:t>Text Calibri Bold 14 pt</a:t>
            </a:r>
          </a:p>
          <a:p>
            <a:pPr lvl="1"/>
            <a:r>
              <a:rPr lang="en-US" noProof="0"/>
              <a:t>Text Calibri 14 pt</a:t>
            </a:r>
          </a:p>
          <a:p>
            <a:pPr lvl="2"/>
            <a:r>
              <a:rPr lang="en-US" noProof="0"/>
              <a:t>Text Calibri 14 pt</a:t>
            </a:r>
          </a:p>
        </p:txBody>
      </p:sp>
      <p:sp>
        <p:nvSpPr>
          <p:cNvPr id="24" name="Section 2">
            <a:extLst>
              <a:ext uri="{FF2B5EF4-FFF2-40B4-BE49-F238E27FC236}">
                <a16:creationId xmlns:a16="http://schemas.microsoft.com/office/drawing/2014/main" id="{650FABFD-7068-4DE9-976C-84AD6DB2DF9D}"/>
              </a:ext>
            </a:extLst>
          </p:cNvPr>
          <p:cNvSpPr>
            <a:spLocks noGrp="1"/>
          </p:cNvSpPr>
          <p:nvPr>
            <p:ph type="body" sz="quarter" idx="31" hasCustomPrompt="1"/>
          </p:nvPr>
        </p:nvSpPr>
        <p:spPr>
          <a:xfrm>
            <a:off x="6174437" y="1623599"/>
            <a:ext cx="5454000" cy="288000"/>
          </a:xfrm>
        </p:spPr>
        <p:txBody>
          <a:bodyPr tIns="0">
            <a:noAutofit/>
          </a:bodyPr>
          <a:lstStyle>
            <a:lvl1pPr>
              <a:defRPr sz="1600" b="1">
                <a:solidFill>
                  <a:schemeClr val="tx1"/>
                </a:solidFill>
              </a:defRPr>
            </a:lvl1pPr>
            <a:lvl2pPr>
              <a:defRPr sz="1600" b="0">
                <a:solidFill>
                  <a:schemeClr val="tx1"/>
                </a:solidFill>
              </a:defRPr>
            </a:lvl2pPr>
            <a:lvl3pPr marL="0" indent="0">
              <a:buNone/>
              <a:defRPr sz="1400" b="1">
                <a:solidFill>
                  <a:schemeClr val="tx1"/>
                </a:solidFill>
              </a:defRPr>
            </a:lvl3pPr>
            <a:lvl4pPr marL="0" indent="0">
              <a:buNone/>
              <a:defRPr sz="1400" b="0">
                <a:solidFill>
                  <a:schemeClr val="tx1"/>
                </a:solidFill>
              </a:defRPr>
            </a:lvl4pPr>
            <a:lvl5pPr marL="0" indent="0">
              <a:buNone/>
              <a:defRPr sz="1200" b="1">
                <a:solidFill>
                  <a:schemeClr val="tx1"/>
                </a:solidFill>
              </a:defRPr>
            </a:lvl5pPr>
            <a:lvl6pPr marL="0" indent="0">
              <a:buNone/>
              <a:defRPr sz="1200">
                <a:solidFill>
                  <a:schemeClr val="tx1"/>
                </a:solidFill>
              </a:defRPr>
            </a:lvl6pPr>
            <a:lvl7pPr marL="0" indent="0">
              <a:buNone/>
              <a:defRPr sz="1600" b="1">
                <a:solidFill>
                  <a:schemeClr val="accent3"/>
                </a:solidFill>
              </a:defRPr>
            </a:lvl7pPr>
            <a:lvl8pPr marL="0" indent="0">
              <a:buNone/>
              <a:defRPr sz="1600">
                <a:solidFill>
                  <a:schemeClr val="accent3"/>
                </a:solidFill>
              </a:defRPr>
            </a:lvl8pPr>
            <a:lvl9pPr>
              <a:spcBef>
                <a:spcPts val="0"/>
              </a:spcBef>
              <a:defRPr>
                <a:solidFill>
                  <a:schemeClr val="accent3"/>
                </a:solidFill>
              </a:defRPr>
            </a:lvl9pPr>
          </a:lstStyle>
          <a:p>
            <a:pPr lvl="0"/>
            <a:r>
              <a:rPr lang="en-US" noProof="0"/>
              <a:t>Section 2</a:t>
            </a:r>
          </a:p>
        </p:txBody>
      </p:sp>
      <p:cxnSp>
        <p:nvCxnSpPr>
          <p:cNvPr id="8" name="Section line 2">
            <a:extLst>
              <a:ext uri="{FF2B5EF4-FFF2-40B4-BE49-F238E27FC236}">
                <a16:creationId xmlns:a16="http://schemas.microsoft.com/office/drawing/2014/main" id="{5FAB41ED-3D4A-EA2A-4FAF-26A9EDDC9FB8}"/>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a:off x="6174437" y="1997133"/>
            <a:ext cx="5454000" cy="0"/>
          </a:xfrm>
          <a:prstGeom prst="line">
            <a:avLst/>
          </a:prstGeom>
          <a:ln w="635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4" name="Clinical image 2" descr="Clinical image or video">
            <a:extLst>
              <a:ext uri="{FF2B5EF4-FFF2-40B4-BE49-F238E27FC236}">
                <a16:creationId xmlns:a16="http://schemas.microsoft.com/office/drawing/2014/main" id="{1B6A89FF-0093-42D5-A01F-9F38E6EAE9A0}"/>
              </a:ext>
            </a:extLst>
          </p:cNvPr>
          <p:cNvSpPr>
            <a:spLocks noGrp="1"/>
          </p:cNvSpPr>
          <p:nvPr>
            <p:ph type="pic" sz="quarter" idx="27" hasCustomPrompt="1"/>
          </p:nvPr>
        </p:nvSpPr>
        <p:spPr>
          <a:xfrm>
            <a:off x="6174437" y="2206800"/>
            <a:ext cx="5454000" cy="2646000"/>
          </a:xfrm>
          <a:noFill/>
          <a:ln w="3175">
            <a:noFill/>
          </a:ln>
        </p:spPr>
        <p:txBody>
          <a:bodyPr lIns="180000" tIns="180000" rIns="180000" bIns="180000"/>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b="1"/>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Insert picture or video.</a:t>
            </a:r>
            <a:endParaRPr lang="en-US" noProof="0"/>
          </a:p>
        </p:txBody>
      </p:sp>
      <p:sp>
        <p:nvSpPr>
          <p:cNvPr id="11" name="Content 2">
            <a:extLst>
              <a:ext uri="{FF2B5EF4-FFF2-40B4-BE49-F238E27FC236}">
                <a16:creationId xmlns:a16="http://schemas.microsoft.com/office/drawing/2014/main" id="{22C06F6E-36A8-A6F3-8736-0ABBFDF0770D}"/>
              </a:ext>
            </a:extLst>
          </p:cNvPr>
          <p:cNvSpPr>
            <a:spLocks noGrp="1"/>
          </p:cNvSpPr>
          <p:nvPr>
            <p:ph sz="quarter" idx="34" hasCustomPrompt="1"/>
          </p:nvPr>
        </p:nvSpPr>
        <p:spPr>
          <a:xfrm>
            <a:off x="6174437" y="5022000"/>
            <a:ext cx="5454000" cy="1172425"/>
          </a:xfrm>
        </p:spPr>
        <p:txBody>
          <a:bodyPr>
            <a:noAutofit/>
          </a:bodyPr>
          <a:lstStyle>
            <a:lvl1pPr>
              <a:spcAft>
                <a:spcPts val="0"/>
              </a:spcAft>
              <a:defRPr sz="1400" b="1">
                <a:solidFill>
                  <a:schemeClr val="tx1"/>
                </a:solidFill>
              </a:defRPr>
            </a:lvl1pPr>
            <a:lvl2pPr marL="0" indent="0">
              <a:spcAft>
                <a:spcPts val="0"/>
              </a:spcAft>
              <a:buClr>
                <a:schemeClr val="tx2"/>
              </a:buClr>
              <a:buFont typeface="Arial" panose="020B0604020202020204" pitchFamily="34" charset="0"/>
              <a:buNone/>
              <a:defRPr sz="1400">
                <a:solidFill>
                  <a:schemeClr val="tx1"/>
                </a:solidFill>
              </a:defRPr>
            </a:lvl2pPr>
            <a:lvl3pPr marL="144000" indent="-144000">
              <a:spcAft>
                <a:spcPts val="0"/>
              </a:spcAft>
              <a:buClr>
                <a:schemeClr val="tx2"/>
              </a:buClr>
              <a:defRPr sz="1400">
                <a:solidFill>
                  <a:schemeClr val="tx1"/>
                </a:solidFill>
              </a:defRPr>
            </a:lvl3pPr>
            <a:lvl4pPr marL="0" indent="0">
              <a:spcAft>
                <a:spcPts val="0"/>
              </a:spcAft>
              <a:buNone/>
              <a:defRPr sz="1200" b="1">
                <a:solidFill>
                  <a:schemeClr val="tx1"/>
                </a:solidFill>
              </a:defRPr>
            </a:lvl4pPr>
            <a:lvl5pPr marL="0" indent="0">
              <a:spcAft>
                <a:spcPts val="0"/>
              </a:spcAft>
              <a:buClr>
                <a:schemeClr val="tx2"/>
              </a:buClr>
              <a:buNone/>
              <a:defRPr sz="1200" b="0">
                <a:solidFill>
                  <a:schemeClr val="tx1"/>
                </a:solidFill>
              </a:defRPr>
            </a:lvl5pPr>
            <a:lvl6pPr marL="144000" indent="-144000">
              <a:spcAft>
                <a:spcPts val="0"/>
              </a:spcAft>
              <a:buClr>
                <a:schemeClr val="tx2"/>
              </a:buClr>
              <a:defRPr sz="1200">
                <a:solidFill>
                  <a:schemeClr val="tx1"/>
                </a:solidFill>
              </a:defRPr>
            </a:lvl6pPr>
            <a:lvl7pPr marL="0" indent="0">
              <a:spcBef>
                <a:spcPts val="0"/>
              </a:spcBef>
              <a:spcAft>
                <a:spcPts val="0"/>
              </a:spcAft>
              <a:buNone/>
              <a:defRPr sz="1100" b="1">
                <a:solidFill>
                  <a:schemeClr val="tx1"/>
                </a:solidFill>
              </a:defRPr>
            </a:lvl7pPr>
            <a:lvl8pPr marL="0" indent="0">
              <a:spcBef>
                <a:spcPts val="0"/>
              </a:spcBef>
              <a:spcAft>
                <a:spcPts val="0"/>
              </a:spcAft>
              <a:buClr>
                <a:schemeClr val="tx2"/>
              </a:buClr>
              <a:buNone/>
              <a:defRPr sz="1100">
                <a:solidFill>
                  <a:schemeClr val="tx1"/>
                </a:solidFill>
              </a:defRPr>
            </a:lvl8pPr>
            <a:lvl9pPr marL="144000" indent="-144000">
              <a:spcBef>
                <a:spcPts val="0"/>
              </a:spcBef>
              <a:spcAft>
                <a:spcPts val="0"/>
              </a:spcAft>
              <a:buClr>
                <a:schemeClr val="tx2"/>
              </a:buClr>
              <a:buFont typeface="Arial" panose="020B0604020202020204" pitchFamily="34" charset="0"/>
              <a:buChar char="•"/>
              <a:defRPr sz="1100">
                <a:solidFill>
                  <a:schemeClr val="tx1"/>
                </a:solidFill>
              </a:defRPr>
            </a:lvl9pPr>
          </a:lstStyle>
          <a:p>
            <a:pPr lvl="0"/>
            <a:r>
              <a:rPr lang="en-US" noProof="0"/>
              <a:t>Text Calibri Bold 14 pt</a:t>
            </a:r>
          </a:p>
          <a:p>
            <a:pPr lvl="1"/>
            <a:r>
              <a:rPr lang="en-US" noProof="0"/>
              <a:t>Text Calibri 14 pt</a:t>
            </a:r>
          </a:p>
          <a:p>
            <a:pPr lvl="2"/>
            <a:r>
              <a:rPr lang="en-US" noProof="0"/>
              <a:t>Text Calibri 14 pt</a:t>
            </a:r>
          </a:p>
        </p:txBody>
      </p:sp>
      <p:sp>
        <p:nvSpPr>
          <p:cNvPr id="19" name="Footnote">
            <a:extLst>
              <a:ext uri="{C183D7F6-B498-43B3-948B-1728B52AA6E4}">
                <adec:decorative xmlns:adec="http://schemas.microsoft.com/office/drawing/2017/decorative" val="1"/>
              </a:ext>
            </a:extLst>
          </p:cNvPr>
          <p:cNvSpPr>
            <a:spLocks noGrp="1"/>
          </p:cNvSpPr>
          <p:nvPr>
            <p:ph type="body" sz="quarter" idx="15" hasCustomPrompt="1"/>
          </p:nvPr>
        </p:nvSpPr>
        <p:spPr>
          <a:xfrm>
            <a:off x="540000" y="6297348"/>
            <a:ext cx="4510800" cy="360000"/>
          </a:xfrm>
        </p:spPr>
        <p:txBody>
          <a:bodyPr anchor="b" anchorCtr="0">
            <a:noAutofit/>
          </a:bodyPr>
          <a:lstStyle>
            <a:lvl1pPr>
              <a:lnSpc>
                <a:spcPct val="100000"/>
              </a:lnSpc>
              <a:defRPr sz="1000" b="0">
                <a:solidFill>
                  <a:schemeClr val="tx1"/>
                </a:solidFill>
              </a:defRPr>
            </a:lvl1pPr>
          </a:lstStyle>
          <a:p>
            <a:r>
              <a:rPr lang="en-US"/>
              <a:t>Click to add footnote</a:t>
            </a:r>
            <a:br>
              <a:rPr lang="en-US"/>
            </a:br>
            <a:r>
              <a:rPr lang="en-US"/>
              <a:t>second line</a:t>
            </a:r>
          </a:p>
        </p:txBody>
      </p:sp>
      <p:pic>
        <p:nvPicPr>
          <p:cNvPr id="15" name="Siemens Healthineers Logo">
            <a:extLst>
              <a:ext uri="{FF2B5EF4-FFF2-40B4-BE49-F238E27FC236}">
                <a16:creationId xmlns:a16="http://schemas.microsoft.com/office/drawing/2014/main" id="{384FAE9C-D373-323E-A855-99B59834EFE1}"/>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userDrawn="1"/>
        </p:nvPicPr>
        <p:blipFill>
          <a:blip>
            <a:extLst>
              <a:ext uri="{96DAC541-7B7A-43D3-8B79-37D633B846F1}">
                <asvg:svgBlip xmlns:asvg="http://schemas.microsoft.com/office/drawing/2016/SVG/main" r:embed="rId2"/>
              </a:ext>
            </a:extLst>
          </a:blip>
          <a:srcRect/>
          <a:stretch/>
        </p:blipFill>
        <p:spPr bwMode="black">
          <a:xfrm>
            <a:off x="10440000" y="281267"/>
            <a:ext cx="1440000" cy="338400"/>
          </a:xfrm>
          <a:prstGeom prst="rect">
            <a:avLst/>
          </a:prstGeom>
        </p:spPr>
      </p:pic>
      <p:sp>
        <p:nvSpPr>
          <p:cNvPr id="9" name="Date">
            <a:extLst>
              <a:ext uri="{FF2B5EF4-FFF2-40B4-BE49-F238E27FC236}">
                <a16:creationId xmlns:a16="http://schemas.microsoft.com/office/drawing/2014/main" id="{2444CA03-FEE0-9102-954D-34103E5E6935}"/>
              </a:ext>
              <a:ext uri="{C183D7F6-B498-43B3-948B-1728B52AA6E4}">
                <adec:decorative xmlns:adec="http://schemas.microsoft.com/office/drawing/2017/decorative" val="1"/>
              </a:ext>
            </a:extLst>
          </p:cNvPr>
          <p:cNvSpPr>
            <a:spLocks noGrp="1"/>
          </p:cNvSpPr>
          <p:nvPr>
            <p:ph type="dt" sz="half" idx="35"/>
          </p:nvPr>
        </p:nvSpPr>
        <p:spPr/>
        <p:txBody>
          <a:bodyPr/>
          <a:lstStyle/>
          <a:p>
            <a:pPr algn="r"/>
            <a:r>
              <a:rPr lang="de-DE"/>
              <a:t>Restricted © Siemens Healthineers</a:t>
            </a:r>
            <a:endParaRPr lang="en-US"/>
          </a:p>
        </p:txBody>
      </p:sp>
      <p:sp>
        <p:nvSpPr>
          <p:cNvPr id="10" name="Footer">
            <a:extLst>
              <a:ext uri="{FF2B5EF4-FFF2-40B4-BE49-F238E27FC236}">
                <a16:creationId xmlns:a16="http://schemas.microsoft.com/office/drawing/2014/main" id="{ED163A11-0706-CCC4-27AC-E836F8AABAD1}"/>
              </a:ext>
              <a:ext uri="{C183D7F6-B498-43B3-948B-1728B52AA6E4}">
                <adec:decorative xmlns:adec="http://schemas.microsoft.com/office/drawing/2017/decorative" val="1"/>
              </a:ext>
            </a:extLst>
          </p:cNvPr>
          <p:cNvSpPr>
            <a:spLocks noGrp="1"/>
          </p:cNvSpPr>
          <p:nvPr>
            <p:ph type="ftr" sz="quarter" idx="36"/>
          </p:nvPr>
        </p:nvSpPr>
        <p:spPr/>
        <p:txBody>
          <a:bodyPr/>
          <a:lstStyle/>
          <a:p>
            <a:r>
              <a:rPr lang="en-US"/>
              <a:t>Author | Department</a:t>
            </a:r>
          </a:p>
        </p:txBody>
      </p:sp>
      <p:sp>
        <p:nvSpPr>
          <p:cNvPr id="12" name="Slide Number">
            <a:extLst>
              <a:ext uri="{FF2B5EF4-FFF2-40B4-BE49-F238E27FC236}">
                <a16:creationId xmlns:a16="http://schemas.microsoft.com/office/drawing/2014/main" id="{A1102CB3-530C-CC7B-430F-BEF5292428FF}"/>
              </a:ext>
              <a:ext uri="{C183D7F6-B498-43B3-948B-1728B52AA6E4}">
                <adec:decorative xmlns:adec="http://schemas.microsoft.com/office/drawing/2017/decorative" val="1"/>
              </a:ext>
            </a:extLst>
          </p:cNvPr>
          <p:cNvSpPr>
            <a:spLocks noGrp="1"/>
          </p:cNvSpPr>
          <p:nvPr>
            <p:ph type="sldNum" sz="quarter" idx="37"/>
          </p:nvPr>
        </p:nvSpPr>
        <p:spPr/>
        <p:txBody>
          <a:bodyPr/>
          <a:lstStyle/>
          <a:p>
            <a:fld id="{42B424FB-C8CA-40D0-9E9F-83B6197CB6E7}" type="slidenum">
              <a:rPr lang="en-US" smtClean="0"/>
              <a:pPr/>
              <a:t>‹#›</a:t>
            </a:fld>
            <a:endParaRPr lang="en-US" b="1"/>
          </a:p>
        </p:txBody>
      </p:sp>
    </p:spTree>
    <p:extLst>
      <p:ext uri="{BB962C8B-B14F-4D97-AF65-F5344CB8AC3E}">
        <p14:creationId xmlns:p14="http://schemas.microsoft.com/office/powerpoint/2010/main" val="2287251616"/>
      </p:ext>
    </p:extLst>
  </p:cSld>
  <p:clrMapOvr>
    <a:overrideClrMapping bg1="dk1" tx1="lt1" bg2="dk2" tx2="lt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wo Columns with Subhaed and Picture White">
    <p:bg>
      <p:bgRef idx="1001">
        <a:schemeClr val="bg1"/>
      </p:bgRef>
    </p:bg>
    <p:spTree>
      <p:nvGrpSpPr>
        <p:cNvPr id="1" name=""/>
        <p:cNvGrpSpPr/>
        <p:nvPr/>
      </p:nvGrpSpPr>
      <p:grpSpPr>
        <a:xfrm>
          <a:off x="0" y="0"/>
          <a:ext cx="0" cy="0"/>
          <a:chOff x="0" y="0"/>
          <a:chExt cx="0" cy="0"/>
        </a:xfrm>
      </p:grpSpPr>
      <p:sp>
        <p:nvSpPr>
          <p:cNvPr id="13" name="Headline"/>
          <p:cNvSpPr>
            <a:spLocks noGrp="1"/>
          </p:cNvSpPr>
          <p:nvPr>
            <p:ph type="title" hasCustomPrompt="1"/>
          </p:nvPr>
        </p:nvSpPr>
        <p:spPr>
          <a:xfrm>
            <a:off x="540000" y="219599"/>
            <a:ext cx="9210425" cy="832913"/>
          </a:xfrm>
        </p:spPr>
        <p:txBody>
          <a:bodyPr/>
          <a:lstStyle>
            <a:lvl1pPr>
              <a:defRPr b="0">
                <a:solidFill>
                  <a:schemeClr val="bg2"/>
                </a:solidFill>
              </a:defRPr>
            </a:lvl1pPr>
          </a:lstStyle>
          <a:p>
            <a:r>
              <a:rPr lang="en-US" noProof="0"/>
              <a:t>Title SH-Bree-Headline 27 pt</a:t>
            </a:r>
            <a:br>
              <a:rPr lang="en-US" noProof="0"/>
            </a:br>
            <a:r>
              <a:rPr lang="en-US" noProof="0"/>
              <a:t>Optionally switch to black for second line</a:t>
            </a:r>
          </a:p>
        </p:txBody>
      </p:sp>
      <p:sp>
        <p:nvSpPr>
          <p:cNvPr id="5" name="Section 1">
            <a:extLst>
              <a:ext uri="{FF2B5EF4-FFF2-40B4-BE49-F238E27FC236}">
                <a16:creationId xmlns:a16="http://schemas.microsoft.com/office/drawing/2014/main" id="{A4D87FDD-062F-49D8-809F-5741C8214553}"/>
              </a:ext>
            </a:extLst>
          </p:cNvPr>
          <p:cNvSpPr>
            <a:spLocks noGrp="1"/>
          </p:cNvSpPr>
          <p:nvPr>
            <p:ph type="body" sz="quarter" idx="30" hasCustomPrompt="1"/>
          </p:nvPr>
        </p:nvSpPr>
        <p:spPr>
          <a:xfrm>
            <a:off x="540000" y="1623599"/>
            <a:ext cx="5454000" cy="288000"/>
          </a:xfrm>
        </p:spPr>
        <p:txBody>
          <a:bodyPr tIns="0">
            <a:noAutofit/>
          </a:bodyPr>
          <a:lstStyle>
            <a:lvl1pPr>
              <a:defRPr sz="1600" b="1">
                <a:solidFill>
                  <a:schemeClr val="tx1"/>
                </a:solidFill>
              </a:defRPr>
            </a:lvl1pPr>
            <a:lvl2pPr>
              <a:defRPr sz="1600">
                <a:solidFill>
                  <a:schemeClr val="tx1"/>
                </a:solidFill>
              </a:defRPr>
            </a:lvl2pPr>
            <a:lvl3pPr marL="0" indent="0">
              <a:buNone/>
              <a:defRPr sz="1400" b="1">
                <a:solidFill>
                  <a:schemeClr val="tx1"/>
                </a:solidFill>
              </a:defRPr>
            </a:lvl3pPr>
            <a:lvl4pPr marL="0" indent="0">
              <a:buNone/>
              <a:defRPr sz="1400">
                <a:solidFill>
                  <a:schemeClr val="tx1"/>
                </a:solidFill>
              </a:defRPr>
            </a:lvl4pPr>
            <a:lvl5pPr marL="0" indent="0">
              <a:buNone/>
              <a:defRPr sz="1200" b="1">
                <a:solidFill>
                  <a:schemeClr val="tx1"/>
                </a:solidFill>
              </a:defRPr>
            </a:lvl5pPr>
            <a:lvl6pPr marL="0" indent="0">
              <a:buNone/>
              <a:defRPr sz="1200">
                <a:solidFill>
                  <a:schemeClr val="tx1"/>
                </a:solidFill>
              </a:defRPr>
            </a:lvl6pPr>
            <a:lvl7pPr marL="0" indent="0">
              <a:buNone/>
              <a:defRPr sz="1600" b="1">
                <a:solidFill>
                  <a:schemeClr val="accent3"/>
                </a:solidFill>
              </a:defRPr>
            </a:lvl7pPr>
            <a:lvl8pPr marL="0" indent="0">
              <a:buNone/>
              <a:defRPr sz="1600">
                <a:solidFill>
                  <a:schemeClr val="accent3"/>
                </a:solidFill>
              </a:defRPr>
            </a:lvl8pPr>
            <a:lvl9pPr>
              <a:spcBef>
                <a:spcPts val="0"/>
              </a:spcBef>
              <a:defRPr sz="1400">
                <a:solidFill>
                  <a:schemeClr val="accent3"/>
                </a:solidFill>
              </a:defRPr>
            </a:lvl9pPr>
          </a:lstStyle>
          <a:p>
            <a:pPr lvl="0"/>
            <a:r>
              <a:rPr lang="en-US" noProof="0"/>
              <a:t>Section 1</a:t>
            </a:r>
          </a:p>
        </p:txBody>
      </p:sp>
      <p:cxnSp>
        <p:nvCxnSpPr>
          <p:cNvPr id="6" name="Section line 1">
            <a:extLst>
              <a:ext uri="{FF2B5EF4-FFF2-40B4-BE49-F238E27FC236}">
                <a16:creationId xmlns:a16="http://schemas.microsoft.com/office/drawing/2014/main" id="{2B45B3EF-27AB-F575-A69B-F788B4E70DA1}"/>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a:off x="539749" y="1997133"/>
            <a:ext cx="5454000" cy="0"/>
          </a:xfrm>
          <a:prstGeom prst="line">
            <a:avLst/>
          </a:prstGeom>
          <a:ln w="635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4" name="Clinical image 1" descr="Clinical image or video"/>
          <p:cNvSpPr>
            <a:spLocks noGrp="1"/>
          </p:cNvSpPr>
          <p:nvPr>
            <p:ph type="pic" sz="quarter" idx="18" hasCustomPrompt="1"/>
          </p:nvPr>
        </p:nvSpPr>
        <p:spPr bwMode="auto">
          <a:xfrm>
            <a:off x="540000" y="2206800"/>
            <a:ext cx="5454000" cy="2646000"/>
          </a:xfrm>
          <a:noFill/>
          <a:ln w="3175">
            <a:noFill/>
          </a:ln>
        </p:spPr>
        <p:txBody>
          <a:bodyPr lIns="180000" tIns="180000" rIns="180000" bIns="180000"/>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b="1"/>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Insert picture or video.</a:t>
            </a:r>
            <a:endParaRPr lang="en-US" noProof="0"/>
          </a:p>
        </p:txBody>
      </p:sp>
      <p:sp>
        <p:nvSpPr>
          <p:cNvPr id="7" name="Content 1">
            <a:extLst>
              <a:ext uri="{FF2B5EF4-FFF2-40B4-BE49-F238E27FC236}">
                <a16:creationId xmlns:a16="http://schemas.microsoft.com/office/drawing/2014/main" id="{F3DE8C85-D5DE-48E2-BC87-EE21BFCB3F6E}"/>
              </a:ext>
            </a:extLst>
          </p:cNvPr>
          <p:cNvSpPr>
            <a:spLocks noGrp="1"/>
          </p:cNvSpPr>
          <p:nvPr>
            <p:ph sz="quarter" idx="23" hasCustomPrompt="1"/>
          </p:nvPr>
        </p:nvSpPr>
        <p:spPr>
          <a:xfrm>
            <a:off x="540000" y="5022000"/>
            <a:ext cx="5454000" cy="1172425"/>
          </a:xfrm>
        </p:spPr>
        <p:txBody>
          <a:bodyPr>
            <a:noAutofit/>
          </a:bodyPr>
          <a:lstStyle>
            <a:lvl1pPr>
              <a:spcAft>
                <a:spcPts val="0"/>
              </a:spcAft>
              <a:defRPr sz="1400" b="1">
                <a:solidFill>
                  <a:schemeClr val="tx1"/>
                </a:solidFill>
              </a:defRPr>
            </a:lvl1pPr>
            <a:lvl2pPr marL="0" indent="0">
              <a:spcAft>
                <a:spcPts val="0"/>
              </a:spcAft>
              <a:buClr>
                <a:schemeClr val="bg2"/>
              </a:buClr>
              <a:buFont typeface="Arial" panose="020B0604020202020204" pitchFamily="34" charset="0"/>
              <a:buNone/>
              <a:defRPr sz="1400">
                <a:solidFill>
                  <a:schemeClr val="tx1"/>
                </a:solidFill>
              </a:defRPr>
            </a:lvl2pPr>
            <a:lvl3pPr marL="144000" indent="-144000">
              <a:spcAft>
                <a:spcPts val="0"/>
              </a:spcAft>
              <a:buClr>
                <a:schemeClr val="bg2"/>
              </a:buClr>
              <a:defRPr sz="1400">
                <a:solidFill>
                  <a:schemeClr val="tx1"/>
                </a:solidFill>
              </a:defRPr>
            </a:lvl3pPr>
            <a:lvl4pPr marL="0" indent="0">
              <a:spcAft>
                <a:spcPts val="0"/>
              </a:spcAft>
              <a:buNone/>
              <a:defRPr sz="1200" b="1">
                <a:solidFill>
                  <a:schemeClr val="tx1"/>
                </a:solidFill>
              </a:defRPr>
            </a:lvl4pPr>
            <a:lvl5pPr marL="0" indent="0">
              <a:spcAft>
                <a:spcPts val="0"/>
              </a:spcAft>
              <a:buNone/>
              <a:defRPr sz="1200">
                <a:solidFill>
                  <a:schemeClr val="tx1"/>
                </a:solidFill>
              </a:defRPr>
            </a:lvl5pPr>
            <a:lvl6pPr marL="144000" indent="-144000">
              <a:spcAft>
                <a:spcPts val="0"/>
              </a:spcAft>
              <a:defRPr sz="1200">
                <a:solidFill>
                  <a:schemeClr val="tx1"/>
                </a:solidFill>
              </a:defRPr>
            </a:lvl6pPr>
            <a:lvl7pPr marL="0" indent="0">
              <a:spcBef>
                <a:spcPts val="0"/>
              </a:spcBef>
              <a:spcAft>
                <a:spcPts val="0"/>
              </a:spcAft>
              <a:buNone/>
              <a:defRPr sz="1100" b="1">
                <a:solidFill>
                  <a:schemeClr val="tx1"/>
                </a:solidFill>
              </a:defRPr>
            </a:lvl7pPr>
            <a:lvl8pPr marL="0" indent="0">
              <a:spcBef>
                <a:spcPts val="0"/>
              </a:spcBef>
              <a:spcAft>
                <a:spcPts val="0"/>
              </a:spcAft>
              <a:buClr>
                <a:schemeClr val="bg2"/>
              </a:buClr>
              <a:buNone/>
              <a:defRPr sz="1100">
                <a:solidFill>
                  <a:schemeClr val="tx1"/>
                </a:solidFill>
              </a:defRPr>
            </a:lvl8pPr>
            <a:lvl9pPr marL="144000" indent="-144000">
              <a:spcBef>
                <a:spcPts val="0"/>
              </a:spcBef>
              <a:spcAft>
                <a:spcPts val="0"/>
              </a:spcAft>
              <a:buClr>
                <a:schemeClr val="bg2"/>
              </a:buClr>
              <a:buFont typeface="Arial" panose="020B0604020202020204" pitchFamily="34" charset="0"/>
              <a:buChar char="•"/>
              <a:defRPr sz="1100">
                <a:solidFill>
                  <a:schemeClr val="tx1"/>
                </a:solidFill>
              </a:defRPr>
            </a:lvl9pPr>
          </a:lstStyle>
          <a:p>
            <a:pPr lvl="0"/>
            <a:r>
              <a:rPr lang="en-US" noProof="0"/>
              <a:t>Text Calibri Bold 14 pt</a:t>
            </a:r>
          </a:p>
          <a:p>
            <a:pPr lvl="1"/>
            <a:r>
              <a:rPr lang="en-US" noProof="0"/>
              <a:t>Text Calibri 14 pt</a:t>
            </a:r>
          </a:p>
          <a:p>
            <a:pPr lvl="2"/>
            <a:r>
              <a:rPr lang="en-US" noProof="0"/>
              <a:t>Text Calibri 14 pt</a:t>
            </a:r>
          </a:p>
        </p:txBody>
      </p:sp>
      <p:sp>
        <p:nvSpPr>
          <p:cNvPr id="24" name="Section 2">
            <a:extLst>
              <a:ext uri="{FF2B5EF4-FFF2-40B4-BE49-F238E27FC236}">
                <a16:creationId xmlns:a16="http://schemas.microsoft.com/office/drawing/2014/main" id="{650FABFD-7068-4DE9-976C-84AD6DB2DF9D}"/>
              </a:ext>
            </a:extLst>
          </p:cNvPr>
          <p:cNvSpPr>
            <a:spLocks noGrp="1"/>
          </p:cNvSpPr>
          <p:nvPr>
            <p:ph type="body" sz="quarter" idx="31" hasCustomPrompt="1"/>
          </p:nvPr>
        </p:nvSpPr>
        <p:spPr>
          <a:xfrm>
            <a:off x="6174437" y="1623599"/>
            <a:ext cx="5454000" cy="288000"/>
          </a:xfrm>
        </p:spPr>
        <p:txBody>
          <a:bodyPr tIns="0">
            <a:noAutofit/>
          </a:bodyPr>
          <a:lstStyle>
            <a:lvl1pPr>
              <a:defRPr sz="1600" b="1">
                <a:solidFill>
                  <a:schemeClr val="tx1"/>
                </a:solidFill>
              </a:defRPr>
            </a:lvl1pPr>
            <a:lvl2pPr>
              <a:defRPr sz="1600">
                <a:solidFill>
                  <a:schemeClr val="tx1"/>
                </a:solidFill>
              </a:defRPr>
            </a:lvl2pPr>
            <a:lvl3pPr marL="0" indent="0">
              <a:buNone/>
              <a:defRPr sz="1400" b="1">
                <a:solidFill>
                  <a:schemeClr val="tx1"/>
                </a:solidFill>
              </a:defRPr>
            </a:lvl3pPr>
            <a:lvl4pPr marL="0" indent="0">
              <a:buNone/>
              <a:defRPr sz="1400">
                <a:solidFill>
                  <a:schemeClr val="tx1"/>
                </a:solidFill>
              </a:defRPr>
            </a:lvl4pPr>
            <a:lvl5pPr marL="0" indent="0">
              <a:buNone/>
              <a:defRPr sz="1200" b="1">
                <a:solidFill>
                  <a:schemeClr val="tx1"/>
                </a:solidFill>
              </a:defRPr>
            </a:lvl5pPr>
            <a:lvl6pPr marL="0" indent="0">
              <a:buNone/>
              <a:defRPr sz="1200">
                <a:solidFill>
                  <a:schemeClr val="tx1"/>
                </a:solidFill>
              </a:defRPr>
            </a:lvl6pPr>
            <a:lvl7pPr marL="0" indent="0">
              <a:buNone/>
              <a:defRPr sz="1600" b="1">
                <a:solidFill>
                  <a:schemeClr val="accent3"/>
                </a:solidFill>
              </a:defRPr>
            </a:lvl7pPr>
            <a:lvl8pPr marL="0" indent="0">
              <a:buNone/>
              <a:defRPr sz="1600">
                <a:solidFill>
                  <a:schemeClr val="accent3"/>
                </a:solidFill>
              </a:defRPr>
            </a:lvl8pPr>
            <a:lvl9pPr>
              <a:spcBef>
                <a:spcPts val="0"/>
              </a:spcBef>
              <a:defRPr>
                <a:solidFill>
                  <a:schemeClr val="accent3"/>
                </a:solidFill>
              </a:defRPr>
            </a:lvl9pPr>
          </a:lstStyle>
          <a:p>
            <a:pPr lvl="0"/>
            <a:r>
              <a:rPr lang="en-US" noProof="0"/>
              <a:t>Section 2</a:t>
            </a:r>
          </a:p>
        </p:txBody>
      </p:sp>
      <p:cxnSp>
        <p:nvCxnSpPr>
          <p:cNvPr id="8" name="Section line 2">
            <a:extLst>
              <a:ext uri="{FF2B5EF4-FFF2-40B4-BE49-F238E27FC236}">
                <a16:creationId xmlns:a16="http://schemas.microsoft.com/office/drawing/2014/main" id="{5FAB41ED-3D4A-EA2A-4FAF-26A9EDDC9FB8}"/>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a:off x="6174437" y="1997133"/>
            <a:ext cx="5454000" cy="0"/>
          </a:xfrm>
          <a:prstGeom prst="line">
            <a:avLst/>
          </a:prstGeom>
          <a:ln w="635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4" name="Clinical image 2" descr="Clinical image or video">
            <a:extLst>
              <a:ext uri="{FF2B5EF4-FFF2-40B4-BE49-F238E27FC236}">
                <a16:creationId xmlns:a16="http://schemas.microsoft.com/office/drawing/2014/main" id="{1B6A89FF-0093-42D5-A01F-9F38E6EAE9A0}"/>
              </a:ext>
            </a:extLst>
          </p:cNvPr>
          <p:cNvSpPr>
            <a:spLocks noGrp="1"/>
          </p:cNvSpPr>
          <p:nvPr>
            <p:ph type="pic" sz="quarter" idx="27" hasCustomPrompt="1"/>
          </p:nvPr>
        </p:nvSpPr>
        <p:spPr>
          <a:xfrm>
            <a:off x="6174437" y="2206800"/>
            <a:ext cx="5454000" cy="2646000"/>
          </a:xfrm>
          <a:noFill/>
          <a:ln w="3175">
            <a:noFill/>
          </a:ln>
        </p:spPr>
        <p:txBody>
          <a:bodyPr lIns="180000" tIns="180000" rIns="180000" bIns="180000"/>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b="1"/>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Insert picture or video.</a:t>
            </a:r>
            <a:endParaRPr lang="en-US" noProof="0"/>
          </a:p>
        </p:txBody>
      </p:sp>
      <p:sp>
        <p:nvSpPr>
          <p:cNvPr id="11" name="Content 2">
            <a:extLst>
              <a:ext uri="{FF2B5EF4-FFF2-40B4-BE49-F238E27FC236}">
                <a16:creationId xmlns:a16="http://schemas.microsoft.com/office/drawing/2014/main" id="{22C06F6E-36A8-A6F3-8736-0ABBFDF0770D}"/>
              </a:ext>
            </a:extLst>
          </p:cNvPr>
          <p:cNvSpPr>
            <a:spLocks noGrp="1"/>
          </p:cNvSpPr>
          <p:nvPr>
            <p:ph sz="quarter" idx="34" hasCustomPrompt="1"/>
          </p:nvPr>
        </p:nvSpPr>
        <p:spPr>
          <a:xfrm>
            <a:off x="6174437" y="5022000"/>
            <a:ext cx="5454000" cy="1172425"/>
          </a:xfrm>
        </p:spPr>
        <p:txBody>
          <a:bodyPr>
            <a:noAutofit/>
          </a:bodyPr>
          <a:lstStyle>
            <a:lvl1pPr>
              <a:spcAft>
                <a:spcPts val="0"/>
              </a:spcAft>
              <a:defRPr sz="1400" b="1">
                <a:solidFill>
                  <a:schemeClr val="tx1"/>
                </a:solidFill>
              </a:defRPr>
            </a:lvl1pPr>
            <a:lvl2pPr marL="0" indent="0">
              <a:spcAft>
                <a:spcPts val="0"/>
              </a:spcAft>
              <a:buClr>
                <a:schemeClr val="bg2"/>
              </a:buClr>
              <a:buFont typeface="Arial" panose="020B0604020202020204" pitchFamily="34" charset="0"/>
              <a:buNone/>
              <a:defRPr sz="1400">
                <a:solidFill>
                  <a:schemeClr val="tx1"/>
                </a:solidFill>
              </a:defRPr>
            </a:lvl2pPr>
            <a:lvl3pPr marL="144000" indent="-144000">
              <a:spcAft>
                <a:spcPts val="0"/>
              </a:spcAft>
              <a:buClr>
                <a:schemeClr val="bg2"/>
              </a:buClr>
              <a:defRPr sz="1400">
                <a:solidFill>
                  <a:schemeClr val="tx1"/>
                </a:solidFill>
              </a:defRPr>
            </a:lvl3pPr>
            <a:lvl4pPr marL="0" indent="0">
              <a:spcAft>
                <a:spcPts val="0"/>
              </a:spcAft>
              <a:buNone/>
              <a:defRPr sz="1200" b="1">
                <a:solidFill>
                  <a:schemeClr val="tx1"/>
                </a:solidFill>
              </a:defRPr>
            </a:lvl4pPr>
            <a:lvl5pPr marL="0" indent="0">
              <a:spcAft>
                <a:spcPts val="0"/>
              </a:spcAft>
              <a:buNone/>
              <a:defRPr sz="1200">
                <a:solidFill>
                  <a:schemeClr val="tx1"/>
                </a:solidFill>
              </a:defRPr>
            </a:lvl5pPr>
            <a:lvl6pPr marL="144000" indent="-144000">
              <a:spcAft>
                <a:spcPts val="0"/>
              </a:spcAft>
              <a:defRPr sz="1200">
                <a:solidFill>
                  <a:schemeClr val="tx1"/>
                </a:solidFill>
              </a:defRPr>
            </a:lvl6pPr>
            <a:lvl7pPr marL="0" indent="0">
              <a:spcBef>
                <a:spcPts val="0"/>
              </a:spcBef>
              <a:spcAft>
                <a:spcPts val="0"/>
              </a:spcAft>
              <a:buNone/>
              <a:defRPr sz="1100" b="1">
                <a:solidFill>
                  <a:schemeClr val="tx1"/>
                </a:solidFill>
              </a:defRPr>
            </a:lvl7pPr>
            <a:lvl8pPr marL="0" indent="0">
              <a:spcBef>
                <a:spcPts val="0"/>
              </a:spcBef>
              <a:spcAft>
                <a:spcPts val="0"/>
              </a:spcAft>
              <a:buNone/>
              <a:defRPr sz="1100">
                <a:solidFill>
                  <a:schemeClr val="tx1"/>
                </a:solidFill>
              </a:defRPr>
            </a:lvl8pPr>
            <a:lvl9pPr marL="144000" indent="-144000">
              <a:spcBef>
                <a:spcPts val="0"/>
              </a:spcBef>
              <a:spcAft>
                <a:spcPts val="0"/>
              </a:spcAft>
              <a:buClr>
                <a:schemeClr val="bg2"/>
              </a:buClr>
              <a:buFont typeface="Arial" panose="020B0604020202020204" pitchFamily="34" charset="0"/>
              <a:buChar char="•"/>
              <a:defRPr sz="1100">
                <a:solidFill>
                  <a:schemeClr val="tx1"/>
                </a:solidFill>
              </a:defRPr>
            </a:lvl9pPr>
          </a:lstStyle>
          <a:p>
            <a:pPr lvl="0"/>
            <a:r>
              <a:rPr lang="en-US" noProof="0"/>
              <a:t>Text Calibri Bold 14 pt</a:t>
            </a:r>
          </a:p>
          <a:p>
            <a:pPr lvl="1"/>
            <a:r>
              <a:rPr lang="en-US" noProof="0"/>
              <a:t>Text Calibri 14 pt</a:t>
            </a:r>
          </a:p>
          <a:p>
            <a:pPr lvl="2"/>
            <a:r>
              <a:rPr lang="en-US" noProof="0"/>
              <a:t>Text Calibri 14 pt</a:t>
            </a:r>
          </a:p>
        </p:txBody>
      </p:sp>
      <p:sp>
        <p:nvSpPr>
          <p:cNvPr id="19" name="Footnote">
            <a:extLst>
              <a:ext uri="{C183D7F6-B498-43B3-948B-1728B52AA6E4}">
                <adec:decorative xmlns:adec="http://schemas.microsoft.com/office/drawing/2017/decorative" val="1"/>
              </a:ext>
            </a:extLst>
          </p:cNvPr>
          <p:cNvSpPr>
            <a:spLocks noGrp="1"/>
          </p:cNvSpPr>
          <p:nvPr>
            <p:ph type="body" sz="quarter" idx="15" hasCustomPrompt="1"/>
          </p:nvPr>
        </p:nvSpPr>
        <p:spPr>
          <a:xfrm>
            <a:off x="540000" y="6297348"/>
            <a:ext cx="4510800" cy="360000"/>
          </a:xfrm>
        </p:spPr>
        <p:txBody>
          <a:bodyPr anchor="b" anchorCtr="0">
            <a:noAutofit/>
          </a:bodyPr>
          <a:lstStyle>
            <a:lvl1pPr>
              <a:lnSpc>
                <a:spcPct val="100000"/>
              </a:lnSpc>
              <a:defRPr sz="1000" b="0">
                <a:solidFill>
                  <a:schemeClr val="tx1"/>
                </a:solidFill>
              </a:defRPr>
            </a:lvl1pPr>
          </a:lstStyle>
          <a:p>
            <a:r>
              <a:rPr lang="en-US"/>
              <a:t>Click to add footnote</a:t>
            </a:r>
            <a:br>
              <a:rPr lang="en-US"/>
            </a:br>
            <a:r>
              <a:rPr lang="en-US"/>
              <a:t>second line</a:t>
            </a:r>
          </a:p>
        </p:txBody>
      </p:sp>
      <p:pic>
        <p:nvPicPr>
          <p:cNvPr id="15" name="Siemens Healthineers Logo">
            <a:extLst>
              <a:ext uri="{FF2B5EF4-FFF2-40B4-BE49-F238E27FC236}">
                <a16:creationId xmlns:a16="http://schemas.microsoft.com/office/drawing/2014/main" id="{381B66F8-5B73-0105-165C-E0111E4A41B6}"/>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userDrawn="1"/>
        </p:nvPicPr>
        <p:blipFill>
          <a:blip>
            <a:extLst>
              <a:ext uri="{96DAC541-7B7A-43D3-8B79-37D633B846F1}">
                <asvg:svgBlip xmlns:asvg="http://schemas.microsoft.com/office/drawing/2016/SVG/main" r:embed="rId2"/>
              </a:ext>
            </a:extLst>
          </a:blip>
          <a:srcRect/>
          <a:stretch/>
        </p:blipFill>
        <p:spPr bwMode="black">
          <a:xfrm>
            <a:off x="10440000" y="281267"/>
            <a:ext cx="1440000" cy="338400"/>
          </a:xfrm>
          <a:prstGeom prst="rect">
            <a:avLst/>
          </a:prstGeom>
        </p:spPr>
      </p:pic>
      <p:sp>
        <p:nvSpPr>
          <p:cNvPr id="9" name="Date">
            <a:extLst>
              <a:ext uri="{FF2B5EF4-FFF2-40B4-BE49-F238E27FC236}">
                <a16:creationId xmlns:a16="http://schemas.microsoft.com/office/drawing/2014/main" id="{DB595621-9591-27EE-BDE6-7E5E71D349CB}"/>
              </a:ext>
              <a:ext uri="{C183D7F6-B498-43B3-948B-1728B52AA6E4}">
                <adec:decorative xmlns:adec="http://schemas.microsoft.com/office/drawing/2017/decorative" val="1"/>
              </a:ext>
            </a:extLst>
          </p:cNvPr>
          <p:cNvSpPr>
            <a:spLocks noGrp="1"/>
          </p:cNvSpPr>
          <p:nvPr>
            <p:ph type="dt" sz="half" idx="35"/>
          </p:nvPr>
        </p:nvSpPr>
        <p:spPr/>
        <p:txBody>
          <a:bodyPr/>
          <a:lstStyle/>
          <a:p>
            <a:pPr algn="r"/>
            <a:r>
              <a:rPr lang="de-DE"/>
              <a:t>Restricted © Siemens Healthineers</a:t>
            </a:r>
            <a:endParaRPr lang="en-US"/>
          </a:p>
        </p:txBody>
      </p:sp>
      <p:sp>
        <p:nvSpPr>
          <p:cNvPr id="10" name="Footer">
            <a:extLst>
              <a:ext uri="{FF2B5EF4-FFF2-40B4-BE49-F238E27FC236}">
                <a16:creationId xmlns:a16="http://schemas.microsoft.com/office/drawing/2014/main" id="{F29A0B5C-6961-629D-29D0-9C4D74A0510F}"/>
              </a:ext>
              <a:ext uri="{C183D7F6-B498-43B3-948B-1728B52AA6E4}">
                <adec:decorative xmlns:adec="http://schemas.microsoft.com/office/drawing/2017/decorative" val="1"/>
              </a:ext>
            </a:extLst>
          </p:cNvPr>
          <p:cNvSpPr>
            <a:spLocks noGrp="1"/>
          </p:cNvSpPr>
          <p:nvPr>
            <p:ph type="ftr" sz="quarter" idx="36"/>
          </p:nvPr>
        </p:nvSpPr>
        <p:spPr/>
        <p:txBody>
          <a:bodyPr/>
          <a:lstStyle/>
          <a:p>
            <a:r>
              <a:rPr lang="en-US"/>
              <a:t>Author | Department</a:t>
            </a:r>
          </a:p>
        </p:txBody>
      </p:sp>
      <p:sp>
        <p:nvSpPr>
          <p:cNvPr id="12" name="Slide Number">
            <a:extLst>
              <a:ext uri="{FF2B5EF4-FFF2-40B4-BE49-F238E27FC236}">
                <a16:creationId xmlns:a16="http://schemas.microsoft.com/office/drawing/2014/main" id="{17A8DF2B-AC9B-463C-585F-21B357C19903}"/>
              </a:ext>
              <a:ext uri="{C183D7F6-B498-43B3-948B-1728B52AA6E4}">
                <adec:decorative xmlns:adec="http://schemas.microsoft.com/office/drawing/2017/decorative" val="1"/>
              </a:ext>
            </a:extLst>
          </p:cNvPr>
          <p:cNvSpPr>
            <a:spLocks noGrp="1"/>
          </p:cNvSpPr>
          <p:nvPr>
            <p:ph type="sldNum" sz="quarter" idx="37"/>
          </p:nvPr>
        </p:nvSpPr>
        <p:spPr/>
        <p:txBody>
          <a:bodyPr/>
          <a:lstStyle/>
          <a:p>
            <a:fld id="{42B424FB-C8CA-40D0-9E9F-83B6197CB6E7}" type="slidenum">
              <a:rPr lang="en-US" smtClean="0"/>
              <a:pPr/>
              <a:t>‹#›</a:t>
            </a:fld>
            <a:endParaRPr lang="en-US" b="1"/>
          </a:p>
        </p:txBody>
      </p:sp>
    </p:spTree>
    <p:extLst>
      <p:ext uri="{BB962C8B-B14F-4D97-AF65-F5344CB8AC3E}">
        <p14:creationId xmlns:p14="http://schemas.microsoft.com/office/powerpoint/2010/main" val="2868138827"/>
      </p:ext>
    </p:extLst>
  </p:cSld>
  <p:clrMapOvr>
    <a:overrideClrMapping bg1="lt1" tx1="dk1" bg2="lt2" tx2="dk2" accent1="accent1" accent2="accent2" accent3="accent3" accent4="accent4" accent5="accent5" accent6="accent6" hlink="hlink" folHlink="folHlink"/>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hree Columns with Subhaed and Picture Black">
    <p:bg>
      <p:bgRef idx="1001">
        <a:schemeClr val="bg1"/>
      </p:bgRef>
    </p:bg>
    <p:spTree>
      <p:nvGrpSpPr>
        <p:cNvPr id="1" name=""/>
        <p:cNvGrpSpPr/>
        <p:nvPr/>
      </p:nvGrpSpPr>
      <p:grpSpPr>
        <a:xfrm>
          <a:off x="0" y="0"/>
          <a:ext cx="0" cy="0"/>
          <a:chOff x="0" y="0"/>
          <a:chExt cx="0" cy="0"/>
        </a:xfrm>
      </p:grpSpPr>
      <p:sp>
        <p:nvSpPr>
          <p:cNvPr id="13" name="Headline"/>
          <p:cNvSpPr>
            <a:spLocks noGrp="1"/>
          </p:cNvSpPr>
          <p:nvPr>
            <p:ph type="title" hasCustomPrompt="1"/>
          </p:nvPr>
        </p:nvSpPr>
        <p:spPr>
          <a:xfrm>
            <a:off x="540000" y="219599"/>
            <a:ext cx="9210425" cy="832913"/>
          </a:xfrm>
        </p:spPr>
        <p:txBody>
          <a:bodyPr/>
          <a:lstStyle>
            <a:lvl1pPr>
              <a:defRPr b="0">
                <a:solidFill>
                  <a:schemeClr val="tx2"/>
                </a:solidFill>
              </a:defRPr>
            </a:lvl1pPr>
          </a:lstStyle>
          <a:p>
            <a:r>
              <a:rPr lang="en-US" noProof="0"/>
              <a:t>Title SH-Bree-Headline 27 pt</a:t>
            </a:r>
            <a:br>
              <a:rPr lang="en-US" noProof="0"/>
            </a:br>
            <a:r>
              <a:rPr lang="en-US" noProof="0"/>
              <a:t>Optionally switch to white for second line</a:t>
            </a:r>
          </a:p>
        </p:txBody>
      </p:sp>
      <p:pic>
        <p:nvPicPr>
          <p:cNvPr id="20" name="Siemens Healthineers Logo">
            <a:extLst>
              <a:ext uri="{FF2B5EF4-FFF2-40B4-BE49-F238E27FC236}">
                <a16:creationId xmlns:a16="http://schemas.microsoft.com/office/drawing/2014/main" id="{C7F86B49-D245-C6B0-4064-F4B1F3E66825}"/>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userDrawn="1"/>
        </p:nvPicPr>
        <p:blipFill>
          <a:blip>
            <a:extLst>
              <a:ext uri="{96DAC541-7B7A-43D3-8B79-37D633B846F1}">
                <asvg:svgBlip xmlns:asvg="http://schemas.microsoft.com/office/drawing/2016/SVG/main" r:embed="rId2"/>
              </a:ext>
            </a:extLst>
          </a:blip>
          <a:srcRect/>
          <a:stretch/>
        </p:blipFill>
        <p:spPr bwMode="black">
          <a:xfrm>
            <a:off x="10440000" y="281267"/>
            <a:ext cx="1440000" cy="338400"/>
          </a:xfrm>
          <a:prstGeom prst="rect">
            <a:avLst/>
          </a:prstGeom>
        </p:spPr>
      </p:pic>
      <p:sp>
        <p:nvSpPr>
          <p:cNvPr id="5" name="Section 1">
            <a:extLst>
              <a:ext uri="{FF2B5EF4-FFF2-40B4-BE49-F238E27FC236}">
                <a16:creationId xmlns:a16="http://schemas.microsoft.com/office/drawing/2014/main" id="{A4D87FDD-062F-49D8-809F-5741C8214553}"/>
              </a:ext>
            </a:extLst>
          </p:cNvPr>
          <p:cNvSpPr>
            <a:spLocks noGrp="1"/>
          </p:cNvSpPr>
          <p:nvPr>
            <p:ph type="body" sz="quarter" idx="30" hasCustomPrompt="1"/>
          </p:nvPr>
        </p:nvSpPr>
        <p:spPr>
          <a:xfrm>
            <a:off x="540000" y="1623599"/>
            <a:ext cx="3574800" cy="288000"/>
          </a:xfrm>
        </p:spPr>
        <p:txBody>
          <a:bodyPr tIns="0">
            <a:noAutofit/>
          </a:bodyPr>
          <a:lstStyle>
            <a:lvl1pPr>
              <a:defRPr sz="1600" b="1">
                <a:solidFill>
                  <a:schemeClr val="tx1"/>
                </a:solidFill>
              </a:defRPr>
            </a:lvl1pPr>
            <a:lvl2pPr>
              <a:defRPr sz="1600">
                <a:solidFill>
                  <a:schemeClr val="tx1"/>
                </a:solidFill>
              </a:defRPr>
            </a:lvl2pPr>
            <a:lvl3pPr marL="0" indent="0">
              <a:buNone/>
              <a:defRPr sz="1400" b="1">
                <a:solidFill>
                  <a:schemeClr val="tx1"/>
                </a:solidFill>
              </a:defRPr>
            </a:lvl3pPr>
            <a:lvl4pPr marL="0" indent="0">
              <a:buNone/>
              <a:defRPr sz="1400">
                <a:solidFill>
                  <a:schemeClr val="tx1"/>
                </a:solidFill>
              </a:defRPr>
            </a:lvl4pPr>
            <a:lvl5pPr marL="0" indent="0">
              <a:buNone/>
              <a:defRPr sz="1200" b="1">
                <a:solidFill>
                  <a:schemeClr val="tx1"/>
                </a:solidFill>
              </a:defRPr>
            </a:lvl5pPr>
            <a:lvl6pPr marL="0" indent="0">
              <a:buNone/>
              <a:defRPr sz="1200">
                <a:solidFill>
                  <a:schemeClr val="tx1"/>
                </a:solidFill>
              </a:defRPr>
            </a:lvl6pPr>
            <a:lvl7pPr marL="0" indent="0">
              <a:buNone/>
              <a:defRPr sz="1600" b="1">
                <a:solidFill>
                  <a:schemeClr val="accent3"/>
                </a:solidFill>
              </a:defRPr>
            </a:lvl7pPr>
            <a:lvl8pPr marL="0" indent="0">
              <a:buNone/>
              <a:defRPr sz="1600">
                <a:solidFill>
                  <a:schemeClr val="accent3"/>
                </a:solidFill>
              </a:defRPr>
            </a:lvl8pPr>
            <a:lvl9pPr>
              <a:spcBef>
                <a:spcPts val="0"/>
              </a:spcBef>
              <a:defRPr>
                <a:solidFill>
                  <a:schemeClr val="accent3"/>
                </a:solidFill>
              </a:defRPr>
            </a:lvl9pPr>
          </a:lstStyle>
          <a:p>
            <a:pPr lvl="0"/>
            <a:r>
              <a:rPr lang="en-US" noProof="0"/>
              <a:t>Section 1</a:t>
            </a:r>
          </a:p>
        </p:txBody>
      </p:sp>
      <p:cxnSp>
        <p:nvCxnSpPr>
          <p:cNvPr id="6" name="Section line 1">
            <a:extLst>
              <a:ext uri="{FF2B5EF4-FFF2-40B4-BE49-F238E27FC236}">
                <a16:creationId xmlns:a16="http://schemas.microsoft.com/office/drawing/2014/main" id="{2B45B3EF-27AB-F575-A69B-F788B4E70DA1}"/>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a:off x="539749" y="1997133"/>
            <a:ext cx="3574800" cy="0"/>
          </a:xfrm>
          <a:prstGeom prst="line">
            <a:avLst/>
          </a:prstGeom>
          <a:ln w="635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4" name="Clinical image 1" descr="Clinical image or video"/>
          <p:cNvSpPr>
            <a:spLocks noGrp="1"/>
          </p:cNvSpPr>
          <p:nvPr>
            <p:ph type="pic" sz="quarter" idx="18" hasCustomPrompt="1"/>
          </p:nvPr>
        </p:nvSpPr>
        <p:spPr bwMode="auto">
          <a:xfrm>
            <a:off x="540000" y="2206800"/>
            <a:ext cx="3574800" cy="2646000"/>
          </a:xfrm>
          <a:noFill/>
          <a:ln w="3175">
            <a:noFill/>
          </a:ln>
        </p:spPr>
        <p:txBody>
          <a:bodyPr lIns="180000" tIns="180000" rIns="180000" bIns="180000"/>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b="1"/>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Insert picture or video.</a:t>
            </a:r>
            <a:endParaRPr lang="en-US" noProof="0"/>
          </a:p>
        </p:txBody>
      </p:sp>
      <p:sp>
        <p:nvSpPr>
          <p:cNvPr id="7" name="Content 1">
            <a:extLst>
              <a:ext uri="{FF2B5EF4-FFF2-40B4-BE49-F238E27FC236}">
                <a16:creationId xmlns:a16="http://schemas.microsoft.com/office/drawing/2014/main" id="{F3DE8C85-D5DE-48E2-BC87-EE21BFCB3F6E}"/>
              </a:ext>
            </a:extLst>
          </p:cNvPr>
          <p:cNvSpPr>
            <a:spLocks noGrp="1"/>
          </p:cNvSpPr>
          <p:nvPr>
            <p:ph sz="quarter" idx="23" hasCustomPrompt="1"/>
          </p:nvPr>
        </p:nvSpPr>
        <p:spPr>
          <a:xfrm>
            <a:off x="540000" y="5022000"/>
            <a:ext cx="3574800" cy="1172425"/>
          </a:xfrm>
        </p:spPr>
        <p:txBody>
          <a:bodyPr>
            <a:noAutofit/>
          </a:bodyPr>
          <a:lstStyle>
            <a:lvl1pPr>
              <a:spcAft>
                <a:spcPts val="0"/>
              </a:spcAft>
              <a:defRPr sz="1400" b="1">
                <a:solidFill>
                  <a:schemeClr val="tx1"/>
                </a:solidFill>
              </a:defRPr>
            </a:lvl1pPr>
            <a:lvl2pPr marL="0" indent="0">
              <a:spcAft>
                <a:spcPts val="0"/>
              </a:spcAft>
              <a:buClr>
                <a:schemeClr val="tx2"/>
              </a:buClr>
              <a:buFont typeface="Arial" panose="020B0604020202020204" pitchFamily="34" charset="0"/>
              <a:buNone/>
              <a:defRPr sz="1400">
                <a:solidFill>
                  <a:schemeClr val="tx1"/>
                </a:solidFill>
              </a:defRPr>
            </a:lvl2pPr>
            <a:lvl3pPr marL="144000" indent="-144000">
              <a:spcAft>
                <a:spcPts val="0"/>
              </a:spcAft>
              <a:buClr>
                <a:schemeClr val="tx2"/>
              </a:buClr>
              <a:defRPr sz="1400">
                <a:solidFill>
                  <a:schemeClr val="tx1"/>
                </a:solidFill>
              </a:defRPr>
            </a:lvl3pPr>
            <a:lvl4pPr marL="0" indent="0">
              <a:spcAft>
                <a:spcPts val="0"/>
              </a:spcAft>
              <a:buNone/>
              <a:defRPr sz="1200" b="1">
                <a:solidFill>
                  <a:schemeClr val="tx1"/>
                </a:solidFill>
              </a:defRPr>
            </a:lvl4pPr>
            <a:lvl5pPr marL="0" indent="0">
              <a:spcAft>
                <a:spcPts val="0"/>
              </a:spcAft>
              <a:buClr>
                <a:schemeClr val="tx2"/>
              </a:buClr>
              <a:buFont typeface="Arial" panose="020B0604020202020204" pitchFamily="34" charset="0"/>
              <a:buNone/>
              <a:defRPr sz="1200">
                <a:solidFill>
                  <a:schemeClr val="tx1"/>
                </a:solidFill>
              </a:defRPr>
            </a:lvl5pPr>
            <a:lvl6pPr marL="144000" indent="-144000">
              <a:spcAft>
                <a:spcPts val="0"/>
              </a:spcAft>
              <a:buClr>
                <a:schemeClr val="tx2"/>
              </a:buClr>
              <a:defRPr sz="1200">
                <a:solidFill>
                  <a:schemeClr val="tx1"/>
                </a:solidFill>
              </a:defRPr>
            </a:lvl6pPr>
            <a:lvl7pPr marL="0" indent="0">
              <a:spcBef>
                <a:spcPts val="0"/>
              </a:spcBef>
              <a:spcAft>
                <a:spcPts val="0"/>
              </a:spcAft>
              <a:buNone/>
              <a:defRPr sz="1100" b="1">
                <a:solidFill>
                  <a:schemeClr val="tx1"/>
                </a:solidFill>
              </a:defRPr>
            </a:lvl7pPr>
            <a:lvl8pPr marL="144000" indent="-144000">
              <a:spcBef>
                <a:spcPts val="0"/>
              </a:spcBef>
              <a:spcAft>
                <a:spcPts val="0"/>
              </a:spcAft>
              <a:buClr>
                <a:schemeClr val="tx2"/>
              </a:buClr>
              <a:buNone/>
              <a:defRPr sz="1100">
                <a:solidFill>
                  <a:schemeClr val="tx1"/>
                </a:solidFill>
              </a:defRPr>
            </a:lvl8pPr>
            <a:lvl9pPr marL="144000" indent="-144000">
              <a:spcBef>
                <a:spcPts val="0"/>
              </a:spcBef>
              <a:spcAft>
                <a:spcPts val="0"/>
              </a:spcAft>
              <a:buClr>
                <a:schemeClr val="tx2"/>
              </a:buClr>
              <a:buFont typeface="Arial" panose="020B0604020202020204" pitchFamily="34" charset="0"/>
              <a:buChar char="•"/>
              <a:defRPr sz="1100">
                <a:solidFill>
                  <a:schemeClr val="tx1"/>
                </a:solidFill>
              </a:defRPr>
            </a:lvl9pPr>
          </a:lstStyle>
          <a:p>
            <a:pPr lvl="0"/>
            <a:r>
              <a:rPr lang="en-US" noProof="0"/>
              <a:t>Text Calibri Bold 14 pt</a:t>
            </a:r>
          </a:p>
          <a:p>
            <a:pPr lvl="1"/>
            <a:r>
              <a:rPr lang="en-US" noProof="0"/>
              <a:t>Text Calibri 14 pt</a:t>
            </a:r>
          </a:p>
          <a:p>
            <a:pPr lvl="2"/>
            <a:r>
              <a:rPr lang="en-US" noProof="0"/>
              <a:t>Text Calibri 14 pt</a:t>
            </a:r>
          </a:p>
        </p:txBody>
      </p:sp>
      <p:sp>
        <p:nvSpPr>
          <p:cNvPr id="19" name="Footnote">
            <a:extLst>
              <a:ext uri="{C183D7F6-B498-43B3-948B-1728B52AA6E4}">
                <adec:decorative xmlns:adec="http://schemas.microsoft.com/office/drawing/2017/decorative" val="1"/>
              </a:ext>
            </a:extLst>
          </p:cNvPr>
          <p:cNvSpPr>
            <a:spLocks noGrp="1"/>
          </p:cNvSpPr>
          <p:nvPr>
            <p:ph type="body" sz="quarter" idx="15" hasCustomPrompt="1"/>
          </p:nvPr>
        </p:nvSpPr>
        <p:spPr>
          <a:xfrm>
            <a:off x="540000" y="6297348"/>
            <a:ext cx="4510800" cy="360000"/>
          </a:xfrm>
        </p:spPr>
        <p:txBody>
          <a:bodyPr anchor="b" anchorCtr="0">
            <a:noAutofit/>
          </a:bodyPr>
          <a:lstStyle>
            <a:lvl1pPr>
              <a:lnSpc>
                <a:spcPct val="100000"/>
              </a:lnSpc>
              <a:defRPr sz="1000" b="0">
                <a:solidFill>
                  <a:schemeClr val="tx1"/>
                </a:solidFill>
              </a:defRPr>
            </a:lvl1pPr>
          </a:lstStyle>
          <a:p>
            <a:r>
              <a:rPr lang="en-US"/>
              <a:t>Click to add footnote</a:t>
            </a:r>
            <a:br>
              <a:rPr lang="en-US"/>
            </a:br>
            <a:r>
              <a:rPr lang="en-US"/>
              <a:t>second line</a:t>
            </a:r>
          </a:p>
        </p:txBody>
      </p:sp>
      <p:sp>
        <p:nvSpPr>
          <p:cNvPr id="24" name="Section 2">
            <a:extLst>
              <a:ext uri="{FF2B5EF4-FFF2-40B4-BE49-F238E27FC236}">
                <a16:creationId xmlns:a16="http://schemas.microsoft.com/office/drawing/2014/main" id="{650FABFD-7068-4DE9-976C-84AD6DB2DF9D}"/>
              </a:ext>
            </a:extLst>
          </p:cNvPr>
          <p:cNvSpPr>
            <a:spLocks noGrp="1"/>
          </p:cNvSpPr>
          <p:nvPr>
            <p:ph type="body" sz="quarter" idx="31" hasCustomPrompt="1"/>
          </p:nvPr>
        </p:nvSpPr>
        <p:spPr>
          <a:xfrm>
            <a:off x="4296819" y="1623599"/>
            <a:ext cx="3574800" cy="288000"/>
          </a:xfrm>
        </p:spPr>
        <p:txBody>
          <a:bodyPr tIns="0">
            <a:noAutofit/>
          </a:bodyPr>
          <a:lstStyle>
            <a:lvl1pPr>
              <a:defRPr sz="1600" b="1">
                <a:solidFill>
                  <a:schemeClr val="tx1"/>
                </a:solidFill>
              </a:defRPr>
            </a:lvl1pPr>
            <a:lvl2pPr>
              <a:defRPr sz="1600">
                <a:solidFill>
                  <a:schemeClr val="tx1"/>
                </a:solidFill>
              </a:defRPr>
            </a:lvl2pPr>
            <a:lvl3pPr marL="0" indent="0">
              <a:buNone/>
              <a:defRPr sz="1400" b="1">
                <a:solidFill>
                  <a:schemeClr val="tx1"/>
                </a:solidFill>
              </a:defRPr>
            </a:lvl3pPr>
            <a:lvl4pPr marL="0" indent="0">
              <a:buNone/>
              <a:defRPr sz="1400">
                <a:solidFill>
                  <a:schemeClr val="tx1"/>
                </a:solidFill>
              </a:defRPr>
            </a:lvl4pPr>
            <a:lvl5pPr marL="0" indent="0">
              <a:buNone/>
              <a:defRPr sz="1200" b="1">
                <a:solidFill>
                  <a:schemeClr val="tx1"/>
                </a:solidFill>
              </a:defRPr>
            </a:lvl5pPr>
            <a:lvl6pPr marL="0" indent="0">
              <a:buNone/>
              <a:defRPr sz="1200">
                <a:solidFill>
                  <a:schemeClr val="tx1"/>
                </a:solidFill>
              </a:defRPr>
            </a:lvl6pPr>
            <a:lvl7pPr marL="0" indent="0">
              <a:buNone/>
              <a:defRPr sz="1600" b="1">
                <a:solidFill>
                  <a:schemeClr val="accent3"/>
                </a:solidFill>
              </a:defRPr>
            </a:lvl7pPr>
            <a:lvl8pPr marL="0" indent="0">
              <a:buNone/>
              <a:defRPr sz="1600">
                <a:solidFill>
                  <a:schemeClr val="accent3"/>
                </a:solidFill>
              </a:defRPr>
            </a:lvl8pPr>
            <a:lvl9pPr>
              <a:spcBef>
                <a:spcPts val="0"/>
              </a:spcBef>
              <a:defRPr>
                <a:solidFill>
                  <a:schemeClr val="accent3"/>
                </a:solidFill>
              </a:defRPr>
            </a:lvl9pPr>
          </a:lstStyle>
          <a:p>
            <a:pPr lvl="0"/>
            <a:r>
              <a:rPr lang="en-US" noProof="0"/>
              <a:t>Section 2</a:t>
            </a:r>
          </a:p>
        </p:txBody>
      </p:sp>
      <p:cxnSp>
        <p:nvCxnSpPr>
          <p:cNvPr id="8" name="Section line 2">
            <a:extLst>
              <a:ext uri="{FF2B5EF4-FFF2-40B4-BE49-F238E27FC236}">
                <a16:creationId xmlns:a16="http://schemas.microsoft.com/office/drawing/2014/main" id="{5FAB41ED-3D4A-EA2A-4FAF-26A9EDDC9FB8}"/>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a:off x="4296819" y="1997133"/>
            <a:ext cx="3574800" cy="0"/>
          </a:xfrm>
          <a:prstGeom prst="line">
            <a:avLst/>
          </a:prstGeom>
          <a:ln w="635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4" name="Clinical image 2" descr="Clinical image or video">
            <a:extLst>
              <a:ext uri="{FF2B5EF4-FFF2-40B4-BE49-F238E27FC236}">
                <a16:creationId xmlns:a16="http://schemas.microsoft.com/office/drawing/2014/main" id="{1B6A89FF-0093-42D5-A01F-9F38E6EAE9A0}"/>
              </a:ext>
            </a:extLst>
          </p:cNvPr>
          <p:cNvSpPr>
            <a:spLocks noGrp="1"/>
          </p:cNvSpPr>
          <p:nvPr>
            <p:ph type="pic" sz="quarter" idx="27" hasCustomPrompt="1"/>
          </p:nvPr>
        </p:nvSpPr>
        <p:spPr>
          <a:xfrm>
            <a:off x="4296819" y="2206800"/>
            <a:ext cx="3574800" cy="2646000"/>
          </a:xfrm>
          <a:noFill/>
          <a:ln w="3175">
            <a:noFill/>
          </a:ln>
        </p:spPr>
        <p:txBody>
          <a:bodyPr lIns="180000" tIns="180000" rIns="180000" bIns="180000"/>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b="1"/>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Insert picture or video.</a:t>
            </a:r>
            <a:endParaRPr lang="en-US" noProof="0"/>
          </a:p>
        </p:txBody>
      </p:sp>
      <p:sp>
        <p:nvSpPr>
          <p:cNvPr id="11" name="Content 2">
            <a:extLst>
              <a:ext uri="{FF2B5EF4-FFF2-40B4-BE49-F238E27FC236}">
                <a16:creationId xmlns:a16="http://schemas.microsoft.com/office/drawing/2014/main" id="{22C06F6E-36A8-A6F3-8736-0ABBFDF0770D}"/>
              </a:ext>
            </a:extLst>
          </p:cNvPr>
          <p:cNvSpPr>
            <a:spLocks noGrp="1"/>
          </p:cNvSpPr>
          <p:nvPr>
            <p:ph sz="quarter" idx="34" hasCustomPrompt="1"/>
          </p:nvPr>
        </p:nvSpPr>
        <p:spPr>
          <a:xfrm>
            <a:off x="4296819" y="5022000"/>
            <a:ext cx="3574800" cy="1172425"/>
          </a:xfrm>
        </p:spPr>
        <p:txBody>
          <a:bodyPr>
            <a:noAutofit/>
          </a:bodyPr>
          <a:lstStyle>
            <a:lvl1pPr>
              <a:spcAft>
                <a:spcPts val="0"/>
              </a:spcAft>
              <a:defRPr sz="1400" b="1">
                <a:solidFill>
                  <a:schemeClr val="tx1"/>
                </a:solidFill>
              </a:defRPr>
            </a:lvl1pPr>
            <a:lvl2pPr marL="0" indent="0">
              <a:spcAft>
                <a:spcPts val="0"/>
              </a:spcAft>
              <a:buClr>
                <a:schemeClr val="tx2"/>
              </a:buClr>
              <a:buFont typeface="Arial" panose="020B0604020202020204" pitchFamily="34" charset="0"/>
              <a:buNone/>
              <a:defRPr sz="1400">
                <a:solidFill>
                  <a:schemeClr val="tx1"/>
                </a:solidFill>
              </a:defRPr>
            </a:lvl2pPr>
            <a:lvl3pPr marL="144000" indent="-144000">
              <a:spcAft>
                <a:spcPts val="0"/>
              </a:spcAft>
              <a:buClr>
                <a:schemeClr val="tx2"/>
              </a:buClr>
              <a:defRPr sz="1400">
                <a:solidFill>
                  <a:schemeClr val="tx1"/>
                </a:solidFill>
              </a:defRPr>
            </a:lvl3pPr>
            <a:lvl4pPr marL="0" indent="0">
              <a:spcAft>
                <a:spcPts val="0"/>
              </a:spcAft>
              <a:buNone/>
              <a:defRPr sz="1200" b="1">
                <a:solidFill>
                  <a:schemeClr val="tx1"/>
                </a:solidFill>
              </a:defRPr>
            </a:lvl4pPr>
            <a:lvl5pPr marL="0" indent="0">
              <a:spcAft>
                <a:spcPts val="0"/>
              </a:spcAft>
              <a:buClr>
                <a:schemeClr val="tx2"/>
              </a:buClr>
              <a:buNone/>
              <a:defRPr sz="1200">
                <a:solidFill>
                  <a:schemeClr val="tx1"/>
                </a:solidFill>
              </a:defRPr>
            </a:lvl5pPr>
            <a:lvl6pPr marL="144000" indent="-144000">
              <a:spcAft>
                <a:spcPts val="0"/>
              </a:spcAft>
              <a:buClr>
                <a:schemeClr val="tx2"/>
              </a:buClr>
              <a:defRPr sz="1200">
                <a:solidFill>
                  <a:schemeClr val="tx1"/>
                </a:solidFill>
              </a:defRPr>
            </a:lvl6pPr>
            <a:lvl7pPr marL="0" indent="0">
              <a:spcBef>
                <a:spcPts val="0"/>
              </a:spcBef>
              <a:spcAft>
                <a:spcPts val="0"/>
              </a:spcAft>
              <a:buNone/>
              <a:defRPr sz="1100" b="1">
                <a:solidFill>
                  <a:schemeClr val="tx1"/>
                </a:solidFill>
              </a:defRPr>
            </a:lvl7pPr>
            <a:lvl8pPr marL="0" indent="0">
              <a:spcBef>
                <a:spcPts val="0"/>
              </a:spcBef>
              <a:spcAft>
                <a:spcPts val="0"/>
              </a:spcAft>
              <a:buClr>
                <a:schemeClr val="tx2"/>
              </a:buClr>
              <a:buNone/>
              <a:defRPr sz="1100">
                <a:solidFill>
                  <a:schemeClr val="tx1"/>
                </a:solidFill>
              </a:defRPr>
            </a:lvl8pPr>
            <a:lvl9pPr marL="144000" indent="-144000">
              <a:spcBef>
                <a:spcPts val="0"/>
              </a:spcBef>
              <a:spcAft>
                <a:spcPts val="0"/>
              </a:spcAft>
              <a:buClr>
                <a:schemeClr val="tx2"/>
              </a:buClr>
              <a:buFont typeface="Arial" panose="020B0604020202020204" pitchFamily="34" charset="0"/>
              <a:buChar char="•"/>
              <a:defRPr sz="1100">
                <a:solidFill>
                  <a:schemeClr val="tx1"/>
                </a:solidFill>
              </a:defRPr>
            </a:lvl9pPr>
          </a:lstStyle>
          <a:p>
            <a:pPr lvl="0"/>
            <a:r>
              <a:rPr lang="en-US" noProof="0"/>
              <a:t>Text Calibri Bold 14 pt</a:t>
            </a:r>
          </a:p>
          <a:p>
            <a:pPr lvl="1"/>
            <a:r>
              <a:rPr lang="en-US" noProof="0"/>
              <a:t>Text Calibri 14 pt</a:t>
            </a:r>
          </a:p>
          <a:p>
            <a:pPr lvl="2"/>
            <a:r>
              <a:rPr lang="en-US" noProof="0"/>
              <a:t>Text Calibri 14 pt</a:t>
            </a:r>
          </a:p>
        </p:txBody>
      </p:sp>
      <p:sp>
        <p:nvSpPr>
          <p:cNvPr id="25" name="Section 3">
            <a:extLst>
              <a:ext uri="{FF2B5EF4-FFF2-40B4-BE49-F238E27FC236}">
                <a16:creationId xmlns:a16="http://schemas.microsoft.com/office/drawing/2014/main" id="{122681D0-1733-4184-8DE3-4F7818D7DE52}"/>
              </a:ext>
            </a:extLst>
          </p:cNvPr>
          <p:cNvSpPr>
            <a:spLocks noGrp="1"/>
          </p:cNvSpPr>
          <p:nvPr>
            <p:ph type="body" sz="quarter" idx="32" hasCustomPrompt="1"/>
          </p:nvPr>
        </p:nvSpPr>
        <p:spPr>
          <a:xfrm>
            <a:off x="8053637" y="1623599"/>
            <a:ext cx="3574800" cy="288000"/>
          </a:xfrm>
        </p:spPr>
        <p:txBody>
          <a:bodyPr tIns="0">
            <a:noAutofit/>
          </a:bodyPr>
          <a:lstStyle>
            <a:lvl1pPr>
              <a:defRPr sz="1600" b="1">
                <a:solidFill>
                  <a:schemeClr val="tx1"/>
                </a:solidFill>
              </a:defRPr>
            </a:lvl1pPr>
            <a:lvl2pPr>
              <a:defRPr sz="1600">
                <a:solidFill>
                  <a:schemeClr val="tx1"/>
                </a:solidFill>
              </a:defRPr>
            </a:lvl2pPr>
            <a:lvl3pPr marL="0" indent="0">
              <a:buNone/>
              <a:defRPr sz="1400" b="1">
                <a:solidFill>
                  <a:schemeClr val="tx1"/>
                </a:solidFill>
              </a:defRPr>
            </a:lvl3pPr>
            <a:lvl4pPr marL="0" indent="0">
              <a:buNone/>
              <a:defRPr sz="1400">
                <a:solidFill>
                  <a:schemeClr val="tx1"/>
                </a:solidFill>
              </a:defRPr>
            </a:lvl4pPr>
            <a:lvl5pPr marL="0" indent="0">
              <a:buNone/>
              <a:defRPr sz="1200" b="1">
                <a:solidFill>
                  <a:schemeClr val="tx1"/>
                </a:solidFill>
              </a:defRPr>
            </a:lvl5pPr>
            <a:lvl6pPr marL="0" indent="0">
              <a:buNone/>
              <a:defRPr sz="1200">
                <a:solidFill>
                  <a:schemeClr val="tx1"/>
                </a:solidFill>
              </a:defRPr>
            </a:lvl6pPr>
            <a:lvl7pPr marL="0" indent="0">
              <a:buNone/>
              <a:defRPr sz="1600" b="1">
                <a:solidFill>
                  <a:schemeClr val="accent3"/>
                </a:solidFill>
              </a:defRPr>
            </a:lvl7pPr>
            <a:lvl8pPr marL="0" indent="0">
              <a:buNone/>
              <a:defRPr sz="1600">
                <a:solidFill>
                  <a:schemeClr val="accent3"/>
                </a:solidFill>
              </a:defRPr>
            </a:lvl8pPr>
            <a:lvl9pPr>
              <a:spcBef>
                <a:spcPts val="0"/>
              </a:spcBef>
              <a:defRPr>
                <a:solidFill>
                  <a:schemeClr val="accent3"/>
                </a:solidFill>
              </a:defRPr>
            </a:lvl9pPr>
          </a:lstStyle>
          <a:p>
            <a:pPr lvl="0"/>
            <a:r>
              <a:rPr lang="en-US" noProof="0"/>
              <a:t>Section 3</a:t>
            </a:r>
          </a:p>
        </p:txBody>
      </p:sp>
      <p:cxnSp>
        <p:nvCxnSpPr>
          <p:cNvPr id="9" name="Section line 3">
            <a:extLst>
              <a:ext uri="{FF2B5EF4-FFF2-40B4-BE49-F238E27FC236}">
                <a16:creationId xmlns:a16="http://schemas.microsoft.com/office/drawing/2014/main" id="{990A666E-8CF0-2A01-FD3D-C03C6E728716}"/>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a:off x="8053637" y="1997133"/>
            <a:ext cx="3574800" cy="0"/>
          </a:xfrm>
          <a:prstGeom prst="line">
            <a:avLst/>
          </a:prstGeom>
          <a:ln w="635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5" name="Clinical image 3" descr="Clinical image or video">
            <a:extLst>
              <a:ext uri="{FF2B5EF4-FFF2-40B4-BE49-F238E27FC236}">
                <a16:creationId xmlns:a16="http://schemas.microsoft.com/office/drawing/2014/main" id="{0FB77AF6-1131-46EA-A876-D52D6E453D8C}"/>
              </a:ext>
            </a:extLst>
          </p:cNvPr>
          <p:cNvSpPr>
            <a:spLocks noGrp="1"/>
          </p:cNvSpPr>
          <p:nvPr>
            <p:ph type="pic" sz="quarter" idx="28" hasCustomPrompt="1"/>
          </p:nvPr>
        </p:nvSpPr>
        <p:spPr>
          <a:xfrm>
            <a:off x="8053637" y="2206800"/>
            <a:ext cx="3574800" cy="2646000"/>
          </a:xfrm>
          <a:noFill/>
          <a:ln w="3175">
            <a:noFill/>
          </a:ln>
        </p:spPr>
        <p:txBody>
          <a:bodyPr lIns="180000" tIns="180000" rIns="180000" bIns="180000"/>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b="1"/>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Insert picture or video.</a:t>
            </a:r>
            <a:endParaRPr lang="en-US" noProof="0"/>
          </a:p>
        </p:txBody>
      </p:sp>
      <p:sp>
        <p:nvSpPr>
          <p:cNvPr id="12" name="Content 3">
            <a:extLst>
              <a:ext uri="{FF2B5EF4-FFF2-40B4-BE49-F238E27FC236}">
                <a16:creationId xmlns:a16="http://schemas.microsoft.com/office/drawing/2014/main" id="{A152E533-D690-828A-05C7-A4BB94833D87}"/>
              </a:ext>
            </a:extLst>
          </p:cNvPr>
          <p:cNvSpPr>
            <a:spLocks noGrp="1"/>
          </p:cNvSpPr>
          <p:nvPr>
            <p:ph sz="quarter" idx="35" hasCustomPrompt="1"/>
          </p:nvPr>
        </p:nvSpPr>
        <p:spPr>
          <a:xfrm>
            <a:off x="8053637" y="5022000"/>
            <a:ext cx="3574800" cy="1172425"/>
          </a:xfrm>
        </p:spPr>
        <p:txBody>
          <a:bodyPr>
            <a:noAutofit/>
          </a:bodyPr>
          <a:lstStyle>
            <a:lvl1pPr>
              <a:spcAft>
                <a:spcPts val="0"/>
              </a:spcAft>
              <a:defRPr sz="1400" b="1">
                <a:solidFill>
                  <a:schemeClr val="tx1"/>
                </a:solidFill>
              </a:defRPr>
            </a:lvl1pPr>
            <a:lvl2pPr marL="0" indent="0">
              <a:spcAft>
                <a:spcPts val="0"/>
              </a:spcAft>
              <a:buClr>
                <a:schemeClr val="tx2"/>
              </a:buClr>
              <a:buFont typeface="Arial" panose="020B0604020202020204" pitchFamily="34" charset="0"/>
              <a:buNone/>
              <a:defRPr sz="1400">
                <a:solidFill>
                  <a:schemeClr val="tx1"/>
                </a:solidFill>
              </a:defRPr>
            </a:lvl2pPr>
            <a:lvl3pPr marL="144000" indent="-144000">
              <a:spcAft>
                <a:spcPts val="0"/>
              </a:spcAft>
              <a:buClr>
                <a:schemeClr val="tx2"/>
              </a:buClr>
              <a:defRPr sz="1400">
                <a:solidFill>
                  <a:schemeClr val="tx1"/>
                </a:solidFill>
              </a:defRPr>
            </a:lvl3pPr>
            <a:lvl4pPr marL="0" indent="0">
              <a:spcAft>
                <a:spcPts val="0"/>
              </a:spcAft>
              <a:buNone/>
              <a:defRPr sz="1200" b="1">
                <a:solidFill>
                  <a:schemeClr val="tx1"/>
                </a:solidFill>
              </a:defRPr>
            </a:lvl4pPr>
            <a:lvl5pPr marL="0" indent="0">
              <a:spcAft>
                <a:spcPts val="0"/>
              </a:spcAft>
              <a:buClr>
                <a:schemeClr val="tx2"/>
              </a:buClr>
              <a:buNone/>
              <a:defRPr sz="1200">
                <a:solidFill>
                  <a:schemeClr val="tx1"/>
                </a:solidFill>
              </a:defRPr>
            </a:lvl5pPr>
            <a:lvl6pPr marL="144000" indent="-144000">
              <a:spcAft>
                <a:spcPts val="0"/>
              </a:spcAft>
              <a:buClr>
                <a:schemeClr val="tx2"/>
              </a:buClr>
              <a:defRPr sz="1200">
                <a:solidFill>
                  <a:schemeClr val="tx1"/>
                </a:solidFill>
              </a:defRPr>
            </a:lvl6pPr>
            <a:lvl7pPr marL="0" indent="0">
              <a:spcBef>
                <a:spcPts val="0"/>
              </a:spcBef>
              <a:spcAft>
                <a:spcPts val="0"/>
              </a:spcAft>
              <a:buNone/>
              <a:defRPr sz="1100" b="1">
                <a:solidFill>
                  <a:schemeClr val="tx1"/>
                </a:solidFill>
              </a:defRPr>
            </a:lvl7pPr>
            <a:lvl8pPr marL="0" indent="0">
              <a:spcBef>
                <a:spcPts val="0"/>
              </a:spcBef>
              <a:spcAft>
                <a:spcPts val="0"/>
              </a:spcAft>
              <a:buClr>
                <a:schemeClr val="tx2"/>
              </a:buClr>
              <a:buNone/>
              <a:defRPr sz="1100">
                <a:solidFill>
                  <a:schemeClr val="tx1"/>
                </a:solidFill>
              </a:defRPr>
            </a:lvl8pPr>
            <a:lvl9pPr marL="144000" indent="-144000">
              <a:spcBef>
                <a:spcPts val="0"/>
              </a:spcBef>
              <a:spcAft>
                <a:spcPts val="0"/>
              </a:spcAft>
              <a:buClr>
                <a:schemeClr val="tx2"/>
              </a:buClr>
              <a:buFont typeface="Arial" panose="020B0604020202020204" pitchFamily="34" charset="0"/>
              <a:buChar char="•"/>
              <a:defRPr sz="1100">
                <a:solidFill>
                  <a:schemeClr val="tx1"/>
                </a:solidFill>
              </a:defRPr>
            </a:lvl9pPr>
          </a:lstStyle>
          <a:p>
            <a:pPr lvl="0"/>
            <a:r>
              <a:rPr lang="en-US" noProof="0"/>
              <a:t>Text Calibri Bold 14 pt</a:t>
            </a:r>
          </a:p>
          <a:p>
            <a:pPr lvl="1"/>
            <a:r>
              <a:rPr lang="en-US" noProof="0"/>
              <a:t>Text Calibri 14 pt</a:t>
            </a:r>
          </a:p>
          <a:p>
            <a:pPr lvl="2"/>
            <a:r>
              <a:rPr lang="en-US" noProof="0"/>
              <a:t>Text Calibri 14 pt</a:t>
            </a:r>
          </a:p>
        </p:txBody>
      </p:sp>
      <p:sp>
        <p:nvSpPr>
          <p:cNvPr id="10" name="Date Placeholder 9">
            <a:extLst>
              <a:ext uri="{FF2B5EF4-FFF2-40B4-BE49-F238E27FC236}">
                <a16:creationId xmlns:a16="http://schemas.microsoft.com/office/drawing/2014/main" id="{69015D48-29E2-1200-AE37-C41A81E83EB9}"/>
              </a:ext>
              <a:ext uri="{C183D7F6-B498-43B3-948B-1728B52AA6E4}">
                <adec:decorative xmlns:adec="http://schemas.microsoft.com/office/drawing/2017/decorative" val="1"/>
              </a:ext>
            </a:extLst>
          </p:cNvPr>
          <p:cNvSpPr>
            <a:spLocks noGrp="1"/>
          </p:cNvSpPr>
          <p:nvPr>
            <p:ph type="dt" sz="half" idx="36"/>
          </p:nvPr>
        </p:nvSpPr>
        <p:spPr/>
        <p:txBody>
          <a:bodyPr/>
          <a:lstStyle/>
          <a:p>
            <a:pPr algn="r"/>
            <a:r>
              <a:rPr lang="de-DE"/>
              <a:t>Restricted © Siemens Healthineers</a:t>
            </a:r>
            <a:endParaRPr lang="en-US"/>
          </a:p>
        </p:txBody>
      </p:sp>
      <p:sp>
        <p:nvSpPr>
          <p:cNvPr id="17" name="Footer Placeholder 16">
            <a:extLst>
              <a:ext uri="{FF2B5EF4-FFF2-40B4-BE49-F238E27FC236}">
                <a16:creationId xmlns:a16="http://schemas.microsoft.com/office/drawing/2014/main" id="{22893DD1-61A2-76B4-636B-30B9C0C2DCCB}"/>
              </a:ext>
              <a:ext uri="{C183D7F6-B498-43B3-948B-1728B52AA6E4}">
                <adec:decorative xmlns:adec="http://schemas.microsoft.com/office/drawing/2017/decorative" val="1"/>
              </a:ext>
            </a:extLst>
          </p:cNvPr>
          <p:cNvSpPr>
            <a:spLocks noGrp="1"/>
          </p:cNvSpPr>
          <p:nvPr>
            <p:ph type="ftr" sz="quarter" idx="37"/>
          </p:nvPr>
        </p:nvSpPr>
        <p:spPr/>
        <p:txBody>
          <a:bodyPr/>
          <a:lstStyle/>
          <a:p>
            <a:r>
              <a:rPr lang="en-US"/>
              <a:t>Author | Department</a:t>
            </a:r>
          </a:p>
        </p:txBody>
      </p:sp>
      <p:sp>
        <p:nvSpPr>
          <p:cNvPr id="18" name="Slide Number Placeholder 17">
            <a:extLst>
              <a:ext uri="{FF2B5EF4-FFF2-40B4-BE49-F238E27FC236}">
                <a16:creationId xmlns:a16="http://schemas.microsoft.com/office/drawing/2014/main" id="{6A7A3BC3-F84D-E0C5-C733-3079C70EAB66}"/>
              </a:ext>
              <a:ext uri="{C183D7F6-B498-43B3-948B-1728B52AA6E4}">
                <adec:decorative xmlns:adec="http://schemas.microsoft.com/office/drawing/2017/decorative" val="1"/>
              </a:ext>
            </a:extLst>
          </p:cNvPr>
          <p:cNvSpPr>
            <a:spLocks noGrp="1"/>
          </p:cNvSpPr>
          <p:nvPr>
            <p:ph type="sldNum" sz="quarter" idx="38"/>
          </p:nvPr>
        </p:nvSpPr>
        <p:spPr/>
        <p:txBody>
          <a:bodyPr/>
          <a:lstStyle/>
          <a:p>
            <a:fld id="{42B424FB-C8CA-40D0-9E9F-83B6197CB6E7}" type="slidenum">
              <a:rPr lang="en-US" smtClean="0"/>
              <a:pPr/>
              <a:t>‹#›</a:t>
            </a:fld>
            <a:endParaRPr lang="en-US" b="1"/>
          </a:p>
        </p:txBody>
      </p:sp>
    </p:spTree>
    <p:extLst>
      <p:ext uri="{BB962C8B-B14F-4D97-AF65-F5344CB8AC3E}">
        <p14:creationId xmlns:p14="http://schemas.microsoft.com/office/powerpoint/2010/main" val="2337575715"/>
      </p:ext>
    </p:extLst>
  </p:cSld>
  <p:clrMapOvr>
    <a:overrideClrMapping bg1="dk1" tx1="lt1" bg2="dk2" tx2="lt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hree Columns with Subhaed and Picture White">
    <p:bg>
      <p:bgRef idx="1001">
        <a:schemeClr val="bg1"/>
      </p:bgRef>
    </p:bg>
    <p:spTree>
      <p:nvGrpSpPr>
        <p:cNvPr id="1" name=""/>
        <p:cNvGrpSpPr/>
        <p:nvPr/>
      </p:nvGrpSpPr>
      <p:grpSpPr>
        <a:xfrm>
          <a:off x="0" y="0"/>
          <a:ext cx="0" cy="0"/>
          <a:chOff x="0" y="0"/>
          <a:chExt cx="0" cy="0"/>
        </a:xfrm>
      </p:grpSpPr>
      <p:sp>
        <p:nvSpPr>
          <p:cNvPr id="13" name="Headline"/>
          <p:cNvSpPr>
            <a:spLocks noGrp="1"/>
          </p:cNvSpPr>
          <p:nvPr>
            <p:ph type="title" hasCustomPrompt="1"/>
          </p:nvPr>
        </p:nvSpPr>
        <p:spPr>
          <a:xfrm>
            <a:off x="540000" y="219599"/>
            <a:ext cx="9210425" cy="832913"/>
          </a:xfrm>
        </p:spPr>
        <p:txBody>
          <a:bodyPr/>
          <a:lstStyle>
            <a:lvl1pPr>
              <a:defRPr b="0">
                <a:solidFill>
                  <a:schemeClr val="bg2"/>
                </a:solidFill>
              </a:defRPr>
            </a:lvl1pPr>
          </a:lstStyle>
          <a:p>
            <a:r>
              <a:rPr lang="en-US" noProof="0"/>
              <a:t>Title SH-Bree-Headline 27 pt</a:t>
            </a:r>
            <a:br>
              <a:rPr lang="en-US" noProof="0"/>
            </a:br>
            <a:r>
              <a:rPr lang="en-US" noProof="0"/>
              <a:t>Optionally switch to black for second line</a:t>
            </a:r>
          </a:p>
        </p:txBody>
      </p:sp>
      <p:pic>
        <p:nvPicPr>
          <p:cNvPr id="20" name="Siemens Healthineers Logo">
            <a:extLst>
              <a:ext uri="{FF2B5EF4-FFF2-40B4-BE49-F238E27FC236}">
                <a16:creationId xmlns:a16="http://schemas.microsoft.com/office/drawing/2014/main" id="{65471C0D-11E2-0B15-9EB6-245ABC869DEA}"/>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userDrawn="1"/>
        </p:nvPicPr>
        <p:blipFill>
          <a:blip>
            <a:extLst>
              <a:ext uri="{96DAC541-7B7A-43D3-8B79-37D633B846F1}">
                <asvg:svgBlip xmlns:asvg="http://schemas.microsoft.com/office/drawing/2016/SVG/main" r:embed="rId2"/>
              </a:ext>
            </a:extLst>
          </a:blip>
          <a:srcRect/>
          <a:stretch/>
        </p:blipFill>
        <p:spPr bwMode="black">
          <a:xfrm>
            <a:off x="10440000" y="281267"/>
            <a:ext cx="1440000" cy="338400"/>
          </a:xfrm>
          <a:prstGeom prst="rect">
            <a:avLst/>
          </a:prstGeom>
        </p:spPr>
      </p:pic>
      <p:sp>
        <p:nvSpPr>
          <p:cNvPr id="5" name="Section 1">
            <a:extLst>
              <a:ext uri="{FF2B5EF4-FFF2-40B4-BE49-F238E27FC236}">
                <a16:creationId xmlns:a16="http://schemas.microsoft.com/office/drawing/2014/main" id="{A4D87FDD-062F-49D8-809F-5741C8214553}"/>
              </a:ext>
            </a:extLst>
          </p:cNvPr>
          <p:cNvSpPr>
            <a:spLocks noGrp="1"/>
          </p:cNvSpPr>
          <p:nvPr>
            <p:ph type="body" sz="quarter" idx="30" hasCustomPrompt="1"/>
          </p:nvPr>
        </p:nvSpPr>
        <p:spPr>
          <a:xfrm>
            <a:off x="540000" y="1623599"/>
            <a:ext cx="3574800" cy="288000"/>
          </a:xfrm>
        </p:spPr>
        <p:txBody>
          <a:bodyPr tIns="0">
            <a:noAutofit/>
          </a:bodyPr>
          <a:lstStyle>
            <a:lvl1pPr>
              <a:defRPr sz="1600" b="1">
                <a:solidFill>
                  <a:schemeClr val="tx1"/>
                </a:solidFill>
              </a:defRPr>
            </a:lvl1pPr>
            <a:lvl2pPr>
              <a:defRPr sz="1600">
                <a:solidFill>
                  <a:schemeClr val="tx1"/>
                </a:solidFill>
              </a:defRPr>
            </a:lvl2pPr>
            <a:lvl3pPr marL="0" indent="0">
              <a:buNone/>
              <a:defRPr sz="1400" b="1">
                <a:solidFill>
                  <a:schemeClr val="tx1"/>
                </a:solidFill>
              </a:defRPr>
            </a:lvl3pPr>
            <a:lvl4pPr marL="0" indent="0">
              <a:buNone/>
              <a:defRPr sz="1400">
                <a:solidFill>
                  <a:schemeClr val="tx1"/>
                </a:solidFill>
              </a:defRPr>
            </a:lvl4pPr>
            <a:lvl5pPr marL="0" indent="0">
              <a:buNone/>
              <a:defRPr sz="1200" b="1">
                <a:solidFill>
                  <a:schemeClr val="tx1"/>
                </a:solidFill>
              </a:defRPr>
            </a:lvl5pPr>
            <a:lvl6pPr marL="0" indent="0">
              <a:buNone/>
              <a:defRPr sz="1200">
                <a:solidFill>
                  <a:schemeClr val="tx1"/>
                </a:solidFill>
              </a:defRPr>
            </a:lvl6pPr>
            <a:lvl7pPr marL="0" indent="0">
              <a:buNone/>
              <a:defRPr sz="1600" b="1">
                <a:solidFill>
                  <a:schemeClr val="accent3"/>
                </a:solidFill>
              </a:defRPr>
            </a:lvl7pPr>
            <a:lvl8pPr marL="0" indent="0">
              <a:buNone/>
              <a:defRPr sz="1600">
                <a:solidFill>
                  <a:schemeClr val="accent3"/>
                </a:solidFill>
              </a:defRPr>
            </a:lvl8pPr>
            <a:lvl9pPr>
              <a:spcBef>
                <a:spcPts val="0"/>
              </a:spcBef>
              <a:defRPr>
                <a:solidFill>
                  <a:schemeClr val="accent3"/>
                </a:solidFill>
              </a:defRPr>
            </a:lvl9pPr>
          </a:lstStyle>
          <a:p>
            <a:pPr lvl="0"/>
            <a:r>
              <a:rPr lang="en-US" noProof="0"/>
              <a:t>Section 1</a:t>
            </a:r>
          </a:p>
        </p:txBody>
      </p:sp>
      <p:cxnSp>
        <p:nvCxnSpPr>
          <p:cNvPr id="6" name="Section line 1">
            <a:extLst>
              <a:ext uri="{FF2B5EF4-FFF2-40B4-BE49-F238E27FC236}">
                <a16:creationId xmlns:a16="http://schemas.microsoft.com/office/drawing/2014/main" id="{2B45B3EF-27AB-F575-A69B-F788B4E70DA1}"/>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a:off x="539749" y="1997133"/>
            <a:ext cx="3574800" cy="0"/>
          </a:xfrm>
          <a:prstGeom prst="line">
            <a:avLst/>
          </a:prstGeom>
          <a:ln w="635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4" name="Clinical image 1" descr="Clinical image or video"/>
          <p:cNvSpPr>
            <a:spLocks noGrp="1"/>
          </p:cNvSpPr>
          <p:nvPr>
            <p:ph type="pic" sz="quarter" idx="18" hasCustomPrompt="1"/>
          </p:nvPr>
        </p:nvSpPr>
        <p:spPr bwMode="auto">
          <a:xfrm>
            <a:off x="540000" y="2206800"/>
            <a:ext cx="3574800" cy="2646000"/>
          </a:xfrm>
          <a:noFill/>
          <a:ln w="3175">
            <a:noFill/>
          </a:ln>
        </p:spPr>
        <p:txBody>
          <a:bodyPr lIns="180000" tIns="180000" rIns="180000" bIns="180000"/>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b="1"/>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Insert picture or video.</a:t>
            </a:r>
            <a:endParaRPr lang="en-US" noProof="0"/>
          </a:p>
        </p:txBody>
      </p:sp>
      <p:sp>
        <p:nvSpPr>
          <p:cNvPr id="7" name="Content 1">
            <a:extLst>
              <a:ext uri="{FF2B5EF4-FFF2-40B4-BE49-F238E27FC236}">
                <a16:creationId xmlns:a16="http://schemas.microsoft.com/office/drawing/2014/main" id="{F3DE8C85-D5DE-48E2-BC87-EE21BFCB3F6E}"/>
              </a:ext>
            </a:extLst>
          </p:cNvPr>
          <p:cNvSpPr>
            <a:spLocks noGrp="1"/>
          </p:cNvSpPr>
          <p:nvPr>
            <p:ph sz="quarter" idx="23" hasCustomPrompt="1"/>
          </p:nvPr>
        </p:nvSpPr>
        <p:spPr>
          <a:xfrm>
            <a:off x="540000" y="5022000"/>
            <a:ext cx="3574800" cy="1172425"/>
          </a:xfrm>
        </p:spPr>
        <p:txBody>
          <a:bodyPr>
            <a:noAutofit/>
          </a:bodyPr>
          <a:lstStyle>
            <a:lvl1pPr>
              <a:spcAft>
                <a:spcPts val="0"/>
              </a:spcAft>
              <a:defRPr sz="1400" b="1">
                <a:solidFill>
                  <a:schemeClr val="tx1"/>
                </a:solidFill>
              </a:defRPr>
            </a:lvl1pPr>
            <a:lvl2pPr marL="0" indent="0">
              <a:spcAft>
                <a:spcPts val="0"/>
              </a:spcAft>
              <a:buClr>
                <a:schemeClr val="bg2"/>
              </a:buClr>
              <a:buFont typeface="Arial" panose="020B0604020202020204" pitchFamily="34" charset="0"/>
              <a:buNone/>
              <a:defRPr sz="1400">
                <a:solidFill>
                  <a:schemeClr val="tx1"/>
                </a:solidFill>
              </a:defRPr>
            </a:lvl2pPr>
            <a:lvl3pPr marL="144000" indent="-144000">
              <a:spcAft>
                <a:spcPts val="0"/>
              </a:spcAft>
              <a:buClr>
                <a:schemeClr val="bg2"/>
              </a:buClr>
              <a:defRPr sz="1400">
                <a:solidFill>
                  <a:schemeClr val="tx1"/>
                </a:solidFill>
              </a:defRPr>
            </a:lvl3pPr>
            <a:lvl4pPr marL="0" indent="0">
              <a:spcAft>
                <a:spcPts val="0"/>
              </a:spcAft>
              <a:buNone/>
              <a:defRPr sz="1200" b="1">
                <a:solidFill>
                  <a:schemeClr val="tx1"/>
                </a:solidFill>
              </a:defRPr>
            </a:lvl4pPr>
            <a:lvl5pPr marL="0" indent="0">
              <a:spcAft>
                <a:spcPts val="0"/>
              </a:spcAft>
              <a:buNone/>
              <a:defRPr sz="1200">
                <a:solidFill>
                  <a:schemeClr val="tx1"/>
                </a:solidFill>
              </a:defRPr>
            </a:lvl5pPr>
            <a:lvl6pPr marL="144000" indent="-144000">
              <a:spcAft>
                <a:spcPts val="0"/>
              </a:spcAft>
              <a:defRPr sz="1200">
                <a:solidFill>
                  <a:schemeClr val="tx1"/>
                </a:solidFill>
              </a:defRPr>
            </a:lvl6pPr>
            <a:lvl7pPr marL="0" indent="0">
              <a:spcBef>
                <a:spcPts val="0"/>
              </a:spcBef>
              <a:spcAft>
                <a:spcPts val="0"/>
              </a:spcAft>
              <a:buNone/>
              <a:defRPr sz="1100" b="1">
                <a:solidFill>
                  <a:schemeClr val="tx1"/>
                </a:solidFill>
              </a:defRPr>
            </a:lvl7pPr>
            <a:lvl8pPr marL="0" indent="0">
              <a:spcBef>
                <a:spcPts val="0"/>
              </a:spcBef>
              <a:spcAft>
                <a:spcPts val="0"/>
              </a:spcAft>
              <a:buNone/>
              <a:defRPr sz="1100">
                <a:solidFill>
                  <a:schemeClr val="tx1"/>
                </a:solidFill>
              </a:defRPr>
            </a:lvl8pPr>
            <a:lvl9pPr marL="144000" indent="-144000">
              <a:spcBef>
                <a:spcPts val="0"/>
              </a:spcBef>
              <a:spcAft>
                <a:spcPts val="0"/>
              </a:spcAft>
              <a:buClr>
                <a:schemeClr val="bg2"/>
              </a:buClr>
              <a:buFont typeface="Arial" panose="020B0604020202020204" pitchFamily="34" charset="0"/>
              <a:buChar char="•"/>
              <a:defRPr sz="1100">
                <a:solidFill>
                  <a:schemeClr val="tx1"/>
                </a:solidFill>
              </a:defRPr>
            </a:lvl9pPr>
          </a:lstStyle>
          <a:p>
            <a:pPr lvl="0"/>
            <a:r>
              <a:rPr lang="en-US" noProof="0"/>
              <a:t>Text Calibri Bold 14 pt</a:t>
            </a:r>
          </a:p>
          <a:p>
            <a:pPr lvl="1"/>
            <a:r>
              <a:rPr lang="en-US" noProof="0"/>
              <a:t>Text Calibri 14 pt</a:t>
            </a:r>
          </a:p>
          <a:p>
            <a:pPr lvl="2"/>
            <a:r>
              <a:rPr lang="en-US" noProof="0"/>
              <a:t>Text Calibri 14 pt</a:t>
            </a:r>
          </a:p>
        </p:txBody>
      </p:sp>
      <p:sp>
        <p:nvSpPr>
          <p:cNvPr id="19" name="Footnote">
            <a:extLst>
              <a:ext uri="{C183D7F6-B498-43B3-948B-1728B52AA6E4}">
                <adec:decorative xmlns:adec="http://schemas.microsoft.com/office/drawing/2017/decorative" val="1"/>
              </a:ext>
            </a:extLst>
          </p:cNvPr>
          <p:cNvSpPr>
            <a:spLocks noGrp="1"/>
          </p:cNvSpPr>
          <p:nvPr>
            <p:ph type="body" sz="quarter" idx="15" hasCustomPrompt="1"/>
          </p:nvPr>
        </p:nvSpPr>
        <p:spPr>
          <a:xfrm>
            <a:off x="540000" y="6297348"/>
            <a:ext cx="4510800" cy="360000"/>
          </a:xfrm>
        </p:spPr>
        <p:txBody>
          <a:bodyPr anchor="b" anchorCtr="0">
            <a:noAutofit/>
          </a:bodyPr>
          <a:lstStyle>
            <a:lvl1pPr>
              <a:lnSpc>
                <a:spcPct val="100000"/>
              </a:lnSpc>
              <a:defRPr sz="1000" b="0">
                <a:solidFill>
                  <a:schemeClr val="tx1"/>
                </a:solidFill>
              </a:defRPr>
            </a:lvl1pPr>
          </a:lstStyle>
          <a:p>
            <a:r>
              <a:rPr lang="en-US"/>
              <a:t>Click to add footnote</a:t>
            </a:r>
            <a:br>
              <a:rPr lang="en-US"/>
            </a:br>
            <a:r>
              <a:rPr lang="en-US"/>
              <a:t>second line</a:t>
            </a:r>
          </a:p>
        </p:txBody>
      </p:sp>
      <p:sp>
        <p:nvSpPr>
          <p:cNvPr id="24" name="Section 2">
            <a:extLst>
              <a:ext uri="{FF2B5EF4-FFF2-40B4-BE49-F238E27FC236}">
                <a16:creationId xmlns:a16="http://schemas.microsoft.com/office/drawing/2014/main" id="{650FABFD-7068-4DE9-976C-84AD6DB2DF9D}"/>
              </a:ext>
            </a:extLst>
          </p:cNvPr>
          <p:cNvSpPr>
            <a:spLocks noGrp="1"/>
          </p:cNvSpPr>
          <p:nvPr>
            <p:ph type="body" sz="quarter" idx="31" hasCustomPrompt="1"/>
          </p:nvPr>
        </p:nvSpPr>
        <p:spPr>
          <a:xfrm>
            <a:off x="4296819" y="1623599"/>
            <a:ext cx="3574800" cy="288000"/>
          </a:xfrm>
        </p:spPr>
        <p:txBody>
          <a:bodyPr tIns="0">
            <a:noAutofit/>
          </a:bodyPr>
          <a:lstStyle>
            <a:lvl1pPr>
              <a:defRPr sz="1600" b="1">
                <a:solidFill>
                  <a:schemeClr val="tx1"/>
                </a:solidFill>
              </a:defRPr>
            </a:lvl1pPr>
            <a:lvl2pPr>
              <a:defRPr sz="1600">
                <a:solidFill>
                  <a:schemeClr val="tx1"/>
                </a:solidFill>
              </a:defRPr>
            </a:lvl2pPr>
            <a:lvl3pPr marL="0" indent="0">
              <a:buNone/>
              <a:defRPr sz="1400" b="1">
                <a:solidFill>
                  <a:schemeClr val="tx1"/>
                </a:solidFill>
              </a:defRPr>
            </a:lvl3pPr>
            <a:lvl4pPr marL="0" indent="0">
              <a:buNone/>
              <a:defRPr sz="1400">
                <a:solidFill>
                  <a:schemeClr val="tx1"/>
                </a:solidFill>
              </a:defRPr>
            </a:lvl4pPr>
            <a:lvl5pPr marL="0" indent="0">
              <a:buNone/>
              <a:defRPr sz="1200" b="1">
                <a:solidFill>
                  <a:schemeClr val="tx1"/>
                </a:solidFill>
              </a:defRPr>
            </a:lvl5pPr>
            <a:lvl6pPr marL="0" indent="0">
              <a:buNone/>
              <a:defRPr sz="1200">
                <a:solidFill>
                  <a:schemeClr val="tx1"/>
                </a:solidFill>
              </a:defRPr>
            </a:lvl6pPr>
            <a:lvl7pPr marL="0" indent="0">
              <a:buNone/>
              <a:defRPr sz="1600" b="1">
                <a:solidFill>
                  <a:schemeClr val="accent3"/>
                </a:solidFill>
              </a:defRPr>
            </a:lvl7pPr>
            <a:lvl8pPr marL="0" indent="0">
              <a:buNone/>
              <a:defRPr sz="1600">
                <a:solidFill>
                  <a:schemeClr val="accent3"/>
                </a:solidFill>
              </a:defRPr>
            </a:lvl8pPr>
            <a:lvl9pPr>
              <a:spcBef>
                <a:spcPts val="0"/>
              </a:spcBef>
              <a:defRPr>
                <a:solidFill>
                  <a:schemeClr val="accent3"/>
                </a:solidFill>
              </a:defRPr>
            </a:lvl9pPr>
          </a:lstStyle>
          <a:p>
            <a:pPr lvl="0"/>
            <a:r>
              <a:rPr lang="en-US" noProof="0"/>
              <a:t>Section 2</a:t>
            </a:r>
          </a:p>
        </p:txBody>
      </p:sp>
      <p:cxnSp>
        <p:nvCxnSpPr>
          <p:cNvPr id="8" name="Section line 2">
            <a:extLst>
              <a:ext uri="{FF2B5EF4-FFF2-40B4-BE49-F238E27FC236}">
                <a16:creationId xmlns:a16="http://schemas.microsoft.com/office/drawing/2014/main" id="{5FAB41ED-3D4A-EA2A-4FAF-26A9EDDC9FB8}"/>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a:off x="4296819" y="1997133"/>
            <a:ext cx="3574800" cy="0"/>
          </a:xfrm>
          <a:prstGeom prst="line">
            <a:avLst/>
          </a:prstGeom>
          <a:ln w="635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4" name="Clinical image 2" descr="Clinical image or video">
            <a:extLst>
              <a:ext uri="{FF2B5EF4-FFF2-40B4-BE49-F238E27FC236}">
                <a16:creationId xmlns:a16="http://schemas.microsoft.com/office/drawing/2014/main" id="{1B6A89FF-0093-42D5-A01F-9F38E6EAE9A0}"/>
              </a:ext>
            </a:extLst>
          </p:cNvPr>
          <p:cNvSpPr>
            <a:spLocks noGrp="1"/>
          </p:cNvSpPr>
          <p:nvPr>
            <p:ph type="pic" sz="quarter" idx="27" hasCustomPrompt="1"/>
          </p:nvPr>
        </p:nvSpPr>
        <p:spPr>
          <a:xfrm>
            <a:off x="4296819" y="2206800"/>
            <a:ext cx="3574800" cy="2646000"/>
          </a:xfrm>
          <a:noFill/>
          <a:ln w="3175">
            <a:noFill/>
          </a:ln>
        </p:spPr>
        <p:txBody>
          <a:bodyPr lIns="180000" tIns="180000" rIns="180000" bIns="180000"/>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b="1"/>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Insert picture or video.</a:t>
            </a:r>
            <a:endParaRPr lang="en-US" noProof="0"/>
          </a:p>
        </p:txBody>
      </p:sp>
      <p:sp>
        <p:nvSpPr>
          <p:cNvPr id="11" name="Content 2">
            <a:extLst>
              <a:ext uri="{FF2B5EF4-FFF2-40B4-BE49-F238E27FC236}">
                <a16:creationId xmlns:a16="http://schemas.microsoft.com/office/drawing/2014/main" id="{22C06F6E-36A8-A6F3-8736-0ABBFDF0770D}"/>
              </a:ext>
            </a:extLst>
          </p:cNvPr>
          <p:cNvSpPr>
            <a:spLocks noGrp="1"/>
          </p:cNvSpPr>
          <p:nvPr>
            <p:ph sz="quarter" idx="34" hasCustomPrompt="1"/>
          </p:nvPr>
        </p:nvSpPr>
        <p:spPr>
          <a:xfrm>
            <a:off x="4296819" y="5022000"/>
            <a:ext cx="3574800" cy="1172425"/>
          </a:xfrm>
        </p:spPr>
        <p:txBody>
          <a:bodyPr>
            <a:noAutofit/>
          </a:bodyPr>
          <a:lstStyle>
            <a:lvl1pPr>
              <a:spcAft>
                <a:spcPts val="0"/>
              </a:spcAft>
              <a:defRPr sz="1400" b="1">
                <a:solidFill>
                  <a:schemeClr val="tx1"/>
                </a:solidFill>
              </a:defRPr>
            </a:lvl1pPr>
            <a:lvl2pPr marL="0" indent="0">
              <a:spcAft>
                <a:spcPts val="0"/>
              </a:spcAft>
              <a:buClr>
                <a:schemeClr val="bg2"/>
              </a:buClr>
              <a:buFont typeface="Arial" panose="020B0604020202020204" pitchFamily="34" charset="0"/>
              <a:buNone/>
              <a:defRPr sz="1400">
                <a:solidFill>
                  <a:schemeClr val="tx1"/>
                </a:solidFill>
              </a:defRPr>
            </a:lvl2pPr>
            <a:lvl3pPr marL="144000" indent="-144000">
              <a:spcAft>
                <a:spcPts val="0"/>
              </a:spcAft>
              <a:buClr>
                <a:schemeClr val="bg2"/>
              </a:buClr>
              <a:defRPr sz="1400">
                <a:solidFill>
                  <a:schemeClr val="tx1"/>
                </a:solidFill>
              </a:defRPr>
            </a:lvl3pPr>
            <a:lvl4pPr marL="0" indent="0">
              <a:spcAft>
                <a:spcPts val="0"/>
              </a:spcAft>
              <a:buNone/>
              <a:defRPr sz="1200" b="1">
                <a:solidFill>
                  <a:schemeClr val="tx1"/>
                </a:solidFill>
              </a:defRPr>
            </a:lvl4pPr>
            <a:lvl5pPr marL="0" indent="0">
              <a:spcAft>
                <a:spcPts val="0"/>
              </a:spcAft>
              <a:buNone/>
              <a:defRPr sz="1200">
                <a:solidFill>
                  <a:schemeClr val="tx1"/>
                </a:solidFill>
              </a:defRPr>
            </a:lvl5pPr>
            <a:lvl6pPr marL="144000" indent="-144000">
              <a:spcAft>
                <a:spcPts val="0"/>
              </a:spcAft>
              <a:defRPr sz="1200">
                <a:solidFill>
                  <a:schemeClr val="tx1"/>
                </a:solidFill>
              </a:defRPr>
            </a:lvl6pPr>
            <a:lvl7pPr marL="0" indent="0">
              <a:spcBef>
                <a:spcPts val="0"/>
              </a:spcBef>
              <a:spcAft>
                <a:spcPts val="0"/>
              </a:spcAft>
              <a:buNone/>
              <a:defRPr sz="1100" b="1">
                <a:solidFill>
                  <a:schemeClr val="tx1"/>
                </a:solidFill>
              </a:defRPr>
            </a:lvl7pPr>
            <a:lvl8pPr marL="0" indent="0">
              <a:spcBef>
                <a:spcPts val="0"/>
              </a:spcBef>
              <a:spcAft>
                <a:spcPts val="0"/>
              </a:spcAft>
              <a:buNone/>
              <a:defRPr sz="1100">
                <a:solidFill>
                  <a:schemeClr val="tx1"/>
                </a:solidFill>
              </a:defRPr>
            </a:lvl8pPr>
            <a:lvl9pPr marL="144000" indent="-144000">
              <a:spcBef>
                <a:spcPts val="0"/>
              </a:spcBef>
              <a:spcAft>
                <a:spcPts val="0"/>
              </a:spcAft>
              <a:buClr>
                <a:schemeClr val="bg2"/>
              </a:buClr>
              <a:buFont typeface="Arial" panose="020B0604020202020204" pitchFamily="34" charset="0"/>
              <a:buChar char="•"/>
              <a:defRPr sz="1100">
                <a:solidFill>
                  <a:schemeClr val="tx1"/>
                </a:solidFill>
              </a:defRPr>
            </a:lvl9pPr>
          </a:lstStyle>
          <a:p>
            <a:pPr lvl="0"/>
            <a:r>
              <a:rPr lang="en-US" noProof="0"/>
              <a:t>Text Calibri Bold 14 pt</a:t>
            </a:r>
          </a:p>
          <a:p>
            <a:pPr lvl="1"/>
            <a:r>
              <a:rPr lang="en-US" noProof="0"/>
              <a:t>Text Calibri 14 pt</a:t>
            </a:r>
          </a:p>
          <a:p>
            <a:pPr lvl="2"/>
            <a:r>
              <a:rPr lang="en-US" noProof="0"/>
              <a:t>Text Calibri 14 pt</a:t>
            </a:r>
          </a:p>
        </p:txBody>
      </p:sp>
      <p:sp>
        <p:nvSpPr>
          <p:cNvPr id="25" name="Section 3">
            <a:extLst>
              <a:ext uri="{FF2B5EF4-FFF2-40B4-BE49-F238E27FC236}">
                <a16:creationId xmlns:a16="http://schemas.microsoft.com/office/drawing/2014/main" id="{122681D0-1733-4184-8DE3-4F7818D7DE52}"/>
              </a:ext>
            </a:extLst>
          </p:cNvPr>
          <p:cNvSpPr>
            <a:spLocks noGrp="1"/>
          </p:cNvSpPr>
          <p:nvPr>
            <p:ph type="body" sz="quarter" idx="32" hasCustomPrompt="1"/>
          </p:nvPr>
        </p:nvSpPr>
        <p:spPr>
          <a:xfrm>
            <a:off x="8053637" y="1623599"/>
            <a:ext cx="3574800" cy="288000"/>
          </a:xfrm>
        </p:spPr>
        <p:txBody>
          <a:bodyPr tIns="0">
            <a:noAutofit/>
          </a:bodyPr>
          <a:lstStyle>
            <a:lvl1pPr>
              <a:defRPr sz="1600" b="1">
                <a:solidFill>
                  <a:schemeClr val="tx1"/>
                </a:solidFill>
              </a:defRPr>
            </a:lvl1pPr>
            <a:lvl2pPr>
              <a:defRPr sz="1600">
                <a:solidFill>
                  <a:schemeClr val="tx1"/>
                </a:solidFill>
              </a:defRPr>
            </a:lvl2pPr>
            <a:lvl3pPr marL="0" indent="0">
              <a:buNone/>
              <a:defRPr sz="1400" b="1">
                <a:solidFill>
                  <a:schemeClr val="tx1"/>
                </a:solidFill>
              </a:defRPr>
            </a:lvl3pPr>
            <a:lvl4pPr marL="0" indent="0">
              <a:buNone/>
              <a:defRPr sz="1400">
                <a:solidFill>
                  <a:schemeClr val="tx1"/>
                </a:solidFill>
              </a:defRPr>
            </a:lvl4pPr>
            <a:lvl5pPr marL="0" indent="0">
              <a:buNone/>
              <a:defRPr sz="1200" b="1">
                <a:solidFill>
                  <a:schemeClr val="tx1"/>
                </a:solidFill>
              </a:defRPr>
            </a:lvl5pPr>
            <a:lvl6pPr marL="0" indent="0">
              <a:buNone/>
              <a:defRPr sz="1200">
                <a:solidFill>
                  <a:schemeClr val="tx1"/>
                </a:solidFill>
              </a:defRPr>
            </a:lvl6pPr>
            <a:lvl7pPr marL="0" indent="0">
              <a:buNone/>
              <a:defRPr sz="1600" b="1">
                <a:solidFill>
                  <a:schemeClr val="accent3"/>
                </a:solidFill>
              </a:defRPr>
            </a:lvl7pPr>
            <a:lvl8pPr marL="0" indent="0">
              <a:buNone/>
              <a:defRPr sz="1600">
                <a:solidFill>
                  <a:schemeClr val="accent3"/>
                </a:solidFill>
              </a:defRPr>
            </a:lvl8pPr>
            <a:lvl9pPr>
              <a:spcBef>
                <a:spcPts val="0"/>
              </a:spcBef>
              <a:defRPr>
                <a:solidFill>
                  <a:schemeClr val="accent3"/>
                </a:solidFill>
              </a:defRPr>
            </a:lvl9pPr>
          </a:lstStyle>
          <a:p>
            <a:pPr lvl="0"/>
            <a:r>
              <a:rPr lang="en-US" noProof="0"/>
              <a:t>Section 3</a:t>
            </a:r>
          </a:p>
        </p:txBody>
      </p:sp>
      <p:cxnSp>
        <p:nvCxnSpPr>
          <p:cNvPr id="9" name="Section line 3">
            <a:extLst>
              <a:ext uri="{FF2B5EF4-FFF2-40B4-BE49-F238E27FC236}">
                <a16:creationId xmlns:a16="http://schemas.microsoft.com/office/drawing/2014/main" id="{990A666E-8CF0-2A01-FD3D-C03C6E728716}"/>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a:off x="8053637" y="1997133"/>
            <a:ext cx="3574800" cy="0"/>
          </a:xfrm>
          <a:prstGeom prst="line">
            <a:avLst/>
          </a:prstGeom>
          <a:ln w="635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5" name="Clinical image 3" descr="Clinical image or video">
            <a:extLst>
              <a:ext uri="{FF2B5EF4-FFF2-40B4-BE49-F238E27FC236}">
                <a16:creationId xmlns:a16="http://schemas.microsoft.com/office/drawing/2014/main" id="{0FB77AF6-1131-46EA-A876-D52D6E453D8C}"/>
              </a:ext>
            </a:extLst>
          </p:cNvPr>
          <p:cNvSpPr>
            <a:spLocks noGrp="1"/>
          </p:cNvSpPr>
          <p:nvPr>
            <p:ph type="pic" sz="quarter" idx="28" hasCustomPrompt="1"/>
          </p:nvPr>
        </p:nvSpPr>
        <p:spPr>
          <a:xfrm>
            <a:off x="8053637" y="2206800"/>
            <a:ext cx="3574800" cy="2646000"/>
          </a:xfrm>
          <a:noFill/>
          <a:ln w="3175">
            <a:noFill/>
          </a:ln>
        </p:spPr>
        <p:txBody>
          <a:bodyPr lIns="180000" tIns="180000" rIns="180000" bIns="180000"/>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b="1"/>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Insert picture or video.</a:t>
            </a:r>
            <a:endParaRPr lang="en-US" noProof="0"/>
          </a:p>
        </p:txBody>
      </p:sp>
      <p:sp>
        <p:nvSpPr>
          <p:cNvPr id="12" name="Content 3">
            <a:extLst>
              <a:ext uri="{FF2B5EF4-FFF2-40B4-BE49-F238E27FC236}">
                <a16:creationId xmlns:a16="http://schemas.microsoft.com/office/drawing/2014/main" id="{A152E533-D690-828A-05C7-A4BB94833D87}"/>
              </a:ext>
            </a:extLst>
          </p:cNvPr>
          <p:cNvSpPr>
            <a:spLocks noGrp="1"/>
          </p:cNvSpPr>
          <p:nvPr>
            <p:ph sz="quarter" idx="35" hasCustomPrompt="1"/>
          </p:nvPr>
        </p:nvSpPr>
        <p:spPr>
          <a:xfrm>
            <a:off x="8053637" y="5022000"/>
            <a:ext cx="3574800" cy="1172425"/>
          </a:xfrm>
        </p:spPr>
        <p:txBody>
          <a:bodyPr>
            <a:noAutofit/>
          </a:bodyPr>
          <a:lstStyle>
            <a:lvl1pPr>
              <a:spcAft>
                <a:spcPts val="0"/>
              </a:spcAft>
              <a:defRPr sz="1400" b="1">
                <a:solidFill>
                  <a:schemeClr val="tx1"/>
                </a:solidFill>
              </a:defRPr>
            </a:lvl1pPr>
            <a:lvl2pPr marL="0" indent="0">
              <a:spcAft>
                <a:spcPts val="0"/>
              </a:spcAft>
              <a:buClr>
                <a:schemeClr val="bg2"/>
              </a:buClr>
              <a:buFont typeface="Arial" panose="020B0604020202020204" pitchFamily="34" charset="0"/>
              <a:buNone/>
              <a:defRPr sz="1400">
                <a:solidFill>
                  <a:schemeClr val="tx1"/>
                </a:solidFill>
              </a:defRPr>
            </a:lvl2pPr>
            <a:lvl3pPr marL="144000" indent="-144000">
              <a:spcAft>
                <a:spcPts val="0"/>
              </a:spcAft>
              <a:buClr>
                <a:schemeClr val="bg2"/>
              </a:buClr>
              <a:defRPr sz="1400">
                <a:solidFill>
                  <a:schemeClr val="tx1"/>
                </a:solidFill>
              </a:defRPr>
            </a:lvl3pPr>
            <a:lvl4pPr marL="0" indent="0">
              <a:spcAft>
                <a:spcPts val="0"/>
              </a:spcAft>
              <a:buNone/>
              <a:defRPr sz="1200" b="1">
                <a:solidFill>
                  <a:schemeClr val="tx1"/>
                </a:solidFill>
              </a:defRPr>
            </a:lvl4pPr>
            <a:lvl5pPr marL="0" indent="0">
              <a:spcAft>
                <a:spcPts val="0"/>
              </a:spcAft>
              <a:buNone/>
              <a:defRPr sz="1200">
                <a:solidFill>
                  <a:schemeClr val="tx1"/>
                </a:solidFill>
              </a:defRPr>
            </a:lvl5pPr>
            <a:lvl6pPr marL="144000" indent="-144000">
              <a:spcAft>
                <a:spcPts val="0"/>
              </a:spcAft>
              <a:defRPr sz="1200">
                <a:solidFill>
                  <a:schemeClr val="tx1"/>
                </a:solidFill>
              </a:defRPr>
            </a:lvl6pPr>
            <a:lvl7pPr marL="0" indent="0">
              <a:spcBef>
                <a:spcPts val="0"/>
              </a:spcBef>
              <a:spcAft>
                <a:spcPts val="0"/>
              </a:spcAft>
              <a:buNone/>
              <a:defRPr sz="1100" b="1">
                <a:solidFill>
                  <a:schemeClr val="tx1"/>
                </a:solidFill>
              </a:defRPr>
            </a:lvl7pPr>
            <a:lvl8pPr marL="0" indent="0">
              <a:spcBef>
                <a:spcPts val="0"/>
              </a:spcBef>
              <a:spcAft>
                <a:spcPts val="0"/>
              </a:spcAft>
              <a:buNone/>
              <a:defRPr sz="1100">
                <a:solidFill>
                  <a:schemeClr val="tx1"/>
                </a:solidFill>
              </a:defRPr>
            </a:lvl8pPr>
            <a:lvl9pPr marL="144000" indent="-144000">
              <a:spcBef>
                <a:spcPts val="0"/>
              </a:spcBef>
              <a:spcAft>
                <a:spcPts val="0"/>
              </a:spcAft>
              <a:buClr>
                <a:schemeClr val="bg2"/>
              </a:buClr>
              <a:buFont typeface="Arial" panose="020B0604020202020204" pitchFamily="34" charset="0"/>
              <a:buChar char="•"/>
              <a:defRPr sz="1100">
                <a:solidFill>
                  <a:schemeClr val="tx1"/>
                </a:solidFill>
              </a:defRPr>
            </a:lvl9pPr>
          </a:lstStyle>
          <a:p>
            <a:pPr lvl="0"/>
            <a:r>
              <a:rPr lang="en-US" noProof="0"/>
              <a:t>Text Calibri Bold 14 pt</a:t>
            </a:r>
          </a:p>
          <a:p>
            <a:pPr lvl="1"/>
            <a:r>
              <a:rPr lang="en-US" noProof="0"/>
              <a:t>Text Calibri 14 pt</a:t>
            </a:r>
          </a:p>
          <a:p>
            <a:pPr lvl="2"/>
            <a:r>
              <a:rPr lang="en-US" noProof="0"/>
              <a:t>Text Calibri 14 pt</a:t>
            </a:r>
          </a:p>
        </p:txBody>
      </p:sp>
      <p:sp>
        <p:nvSpPr>
          <p:cNvPr id="10" name="Date Placeholder 9">
            <a:extLst>
              <a:ext uri="{FF2B5EF4-FFF2-40B4-BE49-F238E27FC236}">
                <a16:creationId xmlns:a16="http://schemas.microsoft.com/office/drawing/2014/main" id="{A6C8BC5D-18B1-E2C9-CB7F-B2BDF9B369B2}"/>
              </a:ext>
              <a:ext uri="{C183D7F6-B498-43B3-948B-1728B52AA6E4}">
                <adec:decorative xmlns:adec="http://schemas.microsoft.com/office/drawing/2017/decorative" val="1"/>
              </a:ext>
            </a:extLst>
          </p:cNvPr>
          <p:cNvSpPr>
            <a:spLocks noGrp="1"/>
          </p:cNvSpPr>
          <p:nvPr>
            <p:ph type="dt" sz="half" idx="36"/>
          </p:nvPr>
        </p:nvSpPr>
        <p:spPr/>
        <p:txBody>
          <a:bodyPr/>
          <a:lstStyle/>
          <a:p>
            <a:pPr algn="r"/>
            <a:r>
              <a:rPr lang="de-DE"/>
              <a:t>Restricted © Siemens Healthineers</a:t>
            </a:r>
            <a:endParaRPr lang="en-US"/>
          </a:p>
        </p:txBody>
      </p:sp>
      <p:sp>
        <p:nvSpPr>
          <p:cNvPr id="17" name="Footer Placeholder 16">
            <a:extLst>
              <a:ext uri="{FF2B5EF4-FFF2-40B4-BE49-F238E27FC236}">
                <a16:creationId xmlns:a16="http://schemas.microsoft.com/office/drawing/2014/main" id="{3A597A25-BE62-6837-324C-E57739063BF1}"/>
              </a:ext>
              <a:ext uri="{C183D7F6-B498-43B3-948B-1728B52AA6E4}">
                <adec:decorative xmlns:adec="http://schemas.microsoft.com/office/drawing/2017/decorative" val="1"/>
              </a:ext>
            </a:extLst>
          </p:cNvPr>
          <p:cNvSpPr>
            <a:spLocks noGrp="1"/>
          </p:cNvSpPr>
          <p:nvPr>
            <p:ph type="ftr" sz="quarter" idx="37"/>
          </p:nvPr>
        </p:nvSpPr>
        <p:spPr/>
        <p:txBody>
          <a:bodyPr/>
          <a:lstStyle/>
          <a:p>
            <a:r>
              <a:rPr lang="en-US"/>
              <a:t>Author | Department</a:t>
            </a:r>
          </a:p>
        </p:txBody>
      </p:sp>
      <p:sp>
        <p:nvSpPr>
          <p:cNvPr id="18" name="Slide Number Placeholder 17">
            <a:extLst>
              <a:ext uri="{FF2B5EF4-FFF2-40B4-BE49-F238E27FC236}">
                <a16:creationId xmlns:a16="http://schemas.microsoft.com/office/drawing/2014/main" id="{2BBD98D2-9517-66DD-BE94-BD33BB43C275}"/>
              </a:ext>
              <a:ext uri="{C183D7F6-B498-43B3-948B-1728B52AA6E4}">
                <adec:decorative xmlns:adec="http://schemas.microsoft.com/office/drawing/2017/decorative" val="1"/>
              </a:ext>
            </a:extLst>
          </p:cNvPr>
          <p:cNvSpPr>
            <a:spLocks noGrp="1"/>
          </p:cNvSpPr>
          <p:nvPr>
            <p:ph type="sldNum" sz="quarter" idx="38"/>
          </p:nvPr>
        </p:nvSpPr>
        <p:spPr/>
        <p:txBody>
          <a:bodyPr/>
          <a:lstStyle/>
          <a:p>
            <a:fld id="{42B424FB-C8CA-40D0-9E9F-83B6197CB6E7}" type="slidenum">
              <a:rPr lang="en-US" smtClean="0"/>
              <a:pPr/>
              <a:t>‹#›</a:t>
            </a:fld>
            <a:endParaRPr lang="en-US" b="1"/>
          </a:p>
        </p:txBody>
      </p:sp>
    </p:spTree>
    <p:extLst>
      <p:ext uri="{BB962C8B-B14F-4D97-AF65-F5344CB8AC3E}">
        <p14:creationId xmlns:p14="http://schemas.microsoft.com/office/powerpoint/2010/main" val="2177646597"/>
      </p:ext>
    </p:extLst>
  </p:cSld>
  <p:clrMapOvr>
    <a:overrideClrMapping bg1="lt1" tx1="dk1" bg2="lt2" tx2="dk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Four Columns with Subhaed and Picture Black">
    <p:spTree>
      <p:nvGrpSpPr>
        <p:cNvPr id="1" name=""/>
        <p:cNvGrpSpPr/>
        <p:nvPr/>
      </p:nvGrpSpPr>
      <p:grpSpPr>
        <a:xfrm>
          <a:off x="0" y="0"/>
          <a:ext cx="0" cy="0"/>
          <a:chOff x="0" y="0"/>
          <a:chExt cx="0" cy="0"/>
        </a:xfrm>
      </p:grpSpPr>
      <p:sp>
        <p:nvSpPr>
          <p:cNvPr id="13" name="Headline"/>
          <p:cNvSpPr>
            <a:spLocks noGrp="1"/>
          </p:cNvSpPr>
          <p:nvPr>
            <p:ph type="title" hasCustomPrompt="1"/>
          </p:nvPr>
        </p:nvSpPr>
        <p:spPr>
          <a:xfrm>
            <a:off x="540000" y="219599"/>
            <a:ext cx="9210425" cy="832913"/>
          </a:xfrm>
        </p:spPr>
        <p:txBody>
          <a:bodyPr/>
          <a:lstStyle>
            <a:lvl1pPr>
              <a:defRPr b="0">
                <a:solidFill>
                  <a:schemeClr val="tx2"/>
                </a:solidFill>
              </a:defRPr>
            </a:lvl1pPr>
          </a:lstStyle>
          <a:p>
            <a:r>
              <a:rPr lang="en-US" noProof="0"/>
              <a:t>Title SH-Bree-Headline 27 pt</a:t>
            </a:r>
            <a:br>
              <a:rPr lang="en-US" noProof="0"/>
            </a:br>
            <a:r>
              <a:rPr lang="en-US" noProof="0"/>
              <a:t>Optionally switch to white for second line</a:t>
            </a:r>
          </a:p>
        </p:txBody>
      </p:sp>
      <p:pic>
        <p:nvPicPr>
          <p:cNvPr id="23" name="Siemens Healthineers Logo">
            <a:extLst>
              <a:ext uri="{FF2B5EF4-FFF2-40B4-BE49-F238E27FC236}">
                <a16:creationId xmlns:a16="http://schemas.microsoft.com/office/drawing/2014/main" id="{8ED37647-44DF-078E-BEC0-246562E305B3}"/>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userDrawn="1"/>
        </p:nvPicPr>
        <p:blipFill>
          <a:blip>
            <a:extLst>
              <a:ext uri="{96DAC541-7B7A-43D3-8B79-37D633B846F1}">
                <asvg:svgBlip xmlns:asvg="http://schemas.microsoft.com/office/drawing/2016/SVG/main" r:embed="rId2"/>
              </a:ext>
            </a:extLst>
          </a:blip>
          <a:srcRect/>
          <a:stretch/>
        </p:blipFill>
        <p:spPr bwMode="black">
          <a:xfrm>
            <a:off x="10440000" y="281267"/>
            <a:ext cx="1440000" cy="338400"/>
          </a:xfrm>
          <a:prstGeom prst="rect">
            <a:avLst/>
          </a:prstGeom>
        </p:spPr>
      </p:pic>
      <p:sp>
        <p:nvSpPr>
          <p:cNvPr id="5" name="Section 1">
            <a:extLst>
              <a:ext uri="{FF2B5EF4-FFF2-40B4-BE49-F238E27FC236}">
                <a16:creationId xmlns:a16="http://schemas.microsoft.com/office/drawing/2014/main" id="{A4D87FDD-062F-49D8-809F-5741C8214553}"/>
              </a:ext>
            </a:extLst>
          </p:cNvPr>
          <p:cNvSpPr>
            <a:spLocks noGrp="1"/>
          </p:cNvSpPr>
          <p:nvPr>
            <p:ph type="body" sz="quarter" idx="30" hasCustomPrompt="1"/>
          </p:nvPr>
        </p:nvSpPr>
        <p:spPr>
          <a:xfrm>
            <a:off x="540000" y="1623599"/>
            <a:ext cx="2642400" cy="288000"/>
          </a:xfrm>
        </p:spPr>
        <p:txBody>
          <a:bodyPr tIns="0">
            <a:noAutofit/>
          </a:bodyPr>
          <a:lstStyle>
            <a:lvl1pPr>
              <a:defRPr sz="1600" b="1">
                <a:solidFill>
                  <a:schemeClr val="tx1"/>
                </a:solidFill>
              </a:defRPr>
            </a:lvl1pPr>
            <a:lvl2pPr>
              <a:defRPr sz="1600">
                <a:solidFill>
                  <a:schemeClr val="tx1"/>
                </a:solidFill>
              </a:defRPr>
            </a:lvl2pPr>
            <a:lvl3pPr marL="0" indent="0">
              <a:buNone/>
              <a:defRPr sz="1400" b="1">
                <a:solidFill>
                  <a:schemeClr val="tx1"/>
                </a:solidFill>
              </a:defRPr>
            </a:lvl3pPr>
            <a:lvl4pPr marL="0" indent="0">
              <a:buNone/>
              <a:defRPr sz="1400">
                <a:solidFill>
                  <a:schemeClr val="tx1"/>
                </a:solidFill>
              </a:defRPr>
            </a:lvl4pPr>
            <a:lvl5pPr marL="0" indent="0">
              <a:buNone/>
              <a:defRPr sz="1200" b="1">
                <a:solidFill>
                  <a:schemeClr val="tx1"/>
                </a:solidFill>
              </a:defRPr>
            </a:lvl5pPr>
            <a:lvl6pPr marL="0" indent="0">
              <a:buNone/>
              <a:defRPr sz="1200">
                <a:solidFill>
                  <a:schemeClr val="tx1"/>
                </a:solidFill>
              </a:defRPr>
            </a:lvl6pPr>
            <a:lvl7pPr marL="0" indent="0">
              <a:buNone/>
              <a:defRPr sz="1600" b="1">
                <a:solidFill>
                  <a:schemeClr val="accent3"/>
                </a:solidFill>
              </a:defRPr>
            </a:lvl7pPr>
            <a:lvl8pPr marL="0" indent="0">
              <a:buNone/>
              <a:defRPr sz="1600">
                <a:solidFill>
                  <a:schemeClr val="accent3"/>
                </a:solidFill>
              </a:defRPr>
            </a:lvl8pPr>
            <a:lvl9pPr>
              <a:spcBef>
                <a:spcPts val="0"/>
              </a:spcBef>
              <a:defRPr>
                <a:solidFill>
                  <a:schemeClr val="accent3"/>
                </a:solidFill>
              </a:defRPr>
            </a:lvl9pPr>
          </a:lstStyle>
          <a:p>
            <a:pPr lvl="0"/>
            <a:r>
              <a:rPr lang="en-US" noProof="0"/>
              <a:t>Section 1</a:t>
            </a:r>
          </a:p>
        </p:txBody>
      </p:sp>
      <p:cxnSp>
        <p:nvCxnSpPr>
          <p:cNvPr id="6" name="Section line 1">
            <a:extLst>
              <a:ext uri="{FF2B5EF4-FFF2-40B4-BE49-F238E27FC236}">
                <a16:creationId xmlns:a16="http://schemas.microsoft.com/office/drawing/2014/main" id="{2B45B3EF-27AB-F575-A69B-F788B4E70DA1}"/>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a:off x="539749" y="1997133"/>
            <a:ext cx="2642400" cy="0"/>
          </a:xfrm>
          <a:prstGeom prst="line">
            <a:avLst/>
          </a:prstGeom>
          <a:ln w="635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4" name="Clinical image 1" descr="Clinical image or video"/>
          <p:cNvSpPr>
            <a:spLocks noGrp="1"/>
          </p:cNvSpPr>
          <p:nvPr>
            <p:ph type="pic" sz="quarter" idx="18" hasCustomPrompt="1"/>
          </p:nvPr>
        </p:nvSpPr>
        <p:spPr bwMode="auto">
          <a:xfrm>
            <a:off x="540000" y="2206800"/>
            <a:ext cx="2642400" cy="2646000"/>
          </a:xfrm>
          <a:noFill/>
          <a:ln w="3175">
            <a:noFill/>
          </a:ln>
        </p:spPr>
        <p:txBody>
          <a:bodyPr lIns="180000" tIns="180000" rIns="180000" bIns="180000"/>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b="1"/>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Insert picture or video.</a:t>
            </a:r>
            <a:endParaRPr lang="en-US" noProof="0"/>
          </a:p>
        </p:txBody>
      </p:sp>
      <p:sp>
        <p:nvSpPr>
          <p:cNvPr id="7" name="Content 1">
            <a:extLst>
              <a:ext uri="{FF2B5EF4-FFF2-40B4-BE49-F238E27FC236}">
                <a16:creationId xmlns:a16="http://schemas.microsoft.com/office/drawing/2014/main" id="{F3DE8C85-D5DE-48E2-BC87-EE21BFCB3F6E}"/>
              </a:ext>
            </a:extLst>
          </p:cNvPr>
          <p:cNvSpPr>
            <a:spLocks noGrp="1"/>
          </p:cNvSpPr>
          <p:nvPr>
            <p:ph sz="quarter" idx="23" hasCustomPrompt="1"/>
          </p:nvPr>
        </p:nvSpPr>
        <p:spPr>
          <a:xfrm>
            <a:off x="540000" y="5022000"/>
            <a:ext cx="2642400" cy="1172425"/>
          </a:xfrm>
        </p:spPr>
        <p:txBody>
          <a:bodyPr>
            <a:noAutofit/>
          </a:bodyPr>
          <a:lstStyle>
            <a:lvl1pPr>
              <a:spcAft>
                <a:spcPts val="0"/>
              </a:spcAft>
              <a:defRPr sz="1400" b="1">
                <a:solidFill>
                  <a:schemeClr val="tx1"/>
                </a:solidFill>
              </a:defRPr>
            </a:lvl1pPr>
            <a:lvl2pPr marL="0" indent="0">
              <a:spcAft>
                <a:spcPts val="0"/>
              </a:spcAft>
              <a:buClr>
                <a:schemeClr val="tx2"/>
              </a:buClr>
              <a:buFont typeface="Arial" panose="020B0604020202020204" pitchFamily="34" charset="0"/>
              <a:buNone/>
              <a:defRPr sz="1400">
                <a:solidFill>
                  <a:schemeClr val="tx1"/>
                </a:solidFill>
              </a:defRPr>
            </a:lvl2pPr>
            <a:lvl3pPr marL="144000" indent="-144000">
              <a:spcAft>
                <a:spcPts val="0"/>
              </a:spcAft>
              <a:buClr>
                <a:schemeClr val="tx2"/>
              </a:buClr>
              <a:defRPr sz="1400">
                <a:solidFill>
                  <a:schemeClr val="tx1"/>
                </a:solidFill>
              </a:defRPr>
            </a:lvl3pPr>
            <a:lvl4pPr marL="0" indent="0">
              <a:spcAft>
                <a:spcPts val="0"/>
              </a:spcAft>
              <a:buNone/>
              <a:defRPr sz="1200" b="1">
                <a:solidFill>
                  <a:schemeClr val="tx1"/>
                </a:solidFill>
              </a:defRPr>
            </a:lvl4pPr>
            <a:lvl5pPr marL="0" indent="0">
              <a:spcAft>
                <a:spcPts val="0"/>
              </a:spcAft>
              <a:buClr>
                <a:schemeClr val="tx2"/>
              </a:buClr>
              <a:buNone/>
              <a:defRPr sz="1200">
                <a:solidFill>
                  <a:schemeClr val="tx1"/>
                </a:solidFill>
              </a:defRPr>
            </a:lvl5pPr>
            <a:lvl6pPr marL="144000" indent="-144000">
              <a:spcAft>
                <a:spcPts val="0"/>
              </a:spcAft>
              <a:buClr>
                <a:schemeClr val="tx2"/>
              </a:buClr>
              <a:defRPr sz="1200">
                <a:solidFill>
                  <a:schemeClr val="tx1"/>
                </a:solidFill>
              </a:defRPr>
            </a:lvl6pPr>
            <a:lvl7pPr marL="0" indent="0">
              <a:spcBef>
                <a:spcPts val="0"/>
              </a:spcBef>
              <a:spcAft>
                <a:spcPts val="0"/>
              </a:spcAft>
              <a:buNone/>
              <a:defRPr sz="1100" b="1">
                <a:solidFill>
                  <a:schemeClr val="tx1"/>
                </a:solidFill>
              </a:defRPr>
            </a:lvl7pPr>
            <a:lvl8pPr marL="0" indent="0">
              <a:spcBef>
                <a:spcPts val="0"/>
              </a:spcBef>
              <a:spcAft>
                <a:spcPts val="0"/>
              </a:spcAft>
              <a:buClr>
                <a:schemeClr val="tx2"/>
              </a:buClr>
              <a:buNone/>
              <a:defRPr sz="1100">
                <a:solidFill>
                  <a:schemeClr val="tx1"/>
                </a:solidFill>
              </a:defRPr>
            </a:lvl8pPr>
            <a:lvl9pPr marL="144000" indent="-144000">
              <a:spcBef>
                <a:spcPts val="0"/>
              </a:spcBef>
              <a:spcAft>
                <a:spcPts val="0"/>
              </a:spcAft>
              <a:buClr>
                <a:schemeClr val="tx2"/>
              </a:buClr>
              <a:buFont typeface="Arial" panose="020B0604020202020204" pitchFamily="34" charset="0"/>
              <a:buChar char="•"/>
              <a:defRPr sz="1100">
                <a:solidFill>
                  <a:schemeClr val="tx1"/>
                </a:solidFill>
              </a:defRPr>
            </a:lvl9pPr>
          </a:lstStyle>
          <a:p>
            <a:pPr lvl="0"/>
            <a:r>
              <a:rPr lang="en-US" noProof="0"/>
              <a:t>Text Calibri Bold 14 pt</a:t>
            </a:r>
          </a:p>
          <a:p>
            <a:pPr lvl="1"/>
            <a:r>
              <a:rPr lang="en-US" noProof="0"/>
              <a:t>Text Calibri 14 pt</a:t>
            </a:r>
          </a:p>
          <a:p>
            <a:pPr lvl="2"/>
            <a:r>
              <a:rPr lang="en-US" noProof="0"/>
              <a:t>Text Calibri 14 pt</a:t>
            </a:r>
          </a:p>
        </p:txBody>
      </p:sp>
      <p:sp>
        <p:nvSpPr>
          <p:cNvPr id="24" name="Section 2">
            <a:extLst>
              <a:ext uri="{FF2B5EF4-FFF2-40B4-BE49-F238E27FC236}">
                <a16:creationId xmlns:a16="http://schemas.microsoft.com/office/drawing/2014/main" id="{650FABFD-7068-4DE9-976C-84AD6DB2DF9D}"/>
              </a:ext>
            </a:extLst>
          </p:cNvPr>
          <p:cNvSpPr>
            <a:spLocks noGrp="1"/>
          </p:cNvSpPr>
          <p:nvPr>
            <p:ph type="body" sz="quarter" idx="31" hasCustomPrompt="1"/>
          </p:nvPr>
        </p:nvSpPr>
        <p:spPr>
          <a:xfrm>
            <a:off x="3355200" y="1623599"/>
            <a:ext cx="2642400" cy="288000"/>
          </a:xfrm>
        </p:spPr>
        <p:txBody>
          <a:bodyPr tIns="0">
            <a:noAutofit/>
          </a:bodyPr>
          <a:lstStyle>
            <a:lvl1pPr marL="0" indent="0">
              <a:spcBef>
                <a:spcPts val="0"/>
              </a:spcBef>
              <a:spcAft>
                <a:spcPts val="0"/>
              </a:spcAft>
              <a:buFont typeface="Arial" panose="020B0604020202020204" pitchFamily="34" charset="0"/>
              <a:buNone/>
              <a:defRPr sz="1600" b="1">
                <a:solidFill>
                  <a:schemeClr val="tx1"/>
                </a:solidFill>
              </a:defRPr>
            </a:lvl1pPr>
            <a:lvl2pPr marL="0" indent="0">
              <a:spcBef>
                <a:spcPts val="0"/>
              </a:spcBef>
              <a:spcAft>
                <a:spcPts val="0"/>
              </a:spcAft>
              <a:buFont typeface="Arial" panose="020B0604020202020204" pitchFamily="34" charset="0"/>
              <a:buNone/>
              <a:defRPr sz="1600">
                <a:solidFill>
                  <a:schemeClr val="tx1"/>
                </a:solidFill>
              </a:defRPr>
            </a:lvl2pPr>
            <a:lvl3pPr marL="0" indent="0">
              <a:spcBef>
                <a:spcPts val="0"/>
              </a:spcBef>
              <a:spcAft>
                <a:spcPts val="0"/>
              </a:spcAft>
              <a:buNone/>
              <a:defRPr sz="1400" b="1">
                <a:solidFill>
                  <a:schemeClr val="tx1"/>
                </a:solidFill>
              </a:defRPr>
            </a:lvl3pPr>
            <a:lvl4pPr marL="0" indent="0">
              <a:spcBef>
                <a:spcPts val="0"/>
              </a:spcBef>
              <a:spcAft>
                <a:spcPts val="0"/>
              </a:spcAft>
              <a:buNone/>
              <a:defRPr sz="1400">
                <a:solidFill>
                  <a:schemeClr val="tx1"/>
                </a:solidFill>
              </a:defRPr>
            </a:lvl4pPr>
            <a:lvl5pPr marL="0" indent="0">
              <a:spcBef>
                <a:spcPts val="0"/>
              </a:spcBef>
              <a:spcAft>
                <a:spcPts val="0"/>
              </a:spcAft>
              <a:buNone/>
              <a:defRPr sz="1200" b="1">
                <a:solidFill>
                  <a:schemeClr val="tx1"/>
                </a:solidFill>
              </a:defRPr>
            </a:lvl5pPr>
            <a:lvl6pPr marL="0" indent="0">
              <a:spcBef>
                <a:spcPts val="0"/>
              </a:spcBef>
              <a:spcAft>
                <a:spcPts val="0"/>
              </a:spcAft>
              <a:buNone/>
              <a:defRPr sz="1200">
                <a:solidFill>
                  <a:schemeClr val="tx1"/>
                </a:solidFill>
              </a:defRPr>
            </a:lvl6pPr>
            <a:lvl7pPr marL="0" indent="0">
              <a:spcBef>
                <a:spcPts val="0"/>
              </a:spcBef>
              <a:spcAft>
                <a:spcPts val="0"/>
              </a:spcAft>
              <a:buNone/>
              <a:defRPr sz="1600" b="1">
                <a:solidFill>
                  <a:schemeClr val="accent3"/>
                </a:solidFill>
              </a:defRPr>
            </a:lvl7pPr>
            <a:lvl8pPr marL="0" indent="0">
              <a:spcBef>
                <a:spcPts val="0"/>
              </a:spcBef>
              <a:spcAft>
                <a:spcPts val="0"/>
              </a:spcAft>
              <a:buNone/>
              <a:defRPr sz="1600">
                <a:solidFill>
                  <a:schemeClr val="accent3"/>
                </a:solidFill>
              </a:defRPr>
            </a:lvl8pPr>
            <a:lvl9pPr marL="0" indent="0">
              <a:spcBef>
                <a:spcPts val="0"/>
              </a:spcBef>
              <a:spcAft>
                <a:spcPts val="0"/>
              </a:spcAft>
              <a:buFont typeface="Arial" panose="020B0604020202020204" pitchFamily="34" charset="0"/>
              <a:buNone/>
              <a:defRPr sz="1400">
                <a:solidFill>
                  <a:schemeClr val="accent3"/>
                </a:solidFill>
              </a:defRPr>
            </a:lvl9pPr>
          </a:lstStyle>
          <a:p>
            <a:pPr lvl="0"/>
            <a:r>
              <a:rPr lang="en-US" noProof="0"/>
              <a:t>Section 2</a:t>
            </a:r>
          </a:p>
        </p:txBody>
      </p:sp>
      <p:cxnSp>
        <p:nvCxnSpPr>
          <p:cNvPr id="8" name="Section line 2">
            <a:extLst>
              <a:ext uri="{FF2B5EF4-FFF2-40B4-BE49-F238E27FC236}">
                <a16:creationId xmlns:a16="http://schemas.microsoft.com/office/drawing/2014/main" id="{5FAB41ED-3D4A-EA2A-4FAF-26A9EDDC9FB8}"/>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a:off x="3355033" y="1997133"/>
            <a:ext cx="2642400" cy="0"/>
          </a:xfrm>
          <a:prstGeom prst="line">
            <a:avLst/>
          </a:prstGeom>
          <a:ln w="635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4" name="Clinical image 2" descr="Clinical image or video">
            <a:extLst>
              <a:ext uri="{FF2B5EF4-FFF2-40B4-BE49-F238E27FC236}">
                <a16:creationId xmlns:a16="http://schemas.microsoft.com/office/drawing/2014/main" id="{1B6A89FF-0093-42D5-A01F-9F38E6EAE9A0}"/>
              </a:ext>
            </a:extLst>
          </p:cNvPr>
          <p:cNvSpPr>
            <a:spLocks noGrp="1"/>
          </p:cNvSpPr>
          <p:nvPr>
            <p:ph type="pic" sz="quarter" idx="27" hasCustomPrompt="1"/>
          </p:nvPr>
        </p:nvSpPr>
        <p:spPr>
          <a:xfrm>
            <a:off x="3356400" y="2206800"/>
            <a:ext cx="2642400" cy="2646000"/>
          </a:xfrm>
          <a:noFill/>
          <a:ln w="3175">
            <a:noFill/>
          </a:ln>
        </p:spPr>
        <p:txBody>
          <a:bodyPr lIns="180000" tIns="180000" rIns="180000" bIns="180000"/>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b="1"/>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Insert picture or video.</a:t>
            </a:r>
            <a:endParaRPr lang="en-US" noProof="0"/>
          </a:p>
        </p:txBody>
      </p:sp>
      <p:sp>
        <p:nvSpPr>
          <p:cNvPr id="11" name="Content 2">
            <a:extLst>
              <a:ext uri="{FF2B5EF4-FFF2-40B4-BE49-F238E27FC236}">
                <a16:creationId xmlns:a16="http://schemas.microsoft.com/office/drawing/2014/main" id="{22C06F6E-36A8-A6F3-8736-0ABBFDF0770D}"/>
              </a:ext>
            </a:extLst>
          </p:cNvPr>
          <p:cNvSpPr>
            <a:spLocks noGrp="1"/>
          </p:cNvSpPr>
          <p:nvPr>
            <p:ph sz="quarter" idx="34" hasCustomPrompt="1"/>
          </p:nvPr>
        </p:nvSpPr>
        <p:spPr>
          <a:xfrm>
            <a:off x="3356400" y="5022000"/>
            <a:ext cx="2642400" cy="1172425"/>
          </a:xfrm>
        </p:spPr>
        <p:txBody>
          <a:bodyPr>
            <a:noAutofit/>
          </a:bodyPr>
          <a:lstStyle>
            <a:lvl1pPr>
              <a:spcAft>
                <a:spcPts val="0"/>
              </a:spcAft>
              <a:defRPr sz="1400" b="1">
                <a:solidFill>
                  <a:schemeClr val="tx1"/>
                </a:solidFill>
              </a:defRPr>
            </a:lvl1pPr>
            <a:lvl2pPr marL="0" indent="0">
              <a:spcAft>
                <a:spcPts val="0"/>
              </a:spcAft>
              <a:buClr>
                <a:schemeClr val="tx2"/>
              </a:buClr>
              <a:buFont typeface="Arial" panose="020B0604020202020204" pitchFamily="34" charset="0"/>
              <a:buNone/>
              <a:defRPr sz="1400">
                <a:solidFill>
                  <a:schemeClr val="tx1"/>
                </a:solidFill>
              </a:defRPr>
            </a:lvl2pPr>
            <a:lvl3pPr marL="144000" indent="-144000">
              <a:spcAft>
                <a:spcPts val="0"/>
              </a:spcAft>
              <a:buClr>
                <a:schemeClr val="tx2"/>
              </a:buClr>
              <a:defRPr sz="1400">
                <a:solidFill>
                  <a:schemeClr val="tx1"/>
                </a:solidFill>
              </a:defRPr>
            </a:lvl3pPr>
            <a:lvl4pPr marL="0" indent="0">
              <a:spcAft>
                <a:spcPts val="0"/>
              </a:spcAft>
              <a:buNone/>
              <a:defRPr sz="1200" b="1">
                <a:solidFill>
                  <a:schemeClr val="tx1"/>
                </a:solidFill>
              </a:defRPr>
            </a:lvl4pPr>
            <a:lvl5pPr marL="0" indent="0">
              <a:spcAft>
                <a:spcPts val="0"/>
              </a:spcAft>
              <a:buClr>
                <a:schemeClr val="tx2"/>
              </a:buClr>
              <a:buNone/>
              <a:defRPr sz="1200">
                <a:solidFill>
                  <a:schemeClr val="tx1"/>
                </a:solidFill>
              </a:defRPr>
            </a:lvl5pPr>
            <a:lvl6pPr marL="144000" indent="-144000">
              <a:spcAft>
                <a:spcPts val="0"/>
              </a:spcAft>
              <a:buClr>
                <a:schemeClr val="tx2"/>
              </a:buClr>
              <a:defRPr sz="1200">
                <a:solidFill>
                  <a:schemeClr val="tx1"/>
                </a:solidFill>
              </a:defRPr>
            </a:lvl6pPr>
            <a:lvl7pPr marL="0" indent="0">
              <a:spcBef>
                <a:spcPts val="0"/>
              </a:spcBef>
              <a:spcAft>
                <a:spcPts val="0"/>
              </a:spcAft>
              <a:buNone/>
              <a:defRPr sz="1100" b="1">
                <a:solidFill>
                  <a:schemeClr val="tx1"/>
                </a:solidFill>
              </a:defRPr>
            </a:lvl7pPr>
            <a:lvl8pPr marL="0" indent="0">
              <a:spcBef>
                <a:spcPts val="0"/>
              </a:spcBef>
              <a:spcAft>
                <a:spcPts val="0"/>
              </a:spcAft>
              <a:buClr>
                <a:schemeClr val="tx2"/>
              </a:buClr>
              <a:buNone/>
              <a:defRPr sz="1100">
                <a:solidFill>
                  <a:schemeClr val="tx1"/>
                </a:solidFill>
              </a:defRPr>
            </a:lvl8pPr>
            <a:lvl9pPr marL="144000" indent="-144000">
              <a:spcBef>
                <a:spcPts val="0"/>
              </a:spcBef>
              <a:spcAft>
                <a:spcPts val="0"/>
              </a:spcAft>
              <a:buClr>
                <a:schemeClr val="tx2"/>
              </a:buClr>
              <a:buFont typeface="Arial" panose="020B0604020202020204" pitchFamily="34" charset="0"/>
              <a:buChar char="•"/>
              <a:defRPr sz="1100">
                <a:solidFill>
                  <a:schemeClr val="tx1"/>
                </a:solidFill>
              </a:defRPr>
            </a:lvl9pPr>
          </a:lstStyle>
          <a:p>
            <a:pPr lvl="0"/>
            <a:r>
              <a:rPr lang="en-US" noProof="0"/>
              <a:t>Text Calibri Bold 14 pt</a:t>
            </a:r>
          </a:p>
          <a:p>
            <a:pPr lvl="1"/>
            <a:r>
              <a:rPr lang="en-US" noProof="0"/>
              <a:t>Text Calibri 14 pt</a:t>
            </a:r>
          </a:p>
          <a:p>
            <a:pPr lvl="2"/>
            <a:r>
              <a:rPr lang="en-US" noProof="0"/>
              <a:t>Text Calibri 14 pt</a:t>
            </a:r>
          </a:p>
        </p:txBody>
      </p:sp>
      <p:sp>
        <p:nvSpPr>
          <p:cNvPr id="19" name="Footnote">
            <a:extLst>
              <a:ext uri="{C183D7F6-B498-43B3-948B-1728B52AA6E4}">
                <adec:decorative xmlns:adec="http://schemas.microsoft.com/office/drawing/2017/decorative" val="1"/>
              </a:ext>
            </a:extLst>
          </p:cNvPr>
          <p:cNvSpPr>
            <a:spLocks noGrp="1"/>
          </p:cNvSpPr>
          <p:nvPr>
            <p:ph type="body" sz="quarter" idx="15" hasCustomPrompt="1"/>
          </p:nvPr>
        </p:nvSpPr>
        <p:spPr>
          <a:xfrm>
            <a:off x="540000" y="6297348"/>
            <a:ext cx="4510800" cy="360000"/>
          </a:xfrm>
        </p:spPr>
        <p:txBody>
          <a:bodyPr anchor="b" anchorCtr="0">
            <a:noAutofit/>
          </a:bodyPr>
          <a:lstStyle>
            <a:lvl1pPr>
              <a:lnSpc>
                <a:spcPct val="100000"/>
              </a:lnSpc>
              <a:defRPr sz="1000" b="0">
                <a:solidFill>
                  <a:schemeClr val="tx1"/>
                </a:solidFill>
              </a:defRPr>
            </a:lvl1pPr>
          </a:lstStyle>
          <a:p>
            <a:r>
              <a:rPr lang="en-US"/>
              <a:t>Click to add footnote</a:t>
            </a:r>
            <a:br>
              <a:rPr lang="en-US"/>
            </a:br>
            <a:r>
              <a:rPr lang="en-US"/>
              <a:t>second line</a:t>
            </a:r>
          </a:p>
        </p:txBody>
      </p:sp>
      <p:sp>
        <p:nvSpPr>
          <p:cNvPr id="25" name="Section 3">
            <a:extLst>
              <a:ext uri="{FF2B5EF4-FFF2-40B4-BE49-F238E27FC236}">
                <a16:creationId xmlns:a16="http://schemas.microsoft.com/office/drawing/2014/main" id="{122681D0-1733-4184-8DE3-4F7818D7DE52}"/>
              </a:ext>
            </a:extLst>
          </p:cNvPr>
          <p:cNvSpPr>
            <a:spLocks noGrp="1"/>
          </p:cNvSpPr>
          <p:nvPr>
            <p:ph type="body" sz="quarter" idx="32" hasCustomPrompt="1"/>
          </p:nvPr>
        </p:nvSpPr>
        <p:spPr>
          <a:xfrm>
            <a:off x="6170400" y="1623599"/>
            <a:ext cx="2642400" cy="288000"/>
          </a:xfrm>
        </p:spPr>
        <p:txBody>
          <a:bodyPr tIns="0">
            <a:noAutofit/>
          </a:bodyPr>
          <a:lstStyle>
            <a:lvl1pPr marL="0" indent="0">
              <a:spcBef>
                <a:spcPts val="0"/>
              </a:spcBef>
              <a:spcAft>
                <a:spcPts val="0"/>
              </a:spcAft>
              <a:buFont typeface="Arial" panose="020B0604020202020204" pitchFamily="34" charset="0"/>
              <a:buNone/>
              <a:defRPr sz="1600" b="1">
                <a:solidFill>
                  <a:schemeClr val="tx1"/>
                </a:solidFill>
              </a:defRPr>
            </a:lvl1pPr>
            <a:lvl2pPr marL="0" indent="0">
              <a:spcBef>
                <a:spcPts val="0"/>
              </a:spcBef>
              <a:spcAft>
                <a:spcPts val="0"/>
              </a:spcAft>
              <a:buFont typeface="Arial" panose="020B0604020202020204" pitchFamily="34" charset="0"/>
              <a:buNone/>
              <a:defRPr sz="1600">
                <a:solidFill>
                  <a:schemeClr val="tx1"/>
                </a:solidFill>
              </a:defRPr>
            </a:lvl2pPr>
            <a:lvl3pPr marL="0" indent="0">
              <a:spcBef>
                <a:spcPts val="0"/>
              </a:spcBef>
              <a:spcAft>
                <a:spcPts val="0"/>
              </a:spcAft>
              <a:buNone/>
              <a:defRPr sz="1400" b="1">
                <a:solidFill>
                  <a:schemeClr val="tx1"/>
                </a:solidFill>
              </a:defRPr>
            </a:lvl3pPr>
            <a:lvl4pPr marL="0" indent="0">
              <a:spcBef>
                <a:spcPts val="0"/>
              </a:spcBef>
              <a:spcAft>
                <a:spcPts val="0"/>
              </a:spcAft>
              <a:buNone/>
              <a:defRPr sz="1400">
                <a:solidFill>
                  <a:schemeClr val="tx1"/>
                </a:solidFill>
              </a:defRPr>
            </a:lvl4pPr>
            <a:lvl5pPr marL="0" indent="0">
              <a:spcBef>
                <a:spcPts val="0"/>
              </a:spcBef>
              <a:spcAft>
                <a:spcPts val="0"/>
              </a:spcAft>
              <a:buNone/>
              <a:defRPr sz="1200" b="1">
                <a:solidFill>
                  <a:schemeClr val="tx1"/>
                </a:solidFill>
              </a:defRPr>
            </a:lvl5pPr>
            <a:lvl6pPr marL="0" indent="0">
              <a:spcBef>
                <a:spcPts val="0"/>
              </a:spcBef>
              <a:spcAft>
                <a:spcPts val="0"/>
              </a:spcAft>
              <a:buNone/>
              <a:defRPr sz="1200">
                <a:solidFill>
                  <a:schemeClr val="tx1"/>
                </a:solidFill>
              </a:defRPr>
            </a:lvl6pPr>
            <a:lvl7pPr marL="0" indent="0">
              <a:spcBef>
                <a:spcPts val="0"/>
              </a:spcBef>
              <a:spcAft>
                <a:spcPts val="0"/>
              </a:spcAft>
              <a:buNone/>
              <a:defRPr sz="1600" b="1">
                <a:solidFill>
                  <a:schemeClr val="accent3"/>
                </a:solidFill>
              </a:defRPr>
            </a:lvl7pPr>
            <a:lvl8pPr marL="0" indent="0">
              <a:spcBef>
                <a:spcPts val="0"/>
              </a:spcBef>
              <a:spcAft>
                <a:spcPts val="0"/>
              </a:spcAft>
              <a:buNone/>
              <a:defRPr sz="1600">
                <a:solidFill>
                  <a:schemeClr val="accent3"/>
                </a:solidFill>
              </a:defRPr>
            </a:lvl8pPr>
            <a:lvl9pPr marL="0" indent="0">
              <a:spcBef>
                <a:spcPts val="0"/>
              </a:spcBef>
              <a:spcAft>
                <a:spcPts val="0"/>
              </a:spcAft>
              <a:buFont typeface="Arial" panose="020B0604020202020204" pitchFamily="34" charset="0"/>
              <a:buNone/>
              <a:defRPr sz="1400">
                <a:solidFill>
                  <a:schemeClr val="accent3"/>
                </a:solidFill>
              </a:defRPr>
            </a:lvl9pPr>
          </a:lstStyle>
          <a:p>
            <a:pPr lvl="0"/>
            <a:r>
              <a:rPr lang="en-US" noProof="0"/>
              <a:t>Section 3</a:t>
            </a:r>
          </a:p>
        </p:txBody>
      </p:sp>
      <p:cxnSp>
        <p:nvCxnSpPr>
          <p:cNvPr id="9" name="Section line 3">
            <a:extLst>
              <a:ext uri="{FF2B5EF4-FFF2-40B4-BE49-F238E27FC236}">
                <a16:creationId xmlns:a16="http://schemas.microsoft.com/office/drawing/2014/main" id="{990A666E-8CF0-2A01-FD3D-C03C6E728716}"/>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a:off x="6170317" y="1997133"/>
            <a:ext cx="2642400" cy="0"/>
          </a:xfrm>
          <a:prstGeom prst="line">
            <a:avLst/>
          </a:prstGeom>
          <a:ln w="635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5" name="Clinical image 3" descr="Clinical image or video">
            <a:extLst>
              <a:ext uri="{FF2B5EF4-FFF2-40B4-BE49-F238E27FC236}">
                <a16:creationId xmlns:a16="http://schemas.microsoft.com/office/drawing/2014/main" id="{0FB77AF6-1131-46EA-A876-D52D6E453D8C}"/>
              </a:ext>
            </a:extLst>
          </p:cNvPr>
          <p:cNvSpPr>
            <a:spLocks noGrp="1"/>
          </p:cNvSpPr>
          <p:nvPr>
            <p:ph type="pic" sz="quarter" idx="28" hasCustomPrompt="1"/>
          </p:nvPr>
        </p:nvSpPr>
        <p:spPr>
          <a:xfrm>
            <a:off x="6172800" y="2206800"/>
            <a:ext cx="2642400" cy="2646000"/>
          </a:xfrm>
          <a:noFill/>
          <a:ln w="3175">
            <a:noFill/>
          </a:ln>
        </p:spPr>
        <p:txBody>
          <a:bodyPr lIns="180000" tIns="180000" rIns="180000" bIns="180000"/>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b="1"/>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Insert picture or video.</a:t>
            </a:r>
            <a:endParaRPr lang="en-US" noProof="0"/>
          </a:p>
        </p:txBody>
      </p:sp>
      <p:sp>
        <p:nvSpPr>
          <p:cNvPr id="12" name="Content 3">
            <a:extLst>
              <a:ext uri="{FF2B5EF4-FFF2-40B4-BE49-F238E27FC236}">
                <a16:creationId xmlns:a16="http://schemas.microsoft.com/office/drawing/2014/main" id="{A152E533-D690-828A-05C7-A4BB94833D87}"/>
              </a:ext>
            </a:extLst>
          </p:cNvPr>
          <p:cNvSpPr>
            <a:spLocks noGrp="1"/>
          </p:cNvSpPr>
          <p:nvPr>
            <p:ph sz="quarter" idx="35" hasCustomPrompt="1"/>
          </p:nvPr>
        </p:nvSpPr>
        <p:spPr>
          <a:xfrm>
            <a:off x="6172800" y="5022000"/>
            <a:ext cx="2642400" cy="1172425"/>
          </a:xfrm>
        </p:spPr>
        <p:txBody>
          <a:bodyPr>
            <a:noAutofit/>
          </a:bodyPr>
          <a:lstStyle>
            <a:lvl1pPr>
              <a:spcAft>
                <a:spcPts val="0"/>
              </a:spcAft>
              <a:defRPr sz="1400" b="1">
                <a:solidFill>
                  <a:schemeClr val="tx1"/>
                </a:solidFill>
              </a:defRPr>
            </a:lvl1pPr>
            <a:lvl2pPr marL="0" indent="0">
              <a:spcAft>
                <a:spcPts val="0"/>
              </a:spcAft>
              <a:buClr>
                <a:schemeClr val="tx2"/>
              </a:buClr>
              <a:buFont typeface="Arial" panose="020B0604020202020204" pitchFamily="34" charset="0"/>
              <a:buNone/>
              <a:defRPr sz="1400">
                <a:solidFill>
                  <a:schemeClr val="tx1"/>
                </a:solidFill>
              </a:defRPr>
            </a:lvl2pPr>
            <a:lvl3pPr marL="144000" indent="-144000">
              <a:spcAft>
                <a:spcPts val="0"/>
              </a:spcAft>
              <a:buClr>
                <a:schemeClr val="tx2"/>
              </a:buClr>
              <a:defRPr sz="1400">
                <a:solidFill>
                  <a:schemeClr val="tx1"/>
                </a:solidFill>
              </a:defRPr>
            </a:lvl3pPr>
            <a:lvl4pPr marL="0" indent="0">
              <a:spcAft>
                <a:spcPts val="0"/>
              </a:spcAft>
              <a:buNone/>
              <a:defRPr sz="1200" b="1">
                <a:solidFill>
                  <a:schemeClr val="tx1"/>
                </a:solidFill>
              </a:defRPr>
            </a:lvl4pPr>
            <a:lvl5pPr marL="0" indent="0">
              <a:spcAft>
                <a:spcPts val="0"/>
              </a:spcAft>
              <a:buClr>
                <a:schemeClr val="tx2"/>
              </a:buClr>
              <a:buNone/>
              <a:defRPr sz="1200">
                <a:solidFill>
                  <a:schemeClr val="tx1"/>
                </a:solidFill>
              </a:defRPr>
            </a:lvl5pPr>
            <a:lvl6pPr marL="144000" indent="-144000">
              <a:spcAft>
                <a:spcPts val="0"/>
              </a:spcAft>
              <a:buClr>
                <a:schemeClr val="tx2"/>
              </a:buClr>
              <a:defRPr sz="1200">
                <a:solidFill>
                  <a:schemeClr val="tx1"/>
                </a:solidFill>
              </a:defRPr>
            </a:lvl6pPr>
            <a:lvl7pPr marL="0" indent="0">
              <a:spcBef>
                <a:spcPts val="0"/>
              </a:spcBef>
              <a:spcAft>
                <a:spcPts val="0"/>
              </a:spcAft>
              <a:buNone/>
              <a:defRPr sz="1100" b="1">
                <a:solidFill>
                  <a:schemeClr val="tx1"/>
                </a:solidFill>
              </a:defRPr>
            </a:lvl7pPr>
            <a:lvl8pPr marL="0" indent="0">
              <a:spcBef>
                <a:spcPts val="0"/>
              </a:spcBef>
              <a:spcAft>
                <a:spcPts val="0"/>
              </a:spcAft>
              <a:buClr>
                <a:schemeClr val="tx2"/>
              </a:buClr>
              <a:buNone/>
              <a:defRPr sz="1100">
                <a:solidFill>
                  <a:schemeClr val="tx1"/>
                </a:solidFill>
              </a:defRPr>
            </a:lvl8pPr>
            <a:lvl9pPr marL="144000" indent="-144000">
              <a:spcBef>
                <a:spcPts val="0"/>
              </a:spcBef>
              <a:spcAft>
                <a:spcPts val="0"/>
              </a:spcAft>
              <a:buClr>
                <a:schemeClr val="tx2"/>
              </a:buClr>
              <a:buFont typeface="Arial" panose="020B0604020202020204" pitchFamily="34" charset="0"/>
              <a:buChar char="•"/>
              <a:defRPr sz="1100">
                <a:solidFill>
                  <a:schemeClr val="tx1"/>
                </a:solidFill>
              </a:defRPr>
            </a:lvl9pPr>
          </a:lstStyle>
          <a:p>
            <a:pPr lvl="0"/>
            <a:r>
              <a:rPr lang="en-US" noProof="0"/>
              <a:t>Text Calibri Bold 14 pt</a:t>
            </a:r>
          </a:p>
          <a:p>
            <a:pPr lvl="1"/>
            <a:r>
              <a:rPr lang="en-US" noProof="0"/>
              <a:t>Text Calibri 14 pt</a:t>
            </a:r>
          </a:p>
          <a:p>
            <a:pPr lvl="2"/>
            <a:r>
              <a:rPr lang="en-US" noProof="0"/>
              <a:t>Text Calibri 14 pt</a:t>
            </a:r>
          </a:p>
        </p:txBody>
      </p:sp>
      <p:sp>
        <p:nvSpPr>
          <p:cNvPr id="26" name="Section 4">
            <a:extLst>
              <a:ext uri="{FF2B5EF4-FFF2-40B4-BE49-F238E27FC236}">
                <a16:creationId xmlns:a16="http://schemas.microsoft.com/office/drawing/2014/main" id="{868D25E9-432A-40D3-8673-17F684EC8D10}"/>
              </a:ext>
            </a:extLst>
          </p:cNvPr>
          <p:cNvSpPr>
            <a:spLocks noGrp="1"/>
          </p:cNvSpPr>
          <p:nvPr>
            <p:ph type="body" sz="quarter" idx="33" hasCustomPrompt="1"/>
          </p:nvPr>
        </p:nvSpPr>
        <p:spPr>
          <a:xfrm>
            <a:off x="8985600" y="1623599"/>
            <a:ext cx="2642400" cy="288000"/>
          </a:xfrm>
        </p:spPr>
        <p:txBody>
          <a:bodyPr tIns="0">
            <a:noAutofit/>
          </a:bodyPr>
          <a:lstStyle>
            <a:lvl1pPr>
              <a:defRPr sz="1600" b="1">
                <a:solidFill>
                  <a:schemeClr val="tx1"/>
                </a:solidFill>
              </a:defRPr>
            </a:lvl1pPr>
            <a:lvl2pPr marL="0" indent="0">
              <a:spcBef>
                <a:spcPts val="0"/>
              </a:spcBef>
              <a:spcAft>
                <a:spcPts val="0"/>
              </a:spcAft>
              <a:buFont typeface="Arial" panose="020B0604020202020204" pitchFamily="34" charset="0"/>
              <a:buNone/>
              <a:defRPr sz="1600">
                <a:solidFill>
                  <a:schemeClr val="tx1"/>
                </a:solidFill>
              </a:defRPr>
            </a:lvl2pPr>
            <a:lvl3pPr marL="0" indent="0">
              <a:spcBef>
                <a:spcPts val="0"/>
              </a:spcBef>
              <a:spcAft>
                <a:spcPts val="0"/>
              </a:spcAft>
              <a:buNone/>
              <a:defRPr sz="1400" b="1">
                <a:solidFill>
                  <a:schemeClr val="tx1"/>
                </a:solidFill>
              </a:defRPr>
            </a:lvl3pPr>
            <a:lvl4pPr marL="0" indent="0">
              <a:spcBef>
                <a:spcPts val="0"/>
              </a:spcBef>
              <a:spcAft>
                <a:spcPts val="0"/>
              </a:spcAft>
              <a:buNone/>
              <a:defRPr sz="1400">
                <a:solidFill>
                  <a:schemeClr val="tx1"/>
                </a:solidFill>
              </a:defRPr>
            </a:lvl4pPr>
            <a:lvl5pPr marL="0" indent="0">
              <a:spcBef>
                <a:spcPts val="0"/>
              </a:spcBef>
              <a:spcAft>
                <a:spcPts val="0"/>
              </a:spcAft>
              <a:buNone/>
              <a:defRPr sz="1200" b="1">
                <a:solidFill>
                  <a:schemeClr val="tx1"/>
                </a:solidFill>
              </a:defRPr>
            </a:lvl5pPr>
            <a:lvl6pPr marL="0" indent="0">
              <a:spcBef>
                <a:spcPts val="0"/>
              </a:spcBef>
              <a:spcAft>
                <a:spcPts val="0"/>
              </a:spcAft>
              <a:buNone/>
              <a:defRPr sz="1200">
                <a:solidFill>
                  <a:schemeClr val="tx1"/>
                </a:solidFill>
              </a:defRPr>
            </a:lvl6pPr>
            <a:lvl7pPr marL="0" indent="0">
              <a:spcBef>
                <a:spcPts val="0"/>
              </a:spcBef>
              <a:spcAft>
                <a:spcPts val="0"/>
              </a:spcAft>
              <a:buNone/>
              <a:defRPr sz="1600" b="1">
                <a:solidFill>
                  <a:schemeClr val="accent3"/>
                </a:solidFill>
              </a:defRPr>
            </a:lvl7pPr>
            <a:lvl8pPr marL="0" indent="0">
              <a:spcBef>
                <a:spcPts val="0"/>
              </a:spcBef>
              <a:spcAft>
                <a:spcPts val="0"/>
              </a:spcAft>
              <a:buNone/>
              <a:defRPr sz="1600">
                <a:solidFill>
                  <a:schemeClr val="accent3"/>
                </a:solidFill>
              </a:defRPr>
            </a:lvl8pPr>
            <a:lvl9pPr marL="0" indent="0">
              <a:spcBef>
                <a:spcPts val="0"/>
              </a:spcBef>
              <a:spcAft>
                <a:spcPts val="0"/>
              </a:spcAft>
              <a:buFont typeface="Arial" panose="020B0604020202020204" pitchFamily="34" charset="0"/>
              <a:buNone/>
              <a:defRPr sz="1400">
                <a:solidFill>
                  <a:schemeClr val="accent3"/>
                </a:solidFill>
              </a:defRPr>
            </a:lvl9pPr>
          </a:lstStyle>
          <a:p>
            <a:pPr lvl="0"/>
            <a:r>
              <a:rPr lang="en-US" noProof="0"/>
              <a:t>Section 4</a:t>
            </a:r>
          </a:p>
        </p:txBody>
      </p:sp>
      <p:cxnSp>
        <p:nvCxnSpPr>
          <p:cNvPr id="10" name="Section line 4">
            <a:extLst>
              <a:ext uri="{FF2B5EF4-FFF2-40B4-BE49-F238E27FC236}">
                <a16:creationId xmlns:a16="http://schemas.microsoft.com/office/drawing/2014/main" id="{AAEE70E6-338D-8ECC-22AB-C243BD780411}"/>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a:off x="8985600" y="1997133"/>
            <a:ext cx="2642400" cy="0"/>
          </a:xfrm>
          <a:prstGeom prst="line">
            <a:avLst/>
          </a:prstGeom>
          <a:ln w="635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7" name="Clinical image 4" descr="Clinical image or video">
            <a:extLst>
              <a:ext uri="{FF2B5EF4-FFF2-40B4-BE49-F238E27FC236}">
                <a16:creationId xmlns:a16="http://schemas.microsoft.com/office/drawing/2014/main" id="{45149F5E-90E9-4952-A69E-9F6C567BF487}"/>
              </a:ext>
            </a:extLst>
          </p:cNvPr>
          <p:cNvSpPr>
            <a:spLocks noGrp="1"/>
          </p:cNvSpPr>
          <p:nvPr>
            <p:ph type="pic" sz="quarter" idx="29" hasCustomPrompt="1"/>
          </p:nvPr>
        </p:nvSpPr>
        <p:spPr>
          <a:xfrm>
            <a:off x="8989200" y="2206800"/>
            <a:ext cx="2642400" cy="2646000"/>
          </a:xfrm>
          <a:noFill/>
          <a:ln w="3175">
            <a:noFill/>
          </a:ln>
        </p:spPr>
        <p:txBody>
          <a:bodyPr lIns="180000" tIns="180000" rIns="180000" bIns="180000"/>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b="1"/>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Insert picture or video.</a:t>
            </a:r>
            <a:endParaRPr lang="en-US" noProof="0"/>
          </a:p>
        </p:txBody>
      </p:sp>
      <p:sp>
        <p:nvSpPr>
          <p:cNvPr id="18" name="Content 4">
            <a:extLst>
              <a:ext uri="{FF2B5EF4-FFF2-40B4-BE49-F238E27FC236}">
                <a16:creationId xmlns:a16="http://schemas.microsoft.com/office/drawing/2014/main" id="{7518032B-617E-EE2D-DF75-1902261A6CB5}"/>
              </a:ext>
            </a:extLst>
          </p:cNvPr>
          <p:cNvSpPr>
            <a:spLocks noGrp="1"/>
          </p:cNvSpPr>
          <p:nvPr>
            <p:ph sz="quarter" idx="36" hasCustomPrompt="1"/>
          </p:nvPr>
        </p:nvSpPr>
        <p:spPr>
          <a:xfrm>
            <a:off x="8989200" y="5022000"/>
            <a:ext cx="2642400" cy="1172425"/>
          </a:xfrm>
        </p:spPr>
        <p:txBody>
          <a:bodyPr>
            <a:noAutofit/>
          </a:bodyPr>
          <a:lstStyle>
            <a:lvl1pPr>
              <a:spcAft>
                <a:spcPts val="0"/>
              </a:spcAft>
              <a:defRPr sz="1400" b="1">
                <a:solidFill>
                  <a:schemeClr val="tx1"/>
                </a:solidFill>
              </a:defRPr>
            </a:lvl1pPr>
            <a:lvl2pPr marL="0" indent="0">
              <a:spcAft>
                <a:spcPts val="0"/>
              </a:spcAft>
              <a:buClr>
                <a:schemeClr val="tx2"/>
              </a:buClr>
              <a:buFont typeface="Arial" panose="020B0604020202020204" pitchFamily="34" charset="0"/>
              <a:buNone/>
              <a:defRPr sz="1400">
                <a:solidFill>
                  <a:schemeClr val="tx1"/>
                </a:solidFill>
              </a:defRPr>
            </a:lvl2pPr>
            <a:lvl3pPr marL="144000" indent="-144000">
              <a:spcAft>
                <a:spcPts val="0"/>
              </a:spcAft>
              <a:buClr>
                <a:schemeClr val="tx2"/>
              </a:buClr>
              <a:defRPr sz="1400">
                <a:solidFill>
                  <a:schemeClr val="tx1"/>
                </a:solidFill>
              </a:defRPr>
            </a:lvl3pPr>
            <a:lvl4pPr marL="0" indent="0">
              <a:spcAft>
                <a:spcPts val="0"/>
              </a:spcAft>
              <a:buNone/>
              <a:defRPr sz="1200" b="1">
                <a:solidFill>
                  <a:schemeClr val="tx1"/>
                </a:solidFill>
              </a:defRPr>
            </a:lvl4pPr>
            <a:lvl5pPr marL="0" indent="0">
              <a:spcAft>
                <a:spcPts val="0"/>
              </a:spcAft>
              <a:buClr>
                <a:schemeClr val="tx2"/>
              </a:buClr>
              <a:buFont typeface="Arial" panose="020B0604020202020204" pitchFamily="34" charset="0"/>
              <a:buNone/>
              <a:defRPr sz="1200">
                <a:solidFill>
                  <a:schemeClr val="tx1"/>
                </a:solidFill>
              </a:defRPr>
            </a:lvl5pPr>
            <a:lvl6pPr marL="144000" indent="-144000">
              <a:spcAft>
                <a:spcPts val="0"/>
              </a:spcAft>
              <a:buClr>
                <a:schemeClr val="tx2"/>
              </a:buClr>
              <a:defRPr sz="1200">
                <a:solidFill>
                  <a:schemeClr val="tx1"/>
                </a:solidFill>
              </a:defRPr>
            </a:lvl6pPr>
            <a:lvl7pPr marL="0" indent="0">
              <a:spcBef>
                <a:spcPts val="0"/>
              </a:spcBef>
              <a:spcAft>
                <a:spcPts val="0"/>
              </a:spcAft>
              <a:buNone/>
              <a:defRPr sz="1100" b="1">
                <a:solidFill>
                  <a:schemeClr val="tx1"/>
                </a:solidFill>
              </a:defRPr>
            </a:lvl7pPr>
            <a:lvl8pPr marL="0" indent="0">
              <a:spcBef>
                <a:spcPts val="0"/>
              </a:spcBef>
              <a:spcAft>
                <a:spcPts val="0"/>
              </a:spcAft>
              <a:buClr>
                <a:schemeClr val="tx2"/>
              </a:buClr>
              <a:buNone/>
              <a:defRPr sz="1100">
                <a:solidFill>
                  <a:schemeClr val="tx1"/>
                </a:solidFill>
              </a:defRPr>
            </a:lvl8pPr>
            <a:lvl9pPr marL="144000" indent="-144000">
              <a:spcBef>
                <a:spcPts val="0"/>
              </a:spcBef>
              <a:spcAft>
                <a:spcPts val="0"/>
              </a:spcAft>
              <a:buClr>
                <a:schemeClr val="tx2"/>
              </a:buClr>
              <a:buFont typeface="Arial" panose="020B0604020202020204" pitchFamily="34" charset="0"/>
              <a:buChar char="•"/>
              <a:defRPr sz="1100">
                <a:solidFill>
                  <a:schemeClr val="tx1"/>
                </a:solidFill>
              </a:defRPr>
            </a:lvl9pPr>
          </a:lstStyle>
          <a:p>
            <a:pPr lvl="0"/>
            <a:r>
              <a:rPr lang="en-US" noProof="0"/>
              <a:t>Text Calibri Bold 14 pt</a:t>
            </a:r>
          </a:p>
          <a:p>
            <a:pPr lvl="1"/>
            <a:r>
              <a:rPr lang="en-US" noProof="0"/>
              <a:t>Text Calibri 14 pt</a:t>
            </a:r>
          </a:p>
          <a:p>
            <a:pPr lvl="2"/>
            <a:r>
              <a:rPr lang="en-US" noProof="0"/>
              <a:t>Text Calibri 14 pt</a:t>
            </a:r>
          </a:p>
        </p:txBody>
      </p:sp>
      <p:sp>
        <p:nvSpPr>
          <p:cNvPr id="20" name="Date Placeholder 19">
            <a:extLst>
              <a:ext uri="{FF2B5EF4-FFF2-40B4-BE49-F238E27FC236}">
                <a16:creationId xmlns:a16="http://schemas.microsoft.com/office/drawing/2014/main" id="{A6EEA922-2938-2316-D9A6-92409242C525}"/>
              </a:ext>
              <a:ext uri="{C183D7F6-B498-43B3-948B-1728B52AA6E4}">
                <adec:decorative xmlns:adec="http://schemas.microsoft.com/office/drawing/2017/decorative" val="1"/>
              </a:ext>
            </a:extLst>
          </p:cNvPr>
          <p:cNvSpPr>
            <a:spLocks noGrp="1"/>
          </p:cNvSpPr>
          <p:nvPr>
            <p:ph type="dt" sz="half" idx="37"/>
          </p:nvPr>
        </p:nvSpPr>
        <p:spPr/>
        <p:txBody>
          <a:bodyPr/>
          <a:lstStyle/>
          <a:p>
            <a:pPr algn="r"/>
            <a:r>
              <a:rPr lang="de-DE"/>
              <a:t>Restricted © Siemens Healthineers</a:t>
            </a:r>
            <a:endParaRPr lang="en-US"/>
          </a:p>
        </p:txBody>
      </p:sp>
      <p:sp>
        <p:nvSpPr>
          <p:cNvPr id="21" name="Footer Placeholder 20">
            <a:extLst>
              <a:ext uri="{FF2B5EF4-FFF2-40B4-BE49-F238E27FC236}">
                <a16:creationId xmlns:a16="http://schemas.microsoft.com/office/drawing/2014/main" id="{E65EC0EF-60C8-87B5-821A-BEB52F147E03}"/>
              </a:ext>
              <a:ext uri="{C183D7F6-B498-43B3-948B-1728B52AA6E4}">
                <adec:decorative xmlns:adec="http://schemas.microsoft.com/office/drawing/2017/decorative" val="1"/>
              </a:ext>
            </a:extLst>
          </p:cNvPr>
          <p:cNvSpPr>
            <a:spLocks noGrp="1"/>
          </p:cNvSpPr>
          <p:nvPr>
            <p:ph type="ftr" sz="quarter" idx="38"/>
          </p:nvPr>
        </p:nvSpPr>
        <p:spPr/>
        <p:txBody>
          <a:bodyPr/>
          <a:lstStyle/>
          <a:p>
            <a:r>
              <a:rPr lang="en-US"/>
              <a:t>Author | Department</a:t>
            </a:r>
          </a:p>
        </p:txBody>
      </p:sp>
      <p:sp>
        <p:nvSpPr>
          <p:cNvPr id="22" name="Slide Number Placeholder 21">
            <a:extLst>
              <a:ext uri="{FF2B5EF4-FFF2-40B4-BE49-F238E27FC236}">
                <a16:creationId xmlns:a16="http://schemas.microsoft.com/office/drawing/2014/main" id="{414D960E-547E-359E-C28A-54E54E8179A3}"/>
              </a:ext>
              <a:ext uri="{C183D7F6-B498-43B3-948B-1728B52AA6E4}">
                <adec:decorative xmlns:adec="http://schemas.microsoft.com/office/drawing/2017/decorative" val="1"/>
              </a:ext>
            </a:extLst>
          </p:cNvPr>
          <p:cNvSpPr>
            <a:spLocks noGrp="1"/>
          </p:cNvSpPr>
          <p:nvPr>
            <p:ph type="sldNum" sz="quarter" idx="39"/>
          </p:nvPr>
        </p:nvSpPr>
        <p:spPr/>
        <p:txBody>
          <a:bodyPr/>
          <a:lstStyle/>
          <a:p>
            <a:fld id="{42B424FB-C8CA-40D0-9E9F-83B6197CB6E7}" type="slidenum">
              <a:rPr lang="en-US" smtClean="0"/>
              <a:pPr/>
              <a:t>‹#›</a:t>
            </a:fld>
            <a:endParaRPr lang="en-US" b="1"/>
          </a:p>
        </p:txBody>
      </p:sp>
    </p:spTree>
    <p:extLst>
      <p:ext uri="{BB962C8B-B14F-4D97-AF65-F5344CB8AC3E}">
        <p14:creationId xmlns:p14="http://schemas.microsoft.com/office/powerpoint/2010/main" val="1774895380"/>
      </p:ext>
    </p:extLst>
  </p:cSld>
  <p:clrMapOvr>
    <a:overrideClrMapping bg1="dk1" tx1="lt1" bg2="dk2" tx2="lt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Four Columns with Subhaed and Picture White">
    <p:bg>
      <p:bgRef idx="1001">
        <a:schemeClr val="bg1"/>
      </p:bgRef>
    </p:bg>
    <p:spTree>
      <p:nvGrpSpPr>
        <p:cNvPr id="1" name=""/>
        <p:cNvGrpSpPr/>
        <p:nvPr/>
      </p:nvGrpSpPr>
      <p:grpSpPr>
        <a:xfrm>
          <a:off x="0" y="0"/>
          <a:ext cx="0" cy="0"/>
          <a:chOff x="0" y="0"/>
          <a:chExt cx="0" cy="0"/>
        </a:xfrm>
      </p:grpSpPr>
      <p:sp>
        <p:nvSpPr>
          <p:cNvPr id="13" name="Headline"/>
          <p:cNvSpPr>
            <a:spLocks noGrp="1"/>
          </p:cNvSpPr>
          <p:nvPr>
            <p:ph type="title" hasCustomPrompt="1"/>
          </p:nvPr>
        </p:nvSpPr>
        <p:spPr>
          <a:xfrm>
            <a:off x="540000" y="219599"/>
            <a:ext cx="9210425" cy="832913"/>
          </a:xfrm>
        </p:spPr>
        <p:txBody>
          <a:bodyPr/>
          <a:lstStyle>
            <a:lvl1pPr>
              <a:defRPr b="0">
                <a:solidFill>
                  <a:schemeClr val="bg2"/>
                </a:solidFill>
              </a:defRPr>
            </a:lvl1pPr>
          </a:lstStyle>
          <a:p>
            <a:r>
              <a:rPr lang="en-US" noProof="0"/>
              <a:t>Title SH-Bree-Headline 27 pt</a:t>
            </a:r>
            <a:br>
              <a:rPr lang="en-US" noProof="0"/>
            </a:br>
            <a:r>
              <a:rPr lang="en-US" noProof="0"/>
              <a:t>Optionally switch to black for second line</a:t>
            </a:r>
          </a:p>
        </p:txBody>
      </p:sp>
      <p:pic>
        <p:nvPicPr>
          <p:cNvPr id="23" name="Siemens Healthineers Logo">
            <a:extLst>
              <a:ext uri="{FF2B5EF4-FFF2-40B4-BE49-F238E27FC236}">
                <a16:creationId xmlns:a16="http://schemas.microsoft.com/office/drawing/2014/main" id="{FD486429-B156-BE73-AE0B-3171FD3E98E4}"/>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userDrawn="1"/>
        </p:nvPicPr>
        <p:blipFill>
          <a:blip>
            <a:extLst>
              <a:ext uri="{96DAC541-7B7A-43D3-8B79-37D633B846F1}">
                <asvg:svgBlip xmlns:asvg="http://schemas.microsoft.com/office/drawing/2016/SVG/main" r:embed="rId2"/>
              </a:ext>
            </a:extLst>
          </a:blip>
          <a:srcRect/>
          <a:stretch/>
        </p:blipFill>
        <p:spPr bwMode="black">
          <a:xfrm>
            <a:off x="10440000" y="281267"/>
            <a:ext cx="1440000" cy="338400"/>
          </a:xfrm>
          <a:prstGeom prst="rect">
            <a:avLst/>
          </a:prstGeom>
        </p:spPr>
      </p:pic>
      <p:sp>
        <p:nvSpPr>
          <p:cNvPr id="5" name="Section 1">
            <a:extLst>
              <a:ext uri="{FF2B5EF4-FFF2-40B4-BE49-F238E27FC236}">
                <a16:creationId xmlns:a16="http://schemas.microsoft.com/office/drawing/2014/main" id="{A4D87FDD-062F-49D8-809F-5741C8214553}"/>
              </a:ext>
            </a:extLst>
          </p:cNvPr>
          <p:cNvSpPr>
            <a:spLocks noGrp="1"/>
          </p:cNvSpPr>
          <p:nvPr>
            <p:ph type="body" sz="quarter" idx="30" hasCustomPrompt="1"/>
          </p:nvPr>
        </p:nvSpPr>
        <p:spPr>
          <a:xfrm>
            <a:off x="540000" y="1623599"/>
            <a:ext cx="2642400" cy="288000"/>
          </a:xfrm>
        </p:spPr>
        <p:txBody>
          <a:bodyPr tIns="0">
            <a:noAutofit/>
          </a:bodyPr>
          <a:lstStyle>
            <a:lvl1pPr>
              <a:defRPr sz="1600" b="1">
                <a:solidFill>
                  <a:schemeClr val="tx1"/>
                </a:solidFill>
              </a:defRPr>
            </a:lvl1pPr>
            <a:lvl2pPr marL="0" indent="0">
              <a:spcBef>
                <a:spcPts val="0"/>
              </a:spcBef>
              <a:spcAft>
                <a:spcPts val="0"/>
              </a:spcAft>
              <a:buFont typeface="Arial" panose="020B0604020202020204" pitchFamily="34" charset="0"/>
              <a:buNone/>
              <a:defRPr sz="1600">
                <a:solidFill>
                  <a:schemeClr val="tx1"/>
                </a:solidFill>
              </a:defRPr>
            </a:lvl2pPr>
            <a:lvl3pPr marL="0" indent="0">
              <a:spcBef>
                <a:spcPts val="0"/>
              </a:spcBef>
              <a:spcAft>
                <a:spcPts val="0"/>
              </a:spcAft>
              <a:buNone/>
              <a:defRPr sz="1400" b="1">
                <a:solidFill>
                  <a:schemeClr val="tx1"/>
                </a:solidFill>
              </a:defRPr>
            </a:lvl3pPr>
            <a:lvl4pPr marL="0" indent="0">
              <a:spcBef>
                <a:spcPts val="0"/>
              </a:spcBef>
              <a:spcAft>
                <a:spcPts val="0"/>
              </a:spcAft>
              <a:buNone/>
              <a:defRPr sz="1400">
                <a:solidFill>
                  <a:schemeClr val="tx1"/>
                </a:solidFill>
              </a:defRPr>
            </a:lvl4pPr>
            <a:lvl5pPr marL="0" indent="0">
              <a:spcBef>
                <a:spcPts val="0"/>
              </a:spcBef>
              <a:spcAft>
                <a:spcPts val="0"/>
              </a:spcAft>
              <a:buNone/>
              <a:defRPr sz="1200" b="1">
                <a:solidFill>
                  <a:schemeClr val="tx1"/>
                </a:solidFill>
              </a:defRPr>
            </a:lvl5pPr>
            <a:lvl6pPr marL="0" indent="0">
              <a:spcBef>
                <a:spcPts val="0"/>
              </a:spcBef>
              <a:spcAft>
                <a:spcPts val="0"/>
              </a:spcAft>
              <a:buNone/>
              <a:defRPr sz="1200">
                <a:solidFill>
                  <a:schemeClr val="tx1"/>
                </a:solidFill>
              </a:defRPr>
            </a:lvl6pPr>
            <a:lvl7pPr marL="0" indent="0">
              <a:spcBef>
                <a:spcPts val="0"/>
              </a:spcBef>
              <a:spcAft>
                <a:spcPts val="0"/>
              </a:spcAft>
              <a:buNone/>
              <a:defRPr sz="1600" b="1">
                <a:solidFill>
                  <a:schemeClr val="accent3"/>
                </a:solidFill>
              </a:defRPr>
            </a:lvl7pPr>
            <a:lvl8pPr marL="0" indent="0">
              <a:spcBef>
                <a:spcPts val="0"/>
              </a:spcBef>
              <a:spcAft>
                <a:spcPts val="0"/>
              </a:spcAft>
              <a:buNone/>
              <a:defRPr sz="1600">
                <a:solidFill>
                  <a:schemeClr val="accent3"/>
                </a:solidFill>
              </a:defRPr>
            </a:lvl8pPr>
            <a:lvl9pPr marL="0" indent="0">
              <a:spcBef>
                <a:spcPts val="0"/>
              </a:spcBef>
              <a:spcAft>
                <a:spcPts val="0"/>
              </a:spcAft>
              <a:buFont typeface="Arial" panose="020B0604020202020204" pitchFamily="34" charset="0"/>
              <a:buNone/>
              <a:defRPr sz="1400">
                <a:solidFill>
                  <a:schemeClr val="accent3"/>
                </a:solidFill>
              </a:defRPr>
            </a:lvl9pPr>
          </a:lstStyle>
          <a:p>
            <a:pPr lvl="0"/>
            <a:r>
              <a:rPr lang="en-US" noProof="0"/>
              <a:t>Section 1</a:t>
            </a:r>
          </a:p>
        </p:txBody>
      </p:sp>
      <p:cxnSp>
        <p:nvCxnSpPr>
          <p:cNvPr id="6" name="Section line 1">
            <a:extLst>
              <a:ext uri="{FF2B5EF4-FFF2-40B4-BE49-F238E27FC236}">
                <a16:creationId xmlns:a16="http://schemas.microsoft.com/office/drawing/2014/main" id="{2B45B3EF-27AB-F575-A69B-F788B4E70DA1}"/>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a:off x="539749" y="1997133"/>
            <a:ext cx="2642400" cy="0"/>
          </a:xfrm>
          <a:prstGeom prst="line">
            <a:avLst/>
          </a:prstGeom>
          <a:ln w="635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4" name="Clinical image 1" descr="Clinical image or video"/>
          <p:cNvSpPr>
            <a:spLocks noGrp="1"/>
          </p:cNvSpPr>
          <p:nvPr>
            <p:ph type="pic" sz="quarter" idx="18" hasCustomPrompt="1"/>
          </p:nvPr>
        </p:nvSpPr>
        <p:spPr bwMode="auto">
          <a:xfrm>
            <a:off x="540000" y="2206800"/>
            <a:ext cx="2642400" cy="2646000"/>
          </a:xfrm>
          <a:noFill/>
          <a:ln w="3175">
            <a:noFill/>
          </a:ln>
        </p:spPr>
        <p:txBody>
          <a:bodyPr lIns="180000" tIns="180000" rIns="180000" bIns="180000"/>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b="1"/>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Insert picture or video.</a:t>
            </a:r>
            <a:endParaRPr lang="en-US" noProof="0"/>
          </a:p>
        </p:txBody>
      </p:sp>
      <p:sp>
        <p:nvSpPr>
          <p:cNvPr id="7" name="Content 1">
            <a:extLst>
              <a:ext uri="{FF2B5EF4-FFF2-40B4-BE49-F238E27FC236}">
                <a16:creationId xmlns:a16="http://schemas.microsoft.com/office/drawing/2014/main" id="{F3DE8C85-D5DE-48E2-BC87-EE21BFCB3F6E}"/>
              </a:ext>
            </a:extLst>
          </p:cNvPr>
          <p:cNvSpPr>
            <a:spLocks noGrp="1"/>
          </p:cNvSpPr>
          <p:nvPr>
            <p:ph sz="quarter" idx="23" hasCustomPrompt="1"/>
          </p:nvPr>
        </p:nvSpPr>
        <p:spPr>
          <a:xfrm>
            <a:off x="540000" y="5022000"/>
            <a:ext cx="2642400" cy="1172425"/>
          </a:xfrm>
        </p:spPr>
        <p:txBody>
          <a:bodyPr>
            <a:noAutofit/>
          </a:bodyPr>
          <a:lstStyle>
            <a:lvl1pPr>
              <a:spcAft>
                <a:spcPts val="0"/>
              </a:spcAft>
              <a:defRPr sz="1400" b="1">
                <a:solidFill>
                  <a:schemeClr val="tx1"/>
                </a:solidFill>
              </a:defRPr>
            </a:lvl1pPr>
            <a:lvl2pPr marL="0" indent="0">
              <a:spcAft>
                <a:spcPts val="0"/>
              </a:spcAft>
              <a:buClr>
                <a:schemeClr val="bg2"/>
              </a:buClr>
              <a:buFont typeface="Arial" panose="020B0604020202020204" pitchFamily="34" charset="0"/>
              <a:buNone/>
              <a:defRPr sz="1400" b="0">
                <a:solidFill>
                  <a:schemeClr val="tx1"/>
                </a:solidFill>
              </a:defRPr>
            </a:lvl2pPr>
            <a:lvl3pPr marL="144000" indent="-144000">
              <a:spcAft>
                <a:spcPts val="0"/>
              </a:spcAft>
              <a:buClr>
                <a:schemeClr val="bg2"/>
              </a:buClr>
              <a:defRPr sz="1400">
                <a:solidFill>
                  <a:schemeClr val="tx1"/>
                </a:solidFill>
              </a:defRPr>
            </a:lvl3pPr>
            <a:lvl4pPr marL="0" indent="0">
              <a:spcAft>
                <a:spcPts val="0"/>
              </a:spcAft>
              <a:buNone/>
              <a:defRPr sz="1200" b="1">
                <a:solidFill>
                  <a:schemeClr val="tx1"/>
                </a:solidFill>
              </a:defRPr>
            </a:lvl4pPr>
            <a:lvl5pPr marL="0" indent="0">
              <a:spcAft>
                <a:spcPts val="0"/>
              </a:spcAft>
              <a:buNone/>
              <a:defRPr sz="1200">
                <a:solidFill>
                  <a:schemeClr val="tx1"/>
                </a:solidFill>
              </a:defRPr>
            </a:lvl5pPr>
            <a:lvl6pPr marL="144000" indent="-144000">
              <a:spcAft>
                <a:spcPts val="0"/>
              </a:spcAft>
              <a:defRPr sz="1200">
                <a:solidFill>
                  <a:schemeClr val="tx1"/>
                </a:solidFill>
              </a:defRPr>
            </a:lvl6pPr>
            <a:lvl7pPr marL="0" indent="0">
              <a:spcBef>
                <a:spcPts val="0"/>
              </a:spcBef>
              <a:spcAft>
                <a:spcPts val="0"/>
              </a:spcAft>
              <a:buNone/>
              <a:defRPr sz="1100" b="1">
                <a:solidFill>
                  <a:schemeClr val="tx1"/>
                </a:solidFill>
              </a:defRPr>
            </a:lvl7pPr>
            <a:lvl8pPr marL="0" indent="0">
              <a:spcBef>
                <a:spcPts val="0"/>
              </a:spcBef>
              <a:spcAft>
                <a:spcPts val="0"/>
              </a:spcAft>
              <a:buNone/>
              <a:defRPr sz="1100">
                <a:solidFill>
                  <a:schemeClr val="tx1"/>
                </a:solidFill>
              </a:defRPr>
            </a:lvl8pPr>
            <a:lvl9pPr marL="144000" indent="-144000">
              <a:spcBef>
                <a:spcPts val="0"/>
              </a:spcBef>
              <a:spcAft>
                <a:spcPts val="0"/>
              </a:spcAft>
              <a:buClr>
                <a:schemeClr val="bg2"/>
              </a:buClr>
              <a:buFont typeface="Arial" panose="020B0604020202020204" pitchFamily="34" charset="0"/>
              <a:buChar char="•"/>
              <a:defRPr sz="1100">
                <a:solidFill>
                  <a:schemeClr val="tx1"/>
                </a:solidFill>
              </a:defRPr>
            </a:lvl9pPr>
          </a:lstStyle>
          <a:p>
            <a:pPr lvl="0"/>
            <a:r>
              <a:rPr lang="en-US" noProof="0"/>
              <a:t>Text Calibri Bold 14 pt</a:t>
            </a:r>
          </a:p>
          <a:p>
            <a:pPr lvl="1"/>
            <a:r>
              <a:rPr lang="en-US" noProof="0"/>
              <a:t>Text Calibri 14 pt</a:t>
            </a:r>
          </a:p>
          <a:p>
            <a:pPr lvl="2"/>
            <a:r>
              <a:rPr lang="en-US" noProof="0"/>
              <a:t>Text Calibri 14 pt</a:t>
            </a:r>
          </a:p>
        </p:txBody>
      </p:sp>
      <p:sp>
        <p:nvSpPr>
          <p:cNvPr id="24" name="Section 2">
            <a:extLst>
              <a:ext uri="{FF2B5EF4-FFF2-40B4-BE49-F238E27FC236}">
                <a16:creationId xmlns:a16="http://schemas.microsoft.com/office/drawing/2014/main" id="{650FABFD-7068-4DE9-976C-84AD6DB2DF9D}"/>
              </a:ext>
            </a:extLst>
          </p:cNvPr>
          <p:cNvSpPr>
            <a:spLocks noGrp="1"/>
          </p:cNvSpPr>
          <p:nvPr>
            <p:ph type="body" sz="quarter" idx="31" hasCustomPrompt="1"/>
          </p:nvPr>
        </p:nvSpPr>
        <p:spPr>
          <a:xfrm>
            <a:off x="3355200" y="1623599"/>
            <a:ext cx="2642400" cy="288000"/>
          </a:xfrm>
        </p:spPr>
        <p:txBody>
          <a:bodyPr tIns="0">
            <a:noAutofit/>
          </a:bodyPr>
          <a:lstStyle>
            <a:lvl1pPr>
              <a:defRPr sz="1600" b="1">
                <a:solidFill>
                  <a:schemeClr val="tx1"/>
                </a:solidFill>
              </a:defRPr>
            </a:lvl1pPr>
            <a:lvl2pPr marL="0" indent="0">
              <a:spcBef>
                <a:spcPts val="0"/>
              </a:spcBef>
              <a:spcAft>
                <a:spcPts val="0"/>
              </a:spcAft>
              <a:buFont typeface="Arial" panose="020B0604020202020204" pitchFamily="34" charset="0"/>
              <a:buNone/>
              <a:defRPr sz="1600">
                <a:solidFill>
                  <a:schemeClr val="tx1"/>
                </a:solidFill>
              </a:defRPr>
            </a:lvl2pPr>
            <a:lvl3pPr marL="0" indent="0">
              <a:spcBef>
                <a:spcPts val="0"/>
              </a:spcBef>
              <a:spcAft>
                <a:spcPts val="0"/>
              </a:spcAft>
              <a:buNone/>
              <a:defRPr sz="1400" b="1">
                <a:solidFill>
                  <a:schemeClr val="tx1"/>
                </a:solidFill>
              </a:defRPr>
            </a:lvl3pPr>
            <a:lvl4pPr marL="0" indent="0">
              <a:spcBef>
                <a:spcPts val="0"/>
              </a:spcBef>
              <a:spcAft>
                <a:spcPts val="0"/>
              </a:spcAft>
              <a:buNone/>
              <a:defRPr sz="1400">
                <a:solidFill>
                  <a:schemeClr val="tx1"/>
                </a:solidFill>
              </a:defRPr>
            </a:lvl4pPr>
            <a:lvl5pPr marL="0" indent="0">
              <a:spcBef>
                <a:spcPts val="0"/>
              </a:spcBef>
              <a:spcAft>
                <a:spcPts val="0"/>
              </a:spcAft>
              <a:buNone/>
              <a:defRPr sz="1200" b="1">
                <a:solidFill>
                  <a:schemeClr val="tx1"/>
                </a:solidFill>
              </a:defRPr>
            </a:lvl5pPr>
            <a:lvl6pPr marL="0" indent="0">
              <a:spcBef>
                <a:spcPts val="0"/>
              </a:spcBef>
              <a:spcAft>
                <a:spcPts val="0"/>
              </a:spcAft>
              <a:buNone/>
              <a:defRPr sz="1200">
                <a:solidFill>
                  <a:schemeClr val="tx1"/>
                </a:solidFill>
              </a:defRPr>
            </a:lvl6pPr>
            <a:lvl7pPr marL="0" indent="0">
              <a:spcBef>
                <a:spcPts val="0"/>
              </a:spcBef>
              <a:spcAft>
                <a:spcPts val="0"/>
              </a:spcAft>
              <a:buNone/>
              <a:defRPr sz="1600" b="1">
                <a:solidFill>
                  <a:schemeClr val="accent3"/>
                </a:solidFill>
              </a:defRPr>
            </a:lvl7pPr>
            <a:lvl8pPr marL="0" indent="0">
              <a:spcBef>
                <a:spcPts val="0"/>
              </a:spcBef>
              <a:spcAft>
                <a:spcPts val="0"/>
              </a:spcAft>
              <a:buNone/>
              <a:defRPr sz="1600">
                <a:solidFill>
                  <a:schemeClr val="accent3"/>
                </a:solidFill>
              </a:defRPr>
            </a:lvl8pPr>
            <a:lvl9pPr marL="0" indent="0">
              <a:spcBef>
                <a:spcPts val="0"/>
              </a:spcBef>
              <a:spcAft>
                <a:spcPts val="0"/>
              </a:spcAft>
              <a:buFont typeface="Arial" panose="020B0604020202020204" pitchFamily="34" charset="0"/>
              <a:buNone/>
              <a:defRPr sz="1400">
                <a:solidFill>
                  <a:schemeClr val="accent3"/>
                </a:solidFill>
              </a:defRPr>
            </a:lvl9pPr>
          </a:lstStyle>
          <a:p>
            <a:pPr lvl="0"/>
            <a:r>
              <a:rPr lang="en-US" noProof="0"/>
              <a:t>Section 2</a:t>
            </a:r>
          </a:p>
        </p:txBody>
      </p:sp>
      <p:cxnSp>
        <p:nvCxnSpPr>
          <p:cNvPr id="8" name="Section line 2">
            <a:extLst>
              <a:ext uri="{FF2B5EF4-FFF2-40B4-BE49-F238E27FC236}">
                <a16:creationId xmlns:a16="http://schemas.microsoft.com/office/drawing/2014/main" id="{5FAB41ED-3D4A-EA2A-4FAF-26A9EDDC9FB8}"/>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a:off x="3355033" y="1997133"/>
            <a:ext cx="2642400" cy="0"/>
          </a:xfrm>
          <a:prstGeom prst="line">
            <a:avLst/>
          </a:prstGeom>
          <a:ln w="635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4" name="Clinical image 2" descr="Clinical image or video">
            <a:extLst>
              <a:ext uri="{FF2B5EF4-FFF2-40B4-BE49-F238E27FC236}">
                <a16:creationId xmlns:a16="http://schemas.microsoft.com/office/drawing/2014/main" id="{1B6A89FF-0093-42D5-A01F-9F38E6EAE9A0}"/>
              </a:ext>
            </a:extLst>
          </p:cNvPr>
          <p:cNvSpPr>
            <a:spLocks noGrp="1"/>
          </p:cNvSpPr>
          <p:nvPr>
            <p:ph type="pic" sz="quarter" idx="27" hasCustomPrompt="1"/>
          </p:nvPr>
        </p:nvSpPr>
        <p:spPr>
          <a:xfrm>
            <a:off x="3356400" y="2206800"/>
            <a:ext cx="2642400" cy="2646000"/>
          </a:xfrm>
          <a:noFill/>
          <a:ln w="3175">
            <a:noFill/>
          </a:ln>
        </p:spPr>
        <p:txBody>
          <a:bodyPr lIns="180000" tIns="180000" rIns="180000" bIns="180000"/>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b="1"/>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Insert picture or video.</a:t>
            </a:r>
            <a:endParaRPr lang="en-US" noProof="0"/>
          </a:p>
        </p:txBody>
      </p:sp>
      <p:sp>
        <p:nvSpPr>
          <p:cNvPr id="11" name="Content 2">
            <a:extLst>
              <a:ext uri="{FF2B5EF4-FFF2-40B4-BE49-F238E27FC236}">
                <a16:creationId xmlns:a16="http://schemas.microsoft.com/office/drawing/2014/main" id="{22C06F6E-36A8-A6F3-8736-0ABBFDF0770D}"/>
              </a:ext>
            </a:extLst>
          </p:cNvPr>
          <p:cNvSpPr>
            <a:spLocks noGrp="1"/>
          </p:cNvSpPr>
          <p:nvPr>
            <p:ph sz="quarter" idx="34" hasCustomPrompt="1"/>
          </p:nvPr>
        </p:nvSpPr>
        <p:spPr>
          <a:xfrm>
            <a:off x="3356400" y="5022000"/>
            <a:ext cx="2642400" cy="1172425"/>
          </a:xfrm>
        </p:spPr>
        <p:txBody>
          <a:bodyPr>
            <a:noAutofit/>
          </a:bodyPr>
          <a:lstStyle>
            <a:lvl1pPr>
              <a:spcAft>
                <a:spcPts val="0"/>
              </a:spcAft>
              <a:defRPr sz="1400" b="1">
                <a:solidFill>
                  <a:schemeClr val="tx1"/>
                </a:solidFill>
              </a:defRPr>
            </a:lvl1pPr>
            <a:lvl2pPr marL="0" indent="0">
              <a:spcAft>
                <a:spcPts val="0"/>
              </a:spcAft>
              <a:buClr>
                <a:schemeClr val="bg2"/>
              </a:buClr>
              <a:buFont typeface="Arial" panose="020B0604020202020204" pitchFamily="34" charset="0"/>
              <a:buNone/>
              <a:defRPr sz="1400">
                <a:solidFill>
                  <a:schemeClr val="tx1"/>
                </a:solidFill>
              </a:defRPr>
            </a:lvl2pPr>
            <a:lvl3pPr marL="144000" indent="-144000">
              <a:spcAft>
                <a:spcPts val="0"/>
              </a:spcAft>
              <a:buClr>
                <a:schemeClr val="bg2"/>
              </a:buClr>
              <a:defRPr sz="1400">
                <a:solidFill>
                  <a:schemeClr val="tx1"/>
                </a:solidFill>
              </a:defRPr>
            </a:lvl3pPr>
            <a:lvl4pPr marL="0" indent="0">
              <a:spcAft>
                <a:spcPts val="0"/>
              </a:spcAft>
              <a:buNone/>
              <a:defRPr sz="1200" b="1">
                <a:solidFill>
                  <a:schemeClr val="tx1"/>
                </a:solidFill>
              </a:defRPr>
            </a:lvl4pPr>
            <a:lvl5pPr marL="0" indent="0">
              <a:spcAft>
                <a:spcPts val="0"/>
              </a:spcAft>
              <a:buNone/>
              <a:defRPr sz="1200">
                <a:solidFill>
                  <a:schemeClr val="tx1"/>
                </a:solidFill>
              </a:defRPr>
            </a:lvl5pPr>
            <a:lvl6pPr marL="144000" indent="-144000">
              <a:spcAft>
                <a:spcPts val="0"/>
              </a:spcAft>
              <a:defRPr sz="1200" b="0">
                <a:solidFill>
                  <a:schemeClr val="tx1"/>
                </a:solidFill>
              </a:defRPr>
            </a:lvl6pPr>
            <a:lvl7pPr marL="0" indent="0">
              <a:spcBef>
                <a:spcPts val="0"/>
              </a:spcBef>
              <a:spcAft>
                <a:spcPts val="0"/>
              </a:spcAft>
              <a:buNone/>
              <a:defRPr sz="1100" b="1">
                <a:solidFill>
                  <a:schemeClr val="tx1"/>
                </a:solidFill>
              </a:defRPr>
            </a:lvl7pPr>
            <a:lvl8pPr marL="0" indent="0">
              <a:spcBef>
                <a:spcPts val="0"/>
              </a:spcBef>
              <a:spcAft>
                <a:spcPts val="0"/>
              </a:spcAft>
              <a:buNone/>
              <a:defRPr sz="1100">
                <a:solidFill>
                  <a:schemeClr val="tx1"/>
                </a:solidFill>
              </a:defRPr>
            </a:lvl8pPr>
            <a:lvl9pPr marL="144000" indent="-144000">
              <a:spcBef>
                <a:spcPts val="0"/>
              </a:spcBef>
              <a:spcAft>
                <a:spcPts val="0"/>
              </a:spcAft>
              <a:buClr>
                <a:schemeClr val="bg2"/>
              </a:buClr>
              <a:buFont typeface="Arial" panose="020B0604020202020204" pitchFamily="34" charset="0"/>
              <a:buChar char="•"/>
              <a:defRPr sz="1100">
                <a:solidFill>
                  <a:schemeClr val="tx1"/>
                </a:solidFill>
              </a:defRPr>
            </a:lvl9pPr>
          </a:lstStyle>
          <a:p>
            <a:pPr lvl="0"/>
            <a:r>
              <a:rPr lang="en-US" noProof="0"/>
              <a:t>Text Calibri Bold 14 pt</a:t>
            </a:r>
          </a:p>
          <a:p>
            <a:pPr lvl="1"/>
            <a:r>
              <a:rPr lang="en-US" noProof="0"/>
              <a:t>Text Calibri 14 pt</a:t>
            </a:r>
          </a:p>
          <a:p>
            <a:pPr lvl="2"/>
            <a:r>
              <a:rPr lang="en-US" noProof="0"/>
              <a:t>Text Calibri 14 pt</a:t>
            </a:r>
          </a:p>
        </p:txBody>
      </p:sp>
      <p:sp>
        <p:nvSpPr>
          <p:cNvPr id="19" name="Footnote">
            <a:extLst>
              <a:ext uri="{C183D7F6-B498-43B3-948B-1728B52AA6E4}">
                <adec:decorative xmlns:adec="http://schemas.microsoft.com/office/drawing/2017/decorative" val="1"/>
              </a:ext>
            </a:extLst>
          </p:cNvPr>
          <p:cNvSpPr>
            <a:spLocks noGrp="1"/>
          </p:cNvSpPr>
          <p:nvPr>
            <p:ph type="body" sz="quarter" idx="15" hasCustomPrompt="1"/>
          </p:nvPr>
        </p:nvSpPr>
        <p:spPr>
          <a:xfrm>
            <a:off x="540000" y="6297348"/>
            <a:ext cx="4510800" cy="360000"/>
          </a:xfrm>
        </p:spPr>
        <p:txBody>
          <a:bodyPr anchor="b" anchorCtr="0">
            <a:noAutofit/>
          </a:bodyPr>
          <a:lstStyle>
            <a:lvl1pPr>
              <a:lnSpc>
                <a:spcPct val="100000"/>
              </a:lnSpc>
              <a:defRPr sz="1000" b="0">
                <a:solidFill>
                  <a:schemeClr val="tx1"/>
                </a:solidFill>
              </a:defRPr>
            </a:lvl1pPr>
          </a:lstStyle>
          <a:p>
            <a:r>
              <a:rPr lang="en-US"/>
              <a:t>Click to add footnote</a:t>
            </a:r>
            <a:br>
              <a:rPr lang="en-US"/>
            </a:br>
            <a:r>
              <a:rPr lang="en-US"/>
              <a:t>second line</a:t>
            </a:r>
          </a:p>
        </p:txBody>
      </p:sp>
      <p:sp>
        <p:nvSpPr>
          <p:cNvPr id="25" name="Section 3">
            <a:extLst>
              <a:ext uri="{FF2B5EF4-FFF2-40B4-BE49-F238E27FC236}">
                <a16:creationId xmlns:a16="http://schemas.microsoft.com/office/drawing/2014/main" id="{122681D0-1733-4184-8DE3-4F7818D7DE52}"/>
              </a:ext>
            </a:extLst>
          </p:cNvPr>
          <p:cNvSpPr>
            <a:spLocks noGrp="1"/>
          </p:cNvSpPr>
          <p:nvPr>
            <p:ph type="body" sz="quarter" idx="32" hasCustomPrompt="1"/>
          </p:nvPr>
        </p:nvSpPr>
        <p:spPr>
          <a:xfrm>
            <a:off x="6170400" y="1623599"/>
            <a:ext cx="2642400" cy="288000"/>
          </a:xfrm>
        </p:spPr>
        <p:txBody>
          <a:bodyPr tIns="0">
            <a:noAutofit/>
          </a:bodyPr>
          <a:lstStyle>
            <a:lvl1pPr>
              <a:defRPr sz="1600" b="1">
                <a:solidFill>
                  <a:schemeClr val="tx1"/>
                </a:solidFill>
              </a:defRPr>
            </a:lvl1pPr>
            <a:lvl2pPr marL="0" indent="0">
              <a:spcBef>
                <a:spcPts val="0"/>
              </a:spcBef>
              <a:spcAft>
                <a:spcPts val="0"/>
              </a:spcAft>
              <a:buFont typeface="Arial" panose="020B0604020202020204" pitchFamily="34" charset="0"/>
              <a:buNone/>
              <a:defRPr sz="1600">
                <a:solidFill>
                  <a:schemeClr val="tx1"/>
                </a:solidFill>
              </a:defRPr>
            </a:lvl2pPr>
            <a:lvl3pPr marL="0" indent="0">
              <a:spcBef>
                <a:spcPts val="0"/>
              </a:spcBef>
              <a:spcAft>
                <a:spcPts val="0"/>
              </a:spcAft>
              <a:buNone/>
              <a:defRPr sz="1400" b="1">
                <a:solidFill>
                  <a:schemeClr val="tx1"/>
                </a:solidFill>
              </a:defRPr>
            </a:lvl3pPr>
            <a:lvl4pPr marL="0" indent="0">
              <a:spcBef>
                <a:spcPts val="0"/>
              </a:spcBef>
              <a:spcAft>
                <a:spcPts val="0"/>
              </a:spcAft>
              <a:buNone/>
              <a:defRPr sz="1400">
                <a:solidFill>
                  <a:schemeClr val="tx1"/>
                </a:solidFill>
              </a:defRPr>
            </a:lvl4pPr>
            <a:lvl5pPr marL="0" indent="0">
              <a:spcBef>
                <a:spcPts val="0"/>
              </a:spcBef>
              <a:spcAft>
                <a:spcPts val="0"/>
              </a:spcAft>
              <a:buNone/>
              <a:defRPr sz="1200" b="1">
                <a:solidFill>
                  <a:schemeClr val="tx1"/>
                </a:solidFill>
              </a:defRPr>
            </a:lvl5pPr>
            <a:lvl6pPr marL="0" indent="0">
              <a:spcBef>
                <a:spcPts val="0"/>
              </a:spcBef>
              <a:spcAft>
                <a:spcPts val="0"/>
              </a:spcAft>
              <a:buNone/>
              <a:defRPr sz="1200">
                <a:solidFill>
                  <a:schemeClr val="tx1"/>
                </a:solidFill>
              </a:defRPr>
            </a:lvl6pPr>
            <a:lvl7pPr marL="0" indent="0">
              <a:spcBef>
                <a:spcPts val="0"/>
              </a:spcBef>
              <a:spcAft>
                <a:spcPts val="0"/>
              </a:spcAft>
              <a:buNone/>
              <a:defRPr sz="1600" b="1">
                <a:solidFill>
                  <a:schemeClr val="accent3"/>
                </a:solidFill>
              </a:defRPr>
            </a:lvl7pPr>
            <a:lvl8pPr marL="0" indent="0">
              <a:spcBef>
                <a:spcPts val="0"/>
              </a:spcBef>
              <a:spcAft>
                <a:spcPts val="0"/>
              </a:spcAft>
              <a:buNone/>
              <a:defRPr sz="1600">
                <a:solidFill>
                  <a:schemeClr val="accent3"/>
                </a:solidFill>
              </a:defRPr>
            </a:lvl8pPr>
            <a:lvl9pPr marL="0" indent="0">
              <a:spcBef>
                <a:spcPts val="0"/>
              </a:spcBef>
              <a:spcAft>
                <a:spcPts val="0"/>
              </a:spcAft>
              <a:buFont typeface="Arial" panose="020B0604020202020204" pitchFamily="34" charset="0"/>
              <a:buNone/>
              <a:defRPr>
                <a:solidFill>
                  <a:schemeClr val="accent3"/>
                </a:solidFill>
              </a:defRPr>
            </a:lvl9pPr>
          </a:lstStyle>
          <a:p>
            <a:pPr lvl="0"/>
            <a:r>
              <a:rPr lang="en-US" noProof="0"/>
              <a:t>Section 3</a:t>
            </a:r>
          </a:p>
        </p:txBody>
      </p:sp>
      <p:cxnSp>
        <p:nvCxnSpPr>
          <p:cNvPr id="9" name="Section line 3">
            <a:extLst>
              <a:ext uri="{FF2B5EF4-FFF2-40B4-BE49-F238E27FC236}">
                <a16:creationId xmlns:a16="http://schemas.microsoft.com/office/drawing/2014/main" id="{990A666E-8CF0-2A01-FD3D-C03C6E728716}"/>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a:off x="6170317" y="1997133"/>
            <a:ext cx="2642400" cy="0"/>
          </a:xfrm>
          <a:prstGeom prst="line">
            <a:avLst/>
          </a:prstGeom>
          <a:ln w="635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5" name="Clinical image 3" descr="Clinical image or video">
            <a:extLst>
              <a:ext uri="{FF2B5EF4-FFF2-40B4-BE49-F238E27FC236}">
                <a16:creationId xmlns:a16="http://schemas.microsoft.com/office/drawing/2014/main" id="{0FB77AF6-1131-46EA-A876-D52D6E453D8C}"/>
              </a:ext>
            </a:extLst>
          </p:cNvPr>
          <p:cNvSpPr>
            <a:spLocks noGrp="1"/>
          </p:cNvSpPr>
          <p:nvPr>
            <p:ph type="pic" sz="quarter" idx="28" hasCustomPrompt="1"/>
          </p:nvPr>
        </p:nvSpPr>
        <p:spPr>
          <a:xfrm>
            <a:off x="6172800" y="2206800"/>
            <a:ext cx="2642400" cy="2646000"/>
          </a:xfrm>
          <a:noFill/>
          <a:ln w="3175">
            <a:noFill/>
          </a:ln>
        </p:spPr>
        <p:txBody>
          <a:bodyPr lIns="180000" tIns="180000" rIns="180000" bIns="180000"/>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b="1"/>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Insert picture or video.</a:t>
            </a:r>
            <a:endParaRPr lang="en-US" noProof="0"/>
          </a:p>
        </p:txBody>
      </p:sp>
      <p:sp>
        <p:nvSpPr>
          <p:cNvPr id="12" name="Content 3">
            <a:extLst>
              <a:ext uri="{FF2B5EF4-FFF2-40B4-BE49-F238E27FC236}">
                <a16:creationId xmlns:a16="http://schemas.microsoft.com/office/drawing/2014/main" id="{A152E533-D690-828A-05C7-A4BB94833D87}"/>
              </a:ext>
            </a:extLst>
          </p:cNvPr>
          <p:cNvSpPr>
            <a:spLocks noGrp="1"/>
          </p:cNvSpPr>
          <p:nvPr>
            <p:ph sz="quarter" idx="35" hasCustomPrompt="1"/>
          </p:nvPr>
        </p:nvSpPr>
        <p:spPr>
          <a:xfrm>
            <a:off x="6172800" y="5022000"/>
            <a:ext cx="2642400" cy="1172425"/>
          </a:xfrm>
        </p:spPr>
        <p:txBody>
          <a:bodyPr>
            <a:noAutofit/>
          </a:bodyPr>
          <a:lstStyle>
            <a:lvl1pPr>
              <a:spcAft>
                <a:spcPts val="0"/>
              </a:spcAft>
              <a:defRPr sz="1400" b="1">
                <a:solidFill>
                  <a:schemeClr val="tx1"/>
                </a:solidFill>
              </a:defRPr>
            </a:lvl1pPr>
            <a:lvl2pPr marL="0" indent="0">
              <a:spcAft>
                <a:spcPts val="0"/>
              </a:spcAft>
              <a:buClr>
                <a:schemeClr val="bg2"/>
              </a:buClr>
              <a:buFont typeface="Arial" panose="020B0604020202020204" pitchFamily="34" charset="0"/>
              <a:buNone/>
              <a:defRPr sz="1400">
                <a:solidFill>
                  <a:schemeClr val="tx1"/>
                </a:solidFill>
              </a:defRPr>
            </a:lvl2pPr>
            <a:lvl3pPr marL="144000" indent="-144000">
              <a:spcAft>
                <a:spcPts val="0"/>
              </a:spcAft>
              <a:buClr>
                <a:schemeClr val="bg2"/>
              </a:buClr>
              <a:defRPr sz="1400">
                <a:solidFill>
                  <a:schemeClr val="tx1"/>
                </a:solidFill>
              </a:defRPr>
            </a:lvl3pPr>
            <a:lvl4pPr marL="0" indent="0">
              <a:spcAft>
                <a:spcPts val="0"/>
              </a:spcAft>
              <a:buNone/>
              <a:defRPr sz="1200" b="1">
                <a:solidFill>
                  <a:schemeClr val="tx1"/>
                </a:solidFill>
              </a:defRPr>
            </a:lvl4pPr>
            <a:lvl5pPr marL="0" indent="0">
              <a:spcAft>
                <a:spcPts val="0"/>
              </a:spcAft>
              <a:buNone/>
              <a:defRPr sz="1200">
                <a:solidFill>
                  <a:schemeClr val="tx1"/>
                </a:solidFill>
              </a:defRPr>
            </a:lvl5pPr>
            <a:lvl6pPr marL="144000" indent="-144000">
              <a:spcAft>
                <a:spcPts val="0"/>
              </a:spcAft>
              <a:defRPr sz="1200">
                <a:solidFill>
                  <a:schemeClr val="tx1"/>
                </a:solidFill>
              </a:defRPr>
            </a:lvl6pPr>
            <a:lvl7pPr marL="0" indent="0">
              <a:spcBef>
                <a:spcPts val="0"/>
              </a:spcBef>
              <a:spcAft>
                <a:spcPts val="0"/>
              </a:spcAft>
              <a:buNone/>
              <a:defRPr sz="1100" b="1">
                <a:solidFill>
                  <a:schemeClr val="tx1"/>
                </a:solidFill>
              </a:defRPr>
            </a:lvl7pPr>
            <a:lvl8pPr marL="0" indent="0">
              <a:spcBef>
                <a:spcPts val="0"/>
              </a:spcBef>
              <a:spcAft>
                <a:spcPts val="0"/>
              </a:spcAft>
              <a:buNone/>
              <a:defRPr sz="1100">
                <a:solidFill>
                  <a:schemeClr val="tx1"/>
                </a:solidFill>
              </a:defRPr>
            </a:lvl8pPr>
            <a:lvl9pPr marL="144000" indent="-144000">
              <a:spcBef>
                <a:spcPts val="0"/>
              </a:spcBef>
              <a:spcAft>
                <a:spcPts val="0"/>
              </a:spcAft>
              <a:buClr>
                <a:schemeClr val="bg2"/>
              </a:buClr>
              <a:buFont typeface="Arial" panose="020B0604020202020204" pitchFamily="34" charset="0"/>
              <a:buChar char="•"/>
              <a:defRPr sz="1100">
                <a:solidFill>
                  <a:schemeClr val="tx1"/>
                </a:solidFill>
              </a:defRPr>
            </a:lvl9pPr>
          </a:lstStyle>
          <a:p>
            <a:pPr lvl="0"/>
            <a:r>
              <a:rPr lang="en-US" noProof="0"/>
              <a:t>Text Calibri Bold 14 pt</a:t>
            </a:r>
          </a:p>
          <a:p>
            <a:pPr lvl="1"/>
            <a:r>
              <a:rPr lang="en-US" noProof="0"/>
              <a:t>Text Calibri 14 pt</a:t>
            </a:r>
          </a:p>
          <a:p>
            <a:pPr lvl="2"/>
            <a:r>
              <a:rPr lang="en-US" noProof="0"/>
              <a:t>Text Calibri 14 pt</a:t>
            </a:r>
          </a:p>
        </p:txBody>
      </p:sp>
      <p:sp>
        <p:nvSpPr>
          <p:cNvPr id="26" name="Section 4">
            <a:extLst>
              <a:ext uri="{FF2B5EF4-FFF2-40B4-BE49-F238E27FC236}">
                <a16:creationId xmlns:a16="http://schemas.microsoft.com/office/drawing/2014/main" id="{868D25E9-432A-40D3-8673-17F684EC8D10}"/>
              </a:ext>
            </a:extLst>
          </p:cNvPr>
          <p:cNvSpPr>
            <a:spLocks noGrp="1"/>
          </p:cNvSpPr>
          <p:nvPr>
            <p:ph type="body" sz="quarter" idx="33" hasCustomPrompt="1"/>
          </p:nvPr>
        </p:nvSpPr>
        <p:spPr>
          <a:xfrm>
            <a:off x="8985600" y="1623599"/>
            <a:ext cx="2642400" cy="288000"/>
          </a:xfrm>
        </p:spPr>
        <p:txBody>
          <a:bodyPr tIns="0">
            <a:noAutofit/>
          </a:bodyPr>
          <a:lstStyle>
            <a:lvl1pPr>
              <a:defRPr sz="1600" b="1">
                <a:solidFill>
                  <a:schemeClr val="tx1"/>
                </a:solidFill>
              </a:defRPr>
            </a:lvl1pPr>
            <a:lvl2pPr marL="0" indent="0">
              <a:spcBef>
                <a:spcPts val="0"/>
              </a:spcBef>
              <a:spcAft>
                <a:spcPts val="0"/>
              </a:spcAft>
              <a:buFont typeface="Arial" panose="020B0604020202020204" pitchFamily="34" charset="0"/>
              <a:buNone/>
              <a:defRPr sz="1600">
                <a:solidFill>
                  <a:schemeClr val="tx1"/>
                </a:solidFill>
              </a:defRPr>
            </a:lvl2pPr>
            <a:lvl3pPr marL="0" indent="0">
              <a:spcBef>
                <a:spcPts val="0"/>
              </a:spcBef>
              <a:spcAft>
                <a:spcPts val="0"/>
              </a:spcAft>
              <a:buNone/>
              <a:defRPr sz="1400" b="1">
                <a:solidFill>
                  <a:schemeClr val="tx1"/>
                </a:solidFill>
              </a:defRPr>
            </a:lvl3pPr>
            <a:lvl4pPr marL="0" indent="0">
              <a:spcBef>
                <a:spcPts val="0"/>
              </a:spcBef>
              <a:spcAft>
                <a:spcPts val="0"/>
              </a:spcAft>
              <a:buNone/>
              <a:defRPr sz="1400">
                <a:solidFill>
                  <a:schemeClr val="tx1"/>
                </a:solidFill>
              </a:defRPr>
            </a:lvl4pPr>
            <a:lvl5pPr marL="0" indent="0">
              <a:spcBef>
                <a:spcPts val="0"/>
              </a:spcBef>
              <a:spcAft>
                <a:spcPts val="0"/>
              </a:spcAft>
              <a:buNone/>
              <a:defRPr sz="1200" b="1">
                <a:solidFill>
                  <a:schemeClr val="tx1"/>
                </a:solidFill>
              </a:defRPr>
            </a:lvl5pPr>
            <a:lvl6pPr marL="0" indent="0">
              <a:spcBef>
                <a:spcPts val="0"/>
              </a:spcBef>
              <a:spcAft>
                <a:spcPts val="0"/>
              </a:spcAft>
              <a:buNone/>
              <a:defRPr sz="1200">
                <a:solidFill>
                  <a:schemeClr val="tx1"/>
                </a:solidFill>
              </a:defRPr>
            </a:lvl6pPr>
            <a:lvl7pPr marL="0" indent="0">
              <a:spcBef>
                <a:spcPts val="0"/>
              </a:spcBef>
              <a:spcAft>
                <a:spcPts val="0"/>
              </a:spcAft>
              <a:buNone/>
              <a:defRPr sz="1600" b="1">
                <a:solidFill>
                  <a:schemeClr val="accent3"/>
                </a:solidFill>
              </a:defRPr>
            </a:lvl7pPr>
            <a:lvl8pPr marL="0" indent="0">
              <a:spcBef>
                <a:spcPts val="0"/>
              </a:spcBef>
              <a:spcAft>
                <a:spcPts val="0"/>
              </a:spcAft>
              <a:buNone/>
              <a:defRPr sz="1600">
                <a:solidFill>
                  <a:schemeClr val="accent3"/>
                </a:solidFill>
              </a:defRPr>
            </a:lvl8pPr>
            <a:lvl9pPr marL="0" indent="0">
              <a:spcBef>
                <a:spcPts val="0"/>
              </a:spcBef>
              <a:spcAft>
                <a:spcPts val="0"/>
              </a:spcAft>
              <a:buFont typeface="Arial" panose="020B0604020202020204" pitchFamily="34" charset="0"/>
              <a:buNone/>
              <a:defRPr sz="1400">
                <a:solidFill>
                  <a:schemeClr val="accent3"/>
                </a:solidFill>
              </a:defRPr>
            </a:lvl9pPr>
          </a:lstStyle>
          <a:p>
            <a:pPr lvl="0"/>
            <a:r>
              <a:rPr lang="en-US" noProof="0"/>
              <a:t>Section 4</a:t>
            </a:r>
          </a:p>
        </p:txBody>
      </p:sp>
      <p:cxnSp>
        <p:nvCxnSpPr>
          <p:cNvPr id="10" name="Section line 4">
            <a:extLst>
              <a:ext uri="{FF2B5EF4-FFF2-40B4-BE49-F238E27FC236}">
                <a16:creationId xmlns:a16="http://schemas.microsoft.com/office/drawing/2014/main" id="{AAEE70E6-338D-8ECC-22AB-C243BD780411}"/>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a:off x="8985600" y="1997133"/>
            <a:ext cx="2642400" cy="0"/>
          </a:xfrm>
          <a:prstGeom prst="line">
            <a:avLst/>
          </a:prstGeom>
          <a:ln w="635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7" name="Clinical image 4" descr="Clinical image or video">
            <a:extLst>
              <a:ext uri="{FF2B5EF4-FFF2-40B4-BE49-F238E27FC236}">
                <a16:creationId xmlns:a16="http://schemas.microsoft.com/office/drawing/2014/main" id="{45149F5E-90E9-4952-A69E-9F6C567BF487}"/>
              </a:ext>
            </a:extLst>
          </p:cNvPr>
          <p:cNvSpPr>
            <a:spLocks noGrp="1"/>
          </p:cNvSpPr>
          <p:nvPr>
            <p:ph type="pic" sz="quarter" idx="29" hasCustomPrompt="1"/>
          </p:nvPr>
        </p:nvSpPr>
        <p:spPr>
          <a:xfrm>
            <a:off x="8989200" y="2206800"/>
            <a:ext cx="2642400" cy="2646000"/>
          </a:xfrm>
          <a:noFill/>
          <a:ln w="3175">
            <a:noFill/>
          </a:ln>
        </p:spPr>
        <p:txBody>
          <a:bodyPr lIns="180000" tIns="180000" rIns="180000" bIns="180000"/>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b="1"/>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Insert picture or video.</a:t>
            </a:r>
            <a:endParaRPr lang="en-US" noProof="0"/>
          </a:p>
        </p:txBody>
      </p:sp>
      <p:sp>
        <p:nvSpPr>
          <p:cNvPr id="18" name="Content 4">
            <a:extLst>
              <a:ext uri="{FF2B5EF4-FFF2-40B4-BE49-F238E27FC236}">
                <a16:creationId xmlns:a16="http://schemas.microsoft.com/office/drawing/2014/main" id="{7518032B-617E-EE2D-DF75-1902261A6CB5}"/>
              </a:ext>
            </a:extLst>
          </p:cNvPr>
          <p:cNvSpPr>
            <a:spLocks noGrp="1"/>
          </p:cNvSpPr>
          <p:nvPr>
            <p:ph sz="quarter" idx="36" hasCustomPrompt="1"/>
          </p:nvPr>
        </p:nvSpPr>
        <p:spPr>
          <a:xfrm>
            <a:off x="8989200" y="5022000"/>
            <a:ext cx="2642400" cy="1172425"/>
          </a:xfrm>
        </p:spPr>
        <p:txBody>
          <a:bodyPr>
            <a:noAutofit/>
          </a:bodyPr>
          <a:lstStyle>
            <a:lvl1pPr>
              <a:spcAft>
                <a:spcPts val="0"/>
              </a:spcAft>
              <a:defRPr sz="1400" b="1">
                <a:solidFill>
                  <a:schemeClr val="tx1"/>
                </a:solidFill>
              </a:defRPr>
            </a:lvl1pPr>
            <a:lvl2pPr marL="0" indent="0">
              <a:spcAft>
                <a:spcPts val="0"/>
              </a:spcAft>
              <a:buClr>
                <a:schemeClr val="bg2"/>
              </a:buClr>
              <a:buFont typeface="Arial" panose="020B0604020202020204" pitchFamily="34" charset="0"/>
              <a:buNone/>
              <a:defRPr sz="1400">
                <a:solidFill>
                  <a:schemeClr val="tx1"/>
                </a:solidFill>
              </a:defRPr>
            </a:lvl2pPr>
            <a:lvl3pPr marL="144000" indent="-144000">
              <a:spcAft>
                <a:spcPts val="0"/>
              </a:spcAft>
              <a:buClr>
                <a:schemeClr val="bg2"/>
              </a:buClr>
              <a:defRPr sz="1400">
                <a:solidFill>
                  <a:schemeClr val="tx1"/>
                </a:solidFill>
              </a:defRPr>
            </a:lvl3pPr>
            <a:lvl4pPr marL="0" indent="0">
              <a:spcAft>
                <a:spcPts val="0"/>
              </a:spcAft>
              <a:buNone/>
              <a:defRPr sz="1200" b="1">
                <a:solidFill>
                  <a:schemeClr val="tx1"/>
                </a:solidFill>
              </a:defRPr>
            </a:lvl4pPr>
            <a:lvl5pPr marL="0" indent="0">
              <a:spcAft>
                <a:spcPts val="0"/>
              </a:spcAft>
              <a:buNone/>
              <a:defRPr sz="1200">
                <a:solidFill>
                  <a:schemeClr val="tx1"/>
                </a:solidFill>
              </a:defRPr>
            </a:lvl5pPr>
            <a:lvl6pPr marL="144000" indent="-144000">
              <a:spcAft>
                <a:spcPts val="0"/>
              </a:spcAft>
              <a:defRPr sz="1200">
                <a:solidFill>
                  <a:schemeClr val="tx1"/>
                </a:solidFill>
              </a:defRPr>
            </a:lvl6pPr>
            <a:lvl7pPr marL="0" indent="0">
              <a:spcBef>
                <a:spcPts val="0"/>
              </a:spcBef>
              <a:spcAft>
                <a:spcPts val="0"/>
              </a:spcAft>
              <a:buNone/>
              <a:defRPr sz="1100" b="1">
                <a:solidFill>
                  <a:schemeClr val="tx1"/>
                </a:solidFill>
              </a:defRPr>
            </a:lvl7pPr>
            <a:lvl8pPr marL="0" indent="0">
              <a:spcBef>
                <a:spcPts val="0"/>
              </a:spcBef>
              <a:spcAft>
                <a:spcPts val="0"/>
              </a:spcAft>
              <a:buNone/>
              <a:defRPr sz="1100">
                <a:solidFill>
                  <a:schemeClr val="tx1"/>
                </a:solidFill>
              </a:defRPr>
            </a:lvl8pPr>
            <a:lvl9pPr marL="144000" indent="-144000">
              <a:spcBef>
                <a:spcPts val="0"/>
              </a:spcBef>
              <a:spcAft>
                <a:spcPts val="0"/>
              </a:spcAft>
              <a:buClr>
                <a:schemeClr val="bg2"/>
              </a:buClr>
              <a:buFont typeface="Arial" panose="020B0604020202020204" pitchFamily="34" charset="0"/>
              <a:buChar char="•"/>
              <a:defRPr sz="1100">
                <a:solidFill>
                  <a:schemeClr val="tx1"/>
                </a:solidFill>
              </a:defRPr>
            </a:lvl9pPr>
          </a:lstStyle>
          <a:p>
            <a:pPr lvl="0"/>
            <a:r>
              <a:rPr lang="en-US" noProof="0"/>
              <a:t>Text Calibri Bold 14 pt</a:t>
            </a:r>
          </a:p>
          <a:p>
            <a:pPr lvl="1"/>
            <a:r>
              <a:rPr lang="en-US" noProof="0"/>
              <a:t>Text Calibri 14 pt</a:t>
            </a:r>
          </a:p>
          <a:p>
            <a:pPr lvl="2"/>
            <a:r>
              <a:rPr lang="en-US" noProof="0"/>
              <a:t>Text Calibri 14 pt</a:t>
            </a:r>
          </a:p>
        </p:txBody>
      </p:sp>
      <p:sp>
        <p:nvSpPr>
          <p:cNvPr id="20" name="Date Placeholder 19">
            <a:extLst>
              <a:ext uri="{FF2B5EF4-FFF2-40B4-BE49-F238E27FC236}">
                <a16:creationId xmlns:a16="http://schemas.microsoft.com/office/drawing/2014/main" id="{CC884C04-68E4-042F-10FA-708FB1444311}"/>
              </a:ext>
              <a:ext uri="{C183D7F6-B498-43B3-948B-1728B52AA6E4}">
                <adec:decorative xmlns:adec="http://schemas.microsoft.com/office/drawing/2017/decorative" val="1"/>
              </a:ext>
            </a:extLst>
          </p:cNvPr>
          <p:cNvSpPr>
            <a:spLocks noGrp="1"/>
          </p:cNvSpPr>
          <p:nvPr>
            <p:ph type="dt" sz="half" idx="37"/>
          </p:nvPr>
        </p:nvSpPr>
        <p:spPr/>
        <p:txBody>
          <a:bodyPr/>
          <a:lstStyle/>
          <a:p>
            <a:pPr algn="r"/>
            <a:r>
              <a:rPr lang="de-DE"/>
              <a:t>Restricted © Siemens Healthineers</a:t>
            </a:r>
            <a:endParaRPr lang="en-US"/>
          </a:p>
        </p:txBody>
      </p:sp>
      <p:sp>
        <p:nvSpPr>
          <p:cNvPr id="21" name="Footer Placeholder 20">
            <a:extLst>
              <a:ext uri="{FF2B5EF4-FFF2-40B4-BE49-F238E27FC236}">
                <a16:creationId xmlns:a16="http://schemas.microsoft.com/office/drawing/2014/main" id="{0A5743E5-AAC0-06A1-B9C6-1F075EBD7144}"/>
              </a:ext>
              <a:ext uri="{C183D7F6-B498-43B3-948B-1728B52AA6E4}">
                <adec:decorative xmlns:adec="http://schemas.microsoft.com/office/drawing/2017/decorative" val="1"/>
              </a:ext>
            </a:extLst>
          </p:cNvPr>
          <p:cNvSpPr>
            <a:spLocks noGrp="1"/>
          </p:cNvSpPr>
          <p:nvPr>
            <p:ph type="ftr" sz="quarter" idx="38"/>
          </p:nvPr>
        </p:nvSpPr>
        <p:spPr/>
        <p:txBody>
          <a:bodyPr/>
          <a:lstStyle/>
          <a:p>
            <a:r>
              <a:rPr lang="en-US"/>
              <a:t>Author | Department</a:t>
            </a:r>
          </a:p>
        </p:txBody>
      </p:sp>
      <p:sp>
        <p:nvSpPr>
          <p:cNvPr id="22" name="Slide Number Placeholder 21">
            <a:extLst>
              <a:ext uri="{FF2B5EF4-FFF2-40B4-BE49-F238E27FC236}">
                <a16:creationId xmlns:a16="http://schemas.microsoft.com/office/drawing/2014/main" id="{0E64500B-2068-7091-A9C4-45270463E2F9}"/>
              </a:ext>
              <a:ext uri="{C183D7F6-B498-43B3-948B-1728B52AA6E4}">
                <adec:decorative xmlns:adec="http://schemas.microsoft.com/office/drawing/2017/decorative" val="1"/>
              </a:ext>
            </a:extLst>
          </p:cNvPr>
          <p:cNvSpPr>
            <a:spLocks noGrp="1"/>
          </p:cNvSpPr>
          <p:nvPr>
            <p:ph type="sldNum" sz="quarter" idx="39"/>
          </p:nvPr>
        </p:nvSpPr>
        <p:spPr/>
        <p:txBody>
          <a:bodyPr/>
          <a:lstStyle/>
          <a:p>
            <a:fld id="{42B424FB-C8CA-40D0-9E9F-83B6197CB6E7}" type="slidenum">
              <a:rPr lang="en-US" smtClean="0"/>
              <a:pPr/>
              <a:t>‹#›</a:t>
            </a:fld>
            <a:endParaRPr lang="en-US" b="1"/>
          </a:p>
        </p:txBody>
      </p:sp>
    </p:spTree>
    <p:extLst>
      <p:ext uri="{BB962C8B-B14F-4D97-AF65-F5344CB8AC3E}">
        <p14:creationId xmlns:p14="http://schemas.microsoft.com/office/powerpoint/2010/main" val="766440695"/>
      </p:ext>
    </p:extLst>
  </p:cSld>
  <p:clrMapOvr>
    <a:overrideClrMapping bg1="lt1" tx1="dk1" bg2="lt2" tx2="dk2" accent1="accent1" accent2="accent2" accent3="accent3" accent4="accent4" accent5="accent5" accent6="accent6" hlink="hlink" folHlink="folHlink"/>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Product detail Black">
    <p:bg>
      <p:bgRef idx="1001">
        <a:schemeClr val="bg1"/>
      </p:bgRef>
    </p:bg>
    <p:spTree>
      <p:nvGrpSpPr>
        <p:cNvPr id="1" name=""/>
        <p:cNvGrpSpPr/>
        <p:nvPr/>
      </p:nvGrpSpPr>
      <p:grpSpPr>
        <a:xfrm>
          <a:off x="0" y="0"/>
          <a:ext cx="0" cy="0"/>
          <a:chOff x="0" y="0"/>
          <a:chExt cx="0" cy="0"/>
        </a:xfrm>
      </p:grpSpPr>
      <p:sp>
        <p:nvSpPr>
          <p:cNvPr id="13" name="Headline"/>
          <p:cNvSpPr>
            <a:spLocks noGrp="1"/>
          </p:cNvSpPr>
          <p:nvPr>
            <p:ph type="title" hasCustomPrompt="1"/>
          </p:nvPr>
        </p:nvSpPr>
        <p:spPr>
          <a:xfrm>
            <a:off x="540000" y="219599"/>
            <a:ext cx="9210425" cy="832913"/>
          </a:xfrm>
        </p:spPr>
        <p:txBody>
          <a:bodyPr>
            <a:spAutoFit/>
          </a:bodyPr>
          <a:lstStyle>
            <a:lvl1pPr>
              <a:defRPr b="0">
                <a:solidFill>
                  <a:schemeClr val="tx2"/>
                </a:solidFill>
              </a:defRPr>
            </a:lvl1pPr>
          </a:lstStyle>
          <a:p>
            <a:r>
              <a:rPr lang="en-US" noProof="0"/>
              <a:t>Title SH-Bree-Headline 27 pt</a:t>
            </a:r>
            <a:br>
              <a:rPr lang="en-US" noProof="0"/>
            </a:br>
            <a:r>
              <a:rPr lang="en-US" noProof="0"/>
              <a:t>Optionally switch to white for second line</a:t>
            </a:r>
          </a:p>
        </p:txBody>
      </p:sp>
      <p:sp>
        <p:nvSpPr>
          <p:cNvPr id="14" name="Product detail 1"/>
          <p:cNvSpPr>
            <a:spLocks noGrp="1"/>
          </p:cNvSpPr>
          <p:nvPr>
            <p:ph type="body" sz="quarter" idx="26" hasCustomPrompt="1"/>
          </p:nvPr>
        </p:nvSpPr>
        <p:spPr>
          <a:xfrm>
            <a:off x="540000" y="2212094"/>
            <a:ext cx="2160000" cy="646331"/>
          </a:xfrm>
        </p:spPr>
        <p:txBody>
          <a:bodyPr>
            <a:spAutoFit/>
          </a:bodyPr>
          <a:lstStyle>
            <a:lvl1pPr>
              <a:lnSpc>
                <a:spcPct val="100000"/>
              </a:lnSpc>
              <a:defRPr sz="1400">
                <a:solidFill>
                  <a:schemeClr val="tx1"/>
                </a:solidFill>
              </a:defRPr>
            </a:lvl1pPr>
            <a:lvl2pPr>
              <a:lnSpc>
                <a:spcPct val="100000"/>
              </a:lnSpc>
              <a:defRPr sz="1400">
                <a:solidFill>
                  <a:schemeClr val="tx1"/>
                </a:solidFill>
              </a:defRPr>
            </a:lvl2pPr>
            <a:lvl3pPr marL="144000" marR="0" indent="-14400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Char char="•"/>
              <a:tabLst/>
              <a:defRPr sz="1400"/>
            </a:lvl3pPr>
            <a:lvl4pPr marL="0" indent="0">
              <a:buNone/>
              <a:defRPr sz="1200" b="1"/>
            </a:lvl4pPr>
            <a:lvl5pPr marL="0" indent="0">
              <a:buNone/>
              <a:defRPr sz="1200"/>
            </a:lvl5pPr>
            <a:lvl6pPr marL="144000" indent="-144000">
              <a:buClr>
                <a:schemeClr val="tx2"/>
              </a:buClr>
              <a:defRPr sz="1200"/>
            </a:lvl6pPr>
            <a:lvl7pPr marL="0" indent="0">
              <a:buNone/>
              <a:defRPr sz="1100" b="1"/>
            </a:lvl7pPr>
            <a:lvl8pPr marL="0" indent="0">
              <a:buNone/>
              <a:defRPr sz="1100"/>
            </a:lvl8pPr>
            <a:lvl9pPr marL="144000" indent="-144000">
              <a:spcBef>
                <a:spcPts val="0"/>
              </a:spcBef>
              <a:buClr>
                <a:schemeClr val="tx2"/>
              </a:buClr>
              <a:buFont typeface="Arial" panose="020B0604020202020204" pitchFamily="34" charset="0"/>
              <a:buChar char="•"/>
              <a:defRPr sz="1100"/>
            </a:lvl9pPr>
          </a:lstStyle>
          <a:p>
            <a:pPr lvl="0"/>
            <a:r>
              <a:rPr lang="en-US" noProof="0"/>
              <a:t>Headline Calibri Bold 14 pt</a:t>
            </a:r>
          </a:p>
          <a:p>
            <a:pPr lvl="1"/>
            <a:r>
              <a:rPr lang="en-US" noProof="0"/>
              <a:t>Text Calibri 14 pt</a:t>
            </a:r>
          </a:p>
          <a:p>
            <a:pPr lvl="2"/>
            <a:r>
              <a:rPr lang="en-US" noProof="0"/>
              <a:t>Text Calibri 14 pt</a:t>
            </a:r>
          </a:p>
        </p:txBody>
      </p:sp>
      <p:sp>
        <p:nvSpPr>
          <p:cNvPr id="15" name="Product detail 2"/>
          <p:cNvSpPr>
            <a:spLocks noGrp="1"/>
          </p:cNvSpPr>
          <p:nvPr>
            <p:ph type="body" sz="quarter" idx="27" hasCustomPrompt="1"/>
          </p:nvPr>
        </p:nvSpPr>
        <p:spPr>
          <a:xfrm>
            <a:off x="540000" y="3392894"/>
            <a:ext cx="2160000" cy="646331"/>
          </a:xfrm>
        </p:spPr>
        <p:txBody>
          <a:bodyPr>
            <a:spAutoFit/>
          </a:bodyPr>
          <a:lstStyle>
            <a:lvl1pPr>
              <a:lnSpc>
                <a:spcPct val="100000"/>
              </a:lnSpc>
              <a:defRPr sz="1400">
                <a:solidFill>
                  <a:schemeClr val="tx1"/>
                </a:solidFill>
              </a:defRPr>
            </a:lvl1pPr>
            <a:lvl2pPr>
              <a:lnSpc>
                <a:spcPct val="100000"/>
              </a:lnSpc>
              <a:defRPr sz="1400">
                <a:solidFill>
                  <a:schemeClr val="tx1"/>
                </a:solidFill>
              </a:defRPr>
            </a:lvl2pPr>
            <a:lvl3pPr marL="144000" indent="-144000">
              <a:buClr>
                <a:schemeClr val="tx2"/>
              </a:buClr>
              <a:defRPr sz="1400"/>
            </a:lvl3pPr>
            <a:lvl4pPr marL="0" indent="0">
              <a:buNone/>
              <a:defRPr sz="1200" b="1"/>
            </a:lvl4pPr>
            <a:lvl5pPr marL="0" indent="0">
              <a:buNone/>
              <a:defRPr sz="1200"/>
            </a:lvl5pPr>
            <a:lvl6pPr marL="144000" indent="-144000">
              <a:buClr>
                <a:schemeClr val="tx2"/>
              </a:buClr>
              <a:defRPr sz="1200"/>
            </a:lvl6pPr>
            <a:lvl7pPr marL="0" indent="0">
              <a:buNone/>
              <a:defRPr sz="1100" b="1"/>
            </a:lvl7pPr>
            <a:lvl8pPr marL="0" indent="0">
              <a:buNone/>
              <a:defRPr sz="1100"/>
            </a:lvl8pPr>
            <a:lvl9pPr marL="144000" indent="-144000">
              <a:spcBef>
                <a:spcPts val="0"/>
              </a:spcBef>
              <a:buClr>
                <a:schemeClr val="tx2"/>
              </a:buClr>
              <a:buFont typeface="Arial" panose="020B0604020202020204" pitchFamily="34" charset="0"/>
              <a:buChar char="•"/>
              <a:defRPr sz="1100"/>
            </a:lvl9pPr>
          </a:lstStyle>
          <a:p>
            <a:pPr lvl="0"/>
            <a:r>
              <a:rPr lang="en-US" noProof="0"/>
              <a:t>Headline Calibri Bold 14 pt</a:t>
            </a:r>
          </a:p>
          <a:p>
            <a:pPr lvl="1"/>
            <a:r>
              <a:rPr lang="en-US" noProof="0"/>
              <a:t>Text Calibri 14 pt</a:t>
            </a:r>
          </a:p>
          <a:p>
            <a:pPr lvl="2"/>
            <a:r>
              <a:rPr lang="en-US" noProof="0"/>
              <a:t>Text Calibri 14 pt</a:t>
            </a:r>
          </a:p>
        </p:txBody>
      </p:sp>
      <p:sp>
        <p:nvSpPr>
          <p:cNvPr id="18" name="Product detail 3"/>
          <p:cNvSpPr>
            <a:spLocks noGrp="1"/>
          </p:cNvSpPr>
          <p:nvPr>
            <p:ph type="body" sz="quarter" idx="28" hasCustomPrompt="1"/>
          </p:nvPr>
        </p:nvSpPr>
        <p:spPr>
          <a:xfrm>
            <a:off x="540000" y="4573694"/>
            <a:ext cx="2160000" cy="646331"/>
          </a:xfrm>
        </p:spPr>
        <p:txBody>
          <a:bodyPr>
            <a:spAutoFit/>
          </a:bodyPr>
          <a:lstStyle>
            <a:lvl1pPr>
              <a:lnSpc>
                <a:spcPct val="100000"/>
              </a:lnSpc>
              <a:defRPr sz="1400">
                <a:solidFill>
                  <a:schemeClr val="tx1"/>
                </a:solidFill>
              </a:defRPr>
            </a:lvl1pPr>
            <a:lvl2pPr>
              <a:lnSpc>
                <a:spcPct val="100000"/>
              </a:lnSpc>
              <a:defRPr sz="1400">
                <a:solidFill>
                  <a:schemeClr val="tx1"/>
                </a:solidFill>
              </a:defRPr>
            </a:lvl2pPr>
            <a:lvl3pPr marL="144000" indent="-144000">
              <a:buClr>
                <a:schemeClr val="tx2"/>
              </a:buClr>
              <a:defRPr sz="1400"/>
            </a:lvl3pPr>
            <a:lvl4pPr marL="0" indent="0">
              <a:buNone/>
              <a:defRPr sz="1200" b="1"/>
            </a:lvl4pPr>
            <a:lvl5pPr marL="0" indent="0">
              <a:buNone/>
              <a:defRPr sz="1200"/>
            </a:lvl5pPr>
            <a:lvl6pPr marL="144000" indent="-144000">
              <a:buClr>
                <a:schemeClr val="tx2"/>
              </a:buClr>
              <a:defRPr sz="1200"/>
            </a:lvl6pPr>
            <a:lvl7pPr marL="0" indent="0">
              <a:buNone/>
              <a:defRPr sz="1100" b="1"/>
            </a:lvl7pPr>
            <a:lvl8pPr marL="0" indent="0">
              <a:buNone/>
              <a:defRPr sz="1100"/>
            </a:lvl8pPr>
            <a:lvl9pPr marL="144000" indent="-144000">
              <a:spcBef>
                <a:spcPts val="0"/>
              </a:spcBef>
              <a:buClr>
                <a:schemeClr val="tx2"/>
              </a:buClr>
              <a:buFont typeface="Arial" panose="020B0604020202020204" pitchFamily="34" charset="0"/>
              <a:buChar char="•"/>
              <a:defRPr sz="1100"/>
            </a:lvl9pPr>
          </a:lstStyle>
          <a:p>
            <a:pPr lvl="0"/>
            <a:r>
              <a:rPr lang="en-US" noProof="0"/>
              <a:t>Headline Calibri Bold 14 pt</a:t>
            </a:r>
          </a:p>
          <a:p>
            <a:pPr lvl="1"/>
            <a:r>
              <a:rPr lang="en-US" noProof="0"/>
              <a:t>Text Calibri 14 pt</a:t>
            </a:r>
          </a:p>
          <a:p>
            <a:pPr lvl="2"/>
            <a:r>
              <a:rPr lang="en-US" noProof="0"/>
              <a:t>Text Calibri 14 pt</a:t>
            </a:r>
          </a:p>
        </p:txBody>
      </p:sp>
      <p:sp>
        <p:nvSpPr>
          <p:cNvPr id="3" name="Picture placeholder"/>
          <p:cNvSpPr>
            <a:spLocks noGrp="1"/>
          </p:cNvSpPr>
          <p:nvPr>
            <p:ph type="pic" sz="quarter" idx="17" hasCustomPrompt="1"/>
          </p:nvPr>
        </p:nvSpPr>
        <p:spPr>
          <a:xfrm>
            <a:off x="2700001" y="1619250"/>
            <a:ext cx="6768000" cy="5242350"/>
          </a:xfrm>
          <a:noFill/>
        </p:spPr>
        <p:txBody>
          <a:bodyPr lIns="180000" tIns="180000" rIns="180000" bIns="180000"/>
          <a:lstStyle>
            <a:lvl1pPr>
              <a:defRPr b="1"/>
            </a:lvl1pPr>
          </a:lstStyle>
          <a:p>
            <a:r>
              <a:rPr lang="en-US" noProof="0"/>
              <a:t>Insert product picture.</a:t>
            </a:r>
          </a:p>
        </p:txBody>
      </p:sp>
      <p:sp>
        <p:nvSpPr>
          <p:cNvPr id="19" name="Footnote"/>
          <p:cNvSpPr>
            <a:spLocks noGrp="1"/>
          </p:cNvSpPr>
          <p:nvPr>
            <p:ph type="body" sz="quarter" idx="15" hasCustomPrompt="1"/>
          </p:nvPr>
        </p:nvSpPr>
        <p:spPr>
          <a:xfrm>
            <a:off x="540000" y="6297348"/>
            <a:ext cx="4510800" cy="360000"/>
          </a:xfrm>
        </p:spPr>
        <p:txBody>
          <a:bodyPr anchor="b" anchorCtr="0">
            <a:noAutofit/>
          </a:bodyPr>
          <a:lstStyle>
            <a:lvl1pPr>
              <a:lnSpc>
                <a:spcPct val="100000"/>
              </a:lnSpc>
              <a:defRPr sz="1000" b="0"/>
            </a:lvl1pPr>
          </a:lstStyle>
          <a:p>
            <a:r>
              <a:rPr lang="en-US" noProof="0"/>
              <a:t>Click to add footnote</a:t>
            </a:r>
            <a:br>
              <a:rPr lang="en-US" noProof="0"/>
            </a:br>
            <a:r>
              <a:rPr lang="en-US" noProof="0"/>
              <a:t>second line</a:t>
            </a:r>
          </a:p>
        </p:txBody>
      </p:sp>
      <p:pic>
        <p:nvPicPr>
          <p:cNvPr id="4" name="Siemens Healthineers Logo">
            <a:extLst>
              <a:ext uri="{FF2B5EF4-FFF2-40B4-BE49-F238E27FC236}">
                <a16:creationId xmlns:a16="http://schemas.microsoft.com/office/drawing/2014/main" id="{6DD3F749-1B9A-8978-8F71-6EE118941484}"/>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userDrawn="1"/>
        </p:nvPicPr>
        <p:blipFill>
          <a:blip>
            <a:extLst>
              <a:ext uri="{96DAC541-7B7A-43D3-8B79-37D633B846F1}">
                <asvg:svgBlip xmlns:asvg="http://schemas.microsoft.com/office/drawing/2016/SVG/main" r:embed="rId2"/>
              </a:ext>
            </a:extLst>
          </a:blip>
          <a:srcRect/>
          <a:stretch/>
        </p:blipFill>
        <p:spPr bwMode="black">
          <a:xfrm>
            <a:off x="10440000" y="281267"/>
            <a:ext cx="1440000" cy="338400"/>
          </a:xfrm>
          <a:prstGeom prst="rect">
            <a:avLst/>
          </a:prstGeom>
        </p:spPr>
      </p:pic>
      <p:sp>
        <p:nvSpPr>
          <p:cNvPr id="23" name="Product detail 4"/>
          <p:cNvSpPr>
            <a:spLocks noGrp="1"/>
          </p:cNvSpPr>
          <p:nvPr>
            <p:ph type="body" sz="quarter" idx="16" hasCustomPrompt="1"/>
          </p:nvPr>
        </p:nvSpPr>
        <p:spPr>
          <a:xfrm>
            <a:off x="9468437" y="2802494"/>
            <a:ext cx="2160000" cy="646331"/>
          </a:xfrm>
        </p:spPr>
        <p:txBody>
          <a:bodyPr>
            <a:spAutoFit/>
          </a:bodyPr>
          <a:lstStyle>
            <a:lvl1pPr>
              <a:lnSpc>
                <a:spcPct val="100000"/>
              </a:lnSpc>
              <a:defRPr sz="1400">
                <a:solidFill>
                  <a:schemeClr val="tx1"/>
                </a:solidFill>
              </a:defRPr>
            </a:lvl1pPr>
            <a:lvl2pPr>
              <a:lnSpc>
                <a:spcPct val="100000"/>
              </a:lnSpc>
              <a:defRPr sz="1400">
                <a:solidFill>
                  <a:schemeClr val="tx1"/>
                </a:solidFill>
              </a:defRPr>
            </a:lvl2pPr>
            <a:lvl3pPr marL="144000" indent="-144000">
              <a:buClr>
                <a:schemeClr val="tx2"/>
              </a:buClr>
              <a:defRPr sz="1400"/>
            </a:lvl3pPr>
            <a:lvl4pPr marL="0" indent="0">
              <a:buNone/>
              <a:defRPr sz="1200" b="1"/>
            </a:lvl4pPr>
            <a:lvl5pPr marL="0" indent="0">
              <a:buNone/>
              <a:defRPr sz="1200"/>
            </a:lvl5pPr>
            <a:lvl6pPr marL="144000" indent="-144000">
              <a:buClr>
                <a:schemeClr val="tx2"/>
              </a:buClr>
              <a:defRPr sz="1200"/>
            </a:lvl6pPr>
            <a:lvl7pPr marL="0" indent="0">
              <a:buNone/>
              <a:defRPr sz="1100" b="1"/>
            </a:lvl7pPr>
            <a:lvl8pPr marL="0" indent="0">
              <a:buNone/>
              <a:defRPr sz="1100"/>
            </a:lvl8pPr>
            <a:lvl9pPr marL="144000" indent="-144000">
              <a:spcBef>
                <a:spcPts val="0"/>
              </a:spcBef>
              <a:buClr>
                <a:schemeClr val="tx2"/>
              </a:buClr>
              <a:buFont typeface="Arial" panose="020B0604020202020204" pitchFamily="34" charset="0"/>
              <a:buChar char="•"/>
              <a:defRPr sz="1100"/>
            </a:lvl9pPr>
          </a:lstStyle>
          <a:p>
            <a:pPr lvl="0"/>
            <a:r>
              <a:rPr lang="en-US" noProof="0"/>
              <a:t>Headline Calibri Bold 14 pt</a:t>
            </a:r>
          </a:p>
          <a:p>
            <a:pPr lvl="1"/>
            <a:r>
              <a:rPr lang="en-US" noProof="0"/>
              <a:t>Text Calibri 14 pt</a:t>
            </a:r>
          </a:p>
          <a:p>
            <a:pPr lvl="2"/>
            <a:r>
              <a:rPr lang="en-US" noProof="0"/>
              <a:t>Text Calibri 14 pt</a:t>
            </a:r>
          </a:p>
        </p:txBody>
      </p:sp>
      <p:sp>
        <p:nvSpPr>
          <p:cNvPr id="27" name="Product detail 5"/>
          <p:cNvSpPr>
            <a:spLocks noGrp="1"/>
          </p:cNvSpPr>
          <p:nvPr>
            <p:ph type="body" sz="quarter" idx="25" hasCustomPrompt="1"/>
          </p:nvPr>
        </p:nvSpPr>
        <p:spPr>
          <a:xfrm>
            <a:off x="9468437" y="3983294"/>
            <a:ext cx="2160000" cy="646331"/>
          </a:xfrm>
        </p:spPr>
        <p:txBody>
          <a:bodyPr>
            <a:spAutoFit/>
          </a:bodyPr>
          <a:lstStyle>
            <a:lvl1pPr>
              <a:lnSpc>
                <a:spcPct val="100000"/>
              </a:lnSpc>
              <a:defRPr sz="1400">
                <a:solidFill>
                  <a:schemeClr val="tx1"/>
                </a:solidFill>
              </a:defRPr>
            </a:lvl1pPr>
            <a:lvl2pPr>
              <a:lnSpc>
                <a:spcPct val="100000"/>
              </a:lnSpc>
              <a:defRPr sz="1400">
                <a:solidFill>
                  <a:schemeClr val="tx1"/>
                </a:solidFill>
              </a:defRPr>
            </a:lvl2pPr>
            <a:lvl3pPr marL="144000" indent="-144000">
              <a:buClr>
                <a:schemeClr val="tx2"/>
              </a:buClr>
              <a:defRPr sz="1400"/>
            </a:lvl3pPr>
            <a:lvl4pPr marL="0" indent="0">
              <a:buNone/>
              <a:defRPr sz="1200" b="1"/>
            </a:lvl4pPr>
            <a:lvl5pPr marL="0" indent="0">
              <a:buNone/>
              <a:defRPr sz="1200"/>
            </a:lvl5pPr>
            <a:lvl6pPr marL="144000" indent="-144000">
              <a:buClr>
                <a:schemeClr val="tx2"/>
              </a:buClr>
              <a:defRPr sz="1200"/>
            </a:lvl6pPr>
            <a:lvl7pPr marL="0" indent="0">
              <a:buNone/>
              <a:defRPr sz="1100" b="1"/>
            </a:lvl7pPr>
            <a:lvl8pPr marL="0" indent="0">
              <a:buNone/>
              <a:defRPr sz="1100"/>
            </a:lvl8pPr>
            <a:lvl9pPr marL="144000" indent="-144000">
              <a:spcBef>
                <a:spcPts val="0"/>
              </a:spcBef>
              <a:buClr>
                <a:schemeClr val="tx2"/>
              </a:buClr>
              <a:buFont typeface="Arial" panose="020B0604020202020204" pitchFamily="34" charset="0"/>
              <a:buChar char="•"/>
              <a:defRPr sz="1100"/>
            </a:lvl9pPr>
          </a:lstStyle>
          <a:p>
            <a:pPr lvl="0"/>
            <a:r>
              <a:rPr lang="en-US" noProof="0"/>
              <a:t>Headline Calibri Bold 14 pt</a:t>
            </a:r>
          </a:p>
          <a:p>
            <a:pPr lvl="1"/>
            <a:r>
              <a:rPr lang="en-US" noProof="0"/>
              <a:t>Text Calibri 14 pt</a:t>
            </a:r>
          </a:p>
          <a:p>
            <a:pPr lvl="2"/>
            <a:r>
              <a:rPr lang="en-US" noProof="0"/>
              <a:t>Text Calibri 14 pt</a:t>
            </a:r>
          </a:p>
        </p:txBody>
      </p:sp>
      <p:sp>
        <p:nvSpPr>
          <p:cNvPr id="5" name="Date Placeholder 4">
            <a:extLst>
              <a:ext uri="{FF2B5EF4-FFF2-40B4-BE49-F238E27FC236}">
                <a16:creationId xmlns:a16="http://schemas.microsoft.com/office/drawing/2014/main" id="{EDE2E9BA-2B1A-D78F-3B12-DF7D69BDDD2A}"/>
              </a:ext>
            </a:extLst>
          </p:cNvPr>
          <p:cNvSpPr>
            <a:spLocks noGrp="1"/>
          </p:cNvSpPr>
          <p:nvPr>
            <p:ph type="dt" sz="half" idx="29"/>
          </p:nvPr>
        </p:nvSpPr>
        <p:spPr/>
        <p:txBody>
          <a:bodyPr/>
          <a:lstStyle/>
          <a:p>
            <a:pPr algn="r"/>
            <a:r>
              <a:rPr lang="en-US" noProof="0"/>
              <a:t>Restricted © Siemens Healthineers</a:t>
            </a:r>
          </a:p>
        </p:txBody>
      </p:sp>
      <p:sp>
        <p:nvSpPr>
          <p:cNvPr id="6" name="Footer Placeholder 5">
            <a:extLst>
              <a:ext uri="{FF2B5EF4-FFF2-40B4-BE49-F238E27FC236}">
                <a16:creationId xmlns:a16="http://schemas.microsoft.com/office/drawing/2014/main" id="{8C52E35B-90D6-33AB-2F33-6CA3235733BA}"/>
              </a:ext>
            </a:extLst>
          </p:cNvPr>
          <p:cNvSpPr>
            <a:spLocks noGrp="1"/>
          </p:cNvSpPr>
          <p:nvPr>
            <p:ph type="ftr" sz="quarter" idx="30"/>
          </p:nvPr>
        </p:nvSpPr>
        <p:spPr/>
        <p:txBody>
          <a:bodyPr/>
          <a:lstStyle/>
          <a:p>
            <a:r>
              <a:rPr lang="en-US" noProof="0"/>
              <a:t>Author | Department</a:t>
            </a:r>
          </a:p>
        </p:txBody>
      </p:sp>
      <p:sp>
        <p:nvSpPr>
          <p:cNvPr id="7" name="Slide Number Placeholder 6">
            <a:extLst>
              <a:ext uri="{FF2B5EF4-FFF2-40B4-BE49-F238E27FC236}">
                <a16:creationId xmlns:a16="http://schemas.microsoft.com/office/drawing/2014/main" id="{6FCDEDCD-ED5C-65EC-C761-0DEC94EDA50D}"/>
              </a:ext>
            </a:extLst>
          </p:cNvPr>
          <p:cNvSpPr>
            <a:spLocks noGrp="1"/>
          </p:cNvSpPr>
          <p:nvPr>
            <p:ph type="sldNum" sz="quarter" idx="31"/>
          </p:nvPr>
        </p:nvSpPr>
        <p:spPr/>
        <p:txBody>
          <a:bodyPr/>
          <a:lstStyle/>
          <a:p>
            <a:fld id="{42B424FB-C8CA-40D0-9E9F-83B6197CB6E7}" type="slidenum">
              <a:rPr lang="en-US" noProof="0" smtClean="0"/>
              <a:pPr/>
              <a:t>‹#›</a:t>
            </a:fld>
            <a:endParaRPr lang="en-US" b="1" noProof="0"/>
          </a:p>
        </p:txBody>
      </p:sp>
    </p:spTree>
    <p:extLst>
      <p:ext uri="{BB962C8B-B14F-4D97-AF65-F5344CB8AC3E}">
        <p14:creationId xmlns:p14="http://schemas.microsoft.com/office/powerpoint/2010/main" val="1470937431"/>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tro Title Picture (L) Black">
    <p:spTree>
      <p:nvGrpSpPr>
        <p:cNvPr id="1" name=""/>
        <p:cNvGrpSpPr/>
        <p:nvPr/>
      </p:nvGrpSpPr>
      <p:grpSpPr>
        <a:xfrm>
          <a:off x="0" y="0"/>
          <a:ext cx="0" cy="0"/>
          <a:chOff x="0" y="0"/>
          <a:chExt cx="0" cy="0"/>
        </a:xfrm>
      </p:grpSpPr>
      <p:sp>
        <p:nvSpPr>
          <p:cNvPr id="2" name="Headline"/>
          <p:cNvSpPr>
            <a:spLocks noGrp="1"/>
          </p:cNvSpPr>
          <p:nvPr>
            <p:ph type="ctrTitle" hasCustomPrompt="1"/>
          </p:nvPr>
        </p:nvSpPr>
        <p:spPr>
          <a:xfrm>
            <a:off x="540000" y="1800000"/>
            <a:ext cx="4518000" cy="2520000"/>
          </a:xfrm>
        </p:spPr>
        <p:txBody>
          <a:bodyPr wrap="square" lIns="0" tIns="0" rIns="0" bIns="0" anchor="b" anchorCtr="0">
            <a:noAutofit/>
          </a:bodyPr>
          <a:lstStyle>
            <a:lvl1pPr algn="l">
              <a:lnSpc>
                <a:spcPct val="92000"/>
              </a:lnSpc>
              <a:defRPr sz="5200" b="0">
                <a:solidFill>
                  <a:schemeClr val="tx2"/>
                </a:solidFill>
                <a:latin typeface="Calibri" panose="020F0502020204030204" pitchFamily="34" charset="0"/>
              </a:defRPr>
            </a:lvl1pPr>
          </a:lstStyle>
          <a:p>
            <a:r>
              <a:rPr lang="en-US" noProof="0" dirty="0"/>
              <a:t>Title in SH-Bree-Headline up to 60 pt</a:t>
            </a:r>
          </a:p>
        </p:txBody>
      </p:sp>
      <p:sp>
        <p:nvSpPr>
          <p:cNvPr id="3" name="Subhead"/>
          <p:cNvSpPr>
            <a:spLocks noGrp="1"/>
          </p:cNvSpPr>
          <p:nvPr>
            <p:ph type="subTitle" idx="1" hasCustomPrompt="1"/>
          </p:nvPr>
        </p:nvSpPr>
        <p:spPr bwMode="black">
          <a:xfrm>
            <a:off x="540001" y="4320000"/>
            <a:ext cx="3574800" cy="611191"/>
          </a:xfrm>
        </p:spPr>
        <p:txBody>
          <a:bodyPr lIns="0" tIns="270000" rIns="0" bIns="0" anchor="t" anchorCtr="0">
            <a:sp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2200" b="0" baseline="0">
                <a:solidFill>
                  <a:schemeClr val="tx1"/>
                </a:solidFill>
                <a:latin typeface="+mn-lt"/>
              </a:defRPr>
            </a:lvl1pPr>
            <a:lvl2pPr marL="0" indent="0" algn="l">
              <a:buNone/>
              <a:defRPr sz="2000">
                <a:solidFill>
                  <a:schemeClr val="tx1">
                    <a:tint val="75000"/>
                  </a:schemeClr>
                </a:solidFill>
              </a:defRPr>
            </a:lvl2pPr>
            <a:lvl3pPr marL="0" indent="0" algn="l">
              <a:buNone/>
              <a:defRPr>
                <a:solidFill>
                  <a:schemeClr val="tx1">
                    <a:tint val="75000"/>
                  </a:schemeClr>
                </a:solidFill>
              </a:defRPr>
            </a:lvl3pPr>
            <a:lvl4pPr marL="0" indent="0" algn="l">
              <a:buNone/>
              <a:defRPr sz="2200" b="1">
                <a:solidFill>
                  <a:schemeClr val="tx1">
                    <a:tint val="75000"/>
                  </a:schemeClr>
                </a:solidFill>
              </a:defRPr>
            </a:lvl4pPr>
            <a:lvl5pPr marL="0" indent="0" algn="l">
              <a:buNone/>
              <a:defRPr sz="2000" b="1">
                <a:solidFill>
                  <a:schemeClr val="tx1">
                    <a:tint val="75000"/>
                  </a:schemeClr>
                </a:solidFill>
              </a:defRPr>
            </a:lvl5pPr>
            <a:lvl6pPr marL="0" indent="0" algn="l">
              <a:buNone/>
              <a:defRPr b="1">
                <a:solidFill>
                  <a:schemeClr val="tx1">
                    <a:tint val="75000"/>
                  </a:schemeClr>
                </a:solidFill>
              </a:defRPr>
            </a:lvl6pPr>
            <a:lvl7pPr marL="0" indent="0" algn="l">
              <a:buNone/>
              <a:defRPr sz="2200">
                <a:solidFill>
                  <a:schemeClr val="accent6"/>
                </a:solidFill>
              </a:defRPr>
            </a:lvl7pPr>
            <a:lvl8pPr marL="0" indent="0" algn="l">
              <a:buNone/>
              <a:defRPr sz="2000">
                <a:solidFill>
                  <a:schemeClr val="accent6"/>
                </a:solidFill>
              </a:defRPr>
            </a:lvl8pPr>
            <a:lvl9pPr marL="0" indent="0" algn="l">
              <a:spcBef>
                <a:spcPts val="0"/>
              </a:spcBef>
              <a:buNone/>
              <a:defRPr sz="1800">
                <a:solidFill>
                  <a:schemeClr val="accent6"/>
                </a:solidFill>
              </a:defRPr>
            </a:lvl9pPr>
          </a:lstStyle>
          <a:p>
            <a:pPr lvl="0"/>
            <a:r>
              <a:rPr lang="en-US"/>
              <a:t>Subheadline Calibri 22 pt</a:t>
            </a:r>
          </a:p>
        </p:txBody>
      </p:sp>
      <p:sp>
        <p:nvSpPr>
          <p:cNvPr id="22" name="Presenter"/>
          <p:cNvSpPr>
            <a:spLocks noGrp="1"/>
          </p:cNvSpPr>
          <p:nvPr>
            <p:ph type="body" sz="quarter" idx="10" hasCustomPrompt="1"/>
          </p:nvPr>
        </p:nvSpPr>
        <p:spPr>
          <a:xfrm>
            <a:off x="540000" y="4932000"/>
            <a:ext cx="3574800" cy="612645"/>
          </a:xfrm>
        </p:spPr>
        <p:txBody>
          <a:bodyPr lIns="0" tIns="180000" rIns="0" bIns="0" anchor="t" anchorCtr="0">
            <a:spAutoFit/>
          </a:bodyPr>
          <a:lstStyle>
            <a:lvl1pPr marL="0" indent="0">
              <a:lnSpc>
                <a:spcPct val="100000"/>
              </a:lnSpc>
              <a:spcBef>
                <a:spcPts val="0"/>
              </a:spcBef>
              <a:buNone/>
              <a:defRPr sz="1400" b="0">
                <a:solidFill>
                  <a:schemeClr val="tx1"/>
                </a:solidFill>
              </a:defRPr>
            </a:lvl1pPr>
            <a:lvl2pPr>
              <a:defRPr sz="1600"/>
            </a:lvl2pPr>
            <a:lvl3pPr>
              <a:buClr>
                <a:schemeClr val="tx2"/>
              </a:buClr>
              <a:defRPr sz="1600"/>
            </a:lvl3pPr>
            <a:lvl4pPr>
              <a:buClr>
                <a:schemeClr val="tx2"/>
              </a:buClr>
              <a:defRPr sz="1600"/>
            </a:lvl4pPr>
            <a:lvl5pPr>
              <a:buClr>
                <a:schemeClr val="tx2"/>
              </a:buClr>
              <a:defRPr sz="1600"/>
            </a:lvl5pPr>
            <a:lvl6pPr>
              <a:buClr>
                <a:schemeClr val="tx2"/>
              </a:buClr>
              <a:defRPr sz="1600"/>
            </a:lvl6pPr>
            <a:lvl7pPr>
              <a:buClr>
                <a:schemeClr val="tx2"/>
              </a:buClr>
              <a:defRPr sz="1600"/>
            </a:lvl7pPr>
            <a:lvl8pPr>
              <a:buClr>
                <a:schemeClr val="tx2"/>
              </a:buClr>
              <a:defRPr sz="1600"/>
            </a:lvl8pPr>
          </a:lstStyle>
          <a:p>
            <a:pPr lvl="0"/>
            <a:r>
              <a:rPr lang="en-US" noProof="0"/>
              <a:t>Presenter Calibri 14 pt</a:t>
            </a:r>
            <a:br>
              <a:rPr lang="en-US" noProof="0"/>
            </a:br>
            <a:r>
              <a:rPr lang="en-US" noProof="0"/>
              <a:t>English, month year</a:t>
            </a:r>
          </a:p>
        </p:txBody>
      </p:sp>
      <p:sp>
        <p:nvSpPr>
          <p:cNvPr id="89" name="Key visual" descr="Key visual">
            <a:extLst>
              <a:ext uri="{FF2B5EF4-FFF2-40B4-BE49-F238E27FC236}">
                <a16:creationId xmlns:a16="http://schemas.microsoft.com/office/drawing/2014/main" id="{9AF47493-679E-6C3B-8779-96DED9975241}"/>
              </a:ext>
            </a:extLst>
          </p:cNvPr>
          <p:cNvSpPr>
            <a:spLocks noGrp="1"/>
          </p:cNvSpPr>
          <p:nvPr>
            <p:ph type="pic" sz="quarter" idx="12" hasCustomPrompt="1"/>
          </p:nvPr>
        </p:nvSpPr>
        <p:spPr bwMode="auto">
          <a:xfrm>
            <a:off x="5236175" y="-1"/>
            <a:ext cx="6933600" cy="6858000"/>
          </a:xfrm>
          <a:noFill/>
        </p:spPr>
        <p:txBody>
          <a:bodyPr lIns="180000" tIns="396000" rIns="144000" bIns="108000"/>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lvl1pPr>
            <a:lvl2pPr>
              <a:defRPr/>
            </a:lvl2pPr>
          </a:lstStyle>
          <a:p>
            <a:r>
              <a:rPr lang="en-US"/>
              <a:t>Insert title picture or video.</a:t>
            </a:r>
            <a:br>
              <a:rPr lang="en-US"/>
            </a:br>
            <a:br>
              <a:rPr lang="en-US"/>
            </a:br>
            <a:r>
              <a:rPr lang="en-US"/>
              <a:t>Alternatively, delete the media frame </a:t>
            </a:r>
            <a:br>
              <a:rPr lang="en-US"/>
            </a:br>
            <a:r>
              <a:rPr lang="en-US"/>
              <a:t>to get a plain text title.</a:t>
            </a:r>
          </a:p>
        </p:txBody>
      </p:sp>
      <p:pic>
        <p:nvPicPr>
          <p:cNvPr id="8" name="Siemens Healthineers Logo">
            <a:extLst>
              <a:ext uri="{FF2B5EF4-FFF2-40B4-BE49-F238E27FC236}">
                <a16:creationId xmlns:a16="http://schemas.microsoft.com/office/drawing/2014/main" id="{CD0E45B3-F208-77E1-62F3-4FD6A367EFB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a:extLst>
              <a:ext uri="{96DAC541-7B7A-43D3-8B79-37D633B846F1}">
                <asvg:svgBlip xmlns:asvg="http://schemas.microsoft.com/office/drawing/2016/SVG/main" r:embed="rId2"/>
              </a:ext>
            </a:extLst>
          </a:blip>
          <a:srcRect/>
          <a:stretch/>
        </p:blipFill>
        <p:spPr bwMode="black">
          <a:xfrm>
            <a:off x="540000" y="485999"/>
            <a:ext cx="2437200" cy="572742"/>
          </a:xfrm>
          <a:prstGeom prst="rect">
            <a:avLst/>
          </a:prstGeom>
        </p:spPr>
      </p:pic>
      <p:sp>
        <p:nvSpPr>
          <p:cNvPr id="5" name="Date Placeholder 4">
            <a:extLst>
              <a:ext uri="{FF2B5EF4-FFF2-40B4-BE49-F238E27FC236}">
                <a16:creationId xmlns:a16="http://schemas.microsoft.com/office/drawing/2014/main" id="{BDFFFA82-F963-4A65-92F0-35A80BDD3FDC}"/>
              </a:ext>
              <a:ext uri="{C183D7F6-B498-43B3-948B-1728B52AA6E4}">
                <adec:decorative xmlns:adec="http://schemas.microsoft.com/office/drawing/2017/decorative" val="1"/>
              </a:ext>
            </a:extLst>
          </p:cNvPr>
          <p:cNvSpPr>
            <a:spLocks noGrp="1"/>
          </p:cNvSpPr>
          <p:nvPr>
            <p:ph type="dt" sz="half" idx="13"/>
          </p:nvPr>
        </p:nvSpPr>
        <p:spPr/>
        <p:txBody>
          <a:bodyPr/>
          <a:lstStyle>
            <a:lvl1pPr>
              <a:defRPr>
                <a:solidFill>
                  <a:schemeClr val="tx1"/>
                </a:solidFill>
              </a:defRPr>
            </a:lvl1pPr>
          </a:lstStyle>
          <a:p>
            <a:r>
              <a:rPr lang="de-DE"/>
              <a:t>Restricted © Siemens Healthineers</a:t>
            </a:r>
            <a:endParaRPr lang="en-US"/>
          </a:p>
        </p:txBody>
      </p:sp>
      <p:sp>
        <p:nvSpPr>
          <p:cNvPr id="6" name="Footer Placeholder 5">
            <a:extLst>
              <a:ext uri="{FF2B5EF4-FFF2-40B4-BE49-F238E27FC236}">
                <a16:creationId xmlns:a16="http://schemas.microsoft.com/office/drawing/2014/main" id="{C4297E61-0730-7C85-E7B4-782C655F7820}"/>
              </a:ext>
              <a:ext uri="{C183D7F6-B498-43B3-948B-1728B52AA6E4}">
                <adec:decorative xmlns:adec="http://schemas.microsoft.com/office/drawing/2017/decorative" val="1"/>
              </a:ext>
            </a:extLst>
          </p:cNvPr>
          <p:cNvSpPr>
            <a:spLocks noGrp="1"/>
          </p:cNvSpPr>
          <p:nvPr>
            <p:ph type="ftr" sz="quarter" idx="14"/>
          </p:nvPr>
        </p:nvSpPr>
        <p:spPr/>
        <p:txBody>
          <a:bodyPr/>
          <a:lstStyle>
            <a:lvl1pPr>
              <a:defRPr>
                <a:solidFill>
                  <a:schemeClr val="tx1"/>
                </a:solidFill>
              </a:defRPr>
            </a:lvl1pPr>
          </a:lstStyle>
          <a:p>
            <a:r>
              <a:rPr lang="en-US"/>
              <a:t>Author | Department</a:t>
            </a:r>
          </a:p>
        </p:txBody>
      </p:sp>
      <p:sp>
        <p:nvSpPr>
          <p:cNvPr id="7" name="Slide Number Placeholder 6">
            <a:extLst>
              <a:ext uri="{FF2B5EF4-FFF2-40B4-BE49-F238E27FC236}">
                <a16:creationId xmlns:a16="http://schemas.microsoft.com/office/drawing/2014/main" id="{16A51F39-E216-CA45-C001-F02933195C3B}"/>
              </a:ext>
              <a:ext uri="{C183D7F6-B498-43B3-948B-1728B52AA6E4}">
                <adec:decorative xmlns:adec="http://schemas.microsoft.com/office/drawing/2017/decorative" val="1"/>
              </a:ext>
            </a:extLst>
          </p:cNvPr>
          <p:cNvSpPr>
            <a:spLocks noGrp="1"/>
          </p:cNvSpPr>
          <p:nvPr>
            <p:ph type="sldNum" sz="quarter" idx="15"/>
          </p:nvPr>
        </p:nvSpPr>
        <p:spPr/>
        <p:txBody>
          <a:bodyPr/>
          <a:lstStyle>
            <a:lvl1pPr>
              <a:defRPr>
                <a:solidFill>
                  <a:schemeClr val="tx1"/>
                </a:solidFill>
              </a:defRPr>
            </a:lvl1pPr>
          </a:lstStyle>
          <a:p>
            <a:fld id="{42B424FB-C8CA-40D0-9E9F-83B6197CB6E7}" type="slidenum">
              <a:rPr lang="en-US" smtClean="0"/>
              <a:pPr/>
              <a:t>‹#›</a:t>
            </a:fld>
            <a:endParaRPr lang="en-US"/>
          </a:p>
        </p:txBody>
      </p:sp>
    </p:spTree>
    <p:extLst>
      <p:ext uri="{BB962C8B-B14F-4D97-AF65-F5344CB8AC3E}">
        <p14:creationId xmlns:p14="http://schemas.microsoft.com/office/powerpoint/2010/main" val="244433734"/>
      </p:ext>
    </p:extLst>
  </p:cSld>
  <p:clrMapOvr>
    <a:overrideClrMapping bg1="dk1" tx1="lt1" bg2="dk2" tx2="lt2" accent1="accent1" accent2="accent2" accent3="accent3" accent4="accent4" accent5="accent5" accent6="accent6" hlink="hlink" folHlink="folHlink"/>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Product detail">
    <p:spTree>
      <p:nvGrpSpPr>
        <p:cNvPr id="1" name=""/>
        <p:cNvGrpSpPr/>
        <p:nvPr/>
      </p:nvGrpSpPr>
      <p:grpSpPr>
        <a:xfrm>
          <a:off x="0" y="0"/>
          <a:ext cx="0" cy="0"/>
          <a:chOff x="0" y="0"/>
          <a:chExt cx="0" cy="0"/>
        </a:xfrm>
      </p:grpSpPr>
      <p:sp>
        <p:nvSpPr>
          <p:cNvPr id="13" name="Headline"/>
          <p:cNvSpPr>
            <a:spLocks noGrp="1"/>
          </p:cNvSpPr>
          <p:nvPr>
            <p:ph type="title" hasCustomPrompt="1"/>
          </p:nvPr>
        </p:nvSpPr>
        <p:spPr>
          <a:xfrm>
            <a:off x="540000" y="219599"/>
            <a:ext cx="9210425" cy="832913"/>
          </a:xfrm>
        </p:spPr>
        <p:txBody>
          <a:bodyPr>
            <a:spAutoFit/>
          </a:bodyPr>
          <a:lstStyle>
            <a:lvl1pPr>
              <a:defRPr b="0"/>
            </a:lvl1pPr>
          </a:lstStyle>
          <a:p>
            <a:r>
              <a:rPr lang="en-US" noProof="0"/>
              <a:t>Title SH-Bree-Headline 27 pt</a:t>
            </a:r>
            <a:br>
              <a:rPr lang="en-US" noProof="0"/>
            </a:br>
            <a:r>
              <a:rPr lang="en-US" noProof="0"/>
              <a:t>Optionally switch to black for second line</a:t>
            </a:r>
          </a:p>
        </p:txBody>
      </p:sp>
      <p:sp>
        <p:nvSpPr>
          <p:cNvPr id="14" name="Product detail 1"/>
          <p:cNvSpPr>
            <a:spLocks noGrp="1"/>
          </p:cNvSpPr>
          <p:nvPr>
            <p:ph type="body" sz="quarter" idx="26" hasCustomPrompt="1"/>
          </p:nvPr>
        </p:nvSpPr>
        <p:spPr>
          <a:xfrm>
            <a:off x="540000" y="2212094"/>
            <a:ext cx="2160000" cy="646331"/>
          </a:xfrm>
        </p:spPr>
        <p:txBody>
          <a:bodyPr>
            <a:spAutoFit/>
          </a:bodyPr>
          <a:lstStyle>
            <a:lvl1pPr>
              <a:lnSpc>
                <a:spcPct val="100000"/>
              </a:lnSpc>
              <a:defRPr sz="1400">
                <a:solidFill>
                  <a:schemeClr val="tx1"/>
                </a:solidFill>
              </a:defRPr>
            </a:lvl1pPr>
            <a:lvl2pPr>
              <a:lnSpc>
                <a:spcPct val="100000"/>
              </a:lnSpc>
              <a:defRPr sz="1400">
                <a:solidFill>
                  <a:schemeClr val="tx1"/>
                </a:solidFill>
              </a:defRPr>
            </a:lvl2pPr>
            <a:lvl3pPr marL="144000" marR="0" indent="-144000" algn="l" defTabSz="914400" rtl="0" eaLnBrk="1" fontAlgn="auto" latinLnBrk="0" hangingPunct="1">
              <a:lnSpc>
                <a:spcPct val="100000"/>
              </a:lnSpc>
              <a:spcBef>
                <a:spcPts val="0"/>
              </a:spcBef>
              <a:spcAft>
                <a:spcPts val="0"/>
              </a:spcAft>
              <a:buClr>
                <a:schemeClr val="bg2"/>
              </a:buClr>
              <a:buSzTx/>
              <a:buFont typeface="Arial" panose="020B0604020202020204" pitchFamily="34" charset="0"/>
              <a:buChar char="•"/>
              <a:tabLst/>
              <a:defRPr sz="1400"/>
            </a:lvl3pPr>
            <a:lvl4pPr marL="0" indent="0">
              <a:buNone/>
              <a:defRPr sz="1200" b="1"/>
            </a:lvl4pPr>
            <a:lvl5pPr marL="0" indent="0">
              <a:buNone/>
              <a:defRPr sz="1200"/>
            </a:lvl5pPr>
            <a:lvl6pPr marL="144000" indent="-144000">
              <a:defRPr sz="1200"/>
            </a:lvl6pPr>
            <a:lvl7pPr marL="0" indent="0">
              <a:buNone/>
              <a:defRPr sz="1100" b="1"/>
            </a:lvl7pPr>
            <a:lvl8pPr marL="0" indent="0">
              <a:buNone/>
              <a:defRPr sz="1100"/>
            </a:lvl8pPr>
            <a:lvl9pPr marL="144000" indent="-144000">
              <a:spcBef>
                <a:spcPts val="0"/>
              </a:spcBef>
              <a:buClr>
                <a:schemeClr val="bg2"/>
              </a:buClr>
              <a:buFont typeface="Arial" panose="020B0604020202020204" pitchFamily="34" charset="0"/>
              <a:buChar char="•"/>
              <a:defRPr sz="1100"/>
            </a:lvl9pPr>
          </a:lstStyle>
          <a:p>
            <a:pPr lvl="0"/>
            <a:r>
              <a:rPr lang="en-US" noProof="0"/>
              <a:t>Headline Calibri Bold 14 pt</a:t>
            </a:r>
          </a:p>
          <a:p>
            <a:pPr lvl="1"/>
            <a:r>
              <a:rPr lang="en-US" noProof="0"/>
              <a:t>Text Calibri 14 pt</a:t>
            </a:r>
          </a:p>
          <a:p>
            <a:pPr lvl="2"/>
            <a:r>
              <a:rPr lang="en-US" noProof="0"/>
              <a:t>Text Calibri 14 pt</a:t>
            </a:r>
          </a:p>
        </p:txBody>
      </p:sp>
      <p:sp>
        <p:nvSpPr>
          <p:cNvPr id="15" name="Product detail 2"/>
          <p:cNvSpPr>
            <a:spLocks noGrp="1"/>
          </p:cNvSpPr>
          <p:nvPr>
            <p:ph type="body" sz="quarter" idx="27" hasCustomPrompt="1"/>
          </p:nvPr>
        </p:nvSpPr>
        <p:spPr>
          <a:xfrm>
            <a:off x="540000" y="3392894"/>
            <a:ext cx="2160000" cy="646331"/>
          </a:xfrm>
        </p:spPr>
        <p:txBody>
          <a:bodyPr>
            <a:spAutoFit/>
          </a:bodyPr>
          <a:lstStyle>
            <a:lvl1pPr>
              <a:lnSpc>
                <a:spcPct val="100000"/>
              </a:lnSpc>
              <a:defRPr sz="1400">
                <a:solidFill>
                  <a:schemeClr val="tx1"/>
                </a:solidFill>
              </a:defRPr>
            </a:lvl1pPr>
            <a:lvl2pPr>
              <a:lnSpc>
                <a:spcPct val="100000"/>
              </a:lnSpc>
              <a:defRPr sz="1400">
                <a:solidFill>
                  <a:schemeClr val="tx1"/>
                </a:solidFill>
              </a:defRPr>
            </a:lvl2pPr>
            <a:lvl3pPr marL="144000" indent="-144000">
              <a:defRPr sz="1400"/>
            </a:lvl3pPr>
            <a:lvl4pPr marL="0" indent="0">
              <a:buNone/>
              <a:defRPr sz="1200" b="1"/>
            </a:lvl4pPr>
            <a:lvl5pPr marL="0" indent="0">
              <a:buNone/>
              <a:defRPr sz="1200"/>
            </a:lvl5pPr>
            <a:lvl6pPr marL="144000" indent="-144000">
              <a:defRPr sz="1200"/>
            </a:lvl6pPr>
            <a:lvl7pPr marL="0" indent="0">
              <a:buNone/>
              <a:defRPr sz="1100" b="1"/>
            </a:lvl7pPr>
            <a:lvl8pPr marL="0" indent="0">
              <a:buNone/>
              <a:defRPr sz="1100"/>
            </a:lvl8pPr>
            <a:lvl9pPr marL="144000" indent="-144000">
              <a:spcBef>
                <a:spcPts val="0"/>
              </a:spcBef>
              <a:buClr>
                <a:schemeClr val="bg2"/>
              </a:buClr>
              <a:buFont typeface="Arial" panose="020B0604020202020204" pitchFamily="34" charset="0"/>
              <a:buChar char="•"/>
              <a:defRPr sz="1100"/>
            </a:lvl9pPr>
          </a:lstStyle>
          <a:p>
            <a:pPr lvl="0"/>
            <a:r>
              <a:rPr lang="en-US" noProof="0"/>
              <a:t>Headline Calibri Bold 14 pt</a:t>
            </a:r>
          </a:p>
          <a:p>
            <a:pPr lvl="1"/>
            <a:r>
              <a:rPr lang="en-US" noProof="0"/>
              <a:t>Text Calibri 14 pt</a:t>
            </a:r>
          </a:p>
          <a:p>
            <a:pPr lvl="2"/>
            <a:r>
              <a:rPr lang="en-US" noProof="0"/>
              <a:t>Text Calibri 14 pt</a:t>
            </a:r>
          </a:p>
        </p:txBody>
      </p:sp>
      <p:sp>
        <p:nvSpPr>
          <p:cNvPr id="18" name="Product detail 3"/>
          <p:cNvSpPr>
            <a:spLocks noGrp="1"/>
          </p:cNvSpPr>
          <p:nvPr>
            <p:ph type="body" sz="quarter" idx="28" hasCustomPrompt="1"/>
          </p:nvPr>
        </p:nvSpPr>
        <p:spPr>
          <a:xfrm>
            <a:off x="540000" y="4573694"/>
            <a:ext cx="2160000" cy="646331"/>
          </a:xfrm>
        </p:spPr>
        <p:txBody>
          <a:bodyPr>
            <a:spAutoFit/>
          </a:bodyPr>
          <a:lstStyle>
            <a:lvl1pPr>
              <a:lnSpc>
                <a:spcPct val="100000"/>
              </a:lnSpc>
              <a:defRPr sz="1400">
                <a:solidFill>
                  <a:schemeClr val="tx1"/>
                </a:solidFill>
              </a:defRPr>
            </a:lvl1pPr>
            <a:lvl2pPr>
              <a:lnSpc>
                <a:spcPct val="100000"/>
              </a:lnSpc>
              <a:defRPr sz="1400">
                <a:solidFill>
                  <a:schemeClr val="tx1"/>
                </a:solidFill>
              </a:defRPr>
            </a:lvl2pPr>
            <a:lvl3pPr marL="144000" indent="-144000">
              <a:defRPr sz="1400"/>
            </a:lvl3pPr>
            <a:lvl4pPr marL="0" indent="0">
              <a:buNone/>
              <a:defRPr sz="1200" b="1"/>
            </a:lvl4pPr>
            <a:lvl5pPr marL="0" indent="0">
              <a:buNone/>
              <a:defRPr sz="1200"/>
            </a:lvl5pPr>
            <a:lvl6pPr marL="144000" indent="-144000">
              <a:defRPr sz="1200"/>
            </a:lvl6pPr>
            <a:lvl7pPr marL="0" indent="0">
              <a:buNone/>
              <a:defRPr sz="1100" b="1"/>
            </a:lvl7pPr>
            <a:lvl8pPr marL="0" indent="0">
              <a:buNone/>
              <a:defRPr sz="1100"/>
            </a:lvl8pPr>
            <a:lvl9pPr marL="144000" indent="-144000">
              <a:spcBef>
                <a:spcPts val="0"/>
              </a:spcBef>
              <a:buClr>
                <a:schemeClr val="bg2"/>
              </a:buClr>
              <a:buFont typeface="Arial" panose="020B0604020202020204" pitchFamily="34" charset="0"/>
              <a:buChar char="•"/>
              <a:defRPr sz="1100"/>
            </a:lvl9pPr>
          </a:lstStyle>
          <a:p>
            <a:pPr lvl="0"/>
            <a:r>
              <a:rPr lang="en-US" noProof="0"/>
              <a:t>Headline Calibri Bold 14 pt</a:t>
            </a:r>
          </a:p>
          <a:p>
            <a:pPr lvl="1"/>
            <a:r>
              <a:rPr lang="en-US" noProof="0"/>
              <a:t>Text Calibri 14 pt</a:t>
            </a:r>
          </a:p>
          <a:p>
            <a:pPr lvl="2"/>
            <a:r>
              <a:rPr lang="en-US" noProof="0"/>
              <a:t>Text Calibri 14 pt</a:t>
            </a:r>
          </a:p>
        </p:txBody>
      </p:sp>
      <p:sp>
        <p:nvSpPr>
          <p:cNvPr id="3" name="Picture placeholder"/>
          <p:cNvSpPr>
            <a:spLocks noGrp="1"/>
          </p:cNvSpPr>
          <p:nvPr>
            <p:ph type="pic" sz="quarter" idx="17" hasCustomPrompt="1"/>
          </p:nvPr>
        </p:nvSpPr>
        <p:spPr>
          <a:xfrm>
            <a:off x="2700000" y="1619250"/>
            <a:ext cx="6768437" cy="5242350"/>
          </a:xfrm>
          <a:noFill/>
        </p:spPr>
        <p:txBody>
          <a:bodyPr lIns="180000" tIns="180000" rIns="180000" bIns="180000"/>
          <a:lstStyle>
            <a:lvl1pPr>
              <a:defRPr b="1"/>
            </a:lvl1pPr>
          </a:lstStyle>
          <a:p>
            <a:r>
              <a:rPr lang="en-US" noProof="0"/>
              <a:t>Insert product picture.</a:t>
            </a:r>
          </a:p>
        </p:txBody>
      </p:sp>
      <p:sp>
        <p:nvSpPr>
          <p:cNvPr id="19" name="Footnote"/>
          <p:cNvSpPr>
            <a:spLocks noGrp="1"/>
          </p:cNvSpPr>
          <p:nvPr>
            <p:ph type="body" sz="quarter" idx="15" hasCustomPrompt="1"/>
          </p:nvPr>
        </p:nvSpPr>
        <p:spPr>
          <a:xfrm>
            <a:off x="540000" y="6297348"/>
            <a:ext cx="4510800" cy="360000"/>
          </a:xfrm>
        </p:spPr>
        <p:txBody>
          <a:bodyPr anchor="b" anchorCtr="0">
            <a:noAutofit/>
          </a:bodyPr>
          <a:lstStyle>
            <a:lvl1pPr>
              <a:lnSpc>
                <a:spcPct val="100000"/>
              </a:lnSpc>
              <a:defRPr sz="1000" b="0"/>
            </a:lvl1pPr>
          </a:lstStyle>
          <a:p>
            <a:r>
              <a:rPr lang="en-US" noProof="0"/>
              <a:t>Click to add footnote</a:t>
            </a:r>
            <a:br>
              <a:rPr lang="en-US" noProof="0"/>
            </a:br>
            <a:r>
              <a:rPr lang="en-US" noProof="0"/>
              <a:t>second line</a:t>
            </a:r>
          </a:p>
        </p:txBody>
      </p:sp>
      <p:pic>
        <p:nvPicPr>
          <p:cNvPr id="4" name="Siemens Healthineers Logo">
            <a:extLst>
              <a:ext uri="{FF2B5EF4-FFF2-40B4-BE49-F238E27FC236}">
                <a16:creationId xmlns:a16="http://schemas.microsoft.com/office/drawing/2014/main" id="{68B5A699-3137-A188-9830-F9608768FB00}"/>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userDrawn="1"/>
        </p:nvPicPr>
        <p:blipFill>
          <a:blip>
            <a:extLst>
              <a:ext uri="{96DAC541-7B7A-43D3-8B79-37D633B846F1}">
                <asvg:svgBlip xmlns:asvg="http://schemas.microsoft.com/office/drawing/2016/SVG/main" r:embed="rId2"/>
              </a:ext>
            </a:extLst>
          </a:blip>
          <a:srcRect/>
          <a:stretch/>
        </p:blipFill>
        <p:spPr bwMode="black">
          <a:xfrm>
            <a:off x="10440000" y="281267"/>
            <a:ext cx="1440000" cy="338400"/>
          </a:xfrm>
          <a:prstGeom prst="rect">
            <a:avLst/>
          </a:prstGeom>
        </p:spPr>
      </p:pic>
      <p:sp>
        <p:nvSpPr>
          <p:cNvPr id="23" name="Product detail 4"/>
          <p:cNvSpPr>
            <a:spLocks noGrp="1"/>
          </p:cNvSpPr>
          <p:nvPr>
            <p:ph type="body" sz="quarter" idx="16" hasCustomPrompt="1"/>
          </p:nvPr>
        </p:nvSpPr>
        <p:spPr>
          <a:xfrm>
            <a:off x="9468437" y="2802494"/>
            <a:ext cx="2160000" cy="646331"/>
          </a:xfrm>
        </p:spPr>
        <p:txBody>
          <a:bodyPr>
            <a:spAutoFit/>
          </a:bodyPr>
          <a:lstStyle>
            <a:lvl1pPr>
              <a:lnSpc>
                <a:spcPct val="100000"/>
              </a:lnSpc>
              <a:defRPr sz="1400">
                <a:solidFill>
                  <a:schemeClr val="tx1"/>
                </a:solidFill>
              </a:defRPr>
            </a:lvl1pPr>
            <a:lvl2pPr>
              <a:lnSpc>
                <a:spcPct val="100000"/>
              </a:lnSpc>
              <a:defRPr sz="1400">
                <a:solidFill>
                  <a:schemeClr val="tx1"/>
                </a:solidFill>
              </a:defRPr>
            </a:lvl2pPr>
            <a:lvl3pPr marL="144000" indent="-144000">
              <a:defRPr sz="1400"/>
            </a:lvl3pPr>
            <a:lvl4pPr marL="0" indent="0">
              <a:buNone/>
              <a:defRPr sz="1200" b="1"/>
            </a:lvl4pPr>
            <a:lvl5pPr marL="0" indent="0">
              <a:buNone/>
              <a:defRPr sz="1200"/>
            </a:lvl5pPr>
            <a:lvl6pPr marL="144000" indent="-144000">
              <a:defRPr sz="1200"/>
            </a:lvl6pPr>
            <a:lvl7pPr marL="0" indent="0">
              <a:buNone/>
              <a:defRPr sz="1100" b="1"/>
            </a:lvl7pPr>
            <a:lvl8pPr marL="0" indent="0">
              <a:buNone/>
              <a:defRPr sz="1100"/>
            </a:lvl8pPr>
            <a:lvl9pPr marL="144000" indent="-144000">
              <a:spcBef>
                <a:spcPts val="0"/>
              </a:spcBef>
              <a:buClr>
                <a:schemeClr val="bg2"/>
              </a:buClr>
              <a:buFont typeface="Arial" panose="020B0604020202020204" pitchFamily="34" charset="0"/>
              <a:buChar char="•"/>
              <a:defRPr sz="1100"/>
            </a:lvl9pPr>
          </a:lstStyle>
          <a:p>
            <a:pPr lvl="0"/>
            <a:r>
              <a:rPr lang="en-US" noProof="0"/>
              <a:t>Headline Calibri Bold 14 pt</a:t>
            </a:r>
          </a:p>
          <a:p>
            <a:pPr lvl="1"/>
            <a:r>
              <a:rPr lang="en-US" noProof="0"/>
              <a:t>Text Calibri 14 pt</a:t>
            </a:r>
          </a:p>
          <a:p>
            <a:pPr lvl="2"/>
            <a:r>
              <a:rPr lang="en-US" noProof="0"/>
              <a:t>Text Calibri 14 pt</a:t>
            </a:r>
          </a:p>
        </p:txBody>
      </p:sp>
      <p:sp>
        <p:nvSpPr>
          <p:cNvPr id="27" name="Product detail 5"/>
          <p:cNvSpPr>
            <a:spLocks noGrp="1"/>
          </p:cNvSpPr>
          <p:nvPr>
            <p:ph type="body" sz="quarter" idx="25" hasCustomPrompt="1"/>
          </p:nvPr>
        </p:nvSpPr>
        <p:spPr>
          <a:xfrm>
            <a:off x="9468437" y="3983294"/>
            <a:ext cx="2160000" cy="646331"/>
          </a:xfrm>
        </p:spPr>
        <p:txBody>
          <a:bodyPr>
            <a:spAutoFit/>
          </a:bodyPr>
          <a:lstStyle>
            <a:lvl1pPr>
              <a:lnSpc>
                <a:spcPct val="100000"/>
              </a:lnSpc>
              <a:defRPr sz="1400">
                <a:solidFill>
                  <a:schemeClr val="tx1"/>
                </a:solidFill>
              </a:defRPr>
            </a:lvl1pPr>
            <a:lvl2pPr>
              <a:lnSpc>
                <a:spcPct val="100000"/>
              </a:lnSpc>
              <a:defRPr sz="1400">
                <a:solidFill>
                  <a:schemeClr val="tx1"/>
                </a:solidFill>
              </a:defRPr>
            </a:lvl2pPr>
            <a:lvl3pPr marL="144000" indent="-144000">
              <a:defRPr sz="1400"/>
            </a:lvl3pPr>
            <a:lvl4pPr marL="0" indent="0">
              <a:buNone/>
              <a:defRPr sz="1200" b="1"/>
            </a:lvl4pPr>
            <a:lvl5pPr marL="0" indent="0">
              <a:buNone/>
              <a:defRPr sz="1200"/>
            </a:lvl5pPr>
            <a:lvl6pPr marL="144000" indent="-144000">
              <a:defRPr sz="1200"/>
            </a:lvl6pPr>
            <a:lvl7pPr marL="0" indent="0">
              <a:buNone/>
              <a:defRPr sz="1100" b="1"/>
            </a:lvl7pPr>
            <a:lvl8pPr marL="0" indent="0">
              <a:buNone/>
              <a:defRPr sz="1100"/>
            </a:lvl8pPr>
            <a:lvl9pPr marL="144000" indent="-144000">
              <a:spcBef>
                <a:spcPts val="0"/>
              </a:spcBef>
              <a:buClr>
                <a:schemeClr val="bg2"/>
              </a:buClr>
              <a:buFont typeface="Arial" panose="020B0604020202020204" pitchFamily="34" charset="0"/>
              <a:buChar char="•"/>
              <a:defRPr sz="1100"/>
            </a:lvl9pPr>
          </a:lstStyle>
          <a:p>
            <a:pPr lvl="0"/>
            <a:r>
              <a:rPr lang="en-US" noProof="0"/>
              <a:t>Headline Calibri Bold 14 pt</a:t>
            </a:r>
          </a:p>
          <a:p>
            <a:pPr lvl="1"/>
            <a:r>
              <a:rPr lang="en-US" noProof="0"/>
              <a:t>Text Calibri 14 pt</a:t>
            </a:r>
          </a:p>
          <a:p>
            <a:pPr lvl="2"/>
            <a:r>
              <a:rPr lang="en-US" noProof="0"/>
              <a:t>Text Calibri 14 pt</a:t>
            </a:r>
          </a:p>
        </p:txBody>
      </p:sp>
      <p:sp>
        <p:nvSpPr>
          <p:cNvPr id="5" name="Date Placeholder 4">
            <a:extLst>
              <a:ext uri="{FF2B5EF4-FFF2-40B4-BE49-F238E27FC236}">
                <a16:creationId xmlns:a16="http://schemas.microsoft.com/office/drawing/2014/main" id="{0CCD5AA8-2655-69BF-2D21-BBBD4677F8ED}"/>
              </a:ext>
            </a:extLst>
          </p:cNvPr>
          <p:cNvSpPr>
            <a:spLocks noGrp="1"/>
          </p:cNvSpPr>
          <p:nvPr>
            <p:ph type="dt" sz="half" idx="29"/>
          </p:nvPr>
        </p:nvSpPr>
        <p:spPr/>
        <p:txBody>
          <a:bodyPr/>
          <a:lstStyle/>
          <a:p>
            <a:pPr algn="r"/>
            <a:r>
              <a:rPr lang="en-US" noProof="0"/>
              <a:t>Restricted © Siemens Healthineers</a:t>
            </a:r>
          </a:p>
        </p:txBody>
      </p:sp>
      <p:sp>
        <p:nvSpPr>
          <p:cNvPr id="6" name="Footer Placeholder 5">
            <a:extLst>
              <a:ext uri="{FF2B5EF4-FFF2-40B4-BE49-F238E27FC236}">
                <a16:creationId xmlns:a16="http://schemas.microsoft.com/office/drawing/2014/main" id="{A065921E-ED45-49BF-3B6B-515A7D4B90CB}"/>
              </a:ext>
            </a:extLst>
          </p:cNvPr>
          <p:cNvSpPr>
            <a:spLocks noGrp="1"/>
          </p:cNvSpPr>
          <p:nvPr>
            <p:ph type="ftr" sz="quarter" idx="30"/>
          </p:nvPr>
        </p:nvSpPr>
        <p:spPr/>
        <p:txBody>
          <a:bodyPr/>
          <a:lstStyle/>
          <a:p>
            <a:r>
              <a:rPr lang="en-US" noProof="0"/>
              <a:t>Author | Department</a:t>
            </a:r>
          </a:p>
        </p:txBody>
      </p:sp>
      <p:sp>
        <p:nvSpPr>
          <p:cNvPr id="7" name="Slide Number Placeholder 6">
            <a:extLst>
              <a:ext uri="{FF2B5EF4-FFF2-40B4-BE49-F238E27FC236}">
                <a16:creationId xmlns:a16="http://schemas.microsoft.com/office/drawing/2014/main" id="{A3F445DC-D43C-8CF3-4E0D-41AB16673B47}"/>
              </a:ext>
            </a:extLst>
          </p:cNvPr>
          <p:cNvSpPr>
            <a:spLocks noGrp="1"/>
          </p:cNvSpPr>
          <p:nvPr>
            <p:ph type="sldNum" sz="quarter" idx="31"/>
          </p:nvPr>
        </p:nvSpPr>
        <p:spPr/>
        <p:txBody>
          <a:bodyPr/>
          <a:lstStyle/>
          <a:p>
            <a:fld id="{42B424FB-C8CA-40D0-9E9F-83B6197CB6E7}" type="slidenum">
              <a:rPr lang="en-US" noProof="0" smtClean="0"/>
              <a:pPr/>
              <a:t>‹#›</a:t>
            </a:fld>
            <a:endParaRPr lang="en-US" b="1" noProof="0"/>
          </a:p>
        </p:txBody>
      </p:sp>
    </p:spTree>
    <p:extLst>
      <p:ext uri="{BB962C8B-B14F-4D97-AF65-F5344CB8AC3E}">
        <p14:creationId xmlns:p14="http://schemas.microsoft.com/office/powerpoint/2010/main" val="65569058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Quote A - light image Black">
    <p:bg>
      <p:bgRef idx="1001">
        <a:schemeClr val="bg1"/>
      </p:bgRef>
    </p:bg>
    <p:spTree>
      <p:nvGrpSpPr>
        <p:cNvPr id="1" name=""/>
        <p:cNvGrpSpPr/>
        <p:nvPr/>
      </p:nvGrpSpPr>
      <p:grpSpPr>
        <a:xfrm>
          <a:off x="0" y="0"/>
          <a:ext cx="0" cy="0"/>
          <a:chOff x="0" y="0"/>
          <a:chExt cx="0" cy="0"/>
        </a:xfrm>
      </p:grpSpPr>
      <p:grpSp>
        <p:nvGrpSpPr>
          <p:cNvPr id="12" name="Marker">
            <a:extLst>
              <a:ext uri="{FF2B5EF4-FFF2-40B4-BE49-F238E27FC236}">
                <a16:creationId xmlns:a16="http://schemas.microsoft.com/office/drawing/2014/main" id="{955B7AA1-2E50-6870-3877-C0E9C2DC50F4}"/>
              </a:ext>
              <a:ext uri="{C183D7F6-B498-43B3-948B-1728B52AA6E4}">
                <adec:decorative xmlns:adec="http://schemas.microsoft.com/office/drawing/2017/decorative" val="1"/>
              </a:ext>
            </a:extLst>
          </p:cNvPr>
          <p:cNvGrpSpPr>
            <a:grpSpLocks noGrp="1" noUngrp="1" noRot="1" noMove="1" noResize="1"/>
          </p:cNvGrpSpPr>
          <p:nvPr userDrawn="1"/>
        </p:nvGrpSpPr>
        <p:grpSpPr>
          <a:xfrm>
            <a:off x="-468000" y="-360000"/>
            <a:ext cx="12999600" cy="7578000"/>
            <a:chOff x="-468000" y="-360000"/>
            <a:chExt cx="12999600" cy="7578000"/>
          </a:xfrm>
        </p:grpSpPr>
        <p:cxnSp>
          <p:nvCxnSpPr>
            <p:cNvPr id="13" name="Gerade Verbindung 40">
              <a:extLst>
                <a:ext uri="{FF2B5EF4-FFF2-40B4-BE49-F238E27FC236}">
                  <a16:creationId xmlns:a16="http://schemas.microsoft.com/office/drawing/2014/main" id="{D780481C-867F-CFA9-E446-513E362A2E41}"/>
                </a:ext>
              </a:extLst>
            </p:cNvPr>
            <p:cNvCxnSpPr>
              <a:cxnSpLocks noGrp="1" noRot="1" noMove="1" noResize="1" noEditPoints="1" noAdjustHandles="1" noChangeArrowheads="1" noChangeShapeType="1"/>
            </p:cNvCxnSpPr>
            <p:nvPr userDrawn="1"/>
          </p:nvCxnSpPr>
          <p:spPr>
            <a:xfrm>
              <a:off x="5400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5" name="Gerade Verbindung 42">
              <a:extLst>
                <a:ext uri="{FF2B5EF4-FFF2-40B4-BE49-F238E27FC236}">
                  <a16:creationId xmlns:a16="http://schemas.microsoft.com/office/drawing/2014/main" id="{4F2C4E33-B74F-9256-CE7A-FE1A50497E69}"/>
                </a:ext>
              </a:extLst>
            </p:cNvPr>
            <p:cNvCxnSpPr>
              <a:cxnSpLocks noGrp="1" noRot="1" noMove="1" noResize="1" noEditPoints="1" noAdjustHandles="1" noChangeArrowheads="1" noChangeShapeType="1"/>
            </p:cNvCxnSpPr>
            <p:nvPr userDrawn="1"/>
          </p:nvCxnSpPr>
          <p:spPr>
            <a:xfrm>
              <a:off x="5400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6" name="Gerade Verbindung 45">
              <a:extLst>
                <a:ext uri="{FF2B5EF4-FFF2-40B4-BE49-F238E27FC236}">
                  <a16:creationId xmlns:a16="http://schemas.microsoft.com/office/drawing/2014/main" id="{7F07CEE0-0CAB-AF38-BC59-334EE6EF01E2}"/>
                </a:ext>
              </a:extLst>
            </p:cNvPr>
            <p:cNvCxnSpPr>
              <a:cxnSpLocks noGrp="1" noRot="1" noMove="1" noResize="1" noEditPoints="1" noAdjustHandles="1" noChangeArrowheads="1" noChangeShapeType="1"/>
            </p:cNvCxnSpPr>
            <p:nvPr userDrawn="1"/>
          </p:nvCxnSpPr>
          <p:spPr>
            <a:xfrm>
              <a:off x="12996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7" name="Gerade Verbindung 46">
              <a:extLst>
                <a:ext uri="{FF2B5EF4-FFF2-40B4-BE49-F238E27FC236}">
                  <a16:creationId xmlns:a16="http://schemas.microsoft.com/office/drawing/2014/main" id="{B203859B-83CA-40E1-0564-99CDAFEEA931}"/>
                </a:ext>
              </a:extLst>
            </p:cNvPr>
            <p:cNvCxnSpPr>
              <a:cxnSpLocks noGrp="1" noRot="1" noMove="1" noResize="1" noEditPoints="1" noAdjustHandles="1" noChangeArrowheads="1" noChangeShapeType="1"/>
            </p:cNvCxnSpPr>
            <p:nvPr userDrawn="1"/>
          </p:nvCxnSpPr>
          <p:spPr>
            <a:xfrm>
              <a:off x="12996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8" name="Gerade Verbindung 48">
              <a:extLst>
                <a:ext uri="{FF2B5EF4-FFF2-40B4-BE49-F238E27FC236}">
                  <a16:creationId xmlns:a16="http://schemas.microsoft.com/office/drawing/2014/main" id="{CF40A876-B24E-6BC1-B75B-F6DC2620A1E4}"/>
                </a:ext>
              </a:extLst>
            </p:cNvPr>
            <p:cNvCxnSpPr>
              <a:cxnSpLocks noGrp="1" noRot="1" noMove="1" noResize="1" noEditPoints="1" noAdjustHandles="1" noChangeArrowheads="1" noChangeShapeType="1"/>
            </p:cNvCxnSpPr>
            <p:nvPr userDrawn="1"/>
          </p:nvCxnSpPr>
          <p:spPr>
            <a:xfrm>
              <a:off x="14796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 name="Gerade Verbindung 49">
              <a:extLst>
                <a:ext uri="{FF2B5EF4-FFF2-40B4-BE49-F238E27FC236}">
                  <a16:creationId xmlns:a16="http://schemas.microsoft.com/office/drawing/2014/main" id="{06A3137E-31D6-D8EB-51A2-D488DC137A4D}"/>
                </a:ext>
              </a:extLst>
            </p:cNvPr>
            <p:cNvCxnSpPr>
              <a:cxnSpLocks noGrp="1" noRot="1" noMove="1" noResize="1" noEditPoints="1" noAdjustHandles="1" noChangeArrowheads="1" noChangeShapeType="1"/>
            </p:cNvCxnSpPr>
            <p:nvPr userDrawn="1"/>
          </p:nvCxnSpPr>
          <p:spPr>
            <a:xfrm>
              <a:off x="14796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0" name="Gerade Verbindung 51">
              <a:extLst>
                <a:ext uri="{FF2B5EF4-FFF2-40B4-BE49-F238E27FC236}">
                  <a16:creationId xmlns:a16="http://schemas.microsoft.com/office/drawing/2014/main" id="{BA5C3BA0-081A-FFA8-6840-A8BF91800432}"/>
                </a:ext>
              </a:extLst>
            </p:cNvPr>
            <p:cNvCxnSpPr>
              <a:cxnSpLocks noGrp="1" noRot="1" noMove="1" noResize="1" noEditPoints="1" noAdjustHandles="1" noChangeArrowheads="1" noChangeShapeType="1"/>
            </p:cNvCxnSpPr>
            <p:nvPr userDrawn="1"/>
          </p:nvCxnSpPr>
          <p:spPr>
            <a:xfrm>
              <a:off x="22392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1" name="Gerade Verbindung 52">
              <a:extLst>
                <a:ext uri="{FF2B5EF4-FFF2-40B4-BE49-F238E27FC236}">
                  <a16:creationId xmlns:a16="http://schemas.microsoft.com/office/drawing/2014/main" id="{1182FD6D-F3FE-3498-460A-C84FE6C2FAAA}"/>
                </a:ext>
              </a:extLst>
            </p:cNvPr>
            <p:cNvCxnSpPr>
              <a:cxnSpLocks noGrp="1" noRot="1" noMove="1" noResize="1" noEditPoints="1" noAdjustHandles="1" noChangeArrowheads="1" noChangeShapeType="1"/>
            </p:cNvCxnSpPr>
            <p:nvPr userDrawn="1"/>
          </p:nvCxnSpPr>
          <p:spPr>
            <a:xfrm>
              <a:off x="22392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2" name="Gerade Verbindung 54">
              <a:extLst>
                <a:ext uri="{FF2B5EF4-FFF2-40B4-BE49-F238E27FC236}">
                  <a16:creationId xmlns:a16="http://schemas.microsoft.com/office/drawing/2014/main" id="{4296087F-3CAC-69AC-C728-2CDD7FE6DF29}"/>
                </a:ext>
              </a:extLst>
            </p:cNvPr>
            <p:cNvCxnSpPr>
              <a:cxnSpLocks noGrp="1" noRot="1" noMove="1" noResize="1" noEditPoints="1" noAdjustHandles="1" noChangeArrowheads="1" noChangeShapeType="1"/>
            </p:cNvCxnSpPr>
            <p:nvPr userDrawn="1"/>
          </p:nvCxnSpPr>
          <p:spPr>
            <a:xfrm>
              <a:off x="24192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3" name="Gerade Verbindung 55">
              <a:extLst>
                <a:ext uri="{FF2B5EF4-FFF2-40B4-BE49-F238E27FC236}">
                  <a16:creationId xmlns:a16="http://schemas.microsoft.com/office/drawing/2014/main" id="{299ABEC8-76B2-7A7B-03B0-F53F4F147A82}"/>
                </a:ext>
              </a:extLst>
            </p:cNvPr>
            <p:cNvCxnSpPr>
              <a:cxnSpLocks noGrp="1" noRot="1" noMove="1" noResize="1" noEditPoints="1" noAdjustHandles="1" noChangeArrowheads="1" noChangeShapeType="1"/>
            </p:cNvCxnSpPr>
            <p:nvPr userDrawn="1"/>
          </p:nvCxnSpPr>
          <p:spPr>
            <a:xfrm>
              <a:off x="24192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4" name="Gerade Verbindung 57">
              <a:extLst>
                <a:ext uri="{FF2B5EF4-FFF2-40B4-BE49-F238E27FC236}">
                  <a16:creationId xmlns:a16="http://schemas.microsoft.com/office/drawing/2014/main" id="{9645ED43-5B62-94C0-9C2C-2D434D02B0F5}"/>
                </a:ext>
              </a:extLst>
            </p:cNvPr>
            <p:cNvCxnSpPr>
              <a:cxnSpLocks noGrp="1" noRot="1" noMove="1" noResize="1" noEditPoints="1" noAdjustHandles="1" noChangeArrowheads="1" noChangeShapeType="1"/>
            </p:cNvCxnSpPr>
            <p:nvPr userDrawn="1"/>
          </p:nvCxnSpPr>
          <p:spPr>
            <a:xfrm>
              <a:off x="3178175"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5" name="Gerade Verbindung 58">
              <a:extLst>
                <a:ext uri="{FF2B5EF4-FFF2-40B4-BE49-F238E27FC236}">
                  <a16:creationId xmlns:a16="http://schemas.microsoft.com/office/drawing/2014/main" id="{C23FEB49-E926-F9C0-B82C-F4C623A24DA6}"/>
                </a:ext>
              </a:extLst>
            </p:cNvPr>
            <p:cNvCxnSpPr>
              <a:cxnSpLocks noGrp="1" noRot="1" noMove="1" noResize="1" noEditPoints="1" noAdjustHandles="1" noChangeArrowheads="1" noChangeShapeType="1"/>
            </p:cNvCxnSpPr>
            <p:nvPr userDrawn="1"/>
          </p:nvCxnSpPr>
          <p:spPr>
            <a:xfrm>
              <a:off x="3178175"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6" name="Gerade Verbindung 60">
              <a:extLst>
                <a:ext uri="{FF2B5EF4-FFF2-40B4-BE49-F238E27FC236}">
                  <a16:creationId xmlns:a16="http://schemas.microsoft.com/office/drawing/2014/main" id="{4AA0817C-31FE-CBF8-77D5-F2593EA4B471}"/>
                </a:ext>
              </a:extLst>
            </p:cNvPr>
            <p:cNvCxnSpPr>
              <a:cxnSpLocks noGrp="1" noRot="1" noMove="1" noResize="1" noEditPoints="1" noAdjustHandles="1" noChangeArrowheads="1" noChangeShapeType="1"/>
            </p:cNvCxnSpPr>
            <p:nvPr userDrawn="1"/>
          </p:nvCxnSpPr>
          <p:spPr>
            <a:xfrm>
              <a:off x="335915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7" name="Gerade Verbindung 61">
              <a:extLst>
                <a:ext uri="{FF2B5EF4-FFF2-40B4-BE49-F238E27FC236}">
                  <a16:creationId xmlns:a16="http://schemas.microsoft.com/office/drawing/2014/main" id="{829514C9-A59E-2DDB-1DF5-0C721C38518F}"/>
                </a:ext>
              </a:extLst>
            </p:cNvPr>
            <p:cNvCxnSpPr>
              <a:cxnSpLocks noGrp="1" noRot="1" noMove="1" noResize="1" noEditPoints="1" noAdjustHandles="1" noChangeArrowheads="1" noChangeShapeType="1"/>
            </p:cNvCxnSpPr>
            <p:nvPr userDrawn="1"/>
          </p:nvCxnSpPr>
          <p:spPr>
            <a:xfrm>
              <a:off x="335915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8" name="Gerade Verbindung 63">
              <a:extLst>
                <a:ext uri="{FF2B5EF4-FFF2-40B4-BE49-F238E27FC236}">
                  <a16:creationId xmlns:a16="http://schemas.microsoft.com/office/drawing/2014/main" id="{1438A3C7-CE26-93CA-5AEA-FE20848A7CF7}"/>
                </a:ext>
              </a:extLst>
            </p:cNvPr>
            <p:cNvCxnSpPr>
              <a:cxnSpLocks noGrp="1" noRot="1" noMove="1" noResize="1" noEditPoints="1" noAdjustHandles="1" noChangeArrowheads="1" noChangeShapeType="1"/>
            </p:cNvCxnSpPr>
            <p:nvPr userDrawn="1"/>
          </p:nvCxnSpPr>
          <p:spPr>
            <a:xfrm>
              <a:off x="41148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9" name="Gerade Verbindung 64">
              <a:extLst>
                <a:ext uri="{FF2B5EF4-FFF2-40B4-BE49-F238E27FC236}">
                  <a16:creationId xmlns:a16="http://schemas.microsoft.com/office/drawing/2014/main" id="{CDBACA5C-03B0-E56F-7347-18BDD60C08FC}"/>
                </a:ext>
              </a:extLst>
            </p:cNvPr>
            <p:cNvCxnSpPr>
              <a:cxnSpLocks noGrp="1" noRot="1" noMove="1" noResize="1" noEditPoints="1" noAdjustHandles="1" noChangeArrowheads="1" noChangeShapeType="1"/>
            </p:cNvCxnSpPr>
            <p:nvPr userDrawn="1"/>
          </p:nvCxnSpPr>
          <p:spPr>
            <a:xfrm>
              <a:off x="41148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0" name="Gerade Verbindung 66">
              <a:extLst>
                <a:ext uri="{FF2B5EF4-FFF2-40B4-BE49-F238E27FC236}">
                  <a16:creationId xmlns:a16="http://schemas.microsoft.com/office/drawing/2014/main" id="{D34D0087-5CD1-40BA-7CEE-752A31994810}"/>
                </a:ext>
              </a:extLst>
            </p:cNvPr>
            <p:cNvCxnSpPr>
              <a:cxnSpLocks noGrp="1" noRot="1" noMove="1" noResize="1" noEditPoints="1" noAdjustHandles="1" noChangeArrowheads="1" noChangeShapeType="1"/>
            </p:cNvCxnSpPr>
            <p:nvPr userDrawn="1"/>
          </p:nvCxnSpPr>
          <p:spPr>
            <a:xfrm>
              <a:off x="4295775"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1" name="Gerade Verbindung 67">
              <a:extLst>
                <a:ext uri="{FF2B5EF4-FFF2-40B4-BE49-F238E27FC236}">
                  <a16:creationId xmlns:a16="http://schemas.microsoft.com/office/drawing/2014/main" id="{7CA338E7-B716-BEEE-9B2A-562F9ED20200}"/>
                </a:ext>
              </a:extLst>
            </p:cNvPr>
            <p:cNvCxnSpPr>
              <a:cxnSpLocks noGrp="1" noRot="1" noMove="1" noResize="1" noEditPoints="1" noAdjustHandles="1" noChangeArrowheads="1" noChangeShapeType="1"/>
            </p:cNvCxnSpPr>
            <p:nvPr userDrawn="1"/>
          </p:nvCxnSpPr>
          <p:spPr>
            <a:xfrm>
              <a:off x="4295775"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2" name="Gerade Verbindung 69">
              <a:extLst>
                <a:ext uri="{FF2B5EF4-FFF2-40B4-BE49-F238E27FC236}">
                  <a16:creationId xmlns:a16="http://schemas.microsoft.com/office/drawing/2014/main" id="{CF9B93F1-1A80-60D1-ABD8-88DB52270857}"/>
                </a:ext>
              </a:extLst>
            </p:cNvPr>
            <p:cNvCxnSpPr>
              <a:cxnSpLocks noGrp="1" noRot="1" noMove="1" noResize="1" noEditPoints="1" noAdjustHandles="1" noChangeArrowheads="1" noChangeShapeType="1"/>
            </p:cNvCxnSpPr>
            <p:nvPr userDrawn="1"/>
          </p:nvCxnSpPr>
          <p:spPr>
            <a:xfrm>
              <a:off x="50546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3" name="Gerade Verbindung 70">
              <a:extLst>
                <a:ext uri="{FF2B5EF4-FFF2-40B4-BE49-F238E27FC236}">
                  <a16:creationId xmlns:a16="http://schemas.microsoft.com/office/drawing/2014/main" id="{C82060A7-7CE1-0AD2-19C2-218DBCF63A49}"/>
                </a:ext>
              </a:extLst>
            </p:cNvPr>
            <p:cNvCxnSpPr>
              <a:cxnSpLocks noGrp="1" noRot="1" noMove="1" noResize="1" noEditPoints="1" noAdjustHandles="1" noChangeArrowheads="1" noChangeShapeType="1"/>
            </p:cNvCxnSpPr>
            <p:nvPr userDrawn="1"/>
          </p:nvCxnSpPr>
          <p:spPr>
            <a:xfrm>
              <a:off x="50546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4" name="Gerade Verbindung 72">
              <a:extLst>
                <a:ext uri="{FF2B5EF4-FFF2-40B4-BE49-F238E27FC236}">
                  <a16:creationId xmlns:a16="http://schemas.microsoft.com/office/drawing/2014/main" id="{95263AE9-2673-A79A-469A-CBC4284D50CA}"/>
                </a:ext>
              </a:extLst>
            </p:cNvPr>
            <p:cNvCxnSpPr>
              <a:cxnSpLocks noGrp="1" noRot="1" noMove="1" noResize="1" noEditPoints="1" noAdjustHandles="1" noChangeArrowheads="1" noChangeShapeType="1"/>
            </p:cNvCxnSpPr>
            <p:nvPr userDrawn="1"/>
          </p:nvCxnSpPr>
          <p:spPr>
            <a:xfrm>
              <a:off x="5235575"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5" name="Gerade Verbindung 73">
              <a:extLst>
                <a:ext uri="{FF2B5EF4-FFF2-40B4-BE49-F238E27FC236}">
                  <a16:creationId xmlns:a16="http://schemas.microsoft.com/office/drawing/2014/main" id="{83520ECC-7EBD-2577-C52F-B95A4C66FC0C}"/>
                </a:ext>
              </a:extLst>
            </p:cNvPr>
            <p:cNvCxnSpPr>
              <a:cxnSpLocks noGrp="1" noRot="1" noMove="1" noResize="1" noEditPoints="1" noAdjustHandles="1" noChangeArrowheads="1" noChangeShapeType="1"/>
            </p:cNvCxnSpPr>
            <p:nvPr userDrawn="1"/>
          </p:nvCxnSpPr>
          <p:spPr>
            <a:xfrm>
              <a:off x="5235575"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6" name="Gerade Verbindung 75">
              <a:extLst>
                <a:ext uri="{FF2B5EF4-FFF2-40B4-BE49-F238E27FC236}">
                  <a16:creationId xmlns:a16="http://schemas.microsoft.com/office/drawing/2014/main" id="{08EF06D9-D3D5-E3C6-9B20-5EE0119F8EC6}"/>
                </a:ext>
              </a:extLst>
            </p:cNvPr>
            <p:cNvCxnSpPr>
              <a:cxnSpLocks noGrp="1" noRot="1" noMove="1" noResize="1" noEditPoints="1" noAdjustHandles="1" noChangeArrowheads="1" noChangeShapeType="1"/>
            </p:cNvCxnSpPr>
            <p:nvPr userDrawn="1"/>
          </p:nvCxnSpPr>
          <p:spPr>
            <a:xfrm>
              <a:off x="59944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7" name="Gerade Verbindung 76">
              <a:extLst>
                <a:ext uri="{FF2B5EF4-FFF2-40B4-BE49-F238E27FC236}">
                  <a16:creationId xmlns:a16="http://schemas.microsoft.com/office/drawing/2014/main" id="{4EDD1C46-8138-BC76-0511-BC74070B10B2}"/>
                </a:ext>
              </a:extLst>
            </p:cNvPr>
            <p:cNvCxnSpPr>
              <a:cxnSpLocks noGrp="1" noRot="1" noMove="1" noResize="1" noEditPoints="1" noAdjustHandles="1" noChangeArrowheads="1" noChangeShapeType="1"/>
            </p:cNvCxnSpPr>
            <p:nvPr userDrawn="1"/>
          </p:nvCxnSpPr>
          <p:spPr>
            <a:xfrm>
              <a:off x="59944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8" name="Gerade Verbindung 78">
              <a:extLst>
                <a:ext uri="{FF2B5EF4-FFF2-40B4-BE49-F238E27FC236}">
                  <a16:creationId xmlns:a16="http://schemas.microsoft.com/office/drawing/2014/main" id="{2D70F060-CCB1-36E7-1B58-FEC4738265D7}"/>
                </a:ext>
              </a:extLst>
            </p:cNvPr>
            <p:cNvCxnSpPr>
              <a:cxnSpLocks noGrp="1" noRot="1" noMove="1" noResize="1" noEditPoints="1" noAdjustHandles="1" noChangeArrowheads="1" noChangeShapeType="1"/>
            </p:cNvCxnSpPr>
            <p:nvPr userDrawn="1"/>
          </p:nvCxnSpPr>
          <p:spPr>
            <a:xfrm>
              <a:off x="6175375"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9" name="Gerade Verbindung 79">
              <a:extLst>
                <a:ext uri="{FF2B5EF4-FFF2-40B4-BE49-F238E27FC236}">
                  <a16:creationId xmlns:a16="http://schemas.microsoft.com/office/drawing/2014/main" id="{235AD282-9371-9140-AC94-6094498F3B1B}"/>
                </a:ext>
              </a:extLst>
            </p:cNvPr>
            <p:cNvCxnSpPr>
              <a:cxnSpLocks noGrp="1" noRot="1" noMove="1" noResize="1" noEditPoints="1" noAdjustHandles="1" noChangeArrowheads="1" noChangeShapeType="1"/>
            </p:cNvCxnSpPr>
            <p:nvPr userDrawn="1"/>
          </p:nvCxnSpPr>
          <p:spPr>
            <a:xfrm>
              <a:off x="6175375"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0" name="Gerade Verbindung 81">
              <a:extLst>
                <a:ext uri="{FF2B5EF4-FFF2-40B4-BE49-F238E27FC236}">
                  <a16:creationId xmlns:a16="http://schemas.microsoft.com/office/drawing/2014/main" id="{13A7EED5-96A5-8766-EC7C-8FBF28734BB5}"/>
                </a:ext>
              </a:extLst>
            </p:cNvPr>
            <p:cNvCxnSpPr>
              <a:cxnSpLocks noGrp="1" noRot="1" noMove="1" noResize="1" noEditPoints="1" noAdjustHandles="1" noChangeArrowheads="1" noChangeShapeType="1"/>
            </p:cNvCxnSpPr>
            <p:nvPr userDrawn="1"/>
          </p:nvCxnSpPr>
          <p:spPr>
            <a:xfrm>
              <a:off x="69342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1" name="Gerade Verbindung 82">
              <a:extLst>
                <a:ext uri="{FF2B5EF4-FFF2-40B4-BE49-F238E27FC236}">
                  <a16:creationId xmlns:a16="http://schemas.microsoft.com/office/drawing/2014/main" id="{997EC570-85A5-85A7-765A-474B64B65209}"/>
                </a:ext>
              </a:extLst>
            </p:cNvPr>
            <p:cNvCxnSpPr>
              <a:cxnSpLocks noGrp="1" noRot="1" noMove="1" noResize="1" noEditPoints="1" noAdjustHandles="1" noChangeArrowheads="1" noChangeShapeType="1"/>
            </p:cNvCxnSpPr>
            <p:nvPr userDrawn="1"/>
          </p:nvCxnSpPr>
          <p:spPr>
            <a:xfrm>
              <a:off x="69342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2" name="Gerade Verbindung 84">
              <a:extLst>
                <a:ext uri="{FF2B5EF4-FFF2-40B4-BE49-F238E27FC236}">
                  <a16:creationId xmlns:a16="http://schemas.microsoft.com/office/drawing/2014/main" id="{675F7B34-6AB2-CFB4-DB64-3623F7EE042E}"/>
                </a:ext>
              </a:extLst>
            </p:cNvPr>
            <p:cNvCxnSpPr>
              <a:cxnSpLocks noGrp="1" noRot="1" noMove="1" noResize="1" noEditPoints="1" noAdjustHandles="1" noChangeArrowheads="1" noChangeShapeType="1"/>
            </p:cNvCxnSpPr>
            <p:nvPr userDrawn="1"/>
          </p:nvCxnSpPr>
          <p:spPr>
            <a:xfrm>
              <a:off x="7114826"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3" name="Gerade Verbindung 85">
              <a:extLst>
                <a:ext uri="{FF2B5EF4-FFF2-40B4-BE49-F238E27FC236}">
                  <a16:creationId xmlns:a16="http://schemas.microsoft.com/office/drawing/2014/main" id="{CA0FB5B7-3E3A-D210-AF62-5E535B4749C9}"/>
                </a:ext>
              </a:extLst>
            </p:cNvPr>
            <p:cNvCxnSpPr>
              <a:cxnSpLocks noGrp="1" noRot="1" noMove="1" noResize="1" noEditPoints="1" noAdjustHandles="1" noChangeArrowheads="1" noChangeShapeType="1"/>
            </p:cNvCxnSpPr>
            <p:nvPr userDrawn="1"/>
          </p:nvCxnSpPr>
          <p:spPr>
            <a:xfrm>
              <a:off x="7114826"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4" name="Gerade Verbindung 87">
              <a:extLst>
                <a:ext uri="{FF2B5EF4-FFF2-40B4-BE49-F238E27FC236}">
                  <a16:creationId xmlns:a16="http://schemas.microsoft.com/office/drawing/2014/main" id="{B4AA9D52-AE39-551E-DDAF-15C1F64F8D24}"/>
                </a:ext>
              </a:extLst>
            </p:cNvPr>
            <p:cNvCxnSpPr>
              <a:cxnSpLocks noGrp="1" noRot="1" noMove="1" noResize="1" noEditPoints="1" noAdjustHandles="1" noChangeArrowheads="1" noChangeShapeType="1"/>
            </p:cNvCxnSpPr>
            <p:nvPr userDrawn="1"/>
          </p:nvCxnSpPr>
          <p:spPr>
            <a:xfrm>
              <a:off x="78740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5" name="Gerade Verbindung 88">
              <a:extLst>
                <a:ext uri="{FF2B5EF4-FFF2-40B4-BE49-F238E27FC236}">
                  <a16:creationId xmlns:a16="http://schemas.microsoft.com/office/drawing/2014/main" id="{1E4C1905-7D95-493F-5B41-A27D52B78E52}"/>
                </a:ext>
              </a:extLst>
            </p:cNvPr>
            <p:cNvCxnSpPr>
              <a:cxnSpLocks noGrp="1" noRot="1" noMove="1" noResize="1" noEditPoints="1" noAdjustHandles="1" noChangeArrowheads="1" noChangeShapeType="1"/>
            </p:cNvCxnSpPr>
            <p:nvPr userDrawn="1"/>
          </p:nvCxnSpPr>
          <p:spPr>
            <a:xfrm>
              <a:off x="78740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6" name="Gerade Verbindung 90">
              <a:extLst>
                <a:ext uri="{FF2B5EF4-FFF2-40B4-BE49-F238E27FC236}">
                  <a16:creationId xmlns:a16="http://schemas.microsoft.com/office/drawing/2014/main" id="{9C4279D2-086C-114B-3B7D-6243524924EF}"/>
                </a:ext>
              </a:extLst>
            </p:cNvPr>
            <p:cNvCxnSpPr>
              <a:cxnSpLocks noGrp="1" noRot="1" noMove="1" noResize="1" noEditPoints="1" noAdjustHandles="1" noChangeArrowheads="1" noChangeShapeType="1"/>
            </p:cNvCxnSpPr>
            <p:nvPr userDrawn="1"/>
          </p:nvCxnSpPr>
          <p:spPr>
            <a:xfrm>
              <a:off x="8054975"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7" name="Gerade Verbindung 91">
              <a:extLst>
                <a:ext uri="{FF2B5EF4-FFF2-40B4-BE49-F238E27FC236}">
                  <a16:creationId xmlns:a16="http://schemas.microsoft.com/office/drawing/2014/main" id="{5A9B2176-24CC-1566-B505-5273B1D5655F}"/>
                </a:ext>
              </a:extLst>
            </p:cNvPr>
            <p:cNvCxnSpPr>
              <a:cxnSpLocks noGrp="1" noRot="1" noMove="1" noResize="1" noEditPoints="1" noAdjustHandles="1" noChangeArrowheads="1" noChangeShapeType="1"/>
            </p:cNvCxnSpPr>
            <p:nvPr userDrawn="1"/>
          </p:nvCxnSpPr>
          <p:spPr>
            <a:xfrm>
              <a:off x="8054975"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8" name="Gerade Verbindung 93">
              <a:extLst>
                <a:ext uri="{FF2B5EF4-FFF2-40B4-BE49-F238E27FC236}">
                  <a16:creationId xmlns:a16="http://schemas.microsoft.com/office/drawing/2014/main" id="{BED5D8F1-1043-3AA4-D3D5-8A49C291ABC2}"/>
                </a:ext>
              </a:extLst>
            </p:cNvPr>
            <p:cNvCxnSpPr>
              <a:cxnSpLocks noGrp="1" noRot="1" noMove="1" noResize="1" noEditPoints="1" noAdjustHandles="1" noChangeArrowheads="1" noChangeShapeType="1"/>
            </p:cNvCxnSpPr>
            <p:nvPr userDrawn="1"/>
          </p:nvCxnSpPr>
          <p:spPr>
            <a:xfrm>
              <a:off x="88138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9" name="Gerade Verbindung 94">
              <a:extLst>
                <a:ext uri="{FF2B5EF4-FFF2-40B4-BE49-F238E27FC236}">
                  <a16:creationId xmlns:a16="http://schemas.microsoft.com/office/drawing/2014/main" id="{94424042-6E65-4087-8B90-3E88519A6C38}"/>
                </a:ext>
              </a:extLst>
            </p:cNvPr>
            <p:cNvCxnSpPr>
              <a:cxnSpLocks noGrp="1" noRot="1" noMove="1" noResize="1" noEditPoints="1" noAdjustHandles="1" noChangeArrowheads="1" noChangeShapeType="1"/>
            </p:cNvCxnSpPr>
            <p:nvPr userDrawn="1"/>
          </p:nvCxnSpPr>
          <p:spPr>
            <a:xfrm>
              <a:off x="88138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0" name="Gerade Verbindung 96">
              <a:extLst>
                <a:ext uri="{FF2B5EF4-FFF2-40B4-BE49-F238E27FC236}">
                  <a16:creationId xmlns:a16="http://schemas.microsoft.com/office/drawing/2014/main" id="{32D29F49-7B08-4B17-AF51-CB05F45661D9}"/>
                </a:ext>
              </a:extLst>
            </p:cNvPr>
            <p:cNvCxnSpPr>
              <a:cxnSpLocks noGrp="1" noRot="1" noMove="1" noResize="1" noEditPoints="1" noAdjustHandles="1" noChangeArrowheads="1" noChangeShapeType="1"/>
            </p:cNvCxnSpPr>
            <p:nvPr userDrawn="1"/>
          </p:nvCxnSpPr>
          <p:spPr>
            <a:xfrm>
              <a:off x="8994775"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1" name="Gerade Verbindung 97">
              <a:extLst>
                <a:ext uri="{FF2B5EF4-FFF2-40B4-BE49-F238E27FC236}">
                  <a16:creationId xmlns:a16="http://schemas.microsoft.com/office/drawing/2014/main" id="{24663E9A-3F4B-7CEA-EC97-F416FDAB73AB}"/>
                </a:ext>
              </a:extLst>
            </p:cNvPr>
            <p:cNvCxnSpPr>
              <a:cxnSpLocks noGrp="1" noRot="1" noMove="1" noResize="1" noEditPoints="1" noAdjustHandles="1" noChangeArrowheads="1" noChangeShapeType="1"/>
            </p:cNvCxnSpPr>
            <p:nvPr userDrawn="1"/>
          </p:nvCxnSpPr>
          <p:spPr>
            <a:xfrm>
              <a:off x="8994775"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2" name="Gerade Verbindung 99">
              <a:extLst>
                <a:ext uri="{FF2B5EF4-FFF2-40B4-BE49-F238E27FC236}">
                  <a16:creationId xmlns:a16="http://schemas.microsoft.com/office/drawing/2014/main" id="{DF26C303-20AE-D476-412E-3E9538999052}"/>
                </a:ext>
              </a:extLst>
            </p:cNvPr>
            <p:cNvCxnSpPr>
              <a:cxnSpLocks noGrp="1" noRot="1" noMove="1" noResize="1" noEditPoints="1" noAdjustHandles="1" noChangeArrowheads="1" noChangeShapeType="1"/>
            </p:cNvCxnSpPr>
            <p:nvPr userDrawn="1"/>
          </p:nvCxnSpPr>
          <p:spPr>
            <a:xfrm>
              <a:off x="9751003"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3" name="Gerade Verbindung 100">
              <a:extLst>
                <a:ext uri="{FF2B5EF4-FFF2-40B4-BE49-F238E27FC236}">
                  <a16:creationId xmlns:a16="http://schemas.microsoft.com/office/drawing/2014/main" id="{6DA3D56E-81E9-0301-D9E1-D3529C443F23}"/>
                </a:ext>
              </a:extLst>
            </p:cNvPr>
            <p:cNvCxnSpPr>
              <a:cxnSpLocks noGrp="1" noRot="1" noMove="1" noResize="1" noEditPoints="1" noAdjustHandles="1" noChangeArrowheads="1" noChangeShapeType="1"/>
            </p:cNvCxnSpPr>
            <p:nvPr userDrawn="1"/>
          </p:nvCxnSpPr>
          <p:spPr>
            <a:xfrm>
              <a:off x="9751003"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4" name="Gerade Verbindung 102">
              <a:extLst>
                <a:ext uri="{FF2B5EF4-FFF2-40B4-BE49-F238E27FC236}">
                  <a16:creationId xmlns:a16="http://schemas.microsoft.com/office/drawing/2014/main" id="{C8AEBA08-0CF0-ECAE-1209-9F34FA465061}"/>
                </a:ext>
              </a:extLst>
            </p:cNvPr>
            <p:cNvCxnSpPr>
              <a:cxnSpLocks noGrp="1" noRot="1" noMove="1" noResize="1" noEditPoints="1" noAdjustHandles="1" noChangeArrowheads="1" noChangeShapeType="1"/>
            </p:cNvCxnSpPr>
            <p:nvPr userDrawn="1"/>
          </p:nvCxnSpPr>
          <p:spPr>
            <a:xfrm>
              <a:off x="9928225"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5" name="Gerade Verbindung 103">
              <a:extLst>
                <a:ext uri="{FF2B5EF4-FFF2-40B4-BE49-F238E27FC236}">
                  <a16:creationId xmlns:a16="http://schemas.microsoft.com/office/drawing/2014/main" id="{ECB8C81E-FC12-55AF-7E3B-D66E2E793FBC}"/>
                </a:ext>
              </a:extLst>
            </p:cNvPr>
            <p:cNvCxnSpPr>
              <a:cxnSpLocks noGrp="1" noRot="1" noMove="1" noResize="1" noEditPoints="1" noAdjustHandles="1" noChangeArrowheads="1" noChangeShapeType="1"/>
            </p:cNvCxnSpPr>
            <p:nvPr userDrawn="1"/>
          </p:nvCxnSpPr>
          <p:spPr>
            <a:xfrm>
              <a:off x="9928225"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6" name="Gerade Verbindung 105">
              <a:extLst>
                <a:ext uri="{FF2B5EF4-FFF2-40B4-BE49-F238E27FC236}">
                  <a16:creationId xmlns:a16="http://schemas.microsoft.com/office/drawing/2014/main" id="{A0C048A6-04F6-2317-799E-34AE6F40E52D}"/>
                </a:ext>
              </a:extLst>
            </p:cNvPr>
            <p:cNvCxnSpPr>
              <a:cxnSpLocks noGrp="1" noRot="1" noMove="1" noResize="1" noEditPoints="1" noAdjustHandles="1" noChangeArrowheads="1" noChangeShapeType="1"/>
            </p:cNvCxnSpPr>
            <p:nvPr userDrawn="1"/>
          </p:nvCxnSpPr>
          <p:spPr>
            <a:xfrm>
              <a:off x="10690225"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7" name="Gerade Verbindung 106">
              <a:extLst>
                <a:ext uri="{FF2B5EF4-FFF2-40B4-BE49-F238E27FC236}">
                  <a16:creationId xmlns:a16="http://schemas.microsoft.com/office/drawing/2014/main" id="{78E3C1F2-E77B-9601-8587-72F44E15B6A7}"/>
                </a:ext>
              </a:extLst>
            </p:cNvPr>
            <p:cNvCxnSpPr>
              <a:cxnSpLocks noGrp="1" noRot="1" noMove="1" noResize="1" noEditPoints="1" noAdjustHandles="1" noChangeArrowheads="1" noChangeShapeType="1"/>
            </p:cNvCxnSpPr>
            <p:nvPr userDrawn="1"/>
          </p:nvCxnSpPr>
          <p:spPr>
            <a:xfrm>
              <a:off x="10690225"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8" name="Gerade Verbindung 108">
              <a:extLst>
                <a:ext uri="{FF2B5EF4-FFF2-40B4-BE49-F238E27FC236}">
                  <a16:creationId xmlns:a16="http://schemas.microsoft.com/office/drawing/2014/main" id="{19BDDE33-7E01-9ADC-5511-1A673DC2F63F}"/>
                </a:ext>
              </a:extLst>
            </p:cNvPr>
            <p:cNvCxnSpPr>
              <a:cxnSpLocks noGrp="1" noRot="1" noMove="1" noResize="1" noEditPoints="1" noAdjustHandles="1" noChangeArrowheads="1" noChangeShapeType="1"/>
            </p:cNvCxnSpPr>
            <p:nvPr userDrawn="1"/>
          </p:nvCxnSpPr>
          <p:spPr>
            <a:xfrm>
              <a:off x="10868025"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9" name="Gerade Verbindung 109">
              <a:extLst>
                <a:ext uri="{FF2B5EF4-FFF2-40B4-BE49-F238E27FC236}">
                  <a16:creationId xmlns:a16="http://schemas.microsoft.com/office/drawing/2014/main" id="{3F447BCC-6067-2164-239B-0E7399A23523}"/>
                </a:ext>
              </a:extLst>
            </p:cNvPr>
            <p:cNvCxnSpPr>
              <a:cxnSpLocks noGrp="1" noRot="1" noMove="1" noResize="1" noEditPoints="1" noAdjustHandles="1" noChangeArrowheads="1" noChangeShapeType="1"/>
            </p:cNvCxnSpPr>
            <p:nvPr userDrawn="1"/>
          </p:nvCxnSpPr>
          <p:spPr>
            <a:xfrm>
              <a:off x="10868025"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0" name="Gerade Verbindung 111">
              <a:extLst>
                <a:ext uri="{FF2B5EF4-FFF2-40B4-BE49-F238E27FC236}">
                  <a16:creationId xmlns:a16="http://schemas.microsoft.com/office/drawing/2014/main" id="{E77D367C-CDFD-3168-4BFB-353B9BA3B225}"/>
                </a:ext>
              </a:extLst>
            </p:cNvPr>
            <p:cNvCxnSpPr>
              <a:cxnSpLocks noGrp="1" noRot="1" noMove="1" noResize="1" noEditPoints="1" noAdjustHandles="1" noChangeArrowheads="1" noChangeShapeType="1"/>
            </p:cNvCxnSpPr>
            <p:nvPr userDrawn="1"/>
          </p:nvCxnSpPr>
          <p:spPr>
            <a:xfrm>
              <a:off x="11628438"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1" name="Gerade Verbindung 112">
              <a:extLst>
                <a:ext uri="{FF2B5EF4-FFF2-40B4-BE49-F238E27FC236}">
                  <a16:creationId xmlns:a16="http://schemas.microsoft.com/office/drawing/2014/main" id="{E60B056A-2CBA-CC45-EBFA-E7AD01072A1B}"/>
                </a:ext>
              </a:extLst>
            </p:cNvPr>
            <p:cNvCxnSpPr>
              <a:cxnSpLocks noGrp="1" noRot="1" noMove="1" noResize="1" noEditPoints="1" noAdjustHandles="1" noChangeArrowheads="1" noChangeShapeType="1"/>
            </p:cNvCxnSpPr>
            <p:nvPr userDrawn="1"/>
          </p:nvCxnSpPr>
          <p:spPr>
            <a:xfrm>
              <a:off x="11628438"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2" name="Gerade Verbindung 114">
              <a:extLst>
                <a:ext uri="{FF2B5EF4-FFF2-40B4-BE49-F238E27FC236}">
                  <a16:creationId xmlns:a16="http://schemas.microsoft.com/office/drawing/2014/main" id="{411BE6FE-62FC-3B7D-B586-0C29E53B6B87}"/>
                </a:ext>
              </a:extLst>
            </p:cNvPr>
            <p:cNvCxnSpPr>
              <a:cxnSpLocks noGrp="1" noRot="1" noMove="1" noResize="1" noEditPoints="1" noAdjustHandles="1" noChangeArrowheads="1" noChangeShapeType="1"/>
            </p:cNvCxnSpPr>
            <p:nvPr userDrawn="1"/>
          </p:nvCxnSpPr>
          <p:spPr>
            <a:xfrm rot="5400000">
              <a:off x="-360000" y="151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3" name="Gerade Verbindung 116">
              <a:extLst>
                <a:ext uri="{FF2B5EF4-FFF2-40B4-BE49-F238E27FC236}">
                  <a16:creationId xmlns:a16="http://schemas.microsoft.com/office/drawing/2014/main" id="{B320C748-741C-EF7C-2334-036A77D3D9E7}"/>
                </a:ext>
              </a:extLst>
            </p:cNvPr>
            <p:cNvCxnSpPr>
              <a:cxnSpLocks noGrp="1" noRot="1" noMove="1" noResize="1" noEditPoints="1" noAdjustHandles="1" noChangeArrowheads="1" noChangeShapeType="1"/>
            </p:cNvCxnSpPr>
            <p:nvPr userDrawn="1"/>
          </p:nvCxnSpPr>
          <p:spPr>
            <a:xfrm rot="5400000">
              <a:off x="-360000" y="6084838"/>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4" name="Gerade Verbindung 117">
              <a:extLst>
                <a:ext uri="{FF2B5EF4-FFF2-40B4-BE49-F238E27FC236}">
                  <a16:creationId xmlns:a16="http://schemas.microsoft.com/office/drawing/2014/main" id="{CA7B3E6B-E19E-6DEA-6F90-07DEB9CB872C}"/>
                </a:ext>
              </a:extLst>
            </p:cNvPr>
            <p:cNvCxnSpPr>
              <a:cxnSpLocks noGrp="1" noRot="1" noMove="1" noResize="1" noEditPoints="1" noAdjustHandles="1" noChangeArrowheads="1" noChangeShapeType="1"/>
            </p:cNvCxnSpPr>
            <p:nvPr userDrawn="1"/>
          </p:nvCxnSpPr>
          <p:spPr>
            <a:xfrm rot="5400000">
              <a:off x="12423600" y="151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5" name="Gerade Verbindung 118">
              <a:extLst>
                <a:ext uri="{FF2B5EF4-FFF2-40B4-BE49-F238E27FC236}">
                  <a16:creationId xmlns:a16="http://schemas.microsoft.com/office/drawing/2014/main" id="{483B1FF4-C0BE-39DA-9885-3947A5789604}"/>
                </a:ext>
              </a:extLst>
            </p:cNvPr>
            <p:cNvCxnSpPr>
              <a:cxnSpLocks noGrp="1" noRot="1" noMove="1" noResize="1" noEditPoints="1" noAdjustHandles="1" noChangeArrowheads="1" noChangeShapeType="1"/>
            </p:cNvCxnSpPr>
            <p:nvPr userDrawn="1"/>
          </p:nvCxnSpPr>
          <p:spPr>
            <a:xfrm rot="5400000">
              <a:off x="12423600" y="6084838"/>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14" name="Content"/>
          <p:cNvSpPr>
            <a:spLocks noGrp="1"/>
          </p:cNvSpPr>
          <p:nvPr>
            <p:ph type="body" sz="quarter" idx="10" hasCustomPrompt="1"/>
          </p:nvPr>
        </p:nvSpPr>
        <p:spPr>
          <a:xfrm>
            <a:off x="540200" y="1623600"/>
            <a:ext cx="4514400" cy="2520000"/>
          </a:xfrm>
        </p:spPr>
        <p:txBody>
          <a:bodyPr/>
          <a:lstStyle>
            <a:lvl1pPr>
              <a:lnSpc>
                <a:spcPct val="100000"/>
              </a:lnSpc>
              <a:defRPr sz="2800" b="0" i="0" baseline="0">
                <a:solidFill>
                  <a:schemeClr val="tx2"/>
                </a:solidFill>
                <a:latin typeface="Calibri" panose="020F0502020204030204" pitchFamily="34" charset="0"/>
              </a:defRPr>
            </a:lvl1pPr>
            <a:lvl2pPr>
              <a:lnSpc>
                <a:spcPct val="100000"/>
              </a:lnSpc>
              <a:spcBef>
                <a:spcPts val="1200"/>
              </a:spcBef>
              <a:defRPr sz="1600"/>
            </a:lvl2pPr>
            <a:lvl3pPr>
              <a:buClr>
                <a:schemeClr val="tx2"/>
              </a:buClr>
              <a:defRPr/>
            </a:lvl3pPr>
            <a:lvl4pPr>
              <a:buClr>
                <a:schemeClr val="tx2"/>
              </a:buClr>
              <a:defRPr/>
            </a:lvl4pPr>
            <a:lvl5pPr>
              <a:buClr>
                <a:schemeClr val="tx2"/>
              </a:buClr>
              <a:defRPr/>
            </a:lvl5pPr>
            <a:lvl6pPr>
              <a:buClr>
                <a:schemeClr val="tx2"/>
              </a:buClr>
              <a:defRPr/>
            </a:lvl6pPr>
            <a:lvl7pPr>
              <a:buClr>
                <a:schemeClr val="tx2"/>
              </a:buClr>
              <a:defRPr/>
            </a:lvl7pPr>
            <a:lvl8pPr>
              <a:buClr>
                <a:schemeClr val="tx2"/>
              </a:buClr>
              <a:defRPr/>
            </a:lvl8pPr>
          </a:lstStyle>
          <a:p>
            <a:pPr lvl="0"/>
            <a:r>
              <a:rPr lang="en-US" noProof="0" dirty="0"/>
              <a:t>Quote/Statement SH-Bree-Headline 28 pt</a:t>
            </a:r>
          </a:p>
          <a:p>
            <a:pPr lvl="1"/>
            <a:r>
              <a:rPr lang="en-US" noProof="0" dirty="0" err="1"/>
              <a:t>Subheadline</a:t>
            </a:r>
            <a:r>
              <a:rPr lang="en-US" noProof="0" dirty="0"/>
              <a:t> Calibri 16 pt</a:t>
            </a:r>
          </a:p>
        </p:txBody>
      </p:sp>
      <p:sp>
        <p:nvSpPr>
          <p:cNvPr id="100" name="Footnote">
            <a:extLst>
              <a:ext uri="{FF2B5EF4-FFF2-40B4-BE49-F238E27FC236}">
                <a16:creationId xmlns:a16="http://schemas.microsoft.com/office/drawing/2014/main" id="{6797901A-74D0-49F5-B69A-D3AF7774E11F}"/>
              </a:ext>
              <a:ext uri="{C183D7F6-B498-43B3-948B-1728B52AA6E4}">
                <adec:decorative xmlns:adec="http://schemas.microsoft.com/office/drawing/2017/decorative" val="1"/>
              </a:ext>
            </a:extLst>
          </p:cNvPr>
          <p:cNvSpPr>
            <a:spLocks noGrp="1"/>
          </p:cNvSpPr>
          <p:nvPr>
            <p:ph type="body" sz="quarter" idx="15" hasCustomPrompt="1"/>
          </p:nvPr>
        </p:nvSpPr>
        <p:spPr>
          <a:xfrm>
            <a:off x="540000" y="6297348"/>
            <a:ext cx="4510800" cy="360000"/>
          </a:xfrm>
        </p:spPr>
        <p:txBody>
          <a:bodyPr anchor="b" anchorCtr="0">
            <a:noAutofit/>
          </a:bodyPr>
          <a:lstStyle>
            <a:lvl1pPr>
              <a:lnSpc>
                <a:spcPct val="100000"/>
              </a:lnSpc>
              <a:defRPr sz="1000" b="0"/>
            </a:lvl1pPr>
          </a:lstStyle>
          <a:p>
            <a:r>
              <a:rPr lang="en-US"/>
              <a:t>Click to add footnote</a:t>
            </a:r>
            <a:br>
              <a:rPr lang="en-US"/>
            </a:br>
            <a:r>
              <a:rPr lang="en-US"/>
              <a:t>second line</a:t>
            </a:r>
          </a:p>
        </p:txBody>
      </p:sp>
      <p:sp>
        <p:nvSpPr>
          <p:cNvPr id="4" name="Picture placeholder" descr="Thematic image or video">
            <a:extLst>
              <a:ext uri="{FF2B5EF4-FFF2-40B4-BE49-F238E27FC236}">
                <a16:creationId xmlns:a16="http://schemas.microsoft.com/office/drawing/2014/main" id="{FD7EF9C4-4D42-33E4-A9F1-B3661EF4422D}"/>
              </a:ext>
            </a:extLst>
          </p:cNvPr>
          <p:cNvSpPr>
            <a:spLocks noGrp="1"/>
          </p:cNvSpPr>
          <p:nvPr>
            <p:ph type="pic" sz="quarter" idx="18" hasCustomPrompt="1"/>
          </p:nvPr>
        </p:nvSpPr>
        <p:spPr>
          <a:xfrm>
            <a:off x="6175375" y="0"/>
            <a:ext cx="5994400" cy="6858000"/>
          </a:xfrm>
          <a:noFill/>
        </p:spPr>
        <p:txBody>
          <a:bodyPr lIns="180000" tIns="180000" rIns="180000" bIns="180000"/>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b="1"/>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Insert picture or video</a:t>
            </a:r>
            <a:r>
              <a:rPr lang="en-US" noProof="0"/>
              <a:t>.</a:t>
            </a:r>
          </a:p>
        </p:txBody>
      </p:sp>
      <p:sp>
        <p:nvSpPr>
          <p:cNvPr id="9" name="Author">
            <a:extLst>
              <a:ext uri="{FF2B5EF4-FFF2-40B4-BE49-F238E27FC236}">
                <a16:creationId xmlns:a16="http://schemas.microsoft.com/office/drawing/2014/main" id="{496D49F3-DDF0-C00B-3E56-D8BAA78F8A80}"/>
              </a:ext>
              <a:ext uri="{C183D7F6-B498-43B3-948B-1728B52AA6E4}">
                <adec:decorative xmlns:adec="http://schemas.microsoft.com/office/drawing/2017/decorative" val="1"/>
              </a:ext>
            </a:extLst>
          </p:cNvPr>
          <p:cNvSpPr>
            <a:spLocks noGrp="1"/>
          </p:cNvSpPr>
          <p:nvPr>
            <p:ph type="ftr" sz="quarter" idx="20"/>
          </p:nvPr>
        </p:nvSpPr>
        <p:spPr/>
        <p:txBody>
          <a:bodyPr/>
          <a:lstStyle>
            <a:lvl1pPr>
              <a:defRPr>
                <a:solidFill>
                  <a:schemeClr val="tx1"/>
                </a:solidFill>
              </a:defRPr>
            </a:lvl1pPr>
          </a:lstStyle>
          <a:p>
            <a:r>
              <a:rPr lang="en-US"/>
              <a:t>Author | Department</a:t>
            </a:r>
          </a:p>
        </p:txBody>
      </p:sp>
      <p:sp>
        <p:nvSpPr>
          <p:cNvPr id="10" name="Slide Number">
            <a:extLst>
              <a:ext uri="{FF2B5EF4-FFF2-40B4-BE49-F238E27FC236}">
                <a16:creationId xmlns:a16="http://schemas.microsoft.com/office/drawing/2014/main" id="{FFB4A737-B452-01D4-93C2-9894B0B65C6F}"/>
              </a:ext>
              <a:ext uri="{C183D7F6-B498-43B3-948B-1728B52AA6E4}">
                <adec:decorative xmlns:adec="http://schemas.microsoft.com/office/drawing/2017/decorative" val="1"/>
              </a:ext>
            </a:extLst>
          </p:cNvPr>
          <p:cNvSpPr>
            <a:spLocks noGrp="1"/>
          </p:cNvSpPr>
          <p:nvPr>
            <p:ph type="sldNum" sz="quarter" idx="21"/>
          </p:nvPr>
        </p:nvSpPr>
        <p:spPr/>
        <p:txBody>
          <a:bodyPr/>
          <a:lstStyle>
            <a:lvl1pPr>
              <a:defRPr>
                <a:solidFill>
                  <a:schemeClr val="tx1"/>
                </a:solidFill>
              </a:defRPr>
            </a:lvl1pPr>
          </a:lstStyle>
          <a:p>
            <a:fld id="{42B424FB-C8CA-40D0-9E9F-83B6197CB6E7}" type="slidenum">
              <a:rPr lang="en-US" smtClean="0"/>
              <a:pPr/>
              <a:t>‹#›</a:t>
            </a:fld>
            <a:endParaRPr lang="en-US"/>
          </a:p>
        </p:txBody>
      </p:sp>
      <p:sp>
        <p:nvSpPr>
          <p:cNvPr id="8" name="Restricted (Image slides)">
            <a:extLst>
              <a:ext uri="{FF2B5EF4-FFF2-40B4-BE49-F238E27FC236}">
                <a16:creationId xmlns:a16="http://schemas.microsoft.com/office/drawing/2014/main" id="{42FD2150-5DF8-D12E-7F9F-83DD014A0E91}"/>
              </a:ext>
              <a:ext uri="{C183D7F6-B498-43B3-948B-1728B52AA6E4}">
                <adec:decorative xmlns:adec="http://schemas.microsoft.com/office/drawing/2017/decorative" val="1"/>
              </a:ext>
            </a:extLst>
          </p:cNvPr>
          <p:cNvSpPr>
            <a:spLocks noGrp="1"/>
          </p:cNvSpPr>
          <p:nvPr>
            <p:ph type="dt" sz="half" idx="19"/>
          </p:nvPr>
        </p:nvSpPr>
        <p:spPr/>
        <p:txBody>
          <a:bodyPr/>
          <a:lstStyle>
            <a:lvl1pPr>
              <a:defRPr>
                <a:solidFill>
                  <a:schemeClr val="tx1"/>
                </a:solidFill>
              </a:defRPr>
            </a:lvl1pPr>
          </a:lstStyle>
          <a:p>
            <a:r>
              <a:rPr lang="en-US"/>
              <a:t>Restricted © Siemens Healthineers</a:t>
            </a:r>
          </a:p>
        </p:txBody>
      </p:sp>
    </p:spTree>
    <p:extLst>
      <p:ext uri="{BB962C8B-B14F-4D97-AF65-F5344CB8AC3E}">
        <p14:creationId xmlns:p14="http://schemas.microsoft.com/office/powerpoint/2010/main" val="858144891"/>
      </p:ext>
    </p:extLst>
  </p:cSld>
  <p:clrMapOvr>
    <a:overrideClrMapping bg1="dk1" tx1="lt1" bg2="dk2" tx2="lt2" accent1="accent1" accent2="accent2" accent3="accent3" accent4="accent4" accent5="accent5" accent6="accent6" hlink="hlink" folHlink="folHlink"/>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Quote A - light image White">
    <p:spTree>
      <p:nvGrpSpPr>
        <p:cNvPr id="1" name=""/>
        <p:cNvGrpSpPr/>
        <p:nvPr/>
      </p:nvGrpSpPr>
      <p:grpSpPr>
        <a:xfrm>
          <a:off x="0" y="0"/>
          <a:ext cx="0" cy="0"/>
          <a:chOff x="0" y="0"/>
          <a:chExt cx="0" cy="0"/>
        </a:xfrm>
      </p:grpSpPr>
      <p:grpSp>
        <p:nvGrpSpPr>
          <p:cNvPr id="12" name="Marker">
            <a:extLst>
              <a:ext uri="{FF2B5EF4-FFF2-40B4-BE49-F238E27FC236}">
                <a16:creationId xmlns:a16="http://schemas.microsoft.com/office/drawing/2014/main" id="{7F2E1151-2589-9305-3DF8-A2C44D99A5E4}"/>
              </a:ext>
              <a:ext uri="{C183D7F6-B498-43B3-948B-1728B52AA6E4}">
                <adec:decorative xmlns:adec="http://schemas.microsoft.com/office/drawing/2017/decorative" val="1"/>
              </a:ext>
            </a:extLst>
          </p:cNvPr>
          <p:cNvGrpSpPr>
            <a:grpSpLocks noGrp="1" noUngrp="1" noRot="1" noMove="1" noResize="1"/>
          </p:cNvGrpSpPr>
          <p:nvPr userDrawn="1"/>
        </p:nvGrpSpPr>
        <p:grpSpPr>
          <a:xfrm>
            <a:off x="-468000" y="-360000"/>
            <a:ext cx="12999600" cy="7578000"/>
            <a:chOff x="-468000" y="-360000"/>
            <a:chExt cx="12999600" cy="7578000"/>
          </a:xfrm>
        </p:grpSpPr>
        <p:cxnSp>
          <p:nvCxnSpPr>
            <p:cNvPr id="13" name="Gerade Verbindung 40">
              <a:extLst>
                <a:ext uri="{FF2B5EF4-FFF2-40B4-BE49-F238E27FC236}">
                  <a16:creationId xmlns:a16="http://schemas.microsoft.com/office/drawing/2014/main" id="{9FF27562-280E-2ABF-87EA-592C1BDA40CA}"/>
                </a:ext>
              </a:extLst>
            </p:cNvPr>
            <p:cNvCxnSpPr>
              <a:cxnSpLocks noGrp="1" noRot="1" noMove="1" noResize="1" noEditPoints="1" noAdjustHandles="1" noChangeArrowheads="1" noChangeShapeType="1"/>
            </p:cNvCxnSpPr>
            <p:nvPr userDrawn="1"/>
          </p:nvCxnSpPr>
          <p:spPr>
            <a:xfrm>
              <a:off x="5400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5" name="Gerade Verbindung 42">
              <a:extLst>
                <a:ext uri="{FF2B5EF4-FFF2-40B4-BE49-F238E27FC236}">
                  <a16:creationId xmlns:a16="http://schemas.microsoft.com/office/drawing/2014/main" id="{03C7C2CD-2591-B8E5-2190-5C53FD7973AC}"/>
                </a:ext>
              </a:extLst>
            </p:cNvPr>
            <p:cNvCxnSpPr>
              <a:cxnSpLocks noGrp="1" noRot="1" noMove="1" noResize="1" noEditPoints="1" noAdjustHandles="1" noChangeArrowheads="1" noChangeShapeType="1"/>
            </p:cNvCxnSpPr>
            <p:nvPr userDrawn="1"/>
          </p:nvCxnSpPr>
          <p:spPr>
            <a:xfrm>
              <a:off x="5400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6" name="Gerade Verbindung 45">
              <a:extLst>
                <a:ext uri="{FF2B5EF4-FFF2-40B4-BE49-F238E27FC236}">
                  <a16:creationId xmlns:a16="http://schemas.microsoft.com/office/drawing/2014/main" id="{58DAE4AF-1670-8339-5316-0DF2D9553D9A}"/>
                </a:ext>
              </a:extLst>
            </p:cNvPr>
            <p:cNvCxnSpPr>
              <a:cxnSpLocks noGrp="1" noRot="1" noMove="1" noResize="1" noEditPoints="1" noAdjustHandles="1" noChangeArrowheads="1" noChangeShapeType="1"/>
            </p:cNvCxnSpPr>
            <p:nvPr userDrawn="1"/>
          </p:nvCxnSpPr>
          <p:spPr>
            <a:xfrm>
              <a:off x="12996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7" name="Gerade Verbindung 46">
              <a:extLst>
                <a:ext uri="{FF2B5EF4-FFF2-40B4-BE49-F238E27FC236}">
                  <a16:creationId xmlns:a16="http://schemas.microsoft.com/office/drawing/2014/main" id="{CC554963-3897-FA8B-AF4E-E1A043290D54}"/>
                </a:ext>
              </a:extLst>
            </p:cNvPr>
            <p:cNvCxnSpPr>
              <a:cxnSpLocks noGrp="1" noRot="1" noMove="1" noResize="1" noEditPoints="1" noAdjustHandles="1" noChangeArrowheads="1" noChangeShapeType="1"/>
            </p:cNvCxnSpPr>
            <p:nvPr userDrawn="1"/>
          </p:nvCxnSpPr>
          <p:spPr>
            <a:xfrm>
              <a:off x="12996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8" name="Gerade Verbindung 48">
              <a:extLst>
                <a:ext uri="{FF2B5EF4-FFF2-40B4-BE49-F238E27FC236}">
                  <a16:creationId xmlns:a16="http://schemas.microsoft.com/office/drawing/2014/main" id="{AA270016-5CBE-61A2-FBFC-299CD0414125}"/>
                </a:ext>
              </a:extLst>
            </p:cNvPr>
            <p:cNvCxnSpPr>
              <a:cxnSpLocks noGrp="1" noRot="1" noMove="1" noResize="1" noEditPoints="1" noAdjustHandles="1" noChangeArrowheads="1" noChangeShapeType="1"/>
            </p:cNvCxnSpPr>
            <p:nvPr userDrawn="1"/>
          </p:nvCxnSpPr>
          <p:spPr>
            <a:xfrm>
              <a:off x="14796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 name="Gerade Verbindung 49">
              <a:extLst>
                <a:ext uri="{FF2B5EF4-FFF2-40B4-BE49-F238E27FC236}">
                  <a16:creationId xmlns:a16="http://schemas.microsoft.com/office/drawing/2014/main" id="{D10793A1-EB0E-959F-30E8-80FEE3001055}"/>
                </a:ext>
              </a:extLst>
            </p:cNvPr>
            <p:cNvCxnSpPr>
              <a:cxnSpLocks noGrp="1" noRot="1" noMove="1" noResize="1" noEditPoints="1" noAdjustHandles="1" noChangeArrowheads="1" noChangeShapeType="1"/>
            </p:cNvCxnSpPr>
            <p:nvPr userDrawn="1"/>
          </p:nvCxnSpPr>
          <p:spPr>
            <a:xfrm>
              <a:off x="14796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0" name="Gerade Verbindung 51">
              <a:extLst>
                <a:ext uri="{FF2B5EF4-FFF2-40B4-BE49-F238E27FC236}">
                  <a16:creationId xmlns:a16="http://schemas.microsoft.com/office/drawing/2014/main" id="{B3187F60-F818-F83E-C297-6635F9AACF0A}"/>
                </a:ext>
              </a:extLst>
            </p:cNvPr>
            <p:cNvCxnSpPr>
              <a:cxnSpLocks noGrp="1" noRot="1" noMove="1" noResize="1" noEditPoints="1" noAdjustHandles="1" noChangeArrowheads="1" noChangeShapeType="1"/>
            </p:cNvCxnSpPr>
            <p:nvPr userDrawn="1"/>
          </p:nvCxnSpPr>
          <p:spPr>
            <a:xfrm>
              <a:off x="22392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1" name="Gerade Verbindung 52">
              <a:extLst>
                <a:ext uri="{FF2B5EF4-FFF2-40B4-BE49-F238E27FC236}">
                  <a16:creationId xmlns:a16="http://schemas.microsoft.com/office/drawing/2014/main" id="{7643DBBA-6379-9F12-C590-2F5646B37AD4}"/>
                </a:ext>
              </a:extLst>
            </p:cNvPr>
            <p:cNvCxnSpPr>
              <a:cxnSpLocks noGrp="1" noRot="1" noMove="1" noResize="1" noEditPoints="1" noAdjustHandles="1" noChangeArrowheads="1" noChangeShapeType="1"/>
            </p:cNvCxnSpPr>
            <p:nvPr userDrawn="1"/>
          </p:nvCxnSpPr>
          <p:spPr>
            <a:xfrm>
              <a:off x="22392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2" name="Gerade Verbindung 54">
              <a:extLst>
                <a:ext uri="{FF2B5EF4-FFF2-40B4-BE49-F238E27FC236}">
                  <a16:creationId xmlns:a16="http://schemas.microsoft.com/office/drawing/2014/main" id="{23EBB848-4D1C-C45A-40A2-26381E2C43D2}"/>
                </a:ext>
              </a:extLst>
            </p:cNvPr>
            <p:cNvCxnSpPr>
              <a:cxnSpLocks noGrp="1" noRot="1" noMove="1" noResize="1" noEditPoints="1" noAdjustHandles="1" noChangeArrowheads="1" noChangeShapeType="1"/>
            </p:cNvCxnSpPr>
            <p:nvPr userDrawn="1"/>
          </p:nvCxnSpPr>
          <p:spPr>
            <a:xfrm>
              <a:off x="24192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3" name="Gerade Verbindung 55">
              <a:extLst>
                <a:ext uri="{FF2B5EF4-FFF2-40B4-BE49-F238E27FC236}">
                  <a16:creationId xmlns:a16="http://schemas.microsoft.com/office/drawing/2014/main" id="{33BA3C74-1A93-B54D-4B35-40B96D7D2FB5}"/>
                </a:ext>
              </a:extLst>
            </p:cNvPr>
            <p:cNvCxnSpPr>
              <a:cxnSpLocks noGrp="1" noRot="1" noMove="1" noResize="1" noEditPoints="1" noAdjustHandles="1" noChangeArrowheads="1" noChangeShapeType="1"/>
            </p:cNvCxnSpPr>
            <p:nvPr userDrawn="1"/>
          </p:nvCxnSpPr>
          <p:spPr>
            <a:xfrm>
              <a:off x="24192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4" name="Gerade Verbindung 57">
              <a:extLst>
                <a:ext uri="{FF2B5EF4-FFF2-40B4-BE49-F238E27FC236}">
                  <a16:creationId xmlns:a16="http://schemas.microsoft.com/office/drawing/2014/main" id="{37F28B0E-BD4B-7A6E-C51C-DFA5DABE7DE2}"/>
                </a:ext>
              </a:extLst>
            </p:cNvPr>
            <p:cNvCxnSpPr>
              <a:cxnSpLocks noGrp="1" noRot="1" noMove="1" noResize="1" noEditPoints="1" noAdjustHandles="1" noChangeArrowheads="1" noChangeShapeType="1"/>
            </p:cNvCxnSpPr>
            <p:nvPr userDrawn="1"/>
          </p:nvCxnSpPr>
          <p:spPr>
            <a:xfrm>
              <a:off x="3178175"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5" name="Gerade Verbindung 58">
              <a:extLst>
                <a:ext uri="{FF2B5EF4-FFF2-40B4-BE49-F238E27FC236}">
                  <a16:creationId xmlns:a16="http://schemas.microsoft.com/office/drawing/2014/main" id="{ABC3CDAA-70D2-1DD3-E3DF-BC85EAF68BDE}"/>
                </a:ext>
              </a:extLst>
            </p:cNvPr>
            <p:cNvCxnSpPr>
              <a:cxnSpLocks noGrp="1" noRot="1" noMove="1" noResize="1" noEditPoints="1" noAdjustHandles="1" noChangeArrowheads="1" noChangeShapeType="1"/>
            </p:cNvCxnSpPr>
            <p:nvPr userDrawn="1"/>
          </p:nvCxnSpPr>
          <p:spPr>
            <a:xfrm>
              <a:off x="3178175"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6" name="Gerade Verbindung 60">
              <a:extLst>
                <a:ext uri="{FF2B5EF4-FFF2-40B4-BE49-F238E27FC236}">
                  <a16:creationId xmlns:a16="http://schemas.microsoft.com/office/drawing/2014/main" id="{4041555D-446A-CBF1-6B7D-0A3EFB8E31E3}"/>
                </a:ext>
              </a:extLst>
            </p:cNvPr>
            <p:cNvCxnSpPr>
              <a:cxnSpLocks noGrp="1" noRot="1" noMove="1" noResize="1" noEditPoints="1" noAdjustHandles="1" noChangeArrowheads="1" noChangeShapeType="1"/>
            </p:cNvCxnSpPr>
            <p:nvPr userDrawn="1"/>
          </p:nvCxnSpPr>
          <p:spPr>
            <a:xfrm>
              <a:off x="335915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7" name="Gerade Verbindung 61">
              <a:extLst>
                <a:ext uri="{FF2B5EF4-FFF2-40B4-BE49-F238E27FC236}">
                  <a16:creationId xmlns:a16="http://schemas.microsoft.com/office/drawing/2014/main" id="{0E96E346-E139-0B44-5828-3F5E6A05B39A}"/>
                </a:ext>
              </a:extLst>
            </p:cNvPr>
            <p:cNvCxnSpPr>
              <a:cxnSpLocks noGrp="1" noRot="1" noMove="1" noResize="1" noEditPoints="1" noAdjustHandles="1" noChangeArrowheads="1" noChangeShapeType="1"/>
            </p:cNvCxnSpPr>
            <p:nvPr userDrawn="1"/>
          </p:nvCxnSpPr>
          <p:spPr>
            <a:xfrm>
              <a:off x="335915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8" name="Gerade Verbindung 63">
              <a:extLst>
                <a:ext uri="{FF2B5EF4-FFF2-40B4-BE49-F238E27FC236}">
                  <a16:creationId xmlns:a16="http://schemas.microsoft.com/office/drawing/2014/main" id="{4A114758-CDAA-35F9-F78F-CC4AC5DD609E}"/>
                </a:ext>
              </a:extLst>
            </p:cNvPr>
            <p:cNvCxnSpPr>
              <a:cxnSpLocks noGrp="1" noRot="1" noMove="1" noResize="1" noEditPoints="1" noAdjustHandles="1" noChangeArrowheads="1" noChangeShapeType="1"/>
            </p:cNvCxnSpPr>
            <p:nvPr userDrawn="1"/>
          </p:nvCxnSpPr>
          <p:spPr>
            <a:xfrm>
              <a:off x="41148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9" name="Gerade Verbindung 64">
              <a:extLst>
                <a:ext uri="{FF2B5EF4-FFF2-40B4-BE49-F238E27FC236}">
                  <a16:creationId xmlns:a16="http://schemas.microsoft.com/office/drawing/2014/main" id="{095CE924-B807-E37F-77E9-A19779F0C886}"/>
                </a:ext>
              </a:extLst>
            </p:cNvPr>
            <p:cNvCxnSpPr>
              <a:cxnSpLocks noGrp="1" noRot="1" noMove="1" noResize="1" noEditPoints="1" noAdjustHandles="1" noChangeArrowheads="1" noChangeShapeType="1"/>
            </p:cNvCxnSpPr>
            <p:nvPr userDrawn="1"/>
          </p:nvCxnSpPr>
          <p:spPr>
            <a:xfrm>
              <a:off x="41148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0" name="Gerade Verbindung 66">
              <a:extLst>
                <a:ext uri="{FF2B5EF4-FFF2-40B4-BE49-F238E27FC236}">
                  <a16:creationId xmlns:a16="http://schemas.microsoft.com/office/drawing/2014/main" id="{61BABF09-3206-4774-D427-B287798B8EEE}"/>
                </a:ext>
              </a:extLst>
            </p:cNvPr>
            <p:cNvCxnSpPr>
              <a:cxnSpLocks noGrp="1" noRot="1" noMove="1" noResize="1" noEditPoints="1" noAdjustHandles="1" noChangeArrowheads="1" noChangeShapeType="1"/>
            </p:cNvCxnSpPr>
            <p:nvPr userDrawn="1"/>
          </p:nvCxnSpPr>
          <p:spPr>
            <a:xfrm>
              <a:off x="4295775"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1" name="Gerade Verbindung 67">
              <a:extLst>
                <a:ext uri="{FF2B5EF4-FFF2-40B4-BE49-F238E27FC236}">
                  <a16:creationId xmlns:a16="http://schemas.microsoft.com/office/drawing/2014/main" id="{520C1B45-A018-1EC0-E2D1-63EAD04AAFDA}"/>
                </a:ext>
              </a:extLst>
            </p:cNvPr>
            <p:cNvCxnSpPr>
              <a:cxnSpLocks noGrp="1" noRot="1" noMove="1" noResize="1" noEditPoints="1" noAdjustHandles="1" noChangeArrowheads="1" noChangeShapeType="1"/>
            </p:cNvCxnSpPr>
            <p:nvPr userDrawn="1"/>
          </p:nvCxnSpPr>
          <p:spPr>
            <a:xfrm>
              <a:off x="4295775"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2" name="Gerade Verbindung 69">
              <a:extLst>
                <a:ext uri="{FF2B5EF4-FFF2-40B4-BE49-F238E27FC236}">
                  <a16:creationId xmlns:a16="http://schemas.microsoft.com/office/drawing/2014/main" id="{0715A81B-0FE9-08BC-0CDE-CA04EAE6E21C}"/>
                </a:ext>
              </a:extLst>
            </p:cNvPr>
            <p:cNvCxnSpPr>
              <a:cxnSpLocks noGrp="1" noRot="1" noMove="1" noResize="1" noEditPoints="1" noAdjustHandles="1" noChangeArrowheads="1" noChangeShapeType="1"/>
            </p:cNvCxnSpPr>
            <p:nvPr userDrawn="1"/>
          </p:nvCxnSpPr>
          <p:spPr>
            <a:xfrm>
              <a:off x="50546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3" name="Gerade Verbindung 70">
              <a:extLst>
                <a:ext uri="{FF2B5EF4-FFF2-40B4-BE49-F238E27FC236}">
                  <a16:creationId xmlns:a16="http://schemas.microsoft.com/office/drawing/2014/main" id="{EED1A7F7-0BC6-6EFA-F441-949D3AFF30D8}"/>
                </a:ext>
              </a:extLst>
            </p:cNvPr>
            <p:cNvCxnSpPr>
              <a:cxnSpLocks noGrp="1" noRot="1" noMove="1" noResize="1" noEditPoints="1" noAdjustHandles="1" noChangeArrowheads="1" noChangeShapeType="1"/>
            </p:cNvCxnSpPr>
            <p:nvPr userDrawn="1"/>
          </p:nvCxnSpPr>
          <p:spPr>
            <a:xfrm>
              <a:off x="50546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4" name="Gerade Verbindung 72">
              <a:extLst>
                <a:ext uri="{FF2B5EF4-FFF2-40B4-BE49-F238E27FC236}">
                  <a16:creationId xmlns:a16="http://schemas.microsoft.com/office/drawing/2014/main" id="{F456A68C-0CE9-C713-171C-E0A41E826DC1}"/>
                </a:ext>
              </a:extLst>
            </p:cNvPr>
            <p:cNvCxnSpPr>
              <a:cxnSpLocks noGrp="1" noRot="1" noMove="1" noResize="1" noEditPoints="1" noAdjustHandles="1" noChangeArrowheads="1" noChangeShapeType="1"/>
            </p:cNvCxnSpPr>
            <p:nvPr userDrawn="1"/>
          </p:nvCxnSpPr>
          <p:spPr>
            <a:xfrm>
              <a:off x="5235575"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5" name="Gerade Verbindung 73">
              <a:extLst>
                <a:ext uri="{FF2B5EF4-FFF2-40B4-BE49-F238E27FC236}">
                  <a16:creationId xmlns:a16="http://schemas.microsoft.com/office/drawing/2014/main" id="{DF511C21-541A-97B8-82EC-F17149A4426E}"/>
                </a:ext>
              </a:extLst>
            </p:cNvPr>
            <p:cNvCxnSpPr>
              <a:cxnSpLocks noGrp="1" noRot="1" noMove="1" noResize="1" noEditPoints="1" noAdjustHandles="1" noChangeArrowheads="1" noChangeShapeType="1"/>
            </p:cNvCxnSpPr>
            <p:nvPr userDrawn="1"/>
          </p:nvCxnSpPr>
          <p:spPr>
            <a:xfrm>
              <a:off x="5235575"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6" name="Gerade Verbindung 75">
              <a:extLst>
                <a:ext uri="{FF2B5EF4-FFF2-40B4-BE49-F238E27FC236}">
                  <a16:creationId xmlns:a16="http://schemas.microsoft.com/office/drawing/2014/main" id="{9C4F5707-6065-20B1-4088-48E672F1C850}"/>
                </a:ext>
              </a:extLst>
            </p:cNvPr>
            <p:cNvCxnSpPr>
              <a:cxnSpLocks noGrp="1" noRot="1" noMove="1" noResize="1" noEditPoints="1" noAdjustHandles="1" noChangeArrowheads="1" noChangeShapeType="1"/>
            </p:cNvCxnSpPr>
            <p:nvPr userDrawn="1"/>
          </p:nvCxnSpPr>
          <p:spPr>
            <a:xfrm>
              <a:off x="59944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7" name="Gerade Verbindung 76">
              <a:extLst>
                <a:ext uri="{FF2B5EF4-FFF2-40B4-BE49-F238E27FC236}">
                  <a16:creationId xmlns:a16="http://schemas.microsoft.com/office/drawing/2014/main" id="{031F842C-8FD3-60B2-E229-C1BE11CB26A8}"/>
                </a:ext>
              </a:extLst>
            </p:cNvPr>
            <p:cNvCxnSpPr>
              <a:cxnSpLocks noGrp="1" noRot="1" noMove="1" noResize="1" noEditPoints="1" noAdjustHandles="1" noChangeArrowheads="1" noChangeShapeType="1"/>
            </p:cNvCxnSpPr>
            <p:nvPr userDrawn="1"/>
          </p:nvCxnSpPr>
          <p:spPr>
            <a:xfrm>
              <a:off x="59944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8" name="Gerade Verbindung 78">
              <a:extLst>
                <a:ext uri="{FF2B5EF4-FFF2-40B4-BE49-F238E27FC236}">
                  <a16:creationId xmlns:a16="http://schemas.microsoft.com/office/drawing/2014/main" id="{051D8632-DEB1-2D32-1CA7-781B65AE9C93}"/>
                </a:ext>
              </a:extLst>
            </p:cNvPr>
            <p:cNvCxnSpPr>
              <a:cxnSpLocks noGrp="1" noRot="1" noMove="1" noResize="1" noEditPoints="1" noAdjustHandles="1" noChangeArrowheads="1" noChangeShapeType="1"/>
            </p:cNvCxnSpPr>
            <p:nvPr userDrawn="1"/>
          </p:nvCxnSpPr>
          <p:spPr>
            <a:xfrm>
              <a:off x="6175375"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9" name="Gerade Verbindung 79">
              <a:extLst>
                <a:ext uri="{FF2B5EF4-FFF2-40B4-BE49-F238E27FC236}">
                  <a16:creationId xmlns:a16="http://schemas.microsoft.com/office/drawing/2014/main" id="{E084DE74-656C-AF9B-4302-736549DAF099}"/>
                </a:ext>
              </a:extLst>
            </p:cNvPr>
            <p:cNvCxnSpPr>
              <a:cxnSpLocks noGrp="1" noRot="1" noMove="1" noResize="1" noEditPoints="1" noAdjustHandles="1" noChangeArrowheads="1" noChangeShapeType="1"/>
            </p:cNvCxnSpPr>
            <p:nvPr userDrawn="1"/>
          </p:nvCxnSpPr>
          <p:spPr>
            <a:xfrm>
              <a:off x="6175375"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0" name="Gerade Verbindung 81">
              <a:extLst>
                <a:ext uri="{FF2B5EF4-FFF2-40B4-BE49-F238E27FC236}">
                  <a16:creationId xmlns:a16="http://schemas.microsoft.com/office/drawing/2014/main" id="{4A10D2D4-D461-F7A0-30B3-E66A0488CBE6}"/>
                </a:ext>
              </a:extLst>
            </p:cNvPr>
            <p:cNvCxnSpPr>
              <a:cxnSpLocks noGrp="1" noRot="1" noMove="1" noResize="1" noEditPoints="1" noAdjustHandles="1" noChangeArrowheads="1" noChangeShapeType="1"/>
            </p:cNvCxnSpPr>
            <p:nvPr userDrawn="1"/>
          </p:nvCxnSpPr>
          <p:spPr>
            <a:xfrm>
              <a:off x="69342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1" name="Gerade Verbindung 82">
              <a:extLst>
                <a:ext uri="{FF2B5EF4-FFF2-40B4-BE49-F238E27FC236}">
                  <a16:creationId xmlns:a16="http://schemas.microsoft.com/office/drawing/2014/main" id="{B8F63432-AA15-8D77-425C-9CFA2EA89D32}"/>
                </a:ext>
              </a:extLst>
            </p:cNvPr>
            <p:cNvCxnSpPr>
              <a:cxnSpLocks noGrp="1" noRot="1" noMove="1" noResize="1" noEditPoints="1" noAdjustHandles="1" noChangeArrowheads="1" noChangeShapeType="1"/>
            </p:cNvCxnSpPr>
            <p:nvPr userDrawn="1"/>
          </p:nvCxnSpPr>
          <p:spPr>
            <a:xfrm>
              <a:off x="69342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2" name="Gerade Verbindung 84">
              <a:extLst>
                <a:ext uri="{FF2B5EF4-FFF2-40B4-BE49-F238E27FC236}">
                  <a16:creationId xmlns:a16="http://schemas.microsoft.com/office/drawing/2014/main" id="{76B138A0-97F4-8547-A897-F6082C5A59A6}"/>
                </a:ext>
              </a:extLst>
            </p:cNvPr>
            <p:cNvCxnSpPr>
              <a:cxnSpLocks noGrp="1" noRot="1" noMove="1" noResize="1" noEditPoints="1" noAdjustHandles="1" noChangeArrowheads="1" noChangeShapeType="1"/>
            </p:cNvCxnSpPr>
            <p:nvPr userDrawn="1"/>
          </p:nvCxnSpPr>
          <p:spPr>
            <a:xfrm>
              <a:off x="7114826"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3" name="Gerade Verbindung 85">
              <a:extLst>
                <a:ext uri="{FF2B5EF4-FFF2-40B4-BE49-F238E27FC236}">
                  <a16:creationId xmlns:a16="http://schemas.microsoft.com/office/drawing/2014/main" id="{91059D43-CFB9-4AD4-605C-F7D9D790FD1C}"/>
                </a:ext>
              </a:extLst>
            </p:cNvPr>
            <p:cNvCxnSpPr>
              <a:cxnSpLocks noGrp="1" noRot="1" noMove="1" noResize="1" noEditPoints="1" noAdjustHandles="1" noChangeArrowheads="1" noChangeShapeType="1"/>
            </p:cNvCxnSpPr>
            <p:nvPr userDrawn="1"/>
          </p:nvCxnSpPr>
          <p:spPr>
            <a:xfrm>
              <a:off x="7114826"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4" name="Gerade Verbindung 87">
              <a:extLst>
                <a:ext uri="{FF2B5EF4-FFF2-40B4-BE49-F238E27FC236}">
                  <a16:creationId xmlns:a16="http://schemas.microsoft.com/office/drawing/2014/main" id="{B6476DE9-5B77-C1FB-64CA-A152C16C2CDF}"/>
                </a:ext>
              </a:extLst>
            </p:cNvPr>
            <p:cNvCxnSpPr>
              <a:cxnSpLocks noGrp="1" noRot="1" noMove="1" noResize="1" noEditPoints="1" noAdjustHandles="1" noChangeArrowheads="1" noChangeShapeType="1"/>
            </p:cNvCxnSpPr>
            <p:nvPr userDrawn="1"/>
          </p:nvCxnSpPr>
          <p:spPr>
            <a:xfrm>
              <a:off x="78740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5" name="Gerade Verbindung 88">
              <a:extLst>
                <a:ext uri="{FF2B5EF4-FFF2-40B4-BE49-F238E27FC236}">
                  <a16:creationId xmlns:a16="http://schemas.microsoft.com/office/drawing/2014/main" id="{72A5ACDE-5729-E6BF-3083-4D3E3B684AE8}"/>
                </a:ext>
              </a:extLst>
            </p:cNvPr>
            <p:cNvCxnSpPr>
              <a:cxnSpLocks noGrp="1" noRot="1" noMove="1" noResize="1" noEditPoints="1" noAdjustHandles="1" noChangeArrowheads="1" noChangeShapeType="1"/>
            </p:cNvCxnSpPr>
            <p:nvPr userDrawn="1"/>
          </p:nvCxnSpPr>
          <p:spPr>
            <a:xfrm>
              <a:off x="78740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6" name="Gerade Verbindung 90">
              <a:extLst>
                <a:ext uri="{FF2B5EF4-FFF2-40B4-BE49-F238E27FC236}">
                  <a16:creationId xmlns:a16="http://schemas.microsoft.com/office/drawing/2014/main" id="{E54BE5FE-70FE-4F1C-DCBC-C802B9F8A77C}"/>
                </a:ext>
              </a:extLst>
            </p:cNvPr>
            <p:cNvCxnSpPr>
              <a:cxnSpLocks noGrp="1" noRot="1" noMove="1" noResize="1" noEditPoints="1" noAdjustHandles="1" noChangeArrowheads="1" noChangeShapeType="1"/>
            </p:cNvCxnSpPr>
            <p:nvPr userDrawn="1"/>
          </p:nvCxnSpPr>
          <p:spPr>
            <a:xfrm>
              <a:off x="8054975"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7" name="Gerade Verbindung 91">
              <a:extLst>
                <a:ext uri="{FF2B5EF4-FFF2-40B4-BE49-F238E27FC236}">
                  <a16:creationId xmlns:a16="http://schemas.microsoft.com/office/drawing/2014/main" id="{BF434E43-ABCF-8750-554E-2ABE38792AB4}"/>
                </a:ext>
              </a:extLst>
            </p:cNvPr>
            <p:cNvCxnSpPr>
              <a:cxnSpLocks noGrp="1" noRot="1" noMove="1" noResize="1" noEditPoints="1" noAdjustHandles="1" noChangeArrowheads="1" noChangeShapeType="1"/>
            </p:cNvCxnSpPr>
            <p:nvPr userDrawn="1"/>
          </p:nvCxnSpPr>
          <p:spPr>
            <a:xfrm>
              <a:off x="8054975"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8" name="Gerade Verbindung 93">
              <a:extLst>
                <a:ext uri="{FF2B5EF4-FFF2-40B4-BE49-F238E27FC236}">
                  <a16:creationId xmlns:a16="http://schemas.microsoft.com/office/drawing/2014/main" id="{65EAA4B2-B4CE-302A-50F0-F781EF0ED574}"/>
                </a:ext>
              </a:extLst>
            </p:cNvPr>
            <p:cNvCxnSpPr>
              <a:cxnSpLocks noGrp="1" noRot="1" noMove="1" noResize="1" noEditPoints="1" noAdjustHandles="1" noChangeArrowheads="1" noChangeShapeType="1"/>
            </p:cNvCxnSpPr>
            <p:nvPr userDrawn="1"/>
          </p:nvCxnSpPr>
          <p:spPr>
            <a:xfrm>
              <a:off x="88138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9" name="Gerade Verbindung 94">
              <a:extLst>
                <a:ext uri="{FF2B5EF4-FFF2-40B4-BE49-F238E27FC236}">
                  <a16:creationId xmlns:a16="http://schemas.microsoft.com/office/drawing/2014/main" id="{735F65D2-AD13-439A-835D-4DFCE4B4B0F8}"/>
                </a:ext>
              </a:extLst>
            </p:cNvPr>
            <p:cNvCxnSpPr>
              <a:cxnSpLocks noGrp="1" noRot="1" noMove="1" noResize="1" noEditPoints="1" noAdjustHandles="1" noChangeArrowheads="1" noChangeShapeType="1"/>
            </p:cNvCxnSpPr>
            <p:nvPr userDrawn="1"/>
          </p:nvCxnSpPr>
          <p:spPr>
            <a:xfrm>
              <a:off x="88138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0" name="Gerade Verbindung 96">
              <a:extLst>
                <a:ext uri="{FF2B5EF4-FFF2-40B4-BE49-F238E27FC236}">
                  <a16:creationId xmlns:a16="http://schemas.microsoft.com/office/drawing/2014/main" id="{FA444BBE-0F1B-23E3-821A-37459EC61687}"/>
                </a:ext>
              </a:extLst>
            </p:cNvPr>
            <p:cNvCxnSpPr>
              <a:cxnSpLocks noGrp="1" noRot="1" noMove="1" noResize="1" noEditPoints="1" noAdjustHandles="1" noChangeArrowheads="1" noChangeShapeType="1"/>
            </p:cNvCxnSpPr>
            <p:nvPr userDrawn="1"/>
          </p:nvCxnSpPr>
          <p:spPr>
            <a:xfrm>
              <a:off x="8994775"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1" name="Gerade Verbindung 97">
              <a:extLst>
                <a:ext uri="{FF2B5EF4-FFF2-40B4-BE49-F238E27FC236}">
                  <a16:creationId xmlns:a16="http://schemas.microsoft.com/office/drawing/2014/main" id="{B532A015-B1A4-3992-C76F-C59E0DC64996}"/>
                </a:ext>
              </a:extLst>
            </p:cNvPr>
            <p:cNvCxnSpPr>
              <a:cxnSpLocks noGrp="1" noRot="1" noMove="1" noResize="1" noEditPoints="1" noAdjustHandles="1" noChangeArrowheads="1" noChangeShapeType="1"/>
            </p:cNvCxnSpPr>
            <p:nvPr userDrawn="1"/>
          </p:nvCxnSpPr>
          <p:spPr>
            <a:xfrm>
              <a:off x="8994775"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2" name="Gerade Verbindung 99">
              <a:extLst>
                <a:ext uri="{FF2B5EF4-FFF2-40B4-BE49-F238E27FC236}">
                  <a16:creationId xmlns:a16="http://schemas.microsoft.com/office/drawing/2014/main" id="{6FD96719-5289-8932-09DC-98042B8D1738}"/>
                </a:ext>
              </a:extLst>
            </p:cNvPr>
            <p:cNvCxnSpPr>
              <a:cxnSpLocks noGrp="1" noRot="1" noMove="1" noResize="1" noEditPoints="1" noAdjustHandles="1" noChangeArrowheads="1" noChangeShapeType="1"/>
            </p:cNvCxnSpPr>
            <p:nvPr userDrawn="1"/>
          </p:nvCxnSpPr>
          <p:spPr>
            <a:xfrm>
              <a:off x="9751003"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3" name="Gerade Verbindung 100">
              <a:extLst>
                <a:ext uri="{FF2B5EF4-FFF2-40B4-BE49-F238E27FC236}">
                  <a16:creationId xmlns:a16="http://schemas.microsoft.com/office/drawing/2014/main" id="{9C456A17-C1EA-45B4-F400-3E11B1E57FB5}"/>
                </a:ext>
              </a:extLst>
            </p:cNvPr>
            <p:cNvCxnSpPr>
              <a:cxnSpLocks noGrp="1" noRot="1" noMove="1" noResize="1" noEditPoints="1" noAdjustHandles="1" noChangeArrowheads="1" noChangeShapeType="1"/>
            </p:cNvCxnSpPr>
            <p:nvPr userDrawn="1"/>
          </p:nvCxnSpPr>
          <p:spPr>
            <a:xfrm>
              <a:off x="9751003"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4" name="Gerade Verbindung 102">
              <a:extLst>
                <a:ext uri="{FF2B5EF4-FFF2-40B4-BE49-F238E27FC236}">
                  <a16:creationId xmlns:a16="http://schemas.microsoft.com/office/drawing/2014/main" id="{C2CFE128-E298-0956-B007-442EF15D106A}"/>
                </a:ext>
              </a:extLst>
            </p:cNvPr>
            <p:cNvCxnSpPr>
              <a:cxnSpLocks noGrp="1" noRot="1" noMove="1" noResize="1" noEditPoints="1" noAdjustHandles="1" noChangeArrowheads="1" noChangeShapeType="1"/>
            </p:cNvCxnSpPr>
            <p:nvPr userDrawn="1"/>
          </p:nvCxnSpPr>
          <p:spPr>
            <a:xfrm>
              <a:off x="9928225"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5" name="Gerade Verbindung 103">
              <a:extLst>
                <a:ext uri="{FF2B5EF4-FFF2-40B4-BE49-F238E27FC236}">
                  <a16:creationId xmlns:a16="http://schemas.microsoft.com/office/drawing/2014/main" id="{CF9289AB-C3E2-BB1A-5D55-0A5EDD9EF336}"/>
                </a:ext>
              </a:extLst>
            </p:cNvPr>
            <p:cNvCxnSpPr>
              <a:cxnSpLocks noGrp="1" noRot="1" noMove="1" noResize="1" noEditPoints="1" noAdjustHandles="1" noChangeArrowheads="1" noChangeShapeType="1"/>
            </p:cNvCxnSpPr>
            <p:nvPr userDrawn="1"/>
          </p:nvCxnSpPr>
          <p:spPr>
            <a:xfrm>
              <a:off x="9928225"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6" name="Gerade Verbindung 105">
              <a:extLst>
                <a:ext uri="{FF2B5EF4-FFF2-40B4-BE49-F238E27FC236}">
                  <a16:creationId xmlns:a16="http://schemas.microsoft.com/office/drawing/2014/main" id="{1B2A0F06-1A9C-C437-02C6-AC709DA442EC}"/>
                </a:ext>
              </a:extLst>
            </p:cNvPr>
            <p:cNvCxnSpPr>
              <a:cxnSpLocks noGrp="1" noRot="1" noMove="1" noResize="1" noEditPoints="1" noAdjustHandles="1" noChangeArrowheads="1" noChangeShapeType="1"/>
            </p:cNvCxnSpPr>
            <p:nvPr userDrawn="1"/>
          </p:nvCxnSpPr>
          <p:spPr>
            <a:xfrm>
              <a:off x="10690225"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7" name="Gerade Verbindung 106">
              <a:extLst>
                <a:ext uri="{FF2B5EF4-FFF2-40B4-BE49-F238E27FC236}">
                  <a16:creationId xmlns:a16="http://schemas.microsoft.com/office/drawing/2014/main" id="{4A9A18D2-C831-5D1F-2952-7F7C227874D5}"/>
                </a:ext>
              </a:extLst>
            </p:cNvPr>
            <p:cNvCxnSpPr>
              <a:cxnSpLocks noGrp="1" noRot="1" noMove="1" noResize="1" noEditPoints="1" noAdjustHandles="1" noChangeArrowheads="1" noChangeShapeType="1"/>
            </p:cNvCxnSpPr>
            <p:nvPr userDrawn="1"/>
          </p:nvCxnSpPr>
          <p:spPr>
            <a:xfrm>
              <a:off x="10690225"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8" name="Gerade Verbindung 108">
              <a:extLst>
                <a:ext uri="{FF2B5EF4-FFF2-40B4-BE49-F238E27FC236}">
                  <a16:creationId xmlns:a16="http://schemas.microsoft.com/office/drawing/2014/main" id="{16962B77-4A57-CE5C-34C5-6D1EE068BC48}"/>
                </a:ext>
              </a:extLst>
            </p:cNvPr>
            <p:cNvCxnSpPr>
              <a:cxnSpLocks noGrp="1" noRot="1" noMove="1" noResize="1" noEditPoints="1" noAdjustHandles="1" noChangeArrowheads="1" noChangeShapeType="1"/>
            </p:cNvCxnSpPr>
            <p:nvPr userDrawn="1"/>
          </p:nvCxnSpPr>
          <p:spPr>
            <a:xfrm>
              <a:off x="10868025"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9" name="Gerade Verbindung 109">
              <a:extLst>
                <a:ext uri="{FF2B5EF4-FFF2-40B4-BE49-F238E27FC236}">
                  <a16:creationId xmlns:a16="http://schemas.microsoft.com/office/drawing/2014/main" id="{6DC42AAD-CC19-CFDD-A8F1-F41EEBF93FF7}"/>
                </a:ext>
              </a:extLst>
            </p:cNvPr>
            <p:cNvCxnSpPr>
              <a:cxnSpLocks noGrp="1" noRot="1" noMove="1" noResize="1" noEditPoints="1" noAdjustHandles="1" noChangeArrowheads="1" noChangeShapeType="1"/>
            </p:cNvCxnSpPr>
            <p:nvPr userDrawn="1"/>
          </p:nvCxnSpPr>
          <p:spPr>
            <a:xfrm>
              <a:off x="10868025"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0" name="Gerade Verbindung 111">
              <a:extLst>
                <a:ext uri="{FF2B5EF4-FFF2-40B4-BE49-F238E27FC236}">
                  <a16:creationId xmlns:a16="http://schemas.microsoft.com/office/drawing/2014/main" id="{BCCA1DD5-4E7D-47F6-6994-00DD0ECA822F}"/>
                </a:ext>
              </a:extLst>
            </p:cNvPr>
            <p:cNvCxnSpPr>
              <a:cxnSpLocks noGrp="1" noRot="1" noMove="1" noResize="1" noEditPoints="1" noAdjustHandles="1" noChangeArrowheads="1" noChangeShapeType="1"/>
            </p:cNvCxnSpPr>
            <p:nvPr userDrawn="1"/>
          </p:nvCxnSpPr>
          <p:spPr>
            <a:xfrm>
              <a:off x="11628438"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1" name="Gerade Verbindung 112">
              <a:extLst>
                <a:ext uri="{FF2B5EF4-FFF2-40B4-BE49-F238E27FC236}">
                  <a16:creationId xmlns:a16="http://schemas.microsoft.com/office/drawing/2014/main" id="{1F86F9D1-F877-4FFA-FD0C-8BEAA1B5BC65}"/>
                </a:ext>
              </a:extLst>
            </p:cNvPr>
            <p:cNvCxnSpPr>
              <a:cxnSpLocks noGrp="1" noRot="1" noMove="1" noResize="1" noEditPoints="1" noAdjustHandles="1" noChangeArrowheads="1" noChangeShapeType="1"/>
            </p:cNvCxnSpPr>
            <p:nvPr userDrawn="1"/>
          </p:nvCxnSpPr>
          <p:spPr>
            <a:xfrm>
              <a:off x="11628438"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2" name="Gerade Verbindung 114">
              <a:extLst>
                <a:ext uri="{FF2B5EF4-FFF2-40B4-BE49-F238E27FC236}">
                  <a16:creationId xmlns:a16="http://schemas.microsoft.com/office/drawing/2014/main" id="{FE8FA5A4-25B2-3621-13F8-9ADD235411CC}"/>
                </a:ext>
              </a:extLst>
            </p:cNvPr>
            <p:cNvCxnSpPr>
              <a:cxnSpLocks noGrp="1" noRot="1" noMove="1" noResize="1" noEditPoints="1" noAdjustHandles="1" noChangeArrowheads="1" noChangeShapeType="1"/>
            </p:cNvCxnSpPr>
            <p:nvPr userDrawn="1"/>
          </p:nvCxnSpPr>
          <p:spPr>
            <a:xfrm rot="5400000">
              <a:off x="-360000" y="151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3" name="Gerade Verbindung 116">
              <a:extLst>
                <a:ext uri="{FF2B5EF4-FFF2-40B4-BE49-F238E27FC236}">
                  <a16:creationId xmlns:a16="http://schemas.microsoft.com/office/drawing/2014/main" id="{55A69AE6-200C-1E29-87E3-C38C9B8A1934}"/>
                </a:ext>
              </a:extLst>
            </p:cNvPr>
            <p:cNvCxnSpPr>
              <a:cxnSpLocks noGrp="1" noRot="1" noMove="1" noResize="1" noEditPoints="1" noAdjustHandles="1" noChangeArrowheads="1" noChangeShapeType="1"/>
            </p:cNvCxnSpPr>
            <p:nvPr userDrawn="1"/>
          </p:nvCxnSpPr>
          <p:spPr>
            <a:xfrm rot="5400000">
              <a:off x="-360000" y="6084838"/>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4" name="Gerade Verbindung 117">
              <a:extLst>
                <a:ext uri="{FF2B5EF4-FFF2-40B4-BE49-F238E27FC236}">
                  <a16:creationId xmlns:a16="http://schemas.microsoft.com/office/drawing/2014/main" id="{00041503-348B-5891-98A8-E9D8DD19CFED}"/>
                </a:ext>
              </a:extLst>
            </p:cNvPr>
            <p:cNvCxnSpPr>
              <a:cxnSpLocks noGrp="1" noRot="1" noMove="1" noResize="1" noEditPoints="1" noAdjustHandles="1" noChangeArrowheads="1" noChangeShapeType="1"/>
            </p:cNvCxnSpPr>
            <p:nvPr userDrawn="1"/>
          </p:nvCxnSpPr>
          <p:spPr>
            <a:xfrm rot="5400000">
              <a:off x="12423600" y="151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5" name="Gerade Verbindung 118">
              <a:extLst>
                <a:ext uri="{FF2B5EF4-FFF2-40B4-BE49-F238E27FC236}">
                  <a16:creationId xmlns:a16="http://schemas.microsoft.com/office/drawing/2014/main" id="{841128E5-2CE8-1179-C29B-5662BEBE3E22}"/>
                </a:ext>
              </a:extLst>
            </p:cNvPr>
            <p:cNvCxnSpPr>
              <a:cxnSpLocks noGrp="1" noRot="1" noMove="1" noResize="1" noEditPoints="1" noAdjustHandles="1" noChangeArrowheads="1" noChangeShapeType="1"/>
            </p:cNvCxnSpPr>
            <p:nvPr userDrawn="1"/>
          </p:nvCxnSpPr>
          <p:spPr>
            <a:xfrm rot="5400000">
              <a:off x="12423600" y="6084838"/>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14" name="Content"/>
          <p:cNvSpPr>
            <a:spLocks noGrp="1"/>
          </p:cNvSpPr>
          <p:nvPr>
            <p:ph type="body" sz="quarter" idx="10" hasCustomPrompt="1"/>
          </p:nvPr>
        </p:nvSpPr>
        <p:spPr>
          <a:xfrm>
            <a:off x="540200" y="1623600"/>
            <a:ext cx="4514400" cy="2520000"/>
          </a:xfrm>
        </p:spPr>
        <p:txBody>
          <a:bodyPr/>
          <a:lstStyle>
            <a:lvl1pPr>
              <a:lnSpc>
                <a:spcPct val="100000"/>
              </a:lnSpc>
              <a:defRPr sz="2800" b="0" i="0" baseline="0">
                <a:solidFill>
                  <a:schemeClr val="bg2"/>
                </a:solidFill>
                <a:latin typeface="Calibri" panose="020F0502020204030204" pitchFamily="34" charset="0"/>
              </a:defRPr>
            </a:lvl1pPr>
            <a:lvl2pPr>
              <a:lnSpc>
                <a:spcPct val="100000"/>
              </a:lnSpc>
              <a:spcBef>
                <a:spcPts val="1200"/>
              </a:spcBef>
              <a:defRPr sz="1600"/>
            </a:lvl2pPr>
          </a:lstStyle>
          <a:p>
            <a:pPr lvl="0"/>
            <a:r>
              <a:rPr lang="de-DE" noProof="0" dirty="0"/>
              <a:t>Quote/Statement SH-Bree-Headline 28 pt</a:t>
            </a:r>
            <a:endParaRPr lang="en-US" noProof="0" dirty="0"/>
          </a:p>
          <a:p>
            <a:pPr lvl="1"/>
            <a:r>
              <a:rPr lang="de-DE" noProof="0" dirty="0"/>
              <a:t>Subheadline Calibri 16 pt</a:t>
            </a:r>
            <a:endParaRPr lang="en-US" noProof="0" dirty="0"/>
          </a:p>
        </p:txBody>
      </p:sp>
      <p:sp>
        <p:nvSpPr>
          <p:cNvPr id="100" name="Footnote">
            <a:extLst>
              <a:ext uri="{FF2B5EF4-FFF2-40B4-BE49-F238E27FC236}">
                <a16:creationId xmlns:a16="http://schemas.microsoft.com/office/drawing/2014/main" id="{6797901A-74D0-49F5-B69A-D3AF7774E11F}"/>
              </a:ext>
              <a:ext uri="{C183D7F6-B498-43B3-948B-1728B52AA6E4}">
                <adec:decorative xmlns:adec="http://schemas.microsoft.com/office/drawing/2017/decorative" val="1"/>
              </a:ext>
            </a:extLst>
          </p:cNvPr>
          <p:cNvSpPr>
            <a:spLocks noGrp="1"/>
          </p:cNvSpPr>
          <p:nvPr>
            <p:ph type="body" sz="quarter" idx="15" hasCustomPrompt="1"/>
          </p:nvPr>
        </p:nvSpPr>
        <p:spPr>
          <a:xfrm>
            <a:off x="540000" y="6297348"/>
            <a:ext cx="4510800" cy="360000"/>
          </a:xfrm>
        </p:spPr>
        <p:txBody>
          <a:bodyPr anchor="b" anchorCtr="0">
            <a:noAutofit/>
          </a:bodyPr>
          <a:lstStyle>
            <a:lvl1pPr>
              <a:lnSpc>
                <a:spcPct val="100000"/>
              </a:lnSpc>
              <a:defRPr sz="1000" b="0"/>
            </a:lvl1pPr>
          </a:lstStyle>
          <a:p>
            <a:r>
              <a:rPr lang="en-US"/>
              <a:t>Click to add footnote</a:t>
            </a:r>
            <a:br>
              <a:rPr lang="en-US"/>
            </a:br>
            <a:r>
              <a:rPr lang="en-US"/>
              <a:t>second line</a:t>
            </a:r>
          </a:p>
        </p:txBody>
      </p:sp>
      <p:sp>
        <p:nvSpPr>
          <p:cNvPr id="4" name="Picture placeholder" descr="Thematic image or video">
            <a:extLst>
              <a:ext uri="{FF2B5EF4-FFF2-40B4-BE49-F238E27FC236}">
                <a16:creationId xmlns:a16="http://schemas.microsoft.com/office/drawing/2014/main" id="{FD7EF9C4-4D42-33E4-A9F1-B3661EF4422D}"/>
              </a:ext>
            </a:extLst>
          </p:cNvPr>
          <p:cNvSpPr>
            <a:spLocks noGrp="1"/>
          </p:cNvSpPr>
          <p:nvPr>
            <p:ph type="pic" sz="quarter" idx="18" hasCustomPrompt="1"/>
          </p:nvPr>
        </p:nvSpPr>
        <p:spPr>
          <a:xfrm>
            <a:off x="6175375" y="0"/>
            <a:ext cx="5994400" cy="6858000"/>
          </a:xfrm>
          <a:noFill/>
        </p:spPr>
        <p:txBody>
          <a:bodyPr lIns="180000" tIns="180000" rIns="180000" bIns="180000"/>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b="1"/>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Insert picture or video</a:t>
            </a:r>
            <a:r>
              <a:rPr lang="en-US" noProof="0"/>
              <a:t>.</a:t>
            </a:r>
          </a:p>
        </p:txBody>
      </p:sp>
      <p:sp>
        <p:nvSpPr>
          <p:cNvPr id="9" name="Author">
            <a:extLst>
              <a:ext uri="{FF2B5EF4-FFF2-40B4-BE49-F238E27FC236}">
                <a16:creationId xmlns:a16="http://schemas.microsoft.com/office/drawing/2014/main" id="{48313203-8417-CA5C-BFD4-6A5E7FF56C38}"/>
              </a:ext>
              <a:ext uri="{C183D7F6-B498-43B3-948B-1728B52AA6E4}">
                <adec:decorative xmlns:adec="http://schemas.microsoft.com/office/drawing/2017/decorative" val="1"/>
              </a:ext>
            </a:extLst>
          </p:cNvPr>
          <p:cNvSpPr>
            <a:spLocks noGrp="1"/>
          </p:cNvSpPr>
          <p:nvPr>
            <p:ph type="ftr" sz="quarter" idx="20"/>
          </p:nvPr>
        </p:nvSpPr>
        <p:spPr/>
        <p:txBody>
          <a:bodyPr/>
          <a:lstStyle>
            <a:lvl1pPr>
              <a:defRPr>
                <a:solidFill>
                  <a:schemeClr val="tx1"/>
                </a:solidFill>
              </a:defRPr>
            </a:lvl1pPr>
          </a:lstStyle>
          <a:p>
            <a:r>
              <a:rPr lang="en-US"/>
              <a:t>Author | Department</a:t>
            </a:r>
          </a:p>
        </p:txBody>
      </p:sp>
      <p:sp>
        <p:nvSpPr>
          <p:cNvPr id="10" name="Slide Number">
            <a:extLst>
              <a:ext uri="{FF2B5EF4-FFF2-40B4-BE49-F238E27FC236}">
                <a16:creationId xmlns:a16="http://schemas.microsoft.com/office/drawing/2014/main" id="{98E137F3-37CB-3FB3-F886-91524AB185BF}"/>
              </a:ext>
              <a:ext uri="{C183D7F6-B498-43B3-948B-1728B52AA6E4}">
                <adec:decorative xmlns:adec="http://schemas.microsoft.com/office/drawing/2017/decorative" val="1"/>
              </a:ext>
            </a:extLst>
          </p:cNvPr>
          <p:cNvSpPr>
            <a:spLocks noGrp="1"/>
          </p:cNvSpPr>
          <p:nvPr>
            <p:ph type="sldNum" sz="quarter" idx="21"/>
          </p:nvPr>
        </p:nvSpPr>
        <p:spPr/>
        <p:txBody>
          <a:bodyPr/>
          <a:lstStyle>
            <a:lvl1pPr>
              <a:defRPr>
                <a:solidFill>
                  <a:schemeClr val="tx1"/>
                </a:solidFill>
              </a:defRPr>
            </a:lvl1pPr>
          </a:lstStyle>
          <a:p>
            <a:fld id="{42B424FB-C8CA-40D0-9E9F-83B6197CB6E7}" type="slidenum">
              <a:rPr lang="en-US" smtClean="0"/>
              <a:pPr/>
              <a:t>‹#›</a:t>
            </a:fld>
            <a:endParaRPr lang="en-US"/>
          </a:p>
        </p:txBody>
      </p:sp>
      <p:sp>
        <p:nvSpPr>
          <p:cNvPr id="8" name="Restricted (Image slides)">
            <a:extLst>
              <a:ext uri="{FF2B5EF4-FFF2-40B4-BE49-F238E27FC236}">
                <a16:creationId xmlns:a16="http://schemas.microsoft.com/office/drawing/2014/main" id="{289462C8-121D-75F5-1FF7-89B66E1DB0D3}"/>
              </a:ext>
              <a:ext uri="{C183D7F6-B498-43B3-948B-1728B52AA6E4}">
                <adec:decorative xmlns:adec="http://schemas.microsoft.com/office/drawing/2017/decorative" val="1"/>
              </a:ext>
            </a:extLst>
          </p:cNvPr>
          <p:cNvSpPr>
            <a:spLocks noGrp="1"/>
          </p:cNvSpPr>
          <p:nvPr>
            <p:ph type="dt" sz="half" idx="19"/>
          </p:nvPr>
        </p:nvSpPr>
        <p:spPr/>
        <p:txBody>
          <a:bodyPr/>
          <a:lstStyle>
            <a:lvl1pPr>
              <a:defRPr>
                <a:solidFill>
                  <a:schemeClr val="tx1"/>
                </a:solidFill>
              </a:defRPr>
            </a:lvl1pPr>
          </a:lstStyle>
          <a:p>
            <a:r>
              <a:rPr lang="de-DE"/>
              <a:t>Restricted © Siemens Healthineers</a:t>
            </a:r>
            <a:endParaRPr lang="en-US"/>
          </a:p>
        </p:txBody>
      </p:sp>
    </p:spTree>
    <p:extLst>
      <p:ext uri="{BB962C8B-B14F-4D97-AF65-F5344CB8AC3E}">
        <p14:creationId xmlns:p14="http://schemas.microsoft.com/office/powerpoint/2010/main" val="153283170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Quote B - Black">
    <p:bg>
      <p:bgRef idx="1001">
        <a:schemeClr val="bg1"/>
      </p:bgRef>
    </p:bg>
    <p:spTree>
      <p:nvGrpSpPr>
        <p:cNvPr id="1" name=""/>
        <p:cNvGrpSpPr/>
        <p:nvPr/>
      </p:nvGrpSpPr>
      <p:grpSpPr>
        <a:xfrm>
          <a:off x="0" y="0"/>
          <a:ext cx="0" cy="0"/>
          <a:chOff x="0" y="0"/>
          <a:chExt cx="0" cy="0"/>
        </a:xfrm>
      </p:grpSpPr>
      <p:sp>
        <p:nvSpPr>
          <p:cNvPr id="14" name="Content"/>
          <p:cNvSpPr>
            <a:spLocks noGrp="1"/>
          </p:cNvSpPr>
          <p:nvPr>
            <p:ph type="body" sz="quarter" idx="10" hasCustomPrompt="1"/>
          </p:nvPr>
        </p:nvSpPr>
        <p:spPr>
          <a:xfrm>
            <a:off x="1479599" y="1623599"/>
            <a:ext cx="8271403" cy="1784078"/>
          </a:xfrm>
        </p:spPr>
        <p:txBody>
          <a:bodyPr>
            <a:spAutoFit/>
          </a:bodyPr>
          <a:lstStyle>
            <a:lvl1pPr>
              <a:lnSpc>
                <a:spcPct val="85000"/>
              </a:lnSpc>
              <a:defRPr sz="4800" b="0" i="0" baseline="0">
                <a:solidFill>
                  <a:schemeClr val="tx2"/>
                </a:solidFill>
                <a:latin typeface="Calibri" panose="020F0502020204030204" pitchFamily="34" charset="0"/>
              </a:defRPr>
            </a:lvl1pPr>
            <a:lvl2pPr>
              <a:lnSpc>
                <a:spcPct val="100000"/>
              </a:lnSpc>
              <a:spcBef>
                <a:spcPts val="2200"/>
              </a:spcBef>
              <a:defRPr sz="1600"/>
            </a:lvl2pPr>
            <a:lvl3pPr>
              <a:buClr>
                <a:schemeClr val="tx2"/>
              </a:buClr>
              <a:defRPr/>
            </a:lvl3pPr>
            <a:lvl4pPr>
              <a:buClr>
                <a:schemeClr val="tx2"/>
              </a:buClr>
              <a:defRPr/>
            </a:lvl4pPr>
            <a:lvl5pPr>
              <a:buClr>
                <a:schemeClr val="tx2"/>
              </a:buClr>
              <a:defRPr/>
            </a:lvl5pPr>
            <a:lvl6pPr>
              <a:buClr>
                <a:schemeClr val="tx2"/>
              </a:buClr>
              <a:defRPr/>
            </a:lvl6pPr>
            <a:lvl7pPr>
              <a:buClr>
                <a:schemeClr val="tx2"/>
              </a:buClr>
              <a:defRPr/>
            </a:lvl7pPr>
            <a:lvl8pPr>
              <a:buClr>
                <a:schemeClr val="tx2"/>
              </a:buClr>
              <a:defRPr/>
            </a:lvl8pPr>
          </a:lstStyle>
          <a:p>
            <a:pPr lvl="0"/>
            <a:r>
              <a:rPr lang="en-US" noProof="0" dirty="0"/>
              <a:t>“Quote/Statement SH-Bree-Headline 48 pt”</a:t>
            </a:r>
          </a:p>
          <a:p>
            <a:pPr lvl="1"/>
            <a:r>
              <a:rPr lang="en-US" noProof="0" dirty="0" err="1"/>
              <a:t>Subheadline</a:t>
            </a:r>
            <a:r>
              <a:rPr lang="en-US" noProof="0" dirty="0"/>
              <a:t> Calibri 16 pt</a:t>
            </a:r>
          </a:p>
        </p:txBody>
      </p:sp>
      <p:sp>
        <p:nvSpPr>
          <p:cNvPr id="166" name="Footnote">
            <a:extLst>
              <a:ext uri="{FF2B5EF4-FFF2-40B4-BE49-F238E27FC236}">
                <a16:creationId xmlns:a16="http://schemas.microsoft.com/office/drawing/2014/main" id="{1D9962D9-4193-4A78-8426-8B6D0B25AC07}"/>
              </a:ext>
              <a:ext uri="{C183D7F6-B498-43B3-948B-1728B52AA6E4}">
                <adec:decorative xmlns:adec="http://schemas.microsoft.com/office/drawing/2017/decorative" val="1"/>
              </a:ext>
            </a:extLst>
          </p:cNvPr>
          <p:cNvSpPr>
            <a:spLocks noGrp="1"/>
          </p:cNvSpPr>
          <p:nvPr>
            <p:ph type="body" sz="quarter" idx="15" hasCustomPrompt="1"/>
          </p:nvPr>
        </p:nvSpPr>
        <p:spPr>
          <a:xfrm>
            <a:off x="540000" y="6297348"/>
            <a:ext cx="4510800" cy="360000"/>
          </a:xfrm>
        </p:spPr>
        <p:txBody>
          <a:bodyPr anchor="b" anchorCtr="0">
            <a:noAutofit/>
          </a:bodyPr>
          <a:lstStyle>
            <a:lvl1pPr>
              <a:lnSpc>
                <a:spcPct val="100000"/>
              </a:lnSpc>
              <a:defRPr sz="1000" b="0"/>
            </a:lvl1pPr>
          </a:lstStyle>
          <a:p>
            <a:r>
              <a:rPr lang="en-US" noProof="0"/>
              <a:t>Click to add footnote</a:t>
            </a:r>
            <a:br>
              <a:rPr lang="en-US" noProof="0"/>
            </a:br>
            <a:r>
              <a:rPr lang="en-US" noProof="0"/>
              <a:t>second line</a:t>
            </a:r>
          </a:p>
        </p:txBody>
      </p:sp>
      <p:pic>
        <p:nvPicPr>
          <p:cNvPr id="6" name="Siemens Healthineers Logo">
            <a:extLst>
              <a:ext uri="{FF2B5EF4-FFF2-40B4-BE49-F238E27FC236}">
                <a16:creationId xmlns:a16="http://schemas.microsoft.com/office/drawing/2014/main" id="{BA6C7990-713F-AD30-1127-CBFA7C2D3851}"/>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userDrawn="1"/>
        </p:nvPicPr>
        <p:blipFill>
          <a:blip>
            <a:extLst>
              <a:ext uri="{96DAC541-7B7A-43D3-8B79-37D633B846F1}">
                <asvg:svgBlip xmlns:asvg="http://schemas.microsoft.com/office/drawing/2016/SVG/main" r:embed="rId2"/>
              </a:ext>
            </a:extLst>
          </a:blip>
          <a:srcRect/>
          <a:stretch/>
        </p:blipFill>
        <p:spPr bwMode="black">
          <a:xfrm>
            <a:off x="10440000" y="281267"/>
            <a:ext cx="1440000" cy="338400"/>
          </a:xfrm>
          <a:prstGeom prst="rect">
            <a:avLst/>
          </a:prstGeom>
        </p:spPr>
      </p:pic>
      <p:sp>
        <p:nvSpPr>
          <p:cNvPr id="3" name="Date Placeholder 2">
            <a:extLst>
              <a:ext uri="{FF2B5EF4-FFF2-40B4-BE49-F238E27FC236}">
                <a16:creationId xmlns:a16="http://schemas.microsoft.com/office/drawing/2014/main" id="{1040B700-100B-792C-ECC8-69898B2921B2}"/>
              </a:ext>
              <a:ext uri="{C183D7F6-B498-43B3-948B-1728B52AA6E4}">
                <adec:decorative xmlns:adec="http://schemas.microsoft.com/office/drawing/2017/decorative" val="1"/>
              </a:ext>
            </a:extLst>
          </p:cNvPr>
          <p:cNvSpPr>
            <a:spLocks noGrp="1"/>
          </p:cNvSpPr>
          <p:nvPr>
            <p:ph type="dt" sz="half" idx="16"/>
          </p:nvPr>
        </p:nvSpPr>
        <p:spPr/>
        <p:txBody>
          <a:bodyPr/>
          <a:lstStyle/>
          <a:p>
            <a:pPr algn="r"/>
            <a:r>
              <a:rPr lang="de-DE"/>
              <a:t>Restricted © Siemens Healthineers</a:t>
            </a:r>
            <a:endParaRPr lang="en-US"/>
          </a:p>
        </p:txBody>
      </p:sp>
      <p:sp>
        <p:nvSpPr>
          <p:cNvPr id="4" name="Footer Placeholder 3">
            <a:extLst>
              <a:ext uri="{FF2B5EF4-FFF2-40B4-BE49-F238E27FC236}">
                <a16:creationId xmlns:a16="http://schemas.microsoft.com/office/drawing/2014/main" id="{C269E81C-24EC-E72B-7B02-F075ED868E5E}"/>
              </a:ext>
              <a:ext uri="{C183D7F6-B498-43B3-948B-1728B52AA6E4}">
                <adec:decorative xmlns:adec="http://schemas.microsoft.com/office/drawing/2017/decorative" val="1"/>
              </a:ext>
            </a:extLst>
          </p:cNvPr>
          <p:cNvSpPr>
            <a:spLocks noGrp="1"/>
          </p:cNvSpPr>
          <p:nvPr>
            <p:ph type="ftr" sz="quarter" idx="17"/>
          </p:nvPr>
        </p:nvSpPr>
        <p:spPr/>
        <p:txBody>
          <a:bodyPr/>
          <a:lstStyle/>
          <a:p>
            <a:r>
              <a:rPr lang="en-US"/>
              <a:t>Author | Department</a:t>
            </a:r>
          </a:p>
        </p:txBody>
      </p:sp>
      <p:sp>
        <p:nvSpPr>
          <p:cNvPr id="5" name="Slide Number Placeholder 4">
            <a:extLst>
              <a:ext uri="{FF2B5EF4-FFF2-40B4-BE49-F238E27FC236}">
                <a16:creationId xmlns:a16="http://schemas.microsoft.com/office/drawing/2014/main" id="{54E582FD-AF32-6222-44F8-FBE089A77C45}"/>
              </a:ext>
              <a:ext uri="{C183D7F6-B498-43B3-948B-1728B52AA6E4}">
                <adec:decorative xmlns:adec="http://schemas.microsoft.com/office/drawing/2017/decorative" val="1"/>
              </a:ext>
            </a:extLst>
          </p:cNvPr>
          <p:cNvSpPr>
            <a:spLocks noGrp="1"/>
          </p:cNvSpPr>
          <p:nvPr>
            <p:ph type="sldNum" sz="quarter" idx="18"/>
          </p:nvPr>
        </p:nvSpPr>
        <p:spPr/>
        <p:txBody>
          <a:bodyPr/>
          <a:lstStyle/>
          <a:p>
            <a:fld id="{42B424FB-C8CA-40D0-9E9F-83B6197CB6E7}" type="slidenum">
              <a:rPr lang="en-US" smtClean="0"/>
              <a:pPr/>
              <a:t>‹#›</a:t>
            </a:fld>
            <a:endParaRPr lang="en-US" b="1"/>
          </a:p>
        </p:txBody>
      </p:sp>
    </p:spTree>
    <p:extLst>
      <p:ext uri="{BB962C8B-B14F-4D97-AF65-F5344CB8AC3E}">
        <p14:creationId xmlns:p14="http://schemas.microsoft.com/office/powerpoint/2010/main" val="178292197"/>
      </p:ext>
    </p:extLst>
  </p:cSld>
  <p:clrMapOvr>
    <a:overrideClrMapping bg1="dk1" tx1="lt1" bg2="dk2" tx2="lt2" accent1="accent1" accent2="accent2" accent3="accent3" accent4="accent4" accent5="accent5" accent6="accent6" hlink="hlink" folHlink="folHlink"/>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Quote B - White">
    <p:bg>
      <p:bgPr>
        <a:solidFill>
          <a:schemeClr val="bg1"/>
        </a:solidFill>
        <a:effectLst/>
      </p:bgPr>
    </p:bg>
    <p:spTree>
      <p:nvGrpSpPr>
        <p:cNvPr id="1" name=""/>
        <p:cNvGrpSpPr/>
        <p:nvPr/>
      </p:nvGrpSpPr>
      <p:grpSpPr>
        <a:xfrm>
          <a:off x="0" y="0"/>
          <a:ext cx="0" cy="0"/>
          <a:chOff x="0" y="0"/>
          <a:chExt cx="0" cy="0"/>
        </a:xfrm>
      </p:grpSpPr>
      <p:sp>
        <p:nvSpPr>
          <p:cNvPr id="14" name="Content"/>
          <p:cNvSpPr>
            <a:spLocks noGrp="1"/>
          </p:cNvSpPr>
          <p:nvPr>
            <p:ph type="body" sz="quarter" idx="10" hasCustomPrompt="1"/>
          </p:nvPr>
        </p:nvSpPr>
        <p:spPr>
          <a:xfrm>
            <a:off x="1479599" y="1623599"/>
            <a:ext cx="8271403" cy="1784078"/>
          </a:xfrm>
        </p:spPr>
        <p:txBody>
          <a:bodyPr>
            <a:spAutoFit/>
          </a:bodyPr>
          <a:lstStyle>
            <a:lvl1pPr>
              <a:lnSpc>
                <a:spcPct val="85000"/>
              </a:lnSpc>
              <a:defRPr sz="4800" b="0" i="0" baseline="0">
                <a:solidFill>
                  <a:schemeClr val="bg2"/>
                </a:solidFill>
                <a:latin typeface="Calibri" panose="020F0502020204030204" pitchFamily="34" charset="0"/>
              </a:defRPr>
            </a:lvl1pPr>
            <a:lvl2pPr>
              <a:lnSpc>
                <a:spcPct val="100000"/>
              </a:lnSpc>
              <a:spcBef>
                <a:spcPts val="2200"/>
              </a:spcBef>
              <a:defRPr sz="1600"/>
            </a:lvl2pPr>
          </a:lstStyle>
          <a:p>
            <a:pPr lvl="0"/>
            <a:r>
              <a:rPr lang="en-US" noProof="0" dirty="0"/>
              <a:t>“Quote/Statement SH-Bree-Headline 48 pt”</a:t>
            </a:r>
          </a:p>
          <a:p>
            <a:pPr lvl="1"/>
            <a:r>
              <a:rPr lang="en-US" noProof="0" dirty="0" err="1"/>
              <a:t>Subheadline</a:t>
            </a:r>
            <a:r>
              <a:rPr lang="en-US" noProof="0" dirty="0"/>
              <a:t> Calibri 16 pt</a:t>
            </a:r>
          </a:p>
        </p:txBody>
      </p:sp>
      <p:sp>
        <p:nvSpPr>
          <p:cNvPr id="166" name="Footnote">
            <a:extLst>
              <a:ext uri="{FF2B5EF4-FFF2-40B4-BE49-F238E27FC236}">
                <a16:creationId xmlns:a16="http://schemas.microsoft.com/office/drawing/2014/main" id="{1D9962D9-4193-4A78-8426-8B6D0B25AC07}"/>
              </a:ext>
              <a:ext uri="{C183D7F6-B498-43B3-948B-1728B52AA6E4}">
                <adec:decorative xmlns:adec="http://schemas.microsoft.com/office/drawing/2017/decorative" val="1"/>
              </a:ext>
            </a:extLst>
          </p:cNvPr>
          <p:cNvSpPr>
            <a:spLocks noGrp="1"/>
          </p:cNvSpPr>
          <p:nvPr>
            <p:ph type="body" sz="quarter" idx="15" hasCustomPrompt="1"/>
          </p:nvPr>
        </p:nvSpPr>
        <p:spPr>
          <a:xfrm>
            <a:off x="540000" y="6297348"/>
            <a:ext cx="4510800" cy="360000"/>
          </a:xfrm>
        </p:spPr>
        <p:txBody>
          <a:bodyPr anchor="b" anchorCtr="0">
            <a:noAutofit/>
          </a:bodyPr>
          <a:lstStyle>
            <a:lvl1pPr>
              <a:lnSpc>
                <a:spcPct val="100000"/>
              </a:lnSpc>
              <a:defRPr sz="1000" b="0"/>
            </a:lvl1pPr>
          </a:lstStyle>
          <a:p>
            <a:r>
              <a:rPr lang="en-US"/>
              <a:t>Click to add footnote</a:t>
            </a:r>
            <a:br>
              <a:rPr lang="en-US"/>
            </a:br>
            <a:r>
              <a:rPr lang="en-US"/>
              <a:t>second line</a:t>
            </a:r>
          </a:p>
        </p:txBody>
      </p:sp>
      <p:pic>
        <p:nvPicPr>
          <p:cNvPr id="6" name="Siemens Healthineers Logo">
            <a:extLst>
              <a:ext uri="{FF2B5EF4-FFF2-40B4-BE49-F238E27FC236}">
                <a16:creationId xmlns:a16="http://schemas.microsoft.com/office/drawing/2014/main" id="{2001F31E-7099-9849-4464-E9F67FFC8454}"/>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userDrawn="1"/>
        </p:nvPicPr>
        <p:blipFill>
          <a:blip>
            <a:extLst>
              <a:ext uri="{96DAC541-7B7A-43D3-8B79-37D633B846F1}">
                <asvg:svgBlip xmlns:asvg="http://schemas.microsoft.com/office/drawing/2016/SVG/main" r:embed="rId2"/>
              </a:ext>
            </a:extLst>
          </a:blip>
          <a:srcRect/>
          <a:stretch/>
        </p:blipFill>
        <p:spPr bwMode="black">
          <a:xfrm>
            <a:off x="10440000" y="281267"/>
            <a:ext cx="1440000" cy="338400"/>
          </a:xfrm>
          <a:prstGeom prst="rect">
            <a:avLst/>
          </a:prstGeom>
        </p:spPr>
      </p:pic>
      <p:sp>
        <p:nvSpPr>
          <p:cNvPr id="3" name="Date Placeholder 2">
            <a:extLst>
              <a:ext uri="{FF2B5EF4-FFF2-40B4-BE49-F238E27FC236}">
                <a16:creationId xmlns:a16="http://schemas.microsoft.com/office/drawing/2014/main" id="{D9E76397-5C38-BC24-B2B3-BBD1EF2D30C6}"/>
              </a:ext>
              <a:ext uri="{C183D7F6-B498-43B3-948B-1728B52AA6E4}">
                <adec:decorative xmlns:adec="http://schemas.microsoft.com/office/drawing/2017/decorative" val="1"/>
              </a:ext>
            </a:extLst>
          </p:cNvPr>
          <p:cNvSpPr>
            <a:spLocks noGrp="1"/>
          </p:cNvSpPr>
          <p:nvPr>
            <p:ph type="dt" sz="half" idx="16"/>
          </p:nvPr>
        </p:nvSpPr>
        <p:spPr/>
        <p:txBody>
          <a:bodyPr/>
          <a:lstStyle/>
          <a:p>
            <a:pPr algn="r"/>
            <a:r>
              <a:rPr lang="de-DE"/>
              <a:t>Restricted © Siemens Healthineers</a:t>
            </a:r>
            <a:endParaRPr lang="en-US"/>
          </a:p>
        </p:txBody>
      </p:sp>
      <p:sp>
        <p:nvSpPr>
          <p:cNvPr id="4" name="Footer Placeholder 3">
            <a:extLst>
              <a:ext uri="{FF2B5EF4-FFF2-40B4-BE49-F238E27FC236}">
                <a16:creationId xmlns:a16="http://schemas.microsoft.com/office/drawing/2014/main" id="{E7430BD4-2E6B-B420-B838-8AF1A1F64DB8}"/>
              </a:ext>
              <a:ext uri="{C183D7F6-B498-43B3-948B-1728B52AA6E4}">
                <adec:decorative xmlns:adec="http://schemas.microsoft.com/office/drawing/2017/decorative" val="1"/>
              </a:ext>
            </a:extLst>
          </p:cNvPr>
          <p:cNvSpPr>
            <a:spLocks noGrp="1"/>
          </p:cNvSpPr>
          <p:nvPr>
            <p:ph type="ftr" sz="quarter" idx="17"/>
          </p:nvPr>
        </p:nvSpPr>
        <p:spPr/>
        <p:txBody>
          <a:bodyPr/>
          <a:lstStyle/>
          <a:p>
            <a:r>
              <a:rPr lang="en-US"/>
              <a:t>Author | Department</a:t>
            </a:r>
          </a:p>
        </p:txBody>
      </p:sp>
      <p:sp>
        <p:nvSpPr>
          <p:cNvPr id="5" name="Slide Number Placeholder 4">
            <a:extLst>
              <a:ext uri="{FF2B5EF4-FFF2-40B4-BE49-F238E27FC236}">
                <a16:creationId xmlns:a16="http://schemas.microsoft.com/office/drawing/2014/main" id="{3A09CB9F-4604-AC24-51DB-DC91AC5242D0}"/>
              </a:ext>
              <a:ext uri="{C183D7F6-B498-43B3-948B-1728B52AA6E4}">
                <adec:decorative xmlns:adec="http://schemas.microsoft.com/office/drawing/2017/decorative" val="1"/>
              </a:ext>
            </a:extLst>
          </p:cNvPr>
          <p:cNvSpPr>
            <a:spLocks noGrp="1"/>
          </p:cNvSpPr>
          <p:nvPr>
            <p:ph type="sldNum" sz="quarter" idx="18"/>
          </p:nvPr>
        </p:nvSpPr>
        <p:spPr/>
        <p:txBody>
          <a:bodyPr/>
          <a:lstStyle/>
          <a:p>
            <a:fld id="{42B424FB-C8CA-40D0-9E9F-83B6197CB6E7}" type="slidenum">
              <a:rPr lang="en-US" smtClean="0"/>
              <a:pPr/>
              <a:t>‹#›</a:t>
            </a:fld>
            <a:endParaRPr lang="en-US" b="1"/>
          </a:p>
        </p:txBody>
      </p:sp>
    </p:spTree>
    <p:extLst>
      <p:ext uri="{BB962C8B-B14F-4D97-AF65-F5344CB8AC3E}">
        <p14:creationId xmlns:p14="http://schemas.microsoft.com/office/powerpoint/2010/main" val="60887678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Quote C - Author image Black">
    <p:bg>
      <p:bgRef idx="1001">
        <a:schemeClr val="bg1"/>
      </p:bgRef>
    </p:bg>
    <p:spTree>
      <p:nvGrpSpPr>
        <p:cNvPr id="1" name=""/>
        <p:cNvGrpSpPr/>
        <p:nvPr/>
      </p:nvGrpSpPr>
      <p:grpSpPr>
        <a:xfrm>
          <a:off x="0" y="0"/>
          <a:ext cx="0" cy="0"/>
          <a:chOff x="0" y="0"/>
          <a:chExt cx="0" cy="0"/>
        </a:xfrm>
      </p:grpSpPr>
      <p:sp>
        <p:nvSpPr>
          <p:cNvPr id="3" name="Picture placeholder">
            <a:extLst>
              <a:ext uri="{FF2B5EF4-FFF2-40B4-BE49-F238E27FC236}">
                <a16:creationId xmlns:a16="http://schemas.microsoft.com/office/drawing/2014/main" id="{5A6CD612-171C-4905-9B87-E8BEEE4700EC}"/>
              </a:ext>
            </a:extLst>
          </p:cNvPr>
          <p:cNvSpPr>
            <a:spLocks noGrp="1"/>
          </p:cNvSpPr>
          <p:nvPr>
            <p:ph type="pic" sz="quarter" idx="18" hasCustomPrompt="1"/>
          </p:nvPr>
        </p:nvSpPr>
        <p:spPr>
          <a:xfrm>
            <a:off x="540000" y="1623599"/>
            <a:ext cx="1698375" cy="1699200"/>
          </a:xfrm>
          <a:noFill/>
        </p:spPr>
        <p:txBody>
          <a:bodyPr lIns="180000" tIns="180000" rIns="180000" bIns="180000"/>
          <a:lstStyle>
            <a:lvl1pPr>
              <a:defRPr/>
            </a:lvl1pPr>
          </a:lstStyle>
          <a:p>
            <a:r>
              <a:rPr lang="en-US" noProof="0"/>
              <a:t>Insert author picture.</a:t>
            </a:r>
          </a:p>
        </p:txBody>
      </p:sp>
      <p:sp>
        <p:nvSpPr>
          <p:cNvPr id="14" name="Content"/>
          <p:cNvSpPr>
            <a:spLocks noGrp="1"/>
          </p:cNvSpPr>
          <p:nvPr>
            <p:ph type="body" sz="quarter" idx="10" hasCustomPrompt="1"/>
          </p:nvPr>
        </p:nvSpPr>
        <p:spPr>
          <a:xfrm>
            <a:off x="3359150" y="1623599"/>
            <a:ext cx="8269288" cy="4572000"/>
          </a:xfrm>
        </p:spPr>
        <p:txBody>
          <a:bodyPr/>
          <a:lstStyle>
            <a:lvl1pPr>
              <a:lnSpc>
                <a:spcPct val="92000"/>
              </a:lnSpc>
              <a:defRPr sz="4800" b="0" i="0" baseline="0">
                <a:solidFill>
                  <a:schemeClr val="tx2"/>
                </a:solidFill>
                <a:latin typeface="Calibri" panose="020F0502020204030204" pitchFamily="34" charset="0"/>
              </a:defRPr>
            </a:lvl1pPr>
            <a:lvl2pPr>
              <a:lnSpc>
                <a:spcPct val="100000"/>
              </a:lnSpc>
              <a:spcBef>
                <a:spcPts val="2200"/>
              </a:spcBef>
              <a:defRPr sz="1600"/>
            </a:lvl2pPr>
          </a:lstStyle>
          <a:p>
            <a:pPr lvl="0"/>
            <a:r>
              <a:rPr lang="en-US" noProof="0" dirty="0"/>
              <a:t>“Quote/Statement SH-Bree-Headline 48 pt”</a:t>
            </a:r>
          </a:p>
          <a:p>
            <a:pPr lvl="1"/>
            <a:r>
              <a:rPr lang="en-US" noProof="0" dirty="0" err="1"/>
              <a:t>Subheadline</a:t>
            </a:r>
            <a:r>
              <a:rPr lang="en-US" noProof="0" dirty="0"/>
              <a:t> Calibri 16 pt</a:t>
            </a:r>
          </a:p>
        </p:txBody>
      </p:sp>
      <p:sp>
        <p:nvSpPr>
          <p:cNvPr id="166" name="Footnote">
            <a:extLst>
              <a:ext uri="{FF2B5EF4-FFF2-40B4-BE49-F238E27FC236}">
                <a16:creationId xmlns:a16="http://schemas.microsoft.com/office/drawing/2014/main" id="{1D9962D9-4193-4A78-8426-8B6D0B25AC07}"/>
              </a:ext>
            </a:extLst>
          </p:cNvPr>
          <p:cNvSpPr>
            <a:spLocks noGrp="1"/>
          </p:cNvSpPr>
          <p:nvPr>
            <p:ph type="body" sz="quarter" idx="15" hasCustomPrompt="1"/>
          </p:nvPr>
        </p:nvSpPr>
        <p:spPr>
          <a:xfrm>
            <a:off x="540000" y="6297348"/>
            <a:ext cx="4510800" cy="360000"/>
          </a:xfrm>
        </p:spPr>
        <p:txBody>
          <a:bodyPr anchor="b" anchorCtr="0">
            <a:noAutofit/>
          </a:bodyPr>
          <a:lstStyle>
            <a:lvl1pPr>
              <a:lnSpc>
                <a:spcPct val="100000"/>
              </a:lnSpc>
              <a:defRPr sz="1000" b="0"/>
            </a:lvl1pPr>
          </a:lstStyle>
          <a:p>
            <a:r>
              <a:rPr lang="en-US" noProof="0"/>
              <a:t>Click to add footnote</a:t>
            </a:r>
            <a:br>
              <a:rPr lang="en-US" noProof="0"/>
            </a:br>
            <a:r>
              <a:rPr lang="en-US" noProof="0"/>
              <a:t>second line</a:t>
            </a:r>
          </a:p>
        </p:txBody>
      </p:sp>
      <p:pic>
        <p:nvPicPr>
          <p:cNvPr id="4" name="Siemens Healthineers Logo">
            <a:extLst>
              <a:ext uri="{FF2B5EF4-FFF2-40B4-BE49-F238E27FC236}">
                <a16:creationId xmlns:a16="http://schemas.microsoft.com/office/drawing/2014/main" id="{71235B1A-B751-1799-6C11-E35D8F3297D4}"/>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userDrawn="1"/>
        </p:nvPicPr>
        <p:blipFill>
          <a:blip>
            <a:extLst>
              <a:ext uri="{96DAC541-7B7A-43D3-8B79-37D633B846F1}">
                <asvg:svgBlip xmlns:asvg="http://schemas.microsoft.com/office/drawing/2016/SVG/main" r:embed="rId2"/>
              </a:ext>
            </a:extLst>
          </a:blip>
          <a:srcRect/>
          <a:stretch/>
        </p:blipFill>
        <p:spPr bwMode="black">
          <a:xfrm>
            <a:off x="10440000" y="281267"/>
            <a:ext cx="1440000" cy="338400"/>
          </a:xfrm>
          <a:prstGeom prst="rect">
            <a:avLst/>
          </a:prstGeom>
        </p:spPr>
      </p:pic>
      <p:sp>
        <p:nvSpPr>
          <p:cNvPr id="5" name="Date Placeholder 4">
            <a:extLst>
              <a:ext uri="{FF2B5EF4-FFF2-40B4-BE49-F238E27FC236}">
                <a16:creationId xmlns:a16="http://schemas.microsoft.com/office/drawing/2014/main" id="{85A13AC3-5265-80CB-2553-3701A48C616F}"/>
              </a:ext>
            </a:extLst>
          </p:cNvPr>
          <p:cNvSpPr>
            <a:spLocks noGrp="1"/>
          </p:cNvSpPr>
          <p:nvPr>
            <p:ph type="dt" sz="half" idx="19"/>
          </p:nvPr>
        </p:nvSpPr>
        <p:spPr/>
        <p:txBody>
          <a:bodyPr/>
          <a:lstStyle/>
          <a:p>
            <a:pPr algn="r"/>
            <a:r>
              <a:rPr lang="de-DE"/>
              <a:t>Restricted © Siemens Healthineers</a:t>
            </a:r>
            <a:endParaRPr lang="en-US"/>
          </a:p>
        </p:txBody>
      </p:sp>
      <p:sp>
        <p:nvSpPr>
          <p:cNvPr id="6" name="Footer Placeholder 5">
            <a:extLst>
              <a:ext uri="{FF2B5EF4-FFF2-40B4-BE49-F238E27FC236}">
                <a16:creationId xmlns:a16="http://schemas.microsoft.com/office/drawing/2014/main" id="{CE894EC4-1587-D88E-7582-C40BFD50B50A}"/>
              </a:ext>
            </a:extLst>
          </p:cNvPr>
          <p:cNvSpPr>
            <a:spLocks noGrp="1"/>
          </p:cNvSpPr>
          <p:nvPr>
            <p:ph type="ftr" sz="quarter" idx="20"/>
          </p:nvPr>
        </p:nvSpPr>
        <p:spPr/>
        <p:txBody>
          <a:bodyPr/>
          <a:lstStyle/>
          <a:p>
            <a:r>
              <a:rPr lang="en-US"/>
              <a:t>Author | Department</a:t>
            </a:r>
          </a:p>
        </p:txBody>
      </p:sp>
      <p:sp>
        <p:nvSpPr>
          <p:cNvPr id="7" name="Slide Number Placeholder 6">
            <a:extLst>
              <a:ext uri="{FF2B5EF4-FFF2-40B4-BE49-F238E27FC236}">
                <a16:creationId xmlns:a16="http://schemas.microsoft.com/office/drawing/2014/main" id="{A42DC11F-AA9E-DCCB-E340-2676F0EEB5C1}"/>
              </a:ext>
            </a:extLst>
          </p:cNvPr>
          <p:cNvSpPr>
            <a:spLocks noGrp="1"/>
          </p:cNvSpPr>
          <p:nvPr>
            <p:ph type="sldNum" sz="quarter" idx="21"/>
          </p:nvPr>
        </p:nvSpPr>
        <p:spPr/>
        <p:txBody>
          <a:bodyPr/>
          <a:lstStyle/>
          <a:p>
            <a:fld id="{42B424FB-C8CA-40D0-9E9F-83B6197CB6E7}" type="slidenum">
              <a:rPr lang="en-US" smtClean="0"/>
              <a:pPr/>
              <a:t>‹#›</a:t>
            </a:fld>
            <a:endParaRPr lang="en-US" b="1"/>
          </a:p>
        </p:txBody>
      </p:sp>
    </p:spTree>
    <p:extLst>
      <p:ext uri="{BB962C8B-B14F-4D97-AF65-F5344CB8AC3E}">
        <p14:creationId xmlns:p14="http://schemas.microsoft.com/office/powerpoint/2010/main" val="3455545250"/>
      </p:ext>
    </p:extLst>
  </p:cSld>
  <p:clrMapOvr>
    <a:overrideClrMapping bg1="dk1" tx1="lt1" bg2="dk2" tx2="lt2" accent1="accent1" accent2="accent2" accent3="accent3" accent4="accent4" accent5="accent5" accent6="accent6" hlink="hlink" folHlink="folHlink"/>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Quote C - Author image">
    <p:bg>
      <p:bgPr>
        <a:solidFill>
          <a:schemeClr val="bg1"/>
        </a:solidFill>
        <a:effectLst/>
      </p:bgPr>
    </p:bg>
    <p:spTree>
      <p:nvGrpSpPr>
        <p:cNvPr id="1" name=""/>
        <p:cNvGrpSpPr/>
        <p:nvPr/>
      </p:nvGrpSpPr>
      <p:grpSpPr>
        <a:xfrm>
          <a:off x="0" y="0"/>
          <a:ext cx="0" cy="0"/>
          <a:chOff x="0" y="0"/>
          <a:chExt cx="0" cy="0"/>
        </a:xfrm>
      </p:grpSpPr>
      <p:sp>
        <p:nvSpPr>
          <p:cNvPr id="3" name="Picture placeholder">
            <a:extLst>
              <a:ext uri="{FF2B5EF4-FFF2-40B4-BE49-F238E27FC236}">
                <a16:creationId xmlns:a16="http://schemas.microsoft.com/office/drawing/2014/main" id="{5A6CD612-171C-4905-9B87-E8BEEE4700EC}"/>
              </a:ext>
            </a:extLst>
          </p:cNvPr>
          <p:cNvSpPr>
            <a:spLocks noGrp="1"/>
          </p:cNvSpPr>
          <p:nvPr>
            <p:ph type="pic" sz="quarter" idx="18" hasCustomPrompt="1"/>
          </p:nvPr>
        </p:nvSpPr>
        <p:spPr>
          <a:xfrm>
            <a:off x="540000" y="1623599"/>
            <a:ext cx="1698375" cy="1699200"/>
          </a:xfrm>
          <a:noFill/>
        </p:spPr>
        <p:txBody>
          <a:bodyPr lIns="180000" tIns="180000" rIns="180000" bIns="180000"/>
          <a:lstStyle>
            <a:lvl1pPr>
              <a:defRPr/>
            </a:lvl1pPr>
          </a:lstStyle>
          <a:p>
            <a:r>
              <a:rPr lang="en-US" noProof="0"/>
              <a:t>Insert author picture.</a:t>
            </a:r>
          </a:p>
        </p:txBody>
      </p:sp>
      <p:sp>
        <p:nvSpPr>
          <p:cNvPr id="14" name="Content"/>
          <p:cNvSpPr>
            <a:spLocks noGrp="1"/>
          </p:cNvSpPr>
          <p:nvPr>
            <p:ph type="body" sz="quarter" idx="10" hasCustomPrompt="1"/>
          </p:nvPr>
        </p:nvSpPr>
        <p:spPr>
          <a:xfrm>
            <a:off x="3359150" y="1623599"/>
            <a:ext cx="8269288" cy="4572000"/>
          </a:xfrm>
        </p:spPr>
        <p:txBody>
          <a:bodyPr/>
          <a:lstStyle>
            <a:lvl1pPr>
              <a:lnSpc>
                <a:spcPct val="92000"/>
              </a:lnSpc>
              <a:defRPr sz="4800" b="0" i="0" baseline="0">
                <a:solidFill>
                  <a:schemeClr val="bg2"/>
                </a:solidFill>
                <a:latin typeface="Calibri" panose="020F0502020204030204" pitchFamily="34" charset="0"/>
              </a:defRPr>
            </a:lvl1pPr>
            <a:lvl2pPr>
              <a:lnSpc>
                <a:spcPct val="100000"/>
              </a:lnSpc>
              <a:spcBef>
                <a:spcPts val="2200"/>
              </a:spcBef>
              <a:defRPr sz="1600"/>
            </a:lvl2pPr>
          </a:lstStyle>
          <a:p>
            <a:pPr lvl="0"/>
            <a:r>
              <a:rPr lang="en-US" noProof="0" dirty="0"/>
              <a:t>“Quote/Statement SH-Bree-Headline 48 pt”</a:t>
            </a:r>
          </a:p>
          <a:p>
            <a:pPr lvl="1"/>
            <a:r>
              <a:rPr lang="en-US" noProof="0" dirty="0" err="1"/>
              <a:t>Subheadline</a:t>
            </a:r>
            <a:r>
              <a:rPr lang="en-US" noProof="0" dirty="0"/>
              <a:t> Calibri 16 pt</a:t>
            </a:r>
          </a:p>
        </p:txBody>
      </p:sp>
      <p:sp>
        <p:nvSpPr>
          <p:cNvPr id="166" name="Footnote">
            <a:extLst>
              <a:ext uri="{FF2B5EF4-FFF2-40B4-BE49-F238E27FC236}">
                <a16:creationId xmlns:a16="http://schemas.microsoft.com/office/drawing/2014/main" id="{1D9962D9-4193-4A78-8426-8B6D0B25AC07}"/>
              </a:ext>
            </a:extLst>
          </p:cNvPr>
          <p:cNvSpPr>
            <a:spLocks noGrp="1"/>
          </p:cNvSpPr>
          <p:nvPr>
            <p:ph type="body" sz="quarter" idx="15" hasCustomPrompt="1"/>
          </p:nvPr>
        </p:nvSpPr>
        <p:spPr>
          <a:xfrm>
            <a:off x="540000" y="6297348"/>
            <a:ext cx="4510800" cy="360000"/>
          </a:xfrm>
        </p:spPr>
        <p:txBody>
          <a:bodyPr anchor="b" anchorCtr="0">
            <a:noAutofit/>
          </a:bodyPr>
          <a:lstStyle>
            <a:lvl1pPr>
              <a:lnSpc>
                <a:spcPct val="100000"/>
              </a:lnSpc>
              <a:defRPr sz="1000" b="0"/>
            </a:lvl1pPr>
          </a:lstStyle>
          <a:p>
            <a:r>
              <a:rPr lang="en-US" noProof="0"/>
              <a:t>Click to add footnote</a:t>
            </a:r>
            <a:br>
              <a:rPr lang="en-US" noProof="0"/>
            </a:br>
            <a:r>
              <a:rPr lang="en-US" noProof="0"/>
              <a:t>second line</a:t>
            </a:r>
          </a:p>
        </p:txBody>
      </p:sp>
      <p:pic>
        <p:nvPicPr>
          <p:cNvPr id="5" name="Siemens Healthineers Logo">
            <a:extLst>
              <a:ext uri="{FF2B5EF4-FFF2-40B4-BE49-F238E27FC236}">
                <a16:creationId xmlns:a16="http://schemas.microsoft.com/office/drawing/2014/main" id="{FFBD8558-8D39-B5D7-5C4E-868EF71C5696}"/>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userDrawn="1"/>
        </p:nvPicPr>
        <p:blipFill>
          <a:blip>
            <a:extLst>
              <a:ext uri="{96DAC541-7B7A-43D3-8B79-37D633B846F1}">
                <asvg:svgBlip xmlns:asvg="http://schemas.microsoft.com/office/drawing/2016/SVG/main" r:embed="rId2"/>
              </a:ext>
            </a:extLst>
          </a:blip>
          <a:srcRect/>
          <a:stretch/>
        </p:blipFill>
        <p:spPr bwMode="black">
          <a:xfrm>
            <a:off x="10440000" y="281267"/>
            <a:ext cx="1440000" cy="338400"/>
          </a:xfrm>
          <a:prstGeom prst="rect">
            <a:avLst/>
          </a:prstGeom>
        </p:spPr>
      </p:pic>
      <p:sp>
        <p:nvSpPr>
          <p:cNvPr id="7" name="Date Placeholder 6">
            <a:extLst>
              <a:ext uri="{FF2B5EF4-FFF2-40B4-BE49-F238E27FC236}">
                <a16:creationId xmlns:a16="http://schemas.microsoft.com/office/drawing/2014/main" id="{4A78DAD1-D533-1BAC-3D7F-F6E5F1A20968}"/>
              </a:ext>
            </a:extLst>
          </p:cNvPr>
          <p:cNvSpPr>
            <a:spLocks noGrp="1"/>
          </p:cNvSpPr>
          <p:nvPr>
            <p:ph type="dt" sz="half" idx="19"/>
          </p:nvPr>
        </p:nvSpPr>
        <p:spPr/>
        <p:txBody>
          <a:bodyPr/>
          <a:lstStyle/>
          <a:p>
            <a:pPr algn="r"/>
            <a:r>
              <a:rPr lang="de-DE"/>
              <a:t>Restricted © Siemens Healthineers</a:t>
            </a:r>
            <a:endParaRPr lang="en-US"/>
          </a:p>
        </p:txBody>
      </p:sp>
      <p:sp>
        <p:nvSpPr>
          <p:cNvPr id="9" name="Footer Placeholder 8">
            <a:extLst>
              <a:ext uri="{FF2B5EF4-FFF2-40B4-BE49-F238E27FC236}">
                <a16:creationId xmlns:a16="http://schemas.microsoft.com/office/drawing/2014/main" id="{A7F0FF17-38D8-4DF9-F388-07D6566A32C2}"/>
              </a:ext>
            </a:extLst>
          </p:cNvPr>
          <p:cNvSpPr>
            <a:spLocks noGrp="1"/>
          </p:cNvSpPr>
          <p:nvPr>
            <p:ph type="ftr" sz="quarter" idx="20"/>
          </p:nvPr>
        </p:nvSpPr>
        <p:spPr/>
        <p:txBody>
          <a:bodyPr/>
          <a:lstStyle/>
          <a:p>
            <a:r>
              <a:rPr lang="en-US"/>
              <a:t>Author | Department</a:t>
            </a:r>
          </a:p>
        </p:txBody>
      </p:sp>
      <p:sp>
        <p:nvSpPr>
          <p:cNvPr id="10" name="Slide Number Placeholder 9">
            <a:extLst>
              <a:ext uri="{FF2B5EF4-FFF2-40B4-BE49-F238E27FC236}">
                <a16:creationId xmlns:a16="http://schemas.microsoft.com/office/drawing/2014/main" id="{40E77C99-F30B-6A2D-1FA0-66CB7716BA29}"/>
              </a:ext>
            </a:extLst>
          </p:cNvPr>
          <p:cNvSpPr>
            <a:spLocks noGrp="1"/>
          </p:cNvSpPr>
          <p:nvPr>
            <p:ph type="sldNum" sz="quarter" idx="21"/>
          </p:nvPr>
        </p:nvSpPr>
        <p:spPr/>
        <p:txBody>
          <a:bodyPr/>
          <a:lstStyle/>
          <a:p>
            <a:fld id="{42B424FB-C8CA-40D0-9E9F-83B6197CB6E7}" type="slidenum">
              <a:rPr lang="en-US" smtClean="0"/>
              <a:pPr/>
              <a:t>‹#›</a:t>
            </a:fld>
            <a:endParaRPr lang="en-US" b="1"/>
          </a:p>
        </p:txBody>
      </p:sp>
    </p:spTree>
    <p:extLst>
      <p:ext uri="{BB962C8B-B14F-4D97-AF65-F5344CB8AC3E}">
        <p14:creationId xmlns:p14="http://schemas.microsoft.com/office/powerpoint/2010/main" val="253103703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Free content Black">
    <p:bg>
      <p:bgRef idx="1001">
        <a:schemeClr val="bg1"/>
      </p:bgRef>
    </p:bg>
    <p:spTree>
      <p:nvGrpSpPr>
        <p:cNvPr id="1" name=""/>
        <p:cNvGrpSpPr/>
        <p:nvPr/>
      </p:nvGrpSpPr>
      <p:grpSpPr>
        <a:xfrm>
          <a:off x="0" y="0"/>
          <a:ext cx="0" cy="0"/>
          <a:chOff x="0" y="0"/>
          <a:chExt cx="0" cy="0"/>
        </a:xfrm>
      </p:grpSpPr>
      <p:sp>
        <p:nvSpPr>
          <p:cNvPr id="13" name="Headline"/>
          <p:cNvSpPr>
            <a:spLocks noGrp="1"/>
          </p:cNvSpPr>
          <p:nvPr>
            <p:ph type="title" hasCustomPrompt="1"/>
          </p:nvPr>
        </p:nvSpPr>
        <p:spPr/>
        <p:txBody>
          <a:bodyPr/>
          <a:lstStyle>
            <a:lvl1pPr>
              <a:defRPr b="0">
                <a:solidFill>
                  <a:schemeClr val="tx2"/>
                </a:solidFill>
              </a:defRPr>
            </a:lvl1pPr>
          </a:lstStyle>
          <a:p>
            <a:r>
              <a:rPr lang="en-US" noProof="0"/>
              <a:t>Title SH-Bree-Headline 27 pt</a:t>
            </a:r>
            <a:br>
              <a:rPr lang="en-US" noProof="0"/>
            </a:br>
            <a:r>
              <a:rPr lang="en-US" noProof="0"/>
              <a:t>Optionally switch to white for second line</a:t>
            </a:r>
          </a:p>
        </p:txBody>
      </p:sp>
      <p:sp>
        <p:nvSpPr>
          <p:cNvPr id="19" name="Footnote">
            <a:extLst>
              <a:ext uri="{C183D7F6-B498-43B3-948B-1728B52AA6E4}">
                <adec:decorative xmlns:adec="http://schemas.microsoft.com/office/drawing/2017/decorative" val="1"/>
              </a:ext>
            </a:extLst>
          </p:cNvPr>
          <p:cNvSpPr>
            <a:spLocks noGrp="1"/>
          </p:cNvSpPr>
          <p:nvPr>
            <p:ph type="body" sz="quarter" idx="15" hasCustomPrompt="1"/>
          </p:nvPr>
        </p:nvSpPr>
        <p:spPr>
          <a:xfrm>
            <a:off x="540000" y="6297348"/>
            <a:ext cx="4510800" cy="360000"/>
          </a:xfrm>
        </p:spPr>
        <p:txBody>
          <a:bodyPr anchor="b" anchorCtr="0">
            <a:noAutofit/>
          </a:bodyPr>
          <a:lstStyle>
            <a:lvl1pPr>
              <a:lnSpc>
                <a:spcPct val="100000"/>
              </a:lnSpc>
              <a:defRPr sz="1000" b="0"/>
            </a:lvl1pPr>
          </a:lstStyle>
          <a:p>
            <a:r>
              <a:rPr lang="en-US"/>
              <a:t>Click to add footnote</a:t>
            </a:r>
            <a:br>
              <a:rPr lang="en-US"/>
            </a:br>
            <a:r>
              <a:rPr lang="en-US"/>
              <a:t>second line</a:t>
            </a:r>
          </a:p>
        </p:txBody>
      </p:sp>
      <p:pic>
        <p:nvPicPr>
          <p:cNvPr id="7" name="Siemens Healthineers Logo">
            <a:extLst>
              <a:ext uri="{FF2B5EF4-FFF2-40B4-BE49-F238E27FC236}">
                <a16:creationId xmlns:a16="http://schemas.microsoft.com/office/drawing/2014/main" id="{C6214687-71C9-3C60-A8B0-06E9C5AC8629}"/>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userDrawn="1"/>
        </p:nvPicPr>
        <p:blipFill>
          <a:blip>
            <a:extLst>
              <a:ext uri="{96DAC541-7B7A-43D3-8B79-37D633B846F1}">
                <asvg:svgBlip xmlns:asvg="http://schemas.microsoft.com/office/drawing/2016/SVG/main" r:embed="rId2"/>
              </a:ext>
            </a:extLst>
          </a:blip>
          <a:srcRect/>
          <a:stretch/>
        </p:blipFill>
        <p:spPr bwMode="black">
          <a:xfrm>
            <a:off x="10440000" y="281267"/>
            <a:ext cx="1440000" cy="338400"/>
          </a:xfrm>
          <a:prstGeom prst="rect">
            <a:avLst/>
          </a:prstGeom>
        </p:spPr>
      </p:pic>
      <p:sp>
        <p:nvSpPr>
          <p:cNvPr id="3" name="Date Placeholder 2">
            <a:extLst>
              <a:ext uri="{FF2B5EF4-FFF2-40B4-BE49-F238E27FC236}">
                <a16:creationId xmlns:a16="http://schemas.microsoft.com/office/drawing/2014/main" id="{3ACB27AE-21AB-24AD-ADC9-D80E249146D7}"/>
              </a:ext>
              <a:ext uri="{C183D7F6-B498-43B3-948B-1728B52AA6E4}">
                <adec:decorative xmlns:adec="http://schemas.microsoft.com/office/drawing/2017/decorative" val="1"/>
              </a:ext>
            </a:extLst>
          </p:cNvPr>
          <p:cNvSpPr>
            <a:spLocks noGrp="1"/>
          </p:cNvSpPr>
          <p:nvPr>
            <p:ph type="dt" sz="half" idx="16"/>
          </p:nvPr>
        </p:nvSpPr>
        <p:spPr/>
        <p:txBody>
          <a:bodyPr/>
          <a:lstStyle/>
          <a:p>
            <a:pPr algn="r"/>
            <a:r>
              <a:rPr lang="de-DE"/>
              <a:t>Restricted © Siemens Healthineers</a:t>
            </a:r>
            <a:endParaRPr lang="en-US"/>
          </a:p>
        </p:txBody>
      </p:sp>
      <p:sp>
        <p:nvSpPr>
          <p:cNvPr id="4" name="Footer Placeholder 3">
            <a:extLst>
              <a:ext uri="{FF2B5EF4-FFF2-40B4-BE49-F238E27FC236}">
                <a16:creationId xmlns:a16="http://schemas.microsoft.com/office/drawing/2014/main" id="{D8A71D61-2404-687A-4203-390D08BE80F8}"/>
              </a:ext>
              <a:ext uri="{C183D7F6-B498-43B3-948B-1728B52AA6E4}">
                <adec:decorative xmlns:adec="http://schemas.microsoft.com/office/drawing/2017/decorative" val="1"/>
              </a:ext>
            </a:extLst>
          </p:cNvPr>
          <p:cNvSpPr>
            <a:spLocks noGrp="1"/>
          </p:cNvSpPr>
          <p:nvPr>
            <p:ph type="ftr" sz="quarter" idx="17"/>
          </p:nvPr>
        </p:nvSpPr>
        <p:spPr/>
        <p:txBody>
          <a:bodyPr/>
          <a:lstStyle/>
          <a:p>
            <a:r>
              <a:rPr lang="en-US"/>
              <a:t>Author | Department</a:t>
            </a:r>
          </a:p>
        </p:txBody>
      </p:sp>
      <p:sp>
        <p:nvSpPr>
          <p:cNvPr id="5" name="Slide Number Placeholder 4">
            <a:extLst>
              <a:ext uri="{FF2B5EF4-FFF2-40B4-BE49-F238E27FC236}">
                <a16:creationId xmlns:a16="http://schemas.microsoft.com/office/drawing/2014/main" id="{1C4D012C-AB2F-0F7E-FA51-BA214B7D4EFA}"/>
              </a:ext>
              <a:ext uri="{C183D7F6-B498-43B3-948B-1728B52AA6E4}">
                <adec:decorative xmlns:adec="http://schemas.microsoft.com/office/drawing/2017/decorative" val="1"/>
              </a:ext>
            </a:extLst>
          </p:cNvPr>
          <p:cNvSpPr>
            <a:spLocks noGrp="1"/>
          </p:cNvSpPr>
          <p:nvPr>
            <p:ph type="sldNum" sz="quarter" idx="18"/>
          </p:nvPr>
        </p:nvSpPr>
        <p:spPr/>
        <p:txBody>
          <a:bodyPr/>
          <a:lstStyle/>
          <a:p>
            <a:fld id="{42B424FB-C8CA-40D0-9E9F-83B6197CB6E7}" type="slidenum">
              <a:rPr lang="en-US" smtClean="0"/>
              <a:pPr/>
              <a:t>‹#›</a:t>
            </a:fld>
            <a:endParaRPr lang="en-US" b="1"/>
          </a:p>
        </p:txBody>
      </p:sp>
    </p:spTree>
    <p:extLst>
      <p:ext uri="{BB962C8B-B14F-4D97-AF65-F5344CB8AC3E}">
        <p14:creationId xmlns:p14="http://schemas.microsoft.com/office/powerpoint/2010/main" val="67296515"/>
      </p:ext>
    </p:extLst>
  </p:cSld>
  <p:clrMapOvr>
    <a:overrideClrMapping bg1="dk1" tx1="lt1" bg2="dk2" tx2="lt2" accent1="accent1" accent2="accent2" accent3="accent3" accent4="accent4" accent5="accent5" accent6="accent6" hlink="hlink" folHlink="folHlink"/>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Free content">
    <p:spTree>
      <p:nvGrpSpPr>
        <p:cNvPr id="1" name=""/>
        <p:cNvGrpSpPr/>
        <p:nvPr/>
      </p:nvGrpSpPr>
      <p:grpSpPr>
        <a:xfrm>
          <a:off x="0" y="0"/>
          <a:ext cx="0" cy="0"/>
          <a:chOff x="0" y="0"/>
          <a:chExt cx="0" cy="0"/>
        </a:xfrm>
      </p:grpSpPr>
      <p:sp>
        <p:nvSpPr>
          <p:cNvPr id="13" name="Headline"/>
          <p:cNvSpPr>
            <a:spLocks noGrp="1"/>
          </p:cNvSpPr>
          <p:nvPr>
            <p:ph type="title" hasCustomPrompt="1"/>
          </p:nvPr>
        </p:nvSpPr>
        <p:spPr/>
        <p:txBody>
          <a:bodyPr/>
          <a:lstStyle>
            <a:lvl1pPr>
              <a:defRPr b="0"/>
            </a:lvl1pPr>
          </a:lstStyle>
          <a:p>
            <a:r>
              <a:rPr lang="en-US" noProof="0"/>
              <a:t>Title SH-Bree-Headline 27 pt</a:t>
            </a:r>
            <a:br>
              <a:rPr lang="en-US" noProof="0"/>
            </a:br>
            <a:r>
              <a:rPr lang="en-US" noProof="0"/>
              <a:t>Optionally switch to black for second line</a:t>
            </a:r>
          </a:p>
        </p:txBody>
      </p:sp>
      <p:sp>
        <p:nvSpPr>
          <p:cNvPr id="19" name="Footnote">
            <a:extLst>
              <a:ext uri="{C183D7F6-B498-43B3-948B-1728B52AA6E4}">
                <adec:decorative xmlns:adec="http://schemas.microsoft.com/office/drawing/2017/decorative" val="1"/>
              </a:ext>
            </a:extLst>
          </p:cNvPr>
          <p:cNvSpPr>
            <a:spLocks noGrp="1"/>
          </p:cNvSpPr>
          <p:nvPr>
            <p:ph type="body" sz="quarter" idx="15" hasCustomPrompt="1"/>
          </p:nvPr>
        </p:nvSpPr>
        <p:spPr>
          <a:xfrm>
            <a:off x="540000" y="6297348"/>
            <a:ext cx="4510800" cy="360000"/>
          </a:xfrm>
        </p:spPr>
        <p:txBody>
          <a:bodyPr anchor="b" anchorCtr="0">
            <a:noAutofit/>
          </a:bodyPr>
          <a:lstStyle>
            <a:lvl1pPr>
              <a:lnSpc>
                <a:spcPct val="100000"/>
              </a:lnSpc>
              <a:defRPr sz="1000" b="0"/>
            </a:lvl1pPr>
          </a:lstStyle>
          <a:p>
            <a:r>
              <a:rPr lang="en-US"/>
              <a:t>Click to add footnote</a:t>
            </a:r>
            <a:br>
              <a:rPr lang="en-US"/>
            </a:br>
            <a:r>
              <a:rPr lang="en-US"/>
              <a:t>second line</a:t>
            </a:r>
          </a:p>
        </p:txBody>
      </p:sp>
      <p:pic>
        <p:nvPicPr>
          <p:cNvPr id="7" name="Siemens Healthineers Logo">
            <a:extLst>
              <a:ext uri="{FF2B5EF4-FFF2-40B4-BE49-F238E27FC236}">
                <a16:creationId xmlns:a16="http://schemas.microsoft.com/office/drawing/2014/main" id="{E803EB54-F88A-190C-1E1A-16FBC8D7341F}"/>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userDrawn="1"/>
        </p:nvPicPr>
        <p:blipFill>
          <a:blip>
            <a:extLst>
              <a:ext uri="{96DAC541-7B7A-43D3-8B79-37D633B846F1}">
                <asvg:svgBlip xmlns:asvg="http://schemas.microsoft.com/office/drawing/2016/SVG/main" r:embed="rId2"/>
              </a:ext>
            </a:extLst>
          </a:blip>
          <a:srcRect/>
          <a:stretch/>
        </p:blipFill>
        <p:spPr bwMode="black">
          <a:xfrm>
            <a:off x="10440000" y="281267"/>
            <a:ext cx="1440000" cy="338400"/>
          </a:xfrm>
          <a:prstGeom prst="rect">
            <a:avLst/>
          </a:prstGeom>
        </p:spPr>
      </p:pic>
      <p:sp>
        <p:nvSpPr>
          <p:cNvPr id="3" name="Date Placeholder 2">
            <a:extLst>
              <a:ext uri="{FF2B5EF4-FFF2-40B4-BE49-F238E27FC236}">
                <a16:creationId xmlns:a16="http://schemas.microsoft.com/office/drawing/2014/main" id="{C27434F7-B9DD-D940-281C-F9DFFB980972}"/>
              </a:ext>
              <a:ext uri="{C183D7F6-B498-43B3-948B-1728B52AA6E4}">
                <adec:decorative xmlns:adec="http://schemas.microsoft.com/office/drawing/2017/decorative" val="1"/>
              </a:ext>
            </a:extLst>
          </p:cNvPr>
          <p:cNvSpPr>
            <a:spLocks noGrp="1"/>
          </p:cNvSpPr>
          <p:nvPr>
            <p:ph type="dt" sz="half" idx="16"/>
          </p:nvPr>
        </p:nvSpPr>
        <p:spPr/>
        <p:txBody>
          <a:bodyPr/>
          <a:lstStyle/>
          <a:p>
            <a:pPr algn="r"/>
            <a:r>
              <a:rPr lang="de-DE"/>
              <a:t>Restricted © Siemens Healthineers</a:t>
            </a:r>
            <a:endParaRPr lang="en-US"/>
          </a:p>
        </p:txBody>
      </p:sp>
      <p:sp>
        <p:nvSpPr>
          <p:cNvPr id="4" name="Footer Placeholder 3">
            <a:extLst>
              <a:ext uri="{FF2B5EF4-FFF2-40B4-BE49-F238E27FC236}">
                <a16:creationId xmlns:a16="http://schemas.microsoft.com/office/drawing/2014/main" id="{C25FB7F7-0B09-D633-7596-CBE41DB40149}"/>
              </a:ext>
              <a:ext uri="{C183D7F6-B498-43B3-948B-1728B52AA6E4}">
                <adec:decorative xmlns:adec="http://schemas.microsoft.com/office/drawing/2017/decorative" val="1"/>
              </a:ext>
            </a:extLst>
          </p:cNvPr>
          <p:cNvSpPr>
            <a:spLocks noGrp="1"/>
          </p:cNvSpPr>
          <p:nvPr>
            <p:ph type="ftr" sz="quarter" idx="17"/>
          </p:nvPr>
        </p:nvSpPr>
        <p:spPr/>
        <p:txBody>
          <a:bodyPr/>
          <a:lstStyle/>
          <a:p>
            <a:r>
              <a:rPr lang="en-US"/>
              <a:t>Author | Department</a:t>
            </a:r>
          </a:p>
        </p:txBody>
      </p:sp>
      <p:sp>
        <p:nvSpPr>
          <p:cNvPr id="5" name="Slide Number Placeholder 4">
            <a:extLst>
              <a:ext uri="{FF2B5EF4-FFF2-40B4-BE49-F238E27FC236}">
                <a16:creationId xmlns:a16="http://schemas.microsoft.com/office/drawing/2014/main" id="{6482D4F1-3801-0D6E-BF66-361F302A9654}"/>
              </a:ext>
              <a:ext uri="{C183D7F6-B498-43B3-948B-1728B52AA6E4}">
                <adec:decorative xmlns:adec="http://schemas.microsoft.com/office/drawing/2017/decorative" val="1"/>
              </a:ext>
            </a:extLst>
          </p:cNvPr>
          <p:cNvSpPr>
            <a:spLocks noGrp="1"/>
          </p:cNvSpPr>
          <p:nvPr>
            <p:ph type="sldNum" sz="quarter" idx="18"/>
          </p:nvPr>
        </p:nvSpPr>
        <p:spPr/>
        <p:txBody>
          <a:bodyPr/>
          <a:lstStyle/>
          <a:p>
            <a:fld id="{42B424FB-C8CA-40D0-9E9F-83B6197CB6E7}" type="slidenum">
              <a:rPr lang="en-US" smtClean="0"/>
              <a:pPr/>
              <a:t>‹#›</a:t>
            </a:fld>
            <a:endParaRPr lang="en-US" b="1"/>
          </a:p>
        </p:txBody>
      </p:sp>
    </p:spTree>
    <p:extLst>
      <p:ext uri="{BB962C8B-B14F-4D97-AF65-F5344CB8AC3E}">
        <p14:creationId xmlns:p14="http://schemas.microsoft.com/office/powerpoint/2010/main" val="15088435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ntact Black">
    <p:bg>
      <p:bgRef idx="1001">
        <a:schemeClr val="bg1"/>
      </p:bgRef>
    </p:bg>
    <p:spTree>
      <p:nvGrpSpPr>
        <p:cNvPr id="1" name=""/>
        <p:cNvGrpSpPr/>
        <p:nvPr/>
      </p:nvGrpSpPr>
      <p:grpSpPr>
        <a:xfrm>
          <a:off x="0" y="0"/>
          <a:ext cx="0" cy="0"/>
          <a:chOff x="0" y="0"/>
          <a:chExt cx="0" cy="0"/>
        </a:xfrm>
      </p:grpSpPr>
      <p:sp>
        <p:nvSpPr>
          <p:cNvPr id="4" name="Headline"/>
          <p:cNvSpPr>
            <a:spLocks noGrp="1"/>
          </p:cNvSpPr>
          <p:nvPr>
            <p:ph type="title" hasCustomPrompt="1"/>
          </p:nvPr>
        </p:nvSpPr>
        <p:spPr>
          <a:xfrm>
            <a:off x="539999" y="219599"/>
            <a:ext cx="9212400" cy="832913"/>
          </a:xfrm>
        </p:spPr>
        <p:txBody>
          <a:bodyPr/>
          <a:lstStyle>
            <a:lvl1pPr>
              <a:defRPr b="0">
                <a:solidFill>
                  <a:schemeClr val="tx2"/>
                </a:solidFill>
              </a:defRPr>
            </a:lvl1pPr>
          </a:lstStyle>
          <a:p>
            <a:r>
              <a:rPr lang="en-US" noProof="0"/>
              <a:t>Title SH-Bree-Headline 27 pt</a:t>
            </a:r>
            <a:br>
              <a:rPr lang="en-US" noProof="0"/>
            </a:br>
            <a:r>
              <a:rPr lang="en-US" noProof="0"/>
              <a:t>Optionally switch to white for second line</a:t>
            </a:r>
            <a:endParaRPr lang="de-DE"/>
          </a:p>
        </p:txBody>
      </p:sp>
      <p:sp>
        <p:nvSpPr>
          <p:cNvPr id="5" name="Name 1">
            <a:extLst>
              <a:ext uri="{FF2B5EF4-FFF2-40B4-BE49-F238E27FC236}">
                <a16:creationId xmlns:a16="http://schemas.microsoft.com/office/drawing/2014/main" id="{A5AC0142-444C-5AA4-BD49-A79B2A68B6A7}"/>
              </a:ext>
            </a:extLst>
          </p:cNvPr>
          <p:cNvSpPr>
            <a:spLocks noGrp="1"/>
          </p:cNvSpPr>
          <p:nvPr>
            <p:ph type="body" sz="quarter" idx="36" hasCustomPrompt="1"/>
          </p:nvPr>
        </p:nvSpPr>
        <p:spPr>
          <a:xfrm>
            <a:off x="540000" y="1620000"/>
            <a:ext cx="3754188" cy="2196000"/>
          </a:xfrm>
          <a:noFill/>
        </p:spPr>
        <p:txBody>
          <a:bodyPr lIns="0" tIns="90000" rIns="0" bIns="90000" anchor="t" anchorCtr="0"/>
          <a:lstStyle>
            <a:lvl1pPr marL="0" indent="0">
              <a:spcAft>
                <a:spcPts val="600"/>
              </a:spcAft>
              <a:buFont typeface="Arial" panose="020B0604020202020204" pitchFamily="34" charset="0"/>
              <a:buNone/>
              <a:defRPr sz="1800" b="1">
                <a:solidFill>
                  <a:schemeClr val="tx2"/>
                </a:solidFill>
                <a:latin typeface="+mn-lt"/>
              </a:defRPr>
            </a:lvl1pPr>
            <a:lvl2pPr marL="0" marR="0" indent="0" algn="l" defTabSz="914400" rtl="0" eaLnBrk="1" fontAlgn="auto" latinLnBrk="0" hangingPunct="1">
              <a:lnSpc>
                <a:spcPct val="100000"/>
              </a:lnSpc>
              <a:spcBef>
                <a:spcPts val="0"/>
              </a:spcBef>
              <a:spcAft>
                <a:spcPts val="0"/>
              </a:spcAft>
              <a:buClr>
                <a:schemeClr val="bg2"/>
              </a:buClr>
              <a:buSzTx/>
              <a:buFont typeface="Arial" panose="020B0604020202020204" pitchFamily="34" charset="0"/>
              <a:buNone/>
              <a:tabLst/>
              <a:defRPr sz="1800">
                <a:solidFill>
                  <a:schemeClr val="tx1"/>
                </a:solidFill>
              </a:defRPr>
            </a:lvl2pPr>
            <a:lvl3pPr marL="0" indent="0">
              <a:spcBef>
                <a:spcPts val="300"/>
              </a:spcBef>
              <a:buNone/>
              <a:defRPr sz="1800">
                <a:solidFill>
                  <a:schemeClr val="tx1"/>
                </a:solidFill>
              </a:defRPr>
            </a:lvl3pPr>
            <a:lvl4pPr marL="0" indent="0">
              <a:spcBef>
                <a:spcPts val="0"/>
              </a:spcBef>
              <a:buNone/>
              <a:defRPr sz="1600" b="0">
                <a:solidFill>
                  <a:schemeClr val="tx1"/>
                </a:solidFill>
              </a:defRPr>
            </a:lvl4pPr>
            <a:lvl5pPr marL="0" indent="0">
              <a:spcBef>
                <a:spcPts val="300"/>
              </a:spcBef>
              <a:buNone/>
              <a:defRPr sz="1600">
                <a:solidFill>
                  <a:schemeClr val="tx1"/>
                </a:solidFill>
              </a:defRPr>
            </a:lvl5pPr>
            <a:lvl6pPr marL="0" indent="0">
              <a:spcBef>
                <a:spcPts val="0"/>
              </a:spcBef>
              <a:spcAft>
                <a:spcPts val="0"/>
              </a:spcAft>
              <a:buNone/>
              <a:defRPr sz="1400">
                <a:solidFill>
                  <a:schemeClr val="tx1"/>
                </a:solidFill>
              </a:defRPr>
            </a:lvl6pPr>
            <a:lvl7pPr marL="0" indent="0">
              <a:spcBef>
                <a:spcPts val="300"/>
              </a:spcBef>
              <a:spcAft>
                <a:spcPts val="0"/>
              </a:spcAft>
              <a:buNone/>
              <a:defRPr sz="1400" b="0">
                <a:solidFill>
                  <a:schemeClr val="tx1"/>
                </a:solidFill>
              </a:defRPr>
            </a:lvl7pPr>
            <a:lvl8pPr marL="0" indent="0">
              <a:spcBef>
                <a:spcPts val="0"/>
              </a:spcBef>
              <a:spcAft>
                <a:spcPts val="0"/>
              </a:spcAft>
              <a:buNone/>
              <a:defRPr sz="1200">
                <a:solidFill>
                  <a:schemeClr val="tx1"/>
                </a:solidFill>
              </a:defRPr>
            </a:lvl8pPr>
            <a:lvl9pPr>
              <a:spcBef>
                <a:spcPts val="300"/>
              </a:spcBef>
              <a:spcAft>
                <a:spcPts val="0"/>
              </a:spcAft>
              <a:defRPr sz="1200">
                <a:solidFill>
                  <a:schemeClr val="tx1"/>
                </a:solidFill>
              </a:defRPr>
            </a:lvl9pPr>
          </a:lstStyle>
          <a:p>
            <a:pPr lvl="0"/>
            <a:r>
              <a:rPr lang="en-US" noProof="0"/>
              <a:t>Department details</a:t>
            </a:r>
          </a:p>
          <a:p>
            <a:pPr lvl="1"/>
            <a:r>
              <a:rPr lang="en-US" noProof="0"/>
              <a:t>Name of legal entity</a:t>
            </a:r>
          </a:p>
          <a:p>
            <a:pPr lvl="1"/>
            <a:r>
              <a:rPr lang="en-US" noProof="0"/>
              <a:t>Street</a:t>
            </a:r>
          </a:p>
          <a:p>
            <a:pPr marL="0" marR="0" lvl="1" indent="0" algn="l" defTabSz="914400" rtl="0" eaLnBrk="1" fontAlgn="auto" latinLnBrk="0" hangingPunct="1">
              <a:lnSpc>
                <a:spcPct val="100000"/>
              </a:lnSpc>
              <a:spcBef>
                <a:spcPts val="0"/>
              </a:spcBef>
              <a:spcAft>
                <a:spcPts val="0"/>
              </a:spcAft>
              <a:buClr>
                <a:schemeClr val="bg2"/>
              </a:buClr>
              <a:buSzTx/>
              <a:buFont typeface="Arial" panose="020B0604020202020204" pitchFamily="34" charset="0"/>
              <a:buNone/>
              <a:tabLst/>
              <a:defRPr/>
            </a:pPr>
            <a:r>
              <a:rPr lang="en-US" noProof="0"/>
              <a:t>City, Country</a:t>
            </a:r>
          </a:p>
        </p:txBody>
      </p:sp>
      <p:cxnSp>
        <p:nvCxnSpPr>
          <p:cNvPr id="6" name="Rooftop 1">
            <a:extLst>
              <a:ext uri="{FF2B5EF4-FFF2-40B4-BE49-F238E27FC236}">
                <a16:creationId xmlns:a16="http://schemas.microsoft.com/office/drawing/2014/main" id="{D90B2CD3-81C5-B628-582D-2223AA1C1D1C}"/>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a:off x="540000" y="1620000"/>
            <a:ext cx="3754800" cy="0"/>
          </a:xfrm>
          <a:prstGeom prst="line">
            <a:avLst/>
          </a:prstGeom>
          <a:ln w="635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0" name="Name 2">
            <a:extLst>
              <a:ext uri="{FF2B5EF4-FFF2-40B4-BE49-F238E27FC236}">
                <a16:creationId xmlns:a16="http://schemas.microsoft.com/office/drawing/2014/main" id="{77158D39-E88A-8444-1809-35654AB15B8E}"/>
              </a:ext>
            </a:extLst>
          </p:cNvPr>
          <p:cNvSpPr>
            <a:spLocks noGrp="1"/>
          </p:cNvSpPr>
          <p:nvPr>
            <p:ph type="body" sz="quarter" idx="37" hasCustomPrompt="1"/>
          </p:nvPr>
        </p:nvSpPr>
        <p:spPr>
          <a:xfrm>
            <a:off x="5242693" y="1620000"/>
            <a:ext cx="3754188" cy="2196000"/>
          </a:xfrm>
          <a:noFill/>
        </p:spPr>
        <p:txBody>
          <a:bodyPr lIns="0" tIns="90000" rIns="0" bIns="90000" anchor="t" anchorCtr="0"/>
          <a:lstStyle>
            <a:lvl1pPr marL="0" indent="0">
              <a:spcAft>
                <a:spcPts val="600"/>
              </a:spcAft>
              <a:buFont typeface="Arial" panose="020B0604020202020204" pitchFamily="34" charset="0"/>
              <a:buNone/>
              <a:defRPr sz="1800" b="1">
                <a:solidFill>
                  <a:schemeClr val="tx2"/>
                </a:solidFill>
                <a:latin typeface="+mn-lt"/>
              </a:defRPr>
            </a:lvl1pPr>
            <a:lvl2pPr marL="0" marR="0" indent="0" algn="l" defTabSz="914400" rtl="0" eaLnBrk="1" fontAlgn="auto" latinLnBrk="0" hangingPunct="1">
              <a:lnSpc>
                <a:spcPct val="100000"/>
              </a:lnSpc>
              <a:spcBef>
                <a:spcPts val="0"/>
              </a:spcBef>
              <a:spcAft>
                <a:spcPts val="0"/>
              </a:spcAft>
              <a:buClr>
                <a:schemeClr val="bg2"/>
              </a:buClr>
              <a:buSzTx/>
              <a:buFont typeface="Arial" panose="020B0604020202020204" pitchFamily="34" charset="0"/>
              <a:buNone/>
              <a:tabLst/>
              <a:defRPr sz="1800">
                <a:solidFill>
                  <a:schemeClr val="tx1"/>
                </a:solidFill>
              </a:defRPr>
            </a:lvl2pPr>
            <a:lvl3pPr marL="0" indent="0">
              <a:spcBef>
                <a:spcPts val="300"/>
              </a:spcBef>
              <a:buNone/>
              <a:defRPr sz="1800">
                <a:solidFill>
                  <a:schemeClr val="tx1"/>
                </a:solidFill>
              </a:defRPr>
            </a:lvl3pPr>
            <a:lvl4pPr marL="0" indent="0">
              <a:spcBef>
                <a:spcPts val="0"/>
              </a:spcBef>
              <a:buNone/>
              <a:defRPr sz="1600" b="0">
                <a:solidFill>
                  <a:schemeClr val="tx1"/>
                </a:solidFill>
              </a:defRPr>
            </a:lvl4pPr>
            <a:lvl5pPr marL="0" indent="0">
              <a:spcBef>
                <a:spcPts val="300"/>
              </a:spcBef>
              <a:buNone/>
              <a:defRPr sz="1600">
                <a:solidFill>
                  <a:schemeClr val="tx1"/>
                </a:solidFill>
              </a:defRPr>
            </a:lvl5pPr>
            <a:lvl6pPr marL="0" indent="0">
              <a:spcBef>
                <a:spcPts val="0"/>
              </a:spcBef>
              <a:spcAft>
                <a:spcPts val="0"/>
              </a:spcAft>
              <a:buNone/>
              <a:defRPr sz="1400">
                <a:solidFill>
                  <a:schemeClr val="tx1"/>
                </a:solidFill>
              </a:defRPr>
            </a:lvl6pPr>
            <a:lvl7pPr marL="0" indent="0">
              <a:spcBef>
                <a:spcPts val="300"/>
              </a:spcBef>
              <a:spcAft>
                <a:spcPts val="0"/>
              </a:spcAft>
              <a:buNone/>
              <a:defRPr sz="1400" b="0">
                <a:solidFill>
                  <a:schemeClr val="tx1"/>
                </a:solidFill>
              </a:defRPr>
            </a:lvl7pPr>
            <a:lvl8pPr marL="0" indent="0">
              <a:spcBef>
                <a:spcPts val="0"/>
              </a:spcBef>
              <a:spcAft>
                <a:spcPts val="0"/>
              </a:spcAft>
              <a:buNone/>
              <a:defRPr sz="1200">
                <a:solidFill>
                  <a:schemeClr val="tx1"/>
                </a:solidFill>
              </a:defRPr>
            </a:lvl8pPr>
            <a:lvl9pPr>
              <a:spcBef>
                <a:spcPts val="300"/>
              </a:spcBef>
              <a:spcAft>
                <a:spcPts val="0"/>
              </a:spcAft>
              <a:defRPr sz="1200">
                <a:solidFill>
                  <a:schemeClr val="tx1"/>
                </a:solidFill>
              </a:defRPr>
            </a:lvl9pPr>
          </a:lstStyle>
          <a:p>
            <a:pPr lvl="0"/>
            <a:r>
              <a:rPr lang="en-US" noProof="0"/>
              <a:t>First name last name</a:t>
            </a:r>
          </a:p>
          <a:p>
            <a:pPr lvl="1"/>
            <a:r>
              <a:rPr lang="en-US" noProof="0"/>
              <a:t>Title/Position</a:t>
            </a:r>
          </a:p>
          <a:p>
            <a:pPr lvl="1"/>
            <a:r>
              <a:rPr lang="en-US" noProof="0"/>
              <a:t>Phone +00 0000 00-0000</a:t>
            </a:r>
          </a:p>
          <a:p>
            <a:pPr marL="0" marR="0" lvl="1" indent="0" algn="l" defTabSz="914400" rtl="0" eaLnBrk="1" fontAlgn="auto" latinLnBrk="0" hangingPunct="1">
              <a:lnSpc>
                <a:spcPct val="100000"/>
              </a:lnSpc>
              <a:spcBef>
                <a:spcPts val="0"/>
              </a:spcBef>
              <a:spcAft>
                <a:spcPts val="0"/>
              </a:spcAft>
              <a:buClr>
                <a:schemeClr val="bg2"/>
              </a:buClr>
              <a:buSzTx/>
              <a:buFont typeface="Arial" panose="020B0604020202020204" pitchFamily="34" charset="0"/>
              <a:buNone/>
              <a:tabLst/>
              <a:defRPr/>
            </a:pPr>
            <a:r>
              <a:rPr lang="en-US" noProof="0"/>
              <a:t>firstname.lastname@siemens-healthineers.com</a:t>
            </a:r>
          </a:p>
          <a:p>
            <a:pPr marL="0" marR="0" lvl="1" indent="0" algn="l" defTabSz="914400" rtl="0" eaLnBrk="1" fontAlgn="auto" latinLnBrk="0" hangingPunct="1">
              <a:lnSpc>
                <a:spcPct val="100000"/>
              </a:lnSpc>
              <a:spcBef>
                <a:spcPts val="0"/>
              </a:spcBef>
              <a:spcAft>
                <a:spcPts val="0"/>
              </a:spcAft>
              <a:buClr>
                <a:schemeClr val="bg2"/>
              </a:buClr>
              <a:buSzTx/>
              <a:buFont typeface="Arial" panose="020B0604020202020204" pitchFamily="34" charset="0"/>
              <a:buNone/>
              <a:tabLst/>
              <a:defRPr/>
            </a:pPr>
            <a:r>
              <a:rPr lang="en-US" noProof="0"/>
              <a:t>siemens-healthineers.com</a:t>
            </a:r>
          </a:p>
        </p:txBody>
      </p:sp>
      <p:cxnSp>
        <p:nvCxnSpPr>
          <p:cNvPr id="7" name="Rooftop 2">
            <a:extLst>
              <a:ext uri="{FF2B5EF4-FFF2-40B4-BE49-F238E27FC236}">
                <a16:creationId xmlns:a16="http://schemas.microsoft.com/office/drawing/2014/main" id="{172F2CD6-B048-19C8-0226-F03993456D50}"/>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a:off x="5239975" y="1620000"/>
            <a:ext cx="3754800" cy="0"/>
          </a:xfrm>
          <a:prstGeom prst="line">
            <a:avLst/>
          </a:prstGeom>
          <a:ln w="635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9" name="Footnote">
            <a:extLst>
              <a:ext uri="{C183D7F6-B498-43B3-948B-1728B52AA6E4}">
                <adec:decorative xmlns:adec="http://schemas.microsoft.com/office/drawing/2017/decorative" val="1"/>
              </a:ext>
            </a:extLst>
          </p:cNvPr>
          <p:cNvSpPr>
            <a:spLocks noGrp="1"/>
          </p:cNvSpPr>
          <p:nvPr>
            <p:ph type="body" sz="quarter" idx="15" hasCustomPrompt="1"/>
          </p:nvPr>
        </p:nvSpPr>
        <p:spPr>
          <a:xfrm>
            <a:off x="540000" y="6297348"/>
            <a:ext cx="4510800" cy="360000"/>
          </a:xfrm>
        </p:spPr>
        <p:txBody>
          <a:bodyPr anchor="b" anchorCtr="0">
            <a:noAutofit/>
          </a:bodyPr>
          <a:lstStyle>
            <a:lvl1pPr>
              <a:lnSpc>
                <a:spcPct val="100000"/>
              </a:lnSpc>
              <a:defRPr sz="1000" b="0">
                <a:solidFill>
                  <a:schemeClr val="tx1"/>
                </a:solidFill>
              </a:defRPr>
            </a:lvl1pPr>
          </a:lstStyle>
          <a:p>
            <a:r>
              <a:rPr lang="en-US"/>
              <a:t>Click to add footnote</a:t>
            </a:r>
            <a:br>
              <a:rPr lang="en-US"/>
            </a:br>
            <a:r>
              <a:rPr lang="en-US"/>
              <a:t>second line</a:t>
            </a:r>
          </a:p>
        </p:txBody>
      </p:sp>
      <p:pic>
        <p:nvPicPr>
          <p:cNvPr id="12" name="Siemens Healthineers Logo">
            <a:extLst>
              <a:ext uri="{FF2B5EF4-FFF2-40B4-BE49-F238E27FC236}">
                <a16:creationId xmlns:a16="http://schemas.microsoft.com/office/drawing/2014/main" id="{E82061A8-6D00-794D-F1C7-3F87012E83B2}"/>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userDrawn="1"/>
        </p:nvPicPr>
        <p:blipFill>
          <a:blip>
            <a:extLst>
              <a:ext uri="{96DAC541-7B7A-43D3-8B79-37D633B846F1}">
                <asvg:svgBlip xmlns:asvg="http://schemas.microsoft.com/office/drawing/2016/SVG/main" r:embed="rId2"/>
              </a:ext>
            </a:extLst>
          </a:blip>
          <a:srcRect/>
          <a:stretch/>
        </p:blipFill>
        <p:spPr bwMode="black">
          <a:xfrm>
            <a:off x="10440000" y="281267"/>
            <a:ext cx="1440000" cy="338400"/>
          </a:xfrm>
          <a:prstGeom prst="rect">
            <a:avLst/>
          </a:prstGeom>
        </p:spPr>
      </p:pic>
      <p:sp>
        <p:nvSpPr>
          <p:cNvPr id="3" name="Date Placeholder 2">
            <a:extLst>
              <a:ext uri="{FF2B5EF4-FFF2-40B4-BE49-F238E27FC236}">
                <a16:creationId xmlns:a16="http://schemas.microsoft.com/office/drawing/2014/main" id="{7A3A8043-C62F-831D-84F9-5F702BCA108B}"/>
              </a:ext>
              <a:ext uri="{C183D7F6-B498-43B3-948B-1728B52AA6E4}">
                <adec:decorative xmlns:adec="http://schemas.microsoft.com/office/drawing/2017/decorative" val="1"/>
              </a:ext>
            </a:extLst>
          </p:cNvPr>
          <p:cNvSpPr>
            <a:spLocks noGrp="1"/>
          </p:cNvSpPr>
          <p:nvPr>
            <p:ph type="dt" sz="half" idx="38"/>
          </p:nvPr>
        </p:nvSpPr>
        <p:spPr/>
        <p:txBody>
          <a:bodyPr/>
          <a:lstStyle/>
          <a:p>
            <a:pPr algn="r"/>
            <a:r>
              <a:rPr lang="de-DE"/>
              <a:t>Restricted © Siemens Healthineers</a:t>
            </a:r>
            <a:endParaRPr lang="en-US"/>
          </a:p>
        </p:txBody>
      </p:sp>
      <p:sp>
        <p:nvSpPr>
          <p:cNvPr id="9" name="Footer Placeholder 8">
            <a:extLst>
              <a:ext uri="{FF2B5EF4-FFF2-40B4-BE49-F238E27FC236}">
                <a16:creationId xmlns:a16="http://schemas.microsoft.com/office/drawing/2014/main" id="{5F17F241-BAFB-132A-18A7-E47845AACCF6}"/>
              </a:ext>
              <a:ext uri="{C183D7F6-B498-43B3-948B-1728B52AA6E4}">
                <adec:decorative xmlns:adec="http://schemas.microsoft.com/office/drawing/2017/decorative" val="1"/>
              </a:ext>
            </a:extLst>
          </p:cNvPr>
          <p:cNvSpPr>
            <a:spLocks noGrp="1"/>
          </p:cNvSpPr>
          <p:nvPr>
            <p:ph type="ftr" sz="quarter" idx="39"/>
          </p:nvPr>
        </p:nvSpPr>
        <p:spPr/>
        <p:txBody>
          <a:bodyPr/>
          <a:lstStyle/>
          <a:p>
            <a:r>
              <a:rPr lang="en-US"/>
              <a:t>Author | Department</a:t>
            </a:r>
          </a:p>
        </p:txBody>
      </p:sp>
      <p:sp>
        <p:nvSpPr>
          <p:cNvPr id="11" name="Slide Number Placeholder 10">
            <a:extLst>
              <a:ext uri="{FF2B5EF4-FFF2-40B4-BE49-F238E27FC236}">
                <a16:creationId xmlns:a16="http://schemas.microsoft.com/office/drawing/2014/main" id="{315134B9-6E13-3FB6-4A4C-A0F3DA71054E}"/>
              </a:ext>
              <a:ext uri="{C183D7F6-B498-43B3-948B-1728B52AA6E4}">
                <adec:decorative xmlns:adec="http://schemas.microsoft.com/office/drawing/2017/decorative" val="1"/>
              </a:ext>
            </a:extLst>
          </p:cNvPr>
          <p:cNvSpPr>
            <a:spLocks noGrp="1"/>
          </p:cNvSpPr>
          <p:nvPr>
            <p:ph type="sldNum" sz="quarter" idx="40"/>
          </p:nvPr>
        </p:nvSpPr>
        <p:spPr/>
        <p:txBody>
          <a:bodyPr/>
          <a:lstStyle/>
          <a:p>
            <a:fld id="{42B424FB-C8CA-40D0-9E9F-83B6197CB6E7}" type="slidenum">
              <a:rPr lang="en-US" smtClean="0"/>
              <a:pPr/>
              <a:t>‹#›</a:t>
            </a:fld>
            <a:endParaRPr lang="en-US" b="1"/>
          </a:p>
        </p:txBody>
      </p:sp>
    </p:spTree>
    <p:extLst>
      <p:ext uri="{BB962C8B-B14F-4D97-AF65-F5344CB8AC3E}">
        <p14:creationId xmlns:p14="http://schemas.microsoft.com/office/powerpoint/2010/main" val="2683131714"/>
      </p:ext>
    </p:extLst>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ntro Title Picture (L) White">
    <p:bg>
      <p:bgRef idx="1001">
        <a:schemeClr val="bg1"/>
      </p:bgRef>
    </p:bg>
    <p:spTree>
      <p:nvGrpSpPr>
        <p:cNvPr id="1" name=""/>
        <p:cNvGrpSpPr/>
        <p:nvPr/>
      </p:nvGrpSpPr>
      <p:grpSpPr>
        <a:xfrm>
          <a:off x="0" y="0"/>
          <a:ext cx="0" cy="0"/>
          <a:chOff x="0" y="0"/>
          <a:chExt cx="0" cy="0"/>
        </a:xfrm>
      </p:grpSpPr>
      <p:sp>
        <p:nvSpPr>
          <p:cNvPr id="2" name="Headline"/>
          <p:cNvSpPr>
            <a:spLocks noGrp="1"/>
          </p:cNvSpPr>
          <p:nvPr>
            <p:ph type="ctrTitle" hasCustomPrompt="1"/>
          </p:nvPr>
        </p:nvSpPr>
        <p:spPr>
          <a:xfrm>
            <a:off x="540000" y="1800000"/>
            <a:ext cx="4518000" cy="2520000"/>
          </a:xfrm>
        </p:spPr>
        <p:txBody>
          <a:bodyPr wrap="square" lIns="0" tIns="0" rIns="0" bIns="0" anchor="b" anchorCtr="0">
            <a:noAutofit/>
          </a:bodyPr>
          <a:lstStyle>
            <a:lvl1pPr algn="l">
              <a:lnSpc>
                <a:spcPct val="92000"/>
              </a:lnSpc>
              <a:defRPr sz="5200" b="0">
                <a:solidFill>
                  <a:schemeClr val="bg2"/>
                </a:solidFill>
                <a:latin typeface="Calibri" panose="020F0502020204030204" pitchFamily="34" charset="0"/>
              </a:defRPr>
            </a:lvl1pPr>
          </a:lstStyle>
          <a:p>
            <a:r>
              <a:rPr lang="en-US" noProof="0" dirty="0"/>
              <a:t>SH-Bree-Headline up to 60 pt</a:t>
            </a:r>
          </a:p>
        </p:txBody>
      </p:sp>
      <p:sp>
        <p:nvSpPr>
          <p:cNvPr id="3" name="Subhead"/>
          <p:cNvSpPr>
            <a:spLocks noGrp="1"/>
          </p:cNvSpPr>
          <p:nvPr>
            <p:ph type="subTitle" idx="1" hasCustomPrompt="1"/>
          </p:nvPr>
        </p:nvSpPr>
        <p:spPr bwMode="black">
          <a:xfrm>
            <a:off x="540001" y="4320000"/>
            <a:ext cx="3574800" cy="611191"/>
          </a:xfrm>
        </p:spPr>
        <p:txBody>
          <a:bodyPr lIns="0" tIns="270000" rIns="0" bIns="0" anchor="t" anchorCtr="0">
            <a:sp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2200" b="0" baseline="0">
                <a:solidFill>
                  <a:schemeClr val="tx1"/>
                </a:solidFill>
                <a:latin typeface="+mn-lt"/>
              </a:defRPr>
            </a:lvl1pPr>
            <a:lvl2pPr marL="0" indent="0" algn="l">
              <a:buNone/>
              <a:defRPr sz="2000">
                <a:solidFill>
                  <a:schemeClr val="tx1"/>
                </a:solidFill>
              </a:defRPr>
            </a:lvl2pPr>
            <a:lvl3pPr marL="0" indent="0" algn="l">
              <a:buNone/>
              <a:defRPr>
                <a:solidFill>
                  <a:schemeClr val="tx1"/>
                </a:solidFill>
              </a:defRPr>
            </a:lvl3pPr>
            <a:lvl4pPr marL="0" indent="0" algn="l">
              <a:buNone/>
              <a:defRPr sz="2200" b="1">
                <a:solidFill>
                  <a:schemeClr val="tx1"/>
                </a:solidFill>
              </a:defRPr>
            </a:lvl4pPr>
            <a:lvl5pPr marL="0" indent="0" algn="l">
              <a:buNone/>
              <a:defRPr sz="2000" b="1">
                <a:solidFill>
                  <a:schemeClr val="tx1"/>
                </a:solidFill>
              </a:defRPr>
            </a:lvl5pPr>
            <a:lvl6pPr marL="0" indent="0" algn="l">
              <a:buNone/>
              <a:defRPr b="1">
                <a:solidFill>
                  <a:schemeClr val="tx1"/>
                </a:solidFill>
              </a:defRPr>
            </a:lvl6pPr>
            <a:lvl7pPr marL="0" indent="0" algn="l">
              <a:buNone/>
              <a:defRPr sz="2200">
                <a:solidFill>
                  <a:schemeClr val="accent5"/>
                </a:solidFill>
              </a:defRPr>
            </a:lvl7pPr>
            <a:lvl8pPr marL="0" indent="0" algn="l">
              <a:buNone/>
              <a:defRPr sz="2000">
                <a:solidFill>
                  <a:schemeClr val="accent5"/>
                </a:solidFill>
              </a:defRPr>
            </a:lvl8pPr>
            <a:lvl9pPr marL="0" indent="0" algn="l">
              <a:spcBef>
                <a:spcPts val="0"/>
              </a:spcBef>
              <a:buNone/>
              <a:defRPr sz="1800">
                <a:solidFill>
                  <a:schemeClr val="accent5"/>
                </a:solidFill>
              </a:defRPr>
            </a:lvl9pPr>
          </a:lstStyle>
          <a:p>
            <a:pPr lvl="0"/>
            <a:r>
              <a:rPr lang="en-US"/>
              <a:t>Subheadline Calibri 22 pt</a:t>
            </a:r>
          </a:p>
        </p:txBody>
      </p:sp>
      <p:sp>
        <p:nvSpPr>
          <p:cNvPr id="22" name="Presenter"/>
          <p:cNvSpPr>
            <a:spLocks noGrp="1"/>
          </p:cNvSpPr>
          <p:nvPr>
            <p:ph type="body" sz="quarter" idx="10" hasCustomPrompt="1"/>
          </p:nvPr>
        </p:nvSpPr>
        <p:spPr>
          <a:xfrm>
            <a:off x="540000" y="4932000"/>
            <a:ext cx="3574800" cy="612645"/>
          </a:xfrm>
        </p:spPr>
        <p:txBody>
          <a:bodyPr lIns="0" tIns="180000" rIns="0" bIns="0" anchor="t" anchorCtr="0">
            <a:spAutoFit/>
          </a:bodyPr>
          <a:lstStyle>
            <a:lvl1pPr marL="0" indent="0">
              <a:lnSpc>
                <a:spcPct val="100000"/>
              </a:lnSpc>
              <a:spcBef>
                <a:spcPts val="0"/>
              </a:spcBef>
              <a:buNone/>
              <a:defRPr sz="1400" b="0">
                <a:solidFill>
                  <a:schemeClr val="tx1"/>
                </a:solidFill>
              </a:defRPr>
            </a:lvl1pPr>
            <a:lvl2pPr>
              <a:defRPr sz="1600"/>
            </a:lvl2pPr>
            <a:lvl3pPr>
              <a:defRPr sz="1600"/>
            </a:lvl3pPr>
            <a:lvl4pPr>
              <a:defRPr sz="1600"/>
            </a:lvl4pPr>
            <a:lvl5pPr>
              <a:defRPr sz="1600"/>
            </a:lvl5pPr>
            <a:lvl6pPr>
              <a:defRPr sz="1600"/>
            </a:lvl6pPr>
            <a:lvl7pPr>
              <a:defRPr sz="1600"/>
            </a:lvl7pPr>
            <a:lvl8pPr>
              <a:defRPr sz="1600"/>
            </a:lvl8pPr>
          </a:lstStyle>
          <a:p>
            <a:pPr lvl="0"/>
            <a:r>
              <a:rPr lang="en-US" noProof="0"/>
              <a:t>Presenter Calibri 14 pt</a:t>
            </a:r>
            <a:br>
              <a:rPr lang="en-US" noProof="0"/>
            </a:br>
            <a:r>
              <a:rPr lang="en-US" noProof="0"/>
              <a:t>English, month year</a:t>
            </a:r>
          </a:p>
        </p:txBody>
      </p:sp>
      <p:sp>
        <p:nvSpPr>
          <p:cNvPr id="89" name="Key visual" descr="Key visual">
            <a:extLst>
              <a:ext uri="{FF2B5EF4-FFF2-40B4-BE49-F238E27FC236}">
                <a16:creationId xmlns:a16="http://schemas.microsoft.com/office/drawing/2014/main" id="{9AF47493-679E-6C3B-8779-96DED9975241}"/>
              </a:ext>
            </a:extLst>
          </p:cNvPr>
          <p:cNvSpPr>
            <a:spLocks noGrp="1"/>
          </p:cNvSpPr>
          <p:nvPr>
            <p:ph type="pic" sz="quarter" idx="12" hasCustomPrompt="1"/>
          </p:nvPr>
        </p:nvSpPr>
        <p:spPr bwMode="auto">
          <a:xfrm>
            <a:off x="5236175" y="-1"/>
            <a:ext cx="6933600" cy="6858000"/>
          </a:xfrm>
          <a:noFill/>
        </p:spPr>
        <p:txBody>
          <a:bodyPr lIns="180000" tIns="396000" rIns="144000" bIns="108000"/>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lvl1pPr>
            <a:lvl2pPr>
              <a:defRPr/>
            </a:lvl2pPr>
          </a:lstStyle>
          <a:p>
            <a:r>
              <a:rPr lang="en-US"/>
              <a:t>Insert title picture or video.</a:t>
            </a:r>
            <a:br>
              <a:rPr lang="en-US"/>
            </a:br>
            <a:br>
              <a:rPr lang="en-US"/>
            </a:br>
            <a:r>
              <a:rPr lang="en-US"/>
              <a:t>Alternatively, delete the media frame </a:t>
            </a:r>
            <a:br>
              <a:rPr lang="en-US"/>
            </a:br>
            <a:r>
              <a:rPr lang="en-US"/>
              <a:t>to get a plain text title.</a:t>
            </a:r>
          </a:p>
        </p:txBody>
      </p:sp>
      <p:pic>
        <p:nvPicPr>
          <p:cNvPr id="8" name="Siemens Healthineers Logo">
            <a:extLst>
              <a:ext uri="{FF2B5EF4-FFF2-40B4-BE49-F238E27FC236}">
                <a16:creationId xmlns:a16="http://schemas.microsoft.com/office/drawing/2014/main" id="{8578988F-54DE-7D8A-707E-A1F52212E0A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a:extLst>
              <a:ext uri="{96DAC541-7B7A-43D3-8B79-37D633B846F1}">
                <asvg:svgBlip xmlns:asvg="http://schemas.microsoft.com/office/drawing/2016/SVG/main" r:embed="rId2"/>
              </a:ext>
            </a:extLst>
          </a:blip>
          <a:srcRect/>
          <a:stretch/>
        </p:blipFill>
        <p:spPr bwMode="black">
          <a:xfrm>
            <a:off x="540000" y="485999"/>
            <a:ext cx="2437200" cy="572742"/>
          </a:xfrm>
          <a:prstGeom prst="rect">
            <a:avLst/>
          </a:prstGeom>
        </p:spPr>
      </p:pic>
      <p:sp>
        <p:nvSpPr>
          <p:cNvPr id="5" name="Date Placeholder 4">
            <a:extLst>
              <a:ext uri="{FF2B5EF4-FFF2-40B4-BE49-F238E27FC236}">
                <a16:creationId xmlns:a16="http://schemas.microsoft.com/office/drawing/2014/main" id="{09FE2B5A-805C-C8A0-3503-7C48D27AFB86}"/>
              </a:ext>
              <a:ext uri="{C183D7F6-B498-43B3-948B-1728B52AA6E4}">
                <adec:decorative xmlns:adec="http://schemas.microsoft.com/office/drawing/2017/decorative" val="1"/>
              </a:ext>
            </a:extLst>
          </p:cNvPr>
          <p:cNvSpPr>
            <a:spLocks noGrp="1"/>
          </p:cNvSpPr>
          <p:nvPr>
            <p:ph type="dt" sz="half" idx="13"/>
          </p:nvPr>
        </p:nvSpPr>
        <p:spPr/>
        <p:txBody>
          <a:bodyPr/>
          <a:lstStyle>
            <a:lvl1pPr>
              <a:defRPr>
                <a:solidFill>
                  <a:schemeClr val="tx1"/>
                </a:solidFill>
              </a:defRPr>
            </a:lvl1pPr>
          </a:lstStyle>
          <a:p>
            <a:r>
              <a:rPr lang="de-DE"/>
              <a:t>Restricted © Siemens Healthineers</a:t>
            </a:r>
            <a:endParaRPr lang="en-US"/>
          </a:p>
        </p:txBody>
      </p:sp>
      <p:sp>
        <p:nvSpPr>
          <p:cNvPr id="6" name="Footer Placeholder 5">
            <a:extLst>
              <a:ext uri="{FF2B5EF4-FFF2-40B4-BE49-F238E27FC236}">
                <a16:creationId xmlns:a16="http://schemas.microsoft.com/office/drawing/2014/main" id="{CCB76C53-E95A-8111-408C-A0C0D522DD0C}"/>
              </a:ext>
              <a:ext uri="{C183D7F6-B498-43B3-948B-1728B52AA6E4}">
                <adec:decorative xmlns:adec="http://schemas.microsoft.com/office/drawing/2017/decorative" val="1"/>
              </a:ext>
            </a:extLst>
          </p:cNvPr>
          <p:cNvSpPr>
            <a:spLocks noGrp="1"/>
          </p:cNvSpPr>
          <p:nvPr>
            <p:ph type="ftr" sz="quarter" idx="14"/>
          </p:nvPr>
        </p:nvSpPr>
        <p:spPr/>
        <p:txBody>
          <a:bodyPr/>
          <a:lstStyle>
            <a:lvl1pPr>
              <a:defRPr>
                <a:solidFill>
                  <a:schemeClr val="tx1"/>
                </a:solidFill>
              </a:defRPr>
            </a:lvl1pPr>
          </a:lstStyle>
          <a:p>
            <a:r>
              <a:rPr lang="en-US"/>
              <a:t>Author | Department</a:t>
            </a:r>
          </a:p>
        </p:txBody>
      </p:sp>
      <p:sp>
        <p:nvSpPr>
          <p:cNvPr id="7" name="Slide Number Placeholder 6">
            <a:extLst>
              <a:ext uri="{FF2B5EF4-FFF2-40B4-BE49-F238E27FC236}">
                <a16:creationId xmlns:a16="http://schemas.microsoft.com/office/drawing/2014/main" id="{86AA6A95-3CA6-72FF-3855-FC0BB0C20B88}"/>
              </a:ext>
              <a:ext uri="{C183D7F6-B498-43B3-948B-1728B52AA6E4}">
                <adec:decorative xmlns:adec="http://schemas.microsoft.com/office/drawing/2017/decorative" val="1"/>
              </a:ext>
            </a:extLst>
          </p:cNvPr>
          <p:cNvSpPr>
            <a:spLocks noGrp="1"/>
          </p:cNvSpPr>
          <p:nvPr>
            <p:ph type="sldNum" sz="quarter" idx="15"/>
          </p:nvPr>
        </p:nvSpPr>
        <p:spPr/>
        <p:txBody>
          <a:bodyPr/>
          <a:lstStyle>
            <a:lvl1pPr>
              <a:defRPr>
                <a:solidFill>
                  <a:schemeClr val="tx1"/>
                </a:solidFill>
              </a:defRPr>
            </a:lvl1pPr>
          </a:lstStyle>
          <a:p>
            <a:fld id="{42B424FB-C8CA-40D0-9E9F-83B6197CB6E7}" type="slidenum">
              <a:rPr lang="en-US" smtClean="0"/>
              <a:pPr/>
              <a:t>‹#›</a:t>
            </a:fld>
            <a:endParaRPr lang="en-US"/>
          </a:p>
        </p:txBody>
      </p:sp>
    </p:spTree>
    <p:extLst>
      <p:ext uri="{BB962C8B-B14F-4D97-AF65-F5344CB8AC3E}">
        <p14:creationId xmlns:p14="http://schemas.microsoft.com/office/powerpoint/2010/main" val="4197080728"/>
      </p:ext>
    </p:extLst>
  </p:cSld>
  <p:clrMapOvr>
    <a:overrideClrMapping bg1="lt1" tx1="dk1" bg2="lt2" tx2="dk2" accent1="accent1" accent2="accent2" accent3="accent3" accent4="accent4" accent5="accent5" accent6="accent6" hlink="hlink" folHlink="folHlink"/>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ntact White">
    <p:bg>
      <p:bgRef idx="1001">
        <a:schemeClr val="bg1"/>
      </p:bgRef>
    </p:bg>
    <p:spTree>
      <p:nvGrpSpPr>
        <p:cNvPr id="1" name=""/>
        <p:cNvGrpSpPr/>
        <p:nvPr/>
      </p:nvGrpSpPr>
      <p:grpSpPr>
        <a:xfrm>
          <a:off x="0" y="0"/>
          <a:ext cx="0" cy="0"/>
          <a:chOff x="0" y="0"/>
          <a:chExt cx="0" cy="0"/>
        </a:xfrm>
      </p:grpSpPr>
      <p:sp>
        <p:nvSpPr>
          <p:cNvPr id="4" name="Headline"/>
          <p:cNvSpPr>
            <a:spLocks noGrp="1"/>
          </p:cNvSpPr>
          <p:nvPr>
            <p:ph type="title" hasCustomPrompt="1"/>
          </p:nvPr>
        </p:nvSpPr>
        <p:spPr>
          <a:xfrm>
            <a:off x="539999" y="219599"/>
            <a:ext cx="9212400" cy="832913"/>
          </a:xfrm>
        </p:spPr>
        <p:txBody>
          <a:bodyPr/>
          <a:lstStyle>
            <a:lvl1pPr>
              <a:defRPr b="0">
                <a:solidFill>
                  <a:schemeClr val="bg2"/>
                </a:solidFill>
              </a:defRPr>
            </a:lvl1pPr>
          </a:lstStyle>
          <a:p>
            <a:r>
              <a:rPr lang="en-US" noProof="0"/>
              <a:t>Title SH-Bree-Headline 27 pt</a:t>
            </a:r>
            <a:br>
              <a:rPr lang="en-US" noProof="0"/>
            </a:br>
            <a:r>
              <a:rPr lang="en-US" noProof="0"/>
              <a:t>Optionally switch to black for second line</a:t>
            </a:r>
            <a:endParaRPr lang="de-DE"/>
          </a:p>
        </p:txBody>
      </p:sp>
      <p:sp>
        <p:nvSpPr>
          <p:cNvPr id="5" name="Name 1">
            <a:extLst>
              <a:ext uri="{FF2B5EF4-FFF2-40B4-BE49-F238E27FC236}">
                <a16:creationId xmlns:a16="http://schemas.microsoft.com/office/drawing/2014/main" id="{A5AC0142-444C-5AA4-BD49-A79B2A68B6A7}"/>
              </a:ext>
            </a:extLst>
          </p:cNvPr>
          <p:cNvSpPr>
            <a:spLocks noGrp="1"/>
          </p:cNvSpPr>
          <p:nvPr>
            <p:ph type="body" sz="quarter" idx="36" hasCustomPrompt="1"/>
          </p:nvPr>
        </p:nvSpPr>
        <p:spPr>
          <a:xfrm>
            <a:off x="540000" y="1620000"/>
            <a:ext cx="3754188" cy="2196000"/>
          </a:xfrm>
          <a:noFill/>
        </p:spPr>
        <p:txBody>
          <a:bodyPr lIns="0" tIns="90000" rIns="0" bIns="90000" anchor="t" anchorCtr="0"/>
          <a:lstStyle>
            <a:lvl1pPr marL="0" indent="0">
              <a:spcAft>
                <a:spcPts val="600"/>
              </a:spcAft>
              <a:buFont typeface="Arial" panose="020B0604020202020204" pitchFamily="34" charset="0"/>
              <a:buNone/>
              <a:defRPr sz="1800" b="1">
                <a:solidFill>
                  <a:schemeClr val="bg2"/>
                </a:solidFill>
                <a:latin typeface="+mn-lt"/>
              </a:defRPr>
            </a:lvl1pPr>
            <a:lvl2pPr marL="0" marR="0" indent="0" algn="l" defTabSz="914400" rtl="0" eaLnBrk="1" fontAlgn="auto" latinLnBrk="0" hangingPunct="1">
              <a:lnSpc>
                <a:spcPct val="100000"/>
              </a:lnSpc>
              <a:spcBef>
                <a:spcPts val="0"/>
              </a:spcBef>
              <a:spcAft>
                <a:spcPts val="0"/>
              </a:spcAft>
              <a:buClr>
                <a:schemeClr val="bg2"/>
              </a:buClr>
              <a:buSzTx/>
              <a:buFont typeface="Arial" panose="020B0604020202020204" pitchFamily="34" charset="0"/>
              <a:buNone/>
              <a:tabLst/>
              <a:defRPr sz="1800">
                <a:solidFill>
                  <a:schemeClr val="tx1"/>
                </a:solidFill>
              </a:defRPr>
            </a:lvl2pPr>
            <a:lvl3pPr marL="0" indent="0">
              <a:spcBef>
                <a:spcPts val="300"/>
              </a:spcBef>
              <a:buNone/>
              <a:defRPr sz="1800">
                <a:solidFill>
                  <a:schemeClr val="tx1"/>
                </a:solidFill>
              </a:defRPr>
            </a:lvl3pPr>
            <a:lvl4pPr marL="0" indent="0">
              <a:spcBef>
                <a:spcPts val="0"/>
              </a:spcBef>
              <a:buNone/>
              <a:defRPr sz="1600" b="0">
                <a:solidFill>
                  <a:schemeClr val="tx1"/>
                </a:solidFill>
              </a:defRPr>
            </a:lvl4pPr>
            <a:lvl5pPr marL="0" indent="0">
              <a:spcBef>
                <a:spcPts val="300"/>
              </a:spcBef>
              <a:buNone/>
              <a:defRPr sz="1600">
                <a:solidFill>
                  <a:schemeClr val="tx1"/>
                </a:solidFill>
              </a:defRPr>
            </a:lvl5pPr>
            <a:lvl6pPr marL="0" indent="0">
              <a:spcBef>
                <a:spcPts val="0"/>
              </a:spcBef>
              <a:spcAft>
                <a:spcPts val="0"/>
              </a:spcAft>
              <a:buNone/>
              <a:defRPr sz="1400">
                <a:solidFill>
                  <a:schemeClr val="tx1"/>
                </a:solidFill>
              </a:defRPr>
            </a:lvl6pPr>
            <a:lvl7pPr marL="0" indent="0">
              <a:spcBef>
                <a:spcPts val="300"/>
              </a:spcBef>
              <a:spcAft>
                <a:spcPts val="0"/>
              </a:spcAft>
              <a:buNone/>
              <a:defRPr sz="1400" b="0">
                <a:solidFill>
                  <a:schemeClr val="tx1"/>
                </a:solidFill>
              </a:defRPr>
            </a:lvl7pPr>
            <a:lvl8pPr marL="0" indent="0">
              <a:spcBef>
                <a:spcPts val="0"/>
              </a:spcBef>
              <a:spcAft>
                <a:spcPts val="0"/>
              </a:spcAft>
              <a:buNone/>
              <a:defRPr sz="1200">
                <a:solidFill>
                  <a:schemeClr val="tx1"/>
                </a:solidFill>
              </a:defRPr>
            </a:lvl8pPr>
            <a:lvl9pPr>
              <a:spcBef>
                <a:spcPts val="300"/>
              </a:spcBef>
              <a:spcAft>
                <a:spcPts val="0"/>
              </a:spcAft>
              <a:defRPr sz="1200">
                <a:solidFill>
                  <a:schemeClr val="tx1"/>
                </a:solidFill>
              </a:defRPr>
            </a:lvl9pPr>
          </a:lstStyle>
          <a:p>
            <a:pPr lvl="0"/>
            <a:r>
              <a:rPr lang="en-US" noProof="0"/>
              <a:t>Department details</a:t>
            </a:r>
          </a:p>
          <a:p>
            <a:pPr lvl="1"/>
            <a:r>
              <a:rPr lang="en-US" noProof="0"/>
              <a:t>Name of legal entity</a:t>
            </a:r>
          </a:p>
          <a:p>
            <a:pPr lvl="1"/>
            <a:r>
              <a:rPr lang="en-US" noProof="0"/>
              <a:t>Street</a:t>
            </a:r>
          </a:p>
          <a:p>
            <a:pPr marL="0" marR="0" lvl="1" indent="0" algn="l" defTabSz="914400" rtl="0" eaLnBrk="1" fontAlgn="auto" latinLnBrk="0" hangingPunct="1">
              <a:lnSpc>
                <a:spcPct val="100000"/>
              </a:lnSpc>
              <a:spcBef>
                <a:spcPts val="0"/>
              </a:spcBef>
              <a:spcAft>
                <a:spcPts val="0"/>
              </a:spcAft>
              <a:buClr>
                <a:schemeClr val="bg2"/>
              </a:buClr>
              <a:buSzTx/>
              <a:buFont typeface="Arial" panose="020B0604020202020204" pitchFamily="34" charset="0"/>
              <a:buNone/>
              <a:tabLst/>
              <a:defRPr/>
            </a:pPr>
            <a:r>
              <a:rPr lang="en-US" noProof="0"/>
              <a:t>City, Country</a:t>
            </a:r>
          </a:p>
        </p:txBody>
      </p:sp>
      <p:cxnSp>
        <p:nvCxnSpPr>
          <p:cNvPr id="6" name="Rooftop 1">
            <a:extLst>
              <a:ext uri="{FF2B5EF4-FFF2-40B4-BE49-F238E27FC236}">
                <a16:creationId xmlns:a16="http://schemas.microsoft.com/office/drawing/2014/main" id="{D90B2CD3-81C5-B628-582D-2223AA1C1D1C}"/>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a:off x="540000" y="1620000"/>
            <a:ext cx="3754800" cy="0"/>
          </a:xfrm>
          <a:prstGeom prst="line">
            <a:avLst/>
          </a:prstGeom>
          <a:ln w="635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0" name="Name 2">
            <a:extLst>
              <a:ext uri="{FF2B5EF4-FFF2-40B4-BE49-F238E27FC236}">
                <a16:creationId xmlns:a16="http://schemas.microsoft.com/office/drawing/2014/main" id="{77158D39-E88A-8444-1809-35654AB15B8E}"/>
              </a:ext>
            </a:extLst>
          </p:cNvPr>
          <p:cNvSpPr>
            <a:spLocks noGrp="1"/>
          </p:cNvSpPr>
          <p:nvPr>
            <p:ph type="body" sz="quarter" idx="37" hasCustomPrompt="1"/>
          </p:nvPr>
        </p:nvSpPr>
        <p:spPr>
          <a:xfrm>
            <a:off x="5242693" y="1620000"/>
            <a:ext cx="3754188" cy="2196000"/>
          </a:xfrm>
          <a:noFill/>
        </p:spPr>
        <p:txBody>
          <a:bodyPr lIns="0" tIns="90000" rIns="0" bIns="90000" anchor="t" anchorCtr="0"/>
          <a:lstStyle>
            <a:lvl1pPr marL="0" indent="0">
              <a:spcAft>
                <a:spcPts val="600"/>
              </a:spcAft>
              <a:buFont typeface="Arial" panose="020B0604020202020204" pitchFamily="34" charset="0"/>
              <a:buNone/>
              <a:defRPr sz="1800" b="1">
                <a:solidFill>
                  <a:schemeClr val="bg2"/>
                </a:solidFill>
                <a:latin typeface="+mn-lt"/>
              </a:defRPr>
            </a:lvl1pPr>
            <a:lvl2pPr marL="0" marR="0" indent="0" algn="l" defTabSz="914400" rtl="0" eaLnBrk="1" fontAlgn="auto" latinLnBrk="0" hangingPunct="1">
              <a:lnSpc>
                <a:spcPct val="100000"/>
              </a:lnSpc>
              <a:spcBef>
                <a:spcPts val="0"/>
              </a:spcBef>
              <a:spcAft>
                <a:spcPts val="0"/>
              </a:spcAft>
              <a:buClr>
                <a:schemeClr val="bg2"/>
              </a:buClr>
              <a:buSzTx/>
              <a:buFont typeface="Arial" panose="020B0604020202020204" pitchFamily="34" charset="0"/>
              <a:buNone/>
              <a:tabLst/>
              <a:defRPr sz="1800">
                <a:solidFill>
                  <a:schemeClr val="tx1"/>
                </a:solidFill>
              </a:defRPr>
            </a:lvl2pPr>
            <a:lvl3pPr marL="0" indent="0">
              <a:spcBef>
                <a:spcPts val="300"/>
              </a:spcBef>
              <a:buNone/>
              <a:defRPr sz="1800">
                <a:solidFill>
                  <a:schemeClr val="tx1"/>
                </a:solidFill>
              </a:defRPr>
            </a:lvl3pPr>
            <a:lvl4pPr marL="0" indent="0">
              <a:spcBef>
                <a:spcPts val="0"/>
              </a:spcBef>
              <a:buNone/>
              <a:defRPr sz="1600" b="0">
                <a:solidFill>
                  <a:schemeClr val="tx1"/>
                </a:solidFill>
              </a:defRPr>
            </a:lvl4pPr>
            <a:lvl5pPr marL="0" indent="0">
              <a:spcBef>
                <a:spcPts val="300"/>
              </a:spcBef>
              <a:buNone/>
              <a:defRPr sz="1600">
                <a:solidFill>
                  <a:schemeClr val="tx1"/>
                </a:solidFill>
              </a:defRPr>
            </a:lvl5pPr>
            <a:lvl6pPr marL="0" indent="0">
              <a:spcBef>
                <a:spcPts val="0"/>
              </a:spcBef>
              <a:spcAft>
                <a:spcPts val="0"/>
              </a:spcAft>
              <a:buNone/>
              <a:defRPr sz="1400">
                <a:solidFill>
                  <a:schemeClr val="tx1"/>
                </a:solidFill>
              </a:defRPr>
            </a:lvl6pPr>
            <a:lvl7pPr marL="0" indent="0">
              <a:spcBef>
                <a:spcPts val="300"/>
              </a:spcBef>
              <a:spcAft>
                <a:spcPts val="0"/>
              </a:spcAft>
              <a:buNone/>
              <a:defRPr sz="1400" b="0">
                <a:solidFill>
                  <a:schemeClr val="tx1"/>
                </a:solidFill>
              </a:defRPr>
            </a:lvl7pPr>
            <a:lvl8pPr marL="0" indent="0">
              <a:spcBef>
                <a:spcPts val="0"/>
              </a:spcBef>
              <a:spcAft>
                <a:spcPts val="0"/>
              </a:spcAft>
              <a:buNone/>
              <a:defRPr sz="1200">
                <a:solidFill>
                  <a:schemeClr val="tx1"/>
                </a:solidFill>
              </a:defRPr>
            </a:lvl8pPr>
            <a:lvl9pPr>
              <a:spcBef>
                <a:spcPts val="300"/>
              </a:spcBef>
              <a:spcAft>
                <a:spcPts val="0"/>
              </a:spcAft>
              <a:defRPr sz="1200">
                <a:solidFill>
                  <a:schemeClr val="tx1"/>
                </a:solidFill>
              </a:defRPr>
            </a:lvl9pPr>
          </a:lstStyle>
          <a:p>
            <a:pPr lvl="0"/>
            <a:r>
              <a:rPr lang="en-US" noProof="0"/>
              <a:t>First name last name</a:t>
            </a:r>
          </a:p>
          <a:p>
            <a:pPr lvl="1"/>
            <a:r>
              <a:rPr lang="en-US" noProof="0"/>
              <a:t>Title/Position</a:t>
            </a:r>
          </a:p>
          <a:p>
            <a:pPr lvl="1"/>
            <a:r>
              <a:rPr lang="en-US" noProof="0"/>
              <a:t>Phone +00 0000 00-0000</a:t>
            </a:r>
          </a:p>
          <a:p>
            <a:pPr marL="0" marR="0" lvl="1" indent="0" algn="l" defTabSz="914400" rtl="0" eaLnBrk="1" fontAlgn="auto" latinLnBrk="0" hangingPunct="1">
              <a:lnSpc>
                <a:spcPct val="100000"/>
              </a:lnSpc>
              <a:spcBef>
                <a:spcPts val="0"/>
              </a:spcBef>
              <a:spcAft>
                <a:spcPts val="0"/>
              </a:spcAft>
              <a:buClr>
                <a:schemeClr val="bg2"/>
              </a:buClr>
              <a:buSzTx/>
              <a:buFont typeface="Arial" panose="020B0604020202020204" pitchFamily="34" charset="0"/>
              <a:buNone/>
              <a:tabLst/>
              <a:defRPr/>
            </a:pPr>
            <a:r>
              <a:rPr lang="en-US" noProof="0"/>
              <a:t>firstname.lastname@siemens-healthineers.com</a:t>
            </a:r>
          </a:p>
          <a:p>
            <a:pPr marL="0" marR="0" lvl="1" indent="0" algn="l" defTabSz="914400" rtl="0" eaLnBrk="1" fontAlgn="auto" latinLnBrk="0" hangingPunct="1">
              <a:lnSpc>
                <a:spcPct val="100000"/>
              </a:lnSpc>
              <a:spcBef>
                <a:spcPts val="0"/>
              </a:spcBef>
              <a:spcAft>
                <a:spcPts val="0"/>
              </a:spcAft>
              <a:buClr>
                <a:schemeClr val="bg2"/>
              </a:buClr>
              <a:buSzTx/>
              <a:buFont typeface="Arial" panose="020B0604020202020204" pitchFamily="34" charset="0"/>
              <a:buNone/>
              <a:tabLst/>
              <a:defRPr/>
            </a:pPr>
            <a:r>
              <a:rPr lang="en-US" noProof="0"/>
              <a:t>siemens-healthineers.com</a:t>
            </a:r>
          </a:p>
        </p:txBody>
      </p:sp>
      <p:cxnSp>
        <p:nvCxnSpPr>
          <p:cNvPr id="7" name="Rooftop 2">
            <a:extLst>
              <a:ext uri="{FF2B5EF4-FFF2-40B4-BE49-F238E27FC236}">
                <a16:creationId xmlns:a16="http://schemas.microsoft.com/office/drawing/2014/main" id="{172F2CD6-B048-19C8-0226-F03993456D50}"/>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a:off x="5239975" y="1620000"/>
            <a:ext cx="3754800" cy="0"/>
          </a:xfrm>
          <a:prstGeom prst="line">
            <a:avLst/>
          </a:prstGeom>
          <a:ln w="635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9" name="Footnote">
            <a:extLst>
              <a:ext uri="{C183D7F6-B498-43B3-948B-1728B52AA6E4}">
                <adec:decorative xmlns:adec="http://schemas.microsoft.com/office/drawing/2017/decorative" val="1"/>
              </a:ext>
            </a:extLst>
          </p:cNvPr>
          <p:cNvSpPr>
            <a:spLocks noGrp="1"/>
          </p:cNvSpPr>
          <p:nvPr>
            <p:ph type="body" sz="quarter" idx="15" hasCustomPrompt="1"/>
          </p:nvPr>
        </p:nvSpPr>
        <p:spPr>
          <a:xfrm>
            <a:off x="540000" y="6297348"/>
            <a:ext cx="4510800" cy="360000"/>
          </a:xfrm>
        </p:spPr>
        <p:txBody>
          <a:bodyPr anchor="b" anchorCtr="0">
            <a:noAutofit/>
          </a:bodyPr>
          <a:lstStyle>
            <a:lvl1pPr>
              <a:lnSpc>
                <a:spcPct val="100000"/>
              </a:lnSpc>
              <a:defRPr sz="1000" b="0">
                <a:solidFill>
                  <a:schemeClr val="tx1"/>
                </a:solidFill>
              </a:defRPr>
            </a:lvl1pPr>
          </a:lstStyle>
          <a:p>
            <a:r>
              <a:rPr lang="en-US"/>
              <a:t>Click to add footnote</a:t>
            </a:r>
            <a:br>
              <a:rPr lang="en-US"/>
            </a:br>
            <a:r>
              <a:rPr lang="en-US"/>
              <a:t>second line</a:t>
            </a:r>
          </a:p>
        </p:txBody>
      </p:sp>
      <p:pic>
        <p:nvPicPr>
          <p:cNvPr id="12" name="Siemens Healthineers Logo">
            <a:extLst>
              <a:ext uri="{FF2B5EF4-FFF2-40B4-BE49-F238E27FC236}">
                <a16:creationId xmlns:a16="http://schemas.microsoft.com/office/drawing/2014/main" id="{6B9F973A-4752-3229-EEC3-4B2A58981791}"/>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userDrawn="1"/>
        </p:nvPicPr>
        <p:blipFill>
          <a:blip>
            <a:extLst>
              <a:ext uri="{96DAC541-7B7A-43D3-8B79-37D633B846F1}">
                <asvg:svgBlip xmlns:asvg="http://schemas.microsoft.com/office/drawing/2016/SVG/main" r:embed="rId2"/>
              </a:ext>
            </a:extLst>
          </a:blip>
          <a:srcRect/>
          <a:stretch/>
        </p:blipFill>
        <p:spPr bwMode="black">
          <a:xfrm>
            <a:off x="10440000" y="281267"/>
            <a:ext cx="1440000" cy="338400"/>
          </a:xfrm>
          <a:prstGeom prst="rect">
            <a:avLst/>
          </a:prstGeom>
        </p:spPr>
      </p:pic>
      <p:sp>
        <p:nvSpPr>
          <p:cNvPr id="3" name="Date Placeholder 2">
            <a:extLst>
              <a:ext uri="{FF2B5EF4-FFF2-40B4-BE49-F238E27FC236}">
                <a16:creationId xmlns:a16="http://schemas.microsoft.com/office/drawing/2014/main" id="{3B62974C-CE6E-B4AA-E3E7-B3D893F9A08A}"/>
              </a:ext>
              <a:ext uri="{C183D7F6-B498-43B3-948B-1728B52AA6E4}">
                <adec:decorative xmlns:adec="http://schemas.microsoft.com/office/drawing/2017/decorative" val="1"/>
              </a:ext>
            </a:extLst>
          </p:cNvPr>
          <p:cNvSpPr>
            <a:spLocks noGrp="1"/>
          </p:cNvSpPr>
          <p:nvPr>
            <p:ph type="dt" sz="half" idx="38"/>
          </p:nvPr>
        </p:nvSpPr>
        <p:spPr/>
        <p:txBody>
          <a:bodyPr/>
          <a:lstStyle/>
          <a:p>
            <a:pPr algn="r"/>
            <a:r>
              <a:rPr lang="de-DE"/>
              <a:t>Restricted © Siemens Healthineers</a:t>
            </a:r>
            <a:endParaRPr lang="en-US"/>
          </a:p>
        </p:txBody>
      </p:sp>
      <p:sp>
        <p:nvSpPr>
          <p:cNvPr id="9" name="Footer Placeholder 8">
            <a:extLst>
              <a:ext uri="{FF2B5EF4-FFF2-40B4-BE49-F238E27FC236}">
                <a16:creationId xmlns:a16="http://schemas.microsoft.com/office/drawing/2014/main" id="{5972AE29-03E9-8780-440B-7F38E66A9FC0}"/>
              </a:ext>
              <a:ext uri="{C183D7F6-B498-43B3-948B-1728B52AA6E4}">
                <adec:decorative xmlns:adec="http://schemas.microsoft.com/office/drawing/2017/decorative" val="1"/>
              </a:ext>
            </a:extLst>
          </p:cNvPr>
          <p:cNvSpPr>
            <a:spLocks noGrp="1"/>
          </p:cNvSpPr>
          <p:nvPr>
            <p:ph type="ftr" sz="quarter" idx="39"/>
          </p:nvPr>
        </p:nvSpPr>
        <p:spPr/>
        <p:txBody>
          <a:bodyPr/>
          <a:lstStyle/>
          <a:p>
            <a:r>
              <a:rPr lang="en-US"/>
              <a:t>Author | Department</a:t>
            </a:r>
          </a:p>
        </p:txBody>
      </p:sp>
      <p:sp>
        <p:nvSpPr>
          <p:cNvPr id="11" name="Slide Number Placeholder 10">
            <a:extLst>
              <a:ext uri="{FF2B5EF4-FFF2-40B4-BE49-F238E27FC236}">
                <a16:creationId xmlns:a16="http://schemas.microsoft.com/office/drawing/2014/main" id="{2945FA84-0B3A-6078-00E4-53CFBB09B231}"/>
              </a:ext>
              <a:ext uri="{C183D7F6-B498-43B3-948B-1728B52AA6E4}">
                <adec:decorative xmlns:adec="http://schemas.microsoft.com/office/drawing/2017/decorative" val="1"/>
              </a:ext>
            </a:extLst>
          </p:cNvPr>
          <p:cNvSpPr>
            <a:spLocks noGrp="1"/>
          </p:cNvSpPr>
          <p:nvPr>
            <p:ph type="sldNum" sz="quarter" idx="40"/>
          </p:nvPr>
        </p:nvSpPr>
        <p:spPr/>
        <p:txBody>
          <a:bodyPr/>
          <a:lstStyle/>
          <a:p>
            <a:fld id="{42B424FB-C8CA-40D0-9E9F-83B6197CB6E7}" type="slidenum">
              <a:rPr lang="en-US" smtClean="0"/>
              <a:pPr/>
              <a:t>‹#›</a:t>
            </a:fld>
            <a:endParaRPr lang="en-US" b="1"/>
          </a:p>
        </p:txBody>
      </p:sp>
    </p:spTree>
    <p:extLst>
      <p:ext uri="{BB962C8B-B14F-4D97-AF65-F5344CB8AC3E}">
        <p14:creationId xmlns:p14="http://schemas.microsoft.com/office/powerpoint/2010/main" val="796016144"/>
      </p:ext>
    </p:extLst>
  </p:cSld>
  <p:clrMapOvr>
    <a:overrideClrMapping bg1="lt1" tx1="dk1" bg2="lt2" tx2="dk2" accent1="accent1" accent2="accent2" accent3="accent3" accent4="accent4" accent5="accent5" accent6="accent6" hlink="hlink" folHlink="folHlink"/>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ntact Pictures Black">
    <p:bg>
      <p:bgRef idx="1001">
        <a:schemeClr val="bg1"/>
      </p:bgRef>
    </p:bg>
    <p:spTree>
      <p:nvGrpSpPr>
        <p:cNvPr id="1" name=""/>
        <p:cNvGrpSpPr/>
        <p:nvPr/>
      </p:nvGrpSpPr>
      <p:grpSpPr>
        <a:xfrm>
          <a:off x="0" y="0"/>
          <a:ext cx="0" cy="0"/>
          <a:chOff x="0" y="0"/>
          <a:chExt cx="0" cy="0"/>
        </a:xfrm>
      </p:grpSpPr>
      <p:sp>
        <p:nvSpPr>
          <p:cNvPr id="4" name="Headline"/>
          <p:cNvSpPr>
            <a:spLocks noGrp="1"/>
          </p:cNvSpPr>
          <p:nvPr>
            <p:ph type="title" hasCustomPrompt="1"/>
          </p:nvPr>
        </p:nvSpPr>
        <p:spPr>
          <a:xfrm>
            <a:off x="539999" y="219599"/>
            <a:ext cx="9212400" cy="832913"/>
          </a:xfrm>
        </p:spPr>
        <p:txBody>
          <a:bodyPr/>
          <a:lstStyle>
            <a:lvl1pPr>
              <a:defRPr b="0">
                <a:solidFill>
                  <a:schemeClr val="tx2"/>
                </a:solidFill>
              </a:defRPr>
            </a:lvl1pPr>
          </a:lstStyle>
          <a:p>
            <a:r>
              <a:rPr lang="en-US" noProof="0"/>
              <a:t>Title SH-Bree-Headline 27 pt</a:t>
            </a:r>
            <a:br>
              <a:rPr lang="en-US" noProof="0"/>
            </a:br>
            <a:r>
              <a:rPr lang="en-US" noProof="0"/>
              <a:t>Optionally switch to white for second line</a:t>
            </a:r>
          </a:p>
        </p:txBody>
      </p:sp>
      <p:sp>
        <p:nvSpPr>
          <p:cNvPr id="5" name="Name 1">
            <a:extLst>
              <a:ext uri="{FF2B5EF4-FFF2-40B4-BE49-F238E27FC236}">
                <a16:creationId xmlns:a16="http://schemas.microsoft.com/office/drawing/2014/main" id="{A5AC0142-444C-5AA4-BD49-A79B2A68B6A7}"/>
              </a:ext>
            </a:extLst>
          </p:cNvPr>
          <p:cNvSpPr>
            <a:spLocks noGrp="1"/>
          </p:cNvSpPr>
          <p:nvPr>
            <p:ph type="body" sz="quarter" idx="36" hasCustomPrompt="1"/>
          </p:nvPr>
        </p:nvSpPr>
        <p:spPr>
          <a:xfrm>
            <a:off x="540000" y="1620000"/>
            <a:ext cx="1332000" cy="2196000"/>
          </a:xfrm>
          <a:solidFill>
            <a:schemeClr val="tx1"/>
          </a:solidFill>
        </p:spPr>
        <p:txBody>
          <a:bodyPr lIns="108000" tIns="72000" rIns="108000" bIns="72000" anchor="b" anchorCtr="0"/>
          <a:lstStyle>
            <a:lvl1pPr marL="0" indent="0">
              <a:spcAft>
                <a:spcPts val="600"/>
              </a:spcAft>
              <a:buFont typeface="Arial" panose="020B0604020202020204" pitchFamily="34" charset="0"/>
              <a:buNone/>
              <a:defRPr sz="1200" b="1">
                <a:solidFill>
                  <a:schemeClr val="tx2"/>
                </a:solidFill>
                <a:latin typeface="+mn-lt"/>
              </a:defRPr>
            </a:lvl1pPr>
            <a:lvl2pPr marL="0" indent="0">
              <a:buFont typeface="Arial" panose="020B0604020202020204" pitchFamily="34" charset="0"/>
              <a:buNone/>
              <a:defRPr sz="1000">
                <a:solidFill>
                  <a:schemeClr val="bg1"/>
                </a:solidFill>
              </a:defRPr>
            </a:lvl2pPr>
            <a:lvl3pPr marL="0" indent="0">
              <a:spcBef>
                <a:spcPts val="600"/>
              </a:spcBef>
              <a:buNone/>
              <a:defRPr sz="1000">
                <a:solidFill>
                  <a:schemeClr val="bg1"/>
                </a:solidFill>
              </a:defRPr>
            </a:lvl3pPr>
            <a:lvl4pPr marL="0" indent="0">
              <a:spcBef>
                <a:spcPts val="600"/>
              </a:spcBef>
              <a:buNone/>
              <a:defRPr sz="1000" b="1">
                <a:solidFill>
                  <a:schemeClr val="bg1"/>
                </a:solidFill>
              </a:defRPr>
            </a:lvl4pPr>
            <a:lvl5pPr marL="0" indent="0">
              <a:buNone/>
              <a:defRPr sz="900">
                <a:solidFill>
                  <a:schemeClr val="bg1"/>
                </a:solidFill>
              </a:defRPr>
            </a:lvl5pPr>
            <a:lvl6pPr marL="0" indent="0">
              <a:spcBef>
                <a:spcPts val="600"/>
              </a:spcBef>
              <a:buNone/>
              <a:defRPr sz="900">
                <a:solidFill>
                  <a:schemeClr val="bg1"/>
                </a:solidFill>
              </a:defRPr>
            </a:lvl6pPr>
            <a:lvl7pPr marL="0" indent="0">
              <a:spcBef>
                <a:spcPts val="600"/>
              </a:spcBef>
              <a:buNone/>
              <a:defRPr sz="900" b="1">
                <a:solidFill>
                  <a:schemeClr val="bg1"/>
                </a:solidFill>
              </a:defRPr>
            </a:lvl7pPr>
            <a:lvl8pPr marL="0" indent="0">
              <a:buNone/>
              <a:defRPr sz="800">
                <a:solidFill>
                  <a:schemeClr val="bg1"/>
                </a:solidFill>
              </a:defRPr>
            </a:lvl8pPr>
            <a:lvl9pPr>
              <a:spcBef>
                <a:spcPts val="600"/>
              </a:spcBef>
              <a:defRPr sz="800">
                <a:solidFill>
                  <a:schemeClr val="bg1"/>
                </a:solidFill>
              </a:defRPr>
            </a:lvl9pPr>
          </a:lstStyle>
          <a:p>
            <a:pPr lvl="0"/>
            <a:r>
              <a:rPr lang="en-US" noProof="0"/>
              <a:t>First name Last name Calibri Bold 12 pt</a:t>
            </a:r>
          </a:p>
          <a:p>
            <a:pPr lvl="1"/>
            <a:r>
              <a:rPr lang="en-US" noProof="0"/>
              <a:t>Title/Position </a:t>
            </a:r>
            <a:br>
              <a:rPr lang="en-US" noProof="0"/>
            </a:br>
            <a:r>
              <a:rPr lang="en-US" noProof="0"/>
              <a:t>Calibri 10 pt</a:t>
            </a:r>
          </a:p>
          <a:p>
            <a:pPr lvl="1"/>
            <a:r>
              <a:rPr lang="en-US" noProof="0"/>
              <a:t>Department</a:t>
            </a:r>
          </a:p>
        </p:txBody>
      </p:sp>
      <p:sp>
        <p:nvSpPr>
          <p:cNvPr id="7" name="Portrait Placeholder 1" descr="Contact image">
            <a:extLst>
              <a:ext uri="{FF2B5EF4-FFF2-40B4-BE49-F238E27FC236}">
                <a16:creationId xmlns:a16="http://schemas.microsoft.com/office/drawing/2014/main" id="{D3C2DA46-4B18-AF23-82C7-675CD2E60482}"/>
              </a:ext>
            </a:extLst>
          </p:cNvPr>
          <p:cNvSpPr>
            <a:spLocks noGrp="1"/>
          </p:cNvSpPr>
          <p:nvPr>
            <p:ph type="pic" sz="quarter" idx="18" hasCustomPrompt="1"/>
          </p:nvPr>
        </p:nvSpPr>
        <p:spPr bwMode="auto">
          <a:xfrm>
            <a:off x="1872000" y="1623599"/>
            <a:ext cx="1890000" cy="2196000"/>
          </a:xfrm>
          <a:noFill/>
        </p:spPr>
        <p:txBody>
          <a:bodyPr lIns="180000" tIns="180000" rIns="180000" bIns="180000"/>
          <a:lstStyle>
            <a:lvl1pPr>
              <a:defRPr/>
            </a:lvl1pPr>
          </a:lstStyle>
          <a:p>
            <a:r>
              <a:rPr lang="en-US" noProof="0"/>
              <a:t>Add contact picture.</a:t>
            </a:r>
          </a:p>
        </p:txBody>
      </p:sp>
      <p:sp>
        <p:nvSpPr>
          <p:cNvPr id="10" name="Contact data 1">
            <a:extLst>
              <a:ext uri="{FF2B5EF4-FFF2-40B4-BE49-F238E27FC236}">
                <a16:creationId xmlns:a16="http://schemas.microsoft.com/office/drawing/2014/main" id="{7A08BB41-C0AB-E539-7D73-55CD8D4E65E1}"/>
              </a:ext>
            </a:extLst>
          </p:cNvPr>
          <p:cNvSpPr>
            <a:spLocks noGrp="1"/>
          </p:cNvSpPr>
          <p:nvPr>
            <p:ph type="body" sz="quarter" idx="26" hasCustomPrompt="1"/>
          </p:nvPr>
        </p:nvSpPr>
        <p:spPr>
          <a:xfrm>
            <a:off x="3762000" y="1623599"/>
            <a:ext cx="2232400" cy="2196000"/>
          </a:xfrm>
        </p:spPr>
        <p:txBody>
          <a:bodyPr lIns="180000"/>
          <a:lstStyle>
            <a:lvl1pPr>
              <a:defRPr sz="1000" b="0"/>
            </a:lvl1pPr>
            <a:lvl2pPr>
              <a:spcBef>
                <a:spcPts val="600"/>
              </a:spcBef>
              <a:defRPr sz="1000"/>
            </a:lvl2pPr>
            <a:lvl3pPr marL="0" indent="0">
              <a:spcBef>
                <a:spcPts val="600"/>
              </a:spcBef>
              <a:buNone/>
              <a:defRPr sz="1000" b="1"/>
            </a:lvl3pPr>
            <a:lvl4pPr marL="0" indent="0">
              <a:spcBef>
                <a:spcPts val="0"/>
              </a:spcBef>
              <a:buNone/>
              <a:defRPr sz="900"/>
            </a:lvl4pPr>
            <a:lvl5pPr marL="0" indent="0">
              <a:spcBef>
                <a:spcPts val="600"/>
              </a:spcBef>
              <a:buNone/>
              <a:defRPr sz="900"/>
            </a:lvl5pPr>
            <a:lvl6pPr marL="0" indent="0">
              <a:spcBef>
                <a:spcPts val="600"/>
              </a:spcBef>
              <a:buNone/>
              <a:defRPr sz="900" b="1"/>
            </a:lvl6pPr>
            <a:lvl7pPr marL="0" indent="0">
              <a:buNone/>
              <a:defRPr sz="800"/>
            </a:lvl7pPr>
            <a:lvl8pPr marL="0" indent="0">
              <a:spcAft>
                <a:spcPts val="600"/>
              </a:spcAft>
              <a:buNone/>
              <a:defRPr sz="800"/>
            </a:lvl8pPr>
            <a:lvl9pPr>
              <a:spcBef>
                <a:spcPts val="600"/>
              </a:spcBef>
              <a:defRPr sz="800" b="1"/>
            </a:lvl9pPr>
          </a:lstStyle>
          <a:p>
            <a:r>
              <a:rPr lang="en-US" noProof="0"/>
              <a:t>Department details Calibri 10 pt</a:t>
            </a:r>
          </a:p>
          <a:p>
            <a:r>
              <a:rPr lang="en-US" noProof="0"/>
              <a:t>Name of legal entity</a:t>
            </a:r>
          </a:p>
          <a:p>
            <a:pPr lvl="1"/>
            <a:r>
              <a:rPr lang="en-US" noProof="0"/>
              <a:t>Street</a:t>
            </a:r>
          </a:p>
          <a:p>
            <a:r>
              <a:rPr lang="en-US" noProof="0"/>
              <a:t>City, Country</a:t>
            </a:r>
          </a:p>
          <a:p>
            <a:pPr lvl="2"/>
            <a:r>
              <a:rPr lang="en-US" noProof="0"/>
              <a:t>Phone +49 XXX XX-X</a:t>
            </a:r>
          </a:p>
          <a:p>
            <a:r>
              <a:rPr lang="en-US" noProof="0"/>
              <a:t>Firstname.lastname@siemens-healthineers.com</a:t>
            </a:r>
          </a:p>
          <a:p>
            <a:pPr lvl="1"/>
            <a:r>
              <a:rPr lang="en-US" noProof="0"/>
              <a:t>siemens-healthineers.com</a:t>
            </a:r>
          </a:p>
        </p:txBody>
      </p:sp>
      <p:sp>
        <p:nvSpPr>
          <p:cNvPr id="22" name="Name 2">
            <a:extLst>
              <a:ext uri="{FF2B5EF4-FFF2-40B4-BE49-F238E27FC236}">
                <a16:creationId xmlns:a16="http://schemas.microsoft.com/office/drawing/2014/main" id="{8D709202-E0A7-094A-2E87-4B008745279D}"/>
              </a:ext>
            </a:extLst>
          </p:cNvPr>
          <p:cNvSpPr>
            <a:spLocks noGrp="1"/>
          </p:cNvSpPr>
          <p:nvPr>
            <p:ph type="body" sz="quarter" idx="38" hasCustomPrompt="1"/>
          </p:nvPr>
        </p:nvSpPr>
        <p:spPr>
          <a:xfrm>
            <a:off x="6175375" y="1620000"/>
            <a:ext cx="1332000" cy="2196000"/>
          </a:xfrm>
          <a:solidFill>
            <a:schemeClr val="tx1"/>
          </a:solidFill>
        </p:spPr>
        <p:txBody>
          <a:bodyPr lIns="108000" tIns="72000" rIns="108000" bIns="72000" anchor="b" anchorCtr="0"/>
          <a:lstStyle>
            <a:lvl1pPr marL="0" indent="0">
              <a:spcAft>
                <a:spcPts val="600"/>
              </a:spcAft>
              <a:buFont typeface="Arial" panose="020B0604020202020204" pitchFamily="34" charset="0"/>
              <a:buNone/>
              <a:defRPr sz="1200" b="1">
                <a:solidFill>
                  <a:schemeClr val="tx2"/>
                </a:solidFill>
                <a:latin typeface="+mn-lt"/>
              </a:defRPr>
            </a:lvl1pPr>
            <a:lvl2pPr marL="0" indent="0">
              <a:buFont typeface="Arial" panose="020B0604020202020204" pitchFamily="34" charset="0"/>
              <a:buNone/>
              <a:defRPr sz="1000">
                <a:solidFill>
                  <a:schemeClr val="bg1"/>
                </a:solidFill>
              </a:defRPr>
            </a:lvl2pPr>
            <a:lvl3pPr marL="0" indent="0">
              <a:spcBef>
                <a:spcPts val="600"/>
              </a:spcBef>
              <a:buNone/>
              <a:defRPr sz="1000">
                <a:solidFill>
                  <a:schemeClr val="bg1"/>
                </a:solidFill>
              </a:defRPr>
            </a:lvl3pPr>
            <a:lvl4pPr marL="0" indent="0">
              <a:spcBef>
                <a:spcPts val="600"/>
              </a:spcBef>
              <a:buNone/>
              <a:defRPr sz="1000" b="1">
                <a:solidFill>
                  <a:schemeClr val="bg1"/>
                </a:solidFill>
              </a:defRPr>
            </a:lvl4pPr>
            <a:lvl5pPr marL="0" indent="0">
              <a:buNone/>
              <a:defRPr sz="900">
                <a:solidFill>
                  <a:schemeClr val="bg1"/>
                </a:solidFill>
              </a:defRPr>
            </a:lvl5pPr>
            <a:lvl6pPr marL="0" indent="0">
              <a:spcBef>
                <a:spcPts val="600"/>
              </a:spcBef>
              <a:buNone/>
              <a:defRPr sz="900">
                <a:solidFill>
                  <a:schemeClr val="bg1"/>
                </a:solidFill>
              </a:defRPr>
            </a:lvl6pPr>
            <a:lvl7pPr marL="0" indent="0">
              <a:spcBef>
                <a:spcPts val="600"/>
              </a:spcBef>
              <a:buNone/>
              <a:defRPr sz="900" b="1">
                <a:solidFill>
                  <a:schemeClr val="bg1"/>
                </a:solidFill>
              </a:defRPr>
            </a:lvl7pPr>
            <a:lvl8pPr marL="0" indent="0">
              <a:buNone/>
              <a:defRPr sz="800">
                <a:solidFill>
                  <a:schemeClr val="bg1"/>
                </a:solidFill>
              </a:defRPr>
            </a:lvl8pPr>
            <a:lvl9pPr>
              <a:spcBef>
                <a:spcPts val="600"/>
              </a:spcBef>
              <a:defRPr sz="800">
                <a:solidFill>
                  <a:schemeClr val="bg1"/>
                </a:solidFill>
              </a:defRPr>
            </a:lvl9pPr>
          </a:lstStyle>
          <a:p>
            <a:pPr lvl="0"/>
            <a:r>
              <a:rPr lang="en-US" noProof="0"/>
              <a:t>First name Last name Calibri Bold 12 pt</a:t>
            </a:r>
          </a:p>
          <a:p>
            <a:pPr lvl="1"/>
            <a:r>
              <a:rPr lang="en-US" noProof="0"/>
              <a:t>Title/Position </a:t>
            </a:r>
            <a:br>
              <a:rPr lang="en-US" noProof="0"/>
            </a:br>
            <a:r>
              <a:rPr lang="en-US" noProof="0"/>
              <a:t>Calibri 10 pt</a:t>
            </a:r>
          </a:p>
          <a:p>
            <a:pPr lvl="1"/>
            <a:r>
              <a:rPr lang="en-US" noProof="0"/>
              <a:t>Department</a:t>
            </a:r>
          </a:p>
        </p:txBody>
      </p:sp>
      <p:sp>
        <p:nvSpPr>
          <p:cNvPr id="13" name="Portrait Placeholder 2" descr="Contact image">
            <a:extLst>
              <a:ext uri="{FF2B5EF4-FFF2-40B4-BE49-F238E27FC236}">
                <a16:creationId xmlns:a16="http://schemas.microsoft.com/office/drawing/2014/main" id="{2F75FD77-65DC-4E3F-D742-1ED40AE118A5}"/>
              </a:ext>
            </a:extLst>
          </p:cNvPr>
          <p:cNvSpPr>
            <a:spLocks noGrp="1"/>
          </p:cNvSpPr>
          <p:nvPr>
            <p:ph type="pic" sz="quarter" idx="28" hasCustomPrompt="1"/>
          </p:nvPr>
        </p:nvSpPr>
        <p:spPr>
          <a:xfrm>
            <a:off x="7506000" y="1623599"/>
            <a:ext cx="1890000" cy="2196000"/>
          </a:xfrm>
          <a:noFill/>
        </p:spPr>
        <p:txBody>
          <a:bodyPr lIns="180000" tIns="180000" rIns="180000" bIns="180000"/>
          <a:lstStyle>
            <a:lvl1pPr>
              <a:defRPr/>
            </a:lvl1pPr>
          </a:lstStyle>
          <a:p>
            <a:r>
              <a:rPr lang="en-US" noProof="0"/>
              <a:t>Add contact picture.</a:t>
            </a:r>
          </a:p>
        </p:txBody>
      </p:sp>
      <p:sp>
        <p:nvSpPr>
          <p:cNvPr id="26" name="Contact data 2">
            <a:extLst>
              <a:ext uri="{FF2B5EF4-FFF2-40B4-BE49-F238E27FC236}">
                <a16:creationId xmlns:a16="http://schemas.microsoft.com/office/drawing/2014/main" id="{12C457DD-607C-8647-B108-2C1ECD05AEE2}"/>
              </a:ext>
            </a:extLst>
          </p:cNvPr>
          <p:cNvSpPr>
            <a:spLocks noGrp="1"/>
          </p:cNvSpPr>
          <p:nvPr>
            <p:ph type="body" sz="quarter" idx="42" hasCustomPrompt="1"/>
          </p:nvPr>
        </p:nvSpPr>
        <p:spPr>
          <a:xfrm>
            <a:off x="9396000" y="1623599"/>
            <a:ext cx="2232400" cy="2196000"/>
          </a:xfrm>
        </p:spPr>
        <p:txBody>
          <a:bodyPr lIns="180000"/>
          <a:lstStyle>
            <a:lvl1pPr>
              <a:defRPr sz="1000" b="0"/>
            </a:lvl1pPr>
            <a:lvl2pPr>
              <a:spcBef>
                <a:spcPts val="600"/>
              </a:spcBef>
              <a:defRPr sz="1000"/>
            </a:lvl2pPr>
            <a:lvl3pPr marL="0" indent="0">
              <a:spcBef>
                <a:spcPts val="600"/>
              </a:spcBef>
              <a:buNone/>
              <a:defRPr sz="1000" b="1"/>
            </a:lvl3pPr>
            <a:lvl4pPr marL="0" indent="0">
              <a:spcBef>
                <a:spcPts val="0"/>
              </a:spcBef>
              <a:buNone/>
              <a:defRPr sz="900"/>
            </a:lvl4pPr>
            <a:lvl5pPr marL="0" indent="0">
              <a:spcBef>
                <a:spcPts val="600"/>
              </a:spcBef>
              <a:buNone/>
              <a:defRPr sz="900"/>
            </a:lvl5pPr>
            <a:lvl6pPr marL="0" indent="0">
              <a:spcBef>
                <a:spcPts val="600"/>
              </a:spcBef>
              <a:buNone/>
              <a:defRPr sz="900" b="1"/>
            </a:lvl6pPr>
            <a:lvl7pPr marL="0" indent="0">
              <a:buNone/>
              <a:defRPr sz="800"/>
            </a:lvl7pPr>
            <a:lvl8pPr marL="0" indent="0">
              <a:spcAft>
                <a:spcPts val="600"/>
              </a:spcAft>
              <a:buNone/>
              <a:defRPr sz="800"/>
            </a:lvl8pPr>
            <a:lvl9pPr>
              <a:spcBef>
                <a:spcPts val="600"/>
              </a:spcBef>
              <a:defRPr sz="800" b="1"/>
            </a:lvl9pPr>
          </a:lstStyle>
          <a:p>
            <a:r>
              <a:rPr lang="en-US" noProof="0"/>
              <a:t>Department details Calibri 10 pt</a:t>
            </a:r>
          </a:p>
          <a:p>
            <a:r>
              <a:rPr lang="en-US" noProof="0"/>
              <a:t>Name of legal entity</a:t>
            </a:r>
          </a:p>
          <a:p>
            <a:pPr lvl="1"/>
            <a:r>
              <a:rPr lang="en-US" noProof="0"/>
              <a:t>Street</a:t>
            </a:r>
          </a:p>
          <a:p>
            <a:r>
              <a:rPr lang="en-US" noProof="0"/>
              <a:t>City, Country</a:t>
            </a:r>
          </a:p>
          <a:p>
            <a:pPr lvl="2"/>
            <a:r>
              <a:rPr lang="en-US" noProof="0"/>
              <a:t>Phone +49 XXX XX-X</a:t>
            </a:r>
          </a:p>
          <a:p>
            <a:r>
              <a:rPr lang="en-US" noProof="0"/>
              <a:t>Firstname.lastname@siemens-healthineers.com</a:t>
            </a:r>
          </a:p>
          <a:p>
            <a:pPr lvl="1"/>
            <a:r>
              <a:rPr lang="en-US" noProof="0"/>
              <a:t>siemens-healthineers.com</a:t>
            </a:r>
          </a:p>
        </p:txBody>
      </p:sp>
      <p:sp>
        <p:nvSpPr>
          <p:cNvPr id="12" name="Name 3">
            <a:extLst>
              <a:ext uri="{FF2B5EF4-FFF2-40B4-BE49-F238E27FC236}">
                <a16:creationId xmlns:a16="http://schemas.microsoft.com/office/drawing/2014/main" id="{D3150E2B-A2A1-94D1-3EC3-6332CD0F7A91}"/>
              </a:ext>
            </a:extLst>
          </p:cNvPr>
          <p:cNvSpPr>
            <a:spLocks noGrp="1"/>
          </p:cNvSpPr>
          <p:nvPr>
            <p:ph type="body" sz="quarter" idx="37" hasCustomPrompt="1"/>
          </p:nvPr>
        </p:nvSpPr>
        <p:spPr>
          <a:xfrm>
            <a:off x="540000" y="3996000"/>
            <a:ext cx="1332000" cy="2196000"/>
          </a:xfrm>
          <a:solidFill>
            <a:schemeClr val="tx1"/>
          </a:solidFill>
        </p:spPr>
        <p:txBody>
          <a:bodyPr lIns="108000" tIns="72000" rIns="108000" bIns="72000" anchor="b" anchorCtr="0"/>
          <a:lstStyle>
            <a:lvl1pPr marL="0" indent="0">
              <a:spcAft>
                <a:spcPts val="600"/>
              </a:spcAft>
              <a:buFont typeface="Arial" panose="020B0604020202020204" pitchFamily="34" charset="0"/>
              <a:buNone/>
              <a:defRPr sz="1200" b="1">
                <a:solidFill>
                  <a:schemeClr val="tx2"/>
                </a:solidFill>
                <a:latin typeface="+mn-lt"/>
              </a:defRPr>
            </a:lvl1pPr>
            <a:lvl2pPr marL="0" indent="0">
              <a:buFont typeface="Arial" panose="020B0604020202020204" pitchFamily="34" charset="0"/>
              <a:buNone/>
              <a:defRPr sz="1000">
                <a:solidFill>
                  <a:schemeClr val="bg1"/>
                </a:solidFill>
              </a:defRPr>
            </a:lvl2pPr>
            <a:lvl3pPr marL="0" indent="0">
              <a:spcBef>
                <a:spcPts val="600"/>
              </a:spcBef>
              <a:buNone/>
              <a:defRPr sz="1000">
                <a:solidFill>
                  <a:schemeClr val="bg1"/>
                </a:solidFill>
              </a:defRPr>
            </a:lvl3pPr>
            <a:lvl4pPr marL="0" indent="0">
              <a:spcBef>
                <a:spcPts val="600"/>
              </a:spcBef>
              <a:buNone/>
              <a:defRPr sz="1000" b="1">
                <a:solidFill>
                  <a:schemeClr val="bg1"/>
                </a:solidFill>
              </a:defRPr>
            </a:lvl4pPr>
            <a:lvl5pPr marL="0" indent="0">
              <a:buNone/>
              <a:defRPr sz="900">
                <a:solidFill>
                  <a:schemeClr val="bg1"/>
                </a:solidFill>
              </a:defRPr>
            </a:lvl5pPr>
            <a:lvl6pPr marL="0" indent="0">
              <a:spcBef>
                <a:spcPts val="600"/>
              </a:spcBef>
              <a:buNone/>
              <a:defRPr sz="900">
                <a:solidFill>
                  <a:schemeClr val="bg1"/>
                </a:solidFill>
              </a:defRPr>
            </a:lvl6pPr>
            <a:lvl7pPr marL="0" indent="0">
              <a:spcBef>
                <a:spcPts val="600"/>
              </a:spcBef>
              <a:buNone/>
              <a:defRPr sz="900" b="1">
                <a:solidFill>
                  <a:schemeClr val="bg1"/>
                </a:solidFill>
              </a:defRPr>
            </a:lvl7pPr>
            <a:lvl8pPr marL="0" indent="0">
              <a:buNone/>
              <a:defRPr sz="800">
                <a:solidFill>
                  <a:schemeClr val="bg1"/>
                </a:solidFill>
              </a:defRPr>
            </a:lvl8pPr>
            <a:lvl9pPr>
              <a:spcBef>
                <a:spcPts val="600"/>
              </a:spcBef>
              <a:defRPr sz="800">
                <a:solidFill>
                  <a:schemeClr val="bg1"/>
                </a:solidFill>
              </a:defRPr>
            </a:lvl9pPr>
          </a:lstStyle>
          <a:p>
            <a:pPr lvl="0"/>
            <a:r>
              <a:rPr lang="en-US" noProof="0"/>
              <a:t>First name Last name Calibri Bold 12 pt</a:t>
            </a:r>
          </a:p>
          <a:p>
            <a:pPr lvl="1"/>
            <a:r>
              <a:rPr lang="en-US" noProof="0"/>
              <a:t>Title/Position </a:t>
            </a:r>
            <a:br>
              <a:rPr lang="en-US" noProof="0"/>
            </a:br>
            <a:r>
              <a:rPr lang="en-US" noProof="0"/>
              <a:t>Calibri 10 pt</a:t>
            </a:r>
          </a:p>
          <a:p>
            <a:pPr lvl="1"/>
            <a:r>
              <a:rPr lang="en-US" noProof="0"/>
              <a:t>Department</a:t>
            </a:r>
          </a:p>
        </p:txBody>
      </p:sp>
      <p:sp>
        <p:nvSpPr>
          <p:cNvPr id="17" name="Portrait Placeholder 3" descr="Contact image">
            <a:extLst>
              <a:ext uri="{FF2B5EF4-FFF2-40B4-BE49-F238E27FC236}">
                <a16:creationId xmlns:a16="http://schemas.microsoft.com/office/drawing/2014/main" id="{12087F6A-0490-3154-E662-99F42F3C4F38}"/>
              </a:ext>
            </a:extLst>
          </p:cNvPr>
          <p:cNvSpPr>
            <a:spLocks noGrp="1"/>
          </p:cNvSpPr>
          <p:nvPr>
            <p:ph type="pic" sz="quarter" idx="32" hasCustomPrompt="1"/>
          </p:nvPr>
        </p:nvSpPr>
        <p:spPr>
          <a:xfrm>
            <a:off x="1872000" y="3996000"/>
            <a:ext cx="1890000" cy="2196000"/>
          </a:xfrm>
          <a:noFill/>
        </p:spPr>
        <p:txBody>
          <a:bodyPr lIns="180000" tIns="180000" rIns="180000" bIns="180000"/>
          <a:lstStyle>
            <a:lvl1pPr>
              <a:defRPr/>
            </a:lvl1pPr>
          </a:lstStyle>
          <a:p>
            <a:r>
              <a:rPr lang="en-US" noProof="0"/>
              <a:t>Add contact picture.</a:t>
            </a:r>
          </a:p>
        </p:txBody>
      </p:sp>
      <p:sp>
        <p:nvSpPr>
          <p:cNvPr id="24" name="Contact data 3">
            <a:extLst>
              <a:ext uri="{FF2B5EF4-FFF2-40B4-BE49-F238E27FC236}">
                <a16:creationId xmlns:a16="http://schemas.microsoft.com/office/drawing/2014/main" id="{77E42755-09EE-8DE2-D4D6-C359E6E01305}"/>
              </a:ext>
            </a:extLst>
          </p:cNvPr>
          <p:cNvSpPr>
            <a:spLocks noGrp="1"/>
          </p:cNvSpPr>
          <p:nvPr>
            <p:ph type="body" sz="quarter" idx="40" hasCustomPrompt="1"/>
          </p:nvPr>
        </p:nvSpPr>
        <p:spPr>
          <a:xfrm>
            <a:off x="3762000" y="3996000"/>
            <a:ext cx="2232400" cy="2196000"/>
          </a:xfrm>
        </p:spPr>
        <p:txBody>
          <a:bodyPr lIns="180000"/>
          <a:lstStyle>
            <a:lvl1pPr>
              <a:defRPr sz="1000" b="0"/>
            </a:lvl1pPr>
            <a:lvl2pPr>
              <a:spcBef>
                <a:spcPts val="600"/>
              </a:spcBef>
              <a:defRPr sz="1000"/>
            </a:lvl2pPr>
            <a:lvl3pPr marL="0" indent="0">
              <a:spcBef>
                <a:spcPts val="600"/>
              </a:spcBef>
              <a:buNone/>
              <a:defRPr sz="1000" b="1"/>
            </a:lvl3pPr>
            <a:lvl4pPr marL="0" indent="0">
              <a:spcBef>
                <a:spcPts val="0"/>
              </a:spcBef>
              <a:buNone/>
              <a:defRPr sz="900"/>
            </a:lvl4pPr>
            <a:lvl5pPr marL="0" indent="0">
              <a:spcBef>
                <a:spcPts val="600"/>
              </a:spcBef>
              <a:buNone/>
              <a:defRPr sz="900"/>
            </a:lvl5pPr>
            <a:lvl6pPr marL="0" indent="0">
              <a:spcBef>
                <a:spcPts val="600"/>
              </a:spcBef>
              <a:buNone/>
              <a:defRPr sz="900" b="1"/>
            </a:lvl6pPr>
            <a:lvl7pPr marL="0" indent="0">
              <a:buNone/>
              <a:defRPr sz="800"/>
            </a:lvl7pPr>
            <a:lvl8pPr marL="0" indent="0">
              <a:spcAft>
                <a:spcPts val="600"/>
              </a:spcAft>
              <a:buNone/>
              <a:defRPr sz="800"/>
            </a:lvl8pPr>
            <a:lvl9pPr>
              <a:spcBef>
                <a:spcPts val="600"/>
              </a:spcBef>
              <a:defRPr sz="800" b="1"/>
            </a:lvl9pPr>
          </a:lstStyle>
          <a:p>
            <a:r>
              <a:rPr lang="en-US" noProof="0"/>
              <a:t>Department details Calibri 10 pt</a:t>
            </a:r>
          </a:p>
          <a:p>
            <a:r>
              <a:rPr lang="en-US" noProof="0"/>
              <a:t>Name of legal entity</a:t>
            </a:r>
          </a:p>
          <a:p>
            <a:pPr lvl="1"/>
            <a:r>
              <a:rPr lang="en-US" noProof="0"/>
              <a:t>Street</a:t>
            </a:r>
          </a:p>
          <a:p>
            <a:r>
              <a:rPr lang="en-US" noProof="0"/>
              <a:t>City, Country</a:t>
            </a:r>
          </a:p>
          <a:p>
            <a:pPr lvl="2"/>
            <a:r>
              <a:rPr lang="en-US" noProof="0"/>
              <a:t>Phone +49 XXX XX-X</a:t>
            </a:r>
          </a:p>
          <a:p>
            <a:r>
              <a:rPr lang="en-US" noProof="0"/>
              <a:t>Firstname.lastname@siemens-healthineers.com</a:t>
            </a:r>
          </a:p>
          <a:p>
            <a:pPr lvl="1"/>
            <a:r>
              <a:rPr lang="en-US" noProof="0"/>
              <a:t>siemens-healthineers.com</a:t>
            </a:r>
          </a:p>
        </p:txBody>
      </p:sp>
      <p:sp>
        <p:nvSpPr>
          <p:cNvPr id="23" name="Name 4">
            <a:extLst>
              <a:ext uri="{FF2B5EF4-FFF2-40B4-BE49-F238E27FC236}">
                <a16:creationId xmlns:a16="http://schemas.microsoft.com/office/drawing/2014/main" id="{3F6B2659-DC07-E64C-E5E9-EF4473C9D972}"/>
              </a:ext>
            </a:extLst>
          </p:cNvPr>
          <p:cNvSpPr>
            <a:spLocks noGrp="1"/>
          </p:cNvSpPr>
          <p:nvPr>
            <p:ph type="body" sz="quarter" idx="39" hasCustomPrompt="1"/>
          </p:nvPr>
        </p:nvSpPr>
        <p:spPr>
          <a:xfrm>
            <a:off x="6175375" y="3996000"/>
            <a:ext cx="1332000" cy="2196000"/>
          </a:xfrm>
          <a:solidFill>
            <a:schemeClr val="tx1"/>
          </a:solidFill>
        </p:spPr>
        <p:txBody>
          <a:bodyPr lIns="108000" tIns="72000" rIns="108000" bIns="72000" anchor="b" anchorCtr="0"/>
          <a:lstStyle>
            <a:lvl1pPr marL="0" indent="0">
              <a:spcAft>
                <a:spcPts val="600"/>
              </a:spcAft>
              <a:buFont typeface="Arial" panose="020B0604020202020204" pitchFamily="34" charset="0"/>
              <a:buNone/>
              <a:defRPr sz="1200" b="1">
                <a:solidFill>
                  <a:schemeClr val="tx2"/>
                </a:solidFill>
                <a:latin typeface="+mn-lt"/>
              </a:defRPr>
            </a:lvl1pPr>
            <a:lvl2pPr marL="0" indent="0">
              <a:buFont typeface="Arial" panose="020B0604020202020204" pitchFamily="34" charset="0"/>
              <a:buNone/>
              <a:defRPr sz="1000">
                <a:solidFill>
                  <a:schemeClr val="bg1"/>
                </a:solidFill>
              </a:defRPr>
            </a:lvl2pPr>
            <a:lvl3pPr marL="0" indent="0">
              <a:spcBef>
                <a:spcPts val="600"/>
              </a:spcBef>
              <a:buNone/>
              <a:defRPr sz="1000">
                <a:solidFill>
                  <a:schemeClr val="bg1"/>
                </a:solidFill>
              </a:defRPr>
            </a:lvl3pPr>
            <a:lvl4pPr marL="0" indent="0">
              <a:spcBef>
                <a:spcPts val="600"/>
              </a:spcBef>
              <a:buNone/>
              <a:defRPr sz="1000" b="1">
                <a:solidFill>
                  <a:schemeClr val="bg1"/>
                </a:solidFill>
              </a:defRPr>
            </a:lvl4pPr>
            <a:lvl5pPr marL="0" indent="0">
              <a:buNone/>
              <a:defRPr sz="900">
                <a:solidFill>
                  <a:schemeClr val="bg1"/>
                </a:solidFill>
              </a:defRPr>
            </a:lvl5pPr>
            <a:lvl6pPr marL="0" indent="0">
              <a:spcBef>
                <a:spcPts val="600"/>
              </a:spcBef>
              <a:buNone/>
              <a:defRPr sz="900">
                <a:solidFill>
                  <a:schemeClr val="bg1"/>
                </a:solidFill>
              </a:defRPr>
            </a:lvl6pPr>
            <a:lvl7pPr marL="0" indent="0">
              <a:spcBef>
                <a:spcPts val="600"/>
              </a:spcBef>
              <a:buNone/>
              <a:defRPr sz="900" b="1">
                <a:solidFill>
                  <a:schemeClr val="bg1"/>
                </a:solidFill>
              </a:defRPr>
            </a:lvl7pPr>
            <a:lvl8pPr marL="0" indent="0">
              <a:buNone/>
              <a:defRPr sz="800">
                <a:solidFill>
                  <a:schemeClr val="bg1"/>
                </a:solidFill>
              </a:defRPr>
            </a:lvl8pPr>
            <a:lvl9pPr>
              <a:spcBef>
                <a:spcPts val="600"/>
              </a:spcBef>
              <a:defRPr sz="800">
                <a:solidFill>
                  <a:schemeClr val="bg1"/>
                </a:solidFill>
              </a:defRPr>
            </a:lvl9pPr>
          </a:lstStyle>
          <a:p>
            <a:pPr lvl="0"/>
            <a:r>
              <a:rPr lang="en-US" noProof="0"/>
              <a:t>First name Last name Calibri Bold 12 pt</a:t>
            </a:r>
          </a:p>
          <a:p>
            <a:pPr lvl="1"/>
            <a:r>
              <a:rPr lang="en-US" noProof="0"/>
              <a:t>Title/Position </a:t>
            </a:r>
            <a:br>
              <a:rPr lang="en-US" noProof="0"/>
            </a:br>
            <a:r>
              <a:rPr lang="en-US" noProof="0"/>
              <a:t>Calibri 10 pt</a:t>
            </a:r>
          </a:p>
          <a:p>
            <a:pPr lvl="1"/>
            <a:r>
              <a:rPr lang="en-US" noProof="0"/>
              <a:t>Department</a:t>
            </a:r>
          </a:p>
        </p:txBody>
      </p:sp>
      <p:sp>
        <p:nvSpPr>
          <p:cNvPr id="20" name="Portrait Placeholder 4" descr="Contact image">
            <a:extLst>
              <a:ext uri="{FF2B5EF4-FFF2-40B4-BE49-F238E27FC236}">
                <a16:creationId xmlns:a16="http://schemas.microsoft.com/office/drawing/2014/main" id="{AEAA028A-ECBF-04E9-9EE9-ADC97EBC151C}"/>
              </a:ext>
            </a:extLst>
          </p:cNvPr>
          <p:cNvSpPr>
            <a:spLocks noGrp="1"/>
          </p:cNvSpPr>
          <p:nvPr>
            <p:ph type="pic" sz="quarter" idx="34" hasCustomPrompt="1"/>
          </p:nvPr>
        </p:nvSpPr>
        <p:spPr>
          <a:xfrm>
            <a:off x="7506000" y="3996000"/>
            <a:ext cx="1890000" cy="2196000"/>
          </a:xfrm>
          <a:noFill/>
        </p:spPr>
        <p:txBody>
          <a:bodyPr lIns="180000" tIns="180000" rIns="180000" bIns="180000"/>
          <a:lstStyle>
            <a:lvl1pPr>
              <a:defRPr/>
            </a:lvl1pPr>
          </a:lstStyle>
          <a:p>
            <a:r>
              <a:rPr lang="en-US" noProof="0"/>
              <a:t>Add contact picture.</a:t>
            </a:r>
          </a:p>
        </p:txBody>
      </p:sp>
      <p:sp>
        <p:nvSpPr>
          <p:cNvPr id="25" name="Contact data 4">
            <a:extLst>
              <a:ext uri="{FF2B5EF4-FFF2-40B4-BE49-F238E27FC236}">
                <a16:creationId xmlns:a16="http://schemas.microsoft.com/office/drawing/2014/main" id="{E37CC579-A42F-F668-F0A2-EFC76CB75457}"/>
              </a:ext>
            </a:extLst>
          </p:cNvPr>
          <p:cNvSpPr>
            <a:spLocks noGrp="1"/>
          </p:cNvSpPr>
          <p:nvPr>
            <p:ph type="body" sz="quarter" idx="41" hasCustomPrompt="1"/>
          </p:nvPr>
        </p:nvSpPr>
        <p:spPr>
          <a:xfrm>
            <a:off x="9396000" y="3996000"/>
            <a:ext cx="2232400" cy="2196000"/>
          </a:xfrm>
        </p:spPr>
        <p:txBody>
          <a:bodyPr lIns="180000"/>
          <a:lstStyle>
            <a:lvl1pPr>
              <a:defRPr sz="1000" b="0"/>
            </a:lvl1pPr>
            <a:lvl2pPr>
              <a:spcBef>
                <a:spcPts val="600"/>
              </a:spcBef>
              <a:defRPr sz="1000"/>
            </a:lvl2pPr>
            <a:lvl3pPr marL="0" indent="0">
              <a:spcBef>
                <a:spcPts val="600"/>
              </a:spcBef>
              <a:buNone/>
              <a:defRPr sz="1000" b="1"/>
            </a:lvl3pPr>
            <a:lvl4pPr marL="0" indent="0">
              <a:spcBef>
                <a:spcPts val="0"/>
              </a:spcBef>
              <a:buNone/>
              <a:defRPr sz="900"/>
            </a:lvl4pPr>
            <a:lvl5pPr marL="0" indent="0">
              <a:spcBef>
                <a:spcPts val="600"/>
              </a:spcBef>
              <a:buNone/>
              <a:defRPr sz="900"/>
            </a:lvl5pPr>
            <a:lvl6pPr marL="0" indent="0">
              <a:spcBef>
                <a:spcPts val="600"/>
              </a:spcBef>
              <a:buNone/>
              <a:defRPr sz="900" b="1"/>
            </a:lvl6pPr>
            <a:lvl7pPr marL="0" indent="0">
              <a:buNone/>
              <a:defRPr sz="800"/>
            </a:lvl7pPr>
            <a:lvl8pPr marL="0" indent="0">
              <a:spcAft>
                <a:spcPts val="600"/>
              </a:spcAft>
              <a:buNone/>
              <a:defRPr sz="800"/>
            </a:lvl8pPr>
            <a:lvl9pPr>
              <a:spcBef>
                <a:spcPts val="600"/>
              </a:spcBef>
              <a:defRPr sz="800" b="1"/>
            </a:lvl9pPr>
          </a:lstStyle>
          <a:p>
            <a:r>
              <a:rPr lang="en-US" noProof="0"/>
              <a:t>Department details Calibri 10 pt</a:t>
            </a:r>
          </a:p>
          <a:p>
            <a:r>
              <a:rPr lang="en-US" noProof="0"/>
              <a:t>Name of legal entity</a:t>
            </a:r>
          </a:p>
          <a:p>
            <a:pPr lvl="1"/>
            <a:r>
              <a:rPr lang="en-US" noProof="0"/>
              <a:t>Street</a:t>
            </a:r>
          </a:p>
          <a:p>
            <a:r>
              <a:rPr lang="en-US" noProof="0"/>
              <a:t>City, Country</a:t>
            </a:r>
          </a:p>
          <a:p>
            <a:pPr lvl="2"/>
            <a:r>
              <a:rPr lang="en-US" noProof="0"/>
              <a:t>Phone +49 XXX XX-X</a:t>
            </a:r>
          </a:p>
          <a:p>
            <a:r>
              <a:rPr lang="en-US" noProof="0"/>
              <a:t>Firstname.lastname@siemens-healthineers.com</a:t>
            </a:r>
          </a:p>
          <a:p>
            <a:pPr lvl="1"/>
            <a:r>
              <a:rPr lang="en-US" noProof="0"/>
              <a:t>siemens-healthineers.com</a:t>
            </a:r>
          </a:p>
        </p:txBody>
      </p:sp>
      <p:sp>
        <p:nvSpPr>
          <p:cNvPr id="19" name="Footnote">
            <a:extLst>
              <a:ext uri="{C183D7F6-B498-43B3-948B-1728B52AA6E4}">
                <adec:decorative xmlns:adec="http://schemas.microsoft.com/office/drawing/2017/decorative" val="1"/>
              </a:ext>
            </a:extLst>
          </p:cNvPr>
          <p:cNvSpPr>
            <a:spLocks noGrp="1"/>
          </p:cNvSpPr>
          <p:nvPr>
            <p:ph type="body" sz="quarter" idx="15" hasCustomPrompt="1"/>
          </p:nvPr>
        </p:nvSpPr>
        <p:spPr>
          <a:xfrm>
            <a:off x="540000" y="6297348"/>
            <a:ext cx="4510800" cy="360000"/>
          </a:xfrm>
        </p:spPr>
        <p:txBody>
          <a:bodyPr anchor="b" anchorCtr="0">
            <a:noAutofit/>
          </a:bodyPr>
          <a:lstStyle>
            <a:lvl1pPr>
              <a:lnSpc>
                <a:spcPct val="100000"/>
              </a:lnSpc>
              <a:defRPr sz="1000" b="0">
                <a:solidFill>
                  <a:schemeClr val="tx1"/>
                </a:solidFill>
              </a:defRPr>
            </a:lvl1pPr>
          </a:lstStyle>
          <a:p>
            <a:r>
              <a:rPr lang="en-US" noProof="0"/>
              <a:t>Click to add footnote</a:t>
            </a:r>
            <a:br>
              <a:rPr lang="en-US" noProof="0"/>
            </a:br>
            <a:r>
              <a:rPr lang="en-US" noProof="0"/>
              <a:t>second line</a:t>
            </a:r>
          </a:p>
        </p:txBody>
      </p:sp>
      <p:pic>
        <p:nvPicPr>
          <p:cNvPr id="11" name="Siemens Healthineers Logo">
            <a:extLst>
              <a:ext uri="{FF2B5EF4-FFF2-40B4-BE49-F238E27FC236}">
                <a16:creationId xmlns:a16="http://schemas.microsoft.com/office/drawing/2014/main" id="{01A978A9-F17F-E40B-C6CB-E28CC303D03C}"/>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userDrawn="1"/>
        </p:nvPicPr>
        <p:blipFill>
          <a:blip>
            <a:extLst>
              <a:ext uri="{96DAC541-7B7A-43D3-8B79-37D633B846F1}">
                <asvg:svgBlip xmlns:asvg="http://schemas.microsoft.com/office/drawing/2016/SVG/main" r:embed="rId2"/>
              </a:ext>
            </a:extLst>
          </a:blip>
          <a:srcRect/>
          <a:stretch/>
        </p:blipFill>
        <p:spPr bwMode="black">
          <a:xfrm>
            <a:off x="10440000" y="281267"/>
            <a:ext cx="1440000" cy="338400"/>
          </a:xfrm>
          <a:prstGeom prst="rect">
            <a:avLst/>
          </a:prstGeom>
        </p:spPr>
      </p:pic>
      <p:sp>
        <p:nvSpPr>
          <p:cNvPr id="3" name="Date Placeholder 2">
            <a:extLst>
              <a:ext uri="{FF2B5EF4-FFF2-40B4-BE49-F238E27FC236}">
                <a16:creationId xmlns:a16="http://schemas.microsoft.com/office/drawing/2014/main" id="{78CF9FB5-B5DB-6BE1-3391-ABCEEE6DCDC0}"/>
              </a:ext>
              <a:ext uri="{C183D7F6-B498-43B3-948B-1728B52AA6E4}">
                <adec:decorative xmlns:adec="http://schemas.microsoft.com/office/drawing/2017/decorative" val="1"/>
              </a:ext>
            </a:extLst>
          </p:cNvPr>
          <p:cNvSpPr>
            <a:spLocks noGrp="1"/>
          </p:cNvSpPr>
          <p:nvPr>
            <p:ph type="dt" sz="half" idx="43"/>
          </p:nvPr>
        </p:nvSpPr>
        <p:spPr/>
        <p:txBody>
          <a:bodyPr/>
          <a:lstStyle/>
          <a:p>
            <a:pPr algn="r"/>
            <a:r>
              <a:rPr lang="de-DE"/>
              <a:t>Restricted © Siemens Healthineers</a:t>
            </a:r>
            <a:endParaRPr lang="en-US"/>
          </a:p>
        </p:txBody>
      </p:sp>
      <p:sp>
        <p:nvSpPr>
          <p:cNvPr id="6" name="Footer Placeholder 5">
            <a:extLst>
              <a:ext uri="{FF2B5EF4-FFF2-40B4-BE49-F238E27FC236}">
                <a16:creationId xmlns:a16="http://schemas.microsoft.com/office/drawing/2014/main" id="{B5D2E218-8A17-1C0B-362B-6ABD0ABD453D}"/>
              </a:ext>
              <a:ext uri="{C183D7F6-B498-43B3-948B-1728B52AA6E4}">
                <adec:decorative xmlns:adec="http://schemas.microsoft.com/office/drawing/2017/decorative" val="1"/>
              </a:ext>
            </a:extLst>
          </p:cNvPr>
          <p:cNvSpPr>
            <a:spLocks noGrp="1"/>
          </p:cNvSpPr>
          <p:nvPr>
            <p:ph type="ftr" sz="quarter" idx="44"/>
          </p:nvPr>
        </p:nvSpPr>
        <p:spPr/>
        <p:txBody>
          <a:bodyPr/>
          <a:lstStyle/>
          <a:p>
            <a:r>
              <a:rPr lang="en-US"/>
              <a:t>Author | Department</a:t>
            </a:r>
          </a:p>
        </p:txBody>
      </p:sp>
      <p:sp>
        <p:nvSpPr>
          <p:cNvPr id="9" name="Slide Number Placeholder 8">
            <a:extLst>
              <a:ext uri="{FF2B5EF4-FFF2-40B4-BE49-F238E27FC236}">
                <a16:creationId xmlns:a16="http://schemas.microsoft.com/office/drawing/2014/main" id="{AA12C866-93DA-591A-E8DF-DB05664E0B68}"/>
              </a:ext>
              <a:ext uri="{C183D7F6-B498-43B3-948B-1728B52AA6E4}">
                <adec:decorative xmlns:adec="http://schemas.microsoft.com/office/drawing/2017/decorative" val="1"/>
              </a:ext>
            </a:extLst>
          </p:cNvPr>
          <p:cNvSpPr>
            <a:spLocks noGrp="1"/>
          </p:cNvSpPr>
          <p:nvPr>
            <p:ph type="sldNum" sz="quarter" idx="45"/>
          </p:nvPr>
        </p:nvSpPr>
        <p:spPr/>
        <p:txBody>
          <a:bodyPr/>
          <a:lstStyle/>
          <a:p>
            <a:fld id="{42B424FB-C8CA-40D0-9E9F-83B6197CB6E7}" type="slidenum">
              <a:rPr lang="en-US" smtClean="0"/>
              <a:pPr/>
              <a:t>‹#›</a:t>
            </a:fld>
            <a:endParaRPr lang="en-US" b="1"/>
          </a:p>
        </p:txBody>
      </p:sp>
    </p:spTree>
    <p:extLst>
      <p:ext uri="{BB962C8B-B14F-4D97-AF65-F5344CB8AC3E}">
        <p14:creationId xmlns:p14="http://schemas.microsoft.com/office/powerpoint/2010/main" val="797386457"/>
      </p:ext>
    </p:extLst>
  </p:cSld>
  <p:clrMapOvr>
    <a:overrideClrMapping bg1="dk1" tx1="lt1" bg2="dk2" tx2="lt2" accent1="accent1" accent2="accent2" accent3="accent3" accent4="accent4" accent5="accent5" accent6="accent6" hlink="hlink" folHlink="folHlink"/>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ntact Pictures White">
    <p:bg>
      <p:bgRef idx="1001">
        <a:schemeClr val="bg1"/>
      </p:bgRef>
    </p:bg>
    <p:spTree>
      <p:nvGrpSpPr>
        <p:cNvPr id="1" name=""/>
        <p:cNvGrpSpPr/>
        <p:nvPr/>
      </p:nvGrpSpPr>
      <p:grpSpPr>
        <a:xfrm>
          <a:off x="0" y="0"/>
          <a:ext cx="0" cy="0"/>
          <a:chOff x="0" y="0"/>
          <a:chExt cx="0" cy="0"/>
        </a:xfrm>
      </p:grpSpPr>
      <p:sp>
        <p:nvSpPr>
          <p:cNvPr id="4" name="Headline"/>
          <p:cNvSpPr>
            <a:spLocks noGrp="1"/>
          </p:cNvSpPr>
          <p:nvPr>
            <p:ph type="title" hasCustomPrompt="1"/>
          </p:nvPr>
        </p:nvSpPr>
        <p:spPr>
          <a:xfrm>
            <a:off x="539999" y="219599"/>
            <a:ext cx="9212400" cy="832913"/>
          </a:xfrm>
        </p:spPr>
        <p:txBody>
          <a:bodyPr/>
          <a:lstStyle>
            <a:lvl1pPr>
              <a:defRPr b="0">
                <a:solidFill>
                  <a:schemeClr val="bg2"/>
                </a:solidFill>
              </a:defRPr>
            </a:lvl1pPr>
          </a:lstStyle>
          <a:p>
            <a:r>
              <a:rPr lang="en-US" noProof="0"/>
              <a:t>Title SH-Bree-Headline 27 pt</a:t>
            </a:r>
            <a:br>
              <a:rPr lang="en-US" noProof="0"/>
            </a:br>
            <a:r>
              <a:rPr lang="en-US" noProof="0"/>
              <a:t>Optionally switch to black for second line</a:t>
            </a:r>
          </a:p>
        </p:txBody>
      </p:sp>
      <p:sp>
        <p:nvSpPr>
          <p:cNvPr id="5" name="Name 1">
            <a:extLst>
              <a:ext uri="{FF2B5EF4-FFF2-40B4-BE49-F238E27FC236}">
                <a16:creationId xmlns:a16="http://schemas.microsoft.com/office/drawing/2014/main" id="{A5AC0142-444C-5AA4-BD49-A79B2A68B6A7}"/>
              </a:ext>
            </a:extLst>
          </p:cNvPr>
          <p:cNvSpPr>
            <a:spLocks noGrp="1"/>
          </p:cNvSpPr>
          <p:nvPr>
            <p:ph type="body" sz="quarter" idx="36" hasCustomPrompt="1"/>
          </p:nvPr>
        </p:nvSpPr>
        <p:spPr>
          <a:xfrm>
            <a:off x="540000" y="1620000"/>
            <a:ext cx="1332000" cy="2196000"/>
          </a:xfrm>
          <a:solidFill>
            <a:schemeClr val="tx1"/>
          </a:solidFill>
        </p:spPr>
        <p:txBody>
          <a:bodyPr lIns="108000" tIns="72000" rIns="108000" bIns="72000" anchor="b" anchorCtr="0"/>
          <a:lstStyle>
            <a:lvl1pPr marL="0" indent="0">
              <a:spcAft>
                <a:spcPts val="600"/>
              </a:spcAft>
              <a:buFont typeface="Arial" panose="020B0604020202020204" pitchFamily="34" charset="0"/>
              <a:buNone/>
              <a:defRPr sz="1200" b="1">
                <a:solidFill>
                  <a:schemeClr val="bg2"/>
                </a:solidFill>
                <a:latin typeface="+mn-lt"/>
              </a:defRPr>
            </a:lvl1pPr>
            <a:lvl2pPr marL="0" indent="0">
              <a:buFont typeface="Arial" panose="020B0604020202020204" pitchFamily="34" charset="0"/>
              <a:buNone/>
              <a:defRPr sz="1000">
                <a:solidFill>
                  <a:schemeClr val="bg1"/>
                </a:solidFill>
              </a:defRPr>
            </a:lvl2pPr>
            <a:lvl3pPr marL="0" indent="0">
              <a:spcBef>
                <a:spcPts val="600"/>
              </a:spcBef>
              <a:buNone/>
              <a:defRPr sz="1000">
                <a:solidFill>
                  <a:schemeClr val="bg1"/>
                </a:solidFill>
              </a:defRPr>
            </a:lvl3pPr>
            <a:lvl4pPr marL="0" indent="0">
              <a:spcBef>
                <a:spcPts val="600"/>
              </a:spcBef>
              <a:buNone/>
              <a:defRPr sz="1000" b="1">
                <a:solidFill>
                  <a:schemeClr val="bg1"/>
                </a:solidFill>
              </a:defRPr>
            </a:lvl4pPr>
            <a:lvl5pPr marL="0" indent="0">
              <a:buNone/>
              <a:defRPr sz="900">
                <a:solidFill>
                  <a:schemeClr val="bg1"/>
                </a:solidFill>
              </a:defRPr>
            </a:lvl5pPr>
            <a:lvl6pPr marL="0" indent="0">
              <a:spcBef>
                <a:spcPts val="600"/>
              </a:spcBef>
              <a:buNone/>
              <a:defRPr sz="900">
                <a:solidFill>
                  <a:schemeClr val="bg1"/>
                </a:solidFill>
              </a:defRPr>
            </a:lvl6pPr>
            <a:lvl7pPr marL="0" indent="0">
              <a:spcBef>
                <a:spcPts val="600"/>
              </a:spcBef>
              <a:buNone/>
              <a:defRPr sz="900" b="1">
                <a:solidFill>
                  <a:schemeClr val="bg1"/>
                </a:solidFill>
              </a:defRPr>
            </a:lvl7pPr>
            <a:lvl8pPr marL="0" indent="0">
              <a:buNone/>
              <a:defRPr sz="800">
                <a:solidFill>
                  <a:schemeClr val="bg1"/>
                </a:solidFill>
              </a:defRPr>
            </a:lvl8pPr>
            <a:lvl9pPr>
              <a:spcBef>
                <a:spcPts val="600"/>
              </a:spcBef>
              <a:defRPr sz="800">
                <a:solidFill>
                  <a:schemeClr val="bg1"/>
                </a:solidFill>
              </a:defRPr>
            </a:lvl9pPr>
          </a:lstStyle>
          <a:p>
            <a:pPr lvl="0"/>
            <a:r>
              <a:rPr lang="en-US" noProof="0"/>
              <a:t>First name Last name Calibri Bold 12 pt</a:t>
            </a:r>
          </a:p>
          <a:p>
            <a:pPr lvl="1"/>
            <a:r>
              <a:rPr lang="en-US" noProof="0"/>
              <a:t>Title/Position </a:t>
            </a:r>
            <a:br>
              <a:rPr lang="en-US" noProof="0"/>
            </a:br>
            <a:r>
              <a:rPr lang="en-US" noProof="0"/>
              <a:t>Calibri 10 pt</a:t>
            </a:r>
          </a:p>
          <a:p>
            <a:pPr lvl="1"/>
            <a:r>
              <a:rPr lang="en-US" noProof="0"/>
              <a:t>Department</a:t>
            </a:r>
          </a:p>
        </p:txBody>
      </p:sp>
      <p:sp>
        <p:nvSpPr>
          <p:cNvPr id="7" name="Portrait Placeholder 1" descr="Contact image">
            <a:extLst>
              <a:ext uri="{FF2B5EF4-FFF2-40B4-BE49-F238E27FC236}">
                <a16:creationId xmlns:a16="http://schemas.microsoft.com/office/drawing/2014/main" id="{D3C2DA46-4B18-AF23-82C7-675CD2E60482}"/>
              </a:ext>
            </a:extLst>
          </p:cNvPr>
          <p:cNvSpPr>
            <a:spLocks noGrp="1"/>
          </p:cNvSpPr>
          <p:nvPr>
            <p:ph type="pic" sz="quarter" idx="18" hasCustomPrompt="1"/>
          </p:nvPr>
        </p:nvSpPr>
        <p:spPr bwMode="auto">
          <a:xfrm>
            <a:off x="1872000" y="1623599"/>
            <a:ext cx="1890000" cy="2196000"/>
          </a:xfrm>
          <a:noFill/>
        </p:spPr>
        <p:txBody>
          <a:bodyPr lIns="180000" tIns="180000" rIns="180000" bIns="180000"/>
          <a:lstStyle>
            <a:lvl1pPr>
              <a:defRPr/>
            </a:lvl1pPr>
          </a:lstStyle>
          <a:p>
            <a:r>
              <a:rPr lang="en-US" noProof="0"/>
              <a:t>Add contact picture.</a:t>
            </a:r>
          </a:p>
        </p:txBody>
      </p:sp>
      <p:sp>
        <p:nvSpPr>
          <p:cNvPr id="3" name="Contact data 1">
            <a:extLst>
              <a:ext uri="{FF2B5EF4-FFF2-40B4-BE49-F238E27FC236}">
                <a16:creationId xmlns:a16="http://schemas.microsoft.com/office/drawing/2014/main" id="{E1B87882-82BE-0F9D-143A-15EA46E7BEE9}"/>
              </a:ext>
            </a:extLst>
          </p:cNvPr>
          <p:cNvSpPr>
            <a:spLocks noGrp="1"/>
          </p:cNvSpPr>
          <p:nvPr>
            <p:ph type="body" sz="quarter" idx="26" hasCustomPrompt="1"/>
          </p:nvPr>
        </p:nvSpPr>
        <p:spPr>
          <a:xfrm>
            <a:off x="3762000" y="1623599"/>
            <a:ext cx="2232400" cy="2196000"/>
          </a:xfrm>
        </p:spPr>
        <p:txBody>
          <a:bodyPr lIns="180000"/>
          <a:lstStyle>
            <a:lvl1pPr>
              <a:defRPr sz="1000" b="0"/>
            </a:lvl1pPr>
            <a:lvl2pPr>
              <a:spcBef>
                <a:spcPts val="600"/>
              </a:spcBef>
              <a:defRPr sz="1000"/>
            </a:lvl2pPr>
            <a:lvl3pPr marL="0" indent="0">
              <a:spcBef>
                <a:spcPts val="600"/>
              </a:spcBef>
              <a:buNone/>
              <a:defRPr sz="1000" b="1"/>
            </a:lvl3pPr>
            <a:lvl4pPr marL="0" indent="0">
              <a:spcBef>
                <a:spcPts val="0"/>
              </a:spcBef>
              <a:buNone/>
              <a:defRPr sz="900"/>
            </a:lvl4pPr>
            <a:lvl5pPr marL="0" indent="0">
              <a:spcBef>
                <a:spcPts val="600"/>
              </a:spcBef>
              <a:buNone/>
              <a:defRPr sz="900"/>
            </a:lvl5pPr>
            <a:lvl6pPr marL="0" indent="0">
              <a:spcBef>
                <a:spcPts val="600"/>
              </a:spcBef>
              <a:buNone/>
              <a:defRPr sz="900" b="1"/>
            </a:lvl6pPr>
            <a:lvl7pPr marL="0" indent="0">
              <a:buNone/>
              <a:defRPr sz="800"/>
            </a:lvl7pPr>
            <a:lvl8pPr marL="0" indent="0">
              <a:spcAft>
                <a:spcPts val="600"/>
              </a:spcAft>
              <a:buNone/>
              <a:defRPr sz="800"/>
            </a:lvl8pPr>
            <a:lvl9pPr>
              <a:spcBef>
                <a:spcPts val="600"/>
              </a:spcBef>
              <a:defRPr sz="800" b="1"/>
            </a:lvl9pPr>
          </a:lstStyle>
          <a:p>
            <a:r>
              <a:rPr lang="en-US" noProof="0"/>
              <a:t>Department details Calibri 10 pt</a:t>
            </a:r>
          </a:p>
          <a:p>
            <a:r>
              <a:rPr lang="en-US" noProof="0"/>
              <a:t>Name of legal entity</a:t>
            </a:r>
          </a:p>
          <a:p>
            <a:pPr lvl="1"/>
            <a:r>
              <a:rPr lang="en-US" noProof="0"/>
              <a:t>Street</a:t>
            </a:r>
          </a:p>
          <a:p>
            <a:r>
              <a:rPr lang="en-US" noProof="0"/>
              <a:t>City, Country</a:t>
            </a:r>
          </a:p>
          <a:p>
            <a:pPr lvl="2"/>
            <a:r>
              <a:rPr lang="en-US" noProof="0"/>
              <a:t>Phone +49 XXX XX-X</a:t>
            </a:r>
          </a:p>
          <a:p>
            <a:r>
              <a:rPr lang="en-US" noProof="0"/>
              <a:t>Firstname.lastname@siemens-healthineers.com</a:t>
            </a:r>
          </a:p>
          <a:p>
            <a:pPr lvl="1"/>
            <a:r>
              <a:rPr lang="en-US" noProof="0"/>
              <a:t>siemens-healthineers.com</a:t>
            </a:r>
          </a:p>
        </p:txBody>
      </p:sp>
      <p:sp>
        <p:nvSpPr>
          <p:cNvPr id="22" name="Name 2">
            <a:extLst>
              <a:ext uri="{FF2B5EF4-FFF2-40B4-BE49-F238E27FC236}">
                <a16:creationId xmlns:a16="http://schemas.microsoft.com/office/drawing/2014/main" id="{8D709202-E0A7-094A-2E87-4B008745279D}"/>
              </a:ext>
            </a:extLst>
          </p:cNvPr>
          <p:cNvSpPr>
            <a:spLocks noGrp="1"/>
          </p:cNvSpPr>
          <p:nvPr>
            <p:ph type="body" sz="quarter" idx="38" hasCustomPrompt="1"/>
          </p:nvPr>
        </p:nvSpPr>
        <p:spPr>
          <a:xfrm>
            <a:off x="6175375" y="1620000"/>
            <a:ext cx="1332000" cy="2196000"/>
          </a:xfrm>
          <a:solidFill>
            <a:schemeClr val="tx1"/>
          </a:solidFill>
        </p:spPr>
        <p:txBody>
          <a:bodyPr lIns="108000" tIns="72000" rIns="108000" bIns="72000" anchor="b" anchorCtr="0"/>
          <a:lstStyle>
            <a:lvl1pPr marL="0" indent="0">
              <a:spcAft>
                <a:spcPts val="600"/>
              </a:spcAft>
              <a:buFont typeface="Arial" panose="020B0604020202020204" pitchFamily="34" charset="0"/>
              <a:buNone/>
              <a:defRPr sz="1200" b="1">
                <a:solidFill>
                  <a:schemeClr val="bg2"/>
                </a:solidFill>
                <a:latin typeface="+mn-lt"/>
              </a:defRPr>
            </a:lvl1pPr>
            <a:lvl2pPr marL="0" indent="0">
              <a:buFont typeface="Arial" panose="020B0604020202020204" pitchFamily="34" charset="0"/>
              <a:buNone/>
              <a:defRPr sz="1000">
                <a:solidFill>
                  <a:schemeClr val="bg1"/>
                </a:solidFill>
              </a:defRPr>
            </a:lvl2pPr>
            <a:lvl3pPr marL="0" indent="0">
              <a:spcBef>
                <a:spcPts val="600"/>
              </a:spcBef>
              <a:buNone/>
              <a:defRPr sz="1000">
                <a:solidFill>
                  <a:schemeClr val="bg1"/>
                </a:solidFill>
              </a:defRPr>
            </a:lvl3pPr>
            <a:lvl4pPr marL="0" indent="0">
              <a:spcBef>
                <a:spcPts val="600"/>
              </a:spcBef>
              <a:buNone/>
              <a:defRPr sz="1000" b="1">
                <a:solidFill>
                  <a:schemeClr val="bg1"/>
                </a:solidFill>
              </a:defRPr>
            </a:lvl4pPr>
            <a:lvl5pPr marL="0" indent="0">
              <a:buNone/>
              <a:defRPr sz="900">
                <a:solidFill>
                  <a:schemeClr val="bg1"/>
                </a:solidFill>
              </a:defRPr>
            </a:lvl5pPr>
            <a:lvl6pPr marL="0" indent="0">
              <a:spcBef>
                <a:spcPts val="600"/>
              </a:spcBef>
              <a:buNone/>
              <a:defRPr sz="900">
                <a:solidFill>
                  <a:schemeClr val="bg1"/>
                </a:solidFill>
              </a:defRPr>
            </a:lvl6pPr>
            <a:lvl7pPr marL="0" indent="0">
              <a:spcBef>
                <a:spcPts val="600"/>
              </a:spcBef>
              <a:buNone/>
              <a:defRPr sz="900" b="1">
                <a:solidFill>
                  <a:schemeClr val="bg1"/>
                </a:solidFill>
              </a:defRPr>
            </a:lvl7pPr>
            <a:lvl8pPr marL="0" indent="0">
              <a:buNone/>
              <a:defRPr sz="800">
                <a:solidFill>
                  <a:schemeClr val="bg1"/>
                </a:solidFill>
              </a:defRPr>
            </a:lvl8pPr>
            <a:lvl9pPr>
              <a:spcBef>
                <a:spcPts val="600"/>
              </a:spcBef>
              <a:defRPr sz="800">
                <a:solidFill>
                  <a:schemeClr val="bg1"/>
                </a:solidFill>
              </a:defRPr>
            </a:lvl9pPr>
          </a:lstStyle>
          <a:p>
            <a:pPr lvl="0"/>
            <a:r>
              <a:rPr lang="en-US" noProof="0"/>
              <a:t>First name Last name Calibri Bold 12 pt</a:t>
            </a:r>
          </a:p>
          <a:p>
            <a:pPr lvl="1"/>
            <a:r>
              <a:rPr lang="en-US" noProof="0"/>
              <a:t>Title/Position </a:t>
            </a:r>
            <a:br>
              <a:rPr lang="en-US" noProof="0"/>
            </a:br>
            <a:r>
              <a:rPr lang="en-US" noProof="0"/>
              <a:t>Calibri 10 pt</a:t>
            </a:r>
          </a:p>
          <a:p>
            <a:pPr lvl="1"/>
            <a:r>
              <a:rPr lang="en-US" noProof="0"/>
              <a:t>Department</a:t>
            </a:r>
          </a:p>
        </p:txBody>
      </p:sp>
      <p:sp>
        <p:nvSpPr>
          <p:cNvPr id="13" name="Portrait Placeholder 2" descr="Contact image">
            <a:extLst>
              <a:ext uri="{FF2B5EF4-FFF2-40B4-BE49-F238E27FC236}">
                <a16:creationId xmlns:a16="http://schemas.microsoft.com/office/drawing/2014/main" id="{2F75FD77-65DC-4E3F-D742-1ED40AE118A5}"/>
              </a:ext>
            </a:extLst>
          </p:cNvPr>
          <p:cNvSpPr>
            <a:spLocks noGrp="1"/>
          </p:cNvSpPr>
          <p:nvPr>
            <p:ph type="pic" sz="quarter" idx="28" hasCustomPrompt="1"/>
          </p:nvPr>
        </p:nvSpPr>
        <p:spPr>
          <a:xfrm>
            <a:off x="7506000" y="1623599"/>
            <a:ext cx="1890000" cy="2196000"/>
          </a:xfrm>
          <a:noFill/>
        </p:spPr>
        <p:txBody>
          <a:bodyPr lIns="180000" tIns="180000" rIns="180000" bIns="180000"/>
          <a:lstStyle>
            <a:lvl1pPr>
              <a:defRPr/>
            </a:lvl1pPr>
          </a:lstStyle>
          <a:p>
            <a:r>
              <a:rPr lang="en-US" noProof="0"/>
              <a:t>Add contact picture.</a:t>
            </a:r>
          </a:p>
        </p:txBody>
      </p:sp>
      <p:sp>
        <p:nvSpPr>
          <p:cNvPr id="6" name="Contact data 2">
            <a:extLst>
              <a:ext uri="{FF2B5EF4-FFF2-40B4-BE49-F238E27FC236}">
                <a16:creationId xmlns:a16="http://schemas.microsoft.com/office/drawing/2014/main" id="{95DAB5CF-5391-8084-AE33-D4D0EDAA5758}"/>
              </a:ext>
            </a:extLst>
          </p:cNvPr>
          <p:cNvSpPr>
            <a:spLocks noGrp="1"/>
          </p:cNvSpPr>
          <p:nvPr>
            <p:ph type="body" sz="quarter" idx="42" hasCustomPrompt="1"/>
          </p:nvPr>
        </p:nvSpPr>
        <p:spPr>
          <a:xfrm>
            <a:off x="9396000" y="1623599"/>
            <a:ext cx="2232400" cy="2196000"/>
          </a:xfrm>
        </p:spPr>
        <p:txBody>
          <a:bodyPr lIns="180000"/>
          <a:lstStyle>
            <a:lvl1pPr>
              <a:defRPr sz="1000" b="0"/>
            </a:lvl1pPr>
            <a:lvl2pPr>
              <a:spcBef>
                <a:spcPts val="600"/>
              </a:spcBef>
              <a:defRPr sz="1000"/>
            </a:lvl2pPr>
            <a:lvl3pPr marL="0" indent="0">
              <a:spcBef>
                <a:spcPts val="600"/>
              </a:spcBef>
              <a:buNone/>
              <a:defRPr sz="1000" b="1"/>
            </a:lvl3pPr>
            <a:lvl4pPr marL="0" indent="0">
              <a:spcBef>
                <a:spcPts val="0"/>
              </a:spcBef>
              <a:buNone/>
              <a:defRPr sz="900"/>
            </a:lvl4pPr>
            <a:lvl5pPr marL="0" indent="0">
              <a:spcBef>
                <a:spcPts val="600"/>
              </a:spcBef>
              <a:buNone/>
              <a:defRPr sz="900"/>
            </a:lvl5pPr>
            <a:lvl6pPr marL="0" indent="0">
              <a:spcBef>
                <a:spcPts val="600"/>
              </a:spcBef>
              <a:buNone/>
              <a:defRPr sz="900" b="1"/>
            </a:lvl6pPr>
            <a:lvl7pPr marL="0" indent="0">
              <a:buNone/>
              <a:defRPr sz="800"/>
            </a:lvl7pPr>
            <a:lvl8pPr marL="0" indent="0">
              <a:spcAft>
                <a:spcPts val="600"/>
              </a:spcAft>
              <a:buNone/>
              <a:defRPr sz="800"/>
            </a:lvl8pPr>
            <a:lvl9pPr>
              <a:spcBef>
                <a:spcPts val="600"/>
              </a:spcBef>
              <a:defRPr sz="800" b="1"/>
            </a:lvl9pPr>
          </a:lstStyle>
          <a:p>
            <a:r>
              <a:rPr lang="en-US" noProof="0"/>
              <a:t>Department details Calibri 10 pt</a:t>
            </a:r>
          </a:p>
          <a:p>
            <a:r>
              <a:rPr lang="en-US" noProof="0"/>
              <a:t>Name of legal entity</a:t>
            </a:r>
          </a:p>
          <a:p>
            <a:pPr lvl="1"/>
            <a:r>
              <a:rPr lang="en-US" noProof="0"/>
              <a:t>Street</a:t>
            </a:r>
          </a:p>
          <a:p>
            <a:r>
              <a:rPr lang="en-US" noProof="0"/>
              <a:t>City, Country</a:t>
            </a:r>
          </a:p>
          <a:p>
            <a:pPr lvl="2"/>
            <a:r>
              <a:rPr lang="en-US" noProof="0"/>
              <a:t>Phone +49 XXX XX-X</a:t>
            </a:r>
          </a:p>
          <a:p>
            <a:r>
              <a:rPr lang="en-US" noProof="0"/>
              <a:t>Firstname.lastname@siemens-healthineers.com</a:t>
            </a:r>
          </a:p>
          <a:p>
            <a:pPr lvl="1"/>
            <a:r>
              <a:rPr lang="en-US" noProof="0"/>
              <a:t>siemens-healthineers.com</a:t>
            </a:r>
          </a:p>
        </p:txBody>
      </p:sp>
      <p:sp>
        <p:nvSpPr>
          <p:cNvPr id="12" name="Name 3">
            <a:extLst>
              <a:ext uri="{FF2B5EF4-FFF2-40B4-BE49-F238E27FC236}">
                <a16:creationId xmlns:a16="http://schemas.microsoft.com/office/drawing/2014/main" id="{D3150E2B-A2A1-94D1-3EC3-6332CD0F7A91}"/>
              </a:ext>
            </a:extLst>
          </p:cNvPr>
          <p:cNvSpPr>
            <a:spLocks noGrp="1"/>
          </p:cNvSpPr>
          <p:nvPr>
            <p:ph type="body" sz="quarter" idx="37" hasCustomPrompt="1"/>
          </p:nvPr>
        </p:nvSpPr>
        <p:spPr>
          <a:xfrm>
            <a:off x="540000" y="3996000"/>
            <a:ext cx="1332000" cy="2196000"/>
          </a:xfrm>
          <a:solidFill>
            <a:schemeClr val="tx1"/>
          </a:solidFill>
        </p:spPr>
        <p:txBody>
          <a:bodyPr lIns="108000" tIns="72000" rIns="108000" bIns="72000" anchor="b" anchorCtr="0"/>
          <a:lstStyle>
            <a:lvl1pPr marL="0" indent="0">
              <a:spcAft>
                <a:spcPts val="600"/>
              </a:spcAft>
              <a:buFont typeface="Arial" panose="020B0604020202020204" pitchFamily="34" charset="0"/>
              <a:buNone/>
              <a:defRPr sz="1200" b="1">
                <a:solidFill>
                  <a:schemeClr val="bg2"/>
                </a:solidFill>
                <a:latin typeface="+mn-lt"/>
              </a:defRPr>
            </a:lvl1pPr>
            <a:lvl2pPr marL="0" indent="0">
              <a:buFont typeface="Arial" panose="020B0604020202020204" pitchFamily="34" charset="0"/>
              <a:buNone/>
              <a:defRPr sz="1000">
                <a:solidFill>
                  <a:schemeClr val="bg1"/>
                </a:solidFill>
              </a:defRPr>
            </a:lvl2pPr>
            <a:lvl3pPr marL="0" indent="0">
              <a:spcBef>
                <a:spcPts val="600"/>
              </a:spcBef>
              <a:buNone/>
              <a:defRPr sz="1000">
                <a:solidFill>
                  <a:schemeClr val="bg1"/>
                </a:solidFill>
              </a:defRPr>
            </a:lvl3pPr>
            <a:lvl4pPr marL="0" indent="0">
              <a:spcBef>
                <a:spcPts val="600"/>
              </a:spcBef>
              <a:buNone/>
              <a:defRPr sz="1000" b="1">
                <a:solidFill>
                  <a:schemeClr val="bg1"/>
                </a:solidFill>
              </a:defRPr>
            </a:lvl4pPr>
            <a:lvl5pPr marL="0" indent="0">
              <a:buNone/>
              <a:defRPr sz="900">
                <a:solidFill>
                  <a:schemeClr val="bg1"/>
                </a:solidFill>
              </a:defRPr>
            </a:lvl5pPr>
            <a:lvl6pPr marL="0" indent="0">
              <a:spcBef>
                <a:spcPts val="600"/>
              </a:spcBef>
              <a:buNone/>
              <a:defRPr sz="900">
                <a:solidFill>
                  <a:schemeClr val="bg1"/>
                </a:solidFill>
              </a:defRPr>
            </a:lvl6pPr>
            <a:lvl7pPr marL="0" indent="0">
              <a:spcBef>
                <a:spcPts val="600"/>
              </a:spcBef>
              <a:buNone/>
              <a:defRPr sz="900" b="1">
                <a:solidFill>
                  <a:schemeClr val="bg1"/>
                </a:solidFill>
              </a:defRPr>
            </a:lvl7pPr>
            <a:lvl8pPr marL="0" indent="0">
              <a:buNone/>
              <a:defRPr sz="800">
                <a:solidFill>
                  <a:schemeClr val="bg1"/>
                </a:solidFill>
              </a:defRPr>
            </a:lvl8pPr>
            <a:lvl9pPr>
              <a:spcBef>
                <a:spcPts val="600"/>
              </a:spcBef>
              <a:defRPr sz="800">
                <a:solidFill>
                  <a:schemeClr val="bg1"/>
                </a:solidFill>
              </a:defRPr>
            </a:lvl9pPr>
          </a:lstStyle>
          <a:p>
            <a:pPr lvl="0"/>
            <a:r>
              <a:rPr lang="en-US" noProof="0"/>
              <a:t>First name Last name Calibri Bold 12 pt</a:t>
            </a:r>
          </a:p>
          <a:p>
            <a:pPr lvl="1"/>
            <a:r>
              <a:rPr lang="en-US" noProof="0"/>
              <a:t>Title/Position </a:t>
            </a:r>
            <a:br>
              <a:rPr lang="en-US" noProof="0"/>
            </a:br>
            <a:r>
              <a:rPr lang="en-US" noProof="0"/>
              <a:t>Calibri 10 pt</a:t>
            </a:r>
          </a:p>
          <a:p>
            <a:pPr lvl="1"/>
            <a:r>
              <a:rPr lang="en-US" noProof="0"/>
              <a:t>Department</a:t>
            </a:r>
          </a:p>
        </p:txBody>
      </p:sp>
      <p:sp>
        <p:nvSpPr>
          <p:cNvPr id="17" name="Portrait Placeholder 3" descr="Contact image">
            <a:extLst>
              <a:ext uri="{FF2B5EF4-FFF2-40B4-BE49-F238E27FC236}">
                <a16:creationId xmlns:a16="http://schemas.microsoft.com/office/drawing/2014/main" id="{12087F6A-0490-3154-E662-99F42F3C4F38}"/>
              </a:ext>
            </a:extLst>
          </p:cNvPr>
          <p:cNvSpPr>
            <a:spLocks noGrp="1"/>
          </p:cNvSpPr>
          <p:nvPr>
            <p:ph type="pic" sz="quarter" idx="32" hasCustomPrompt="1"/>
          </p:nvPr>
        </p:nvSpPr>
        <p:spPr>
          <a:xfrm>
            <a:off x="1872000" y="3996000"/>
            <a:ext cx="1890000" cy="2196000"/>
          </a:xfrm>
          <a:noFill/>
        </p:spPr>
        <p:txBody>
          <a:bodyPr lIns="180000" tIns="180000" rIns="180000" bIns="180000"/>
          <a:lstStyle>
            <a:lvl1pPr>
              <a:defRPr/>
            </a:lvl1pPr>
          </a:lstStyle>
          <a:p>
            <a:r>
              <a:rPr lang="en-US" noProof="0"/>
              <a:t>Add contact picture.</a:t>
            </a:r>
          </a:p>
        </p:txBody>
      </p:sp>
      <p:sp>
        <p:nvSpPr>
          <p:cNvPr id="9" name="Contact data 3">
            <a:extLst>
              <a:ext uri="{FF2B5EF4-FFF2-40B4-BE49-F238E27FC236}">
                <a16:creationId xmlns:a16="http://schemas.microsoft.com/office/drawing/2014/main" id="{80FBA4E1-AD3D-F231-6C98-0ADE85638F10}"/>
              </a:ext>
            </a:extLst>
          </p:cNvPr>
          <p:cNvSpPr>
            <a:spLocks noGrp="1"/>
          </p:cNvSpPr>
          <p:nvPr>
            <p:ph type="body" sz="quarter" idx="40" hasCustomPrompt="1"/>
          </p:nvPr>
        </p:nvSpPr>
        <p:spPr>
          <a:xfrm>
            <a:off x="3762000" y="3996000"/>
            <a:ext cx="2232400" cy="2196000"/>
          </a:xfrm>
        </p:spPr>
        <p:txBody>
          <a:bodyPr lIns="180000"/>
          <a:lstStyle>
            <a:lvl1pPr>
              <a:defRPr sz="1000" b="0"/>
            </a:lvl1pPr>
            <a:lvl2pPr>
              <a:spcBef>
                <a:spcPts val="600"/>
              </a:spcBef>
              <a:defRPr sz="1000"/>
            </a:lvl2pPr>
            <a:lvl3pPr marL="0" indent="0">
              <a:spcBef>
                <a:spcPts val="600"/>
              </a:spcBef>
              <a:buNone/>
              <a:defRPr sz="1000" b="1"/>
            </a:lvl3pPr>
            <a:lvl4pPr marL="0" indent="0">
              <a:spcBef>
                <a:spcPts val="0"/>
              </a:spcBef>
              <a:buNone/>
              <a:defRPr sz="900"/>
            </a:lvl4pPr>
            <a:lvl5pPr marL="0" indent="0">
              <a:spcBef>
                <a:spcPts val="600"/>
              </a:spcBef>
              <a:buNone/>
              <a:defRPr sz="900"/>
            </a:lvl5pPr>
            <a:lvl6pPr marL="0" indent="0">
              <a:spcBef>
                <a:spcPts val="600"/>
              </a:spcBef>
              <a:buNone/>
              <a:defRPr sz="900" b="1"/>
            </a:lvl6pPr>
            <a:lvl7pPr marL="0" indent="0">
              <a:buNone/>
              <a:defRPr sz="800"/>
            </a:lvl7pPr>
            <a:lvl8pPr marL="0" indent="0">
              <a:spcAft>
                <a:spcPts val="600"/>
              </a:spcAft>
              <a:buNone/>
              <a:defRPr sz="800"/>
            </a:lvl8pPr>
            <a:lvl9pPr>
              <a:spcBef>
                <a:spcPts val="600"/>
              </a:spcBef>
              <a:defRPr sz="800" b="1"/>
            </a:lvl9pPr>
          </a:lstStyle>
          <a:p>
            <a:r>
              <a:rPr lang="en-US" noProof="0"/>
              <a:t>Department details Calibri 10 pt</a:t>
            </a:r>
          </a:p>
          <a:p>
            <a:r>
              <a:rPr lang="en-US" noProof="0"/>
              <a:t>Name of legal entity</a:t>
            </a:r>
          </a:p>
          <a:p>
            <a:pPr lvl="1"/>
            <a:r>
              <a:rPr lang="en-US" noProof="0"/>
              <a:t>Street</a:t>
            </a:r>
          </a:p>
          <a:p>
            <a:r>
              <a:rPr lang="en-US" noProof="0"/>
              <a:t>City, Country</a:t>
            </a:r>
          </a:p>
          <a:p>
            <a:pPr lvl="2"/>
            <a:r>
              <a:rPr lang="en-US" noProof="0"/>
              <a:t>Phone +49 XXX XX-X</a:t>
            </a:r>
          </a:p>
          <a:p>
            <a:r>
              <a:rPr lang="en-US" noProof="0"/>
              <a:t>Firstname.lastname@siemens-healthineers.com</a:t>
            </a:r>
          </a:p>
          <a:p>
            <a:pPr lvl="1"/>
            <a:r>
              <a:rPr lang="en-US" noProof="0"/>
              <a:t>siemens-healthineers.com</a:t>
            </a:r>
          </a:p>
        </p:txBody>
      </p:sp>
      <p:sp>
        <p:nvSpPr>
          <p:cNvPr id="23" name="Name 4">
            <a:extLst>
              <a:ext uri="{FF2B5EF4-FFF2-40B4-BE49-F238E27FC236}">
                <a16:creationId xmlns:a16="http://schemas.microsoft.com/office/drawing/2014/main" id="{3F6B2659-DC07-E64C-E5E9-EF4473C9D972}"/>
              </a:ext>
            </a:extLst>
          </p:cNvPr>
          <p:cNvSpPr>
            <a:spLocks noGrp="1"/>
          </p:cNvSpPr>
          <p:nvPr>
            <p:ph type="body" sz="quarter" idx="39" hasCustomPrompt="1"/>
          </p:nvPr>
        </p:nvSpPr>
        <p:spPr>
          <a:xfrm>
            <a:off x="6175375" y="3996000"/>
            <a:ext cx="1332000" cy="2196000"/>
          </a:xfrm>
          <a:solidFill>
            <a:schemeClr val="tx1"/>
          </a:solidFill>
        </p:spPr>
        <p:txBody>
          <a:bodyPr lIns="108000" tIns="72000" rIns="108000" bIns="72000" anchor="b" anchorCtr="0"/>
          <a:lstStyle>
            <a:lvl1pPr marL="0" indent="0">
              <a:spcAft>
                <a:spcPts val="600"/>
              </a:spcAft>
              <a:buFont typeface="Arial" panose="020B0604020202020204" pitchFamily="34" charset="0"/>
              <a:buNone/>
              <a:defRPr sz="1200" b="1">
                <a:solidFill>
                  <a:schemeClr val="bg2"/>
                </a:solidFill>
                <a:latin typeface="+mn-lt"/>
              </a:defRPr>
            </a:lvl1pPr>
            <a:lvl2pPr marL="0" indent="0">
              <a:buFont typeface="Arial" panose="020B0604020202020204" pitchFamily="34" charset="0"/>
              <a:buNone/>
              <a:defRPr sz="1000">
                <a:solidFill>
                  <a:schemeClr val="bg1"/>
                </a:solidFill>
              </a:defRPr>
            </a:lvl2pPr>
            <a:lvl3pPr marL="0" indent="0">
              <a:spcBef>
                <a:spcPts val="600"/>
              </a:spcBef>
              <a:buNone/>
              <a:defRPr sz="1000">
                <a:solidFill>
                  <a:schemeClr val="bg1"/>
                </a:solidFill>
              </a:defRPr>
            </a:lvl3pPr>
            <a:lvl4pPr marL="0" indent="0">
              <a:spcBef>
                <a:spcPts val="600"/>
              </a:spcBef>
              <a:buNone/>
              <a:defRPr sz="1000" b="1">
                <a:solidFill>
                  <a:schemeClr val="bg1"/>
                </a:solidFill>
              </a:defRPr>
            </a:lvl4pPr>
            <a:lvl5pPr marL="0" indent="0">
              <a:buNone/>
              <a:defRPr sz="900">
                <a:solidFill>
                  <a:schemeClr val="bg1"/>
                </a:solidFill>
              </a:defRPr>
            </a:lvl5pPr>
            <a:lvl6pPr marL="0" indent="0">
              <a:spcBef>
                <a:spcPts val="600"/>
              </a:spcBef>
              <a:buNone/>
              <a:defRPr sz="900">
                <a:solidFill>
                  <a:schemeClr val="bg1"/>
                </a:solidFill>
              </a:defRPr>
            </a:lvl6pPr>
            <a:lvl7pPr marL="0" indent="0">
              <a:spcBef>
                <a:spcPts val="600"/>
              </a:spcBef>
              <a:buNone/>
              <a:defRPr sz="900" b="1">
                <a:solidFill>
                  <a:schemeClr val="bg1"/>
                </a:solidFill>
              </a:defRPr>
            </a:lvl7pPr>
            <a:lvl8pPr marL="0" indent="0">
              <a:buNone/>
              <a:defRPr sz="800">
                <a:solidFill>
                  <a:schemeClr val="bg1"/>
                </a:solidFill>
              </a:defRPr>
            </a:lvl8pPr>
            <a:lvl9pPr>
              <a:spcBef>
                <a:spcPts val="600"/>
              </a:spcBef>
              <a:defRPr sz="800">
                <a:solidFill>
                  <a:schemeClr val="bg1"/>
                </a:solidFill>
              </a:defRPr>
            </a:lvl9pPr>
          </a:lstStyle>
          <a:p>
            <a:pPr lvl="0"/>
            <a:r>
              <a:rPr lang="en-US" noProof="0"/>
              <a:t>First name Last name Calibri Bold 12 pt</a:t>
            </a:r>
          </a:p>
          <a:p>
            <a:pPr lvl="1"/>
            <a:r>
              <a:rPr lang="en-US" noProof="0"/>
              <a:t>Title/Position </a:t>
            </a:r>
            <a:br>
              <a:rPr lang="en-US" noProof="0"/>
            </a:br>
            <a:r>
              <a:rPr lang="en-US" noProof="0"/>
              <a:t>Calibri 10 pt</a:t>
            </a:r>
          </a:p>
          <a:p>
            <a:pPr lvl="1"/>
            <a:r>
              <a:rPr lang="en-US" noProof="0"/>
              <a:t>Department</a:t>
            </a:r>
          </a:p>
        </p:txBody>
      </p:sp>
      <p:sp>
        <p:nvSpPr>
          <p:cNvPr id="20" name="Portrait Placeholder 4" descr="Contact image">
            <a:extLst>
              <a:ext uri="{FF2B5EF4-FFF2-40B4-BE49-F238E27FC236}">
                <a16:creationId xmlns:a16="http://schemas.microsoft.com/office/drawing/2014/main" id="{AEAA028A-ECBF-04E9-9EE9-ADC97EBC151C}"/>
              </a:ext>
            </a:extLst>
          </p:cNvPr>
          <p:cNvSpPr>
            <a:spLocks noGrp="1"/>
          </p:cNvSpPr>
          <p:nvPr>
            <p:ph type="pic" sz="quarter" idx="34" hasCustomPrompt="1"/>
          </p:nvPr>
        </p:nvSpPr>
        <p:spPr>
          <a:xfrm>
            <a:off x="7506000" y="3996000"/>
            <a:ext cx="1890000" cy="2196000"/>
          </a:xfrm>
          <a:noFill/>
        </p:spPr>
        <p:txBody>
          <a:bodyPr lIns="180000" tIns="180000" rIns="180000" bIns="180000"/>
          <a:lstStyle>
            <a:lvl1pPr>
              <a:defRPr/>
            </a:lvl1pPr>
          </a:lstStyle>
          <a:p>
            <a:r>
              <a:rPr lang="en-US" noProof="0"/>
              <a:t>Add contact picture.</a:t>
            </a:r>
          </a:p>
        </p:txBody>
      </p:sp>
      <p:sp>
        <p:nvSpPr>
          <p:cNvPr id="11" name="Contact data 4">
            <a:extLst>
              <a:ext uri="{FF2B5EF4-FFF2-40B4-BE49-F238E27FC236}">
                <a16:creationId xmlns:a16="http://schemas.microsoft.com/office/drawing/2014/main" id="{F87BD9D2-7836-93DA-91CE-304AE17563DC}"/>
              </a:ext>
            </a:extLst>
          </p:cNvPr>
          <p:cNvSpPr>
            <a:spLocks noGrp="1"/>
          </p:cNvSpPr>
          <p:nvPr>
            <p:ph type="body" sz="quarter" idx="41" hasCustomPrompt="1"/>
          </p:nvPr>
        </p:nvSpPr>
        <p:spPr>
          <a:xfrm>
            <a:off x="9396000" y="3996000"/>
            <a:ext cx="2232400" cy="2196000"/>
          </a:xfrm>
        </p:spPr>
        <p:txBody>
          <a:bodyPr lIns="180000"/>
          <a:lstStyle>
            <a:lvl1pPr>
              <a:defRPr sz="1000" b="0"/>
            </a:lvl1pPr>
            <a:lvl2pPr>
              <a:spcBef>
                <a:spcPts val="600"/>
              </a:spcBef>
              <a:defRPr sz="1000"/>
            </a:lvl2pPr>
            <a:lvl3pPr marL="0" indent="0">
              <a:spcBef>
                <a:spcPts val="600"/>
              </a:spcBef>
              <a:buNone/>
              <a:defRPr sz="1000" b="1"/>
            </a:lvl3pPr>
            <a:lvl4pPr marL="0" indent="0">
              <a:spcBef>
                <a:spcPts val="0"/>
              </a:spcBef>
              <a:buNone/>
              <a:defRPr sz="900"/>
            </a:lvl4pPr>
            <a:lvl5pPr marL="0" indent="0">
              <a:spcBef>
                <a:spcPts val="600"/>
              </a:spcBef>
              <a:buNone/>
              <a:defRPr sz="900"/>
            </a:lvl5pPr>
            <a:lvl6pPr marL="0" indent="0">
              <a:spcBef>
                <a:spcPts val="600"/>
              </a:spcBef>
              <a:buNone/>
              <a:defRPr sz="900" b="1"/>
            </a:lvl6pPr>
            <a:lvl7pPr marL="0" indent="0">
              <a:buNone/>
              <a:defRPr sz="800"/>
            </a:lvl7pPr>
            <a:lvl8pPr marL="0" indent="0">
              <a:spcAft>
                <a:spcPts val="600"/>
              </a:spcAft>
              <a:buNone/>
              <a:defRPr sz="800"/>
            </a:lvl8pPr>
            <a:lvl9pPr>
              <a:spcBef>
                <a:spcPts val="600"/>
              </a:spcBef>
              <a:defRPr sz="800" b="1"/>
            </a:lvl9pPr>
          </a:lstStyle>
          <a:p>
            <a:r>
              <a:rPr lang="en-US" noProof="0"/>
              <a:t>Department details Calibri 10 pt</a:t>
            </a:r>
          </a:p>
          <a:p>
            <a:r>
              <a:rPr lang="en-US" noProof="0"/>
              <a:t>Name of legal entity</a:t>
            </a:r>
          </a:p>
          <a:p>
            <a:pPr lvl="1"/>
            <a:r>
              <a:rPr lang="en-US" noProof="0"/>
              <a:t>Street</a:t>
            </a:r>
          </a:p>
          <a:p>
            <a:r>
              <a:rPr lang="en-US" noProof="0"/>
              <a:t>City, Country</a:t>
            </a:r>
          </a:p>
          <a:p>
            <a:pPr lvl="2"/>
            <a:r>
              <a:rPr lang="en-US" noProof="0"/>
              <a:t>Phone +49 XXX XX-X</a:t>
            </a:r>
          </a:p>
          <a:p>
            <a:r>
              <a:rPr lang="en-US" noProof="0"/>
              <a:t>Firstname.lastname@siemens-healthineers.com</a:t>
            </a:r>
          </a:p>
          <a:p>
            <a:pPr lvl="1"/>
            <a:r>
              <a:rPr lang="en-US" noProof="0"/>
              <a:t>siemens-healthineers.com</a:t>
            </a:r>
          </a:p>
        </p:txBody>
      </p:sp>
      <p:sp>
        <p:nvSpPr>
          <p:cNvPr id="19" name="Footnote">
            <a:extLst>
              <a:ext uri="{C183D7F6-B498-43B3-948B-1728B52AA6E4}">
                <adec:decorative xmlns:adec="http://schemas.microsoft.com/office/drawing/2017/decorative" val="1"/>
              </a:ext>
            </a:extLst>
          </p:cNvPr>
          <p:cNvSpPr>
            <a:spLocks noGrp="1"/>
          </p:cNvSpPr>
          <p:nvPr>
            <p:ph type="body" sz="quarter" idx="15" hasCustomPrompt="1"/>
          </p:nvPr>
        </p:nvSpPr>
        <p:spPr>
          <a:xfrm>
            <a:off x="540000" y="6297348"/>
            <a:ext cx="4510800" cy="360000"/>
          </a:xfrm>
        </p:spPr>
        <p:txBody>
          <a:bodyPr anchor="b" anchorCtr="0">
            <a:noAutofit/>
          </a:bodyPr>
          <a:lstStyle>
            <a:lvl1pPr>
              <a:lnSpc>
                <a:spcPct val="100000"/>
              </a:lnSpc>
              <a:defRPr sz="1000" b="0">
                <a:solidFill>
                  <a:schemeClr val="tx1"/>
                </a:solidFill>
              </a:defRPr>
            </a:lvl1pPr>
          </a:lstStyle>
          <a:p>
            <a:r>
              <a:rPr lang="en-US" noProof="0"/>
              <a:t>Click to add footnote</a:t>
            </a:r>
            <a:br>
              <a:rPr lang="en-US" noProof="0"/>
            </a:br>
            <a:r>
              <a:rPr lang="en-US" noProof="0"/>
              <a:t>second line</a:t>
            </a:r>
          </a:p>
        </p:txBody>
      </p:sp>
      <p:pic>
        <p:nvPicPr>
          <p:cNvPr id="16" name="Siemens Healthineers Logo">
            <a:extLst>
              <a:ext uri="{FF2B5EF4-FFF2-40B4-BE49-F238E27FC236}">
                <a16:creationId xmlns:a16="http://schemas.microsoft.com/office/drawing/2014/main" id="{F4F0D0CA-8A24-E4AF-CBA0-B6BC917474E2}"/>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userDrawn="1"/>
        </p:nvPicPr>
        <p:blipFill>
          <a:blip>
            <a:extLst>
              <a:ext uri="{96DAC541-7B7A-43D3-8B79-37D633B846F1}">
                <asvg:svgBlip xmlns:asvg="http://schemas.microsoft.com/office/drawing/2016/SVG/main" r:embed="rId2"/>
              </a:ext>
            </a:extLst>
          </a:blip>
          <a:srcRect/>
          <a:stretch/>
        </p:blipFill>
        <p:spPr bwMode="black">
          <a:xfrm>
            <a:off x="10440000" y="281267"/>
            <a:ext cx="1440000" cy="338400"/>
          </a:xfrm>
          <a:prstGeom prst="rect">
            <a:avLst/>
          </a:prstGeom>
        </p:spPr>
      </p:pic>
      <p:sp>
        <p:nvSpPr>
          <p:cNvPr id="10" name="Date Placeholder 9">
            <a:extLst>
              <a:ext uri="{FF2B5EF4-FFF2-40B4-BE49-F238E27FC236}">
                <a16:creationId xmlns:a16="http://schemas.microsoft.com/office/drawing/2014/main" id="{BD886832-11A0-BA9F-834E-59B172840964}"/>
              </a:ext>
              <a:ext uri="{C183D7F6-B498-43B3-948B-1728B52AA6E4}">
                <adec:decorative xmlns:adec="http://schemas.microsoft.com/office/drawing/2017/decorative" val="1"/>
              </a:ext>
            </a:extLst>
          </p:cNvPr>
          <p:cNvSpPr>
            <a:spLocks noGrp="1"/>
          </p:cNvSpPr>
          <p:nvPr>
            <p:ph type="dt" sz="half" idx="43"/>
          </p:nvPr>
        </p:nvSpPr>
        <p:spPr/>
        <p:txBody>
          <a:bodyPr/>
          <a:lstStyle/>
          <a:p>
            <a:pPr algn="r"/>
            <a:r>
              <a:rPr lang="de-DE"/>
              <a:t>Restricted © Siemens Healthineers</a:t>
            </a:r>
            <a:endParaRPr lang="en-US"/>
          </a:p>
        </p:txBody>
      </p:sp>
      <p:sp>
        <p:nvSpPr>
          <p:cNvPr id="14" name="Footer Placeholder 13">
            <a:extLst>
              <a:ext uri="{FF2B5EF4-FFF2-40B4-BE49-F238E27FC236}">
                <a16:creationId xmlns:a16="http://schemas.microsoft.com/office/drawing/2014/main" id="{B04C1317-4706-E7F7-38C4-6CA28F7B845C}"/>
              </a:ext>
              <a:ext uri="{C183D7F6-B498-43B3-948B-1728B52AA6E4}">
                <adec:decorative xmlns:adec="http://schemas.microsoft.com/office/drawing/2017/decorative" val="1"/>
              </a:ext>
            </a:extLst>
          </p:cNvPr>
          <p:cNvSpPr>
            <a:spLocks noGrp="1"/>
          </p:cNvSpPr>
          <p:nvPr>
            <p:ph type="ftr" sz="quarter" idx="44"/>
          </p:nvPr>
        </p:nvSpPr>
        <p:spPr/>
        <p:txBody>
          <a:bodyPr/>
          <a:lstStyle/>
          <a:p>
            <a:r>
              <a:rPr lang="en-US"/>
              <a:t>Author | Department</a:t>
            </a:r>
          </a:p>
        </p:txBody>
      </p:sp>
      <p:sp>
        <p:nvSpPr>
          <p:cNvPr id="15" name="Slide Number Placeholder 14">
            <a:extLst>
              <a:ext uri="{FF2B5EF4-FFF2-40B4-BE49-F238E27FC236}">
                <a16:creationId xmlns:a16="http://schemas.microsoft.com/office/drawing/2014/main" id="{070ABB65-CE1B-34D1-1FA4-EBF9000B144B}"/>
              </a:ext>
              <a:ext uri="{C183D7F6-B498-43B3-948B-1728B52AA6E4}">
                <adec:decorative xmlns:adec="http://schemas.microsoft.com/office/drawing/2017/decorative" val="1"/>
              </a:ext>
            </a:extLst>
          </p:cNvPr>
          <p:cNvSpPr>
            <a:spLocks noGrp="1"/>
          </p:cNvSpPr>
          <p:nvPr>
            <p:ph type="sldNum" sz="quarter" idx="45"/>
          </p:nvPr>
        </p:nvSpPr>
        <p:spPr/>
        <p:txBody>
          <a:bodyPr/>
          <a:lstStyle/>
          <a:p>
            <a:fld id="{42B424FB-C8CA-40D0-9E9F-83B6197CB6E7}" type="slidenum">
              <a:rPr lang="en-US" smtClean="0"/>
              <a:pPr/>
              <a:t>‹#›</a:t>
            </a:fld>
            <a:endParaRPr lang="en-US" b="1"/>
          </a:p>
        </p:txBody>
      </p:sp>
    </p:spTree>
    <p:extLst>
      <p:ext uri="{BB962C8B-B14F-4D97-AF65-F5344CB8AC3E}">
        <p14:creationId xmlns:p14="http://schemas.microsoft.com/office/powerpoint/2010/main" val="402701842"/>
      </p:ext>
    </p:extLst>
  </p:cSld>
  <p:clrMapOvr>
    <a:overrideClrMapping bg1="lt1" tx1="dk1" bg2="lt2" tx2="dk2" accent1="accent1" accent2="accent2" accent3="accent3" accent4="accent4" accent5="accent5" accent6="accent6" hlink="hlink" folHlink="folHlink"/>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hank you Black">
    <p:spTree>
      <p:nvGrpSpPr>
        <p:cNvPr id="1" name=""/>
        <p:cNvGrpSpPr/>
        <p:nvPr/>
      </p:nvGrpSpPr>
      <p:grpSpPr>
        <a:xfrm>
          <a:off x="0" y="0"/>
          <a:ext cx="0" cy="0"/>
          <a:chOff x="0" y="0"/>
          <a:chExt cx="0" cy="0"/>
        </a:xfrm>
      </p:grpSpPr>
      <p:sp>
        <p:nvSpPr>
          <p:cNvPr id="5" name="Headline">
            <a:extLst>
              <a:ext uri="{FF2B5EF4-FFF2-40B4-BE49-F238E27FC236}">
                <a16:creationId xmlns:a16="http://schemas.microsoft.com/office/drawing/2014/main" id="{21FDD35E-6C60-9100-EECC-570F86C89E50}"/>
              </a:ext>
            </a:extLst>
          </p:cNvPr>
          <p:cNvSpPr>
            <a:spLocks noGrp="1"/>
          </p:cNvSpPr>
          <p:nvPr>
            <p:ph type="title" hasCustomPrompt="1"/>
          </p:nvPr>
        </p:nvSpPr>
        <p:spPr>
          <a:xfrm>
            <a:off x="540000" y="1620000"/>
            <a:ext cx="9210425" cy="1846659"/>
          </a:xfrm>
        </p:spPr>
        <p:txBody>
          <a:bodyPr>
            <a:spAutoFit/>
          </a:bodyPr>
          <a:lstStyle>
            <a:lvl1pPr>
              <a:defRPr sz="6000">
                <a:solidFill>
                  <a:schemeClr val="tx2"/>
                </a:solidFill>
              </a:defRPr>
            </a:lvl1pPr>
          </a:lstStyle>
          <a:p>
            <a:r>
              <a:rPr lang="en-US"/>
              <a:t>SH-Bree-Headline </a:t>
            </a:r>
            <a:br>
              <a:rPr lang="en-US"/>
            </a:br>
            <a:r>
              <a:rPr lang="en-US"/>
              <a:t>up to 60 pt</a:t>
            </a:r>
          </a:p>
        </p:txBody>
      </p:sp>
      <p:pic>
        <p:nvPicPr>
          <p:cNvPr id="7" name="Siemens Healthineers Logo">
            <a:extLst>
              <a:ext uri="{FF2B5EF4-FFF2-40B4-BE49-F238E27FC236}">
                <a16:creationId xmlns:a16="http://schemas.microsoft.com/office/drawing/2014/main" id="{FDC6BB8B-E181-BD2B-E68A-715D04B05CBE}"/>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userDrawn="1"/>
        </p:nvPicPr>
        <p:blipFill>
          <a:blip>
            <a:extLst>
              <a:ext uri="{96DAC541-7B7A-43D3-8B79-37D633B846F1}">
                <asvg:svgBlip xmlns:asvg="http://schemas.microsoft.com/office/drawing/2016/SVG/main" r:embed="rId2"/>
              </a:ext>
            </a:extLst>
          </a:blip>
          <a:srcRect/>
          <a:stretch/>
        </p:blipFill>
        <p:spPr bwMode="black">
          <a:xfrm>
            <a:off x="10440000" y="281267"/>
            <a:ext cx="1440000" cy="338400"/>
          </a:xfrm>
          <a:prstGeom prst="rect">
            <a:avLst/>
          </a:prstGeom>
        </p:spPr>
      </p:pic>
      <p:sp>
        <p:nvSpPr>
          <p:cNvPr id="3" name="Impress"/>
          <p:cNvSpPr>
            <a:spLocks noGrp="1"/>
          </p:cNvSpPr>
          <p:nvPr>
            <p:ph type="subTitle" idx="1" hasCustomPrompt="1"/>
          </p:nvPr>
        </p:nvSpPr>
        <p:spPr>
          <a:xfrm>
            <a:off x="540000" y="5548094"/>
            <a:ext cx="7337425" cy="646331"/>
          </a:xfrm>
        </p:spPr>
        <p:txBody>
          <a:bodyPr lIns="0" tIns="0" rIns="0" bIns="0" anchor="b" anchorCtr="0">
            <a:sp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400" b="1" baseline="0">
                <a:solidFill>
                  <a:schemeClr val="tx1"/>
                </a:solidFill>
                <a:latin typeface="+mn-lt"/>
              </a:defRPr>
            </a:lvl1pPr>
            <a:lvl2pPr marL="0" indent="0" algn="l">
              <a:buNone/>
              <a:defRPr sz="1400">
                <a:solidFill>
                  <a:schemeClr val="tx1"/>
                </a:solidFill>
              </a:defRPr>
            </a:lvl2pPr>
            <a:lvl3pPr marL="0" indent="0" algn="l">
              <a:buNone/>
              <a:defRPr sz="1400">
                <a:solidFill>
                  <a:schemeClr val="tx2"/>
                </a:solidFill>
              </a:defRPr>
            </a:lvl3pPr>
            <a:lvl4pPr marL="0" indent="0" algn="l">
              <a:buNone/>
              <a:defRPr sz="1200" b="1">
                <a:solidFill>
                  <a:schemeClr val="tx1"/>
                </a:solidFill>
              </a:defRPr>
            </a:lvl4pPr>
            <a:lvl5pPr marL="0" indent="0" algn="l">
              <a:buNone/>
              <a:defRPr sz="1200" b="0">
                <a:solidFill>
                  <a:schemeClr val="tx1"/>
                </a:solidFill>
              </a:defRPr>
            </a:lvl5pPr>
            <a:lvl6pPr marL="0" indent="0" algn="l">
              <a:buNone/>
              <a:defRPr sz="1200">
                <a:solidFill>
                  <a:schemeClr val="tx2"/>
                </a:solidFill>
              </a:defRPr>
            </a:lvl6pPr>
            <a:lvl7pPr marL="0" indent="0" algn="l">
              <a:buNone/>
              <a:defRPr sz="1100" b="1">
                <a:solidFill>
                  <a:schemeClr val="tx1"/>
                </a:solidFill>
              </a:defRPr>
            </a:lvl7pPr>
            <a:lvl8pPr marL="0" indent="0" algn="l">
              <a:buNone/>
              <a:defRPr sz="1100" b="0">
                <a:solidFill>
                  <a:schemeClr val="tx1"/>
                </a:solidFill>
              </a:defRPr>
            </a:lvl8pPr>
            <a:lvl9pPr marL="0" indent="0" algn="l">
              <a:spcBef>
                <a:spcPts val="0"/>
              </a:spcBef>
              <a:buNone/>
              <a:defRPr sz="1100">
                <a:solidFill>
                  <a:schemeClr val="tx2"/>
                </a:solidFill>
              </a:defRPr>
            </a:lvl9pPr>
          </a:lstStyle>
          <a:p>
            <a:r>
              <a:rPr lang="en-US" noProof="0"/>
              <a:t>Siemens Healthineers AG Calibri Bold 14 pt</a:t>
            </a:r>
          </a:p>
          <a:p>
            <a:pPr lvl="1"/>
            <a:r>
              <a:rPr lang="en-US" noProof="0"/>
              <a:t>Street Calibri 14 pt</a:t>
            </a:r>
          </a:p>
          <a:p>
            <a:pPr lvl="1"/>
            <a:r>
              <a:rPr lang="en-US" noProof="0"/>
              <a:t>City, Country Calibri 14 pt</a:t>
            </a:r>
          </a:p>
        </p:txBody>
      </p:sp>
      <p:sp>
        <p:nvSpPr>
          <p:cNvPr id="2" name="Date Placeholder 1">
            <a:extLst>
              <a:ext uri="{FF2B5EF4-FFF2-40B4-BE49-F238E27FC236}">
                <a16:creationId xmlns:a16="http://schemas.microsoft.com/office/drawing/2014/main" id="{A6583F8D-E211-FD45-70B5-4F8819372CE2}"/>
              </a:ext>
              <a:ext uri="{C183D7F6-B498-43B3-948B-1728B52AA6E4}">
                <adec:decorative xmlns:adec="http://schemas.microsoft.com/office/drawing/2017/decorative" val="1"/>
              </a:ext>
            </a:extLst>
          </p:cNvPr>
          <p:cNvSpPr>
            <a:spLocks noGrp="1"/>
          </p:cNvSpPr>
          <p:nvPr>
            <p:ph type="dt" sz="half" idx="10"/>
          </p:nvPr>
        </p:nvSpPr>
        <p:spPr/>
        <p:txBody>
          <a:bodyPr/>
          <a:lstStyle/>
          <a:p>
            <a:pPr algn="r"/>
            <a:r>
              <a:rPr lang="de-DE"/>
              <a:t>Restricted © Siemens Healthineers</a:t>
            </a:r>
            <a:endParaRPr lang="en-US"/>
          </a:p>
        </p:txBody>
      </p:sp>
      <p:sp>
        <p:nvSpPr>
          <p:cNvPr id="4" name="Footer Placeholder 3">
            <a:extLst>
              <a:ext uri="{FF2B5EF4-FFF2-40B4-BE49-F238E27FC236}">
                <a16:creationId xmlns:a16="http://schemas.microsoft.com/office/drawing/2014/main" id="{1F60E363-7D1A-57C1-609F-1D52BBE98452}"/>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t>Author | Department</a:t>
            </a:r>
          </a:p>
        </p:txBody>
      </p:sp>
      <p:sp>
        <p:nvSpPr>
          <p:cNvPr id="6" name="Slide Number Placeholder 5">
            <a:extLst>
              <a:ext uri="{FF2B5EF4-FFF2-40B4-BE49-F238E27FC236}">
                <a16:creationId xmlns:a16="http://schemas.microsoft.com/office/drawing/2014/main" id="{F4E89790-E2AB-1369-149D-C490A09BC4D9}"/>
              </a:ext>
              <a:ext uri="{C183D7F6-B498-43B3-948B-1728B52AA6E4}">
                <adec:decorative xmlns:adec="http://schemas.microsoft.com/office/drawing/2017/decorative" val="1"/>
              </a:ext>
            </a:extLst>
          </p:cNvPr>
          <p:cNvSpPr>
            <a:spLocks noGrp="1"/>
          </p:cNvSpPr>
          <p:nvPr>
            <p:ph type="sldNum" sz="quarter" idx="12"/>
          </p:nvPr>
        </p:nvSpPr>
        <p:spPr/>
        <p:txBody>
          <a:bodyPr/>
          <a:lstStyle/>
          <a:p>
            <a:fld id="{42B424FB-C8CA-40D0-9E9F-83B6197CB6E7}" type="slidenum">
              <a:rPr lang="en-US" smtClean="0"/>
              <a:pPr/>
              <a:t>‹#›</a:t>
            </a:fld>
            <a:endParaRPr lang="en-US" b="1"/>
          </a:p>
        </p:txBody>
      </p:sp>
    </p:spTree>
    <p:extLst>
      <p:ext uri="{BB962C8B-B14F-4D97-AF65-F5344CB8AC3E}">
        <p14:creationId xmlns:p14="http://schemas.microsoft.com/office/powerpoint/2010/main" val="1329151912"/>
      </p:ext>
    </p:extLst>
  </p:cSld>
  <p:clrMapOvr>
    <a:overrideClrMapping bg1="dk1" tx1="lt1" bg2="dk2" tx2="lt2" accent1="accent1" accent2="accent2" accent3="accent3" accent4="accent4" accent5="accent5" accent6="accent6" hlink="hlink" folHlink="folHlink"/>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hank you White">
    <p:bg>
      <p:bgRef idx="1001">
        <a:schemeClr val="bg1"/>
      </p:bgRef>
    </p:bg>
    <p:spTree>
      <p:nvGrpSpPr>
        <p:cNvPr id="1" name=""/>
        <p:cNvGrpSpPr/>
        <p:nvPr/>
      </p:nvGrpSpPr>
      <p:grpSpPr>
        <a:xfrm>
          <a:off x="0" y="0"/>
          <a:ext cx="0" cy="0"/>
          <a:chOff x="0" y="0"/>
          <a:chExt cx="0" cy="0"/>
        </a:xfrm>
      </p:grpSpPr>
      <p:sp>
        <p:nvSpPr>
          <p:cNvPr id="5" name="Headline">
            <a:extLst>
              <a:ext uri="{FF2B5EF4-FFF2-40B4-BE49-F238E27FC236}">
                <a16:creationId xmlns:a16="http://schemas.microsoft.com/office/drawing/2014/main" id="{21FDD35E-6C60-9100-EECC-570F86C89E50}"/>
              </a:ext>
            </a:extLst>
          </p:cNvPr>
          <p:cNvSpPr>
            <a:spLocks noGrp="1"/>
          </p:cNvSpPr>
          <p:nvPr>
            <p:ph type="title" hasCustomPrompt="1"/>
          </p:nvPr>
        </p:nvSpPr>
        <p:spPr>
          <a:xfrm>
            <a:off x="540000" y="1620000"/>
            <a:ext cx="9210425" cy="1846659"/>
          </a:xfrm>
        </p:spPr>
        <p:txBody>
          <a:bodyPr>
            <a:spAutoFit/>
          </a:bodyPr>
          <a:lstStyle>
            <a:lvl1pPr>
              <a:defRPr sz="6000">
                <a:solidFill>
                  <a:schemeClr val="bg2"/>
                </a:solidFill>
              </a:defRPr>
            </a:lvl1pPr>
          </a:lstStyle>
          <a:p>
            <a:r>
              <a:rPr lang="en-US"/>
              <a:t>SH-Bree-Headline </a:t>
            </a:r>
            <a:br>
              <a:rPr lang="en-US"/>
            </a:br>
            <a:r>
              <a:rPr lang="en-US"/>
              <a:t>up to 60 pt</a:t>
            </a:r>
          </a:p>
        </p:txBody>
      </p:sp>
      <p:pic>
        <p:nvPicPr>
          <p:cNvPr id="7" name="Siemens Healthineers Logo">
            <a:extLst>
              <a:ext uri="{FF2B5EF4-FFF2-40B4-BE49-F238E27FC236}">
                <a16:creationId xmlns:a16="http://schemas.microsoft.com/office/drawing/2014/main" id="{CD53EDF9-5ACA-0881-645A-F3895AD96397}"/>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userDrawn="1"/>
        </p:nvPicPr>
        <p:blipFill>
          <a:blip>
            <a:extLst>
              <a:ext uri="{96DAC541-7B7A-43D3-8B79-37D633B846F1}">
                <asvg:svgBlip xmlns:asvg="http://schemas.microsoft.com/office/drawing/2016/SVG/main" r:embed="rId2"/>
              </a:ext>
            </a:extLst>
          </a:blip>
          <a:srcRect/>
          <a:stretch/>
        </p:blipFill>
        <p:spPr bwMode="black">
          <a:xfrm>
            <a:off x="10440000" y="281267"/>
            <a:ext cx="1440000" cy="338400"/>
          </a:xfrm>
          <a:prstGeom prst="rect">
            <a:avLst/>
          </a:prstGeom>
        </p:spPr>
      </p:pic>
      <p:sp>
        <p:nvSpPr>
          <p:cNvPr id="3" name="Impress"/>
          <p:cNvSpPr>
            <a:spLocks noGrp="1"/>
          </p:cNvSpPr>
          <p:nvPr>
            <p:ph type="subTitle" idx="1" hasCustomPrompt="1"/>
          </p:nvPr>
        </p:nvSpPr>
        <p:spPr>
          <a:xfrm>
            <a:off x="540000" y="5548094"/>
            <a:ext cx="7337425" cy="646331"/>
          </a:xfrm>
        </p:spPr>
        <p:txBody>
          <a:bodyPr lIns="0" tIns="0" rIns="0" bIns="0" anchor="b" anchorCtr="0">
            <a:sp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400" b="1" baseline="0">
                <a:solidFill>
                  <a:schemeClr val="tx1"/>
                </a:solidFill>
                <a:latin typeface="+mn-lt"/>
              </a:defRPr>
            </a:lvl1pPr>
            <a:lvl2pPr marL="0" indent="0" algn="l">
              <a:buNone/>
              <a:defRPr sz="1400">
                <a:solidFill>
                  <a:schemeClr val="tx1"/>
                </a:solidFill>
              </a:defRPr>
            </a:lvl2pPr>
            <a:lvl3pPr marL="0" indent="0" algn="l">
              <a:buNone/>
              <a:defRPr sz="1400">
                <a:solidFill>
                  <a:schemeClr val="tx2"/>
                </a:solidFill>
              </a:defRPr>
            </a:lvl3pPr>
            <a:lvl4pPr marL="0" indent="0" algn="l">
              <a:buNone/>
              <a:defRPr sz="1200" b="1">
                <a:solidFill>
                  <a:schemeClr val="tx1"/>
                </a:solidFill>
              </a:defRPr>
            </a:lvl4pPr>
            <a:lvl5pPr marL="0" indent="0" algn="l">
              <a:buNone/>
              <a:defRPr sz="1200" b="0">
                <a:solidFill>
                  <a:schemeClr val="tx1"/>
                </a:solidFill>
              </a:defRPr>
            </a:lvl5pPr>
            <a:lvl6pPr marL="0" indent="0" algn="l">
              <a:buNone/>
              <a:defRPr sz="1200">
                <a:solidFill>
                  <a:schemeClr val="tx2"/>
                </a:solidFill>
              </a:defRPr>
            </a:lvl6pPr>
            <a:lvl7pPr marL="0" indent="0" algn="l">
              <a:buNone/>
              <a:defRPr sz="1100" b="1">
                <a:solidFill>
                  <a:schemeClr val="tx1"/>
                </a:solidFill>
              </a:defRPr>
            </a:lvl7pPr>
            <a:lvl8pPr marL="0" indent="0" algn="l">
              <a:buNone/>
              <a:defRPr sz="1100" b="0">
                <a:solidFill>
                  <a:schemeClr val="tx1"/>
                </a:solidFill>
              </a:defRPr>
            </a:lvl8pPr>
            <a:lvl9pPr marL="0" indent="0" algn="l">
              <a:spcBef>
                <a:spcPts val="0"/>
              </a:spcBef>
              <a:buNone/>
              <a:defRPr sz="1100">
                <a:solidFill>
                  <a:schemeClr val="tx2"/>
                </a:solidFill>
              </a:defRPr>
            </a:lvl9pPr>
          </a:lstStyle>
          <a:p>
            <a:r>
              <a:rPr lang="en-US" noProof="0"/>
              <a:t>Siemens Healthineers AG Calibri Bold 14 pt</a:t>
            </a:r>
          </a:p>
          <a:p>
            <a:pPr lvl="1"/>
            <a:r>
              <a:rPr lang="en-US" noProof="0"/>
              <a:t>Street Calibri 14 pt</a:t>
            </a:r>
          </a:p>
          <a:p>
            <a:pPr lvl="1"/>
            <a:r>
              <a:rPr lang="en-US" noProof="0"/>
              <a:t>City, Country Calibri 14 pt</a:t>
            </a:r>
          </a:p>
        </p:txBody>
      </p:sp>
      <p:sp>
        <p:nvSpPr>
          <p:cNvPr id="2" name="Date Placeholder 1">
            <a:extLst>
              <a:ext uri="{FF2B5EF4-FFF2-40B4-BE49-F238E27FC236}">
                <a16:creationId xmlns:a16="http://schemas.microsoft.com/office/drawing/2014/main" id="{E7AB293E-44E3-C52F-DF72-73952BAAD5E9}"/>
              </a:ext>
              <a:ext uri="{C183D7F6-B498-43B3-948B-1728B52AA6E4}">
                <adec:decorative xmlns:adec="http://schemas.microsoft.com/office/drawing/2017/decorative" val="1"/>
              </a:ext>
            </a:extLst>
          </p:cNvPr>
          <p:cNvSpPr>
            <a:spLocks noGrp="1"/>
          </p:cNvSpPr>
          <p:nvPr>
            <p:ph type="dt" sz="half" idx="10"/>
          </p:nvPr>
        </p:nvSpPr>
        <p:spPr/>
        <p:txBody>
          <a:bodyPr/>
          <a:lstStyle/>
          <a:p>
            <a:pPr algn="r"/>
            <a:r>
              <a:rPr lang="de-DE"/>
              <a:t>Restricted © Siemens Healthineers</a:t>
            </a:r>
            <a:endParaRPr lang="en-US"/>
          </a:p>
        </p:txBody>
      </p:sp>
      <p:sp>
        <p:nvSpPr>
          <p:cNvPr id="4" name="Footer Placeholder 3">
            <a:extLst>
              <a:ext uri="{FF2B5EF4-FFF2-40B4-BE49-F238E27FC236}">
                <a16:creationId xmlns:a16="http://schemas.microsoft.com/office/drawing/2014/main" id="{8124EDFA-FBF7-3EC6-8247-AB1BEC9F8CDA}"/>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t>Author | Department</a:t>
            </a:r>
          </a:p>
        </p:txBody>
      </p:sp>
      <p:sp>
        <p:nvSpPr>
          <p:cNvPr id="6" name="Slide Number Placeholder 5">
            <a:extLst>
              <a:ext uri="{FF2B5EF4-FFF2-40B4-BE49-F238E27FC236}">
                <a16:creationId xmlns:a16="http://schemas.microsoft.com/office/drawing/2014/main" id="{80A3C5D5-E138-AB64-CB2D-879B9112B74C}"/>
              </a:ext>
              <a:ext uri="{C183D7F6-B498-43B3-948B-1728B52AA6E4}">
                <adec:decorative xmlns:adec="http://schemas.microsoft.com/office/drawing/2017/decorative" val="1"/>
              </a:ext>
            </a:extLst>
          </p:cNvPr>
          <p:cNvSpPr>
            <a:spLocks noGrp="1"/>
          </p:cNvSpPr>
          <p:nvPr>
            <p:ph type="sldNum" sz="quarter" idx="12"/>
          </p:nvPr>
        </p:nvSpPr>
        <p:spPr/>
        <p:txBody>
          <a:bodyPr/>
          <a:lstStyle/>
          <a:p>
            <a:fld id="{42B424FB-C8CA-40D0-9E9F-83B6197CB6E7}" type="slidenum">
              <a:rPr lang="en-US" smtClean="0"/>
              <a:pPr/>
              <a:t>‹#›</a:t>
            </a:fld>
            <a:endParaRPr lang="en-US" b="1"/>
          </a:p>
        </p:txBody>
      </p:sp>
    </p:spTree>
    <p:extLst>
      <p:ext uri="{BB962C8B-B14F-4D97-AF65-F5344CB8AC3E}">
        <p14:creationId xmlns:p14="http://schemas.microsoft.com/office/powerpoint/2010/main" val="1323468097"/>
      </p:ext>
    </p:extLst>
  </p:cSld>
  <p:clrMapOvr>
    <a:overrideClrMapping bg1="lt1" tx1="dk1" bg2="lt2" tx2="dk2" accent1="accent1" accent2="accent2" accent3="accent3" accent4="accent4" accent5="accent5" accent6="accent6" hlink="hlink" folHlink="folHlink"/>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Intro Title Picture">
    <p:bg>
      <p:bgPr>
        <a:blipFill dpi="0" rotWithShape="1">
          <a:blip>
            <a:lum/>
            <a:extLst>
              <a:ext uri="{96DAC541-7B7A-43D3-8B79-37D633B846F1}">
                <asvg:svgBlip xmlns:asvg="http://schemas.microsoft.com/office/drawing/2016/SVG/main" r:embed="rId2"/>
              </a:ext>
            </a:extLst>
          </a:blip>
          <a:srcRect/>
          <a:stretch>
            <a:fillRect/>
          </a:stretch>
        </a:blipFill>
        <a:effectLst/>
      </p:bgPr>
    </p:bg>
    <p:spTree>
      <p:nvGrpSpPr>
        <p:cNvPr id="1" name=""/>
        <p:cNvGrpSpPr/>
        <p:nvPr/>
      </p:nvGrpSpPr>
      <p:grpSpPr>
        <a:xfrm>
          <a:off x="0" y="0"/>
          <a:ext cx="0" cy="0"/>
          <a:chOff x="0" y="0"/>
          <a:chExt cx="0" cy="0"/>
        </a:xfrm>
      </p:grpSpPr>
      <p:sp>
        <p:nvSpPr>
          <p:cNvPr id="3" name="Headline"/>
          <p:cNvSpPr>
            <a:spLocks noGrp="1"/>
          </p:cNvSpPr>
          <p:nvPr>
            <p:ph type="subTitle" idx="1" hasCustomPrompt="1"/>
          </p:nvPr>
        </p:nvSpPr>
        <p:spPr bwMode="black">
          <a:xfrm>
            <a:off x="540001" y="2160000"/>
            <a:ext cx="5462766" cy="2160000"/>
          </a:xfrm>
        </p:spPr>
        <p:txBody>
          <a:bodyPr lIns="0" tIns="0" rIns="0" bIns="0" anchor="b">
            <a:noAutofit/>
          </a:bodyPr>
          <a:lstStyle>
            <a:lvl1pPr marL="0" marR="0" indent="0" algn="l" defTabSz="914400" rtl="0" eaLnBrk="1" fontAlgn="auto" latinLnBrk="0" hangingPunct="1">
              <a:lnSpc>
                <a:spcPct val="92000"/>
              </a:lnSpc>
              <a:spcBef>
                <a:spcPts val="0"/>
              </a:spcBef>
              <a:spcAft>
                <a:spcPts val="0"/>
              </a:spcAft>
              <a:buClrTx/>
              <a:buSzTx/>
              <a:buFont typeface="Arial" panose="020B0604020202020204" pitchFamily="34" charset="0"/>
              <a:buNone/>
              <a:tabLst/>
              <a:defRPr sz="5200" b="0" baseline="0">
                <a:solidFill>
                  <a:schemeClr val="tx2"/>
                </a:solidFill>
                <a:latin typeface="Calibri" panose="020F050202020403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a:t>Collection point for converting</a:t>
            </a:r>
          </a:p>
        </p:txBody>
      </p:sp>
      <p:sp>
        <p:nvSpPr>
          <p:cNvPr id="2" name="Subhead"/>
          <p:cNvSpPr>
            <a:spLocks noGrp="1"/>
          </p:cNvSpPr>
          <p:nvPr>
            <p:ph type="ctrTitle" hasCustomPrompt="1"/>
          </p:nvPr>
        </p:nvSpPr>
        <p:spPr>
          <a:xfrm>
            <a:off x="540000" y="4320000"/>
            <a:ext cx="3574800" cy="611191"/>
          </a:xfrm>
        </p:spPr>
        <p:txBody>
          <a:bodyPr lIns="0" tIns="270000" rIns="0" bIns="0" anchor="t" anchorCtr="0">
            <a:spAutoFit/>
          </a:bodyPr>
          <a:lstStyle>
            <a:lvl1pPr algn="l">
              <a:defRPr sz="2200" b="0">
                <a:solidFill>
                  <a:schemeClr val="tx1"/>
                </a:solidFill>
                <a:latin typeface="+mn-lt"/>
              </a:defRPr>
            </a:lvl1pPr>
          </a:lstStyle>
          <a:p>
            <a:r>
              <a:rPr lang="en-US" noProof="0"/>
              <a:t>Please use the new layouts!</a:t>
            </a:r>
          </a:p>
        </p:txBody>
      </p:sp>
      <p:sp>
        <p:nvSpPr>
          <p:cNvPr id="22" name="Presenter"/>
          <p:cNvSpPr>
            <a:spLocks noGrp="1"/>
          </p:cNvSpPr>
          <p:nvPr>
            <p:ph type="body" sz="quarter" idx="10" hasCustomPrompt="1"/>
          </p:nvPr>
        </p:nvSpPr>
        <p:spPr>
          <a:xfrm>
            <a:off x="540000" y="4932000"/>
            <a:ext cx="3574800" cy="612645"/>
          </a:xfrm>
        </p:spPr>
        <p:txBody>
          <a:bodyPr lIns="0" tIns="180000" rIns="0" bIns="0" anchor="t" anchorCtr="0">
            <a:spAutoFit/>
          </a:bodyPr>
          <a:lstStyle>
            <a:lvl1pPr marL="0" indent="0">
              <a:lnSpc>
                <a:spcPct val="100000"/>
              </a:lnSpc>
              <a:spcBef>
                <a:spcPts val="0"/>
              </a:spcBef>
              <a:buNone/>
              <a:defRPr sz="1400" b="0">
                <a:solidFill>
                  <a:schemeClr val="tx1"/>
                </a:solidFill>
              </a:defRPr>
            </a:lvl1pPr>
            <a:lvl3pPr>
              <a:buClr>
                <a:schemeClr val="tx2"/>
              </a:buClr>
              <a:defRPr/>
            </a:lvl3pPr>
            <a:lvl4pPr>
              <a:buClr>
                <a:schemeClr val="tx2"/>
              </a:buClr>
              <a:defRPr/>
            </a:lvl4pPr>
            <a:lvl5pPr>
              <a:buClr>
                <a:schemeClr val="tx2"/>
              </a:buClr>
              <a:defRPr/>
            </a:lvl5pPr>
            <a:lvl6pPr>
              <a:buClr>
                <a:schemeClr val="tx2"/>
              </a:buClr>
              <a:defRPr/>
            </a:lvl6pPr>
            <a:lvl7pPr>
              <a:buClr>
                <a:schemeClr val="tx2"/>
              </a:buClr>
              <a:defRPr/>
            </a:lvl7pPr>
            <a:lvl8pPr>
              <a:buClr>
                <a:schemeClr val="tx2"/>
              </a:buClr>
              <a:defRPr/>
            </a:lvl8pPr>
          </a:lstStyle>
          <a:p>
            <a:pPr lvl="0"/>
            <a:r>
              <a:rPr lang="en-US" noProof="0"/>
              <a:t>Presenter Calibri 14 pt</a:t>
            </a:r>
            <a:br>
              <a:rPr lang="en-US" noProof="0"/>
            </a:br>
            <a:r>
              <a:rPr lang="en-US" noProof="0"/>
              <a:t>English, Month </a:t>
            </a:r>
            <a:fld id="{969BC476-9F03-4B41-B5B0-39AE6E0D2106}" type="datetimeyyyy">
              <a:rPr lang="en-US" noProof="0" smtClean="0"/>
              <a:t>2026</a:t>
            </a:fld>
            <a:endParaRPr lang="en-US" noProof="0"/>
          </a:p>
        </p:txBody>
      </p:sp>
      <p:pic>
        <p:nvPicPr>
          <p:cNvPr id="7" name="Siemens Healthineers Logo">
            <a:extLst>
              <a:ext uri="{FF2B5EF4-FFF2-40B4-BE49-F238E27FC236}">
                <a16:creationId xmlns:a16="http://schemas.microsoft.com/office/drawing/2014/main" id="{89ABDD3C-1237-F5E4-C2B4-661BE605E8D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a:extLst>
              <a:ext uri="{96DAC541-7B7A-43D3-8B79-37D633B846F1}">
                <asvg:svgBlip xmlns:asvg="http://schemas.microsoft.com/office/drawing/2016/SVG/main" r:embed="rId3"/>
              </a:ext>
            </a:extLst>
          </a:blip>
          <a:srcRect/>
          <a:stretch/>
        </p:blipFill>
        <p:spPr bwMode="black">
          <a:xfrm>
            <a:off x="540000" y="485999"/>
            <a:ext cx="2437200" cy="572742"/>
          </a:xfrm>
          <a:prstGeom prst="rect">
            <a:avLst/>
          </a:prstGeom>
        </p:spPr>
      </p:pic>
      <p:sp>
        <p:nvSpPr>
          <p:cNvPr id="5" name="Information">
            <a:extLst>
              <a:ext uri="{FF2B5EF4-FFF2-40B4-BE49-F238E27FC236}">
                <a16:creationId xmlns:a16="http://schemas.microsoft.com/office/drawing/2014/main" id="{D6795777-3D42-8DC2-6E0D-0ECC8CBB7F48}"/>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2160000" y="0"/>
            <a:ext cx="1800000" cy="1880890"/>
          </a:xfrm>
          <a:prstGeom prst="roundRect">
            <a:avLst>
              <a:gd name="adj" fmla="val 0"/>
            </a:avLst>
          </a:prstGeom>
          <a:solidFill>
            <a:srgbClr val="3ABFED"/>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t" anchorCtr="0">
            <a:spAutoFit/>
          </a:bodyPr>
          <a:lstStyle/>
          <a:p>
            <a:pPr lvl="1">
              <a:spcAft>
                <a:spcPts val="300"/>
              </a:spcAft>
            </a:pPr>
            <a:r>
              <a:rPr lang="en-US" sz="1000">
                <a:solidFill>
                  <a:schemeClr val="tx1"/>
                </a:solidFill>
                <a:latin typeface="+mn-lt"/>
              </a:rPr>
              <a:t>This layout is a collection </a:t>
            </a:r>
            <a:br>
              <a:rPr lang="en-US" sz="1000">
                <a:solidFill>
                  <a:schemeClr val="tx1"/>
                </a:solidFill>
                <a:latin typeface="+mn-lt"/>
              </a:rPr>
            </a:br>
            <a:r>
              <a:rPr lang="en-US" sz="1000">
                <a:solidFill>
                  <a:schemeClr val="tx1"/>
                </a:solidFill>
                <a:latin typeface="+mn-lt"/>
              </a:rPr>
              <a:t>point </a:t>
            </a:r>
            <a:r>
              <a:rPr lang="en-US" sz="1000" b="1">
                <a:solidFill>
                  <a:schemeClr val="tx1"/>
                </a:solidFill>
                <a:latin typeface="+mn-lt"/>
              </a:rPr>
              <a:t>for converting old presentations.</a:t>
            </a:r>
          </a:p>
          <a:p>
            <a:pPr lvl="1">
              <a:spcAft>
                <a:spcPts val="300"/>
              </a:spcAft>
            </a:pPr>
            <a:r>
              <a:rPr lang="en-US" sz="1000">
                <a:solidFill>
                  <a:schemeClr val="tx1"/>
                </a:solidFill>
                <a:latin typeface="+mn-lt"/>
              </a:rPr>
              <a:t>After inserting the old slide, please select one of the new layouts:</a:t>
            </a:r>
          </a:p>
          <a:p>
            <a:pPr marL="144000" lvl="1" indent="-144000">
              <a:spcAft>
                <a:spcPts val="0"/>
              </a:spcAft>
              <a:buFont typeface="Arial" panose="020B0604020202020204" pitchFamily="34" charset="0"/>
              <a:buChar char="•"/>
            </a:pPr>
            <a:r>
              <a:rPr lang="en-US" sz="1000" b="0">
                <a:solidFill>
                  <a:schemeClr val="tx1"/>
                </a:solidFill>
                <a:latin typeface="+mn-lt"/>
              </a:rPr>
              <a:t>Intro Title Picture </a:t>
            </a:r>
            <a:r>
              <a:rPr lang="en-US" sz="1000" b="1">
                <a:solidFill>
                  <a:schemeClr val="bg1"/>
                </a:solidFill>
                <a:latin typeface="+mn-lt"/>
              </a:rPr>
              <a:t>Black</a:t>
            </a:r>
          </a:p>
          <a:p>
            <a:pPr marL="144000" lvl="1" indent="-144000">
              <a:spcAft>
                <a:spcPts val="0"/>
              </a:spcAft>
              <a:buFont typeface="Arial" panose="020B0604020202020204" pitchFamily="34" charset="0"/>
              <a:buChar char="•"/>
            </a:pPr>
            <a:r>
              <a:rPr lang="en-US" sz="1000">
                <a:solidFill>
                  <a:schemeClr val="tx1"/>
                </a:solidFill>
                <a:latin typeface="+mn-lt"/>
              </a:rPr>
              <a:t>Intro Title Picture </a:t>
            </a:r>
            <a:r>
              <a:rPr lang="en-US" sz="1000" b="1">
                <a:solidFill>
                  <a:schemeClr val="tx1"/>
                </a:solidFill>
                <a:latin typeface="+mn-lt"/>
              </a:rPr>
              <a:t>White</a:t>
            </a:r>
          </a:p>
          <a:p>
            <a:pPr marL="0" marR="0" lvl="1" indent="0" algn="l" defTabSz="914400" rtl="0" eaLnBrk="1" fontAlgn="auto" latinLnBrk="0" hangingPunct="1">
              <a:lnSpc>
                <a:spcPct val="100000"/>
              </a:lnSpc>
              <a:spcBef>
                <a:spcPts val="300"/>
              </a:spcBef>
              <a:spcAft>
                <a:spcPts val="0"/>
              </a:spcAft>
              <a:buClrTx/>
              <a:buSzTx/>
              <a:buFont typeface="Arial" panose="020B0604020202020204" pitchFamily="34" charset="0"/>
              <a:buNone/>
              <a:tabLst/>
              <a:defRPr/>
            </a:pPr>
            <a:r>
              <a:rPr lang="en-US" sz="1000">
                <a:solidFill>
                  <a:schemeClr val="tx1"/>
                </a:solidFill>
                <a:latin typeface="+mn-lt"/>
              </a:rPr>
              <a:t>Remember to delete or rearrange any manually inserted objects if necessary.</a:t>
            </a:r>
          </a:p>
        </p:txBody>
      </p:sp>
      <p:sp>
        <p:nvSpPr>
          <p:cNvPr id="4" name="Accessibility">
            <a:extLst>
              <a:ext uri="{FF2B5EF4-FFF2-40B4-BE49-F238E27FC236}">
                <a16:creationId xmlns:a16="http://schemas.microsoft.com/office/drawing/2014/main" id="{1200DAB4-4C06-9FEB-0EA0-51B9317FDC04}"/>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2160000" y="1990800"/>
            <a:ext cx="1800000" cy="688256"/>
          </a:xfrm>
          <a:prstGeom prst="roundRect">
            <a:avLst>
              <a:gd name="adj" fmla="val 0"/>
            </a:avLst>
          </a:prstGeom>
          <a:solidFill>
            <a:srgbClr val="3ABFED"/>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t" anchorCtr="0">
            <a:spAutoFit/>
          </a:bodyPr>
          <a:lstStyle/>
          <a:p>
            <a:pPr lvl="1">
              <a:spcAft>
                <a:spcPts val="300"/>
              </a:spcAft>
            </a:pPr>
            <a:r>
              <a:rPr lang="en-US" sz="1000">
                <a:solidFill>
                  <a:schemeClr val="tx1"/>
                </a:solidFill>
                <a:latin typeface="+mn-lt"/>
              </a:rPr>
              <a:t>For the benefit of </a:t>
            </a:r>
            <a:r>
              <a:rPr lang="en-US" sz="1000" b="1">
                <a:solidFill>
                  <a:schemeClr val="tx1"/>
                </a:solidFill>
                <a:latin typeface="+mn-lt"/>
              </a:rPr>
              <a:t>accessibility,</a:t>
            </a:r>
            <a:r>
              <a:rPr lang="en-US" sz="1000">
                <a:solidFill>
                  <a:schemeClr val="tx1"/>
                </a:solidFill>
                <a:latin typeface="+mn-lt"/>
              </a:rPr>
              <a:t> texts may shift during conversion. For further details, please read the appendix.</a:t>
            </a:r>
          </a:p>
        </p:txBody>
      </p:sp>
      <p:sp>
        <p:nvSpPr>
          <p:cNvPr id="6" name="Accessibility">
            <a:extLst>
              <a:ext uri="{FF2B5EF4-FFF2-40B4-BE49-F238E27FC236}">
                <a16:creationId xmlns:a16="http://schemas.microsoft.com/office/drawing/2014/main" id="{362063A2-7350-4986-9BED-328493CA08BC}"/>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2160000" y="2788966"/>
            <a:ext cx="1800000" cy="842145"/>
          </a:xfrm>
          <a:prstGeom prst="roundRect">
            <a:avLst>
              <a:gd name="adj" fmla="val 0"/>
            </a:avLst>
          </a:prstGeom>
          <a:solidFill>
            <a:srgbClr val="3ABFED"/>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t" anchorCtr="0">
            <a:spAutoFit/>
          </a:bodyPr>
          <a:lstStyle/>
          <a:p>
            <a:pPr lvl="1">
              <a:spcAft>
                <a:spcPts val="300"/>
              </a:spcAft>
            </a:pPr>
            <a:r>
              <a:rPr lang="en-US" sz="1000">
                <a:solidFill>
                  <a:schemeClr val="tx1"/>
                </a:solidFill>
                <a:latin typeface="+mn-lt"/>
              </a:rPr>
              <a:t>The footer is created in the current template for the </a:t>
            </a:r>
            <a:r>
              <a:rPr lang="en-US" sz="1000" b="1">
                <a:solidFill>
                  <a:schemeClr val="tx1"/>
                </a:solidFill>
                <a:latin typeface="+mn-lt"/>
              </a:rPr>
              <a:t>“Header &amp; Footer”</a:t>
            </a:r>
            <a:r>
              <a:rPr lang="en-US" sz="1000">
                <a:solidFill>
                  <a:schemeClr val="tx1"/>
                </a:solidFill>
                <a:latin typeface="+mn-lt"/>
              </a:rPr>
              <a:t> function. Please reactivate it manually for converted slides if necessary.</a:t>
            </a:r>
          </a:p>
        </p:txBody>
      </p:sp>
    </p:spTree>
    <p:extLst>
      <p:ext uri="{BB962C8B-B14F-4D97-AF65-F5344CB8AC3E}">
        <p14:creationId xmlns:p14="http://schemas.microsoft.com/office/powerpoint/2010/main" val="3841497808"/>
      </p:ext>
    </p:extLst>
  </p:cSld>
  <p:clrMapOvr>
    <a:overrideClrMapping bg1="dk1" tx1="lt1" bg2="dk2" tx2="lt2" accent1="accent1" accent2="accent2" accent3="accent3" accent4="accent4" accent5="accent5" accent6="accent6" hlink="hlink" folHlink="folHlink"/>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Intro Title Picture (vertical)">
    <p:bg bwMode="ltGray">
      <p:bgPr>
        <a:blipFill dpi="0" rotWithShape="1">
          <a:blip>
            <a:lum/>
            <a:extLst>
              <a:ext uri="{96DAC541-7B7A-43D3-8B79-37D633B846F1}">
                <asvg:svgBlip xmlns:asvg="http://schemas.microsoft.com/office/drawing/2016/SVG/main" r:embed="rId2"/>
              </a:ext>
            </a:extLst>
          </a:blip>
          <a:srcRect/>
          <a:stretch>
            <a:fillRect/>
          </a:stretch>
        </a:blipFill>
        <a:effectLst/>
      </p:bgPr>
    </p:bg>
    <p:spTree>
      <p:nvGrpSpPr>
        <p:cNvPr id="1" name=""/>
        <p:cNvGrpSpPr/>
        <p:nvPr/>
      </p:nvGrpSpPr>
      <p:grpSpPr>
        <a:xfrm>
          <a:off x="0" y="0"/>
          <a:ext cx="0" cy="0"/>
          <a:chOff x="0" y="0"/>
          <a:chExt cx="0" cy="0"/>
        </a:xfrm>
      </p:grpSpPr>
      <p:sp>
        <p:nvSpPr>
          <p:cNvPr id="5" name="Picture Placeholder 4" descr="Key visual">
            <a:extLst>
              <a:ext uri="{FF2B5EF4-FFF2-40B4-BE49-F238E27FC236}">
                <a16:creationId xmlns:a16="http://schemas.microsoft.com/office/drawing/2014/main" id="{0DBF22B7-3B2F-403C-85C0-7EE50268BA0C}"/>
              </a:ext>
            </a:extLst>
          </p:cNvPr>
          <p:cNvSpPr>
            <a:spLocks noGrp="1"/>
          </p:cNvSpPr>
          <p:nvPr>
            <p:ph type="pic" sz="quarter" idx="11" hasCustomPrompt="1"/>
          </p:nvPr>
        </p:nvSpPr>
        <p:spPr>
          <a:xfrm>
            <a:off x="7114826" y="-1"/>
            <a:ext cx="5053174" cy="6858000"/>
          </a:xfrm>
          <a:noFill/>
        </p:spPr>
        <p:txBody>
          <a:bodyPr lIns="144000" tIns="108000" rIns="144000" bIns="108000"/>
          <a:lstStyle>
            <a:lvl1pPr>
              <a:defRPr/>
            </a:lvl1pPr>
            <a:lvl2pPr>
              <a:defRPr/>
            </a:lvl2pPr>
          </a:lstStyle>
          <a:p>
            <a:r>
              <a:rPr lang="en-US"/>
              <a:t>Insert key visual or another title motive (please refer to the front level communication matrix). </a:t>
            </a:r>
            <a:r>
              <a:rPr lang="en-GB"/>
              <a:t>When using a key visual, please pay attention to the correct placement.</a:t>
            </a:r>
            <a:endParaRPr lang="en-US"/>
          </a:p>
        </p:txBody>
      </p:sp>
      <p:pic>
        <p:nvPicPr>
          <p:cNvPr id="6" name="Siemens Healthineers Logo">
            <a:extLst>
              <a:ext uri="{FF2B5EF4-FFF2-40B4-BE49-F238E27FC236}">
                <a16:creationId xmlns:a16="http://schemas.microsoft.com/office/drawing/2014/main" id="{82C12DEB-78AA-8F0D-5A86-CC6BE7B484E7}"/>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userDrawn="1"/>
        </p:nvPicPr>
        <p:blipFill>
          <a:blip>
            <a:extLst>
              <a:ext uri="{96DAC541-7B7A-43D3-8B79-37D633B846F1}">
                <asvg:svgBlip xmlns:asvg="http://schemas.microsoft.com/office/drawing/2016/SVG/main" r:embed="rId3"/>
              </a:ext>
            </a:extLst>
          </a:blip>
          <a:srcRect/>
          <a:stretch/>
        </p:blipFill>
        <p:spPr bwMode="black">
          <a:xfrm>
            <a:off x="540000" y="485999"/>
            <a:ext cx="2437200" cy="572742"/>
          </a:xfrm>
          <a:prstGeom prst="rect">
            <a:avLst/>
          </a:prstGeom>
        </p:spPr>
      </p:pic>
      <p:sp>
        <p:nvSpPr>
          <p:cNvPr id="10" name="Subhead">
            <a:extLst>
              <a:ext uri="{FF2B5EF4-FFF2-40B4-BE49-F238E27FC236}">
                <a16:creationId xmlns:a16="http://schemas.microsoft.com/office/drawing/2014/main" id="{DD0C7800-754D-108B-CBA3-AE47F1ED4D76}"/>
              </a:ext>
            </a:extLst>
          </p:cNvPr>
          <p:cNvSpPr>
            <a:spLocks noGrp="1"/>
          </p:cNvSpPr>
          <p:nvPr>
            <p:ph type="ctrTitle" hasCustomPrompt="1"/>
          </p:nvPr>
        </p:nvSpPr>
        <p:spPr>
          <a:xfrm>
            <a:off x="539999" y="2826000"/>
            <a:ext cx="5454399" cy="1488421"/>
          </a:xfrm>
        </p:spPr>
        <p:txBody>
          <a:bodyPr wrap="square" lIns="0" tIns="0" rIns="0" bIns="0" anchor="b" anchorCtr="0">
            <a:spAutoFit/>
          </a:bodyPr>
          <a:lstStyle>
            <a:lvl1pPr algn="l">
              <a:lnSpc>
                <a:spcPct val="92000"/>
              </a:lnSpc>
              <a:defRPr sz="5200" b="0">
                <a:solidFill>
                  <a:schemeClr val="bg2"/>
                </a:solidFill>
              </a:defRPr>
            </a:lvl1pPr>
          </a:lstStyle>
          <a:p>
            <a:r>
              <a:rPr lang="en-US" noProof="0"/>
              <a:t>Collection point for converting</a:t>
            </a:r>
          </a:p>
        </p:txBody>
      </p:sp>
      <p:sp>
        <p:nvSpPr>
          <p:cNvPr id="62" name="Headline">
            <a:extLst>
              <a:ext uri="{FF2B5EF4-FFF2-40B4-BE49-F238E27FC236}">
                <a16:creationId xmlns:a16="http://schemas.microsoft.com/office/drawing/2014/main" id="{E893013F-53CE-CE36-3F0A-47B74C1DB64E}"/>
              </a:ext>
            </a:extLst>
          </p:cNvPr>
          <p:cNvSpPr>
            <a:spLocks noGrp="1"/>
          </p:cNvSpPr>
          <p:nvPr>
            <p:ph type="subTitle" idx="1" hasCustomPrompt="1"/>
          </p:nvPr>
        </p:nvSpPr>
        <p:spPr bwMode="black">
          <a:xfrm>
            <a:off x="540001" y="4316400"/>
            <a:ext cx="3574800" cy="618461"/>
          </a:xfrm>
        </p:spPr>
        <p:txBody>
          <a:bodyPr lIns="0" tIns="277200" rIns="0" bIns="0" anchor="t" anchorCtr="0">
            <a:sp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2200" b="0" baseline="0">
                <a:solidFill>
                  <a:schemeClr val="tx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a:t>Please use the new layouts!</a:t>
            </a:r>
          </a:p>
        </p:txBody>
      </p:sp>
      <p:sp>
        <p:nvSpPr>
          <p:cNvPr id="64" name="Presenter">
            <a:extLst>
              <a:ext uri="{FF2B5EF4-FFF2-40B4-BE49-F238E27FC236}">
                <a16:creationId xmlns:a16="http://schemas.microsoft.com/office/drawing/2014/main" id="{01598369-78C2-7A07-D5B6-FC795261C1EA}"/>
              </a:ext>
            </a:extLst>
          </p:cNvPr>
          <p:cNvSpPr>
            <a:spLocks noGrp="1"/>
          </p:cNvSpPr>
          <p:nvPr>
            <p:ph type="body" sz="quarter" idx="10" hasCustomPrompt="1"/>
          </p:nvPr>
        </p:nvSpPr>
        <p:spPr>
          <a:xfrm>
            <a:off x="540000" y="4932000"/>
            <a:ext cx="3574800" cy="612645"/>
          </a:xfrm>
        </p:spPr>
        <p:txBody>
          <a:bodyPr lIns="0" tIns="180000" rIns="0" bIns="0" anchor="t" anchorCtr="0">
            <a:spAutoFit/>
          </a:bodyPr>
          <a:lstStyle>
            <a:lvl1pPr marL="0" indent="0">
              <a:lnSpc>
                <a:spcPct val="100000"/>
              </a:lnSpc>
              <a:spcBef>
                <a:spcPts val="0"/>
              </a:spcBef>
              <a:buNone/>
              <a:defRPr sz="1400" b="0">
                <a:solidFill>
                  <a:schemeClr val="tx1"/>
                </a:solidFill>
              </a:defRPr>
            </a:lvl1pPr>
          </a:lstStyle>
          <a:p>
            <a:pPr lvl="0"/>
            <a:r>
              <a:rPr lang="en-US" noProof="0"/>
              <a:t>Presenter Calibri 14 pt</a:t>
            </a:r>
            <a:br>
              <a:rPr lang="en-US" noProof="0"/>
            </a:br>
            <a:r>
              <a:rPr lang="en-US" noProof="0"/>
              <a:t>English, Month </a:t>
            </a:r>
            <a:fld id="{38788806-5027-45C4-9283-969E7335AD68}" type="datetimeyyyy">
              <a:rPr lang="en-US" noProof="0" smtClean="0"/>
              <a:t>2026</a:t>
            </a:fld>
            <a:endParaRPr lang="en-US" noProof="0"/>
          </a:p>
        </p:txBody>
      </p:sp>
      <p:sp>
        <p:nvSpPr>
          <p:cNvPr id="3" name="Information">
            <a:extLst>
              <a:ext uri="{FF2B5EF4-FFF2-40B4-BE49-F238E27FC236}">
                <a16:creationId xmlns:a16="http://schemas.microsoft.com/office/drawing/2014/main" id="{196E59D1-7F3F-BF3C-1B1C-64978428362F}"/>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2160000" y="0"/>
            <a:ext cx="1800000" cy="1880890"/>
          </a:xfrm>
          <a:prstGeom prst="roundRect">
            <a:avLst>
              <a:gd name="adj" fmla="val 0"/>
            </a:avLst>
          </a:prstGeom>
          <a:solidFill>
            <a:srgbClr val="3ABFED"/>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t" anchorCtr="0">
            <a:spAutoFit/>
          </a:bodyPr>
          <a:lstStyle/>
          <a:p>
            <a:pPr lvl="1">
              <a:spcAft>
                <a:spcPts val="300"/>
              </a:spcAft>
            </a:pPr>
            <a:r>
              <a:rPr lang="en-US" sz="1000">
                <a:solidFill>
                  <a:schemeClr val="bg1"/>
                </a:solidFill>
                <a:latin typeface="+mn-lt"/>
              </a:rPr>
              <a:t>This layout is a collection </a:t>
            </a:r>
            <a:br>
              <a:rPr lang="en-US" sz="1000">
                <a:solidFill>
                  <a:schemeClr val="bg1"/>
                </a:solidFill>
                <a:latin typeface="+mn-lt"/>
              </a:rPr>
            </a:br>
            <a:r>
              <a:rPr lang="en-US" sz="1000">
                <a:solidFill>
                  <a:schemeClr val="bg1"/>
                </a:solidFill>
                <a:latin typeface="+mn-lt"/>
              </a:rPr>
              <a:t>point </a:t>
            </a:r>
            <a:r>
              <a:rPr lang="en-US" sz="1000" b="1">
                <a:solidFill>
                  <a:schemeClr val="bg1"/>
                </a:solidFill>
                <a:latin typeface="+mn-lt"/>
              </a:rPr>
              <a:t>for converting old presentations.</a:t>
            </a:r>
          </a:p>
          <a:p>
            <a:pPr lvl="1">
              <a:spcAft>
                <a:spcPts val="300"/>
              </a:spcAft>
            </a:pPr>
            <a:r>
              <a:rPr lang="en-US" sz="1000">
                <a:solidFill>
                  <a:schemeClr val="bg1"/>
                </a:solidFill>
                <a:latin typeface="+mn-lt"/>
              </a:rPr>
              <a:t>After inserting the old slide, please select one of the new layouts:</a:t>
            </a:r>
          </a:p>
          <a:p>
            <a:pPr marL="144000" lvl="1" indent="-144000">
              <a:spcAft>
                <a:spcPts val="0"/>
              </a:spcAft>
              <a:buFont typeface="Arial" panose="020B0604020202020204" pitchFamily="34" charset="0"/>
              <a:buChar char="•"/>
            </a:pPr>
            <a:r>
              <a:rPr lang="en-US" sz="1000" b="0">
                <a:solidFill>
                  <a:schemeClr val="bg1"/>
                </a:solidFill>
                <a:latin typeface="+mn-lt"/>
              </a:rPr>
              <a:t>Intro Title Picture (…) </a:t>
            </a:r>
            <a:r>
              <a:rPr lang="en-US" sz="1000" b="1">
                <a:solidFill>
                  <a:schemeClr val="bg1"/>
                </a:solidFill>
                <a:latin typeface="+mn-lt"/>
              </a:rPr>
              <a:t>White</a:t>
            </a:r>
          </a:p>
          <a:p>
            <a:pPr marL="144000" marR="0" lvl="1" indent="-144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a:solidFill>
                  <a:schemeClr val="bg1"/>
                </a:solidFill>
                <a:latin typeface="+mn-lt"/>
              </a:rPr>
              <a:t>Intro Title Picture (…) </a:t>
            </a:r>
            <a:r>
              <a:rPr lang="en-US" sz="1000" b="1">
                <a:solidFill>
                  <a:schemeClr val="tx1"/>
                </a:solidFill>
                <a:latin typeface="+mn-lt"/>
              </a:rPr>
              <a:t>Black</a:t>
            </a:r>
          </a:p>
          <a:p>
            <a:pPr marL="0" marR="0" lvl="1" indent="0" algn="l" defTabSz="914400" rtl="0" eaLnBrk="1" fontAlgn="auto" latinLnBrk="0" hangingPunct="1">
              <a:lnSpc>
                <a:spcPct val="100000"/>
              </a:lnSpc>
              <a:spcBef>
                <a:spcPts val="300"/>
              </a:spcBef>
              <a:spcAft>
                <a:spcPts val="0"/>
              </a:spcAft>
              <a:buClrTx/>
              <a:buSzTx/>
              <a:buFont typeface="Arial" panose="020B0604020202020204" pitchFamily="34" charset="0"/>
              <a:buNone/>
              <a:tabLst/>
              <a:defRPr/>
            </a:pPr>
            <a:r>
              <a:rPr lang="en-US" sz="1000">
                <a:solidFill>
                  <a:schemeClr val="bg1"/>
                </a:solidFill>
                <a:latin typeface="+mn-lt"/>
              </a:rPr>
              <a:t>Remember to delete or rearrange any manually inserted objects if necessary.</a:t>
            </a:r>
          </a:p>
        </p:txBody>
      </p:sp>
      <p:sp>
        <p:nvSpPr>
          <p:cNvPr id="4" name="Accessibility">
            <a:extLst>
              <a:ext uri="{FF2B5EF4-FFF2-40B4-BE49-F238E27FC236}">
                <a16:creationId xmlns:a16="http://schemas.microsoft.com/office/drawing/2014/main" id="{A71219DD-ABD7-8082-2223-209E5B492443}"/>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2160000" y="1990800"/>
            <a:ext cx="1800000" cy="688256"/>
          </a:xfrm>
          <a:prstGeom prst="roundRect">
            <a:avLst>
              <a:gd name="adj" fmla="val 0"/>
            </a:avLst>
          </a:prstGeom>
          <a:solidFill>
            <a:srgbClr val="3ABFED"/>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t" anchorCtr="0">
            <a:spAutoFit/>
          </a:bodyPr>
          <a:lstStyle/>
          <a:p>
            <a:pPr lvl="1">
              <a:spcAft>
                <a:spcPts val="300"/>
              </a:spcAft>
            </a:pPr>
            <a:r>
              <a:rPr lang="en-US" sz="1000">
                <a:solidFill>
                  <a:schemeClr val="bg1"/>
                </a:solidFill>
                <a:latin typeface="+mn-lt"/>
              </a:rPr>
              <a:t>For the benefit of </a:t>
            </a:r>
            <a:r>
              <a:rPr lang="en-US" sz="1000" b="1">
                <a:solidFill>
                  <a:schemeClr val="bg1"/>
                </a:solidFill>
                <a:latin typeface="+mn-lt"/>
              </a:rPr>
              <a:t>accessibility,</a:t>
            </a:r>
            <a:r>
              <a:rPr lang="en-US" sz="1000">
                <a:solidFill>
                  <a:schemeClr val="bg1"/>
                </a:solidFill>
                <a:latin typeface="+mn-lt"/>
              </a:rPr>
              <a:t> texts may shift during conversion. For further details, please read the appendix.</a:t>
            </a:r>
          </a:p>
        </p:txBody>
      </p:sp>
      <p:sp>
        <p:nvSpPr>
          <p:cNvPr id="2" name="Accessibility">
            <a:extLst>
              <a:ext uri="{FF2B5EF4-FFF2-40B4-BE49-F238E27FC236}">
                <a16:creationId xmlns:a16="http://schemas.microsoft.com/office/drawing/2014/main" id="{B4C31A2C-DD40-894F-49EB-34EBAA20E3EA}"/>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2160000" y="2788966"/>
            <a:ext cx="1800000" cy="842145"/>
          </a:xfrm>
          <a:prstGeom prst="roundRect">
            <a:avLst>
              <a:gd name="adj" fmla="val 0"/>
            </a:avLst>
          </a:prstGeom>
          <a:solidFill>
            <a:srgbClr val="3ABFED"/>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t" anchorCtr="0">
            <a:spAutoFit/>
          </a:bodyPr>
          <a:lstStyle/>
          <a:p>
            <a:pPr lvl="1">
              <a:spcAft>
                <a:spcPts val="300"/>
              </a:spcAft>
            </a:pPr>
            <a:r>
              <a:rPr lang="en-US" sz="1000">
                <a:solidFill>
                  <a:schemeClr val="bg1"/>
                </a:solidFill>
                <a:latin typeface="+mn-lt"/>
              </a:rPr>
              <a:t>The footer is created in the current template for the </a:t>
            </a:r>
            <a:r>
              <a:rPr lang="en-US" sz="1000" b="1">
                <a:solidFill>
                  <a:schemeClr val="bg1"/>
                </a:solidFill>
                <a:latin typeface="+mn-lt"/>
              </a:rPr>
              <a:t>“Header &amp; Footer”</a:t>
            </a:r>
            <a:r>
              <a:rPr lang="en-US" sz="1000">
                <a:solidFill>
                  <a:schemeClr val="bg1"/>
                </a:solidFill>
                <a:latin typeface="+mn-lt"/>
              </a:rPr>
              <a:t> function. Please reactivate it manually for converted slides if necessary.</a:t>
            </a:r>
          </a:p>
        </p:txBody>
      </p:sp>
    </p:spTree>
    <p:extLst>
      <p:ext uri="{BB962C8B-B14F-4D97-AF65-F5344CB8AC3E}">
        <p14:creationId xmlns:p14="http://schemas.microsoft.com/office/powerpoint/2010/main" val="263031062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Intro Title White">
    <p:bg>
      <p:bgPr>
        <a:blipFill dpi="0" rotWithShape="1">
          <a:blip>
            <a:lum/>
            <a:extLst>
              <a:ext uri="{96DAC541-7B7A-43D3-8B79-37D633B846F1}">
                <asvg:svgBlip xmlns:asvg="http://schemas.microsoft.com/office/drawing/2016/SVG/main" r:embed="rId2"/>
              </a:ext>
            </a:extLst>
          </a:blip>
          <a:srcRect/>
          <a:stretch>
            <a:fillRect/>
          </a:stretch>
        </a:blipFill>
        <a:effectLst/>
      </p:bgPr>
    </p:bg>
    <p:spTree>
      <p:nvGrpSpPr>
        <p:cNvPr id="1" name=""/>
        <p:cNvGrpSpPr/>
        <p:nvPr/>
      </p:nvGrpSpPr>
      <p:grpSpPr>
        <a:xfrm>
          <a:off x="0" y="0"/>
          <a:ext cx="0" cy="0"/>
          <a:chOff x="0" y="0"/>
          <a:chExt cx="0" cy="0"/>
        </a:xfrm>
      </p:grpSpPr>
      <p:sp>
        <p:nvSpPr>
          <p:cNvPr id="2" name="Subhead"/>
          <p:cNvSpPr>
            <a:spLocks noGrp="1"/>
          </p:cNvSpPr>
          <p:nvPr>
            <p:ph type="ctrTitle" hasCustomPrompt="1"/>
          </p:nvPr>
        </p:nvSpPr>
        <p:spPr>
          <a:xfrm>
            <a:off x="540000" y="2826000"/>
            <a:ext cx="6394200" cy="1488421"/>
          </a:xfrm>
        </p:spPr>
        <p:txBody>
          <a:bodyPr lIns="0" tIns="0" rIns="0" bIns="0" anchor="b" anchorCtr="0">
            <a:spAutoFit/>
          </a:bodyPr>
          <a:lstStyle>
            <a:lvl1pPr algn="l">
              <a:lnSpc>
                <a:spcPct val="92000"/>
              </a:lnSpc>
              <a:defRPr sz="5200" b="0">
                <a:solidFill>
                  <a:schemeClr val="bg2"/>
                </a:solidFill>
              </a:defRPr>
            </a:lvl1pPr>
          </a:lstStyle>
          <a:p>
            <a:r>
              <a:rPr lang="en-US" noProof="0"/>
              <a:t>Collection point for converting</a:t>
            </a:r>
          </a:p>
        </p:txBody>
      </p:sp>
      <p:sp>
        <p:nvSpPr>
          <p:cNvPr id="3" name="Headline"/>
          <p:cNvSpPr>
            <a:spLocks noGrp="1"/>
          </p:cNvSpPr>
          <p:nvPr>
            <p:ph type="subTitle" idx="1" hasCustomPrompt="1"/>
          </p:nvPr>
        </p:nvSpPr>
        <p:spPr>
          <a:xfrm>
            <a:off x="540001" y="4316400"/>
            <a:ext cx="3574799" cy="618461"/>
          </a:xfrm>
        </p:spPr>
        <p:txBody>
          <a:bodyPr wrap="square" lIns="0" tIns="277200" rIns="0" bIns="0" anchor="t" anchorCtr="0">
            <a:sp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2200" b="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Please use the new layouts!</a:t>
            </a:r>
          </a:p>
        </p:txBody>
      </p:sp>
      <p:sp>
        <p:nvSpPr>
          <p:cNvPr id="6" name="Presenter">
            <a:extLst>
              <a:ext uri="{FF2B5EF4-FFF2-40B4-BE49-F238E27FC236}">
                <a16:creationId xmlns:a16="http://schemas.microsoft.com/office/drawing/2014/main" id="{046EC491-C7E1-4B50-AC08-4B82CD6C6616}"/>
              </a:ext>
            </a:extLst>
          </p:cNvPr>
          <p:cNvSpPr>
            <a:spLocks noGrp="1"/>
          </p:cNvSpPr>
          <p:nvPr>
            <p:ph type="body" sz="quarter" idx="16" hasCustomPrompt="1"/>
          </p:nvPr>
        </p:nvSpPr>
        <p:spPr>
          <a:xfrm>
            <a:off x="540000" y="4932000"/>
            <a:ext cx="3574800" cy="612645"/>
          </a:xfrm>
        </p:spPr>
        <p:txBody>
          <a:bodyPr tIns="180000">
            <a:spAutoFit/>
          </a:bodyPr>
          <a:lstStyle>
            <a:lvl1pPr>
              <a:defRPr sz="1400" b="0"/>
            </a:lvl1pPr>
          </a:lstStyle>
          <a:p>
            <a:pPr lvl="0"/>
            <a:r>
              <a:rPr lang="en-US" noProof="0"/>
              <a:t>Presenter Calibri 14 pt</a:t>
            </a:r>
            <a:br>
              <a:rPr lang="en-US" noProof="0"/>
            </a:br>
            <a:r>
              <a:rPr lang="en-US" noProof="0"/>
              <a:t>English, Month </a:t>
            </a:r>
            <a:fld id="{4A09C4A9-9F46-4E1B-908E-810D152E7E8B}" type="datetimeyyyy">
              <a:rPr lang="en-US" noProof="0" smtClean="0"/>
              <a:t>2026</a:t>
            </a:fld>
            <a:endParaRPr lang="en-US" noProof="0"/>
          </a:p>
        </p:txBody>
      </p:sp>
      <p:pic>
        <p:nvPicPr>
          <p:cNvPr id="8" name="Siemens Healthineers Logo">
            <a:extLst>
              <a:ext uri="{FF2B5EF4-FFF2-40B4-BE49-F238E27FC236}">
                <a16:creationId xmlns:a16="http://schemas.microsoft.com/office/drawing/2014/main" id="{7297672B-EDAE-E602-597B-3FD837028271}"/>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userDrawn="1"/>
        </p:nvPicPr>
        <p:blipFill>
          <a:blip>
            <a:extLst>
              <a:ext uri="{96DAC541-7B7A-43D3-8B79-37D633B846F1}">
                <asvg:svgBlip xmlns:asvg="http://schemas.microsoft.com/office/drawing/2016/SVG/main" r:embed="rId3"/>
              </a:ext>
            </a:extLst>
          </a:blip>
          <a:srcRect/>
          <a:stretch/>
        </p:blipFill>
        <p:spPr bwMode="black">
          <a:xfrm>
            <a:off x="540000" y="485999"/>
            <a:ext cx="2437200" cy="572742"/>
          </a:xfrm>
          <a:prstGeom prst="rect">
            <a:avLst/>
          </a:prstGeom>
        </p:spPr>
      </p:pic>
      <p:sp>
        <p:nvSpPr>
          <p:cNvPr id="4" name="Information">
            <a:extLst>
              <a:ext uri="{FF2B5EF4-FFF2-40B4-BE49-F238E27FC236}">
                <a16:creationId xmlns:a16="http://schemas.microsoft.com/office/drawing/2014/main" id="{6A6137C1-24D0-2244-9D8A-B5CA22E37EF4}"/>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2160000" y="0"/>
            <a:ext cx="1800000" cy="2227139"/>
          </a:xfrm>
          <a:prstGeom prst="roundRect">
            <a:avLst>
              <a:gd name="adj" fmla="val 0"/>
            </a:avLst>
          </a:prstGeom>
          <a:solidFill>
            <a:srgbClr val="3ABFED"/>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t" anchorCtr="0">
            <a:spAutoFit/>
          </a:bodyPr>
          <a:lstStyle/>
          <a:p>
            <a:pPr lvl="1">
              <a:spcAft>
                <a:spcPts val="300"/>
              </a:spcAft>
            </a:pPr>
            <a:r>
              <a:rPr lang="en-US" sz="1000">
                <a:solidFill>
                  <a:schemeClr val="bg1"/>
                </a:solidFill>
                <a:latin typeface="+mn-lt"/>
              </a:rPr>
              <a:t>This layout is a collection </a:t>
            </a:r>
            <a:br>
              <a:rPr lang="en-US" sz="1000">
                <a:solidFill>
                  <a:schemeClr val="bg1"/>
                </a:solidFill>
                <a:latin typeface="+mn-lt"/>
              </a:rPr>
            </a:br>
            <a:r>
              <a:rPr lang="en-US" sz="1000">
                <a:solidFill>
                  <a:schemeClr val="bg1"/>
                </a:solidFill>
                <a:latin typeface="+mn-lt"/>
              </a:rPr>
              <a:t>point </a:t>
            </a:r>
            <a:r>
              <a:rPr lang="en-US" sz="1000" b="1">
                <a:solidFill>
                  <a:schemeClr val="bg1"/>
                </a:solidFill>
                <a:latin typeface="+mn-lt"/>
              </a:rPr>
              <a:t>for converting old presentations.</a:t>
            </a:r>
          </a:p>
          <a:p>
            <a:pPr lvl="1">
              <a:spcAft>
                <a:spcPts val="300"/>
              </a:spcAft>
            </a:pPr>
            <a:r>
              <a:rPr lang="en-US" sz="1000">
                <a:solidFill>
                  <a:schemeClr val="bg1"/>
                </a:solidFill>
                <a:latin typeface="+mn-lt"/>
              </a:rPr>
              <a:t>After inserting the old slide, please select one of the new layouts:</a:t>
            </a:r>
          </a:p>
          <a:p>
            <a:pPr marL="144000" lvl="1" indent="-144000">
              <a:spcAft>
                <a:spcPts val="0"/>
              </a:spcAft>
              <a:buFont typeface="Arial" panose="020B0604020202020204" pitchFamily="34" charset="0"/>
              <a:buChar char="•"/>
            </a:pPr>
            <a:r>
              <a:rPr lang="en-US" sz="1000" b="0">
                <a:solidFill>
                  <a:schemeClr val="bg1"/>
                </a:solidFill>
                <a:latin typeface="+mn-lt"/>
              </a:rPr>
              <a:t>Intro Title Picture </a:t>
            </a:r>
            <a:r>
              <a:rPr lang="en-US" sz="1000" b="1">
                <a:solidFill>
                  <a:schemeClr val="bg1"/>
                </a:solidFill>
                <a:latin typeface="+mn-lt"/>
              </a:rPr>
              <a:t>White</a:t>
            </a:r>
          </a:p>
          <a:p>
            <a:pPr marL="144000" lvl="1" indent="-144000">
              <a:spcAft>
                <a:spcPts val="300"/>
              </a:spcAft>
              <a:buFont typeface="Arial" panose="020B0604020202020204" pitchFamily="34" charset="0"/>
              <a:buChar char="•"/>
            </a:pPr>
            <a:r>
              <a:rPr lang="en-US" sz="1000">
                <a:solidFill>
                  <a:schemeClr val="bg1"/>
                </a:solidFill>
                <a:latin typeface="+mn-lt"/>
              </a:rPr>
              <a:t>Intro Title Picture </a:t>
            </a:r>
            <a:r>
              <a:rPr lang="en-US" sz="1000" b="1">
                <a:solidFill>
                  <a:schemeClr val="tx1"/>
                </a:solidFill>
                <a:latin typeface="+mn-lt"/>
              </a:rPr>
              <a:t>Black</a:t>
            </a:r>
          </a:p>
          <a:p>
            <a:pPr lvl="1">
              <a:spcAft>
                <a:spcPts val="300"/>
              </a:spcAft>
            </a:pPr>
            <a:r>
              <a:rPr lang="en-US" sz="1000">
                <a:solidFill>
                  <a:schemeClr val="bg1"/>
                </a:solidFill>
                <a:latin typeface="+mn-lt"/>
              </a:rPr>
              <a:t>You can decide to insert an image or not.</a:t>
            </a:r>
          </a:p>
          <a:p>
            <a:pPr marL="0" marR="0" lvl="1" indent="0" algn="l" defTabSz="914400" rtl="0" eaLnBrk="1" fontAlgn="auto" latinLnBrk="0" hangingPunct="1">
              <a:lnSpc>
                <a:spcPct val="100000"/>
              </a:lnSpc>
              <a:spcBef>
                <a:spcPts val="0"/>
              </a:spcBef>
              <a:spcAft>
                <a:spcPts val="300"/>
              </a:spcAft>
              <a:buClrTx/>
              <a:buSzTx/>
              <a:buFontTx/>
              <a:buNone/>
              <a:tabLst/>
              <a:defRPr/>
            </a:pPr>
            <a:r>
              <a:rPr lang="en-US" sz="1000">
                <a:solidFill>
                  <a:schemeClr val="bg1"/>
                </a:solidFill>
                <a:latin typeface="+mn-lt"/>
              </a:rPr>
              <a:t>Remember to delete or rearrange any manually inserted objects if necessary.</a:t>
            </a:r>
          </a:p>
        </p:txBody>
      </p:sp>
      <p:sp>
        <p:nvSpPr>
          <p:cNvPr id="7" name="Accessibility">
            <a:extLst>
              <a:ext uri="{FF2B5EF4-FFF2-40B4-BE49-F238E27FC236}">
                <a16:creationId xmlns:a16="http://schemas.microsoft.com/office/drawing/2014/main" id="{4439C658-455E-3E5C-98BF-D44082BA92A0}"/>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2160000" y="2336400"/>
            <a:ext cx="1800000" cy="688256"/>
          </a:xfrm>
          <a:prstGeom prst="roundRect">
            <a:avLst>
              <a:gd name="adj" fmla="val 0"/>
            </a:avLst>
          </a:prstGeom>
          <a:solidFill>
            <a:srgbClr val="3ABFED"/>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t" anchorCtr="0">
            <a:spAutoFit/>
          </a:bodyPr>
          <a:lstStyle/>
          <a:p>
            <a:pPr lvl="1">
              <a:spcAft>
                <a:spcPts val="300"/>
              </a:spcAft>
            </a:pPr>
            <a:r>
              <a:rPr lang="en-US" sz="1000">
                <a:solidFill>
                  <a:schemeClr val="bg1"/>
                </a:solidFill>
                <a:latin typeface="+mn-lt"/>
              </a:rPr>
              <a:t>For the benefit of </a:t>
            </a:r>
            <a:r>
              <a:rPr lang="en-US" sz="1000" b="1">
                <a:solidFill>
                  <a:schemeClr val="bg1"/>
                </a:solidFill>
                <a:latin typeface="+mn-lt"/>
              </a:rPr>
              <a:t>accessibility,</a:t>
            </a:r>
            <a:r>
              <a:rPr lang="en-US" sz="1000">
                <a:solidFill>
                  <a:schemeClr val="bg1"/>
                </a:solidFill>
                <a:latin typeface="+mn-lt"/>
              </a:rPr>
              <a:t> texts may shift during conversion. For further details, please read the appendix.</a:t>
            </a:r>
          </a:p>
        </p:txBody>
      </p:sp>
      <p:sp>
        <p:nvSpPr>
          <p:cNvPr id="5" name="Accessibility">
            <a:extLst>
              <a:ext uri="{FF2B5EF4-FFF2-40B4-BE49-F238E27FC236}">
                <a16:creationId xmlns:a16="http://schemas.microsoft.com/office/drawing/2014/main" id="{3756EAA5-93E1-6F63-3F94-8BFFDE1F283C}"/>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2160000" y="3133917"/>
            <a:ext cx="1800000" cy="842145"/>
          </a:xfrm>
          <a:prstGeom prst="roundRect">
            <a:avLst>
              <a:gd name="adj" fmla="val 0"/>
            </a:avLst>
          </a:prstGeom>
          <a:solidFill>
            <a:srgbClr val="3ABFED"/>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t" anchorCtr="0">
            <a:spAutoFit/>
          </a:bodyPr>
          <a:lstStyle/>
          <a:p>
            <a:pPr lvl="1">
              <a:spcAft>
                <a:spcPts val="300"/>
              </a:spcAft>
            </a:pPr>
            <a:r>
              <a:rPr lang="en-US" sz="1000">
                <a:solidFill>
                  <a:schemeClr val="bg1"/>
                </a:solidFill>
                <a:latin typeface="+mn-lt"/>
              </a:rPr>
              <a:t>The footer is created in the current template for the </a:t>
            </a:r>
            <a:r>
              <a:rPr lang="en-US" sz="1000" b="1">
                <a:solidFill>
                  <a:schemeClr val="bg1"/>
                </a:solidFill>
                <a:latin typeface="+mn-lt"/>
              </a:rPr>
              <a:t>“Header &amp; Footer”</a:t>
            </a:r>
            <a:r>
              <a:rPr lang="en-US" sz="1000">
                <a:solidFill>
                  <a:schemeClr val="bg1"/>
                </a:solidFill>
                <a:latin typeface="+mn-lt"/>
              </a:rPr>
              <a:t> function. Please reactivate it manually for converted slides if necessary.</a:t>
            </a:r>
          </a:p>
        </p:txBody>
      </p:sp>
    </p:spTree>
    <p:extLst>
      <p:ext uri="{BB962C8B-B14F-4D97-AF65-F5344CB8AC3E}">
        <p14:creationId xmlns:p14="http://schemas.microsoft.com/office/powerpoint/2010/main" val="148525106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hapter Picture">
    <p:bg bwMode="ltGray">
      <p:bgPr>
        <a:blipFill dpi="0" rotWithShape="1">
          <a:blip>
            <a:lum/>
            <a:extLst>
              <a:ext uri="{96DAC541-7B7A-43D3-8B79-37D633B846F1}">
                <asvg:svgBlip xmlns:asvg="http://schemas.microsoft.com/office/drawing/2016/SVG/main" r:embed="rId2"/>
              </a:ext>
            </a:extLst>
          </a:blip>
          <a:srcRect/>
          <a:stretch>
            <a:fillRect/>
          </a:stretch>
        </a:blipFill>
        <a:effectLst/>
      </p:bgPr>
    </p:bg>
    <p:spTree>
      <p:nvGrpSpPr>
        <p:cNvPr id="1" name=""/>
        <p:cNvGrpSpPr/>
        <p:nvPr/>
      </p:nvGrpSpPr>
      <p:grpSpPr>
        <a:xfrm>
          <a:off x="0" y="0"/>
          <a:ext cx="0" cy="0"/>
          <a:chOff x="0" y="0"/>
          <a:chExt cx="0" cy="0"/>
        </a:xfrm>
      </p:grpSpPr>
      <p:sp>
        <p:nvSpPr>
          <p:cNvPr id="4" name="White cover">
            <a:extLst>
              <a:ext uri="{C183D7F6-B498-43B3-948B-1728B52AA6E4}">
                <adec:decorative xmlns:adec="http://schemas.microsoft.com/office/drawing/2017/decorative" val="1"/>
              </a:ext>
            </a:extLst>
          </p:cNvPr>
          <p:cNvSpPr/>
          <p:nvPr userDrawn="1"/>
        </p:nvSpPr>
        <p:spPr bwMode="white">
          <a:xfrm>
            <a:off x="6934200" y="0"/>
            <a:ext cx="2059239"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Footnote">
            <a:extLst>
              <a:ext uri="{FF2B5EF4-FFF2-40B4-BE49-F238E27FC236}">
                <a16:creationId xmlns:a16="http://schemas.microsoft.com/office/drawing/2014/main" id="{4D8785A4-C6E6-43A1-9BA1-402D04E7BADC}"/>
              </a:ext>
              <a:ext uri="{C183D7F6-B498-43B3-948B-1728B52AA6E4}">
                <adec:decorative xmlns:adec="http://schemas.microsoft.com/office/drawing/2017/decorative" val="1"/>
              </a:ext>
            </a:extLst>
          </p:cNvPr>
          <p:cNvSpPr txBox="1"/>
          <p:nvPr userDrawn="1"/>
        </p:nvSpPr>
        <p:spPr>
          <a:xfrm>
            <a:off x="540000" y="6372559"/>
            <a:ext cx="2636337" cy="324000"/>
          </a:xfrm>
          <a:prstGeom prst="rect">
            <a:avLst/>
          </a:prstGeom>
          <a:noFill/>
        </p:spPr>
        <p:txBody>
          <a:bodyPr wrap="square" lIns="0" tIns="0" r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a:solidFill>
                  <a:schemeClr val="bg1"/>
                </a:solidFill>
              </a:rPr>
              <a:t>Click to add footnote</a:t>
            </a:r>
            <a:br>
              <a:rPr lang="en-US" sz="1000">
                <a:solidFill>
                  <a:schemeClr val="bg1"/>
                </a:solidFill>
              </a:rPr>
            </a:br>
            <a:r>
              <a:rPr lang="en-US" sz="1000">
                <a:solidFill>
                  <a:schemeClr val="bg1"/>
                </a:solidFill>
              </a:rPr>
              <a:t>second line</a:t>
            </a:r>
          </a:p>
        </p:txBody>
      </p:sp>
      <p:sp>
        <p:nvSpPr>
          <p:cNvPr id="12" name="Author">
            <a:extLst>
              <a:ext uri="{C183D7F6-B498-43B3-948B-1728B52AA6E4}">
                <adec:decorative xmlns:adec="http://schemas.microsoft.com/office/drawing/2017/decorative" val="1"/>
              </a:ext>
            </a:extLst>
          </p:cNvPr>
          <p:cNvSpPr>
            <a:spLocks noGrp="1"/>
          </p:cNvSpPr>
          <p:nvPr>
            <p:ph type="ftr" sz="quarter" idx="3"/>
          </p:nvPr>
        </p:nvSpPr>
        <p:spPr>
          <a:xfrm>
            <a:off x="8054975" y="6340471"/>
            <a:ext cx="3259452" cy="144000"/>
          </a:xfrm>
          <a:prstGeom prst="rect">
            <a:avLst/>
          </a:prstGeom>
        </p:spPr>
        <p:txBody>
          <a:bodyPr vert="horz" lIns="0" tIns="0" rIns="0" bIns="0" rtlCol="0" anchor="t" anchorCtr="0"/>
          <a:lstStyle>
            <a:lvl1pPr algn="r">
              <a:defRPr sz="1000">
                <a:solidFill>
                  <a:schemeClr val="tx1"/>
                </a:solidFill>
              </a:defRPr>
            </a:lvl1pPr>
          </a:lstStyle>
          <a:p>
            <a:r>
              <a:rPr lang="en-US"/>
              <a:t>Author | Department</a:t>
            </a:r>
          </a:p>
        </p:txBody>
      </p:sp>
      <p:pic>
        <p:nvPicPr>
          <p:cNvPr id="8" name="Siemens Healthineers Logo">
            <a:extLst>
              <a:ext uri="{FF2B5EF4-FFF2-40B4-BE49-F238E27FC236}">
                <a16:creationId xmlns:a16="http://schemas.microsoft.com/office/drawing/2014/main" id="{722CB4ED-A976-39ED-C9FB-A5C2D3EC1D69}"/>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userDrawn="1"/>
        </p:nvPicPr>
        <p:blipFill>
          <a:blip>
            <a:extLst>
              <a:ext uri="{96DAC541-7B7A-43D3-8B79-37D633B846F1}">
                <asvg:svgBlip xmlns:asvg="http://schemas.microsoft.com/office/drawing/2016/SVG/main" r:embed="rId3"/>
              </a:ext>
            </a:extLst>
          </a:blip>
          <a:srcRect/>
          <a:stretch/>
        </p:blipFill>
        <p:spPr bwMode="black">
          <a:xfrm>
            <a:off x="540000" y="281267"/>
            <a:ext cx="1440000" cy="338400"/>
          </a:xfrm>
          <a:prstGeom prst="rect">
            <a:avLst/>
          </a:prstGeom>
        </p:spPr>
      </p:pic>
      <p:sp>
        <p:nvSpPr>
          <p:cNvPr id="10" name="TextBox 9">
            <a:extLst>
              <a:ext uri="{FF2B5EF4-FFF2-40B4-BE49-F238E27FC236}">
                <a16:creationId xmlns:a16="http://schemas.microsoft.com/office/drawing/2014/main" id="{157245B0-2A34-4E93-8EFF-DD735993B24D}"/>
              </a:ext>
              <a:ext uri="{C183D7F6-B498-43B3-948B-1728B52AA6E4}">
                <adec:decorative xmlns:adec="http://schemas.microsoft.com/office/drawing/2017/decorative" val="1"/>
              </a:ext>
            </a:extLst>
          </p:cNvPr>
          <p:cNvSpPr txBox="1"/>
          <p:nvPr userDrawn="1"/>
        </p:nvSpPr>
        <p:spPr>
          <a:xfrm>
            <a:off x="11347637" y="6340471"/>
            <a:ext cx="280800" cy="144000"/>
          </a:xfrm>
          <a:prstGeom prst="rect">
            <a:avLst/>
          </a:prstGeom>
          <a:noFill/>
        </p:spPr>
        <p:txBody>
          <a:bodyPr vert="horz" wrap="square" lIns="0" tIns="0" rIns="0" bIns="0" rtlCol="0" anchor="ctr" anchorCtr="0">
            <a:noAutofit/>
          </a:bodyPr>
          <a:lstStyle/>
          <a:p>
            <a:pPr marL="0" lvl="0" indent="0" algn="r">
              <a:lnSpc>
                <a:spcPct val="100000"/>
              </a:lnSpc>
              <a:spcBef>
                <a:spcPts val="0"/>
              </a:spcBef>
              <a:spcAft>
                <a:spcPts val="0"/>
              </a:spcAft>
            </a:pPr>
            <a:fld id="{6F82AF1F-8753-46F1-A314-2F45498EFC31}" type="slidenum">
              <a:rPr lang="de-DE" sz="1000" b="1" i="0" u="none" kern="1200" spc="0" smtClean="0">
                <a:solidFill>
                  <a:schemeClr val="tx1">
                    <a:lumMod val="100000"/>
                  </a:schemeClr>
                </a:solidFill>
                <a:latin typeface="Calibri" panose="020F0502020204030204" pitchFamily="34" charset="0"/>
              </a:rPr>
              <a:pPr marL="0" lvl="0" indent="0" algn="r">
                <a:lnSpc>
                  <a:spcPct val="100000"/>
                </a:lnSpc>
                <a:spcBef>
                  <a:spcPts val="0"/>
                </a:spcBef>
                <a:spcAft>
                  <a:spcPts val="0"/>
                </a:spcAft>
              </a:pPr>
              <a:t>‹#›</a:t>
            </a:fld>
            <a:endParaRPr lang="de-DE" sz="1000" b="1" i="0" u="none" kern="1200" spc="0">
              <a:solidFill>
                <a:schemeClr val="tx1">
                  <a:lumMod val="100000"/>
                </a:schemeClr>
              </a:solidFill>
              <a:latin typeface="Calibri" panose="020F0502020204030204" pitchFamily="34" charset="0"/>
            </a:endParaRPr>
          </a:p>
        </p:txBody>
      </p:sp>
      <p:sp>
        <p:nvSpPr>
          <p:cNvPr id="2" name="Title 1">
            <a:extLst>
              <a:ext uri="{FF2B5EF4-FFF2-40B4-BE49-F238E27FC236}">
                <a16:creationId xmlns:a16="http://schemas.microsoft.com/office/drawing/2014/main" id="{D2431C5C-CB1C-FEE4-7396-C8C044A5BCFB}"/>
              </a:ext>
            </a:extLst>
          </p:cNvPr>
          <p:cNvSpPr>
            <a:spLocks noGrp="1"/>
          </p:cNvSpPr>
          <p:nvPr>
            <p:ph type="title" hasCustomPrompt="1"/>
          </p:nvPr>
        </p:nvSpPr>
        <p:spPr>
          <a:xfrm>
            <a:off x="540000" y="1990800"/>
            <a:ext cx="5461200" cy="1488421"/>
          </a:xfrm>
        </p:spPr>
        <p:txBody>
          <a:bodyPr>
            <a:spAutoFit/>
          </a:bodyPr>
          <a:lstStyle>
            <a:lvl1pPr>
              <a:lnSpc>
                <a:spcPct val="92000"/>
              </a:lnSpc>
              <a:defRPr sz="5200"/>
            </a:lvl1pPr>
          </a:lstStyle>
          <a:p>
            <a:r>
              <a:rPr lang="en-US"/>
              <a:t>Collection point for converting</a:t>
            </a:r>
          </a:p>
        </p:txBody>
      </p:sp>
      <p:sp>
        <p:nvSpPr>
          <p:cNvPr id="3" name="Information">
            <a:extLst>
              <a:ext uri="{FF2B5EF4-FFF2-40B4-BE49-F238E27FC236}">
                <a16:creationId xmlns:a16="http://schemas.microsoft.com/office/drawing/2014/main" id="{055BE44A-1889-E19B-58E8-7B150A6FDA77}"/>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2160000" y="0"/>
            <a:ext cx="1800000" cy="1880890"/>
          </a:xfrm>
          <a:prstGeom prst="roundRect">
            <a:avLst>
              <a:gd name="adj" fmla="val 0"/>
            </a:avLst>
          </a:prstGeom>
          <a:solidFill>
            <a:srgbClr val="3ABFED"/>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t" anchorCtr="0">
            <a:spAutoFit/>
          </a:bodyPr>
          <a:lstStyle/>
          <a:p>
            <a:pPr lvl="1">
              <a:spcAft>
                <a:spcPts val="300"/>
              </a:spcAft>
            </a:pPr>
            <a:r>
              <a:rPr lang="en-US" sz="1000">
                <a:solidFill>
                  <a:schemeClr val="bg1"/>
                </a:solidFill>
                <a:latin typeface="+mn-lt"/>
              </a:rPr>
              <a:t>This layout is a collection </a:t>
            </a:r>
            <a:br>
              <a:rPr lang="en-US" sz="1000">
                <a:solidFill>
                  <a:schemeClr val="bg1"/>
                </a:solidFill>
                <a:latin typeface="+mn-lt"/>
              </a:rPr>
            </a:br>
            <a:r>
              <a:rPr lang="en-US" sz="1000">
                <a:solidFill>
                  <a:schemeClr val="bg1"/>
                </a:solidFill>
                <a:latin typeface="+mn-lt"/>
              </a:rPr>
              <a:t>point </a:t>
            </a:r>
            <a:r>
              <a:rPr lang="en-US" sz="1000" b="1">
                <a:solidFill>
                  <a:schemeClr val="bg1"/>
                </a:solidFill>
                <a:latin typeface="+mn-lt"/>
              </a:rPr>
              <a:t>for converting old presentations.</a:t>
            </a:r>
          </a:p>
          <a:p>
            <a:pPr lvl="1">
              <a:spcAft>
                <a:spcPts val="300"/>
              </a:spcAft>
            </a:pPr>
            <a:r>
              <a:rPr lang="en-US" sz="1000">
                <a:solidFill>
                  <a:schemeClr val="bg1"/>
                </a:solidFill>
                <a:latin typeface="+mn-lt"/>
              </a:rPr>
              <a:t>After inserting the old slide, please select one of the new layouts:</a:t>
            </a:r>
          </a:p>
          <a:p>
            <a:pPr marL="144000" lvl="1" indent="-144000">
              <a:spcAft>
                <a:spcPts val="0"/>
              </a:spcAft>
              <a:buFont typeface="Arial" panose="020B0604020202020204" pitchFamily="34" charset="0"/>
              <a:buChar char="•"/>
            </a:pPr>
            <a:r>
              <a:rPr lang="en-US" sz="1000">
                <a:solidFill>
                  <a:schemeClr val="bg1"/>
                </a:solidFill>
                <a:latin typeface="+mn-lt"/>
              </a:rPr>
              <a:t>Chapter Picture (M) </a:t>
            </a:r>
            <a:r>
              <a:rPr lang="en-US" sz="1000" b="1">
                <a:solidFill>
                  <a:schemeClr val="tx1"/>
                </a:solidFill>
                <a:latin typeface="+mn-lt"/>
              </a:rPr>
              <a:t>Black</a:t>
            </a:r>
          </a:p>
          <a:p>
            <a:pPr marL="144000" lvl="1" indent="-144000">
              <a:spcAft>
                <a:spcPts val="0"/>
              </a:spcAft>
              <a:buFont typeface="Arial" panose="020B0604020202020204" pitchFamily="34" charset="0"/>
              <a:buChar char="•"/>
            </a:pPr>
            <a:r>
              <a:rPr lang="en-US" sz="1000">
                <a:solidFill>
                  <a:schemeClr val="bg1"/>
                </a:solidFill>
                <a:latin typeface="+mn-lt"/>
              </a:rPr>
              <a:t>Chapter Picture (M) </a:t>
            </a:r>
            <a:r>
              <a:rPr lang="en-US" sz="1000" b="1">
                <a:solidFill>
                  <a:schemeClr val="bg1"/>
                </a:solidFill>
                <a:latin typeface="+mn-lt"/>
              </a:rPr>
              <a:t>White</a:t>
            </a:r>
          </a:p>
          <a:p>
            <a:pPr marL="0" marR="0" lvl="1" indent="0" algn="l" defTabSz="914400" rtl="0" eaLnBrk="1" fontAlgn="auto" latinLnBrk="0" hangingPunct="1">
              <a:lnSpc>
                <a:spcPct val="100000"/>
              </a:lnSpc>
              <a:spcBef>
                <a:spcPts val="300"/>
              </a:spcBef>
              <a:spcAft>
                <a:spcPts val="0"/>
              </a:spcAft>
              <a:buClrTx/>
              <a:buSzTx/>
              <a:buFont typeface="Arial" panose="020B0604020202020204" pitchFamily="34" charset="0"/>
              <a:buNone/>
              <a:tabLst/>
              <a:defRPr/>
            </a:pPr>
            <a:r>
              <a:rPr lang="en-US" sz="1000">
                <a:solidFill>
                  <a:schemeClr val="bg1"/>
                </a:solidFill>
                <a:latin typeface="+mn-lt"/>
              </a:rPr>
              <a:t>Remember to delete or rearrange any manually inserted objects if necessary.</a:t>
            </a:r>
          </a:p>
        </p:txBody>
      </p:sp>
      <p:sp>
        <p:nvSpPr>
          <p:cNvPr id="5" name="Accessibility">
            <a:extLst>
              <a:ext uri="{FF2B5EF4-FFF2-40B4-BE49-F238E27FC236}">
                <a16:creationId xmlns:a16="http://schemas.microsoft.com/office/drawing/2014/main" id="{A925CA07-A9F0-F60B-AE81-4AA55E223E25}"/>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2160000" y="1990800"/>
            <a:ext cx="1800000" cy="688256"/>
          </a:xfrm>
          <a:prstGeom prst="roundRect">
            <a:avLst>
              <a:gd name="adj" fmla="val 0"/>
            </a:avLst>
          </a:prstGeom>
          <a:solidFill>
            <a:srgbClr val="3ABFED"/>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t" anchorCtr="0">
            <a:spAutoFit/>
          </a:bodyPr>
          <a:lstStyle/>
          <a:p>
            <a:pPr lvl="1">
              <a:spcAft>
                <a:spcPts val="300"/>
              </a:spcAft>
            </a:pPr>
            <a:r>
              <a:rPr lang="en-US" sz="1000">
                <a:solidFill>
                  <a:schemeClr val="bg1"/>
                </a:solidFill>
                <a:latin typeface="+mn-lt"/>
              </a:rPr>
              <a:t>For the benefit of </a:t>
            </a:r>
            <a:r>
              <a:rPr lang="en-US" sz="1000" b="1">
                <a:solidFill>
                  <a:schemeClr val="bg1"/>
                </a:solidFill>
                <a:latin typeface="+mn-lt"/>
              </a:rPr>
              <a:t>accessibility,</a:t>
            </a:r>
            <a:r>
              <a:rPr lang="en-US" sz="1000">
                <a:solidFill>
                  <a:schemeClr val="bg1"/>
                </a:solidFill>
                <a:latin typeface="+mn-lt"/>
              </a:rPr>
              <a:t> texts may shift during conversion. For further details, please read the appendix.</a:t>
            </a:r>
          </a:p>
        </p:txBody>
      </p:sp>
      <p:sp>
        <p:nvSpPr>
          <p:cNvPr id="13" name="Accessibility">
            <a:extLst>
              <a:ext uri="{FF2B5EF4-FFF2-40B4-BE49-F238E27FC236}">
                <a16:creationId xmlns:a16="http://schemas.microsoft.com/office/drawing/2014/main" id="{13813BD8-23E9-1B31-AD92-AFCFCA76CF9D}"/>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2160000" y="2788966"/>
            <a:ext cx="1800000" cy="842145"/>
          </a:xfrm>
          <a:prstGeom prst="roundRect">
            <a:avLst>
              <a:gd name="adj" fmla="val 0"/>
            </a:avLst>
          </a:prstGeom>
          <a:solidFill>
            <a:srgbClr val="3ABFED"/>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t" anchorCtr="0">
            <a:spAutoFit/>
          </a:bodyPr>
          <a:lstStyle/>
          <a:p>
            <a:pPr lvl="1">
              <a:spcAft>
                <a:spcPts val="300"/>
              </a:spcAft>
            </a:pPr>
            <a:r>
              <a:rPr lang="en-US" sz="1000">
                <a:solidFill>
                  <a:schemeClr val="bg1"/>
                </a:solidFill>
                <a:latin typeface="+mn-lt"/>
              </a:rPr>
              <a:t>The footer is created in the current template for the </a:t>
            </a:r>
            <a:r>
              <a:rPr lang="en-US" sz="1000" b="1">
                <a:solidFill>
                  <a:schemeClr val="bg1"/>
                </a:solidFill>
                <a:latin typeface="+mn-lt"/>
              </a:rPr>
              <a:t>“Header &amp; Footer”</a:t>
            </a:r>
            <a:r>
              <a:rPr lang="en-US" sz="1000">
                <a:solidFill>
                  <a:schemeClr val="bg1"/>
                </a:solidFill>
                <a:latin typeface="+mn-lt"/>
              </a:rPr>
              <a:t> function. Please reactivate it manually for converted slides if necessary.</a:t>
            </a:r>
          </a:p>
        </p:txBody>
      </p:sp>
    </p:spTree>
    <p:extLst>
      <p:ext uri="{BB962C8B-B14F-4D97-AF65-F5344CB8AC3E}">
        <p14:creationId xmlns:p14="http://schemas.microsoft.com/office/powerpoint/2010/main" val="176357953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hapter Picture (cut-out image)">
    <p:bg>
      <p:bgPr>
        <a:blipFill dpi="0" rotWithShape="1">
          <a:blip>
            <a:lum/>
            <a:extLst>
              <a:ext uri="{96DAC541-7B7A-43D3-8B79-37D633B846F1}">
                <asvg:svgBlip xmlns:asvg="http://schemas.microsoft.com/office/drawing/2016/SVG/main" r:embed="rId2"/>
              </a:ext>
            </a:extLst>
          </a:blip>
          <a:srcRect/>
          <a:stretch>
            <a:fillRect/>
          </a:stretch>
        </a:blipFill>
        <a:effectLst/>
      </p:bgPr>
    </p:bg>
    <p:spTree>
      <p:nvGrpSpPr>
        <p:cNvPr id="1" name=""/>
        <p:cNvGrpSpPr/>
        <p:nvPr/>
      </p:nvGrpSpPr>
      <p:grpSpPr>
        <a:xfrm>
          <a:off x="0" y="0"/>
          <a:ext cx="0" cy="0"/>
          <a:chOff x="0" y="0"/>
          <a:chExt cx="0" cy="0"/>
        </a:xfrm>
      </p:grpSpPr>
      <p:sp>
        <p:nvSpPr>
          <p:cNvPr id="10" name="Picture placeholder" descr="Product image">
            <a:extLst>
              <a:ext uri="{C183D7F6-B498-43B3-948B-1728B52AA6E4}">
                <adec:decorative xmlns:adec="http://schemas.microsoft.com/office/drawing/2017/decorative" val="0"/>
              </a:ext>
            </a:extLst>
          </p:cNvPr>
          <p:cNvSpPr>
            <a:spLocks noGrp="1"/>
          </p:cNvSpPr>
          <p:nvPr>
            <p:ph type="pic" sz="quarter" idx="10" hasCustomPrompt="1"/>
          </p:nvPr>
        </p:nvSpPr>
        <p:spPr>
          <a:xfrm>
            <a:off x="6175775" y="0"/>
            <a:ext cx="5994000" cy="6858000"/>
          </a:xfrm>
          <a:noFill/>
        </p:spPr>
        <p:txBody>
          <a:bodyPr lIns="180000" tIns="180000" rIns="180000" bIns="180000"/>
          <a:lstStyle>
            <a:lvl1pPr>
              <a:defRPr/>
            </a:lvl1pPr>
          </a:lstStyle>
          <a:p>
            <a:r>
              <a:rPr lang="de-DE"/>
              <a:t>Add a product image.</a:t>
            </a:r>
          </a:p>
        </p:txBody>
      </p:sp>
      <p:sp>
        <p:nvSpPr>
          <p:cNvPr id="2" name="Product tag"/>
          <p:cNvSpPr>
            <a:spLocks noGrp="1"/>
          </p:cNvSpPr>
          <p:nvPr>
            <p:ph type="ctrTitle" hasCustomPrompt="1"/>
          </p:nvPr>
        </p:nvSpPr>
        <p:spPr>
          <a:xfrm>
            <a:off x="540000" y="3481200"/>
            <a:ext cx="5461200" cy="600285"/>
          </a:xfrm>
        </p:spPr>
        <p:txBody>
          <a:bodyPr lIns="0" tIns="259200" rIns="0" bIns="0" anchor="t" anchorCtr="0">
            <a:spAutoFit/>
          </a:bodyPr>
          <a:lstStyle>
            <a:lvl1pPr algn="l">
              <a:defRPr sz="2200" b="0">
                <a:solidFill>
                  <a:schemeClr val="tx1"/>
                </a:solidFill>
                <a:latin typeface="+mn-lt"/>
              </a:defRPr>
            </a:lvl1pPr>
          </a:lstStyle>
          <a:p>
            <a:r>
              <a:rPr lang="en-US"/>
              <a:t>Please use one of the new layouts!</a:t>
            </a:r>
          </a:p>
        </p:txBody>
      </p:sp>
      <p:sp>
        <p:nvSpPr>
          <p:cNvPr id="3" name="Headline"/>
          <p:cNvSpPr>
            <a:spLocks noGrp="1"/>
          </p:cNvSpPr>
          <p:nvPr>
            <p:ph type="subTitle" idx="1" hasCustomPrompt="1"/>
          </p:nvPr>
        </p:nvSpPr>
        <p:spPr>
          <a:xfrm>
            <a:off x="540000" y="1990800"/>
            <a:ext cx="5461200" cy="1488421"/>
          </a:xfrm>
        </p:spPr>
        <p:txBody>
          <a:bodyPr lIns="0" tIns="0" rIns="0" bIns="0" anchor="t">
            <a:spAutoFit/>
          </a:bodyPr>
          <a:lstStyle>
            <a:lvl1pPr marL="0" marR="0" indent="0" algn="l" defTabSz="914400" rtl="0" eaLnBrk="1" fontAlgn="auto" latinLnBrk="0" hangingPunct="1">
              <a:lnSpc>
                <a:spcPct val="92000"/>
              </a:lnSpc>
              <a:spcBef>
                <a:spcPts val="0"/>
              </a:spcBef>
              <a:spcAft>
                <a:spcPts val="0"/>
              </a:spcAft>
              <a:buClrTx/>
              <a:buSzTx/>
              <a:buFont typeface="Arial" panose="020B0604020202020204" pitchFamily="34" charset="0"/>
              <a:buNone/>
              <a:tabLst/>
              <a:defRPr sz="5200" b="0" baseline="0">
                <a:solidFill>
                  <a:schemeClr val="bg2"/>
                </a:solidFill>
                <a:latin typeface="Calibri" panose="020F050202020403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a:t>Collection point for converting</a:t>
            </a:r>
            <a:endParaRPr lang="en-US" dirty="0"/>
          </a:p>
        </p:txBody>
      </p:sp>
      <p:sp>
        <p:nvSpPr>
          <p:cNvPr id="9" name="Footnote">
            <a:extLst>
              <a:ext uri="{FF2B5EF4-FFF2-40B4-BE49-F238E27FC236}">
                <a16:creationId xmlns:a16="http://schemas.microsoft.com/office/drawing/2014/main" id="{63A13AEC-6E96-4994-BA26-3AFB5FCFE509}"/>
              </a:ext>
              <a:ext uri="{C183D7F6-B498-43B3-948B-1728B52AA6E4}">
                <adec:decorative xmlns:adec="http://schemas.microsoft.com/office/drawing/2017/decorative" val="1"/>
              </a:ext>
            </a:extLst>
          </p:cNvPr>
          <p:cNvSpPr txBox="1"/>
          <p:nvPr userDrawn="1"/>
        </p:nvSpPr>
        <p:spPr>
          <a:xfrm>
            <a:off x="540000" y="6372559"/>
            <a:ext cx="2636337" cy="324000"/>
          </a:xfrm>
          <a:prstGeom prst="rect">
            <a:avLst/>
          </a:prstGeom>
          <a:noFill/>
        </p:spPr>
        <p:txBody>
          <a:bodyPr wrap="square" lIns="0" tIns="0" r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a:solidFill>
                  <a:schemeClr val="bg1"/>
                </a:solidFill>
              </a:rPr>
              <a:t>Click to add footnote</a:t>
            </a:r>
            <a:br>
              <a:rPr lang="en-US" sz="1000">
                <a:solidFill>
                  <a:schemeClr val="bg1"/>
                </a:solidFill>
              </a:rPr>
            </a:br>
            <a:r>
              <a:rPr lang="en-US" sz="1000">
                <a:solidFill>
                  <a:schemeClr val="bg1"/>
                </a:solidFill>
              </a:rPr>
              <a:t>second line</a:t>
            </a:r>
          </a:p>
        </p:txBody>
      </p:sp>
      <p:sp>
        <p:nvSpPr>
          <p:cNvPr id="12" name="Author">
            <a:extLst>
              <a:ext uri="{C183D7F6-B498-43B3-948B-1728B52AA6E4}">
                <adec:decorative xmlns:adec="http://schemas.microsoft.com/office/drawing/2017/decorative" val="1"/>
              </a:ext>
            </a:extLst>
          </p:cNvPr>
          <p:cNvSpPr>
            <a:spLocks noGrp="1"/>
          </p:cNvSpPr>
          <p:nvPr>
            <p:ph type="ftr" sz="quarter" idx="3"/>
          </p:nvPr>
        </p:nvSpPr>
        <p:spPr>
          <a:xfrm>
            <a:off x="8054975" y="6340471"/>
            <a:ext cx="3259452" cy="144000"/>
          </a:xfrm>
          <a:prstGeom prst="rect">
            <a:avLst/>
          </a:prstGeom>
        </p:spPr>
        <p:txBody>
          <a:bodyPr vert="horz" lIns="0" tIns="0" rIns="0" bIns="0" rtlCol="0" anchor="t" anchorCtr="0"/>
          <a:lstStyle>
            <a:lvl1pPr algn="r">
              <a:defRPr sz="1000">
                <a:solidFill>
                  <a:schemeClr val="tx1"/>
                </a:solidFill>
              </a:defRPr>
            </a:lvl1pPr>
          </a:lstStyle>
          <a:p>
            <a:r>
              <a:rPr lang="en-US"/>
              <a:t>Author | Department</a:t>
            </a:r>
          </a:p>
        </p:txBody>
      </p:sp>
      <p:pic>
        <p:nvPicPr>
          <p:cNvPr id="7" name="Siemens Healthineers Logo">
            <a:extLst>
              <a:ext uri="{FF2B5EF4-FFF2-40B4-BE49-F238E27FC236}">
                <a16:creationId xmlns:a16="http://schemas.microsoft.com/office/drawing/2014/main" id="{DCD1C31D-D2E7-F7E7-52A1-776FBFACCCE6}"/>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userDrawn="1"/>
        </p:nvPicPr>
        <p:blipFill>
          <a:blip>
            <a:extLst>
              <a:ext uri="{96DAC541-7B7A-43D3-8B79-37D633B846F1}">
                <asvg:svgBlip xmlns:asvg="http://schemas.microsoft.com/office/drawing/2016/SVG/main" r:embed="rId3"/>
              </a:ext>
            </a:extLst>
          </a:blip>
          <a:srcRect/>
          <a:stretch/>
        </p:blipFill>
        <p:spPr bwMode="black">
          <a:xfrm>
            <a:off x="540000" y="281267"/>
            <a:ext cx="1440000" cy="338400"/>
          </a:xfrm>
          <a:prstGeom prst="rect">
            <a:avLst/>
          </a:prstGeom>
        </p:spPr>
      </p:pic>
      <p:sp>
        <p:nvSpPr>
          <p:cNvPr id="8" name="TextBox 5">
            <a:extLst>
              <a:ext uri="{FF2B5EF4-FFF2-40B4-BE49-F238E27FC236}">
                <a16:creationId xmlns:a16="http://schemas.microsoft.com/office/drawing/2014/main" id="{7F37326A-B34D-4767-9015-ACB626F5584E}"/>
              </a:ext>
              <a:ext uri="{C183D7F6-B498-43B3-948B-1728B52AA6E4}">
                <adec:decorative xmlns:adec="http://schemas.microsoft.com/office/drawing/2017/decorative" val="1"/>
              </a:ext>
            </a:extLst>
          </p:cNvPr>
          <p:cNvSpPr txBox="1"/>
          <p:nvPr userDrawn="1"/>
        </p:nvSpPr>
        <p:spPr>
          <a:xfrm>
            <a:off x="11347637" y="6340471"/>
            <a:ext cx="280800" cy="144000"/>
          </a:xfrm>
          <a:prstGeom prst="rect">
            <a:avLst/>
          </a:prstGeom>
          <a:noFill/>
        </p:spPr>
        <p:txBody>
          <a:bodyPr vert="horz" wrap="square" lIns="0" tIns="0" rIns="0" bIns="0" rtlCol="0" anchor="ctr" anchorCtr="0">
            <a:noAutofit/>
          </a:bodyPr>
          <a:lstStyle/>
          <a:p>
            <a:pPr marL="0" lvl="0" indent="0" algn="r">
              <a:lnSpc>
                <a:spcPct val="100000"/>
              </a:lnSpc>
              <a:spcBef>
                <a:spcPts val="0"/>
              </a:spcBef>
              <a:spcAft>
                <a:spcPts val="0"/>
              </a:spcAft>
            </a:pPr>
            <a:fld id="{6F82AF1F-8753-46F1-A314-2F45498EFC31}" type="slidenum">
              <a:rPr lang="de-DE" sz="1000" b="1" i="0" u="none" kern="1200" spc="0" smtClean="0">
                <a:solidFill>
                  <a:schemeClr val="tx1">
                    <a:lumMod val="100000"/>
                  </a:schemeClr>
                </a:solidFill>
                <a:latin typeface="Calibri" panose="020F0502020204030204" pitchFamily="34" charset="0"/>
              </a:rPr>
              <a:pPr marL="0" lvl="0" indent="0" algn="r">
                <a:lnSpc>
                  <a:spcPct val="100000"/>
                </a:lnSpc>
                <a:spcBef>
                  <a:spcPts val="0"/>
                </a:spcBef>
                <a:spcAft>
                  <a:spcPts val="0"/>
                </a:spcAft>
              </a:pPr>
              <a:t>‹#›</a:t>
            </a:fld>
            <a:endParaRPr lang="de-DE" sz="1000" b="1" i="0" u="none" kern="1200" spc="0">
              <a:solidFill>
                <a:schemeClr val="tx1">
                  <a:lumMod val="100000"/>
                </a:schemeClr>
              </a:solidFill>
              <a:latin typeface="Calibri" panose="020F0502020204030204" pitchFamily="34" charset="0"/>
            </a:endParaRPr>
          </a:p>
        </p:txBody>
      </p:sp>
      <p:sp>
        <p:nvSpPr>
          <p:cNvPr id="4" name="Information">
            <a:extLst>
              <a:ext uri="{FF2B5EF4-FFF2-40B4-BE49-F238E27FC236}">
                <a16:creationId xmlns:a16="http://schemas.microsoft.com/office/drawing/2014/main" id="{7D138D31-64EC-CA0E-4FD2-FF478E16C9D9}"/>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2160000" y="0"/>
            <a:ext cx="1800000" cy="1880890"/>
          </a:xfrm>
          <a:prstGeom prst="roundRect">
            <a:avLst>
              <a:gd name="adj" fmla="val 0"/>
            </a:avLst>
          </a:prstGeom>
          <a:solidFill>
            <a:srgbClr val="3ABFED"/>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t" anchorCtr="0">
            <a:spAutoFit/>
          </a:bodyPr>
          <a:lstStyle/>
          <a:p>
            <a:pPr lvl="1">
              <a:spcAft>
                <a:spcPts val="300"/>
              </a:spcAft>
            </a:pPr>
            <a:r>
              <a:rPr lang="en-US" sz="1000">
                <a:solidFill>
                  <a:schemeClr val="bg1"/>
                </a:solidFill>
                <a:latin typeface="+mn-lt"/>
              </a:rPr>
              <a:t>This layout is a collection </a:t>
            </a:r>
            <a:br>
              <a:rPr lang="en-US" sz="1000">
                <a:solidFill>
                  <a:schemeClr val="bg1"/>
                </a:solidFill>
                <a:latin typeface="+mn-lt"/>
              </a:rPr>
            </a:br>
            <a:r>
              <a:rPr lang="en-US" sz="1000">
                <a:solidFill>
                  <a:schemeClr val="bg1"/>
                </a:solidFill>
                <a:latin typeface="+mn-lt"/>
              </a:rPr>
              <a:t>point </a:t>
            </a:r>
            <a:r>
              <a:rPr lang="en-US" sz="1000" b="1">
                <a:solidFill>
                  <a:schemeClr val="bg1"/>
                </a:solidFill>
                <a:latin typeface="+mn-lt"/>
              </a:rPr>
              <a:t>for converting old presentations.</a:t>
            </a:r>
          </a:p>
          <a:p>
            <a:pPr lvl="1">
              <a:spcAft>
                <a:spcPts val="300"/>
              </a:spcAft>
            </a:pPr>
            <a:r>
              <a:rPr lang="en-US" sz="1000">
                <a:solidFill>
                  <a:schemeClr val="bg1"/>
                </a:solidFill>
                <a:latin typeface="+mn-lt"/>
              </a:rPr>
              <a:t>After inserting the old slide, please select one of the new layouts:</a:t>
            </a:r>
          </a:p>
          <a:p>
            <a:pPr marL="144000" lvl="1" indent="-144000">
              <a:spcAft>
                <a:spcPts val="0"/>
              </a:spcAft>
              <a:buFont typeface="Arial" panose="020B0604020202020204" pitchFamily="34" charset="0"/>
              <a:buChar char="•"/>
            </a:pPr>
            <a:r>
              <a:rPr lang="en-US" sz="1000">
                <a:solidFill>
                  <a:schemeClr val="bg1"/>
                </a:solidFill>
                <a:latin typeface="+mn-lt"/>
              </a:rPr>
              <a:t>Chapter Picture (M) </a:t>
            </a:r>
            <a:r>
              <a:rPr lang="en-US" sz="1000" b="1">
                <a:solidFill>
                  <a:schemeClr val="bg1"/>
                </a:solidFill>
                <a:latin typeface="+mn-lt"/>
              </a:rPr>
              <a:t>White</a:t>
            </a:r>
          </a:p>
          <a:p>
            <a:pPr marL="144000" lvl="1" indent="-144000">
              <a:spcAft>
                <a:spcPts val="0"/>
              </a:spcAft>
              <a:buFont typeface="Arial" panose="020B0604020202020204" pitchFamily="34" charset="0"/>
              <a:buChar char="•"/>
            </a:pPr>
            <a:r>
              <a:rPr lang="en-US" sz="1000">
                <a:solidFill>
                  <a:schemeClr val="bg1"/>
                </a:solidFill>
                <a:latin typeface="+mn-lt"/>
              </a:rPr>
              <a:t>Chapter Picture (M) </a:t>
            </a:r>
            <a:r>
              <a:rPr lang="en-US" sz="1000" b="1">
                <a:solidFill>
                  <a:schemeClr val="tx1"/>
                </a:solidFill>
                <a:latin typeface="+mn-lt"/>
              </a:rPr>
              <a:t>Black</a:t>
            </a:r>
          </a:p>
          <a:p>
            <a:pPr marL="0" marR="0" lvl="1" indent="0" algn="l" defTabSz="914400" rtl="0" eaLnBrk="1" fontAlgn="auto" latinLnBrk="0" hangingPunct="1">
              <a:lnSpc>
                <a:spcPct val="100000"/>
              </a:lnSpc>
              <a:spcBef>
                <a:spcPts val="300"/>
              </a:spcBef>
              <a:spcAft>
                <a:spcPts val="0"/>
              </a:spcAft>
              <a:buClrTx/>
              <a:buSzTx/>
              <a:buFont typeface="Arial" panose="020B0604020202020204" pitchFamily="34" charset="0"/>
              <a:buNone/>
              <a:tabLst/>
              <a:defRPr/>
            </a:pPr>
            <a:r>
              <a:rPr lang="en-US" sz="1000">
                <a:solidFill>
                  <a:schemeClr val="bg1"/>
                </a:solidFill>
                <a:latin typeface="+mn-lt"/>
              </a:rPr>
              <a:t>Remember to delete or rearrange any manually inserted objects if necessary.</a:t>
            </a:r>
          </a:p>
        </p:txBody>
      </p:sp>
      <p:sp>
        <p:nvSpPr>
          <p:cNvPr id="5" name="Accessibility">
            <a:extLst>
              <a:ext uri="{FF2B5EF4-FFF2-40B4-BE49-F238E27FC236}">
                <a16:creationId xmlns:a16="http://schemas.microsoft.com/office/drawing/2014/main" id="{3E7D42FE-E502-B789-C4E3-8EB376130410}"/>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2160000" y="1990800"/>
            <a:ext cx="1800000" cy="688256"/>
          </a:xfrm>
          <a:prstGeom prst="roundRect">
            <a:avLst>
              <a:gd name="adj" fmla="val 0"/>
            </a:avLst>
          </a:prstGeom>
          <a:solidFill>
            <a:srgbClr val="3ABFED"/>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t" anchorCtr="0">
            <a:spAutoFit/>
          </a:bodyPr>
          <a:lstStyle/>
          <a:p>
            <a:pPr lvl="1">
              <a:spcAft>
                <a:spcPts val="300"/>
              </a:spcAft>
            </a:pPr>
            <a:r>
              <a:rPr lang="en-US" sz="1000">
                <a:solidFill>
                  <a:schemeClr val="bg1"/>
                </a:solidFill>
                <a:latin typeface="+mn-lt"/>
              </a:rPr>
              <a:t>For the benefit of </a:t>
            </a:r>
            <a:r>
              <a:rPr lang="en-US" sz="1000" b="1">
                <a:solidFill>
                  <a:schemeClr val="bg1"/>
                </a:solidFill>
                <a:latin typeface="+mn-lt"/>
              </a:rPr>
              <a:t>accessibility,</a:t>
            </a:r>
            <a:r>
              <a:rPr lang="en-US" sz="1000">
                <a:solidFill>
                  <a:schemeClr val="bg1"/>
                </a:solidFill>
                <a:latin typeface="+mn-lt"/>
              </a:rPr>
              <a:t> texts may shift during conversion. For further details, please read the appendix.</a:t>
            </a:r>
          </a:p>
        </p:txBody>
      </p:sp>
      <p:sp>
        <p:nvSpPr>
          <p:cNvPr id="13" name="Accessibility">
            <a:extLst>
              <a:ext uri="{FF2B5EF4-FFF2-40B4-BE49-F238E27FC236}">
                <a16:creationId xmlns:a16="http://schemas.microsoft.com/office/drawing/2014/main" id="{7FE52AB2-3777-31FD-8135-830BEF4E6FD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2160000" y="2788966"/>
            <a:ext cx="1800000" cy="842145"/>
          </a:xfrm>
          <a:prstGeom prst="roundRect">
            <a:avLst>
              <a:gd name="adj" fmla="val 0"/>
            </a:avLst>
          </a:prstGeom>
          <a:solidFill>
            <a:srgbClr val="3ABFED"/>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t" anchorCtr="0">
            <a:spAutoFit/>
          </a:bodyPr>
          <a:lstStyle/>
          <a:p>
            <a:pPr lvl="1">
              <a:spcAft>
                <a:spcPts val="300"/>
              </a:spcAft>
            </a:pPr>
            <a:r>
              <a:rPr lang="en-US" sz="1000">
                <a:solidFill>
                  <a:schemeClr val="bg1"/>
                </a:solidFill>
                <a:latin typeface="+mn-lt"/>
              </a:rPr>
              <a:t>The footer is created in the current template for the </a:t>
            </a:r>
            <a:r>
              <a:rPr lang="en-US" sz="1000" b="1">
                <a:solidFill>
                  <a:schemeClr val="bg1"/>
                </a:solidFill>
                <a:latin typeface="+mn-lt"/>
              </a:rPr>
              <a:t>“Header &amp; Footer”</a:t>
            </a:r>
            <a:r>
              <a:rPr lang="en-US" sz="1000">
                <a:solidFill>
                  <a:schemeClr val="bg1"/>
                </a:solidFill>
                <a:latin typeface="+mn-lt"/>
              </a:rPr>
              <a:t> function. Please reactivate it manually for converted slides if necessary.</a:t>
            </a:r>
          </a:p>
        </p:txBody>
      </p:sp>
    </p:spTree>
    <p:extLst>
      <p:ext uri="{BB962C8B-B14F-4D97-AF65-F5344CB8AC3E}">
        <p14:creationId xmlns:p14="http://schemas.microsoft.com/office/powerpoint/2010/main" val="19325853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hapter Black">
    <p:bg>
      <p:bgRef idx="1001">
        <a:schemeClr val="bg1"/>
      </p:bgRef>
    </p:bg>
    <p:spTree>
      <p:nvGrpSpPr>
        <p:cNvPr id="1" name=""/>
        <p:cNvGrpSpPr/>
        <p:nvPr/>
      </p:nvGrpSpPr>
      <p:grpSpPr>
        <a:xfrm>
          <a:off x="0" y="0"/>
          <a:ext cx="0" cy="0"/>
          <a:chOff x="0" y="0"/>
          <a:chExt cx="0" cy="0"/>
        </a:xfrm>
      </p:grpSpPr>
      <p:sp>
        <p:nvSpPr>
          <p:cNvPr id="2" name="Headline"/>
          <p:cNvSpPr>
            <a:spLocks noGrp="1"/>
          </p:cNvSpPr>
          <p:nvPr>
            <p:ph type="ctrTitle" hasCustomPrompt="1"/>
          </p:nvPr>
        </p:nvSpPr>
        <p:spPr>
          <a:xfrm>
            <a:off x="1476374" y="2880000"/>
            <a:ext cx="7336347" cy="1633827"/>
          </a:xfrm>
        </p:spPr>
        <p:txBody>
          <a:bodyPr lIns="0" tIns="108000" rIns="0" bIns="0" anchor="t" anchorCtr="0">
            <a:spAutoFit/>
          </a:bodyPr>
          <a:lstStyle>
            <a:lvl1pPr algn="l">
              <a:lnSpc>
                <a:spcPct val="92000"/>
              </a:lnSpc>
              <a:defRPr sz="5200" b="0">
                <a:solidFill>
                  <a:schemeClr val="tx2"/>
                </a:solidFill>
              </a:defRPr>
            </a:lvl1pPr>
          </a:lstStyle>
          <a:p>
            <a:r>
              <a:rPr lang="en-US"/>
              <a:t>SH-Bree-Headline </a:t>
            </a:r>
            <a:br>
              <a:rPr lang="en-US"/>
            </a:br>
            <a:r>
              <a:rPr lang="en-US"/>
              <a:t>up to 60 pt</a:t>
            </a:r>
          </a:p>
        </p:txBody>
      </p:sp>
      <p:sp>
        <p:nvSpPr>
          <p:cNvPr id="3" name="Product tag"/>
          <p:cNvSpPr>
            <a:spLocks noGrp="1"/>
          </p:cNvSpPr>
          <p:nvPr>
            <p:ph type="subTitle" idx="1" hasCustomPrompt="1"/>
          </p:nvPr>
        </p:nvSpPr>
        <p:spPr>
          <a:xfrm>
            <a:off x="1476374" y="1620000"/>
            <a:ext cx="7337425" cy="1260000"/>
          </a:xfrm>
        </p:spPr>
        <p:txBody>
          <a:bodyPr lIns="0" tIns="0" rIns="0" bIns="0" anchor="b" anchorCtr="0">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2200" b="0" baseline="0">
                <a:solidFill>
                  <a:schemeClr val="tx1"/>
                </a:solidFill>
                <a:latin typeface="Calibri" panose="020F0502020204030204" pitchFamily="34" charset="0"/>
              </a:defRPr>
            </a:lvl1pPr>
            <a:lvl2pPr marL="0" indent="0" algn="l">
              <a:buNone/>
              <a:defRPr sz="2000">
                <a:solidFill>
                  <a:schemeClr val="tx1"/>
                </a:solidFill>
                <a:latin typeface="+mj-lt"/>
              </a:defRPr>
            </a:lvl2pPr>
            <a:lvl3pPr marL="0" indent="0" algn="l">
              <a:buNone/>
              <a:defRPr>
                <a:solidFill>
                  <a:schemeClr val="tx1">
                    <a:tint val="75000"/>
                  </a:schemeClr>
                </a:solidFill>
                <a:latin typeface="+mj-lt"/>
              </a:defRPr>
            </a:lvl3pPr>
            <a:lvl4pPr marL="0" indent="0" algn="l">
              <a:buNone/>
              <a:defRPr sz="2200">
                <a:solidFill>
                  <a:schemeClr val="accent6"/>
                </a:solidFill>
                <a:latin typeface="+mj-lt"/>
              </a:defRPr>
            </a:lvl4pPr>
            <a:lvl5pPr marL="0" indent="0" algn="l">
              <a:buNone/>
              <a:defRPr sz="2000">
                <a:solidFill>
                  <a:schemeClr val="accent6"/>
                </a:solidFill>
                <a:latin typeface="+mj-lt"/>
              </a:defRPr>
            </a:lvl5pPr>
            <a:lvl6pPr marL="0" indent="0" algn="l">
              <a:buNone/>
              <a:defRPr>
                <a:solidFill>
                  <a:schemeClr val="accent6"/>
                </a:solidFill>
                <a:latin typeface="+mj-lt"/>
              </a:defRPr>
            </a:lvl6pPr>
            <a:lvl7pPr marL="0" indent="0" algn="l">
              <a:buNone/>
              <a:defRPr sz="2200">
                <a:solidFill>
                  <a:schemeClr val="accent3"/>
                </a:solidFill>
                <a:latin typeface="+mj-lt"/>
              </a:defRPr>
            </a:lvl7pPr>
            <a:lvl8pPr marL="0" indent="0" algn="l">
              <a:buNone/>
              <a:defRPr sz="2000">
                <a:solidFill>
                  <a:schemeClr val="accent3"/>
                </a:solidFill>
                <a:latin typeface="+mj-lt"/>
              </a:defRPr>
            </a:lvl8pPr>
            <a:lvl9pPr marL="0" indent="0" algn="l">
              <a:spcBef>
                <a:spcPts val="0"/>
              </a:spcBef>
              <a:buNone/>
              <a:defRPr sz="1800">
                <a:solidFill>
                  <a:schemeClr val="accent3"/>
                </a:solidFill>
                <a:latin typeface="+mj-lt"/>
              </a:defRPr>
            </a:lvl9pPr>
          </a:lstStyle>
          <a:p>
            <a:pPr lvl="0"/>
            <a:r>
              <a:rPr lang="en-US" dirty="0"/>
              <a:t>Optional tag SH-Bree-Headline 22 pt</a:t>
            </a:r>
          </a:p>
        </p:txBody>
      </p:sp>
      <p:pic>
        <p:nvPicPr>
          <p:cNvPr id="9" name="Siemens Healthineers Logo">
            <a:extLst>
              <a:ext uri="{FF2B5EF4-FFF2-40B4-BE49-F238E27FC236}">
                <a16:creationId xmlns:a16="http://schemas.microsoft.com/office/drawing/2014/main" id="{282216F1-9983-1EBE-1DED-91D365E2F4B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a:extLst>
              <a:ext uri="{96DAC541-7B7A-43D3-8B79-37D633B846F1}">
                <asvg:svgBlip xmlns:asvg="http://schemas.microsoft.com/office/drawing/2016/SVG/main" r:embed="rId2"/>
              </a:ext>
            </a:extLst>
          </a:blip>
          <a:srcRect/>
          <a:stretch/>
        </p:blipFill>
        <p:spPr bwMode="black">
          <a:xfrm>
            <a:off x="10440000" y="281267"/>
            <a:ext cx="1440000" cy="338400"/>
          </a:xfrm>
          <a:prstGeom prst="rect">
            <a:avLst/>
          </a:prstGeom>
        </p:spPr>
      </p:pic>
      <p:sp>
        <p:nvSpPr>
          <p:cNvPr id="6" name="Date Placeholder 5">
            <a:extLst>
              <a:ext uri="{FF2B5EF4-FFF2-40B4-BE49-F238E27FC236}">
                <a16:creationId xmlns:a16="http://schemas.microsoft.com/office/drawing/2014/main" id="{02A24D3D-5816-70E4-A6F4-59DF5BF94839}"/>
              </a:ext>
              <a:ext uri="{C183D7F6-B498-43B3-948B-1728B52AA6E4}">
                <adec:decorative xmlns:adec="http://schemas.microsoft.com/office/drawing/2017/decorative" val="1"/>
              </a:ext>
            </a:extLst>
          </p:cNvPr>
          <p:cNvSpPr>
            <a:spLocks noGrp="1"/>
          </p:cNvSpPr>
          <p:nvPr>
            <p:ph type="dt" sz="half" idx="10"/>
          </p:nvPr>
        </p:nvSpPr>
        <p:spPr/>
        <p:txBody>
          <a:bodyPr/>
          <a:lstStyle/>
          <a:p>
            <a:pPr algn="r"/>
            <a:r>
              <a:rPr lang="de-DE"/>
              <a:t>Restricted © Siemens Healthineers</a:t>
            </a:r>
            <a:endParaRPr lang="en-US"/>
          </a:p>
        </p:txBody>
      </p:sp>
      <p:sp>
        <p:nvSpPr>
          <p:cNvPr id="7" name="Footer Placeholder 6">
            <a:extLst>
              <a:ext uri="{FF2B5EF4-FFF2-40B4-BE49-F238E27FC236}">
                <a16:creationId xmlns:a16="http://schemas.microsoft.com/office/drawing/2014/main" id="{A329D583-0AB7-F3C4-4ADD-8D58D8E35D97}"/>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t>Author | Department</a:t>
            </a:r>
          </a:p>
        </p:txBody>
      </p:sp>
      <p:sp>
        <p:nvSpPr>
          <p:cNvPr id="8" name="Slide Number Placeholder 7">
            <a:extLst>
              <a:ext uri="{FF2B5EF4-FFF2-40B4-BE49-F238E27FC236}">
                <a16:creationId xmlns:a16="http://schemas.microsoft.com/office/drawing/2014/main" id="{5A07E122-B9ED-456A-E653-A5585D8BDE4A}"/>
              </a:ext>
              <a:ext uri="{C183D7F6-B498-43B3-948B-1728B52AA6E4}">
                <adec:decorative xmlns:adec="http://schemas.microsoft.com/office/drawing/2017/decorative" val="1"/>
              </a:ext>
            </a:extLst>
          </p:cNvPr>
          <p:cNvSpPr>
            <a:spLocks noGrp="1"/>
          </p:cNvSpPr>
          <p:nvPr>
            <p:ph type="sldNum" sz="quarter" idx="12"/>
          </p:nvPr>
        </p:nvSpPr>
        <p:spPr/>
        <p:txBody>
          <a:bodyPr/>
          <a:lstStyle/>
          <a:p>
            <a:fld id="{42B424FB-C8CA-40D0-9E9F-83B6197CB6E7}" type="slidenum">
              <a:rPr lang="en-US" smtClean="0"/>
              <a:pPr/>
              <a:t>‹#›</a:t>
            </a:fld>
            <a:endParaRPr lang="en-US" b="1"/>
          </a:p>
        </p:txBody>
      </p:sp>
    </p:spTree>
    <p:extLst>
      <p:ext uri="{BB962C8B-B14F-4D97-AF65-F5344CB8AC3E}">
        <p14:creationId xmlns:p14="http://schemas.microsoft.com/office/powerpoint/2010/main" val="1442292860"/>
      </p:ext>
    </p:extLst>
  </p:cSld>
  <p:clrMapOvr>
    <a:overrideClrMapping bg1="dk1" tx1="lt1" bg2="dk2" tx2="lt2" accent1="accent1" accent2="accent2" accent3="accent3" accent4="accent4" accent5="accent5" accent6="accent6" hlink="hlink" folHlink="folHlink"/>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ontent Slide Black with margin">
    <p:bg>
      <p:bgPr>
        <a:blipFill dpi="0" rotWithShape="1">
          <a:blip>
            <a:lum/>
            <a:extLst>
              <a:ext uri="{96DAC541-7B7A-43D3-8B79-37D633B846F1}">
                <asvg:svgBlip xmlns:asvg="http://schemas.microsoft.com/office/drawing/2016/SVG/main" r:embed="rId2"/>
              </a:ext>
            </a:extLst>
          </a:blip>
          <a:srcRect/>
          <a:stretch>
            <a:fillRect/>
          </a:stretch>
        </a:blipFill>
        <a:effectLst/>
      </p:bgPr>
    </p:bg>
    <p:spTree>
      <p:nvGrpSpPr>
        <p:cNvPr id="1" name=""/>
        <p:cNvGrpSpPr/>
        <p:nvPr/>
      </p:nvGrpSpPr>
      <p:grpSpPr>
        <a:xfrm>
          <a:off x="0" y="0"/>
          <a:ext cx="0" cy="0"/>
          <a:chOff x="0" y="0"/>
          <a:chExt cx="0" cy="0"/>
        </a:xfrm>
      </p:grpSpPr>
      <p:sp>
        <p:nvSpPr>
          <p:cNvPr id="100" name="Black layer">
            <a:extLst>
              <a:ext uri="{C183D7F6-B498-43B3-948B-1728B52AA6E4}">
                <adec:decorative xmlns:adec="http://schemas.microsoft.com/office/drawing/2017/decorative" val="1"/>
              </a:ext>
            </a:extLst>
          </p:cNvPr>
          <p:cNvSpPr/>
          <p:nvPr userDrawn="1"/>
        </p:nvSpPr>
        <p:spPr bwMode="white">
          <a:xfrm>
            <a:off x="2" y="0"/>
            <a:ext cx="617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Headline"/>
          <p:cNvSpPr>
            <a:spLocks noGrp="1"/>
          </p:cNvSpPr>
          <p:nvPr>
            <p:ph type="title" hasCustomPrompt="1"/>
          </p:nvPr>
        </p:nvSpPr>
        <p:spPr>
          <a:xfrm>
            <a:off x="540001" y="219599"/>
            <a:ext cx="5461200" cy="832913"/>
          </a:xfrm>
        </p:spPr>
        <p:txBody>
          <a:bodyPr/>
          <a:lstStyle>
            <a:lvl1pPr>
              <a:defRPr/>
            </a:lvl1pPr>
          </a:lstStyle>
          <a:p>
            <a:r>
              <a:rPr lang="en-US" noProof="0"/>
              <a:t>Collection point for converting</a:t>
            </a:r>
            <a:br>
              <a:rPr lang="en-US" noProof="0"/>
            </a:br>
            <a:r>
              <a:rPr lang="en-US" noProof="0"/>
              <a:t>Please use one of the new layouts!</a:t>
            </a:r>
            <a:endParaRPr lang="de-DE"/>
          </a:p>
        </p:txBody>
      </p:sp>
      <p:sp>
        <p:nvSpPr>
          <p:cNvPr id="102" name="Content"/>
          <p:cNvSpPr>
            <a:spLocks noGrp="1"/>
          </p:cNvSpPr>
          <p:nvPr>
            <p:ph idx="1" hasCustomPrompt="1"/>
          </p:nvPr>
        </p:nvSpPr>
        <p:spPr>
          <a:xfrm>
            <a:off x="540000" y="1623600"/>
            <a:ext cx="4510800" cy="4572000"/>
          </a:xfrm>
          <a:prstGeom prst="rect">
            <a:avLst/>
          </a:prstGeom>
        </p:spPr>
        <p:txBody>
          <a:bodyPr vert="horz" lIns="0" tIns="0" rIns="0" bIns="0" rtlCol="0">
            <a:noAutofit/>
          </a:bodyPr>
          <a:lstStyle>
            <a:lvl1pPr>
              <a:spcAft>
                <a:spcPts val="1600"/>
              </a:spcAft>
              <a:defRPr sz="1600">
                <a:solidFill>
                  <a:schemeClr val="bg1"/>
                </a:solidFill>
              </a:defRPr>
            </a:lvl1pPr>
            <a:lvl2pPr>
              <a:defRPr sz="1600">
                <a:solidFill>
                  <a:schemeClr val="bg1"/>
                </a:solidFill>
              </a:defRPr>
            </a:lvl2pPr>
            <a:lvl3pPr>
              <a:buClr>
                <a:schemeClr val="bg2"/>
              </a:buClr>
              <a:defRPr sz="1600">
                <a:solidFill>
                  <a:schemeClr val="bg1"/>
                </a:solidFill>
              </a:defRPr>
            </a:lvl3pPr>
            <a:lvl4pPr>
              <a:buClr>
                <a:schemeClr val="bg2"/>
              </a:buClr>
              <a:defRPr sz="1600">
                <a:solidFill>
                  <a:schemeClr val="bg1"/>
                </a:solidFill>
              </a:defRPr>
            </a:lvl4pPr>
            <a:lvl5pPr>
              <a:buClr>
                <a:schemeClr val="bg2"/>
              </a:buClr>
              <a:defRPr sz="1600">
                <a:solidFill>
                  <a:schemeClr val="bg1"/>
                </a:solidFill>
              </a:defRPr>
            </a:lvl5pPr>
            <a:lvl6pPr>
              <a:buClr>
                <a:schemeClr val="bg2"/>
              </a:buClr>
              <a:defRPr sz="1600">
                <a:solidFill>
                  <a:schemeClr val="bg1"/>
                </a:solidFill>
              </a:defRPr>
            </a:lvl6pPr>
            <a:lvl7pPr>
              <a:buClr>
                <a:schemeClr val="bg2"/>
              </a:buClr>
              <a:defRPr sz="1600">
                <a:solidFill>
                  <a:schemeClr val="bg1"/>
                </a:solidFill>
              </a:defRPr>
            </a:lvl7pPr>
            <a:lvl8pPr>
              <a:buClr>
                <a:schemeClr val="bg2"/>
              </a:buClr>
              <a:defRPr sz="1600">
                <a:solidFill>
                  <a:schemeClr val="bg1"/>
                </a:solidFill>
              </a:defRPr>
            </a:lvl8pPr>
            <a:lvl9pPr>
              <a:spcBef>
                <a:spcPts val="1200"/>
              </a:spcBef>
              <a:defRPr sz="1200">
                <a:solidFill>
                  <a:schemeClr val="bg1"/>
                </a:solidFill>
              </a:defRPr>
            </a:lvl9pPr>
          </a:lstStyle>
          <a:p>
            <a:pPr lvl="0"/>
            <a:r>
              <a:rPr lang="en-US" noProof="0"/>
              <a:t>Headline Calibri Bold 16 pt</a:t>
            </a:r>
          </a:p>
          <a:p>
            <a:pPr lvl="1"/>
            <a:r>
              <a:rPr lang="en-US" noProof="0"/>
              <a:t>Text Calibri 16 pt</a:t>
            </a:r>
          </a:p>
          <a:p>
            <a:pPr lvl="2"/>
            <a:r>
              <a:rPr lang="en-US" noProof="0"/>
              <a:t>Text Calibri 16 pt</a:t>
            </a:r>
          </a:p>
          <a:p>
            <a:pPr lvl="3"/>
            <a:r>
              <a:rPr lang="en-US" noProof="0"/>
              <a:t>Text Calibri 16 pt</a:t>
            </a:r>
          </a:p>
          <a:p>
            <a:pPr lvl="4"/>
            <a:r>
              <a:rPr lang="en-US" noProof="0"/>
              <a:t>Text Calibri 16 pt</a:t>
            </a:r>
          </a:p>
          <a:p>
            <a:pPr lvl="5"/>
            <a:r>
              <a:rPr lang="en-US" noProof="0"/>
              <a:t>Text Calibri 16 pt</a:t>
            </a:r>
          </a:p>
          <a:p>
            <a:pPr lvl="6"/>
            <a:r>
              <a:rPr lang="en-US" noProof="0"/>
              <a:t>Text Calibri 16 pt</a:t>
            </a:r>
          </a:p>
          <a:p>
            <a:pPr lvl="7"/>
            <a:r>
              <a:rPr lang="en-US" noProof="0"/>
              <a:t>Text Calibri 16 pt</a:t>
            </a:r>
          </a:p>
          <a:p>
            <a:pPr lvl="8"/>
            <a:r>
              <a:rPr lang="en-US" noProof="0"/>
              <a:t>Text Calibri 12 pt</a:t>
            </a:r>
          </a:p>
        </p:txBody>
      </p:sp>
      <p:sp>
        <p:nvSpPr>
          <p:cNvPr id="4" name="Margin content">
            <a:extLst>
              <a:ext uri="{FF2B5EF4-FFF2-40B4-BE49-F238E27FC236}">
                <a16:creationId xmlns:a16="http://schemas.microsoft.com/office/drawing/2014/main" id="{B7D38A37-9AC1-413C-B8AD-491DCC7608B2}"/>
              </a:ext>
            </a:extLst>
          </p:cNvPr>
          <p:cNvSpPr>
            <a:spLocks noGrp="1"/>
          </p:cNvSpPr>
          <p:nvPr>
            <p:ph type="body" sz="quarter" idx="19" hasCustomPrompt="1"/>
          </p:nvPr>
        </p:nvSpPr>
        <p:spPr>
          <a:xfrm>
            <a:off x="6933599" y="1623599"/>
            <a:ext cx="4698000" cy="4572000"/>
          </a:xfrm>
        </p:spPr>
        <p:txBody>
          <a:bodyPr tIns="0" bIns="0">
            <a:noAutofit/>
          </a:bodyPr>
          <a:lstStyle>
            <a:lvl1pPr>
              <a:spcAft>
                <a:spcPts val="1600"/>
              </a:spcAft>
              <a:defRPr sz="1600"/>
            </a:lvl1pPr>
            <a:lvl2pPr>
              <a:defRPr sz="1600"/>
            </a:lvl2pPr>
            <a:lvl3pPr marL="216000" marR="0" indent="-216000" algn="l" defTabSz="914400" rtl="0" eaLnBrk="1" fontAlgn="auto" latinLnBrk="0" hangingPunct="1">
              <a:lnSpc>
                <a:spcPct val="100000"/>
              </a:lnSpc>
              <a:spcBef>
                <a:spcPts val="0"/>
              </a:spcBef>
              <a:spcAft>
                <a:spcPts val="0"/>
              </a:spcAft>
              <a:buClr>
                <a:schemeClr val="bg2"/>
              </a:buClr>
              <a:buSzTx/>
              <a:buFont typeface="Arial" panose="020B0604020202020204" pitchFamily="34" charset="0"/>
              <a:buChar char="•"/>
              <a:tabLst/>
              <a:defRPr sz="1600"/>
            </a:lvl3pPr>
            <a:lvl4pPr marL="432000" marR="0" indent="-216000" algn="l" defTabSz="914400" rtl="0" eaLnBrk="1" fontAlgn="auto" latinLnBrk="0" hangingPunct="1">
              <a:lnSpc>
                <a:spcPct val="100000"/>
              </a:lnSpc>
              <a:spcBef>
                <a:spcPts val="0"/>
              </a:spcBef>
              <a:spcAft>
                <a:spcPts val="0"/>
              </a:spcAft>
              <a:buClr>
                <a:schemeClr val="bg2"/>
              </a:buClr>
              <a:buSzTx/>
              <a:buFont typeface="Arial" panose="020B0604020202020204" pitchFamily="34" charset="0"/>
              <a:buChar char="•"/>
              <a:tabLst/>
              <a:defRPr sz="1600"/>
            </a:lvl4pPr>
            <a:lvl5pPr marL="648000">
              <a:buClr>
                <a:schemeClr val="bg2"/>
              </a:buClr>
              <a:defRPr sz="1600"/>
            </a:lvl5pPr>
            <a:lvl6pPr>
              <a:buClr>
                <a:schemeClr val="bg2"/>
              </a:buClr>
              <a:defRPr sz="1600"/>
            </a:lvl6pPr>
            <a:lvl7pPr>
              <a:buClr>
                <a:schemeClr val="bg2"/>
              </a:buClr>
              <a:defRPr sz="1600"/>
            </a:lvl7pPr>
            <a:lvl8pPr>
              <a:buClr>
                <a:schemeClr val="bg2"/>
              </a:buClr>
              <a:defRPr sz="1600"/>
            </a:lvl8pPr>
            <a:lvl9pPr>
              <a:spcBef>
                <a:spcPts val="1200"/>
              </a:spcBef>
              <a:defRPr sz="1200"/>
            </a:lvl9pPr>
          </a:lstStyle>
          <a:p>
            <a:pPr lvl="0"/>
            <a:r>
              <a:rPr lang="en-US" noProof="0"/>
              <a:t>Headline Calibri Bold 16 pt</a:t>
            </a:r>
          </a:p>
          <a:p>
            <a:pPr lvl="1"/>
            <a:r>
              <a:rPr lang="en-US" noProof="0"/>
              <a:t>Text Calibri 16 pt</a:t>
            </a:r>
          </a:p>
          <a:p>
            <a:pPr lvl="2"/>
            <a:r>
              <a:rPr lang="en-US" noProof="0"/>
              <a:t>Text Calibri 16 pt</a:t>
            </a:r>
          </a:p>
          <a:p>
            <a:pPr lvl="3"/>
            <a:r>
              <a:rPr lang="en-US" noProof="0"/>
              <a:t>Text Calibri 16 pt</a:t>
            </a:r>
          </a:p>
          <a:p>
            <a:pPr lvl="4"/>
            <a:r>
              <a:rPr lang="en-US" noProof="0"/>
              <a:t>Text Calibri 16 pt</a:t>
            </a:r>
          </a:p>
          <a:p>
            <a:pPr lvl="5"/>
            <a:r>
              <a:rPr lang="en-US" noProof="0"/>
              <a:t>Text Calibri 16 pt</a:t>
            </a:r>
          </a:p>
          <a:p>
            <a:pPr lvl="6"/>
            <a:r>
              <a:rPr lang="en-US" noProof="0"/>
              <a:t>Text Calibri 16 pt</a:t>
            </a:r>
          </a:p>
          <a:p>
            <a:pPr lvl="7"/>
            <a:r>
              <a:rPr lang="en-US" noProof="0"/>
              <a:t>Text Calibri 16 pt</a:t>
            </a:r>
          </a:p>
          <a:p>
            <a:pPr lvl="8"/>
            <a:r>
              <a:rPr lang="en-US" noProof="0"/>
              <a:t>Text Calibri 12 pt</a:t>
            </a:r>
          </a:p>
        </p:txBody>
      </p:sp>
      <p:sp>
        <p:nvSpPr>
          <p:cNvPr id="97" name="Footnote">
            <a:extLst>
              <a:ext uri="{C183D7F6-B498-43B3-948B-1728B52AA6E4}">
                <adec:decorative xmlns:adec="http://schemas.microsoft.com/office/drawing/2017/decorative" val="1"/>
              </a:ext>
            </a:extLst>
          </p:cNvPr>
          <p:cNvSpPr>
            <a:spLocks noGrp="1"/>
          </p:cNvSpPr>
          <p:nvPr>
            <p:ph type="body" sz="quarter" idx="15" hasCustomPrompt="1"/>
          </p:nvPr>
        </p:nvSpPr>
        <p:spPr>
          <a:xfrm>
            <a:off x="540000" y="6297348"/>
            <a:ext cx="4510800" cy="360000"/>
          </a:xfrm>
        </p:spPr>
        <p:txBody>
          <a:bodyPr anchor="b" anchorCtr="0">
            <a:noAutofit/>
          </a:bodyPr>
          <a:lstStyle>
            <a:lvl1pPr>
              <a:lnSpc>
                <a:spcPct val="100000"/>
              </a:lnSpc>
              <a:defRPr sz="1000" b="0">
                <a:solidFill>
                  <a:schemeClr val="bg1"/>
                </a:solidFill>
              </a:defRPr>
            </a:lvl1pPr>
          </a:lstStyle>
          <a:p>
            <a:r>
              <a:rPr lang="en-US"/>
              <a:t>Click to add footnote</a:t>
            </a:r>
            <a:br>
              <a:rPr lang="en-US"/>
            </a:br>
            <a:r>
              <a:rPr lang="en-US"/>
              <a:t>second line</a:t>
            </a:r>
          </a:p>
        </p:txBody>
      </p:sp>
      <p:sp>
        <p:nvSpPr>
          <p:cNvPr id="96" name="Author">
            <a:extLst>
              <a:ext uri="{C183D7F6-B498-43B3-948B-1728B52AA6E4}">
                <adec:decorative xmlns:adec="http://schemas.microsoft.com/office/drawing/2017/decorative" val="1"/>
              </a:ext>
            </a:extLst>
          </p:cNvPr>
          <p:cNvSpPr>
            <a:spLocks noGrp="1"/>
          </p:cNvSpPr>
          <p:nvPr>
            <p:ph type="ftr" sz="quarter" idx="17"/>
          </p:nvPr>
        </p:nvSpPr>
        <p:spPr>
          <a:xfrm>
            <a:off x="8054975" y="6340471"/>
            <a:ext cx="3259452" cy="144000"/>
          </a:xfrm>
        </p:spPr>
        <p:txBody>
          <a:bodyPr/>
          <a:lstStyle>
            <a:lvl1pPr>
              <a:lnSpc>
                <a:spcPct val="100000"/>
              </a:lnSpc>
              <a:defRPr>
                <a:solidFill>
                  <a:schemeClr val="tx1"/>
                </a:solidFill>
              </a:defRPr>
            </a:lvl1pPr>
          </a:lstStyle>
          <a:p>
            <a:r>
              <a:rPr lang="en-US"/>
              <a:t>Author | Department</a:t>
            </a:r>
          </a:p>
        </p:txBody>
      </p:sp>
      <p:pic>
        <p:nvPicPr>
          <p:cNvPr id="6" name="Siemens Healthineers Logo">
            <a:extLst>
              <a:ext uri="{FF2B5EF4-FFF2-40B4-BE49-F238E27FC236}">
                <a16:creationId xmlns:a16="http://schemas.microsoft.com/office/drawing/2014/main" id="{70648881-7CD7-9631-CD7B-982C2C96C14A}"/>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userDrawn="1"/>
        </p:nvPicPr>
        <p:blipFill>
          <a:blip>
            <a:extLst>
              <a:ext uri="{96DAC541-7B7A-43D3-8B79-37D633B846F1}">
                <asvg:svgBlip xmlns:asvg="http://schemas.microsoft.com/office/drawing/2016/SVG/main" r:embed="rId3"/>
              </a:ext>
            </a:extLst>
          </a:blip>
          <a:srcRect/>
          <a:stretch/>
        </p:blipFill>
        <p:spPr bwMode="black">
          <a:xfrm>
            <a:off x="10440000" y="281267"/>
            <a:ext cx="1440000" cy="338400"/>
          </a:xfrm>
          <a:prstGeom prst="rect">
            <a:avLst/>
          </a:prstGeom>
        </p:spPr>
      </p:pic>
      <p:sp>
        <p:nvSpPr>
          <p:cNvPr id="10" name="TextBox 5">
            <a:extLst>
              <a:ext uri="{FF2B5EF4-FFF2-40B4-BE49-F238E27FC236}">
                <a16:creationId xmlns:a16="http://schemas.microsoft.com/office/drawing/2014/main" id="{8A7875A9-E733-4C47-BA95-2C92C1524F01}"/>
              </a:ext>
              <a:ext uri="{C183D7F6-B498-43B3-948B-1728B52AA6E4}">
                <adec:decorative xmlns:adec="http://schemas.microsoft.com/office/drawing/2017/decorative" val="1"/>
              </a:ext>
            </a:extLst>
          </p:cNvPr>
          <p:cNvSpPr txBox="1"/>
          <p:nvPr userDrawn="1"/>
        </p:nvSpPr>
        <p:spPr>
          <a:xfrm>
            <a:off x="11347637" y="6340471"/>
            <a:ext cx="280800" cy="144000"/>
          </a:xfrm>
          <a:prstGeom prst="rect">
            <a:avLst/>
          </a:prstGeom>
          <a:noFill/>
        </p:spPr>
        <p:txBody>
          <a:bodyPr vert="horz" wrap="square" lIns="0" tIns="0" rIns="0" bIns="0" rtlCol="0" anchor="ctr" anchorCtr="0">
            <a:noAutofit/>
          </a:bodyPr>
          <a:lstStyle/>
          <a:p>
            <a:pPr marL="0" lvl="0" indent="0" algn="r">
              <a:lnSpc>
                <a:spcPct val="100000"/>
              </a:lnSpc>
              <a:spcBef>
                <a:spcPts val="0"/>
              </a:spcBef>
              <a:spcAft>
                <a:spcPts val="0"/>
              </a:spcAft>
            </a:pPr>
            <a:fld id="{6F82AF1F-8753-46F1-A314-2F45498EFC31}" type="slidenum">
              <a:rPr lang="de-DE" sz="1000" b="1" i="0" u="none" kern="1200" spc="0" smtClean="0">
                <a:solidFill>
                  <a:schemeClr val="tx1">
                    <a:lumMod val="100000"/>
                  </a:schemeClr>
                </a:solidFill>
                <a:latin typeface="Calibri" panose="020F0502020204030204" pitchFamily="34" charset="0"/>
              </a:rPr>
              <a:pPr marL="0" lvl="0" indent="0" algn="r">
                <a:lnSpc>
                  <a:spcPct val="100000"/>
                </a:lnSpc>
                <a:spcBef>
                  <a:spcPts val="0"/>
                </a:spcBef>
                <a:spcAft>
                  <a:spcPts val="0"/>
                </a:spcAft>
              </a:pPr>
              <a:t>‹#›</a:t>
            </a:fld>
            <a:endParaRPr lang="de-DE" sz="1000" b="1" i="0" u="none" kern="1200" spc="0">
              <a:solidFill>
                <a:schemeClr val="tx1">
                  <a:lumMod val="100000"/>
                </a:schemeClr>
              </a:solidFill>
              <a:latin typeface="Calibri" panose="020F0502020204030204" pitchFamily="34" charset="0"/>
            </a:endParaRPr>
          </a:p>
        </p:txBody>
      </p:sp>
      <p:sp>
        <p:nvSpPr>
          <p:cNvPr id="2" name="Information">
            <a:extLst>
              <a:ext uri="{FF2B5EF4-FFF2-40B4-BE49-F238E27FC236}">
                <a16:creationId xmlns:a16="http://schemas.microsoft.com/office/drawing/2014/main" id="{D97AD771-94A8-0E70-E213-65B4A11C0877}"/>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2160000" y="0"/>
            <a:ext cx="1800000" cy="2188667"/>
          </a:xfrm>
          <a:prstGeom prst="roundRect">
            <a:avLst>
              <a:gd name="adj" fmla="val 0"/>
            </a:avLst>
          </a:prstGeom>
          <a:solidFill>
            <a:srgbClr val="3ABFED"/>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t" anchorCtr="0">
            <a:spAutoFit/>
          </a:bodyPr>
          <a:lstStyle/>
          <a:p>
            <a:pPr lvl="1">
              <a:spcAft>
                <a:spcPts val="300"/>
              </a:spcAft>
            </a:pPr>
            <a:r>
              <a:rPr lang="en-US" sz="1000">
                <a:solidFill>
                  <a:schemeClr val="bg1"/>
                </a:solidFill>
                <a:latin typeface="+mn-lt"/>
              </a:rPr>
              <a:t>This layout is a collection </a:t>
            </a:r>
            <a:br>
              <a:rPr lang="en-US" sz="1000">
                <a:solidFill>
                  <a:schemeClr val="bg1"/>
                </a:solidFill>
                <a:latin typeface="+mn-lt"/>
              </a:rPr>
            </a:br>
            <a:r>
              <a:rPr lang="en-US" sz="1000">
                <a:solidFill>
                  <a:schemeClr val="bg1"/>
                </a:solidFill>
                <a:latin typeface="+mn-lt"/>
              </a:rPr>
              <a:t>point </a:t>
            </a:r>
            <a:r>
              <a:rPr lang="en-US" sz="1000" b="1">
                <a:solidFill>
                  <a:schemeClr val="bg1"/>
                </a:solidFill>
                <a:latin typeface="+mn-lt"/>
              </a:rPr>
              <a:t>for converting old presentations.</a:t>
            </a:r>
          </a:p>
          <a:p>
            <a:pPr lvl="1">
              <a:spcAft>
                <a:spcPts val="300"/>
              </a:spcAft>
            </a:pPr>
            <a:r>
              <a:rPr lang="en-US" sz="1000">
                <a:solidFill>
                  <a:schemeClr val="bg1"/>
                </a:solidFill>
                <a:latin typeface="+mn-lt"/>
              </a:rPr>
              <a:t>After inserting the old slide, please select one of the new layouts:</a:t>
            </a:r>
          </a:p>
          <a:p>
            <a:pPr marL="144000" lvl="1" indent="-144000">
              <a:spcAft>
                <a:spcPts val="0"/>
              </a:spcAft>
              <a:buFont typeface="Arial" panose="020B0604020202020204" pitchFamily="34" charset="0"/>
              <a:buChar char="•"/>
            </a:pPr>
            <a:r>
              <a:rPr lang="en-US" sz="1000">
                <a:solidFill>
                  <a:schemeClr val="bg1"/>
                </a:solidFill>
                <a:latin typeface="+mn-lt"/>
              </a:rPr>
              <a:t>Content Slide comparison </a:t>
            </a:r>
            <a:r>
              <a:rPr lang="en-US" sz="1000" b="1">
                <a:solidFill>
                  <a:schemeClr val="bg1"/>
                </a:solidFill>
                <a:latin typeface="+mn-lt"/>
              </a:rPr>
              <a:t>White</a:t>
            </a:r>
          </a:p>
          <a:p>
            <a:pPr marL="144000" lvl="1" indent="-144000">
              <a:spcAft>
                <a:spcPts val="0"/>
              </a:spcAft>
              <a:buFont typeface="Arial" panose="020B0604020202020204" pitchFamily="34" charset="0"/>
              <a:buChar char="•"/>
            </a:pPr>
            <a:r>
              <a:rPr lang="en-US" sz="1000">
                <a:solidFill>
                  <a:schemeClr val="bg1"/>
                </a:solidFill>
                <a:latin typeface="+mn-lt"/>
              </a:rPr>
              <a:t>Content Slide comparison </a:t>
            </a:r>
            <a:r>
              <a:rPr lang="en-US" sz="1000" b="1">
                <a:solidFill>
                  <a:schemeClr val="tx1"/>
                </a:solidFill>
                <a:latin typeface="+mn-lt"/>
              </a:rPr>
              <a:t>Black</a:t>
            </a:r>
          </a:p>
          <a:p>
            <a:pPr marL="0" marR="0" lvl="1" indent="0" algn="l" defTabSz="914400" rtl="0" eaLnBrk="1" fontAlgn="auto" latinLnBrk="0" hangingPunct="1">
              <a:lnSpc>
                <a:spcPct val="100000"/>
              </a:lnSpc>
              <a:spcBef>
                <a:spcPts val="300"/>
              </a:spcBef>
              <a:spcAft>
                <a:spcPts val="0"/>
              </a:spcAft>
              <a:buClrTx/>
              <a:buSzTx/>
              <a:buFont typeface="Arial" panose="020B0604020202020204" pitchFamily="34" charset="0"/>
              <a:buNone/>
              <a:tabLst/>
              <a:defRPr/>
            </a:pPr>
            <a:r>
              <a:rPr lang="en-US" sz="1000">
                <a:solidFill>
                  <a:schemeClr val="bg1"/>
                </a:solidFill>
                <a:latin typeface="+mn-lt"/>
              </a:rPr>
              <a:t>Remember to delete or rearrange any manually inserted objects if necessary.</a:t>
            </a:r>
          </a:p>
        </p:txBody>
      </p:sp>
      <p:sp>
        <p:nvSpPr>
          <p:cNvPr id="5" name="Accessibility">
            <a:extLst>
              <a:ext uri="{FF2B5EF4-FFF2-40B4-BE49-F238E27FC236}">
                <a16:creationId xmlns:a16="http://schemas.microsoft.com/office/drawing/2014/main" id="{0F66DD23-77FE-382A-38F2-DA2F90967E04}"/>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2160000" y="2296800"/>
            <a:ext cx="1800000" cy="688256"/>
          </a:xfrm>
          <a:prstGeom prst="roundRect">
            <a:avLst>
              <a:gd name="adj" fmla="val 0"/>
            </a:avLst>
          </a:prstGeom>
          <a:solidFill>
            <a:srgbClr val="3ABFED"/>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t" anchorCtr="0">
            <a:spAutoFit/>
          </a:bodyPr>
          <a:lstStyle/>
          <a:p>
            <a:pPr lvl="1">
              <a:spcAft>
                <a:spcPts val="300"/>
              </a:spcAft>
            </a:pPr>
            <a:r>
              <a:rPr lang="en-US" sz="1000">
                <a:solidFill>
                  <a:schemeClr val="bg1"/>
                </a:solidFill>
                <a:latin typeface="+mn-lt"/>
              </a:rPr>
              <a:t>For the benefit of </a:t>
            </a:r>
            <a:r>
              <a:rPr lang="en-US" sz="1000" b="1">
                <a:solidFill>
                  <a:schemeClr val="bg1"/>
                </a:solidFill>
                <a:latin typeface="+mn-lt"/>
              </a:rPr>
              <a:t>accessibility,</a:t>
            </a:r>
            <a:r>
              <a:rPr lang="en-US" sz="1000">
                <a:solidFill>
                  <a:schemeClr val="bg1"/>
                </a:solidFill>
                <a:latin typeface="+mn-lt"/>
              </a:rPr>
              <a:t> texts may shift during conversion. For further details, please read the appendix.</a:t>
            </a:r>
          </a:p>
        </p:txBody>
      </p:sp>
      <p:sp>
        <p:nvSpPr>
          <p:cNvPr id="9" name="Accessibility">
            <a:extLst>
              <a:ext uri="{FF2B5EF4-FFF2-40B4-BE49-F238E27FC236}">
                <a16:creationId xmlns:a16="http://schemas.microsoft.com/office/drawing/2014/main" id="{950E4499-DEB5-C0C2-3681-57C8F67B7DDC}"/>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2160000" y="3093189"/>
            <a:ext cx="1800000" cy="842145"/>
          </a:xfrm>
          <a:prstGeom prst="roundRect">
            <a:avLst>
              <a:gd name="adj" fmla="val 0"/>
            </a:avLst>
          </a:prstGeom>
          <a:solidFill>
            <a:srgbClr val="3ABFED"/>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t" anchorCtr="0">
            <a:spAutoFit/>
          </a:bodyPr>
          <a:lstStyle/>
          <a:p>
            <a:pPr lvl="1">
              <a:spcAft>
                <a:spcPts val="300"/>
              </a:spcAft>
            </a:pPr>
            <a:r>
              <a:rPr lang="en-US" sz="1000">
                <a:solidFill>
                  <a:schemeClr val="bg1"/>
                </a:solidFill>
                <a:latin typeface="+mn-lt"/>
              </a:rPr>
              <a:t>The footer is created in the current template for the </a:t>
            </a:r>
            <a:r>
              <a:rPr lang="en-US" sz="1000" b="1">
                <a:solidFill>
                  <a:schemeClr val="bg1"/>
                </a:solidFill>
                <a:latin typeface="+mn-lt"/>
              </a:rPr>
              <a:t>“Header &amp; Footer”</a:t>
            </a:r>
            <a:r>
              <a:rPr lang="en-US" sz="1000">
                <a:solidFill>
                  <a:schemeClr val="bg1"/>
                </a:solidFill>
                <a:latin typeface="+mn-lt"/>
              </a:rPr>
              <a:t> function. Please reactivate it manually for converted slides if necessary.</a:t>
            </a:r>
          </a:p>
        </p:txBody>
      </p:sp>
    </p:spTree>
    <p:extLst>
      <p:ext uri="{BB962C8B-B14F-4D97-AF65-F5344CB8AC3E}">
        <p14:creationId xmlns:p14="http://schemas.microsoft.com/office/powerpoint/2010/main" val="41155458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Quote A - light image">
    <p:bg bwMode="ltGray">
      <p:bgPr>
        <a:blipFill dpi="0" rotWithShape="1">
          <a:blip>
            <a:lum/>
            <a:extLst>
              <a:ext uri="{96DAC541-7B7A-43D3-8B79-37D633B846F1}">
                <asvg:svgBlip xmlns:asvg="http://schemas.microsoft.com/office/drawing/2016/SVG/main" r:embed="rId2"/>
              </a:ext>
            </a:extLst>
          </a:blip>
          <a:srcRect/>
          <a:stretch>
            <a:fillRect/>
          </a:stretch>
        </a:blipFill>
        <a:effectLst/>
      </p:bgPr>
    </p:bg>
    <p:spTree>
      <p:nvGrpSpPr>
        <p:cNvPr id="1" name=""/>
        <p:cNvGrpSpPr/>
        <p:nvPr/>
      </p:nvGrpSpPr>
      <p:grpSpPr>
        <a:xfrm>
          <a:off x="0" y="0"/>
          <a:ext cx="0" cy="0"/>
          <a:chOff x="0" y="0"/>
          <a:chExt cx="0" cy="0"/>
        </a:xfrm>
      </p:grpSpPr>
      <p:sp>
        <p:nvSpPr>
          <p:cNvPr id="3" name="Hidden title">
            <a:extLst>
              <a:ext uri="{FF2B5EF4-FFF2-40B4-BE49-F238E27FC236}">
                <a16:creationId xmlns:a16="http://schemas.microsoft.com/office/drawing/2014/main" id="{2EEE1BBF-C7C7-5DF1-003D-E6194230E251}"/>
              </a:ext>
            </a:extLst>
          </p:cNvPr>
          <p:cNvSpPr>
            <a:spLocks noGrp="1"/>
          </p:cNvSpPr>
          <p:nvPr>
            <p:ph type="title"/>
          </p:nvPr>
        </p:nvSpPr>
        <p:spPr>
          <a:xfrm>
            <a:off x="540000" y="-357050"/>
            <a:ext cx="9210425" cy="217714"/>
          </a:xfrm>
        </p:spPr>
        <p:txBody>
          <a:bodyPr/>
          <a:lstStyle>
            <a:lvl1pPr>
              <a:defRPr sz="1600">
                <a:solidFill>
                  <a:schemeClr val="bg1">
                    <a:alpha val="0"/>
                  </a:schemeClr>
                </a:solidFill>
              </a:defRPr>
            </a:lvl1pPr>
          </a:lstStyle>
          <a:p>
            <a:r>
              <a:rPr lang="en-US" noProof="0"/>
              <a:t>Click to edit Master title style</a:t>
            </a:r>
            <a:endParaRPr lang="en-GB" noProof="0"/>
          </a:p>
        </p:txBody>
      </p:sp>
      <p:sp>
        <p:nvSpPr>
          <p:cNvPr id="14" name="Content"/>
          <p:cNvSpPr>
            <a:spLocks noGrp="1"/>
          </p:cNvSpPr>
          <p:nvPr>
            <p:ph type="body" sz="quarter" idx="10" hasCustomPrompt="1"/>
          </p:nvPr>
        </p:nvSpPr>
        <p:spPr>
          <a:xfrm>
            <a:off x="540200" y="1623600"/>
            <a:ext cx="4514400" cy="2520000"/>
          </a:xfrm>
        </p:spPr>
        <p:txBody>
          <a:bodyPr/>
          <a:lstStyle>
            <a:lvl1pPr>
              <a:lnSpc>
                <a:spcPct val="100000"/>
              </a:lnSpc>
              <a:defRPr sz="2800" b="0" i="0" baseline="0">
                <a:solidFill>
                  <a:schemeClr val="bg2"/>
                </a:solidFill>
                <a:latin typeface="Calibri" panose="020F0502020204030204" pitchFamily="34" charset="0"/>
              </a:defRPr>
            </a:lvl1pPr>
            <a:lvl2pPr>
              <a:lnSpc>
                <a:spcPct val="100000"/>
              </a:lnSpc>
              <a:spcBef>
                <a:spcPts val="1200"/>
              </a:spcBef>
              <a:defRPr sz="1600"/>
            </a:lvl2pPr>
          </a:lstStyle>
          <a:p>
            <a:pPr lvl="0"/>
            <a:r>
              <a:rPr lang="en-GB" noProof="0" dirty="0"/>
              <a:t>Collection point for converting old presentations</a:t>
            </a:r>
            <a:br>
              <a:rPr lang="en-GB" noProof="0" dirty="0"/>
            </a:br>
            <a:r>
              <a:rPr lang="en-GB" noProof="0" dirty="0"/>
              <a:t>Please use one of the new layouts!</a:t>
            </a:r>
          </a:p>
          <a:p>
            <a:pPr lvl="1"/>
            <a:r>
              <a:rPr lang="en-GB" noProof="0" dirty="0"/>
              <a:t>Subline Calibri 16 pt</a:t>
            </a:r>
          </a:p>
        </p:txBody>
      </p:sp>
      <p:sp>
        <p:nvSpPr>
          <p:cNvPr id="100" name="Footnote">
            <a:extLst>
              <a:ext uri="{FF2B5EF4-FFF2-40B4-BE49-F238E27FC236}">
                <a16:creationId xmlns:a16="http://schemas.microsoft.com/office/drawing/2014/main" id="{6797901A-74D0-49F5-B69A-D3AF7774E11F}"/>
              </a:ext>
              <a:ext uri="{C183D7F6-B498-43B3-948B-1728B52AA6E4}">
                <adec:decorative xmlns:adec="http://schemas.microsoft.com/office/drawing/2017/decorative" val="1"/>
              </a:ext>
            </a:extLst>
          </p:cNvPr>
          <p:cNvSpPr>
            <a:spLocks noGrp="1"/>
          </p:cNvSpPr>
          <p:nvPr>
            <p:ph type="body" sz="quarter" idx="15" hasCustomPrompt="1"/>
          </p:nvPr>
        </p:nvSpPr>
        <p:spPr>
          <a:xfrm>
            <a:off x="540000" y="6297348"/>
            <a:ext cx="4510800" cy="360000"/>
          </a:xfrm>
        </p:spPr>
        <p:txBody>
          <a:bodyPr anchor="b" anchorCtr="0">
            <a:noAutofit/>
          </a:bodyPr>
          <a:lstStyle>
            <a:lvl1pPr>
              <a:lnSpc>
                <a:spcPct val="100000"/>
              </a:lnSpc>
              <a:defRPr sz="1000" b="0"/>
            </a:lvl1pPr>
          </a:lstStyle>
          <a:p>
            <a:r>
              <a:rPr lang="en-GB" noProof="0"/>
              <a:t>Click to add footnote</a:t>
            </a:r>
            <a:br>
              <a:rPr lang="en-GB" noProof="0"/>
            </a:br>
            <a:r>
              <a:rPr lang="en-GB" noProof="0"/>
              <a:t>second line</a:t>
            </a:r>
          </a:p>
        </p:txBody>
      </p:sp>
      <p:sp>
        <p:nvSpPr>
          <p:cNvPr id="96" name="Author">
            <a:extLst>
              <a:ext uri="{C183D7F6-B498-43B3-948B-1728B52AA6E4}">
                <adec:decorative xmlns:adec="http://schemas.microsoft.com/office/drawing/2017/decorative" val="1"/>
              </a:ext>
            </a:extLst>
          </p:cNvPr>
          <p:cNvSpPr>
            <a:spLocks noGrp="1"/>
          </p:cNvSpPr>
          <p:nvPr>
            <p:ph type="ftr" sz="quarter" idx="17"/>
          </p:nvPr>
        </p:nvSpPr>
        <p:spPr>
          <a:xfrm>
            <a:off x="8054975" y="6340471"/>
            <a:ext cx="3259452" cy="144000"/>
          </a:xfrm>
        </p:spPr>
        <p:txBody>
          <a:bodyPr/>
          <a:lstStyle>
            <a:lvl1pPr>
              <a:lnSpc>
                <a:spcPct val="100000"/>
              </a:lnSpc>
              <a:defRPr/>
            </a:lvl1pPr>
          </a:lstStyle>
          <a:p>
            <a:r>
              <a:rPr lang="en-GB" noProof="0"/>
              <a:t>Author | Department</a:t>
            </a:r>
          </a:p>
        </p:txBody>
      </p:sp>
      <p:sp>
        <p:nvSpPr>
          <p:cNvPr id="7" name="TextBox 5">
            <a:extLst>
              <a:ext uri="{FF2B5EF4-FFF2-40B4-BE49-F238E27FC236}">
                <a16:creationId xmlns:a16="http://schemas.microsoft.com/office/drawing/2014/main" id="{47CF5F01-9A3A-4F32-92CF-298F6ACCA2E1}"/>
              </a:ext>
              <a:ext uri="{C183D7F6-B498-43B3-948B-1728B52AA6E4}">
                <adec:decorative xmlns:adec="http://schemas.microsoft.com/office/drawing/2017/decorative" val="1"/>
              </a:ext>
            </a:extLst>
          </p:cNvPr>
          <p:cNvSpPr txBox="1"/>
          <p:nvPr userDrawn="1"/>
        </p:nvSpPr>
        <p:spPr>
          <a:xfrm>
            <a:off x="11347637" y="6340471"/>
            <a:ext cx="280800" cy="144000"/>
          </a:xfrm>
          <a:prstGeom prst="rect">
            <a:avLst/>
          </a:prstGeom>
          <a:noFill/>
        </p:spPr>
        <p:txBody>
          <a:bodyPr vert="horz" wrap="square" lIns="0" tIns="0" rIns="0" bIns="0" rtlCol="0" anchor="ctr" anchorCtr="0">
            <a:noAutofit/>
          </a:bodyPr>
          <a:lstStyle/>
          <a:p>
            <a:pPr marL="0" lvl="0" indent="0" algn="r">
              <a:lnSpc>
                <a:spcPct val="100000"/>
              </a:lnSpc>
              <a:spcBef>
                <a:spcPts val="0"/>
              </a:spcBef>
              <a:spcAft>
                <a:spcPts val="0"/>
              </a:spcAft>
            </a:pPr>
            <a:fld id="{6F82AF1F-8753-46F1-A314-2F45498EFC31}" type="slidenum">
              <a:rPr lang="en-GB" sz="1000" b="1" i="0" u="none" kern="1200" spc="0" noProof="0" smtClean="0">
                <a:solidFill>
                  <a:schemeClr val="tx1">
                    <a:lumMod val="100000"/>
                  </a:schemeClr>
                </a:solidFill>
                <a:latin typeface="Calibri" panose="020F0502020204030204" pitchFamily="34" charset="0"/>
              </a:rPr>
              <a:pPr marL="0" lvl="0" indent="0" algn="r">
                <a:lnSpc>
                  <a:spcPct val="100000"/>
                </a:lnSpc>
                <a:spcBef>
                  <a:spcPts val="0"/>
                </a:spcBef>
                <a:spcAft>
                  <a:spcPts val="0"/>
                </a:spcAft>
              </a:pPr>
              <a:t>‹#›</a:t>
            </a:fld>
            <a:endParaRPr lang="en-GB" sz="1000" b="1" i="0" u="none" kern="1200" spc="0" noProof="0">
              <a:solidFill>
                <a:schemeClr val="tx1">
                  <a:lumMod val="100000"/>
                </a:schemeClr>
              </a:solidFill>
              <a:latin typeface="Calibri" panose="020F0502020204030204" pitchFamily="34" charset="0"/>
            </a:endParaRPr>
          </a:p>
        </p:txBody>
      </p:sp>
      <p:pic>
        <p:nvPicPr>
          <p:cNvPr id="8" name="Siemens Healthineers Logo">
            <a:extLst>
              <a:ext uri="{FF2B5EF4-FFF2-40B4-BE49-F238E27FC236}">
                <a16:creationId xmlns:a16="http://schemas.microsoft.com/office/drawing/2014/main" id="{AE4A2F66-8EA3-3663-D406-EB778E14AB8D}"/>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userDrawn="1"/>
        </p:nvPicPr>
        <p:blipFill>
          <a:blip>
            <a:extLst>
              <a:ext uri="{96DAC541-7B7A-43D3-8B79-37D633B846F1}">
                <asvg:svgBlip xmlns:asvg="http://schemas.microsoft.com/office/drawing/2016/SVG/main" r:embed="rId3"/>
              </a:ext>
            </a:extLst>
          </a:blip>
          <a:srcRect/>
          <a:stretch/>
        </p:blipFill>
        <p:spPr bwMode="black">
          <a:xfrm>
            <a:off x="540000" y="281267"/>
            <a:ext cx="1440000" cy="338400"/>
          </a:xfrm>
          <a:prstGeom prst="rect">
            <a:avLst/>
          </a:prstGeom>
        </p:spPr>
      </p:pic>
      <p:sp>
        <p:nvSpPr>
          <p:cNvPr id="5" name="Information">
            <a:extLst>
              <a:ext uri="{FF2B5EF4-FFF2-40B4-BE49-F238E27FC236}">
                <a16:creationId xmlns:a16="http://schemas.microsoft.com/office/drawing/2014/main" id="{35251DCF-1089-C159-4ABE-68EE4601814F}"/>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2160000" y="0"/>
            <a:ext cx="1800000" cy="1880890"/>
          </a:xfrm>
          <a:prstGeom prst="roundRect">
            <a:avLst>
              <a:gd name="adj" fmla="val 0"/>
            </a:avLst>
          </a:prstGeom>
          <a:solidFill>
            <a:srgbClr val="3ABFED"/>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t" anchorCtr="0">
            <a:spAutoFit/>
          </a:bodyPr>
          <a:lstStyle/>
          <a:p>
            <a:pPr lvl="1">
              <a:spcAft>
                <a:spcPts val="300"/>
              </a:spcAft>
            </a:pPr>
            <a:r>
              <a:rPr lang="en-GB" sz="1000" noProof="0">
                <a:solidFill>
                  <a:schemeClr val="bg1"/>
                </a:solidFill>
                <a:latin typeface="+mn-lt"/>
              </a:rPr>
              <a:t>This layout is a collection </a:t>
            </a:r>
            <a:br>
              <a:rPr lang="en-GB" sz="1000" noProof="0">
                <a:solidFill>
                  <a:schemeClr val="bg1"/>
                </a:solidFill>
                <a:latin typeface="+mn-lt"/>
              </a:rPr>
            </a:br>
            <a:r>
              <a:rPr lang="en-GB" sz="1000" noProof="0">
                <a:solidFill>
                  <a:schemeClr val="bg1"/>
                </a:solidFill>
                <a:latin typeface="+mn-lt"/>
              </a:rPr>
              <a:t>point </a:t>
            </a:r>
            <a:r>
              <a:rPr lang="en-GB" sz="1000" b="1" noProof="0">
                <a:solidFill>
                  <a:schemeClr val="bg1"/>
                </a:solidFill>
                <a:latin typeface="+mn-lt"/>
              </a:rPr>
              <a:t>for converting old presentations.</a:t>
            </a:r>
          </a:p>
          <a:p>
            <a:pPr lvl="1">
              <a:spcAft>
                <a:spcPts val="300"/>
              </a:spcAft>
            </a:pPr>
            <a:r>
              <a:rPr lang="en-GB" sz="1000" noProof="0">
                <a:solidFill>
                  <a:schemeClr val="bg1"/>
                </a:solidFill>
                <a:latin typeface="+mn-lt"/>
              </a:rPr>
              <a:t>After inserting the old slide, please select one of the new layouts:</a:t>
            </a:r>
          </a:p>
          <a:p>
            <a:pPr marL="144000" lvl="1" indent="-144000">
              <a:spcAft>
                <a:spcPts val="0"/>
              </a:spcAft>
              <a:buFont typeface="Arial" panose="020B0604020202020204" pitchFamily="34" charset="0"/>
              <a:buChar char="•"/>
            </a:pPr>
            <a:r>
              <a:rPr lang="en-GB" sz="1000" noProof="0">
                <a:solidFill>
                  <a:schemeClr val="bg1"/>
                </a:solidFill>
                <a:latin typeface="+mn-lt"/>
              </a:rPr>
              <a:t>Quote A - light image </a:t>
            </a:r>
            <a:r>
              <a:rPr lang="en-GB" sz="1000" b="1" noProof="0">
                <a:solidFill>
                  <a:schemeClr val="bg1"/>
                </a:solidFill>
                <a:latin typeface="+mn-lt"/>
              </a:rPr>
              <a:t>White</a:t>
            </a:r>
          </a:p>
          <a:p>
            <a:pPr marL="144000" lvl="1" indent="-144000">
              <a:spcAft>
                <a:spcPts val="0"/>
              </a:spcAft>
              <a:buFont typeface="Arial" panose="020B0604020202020204" pitchFamily="34" charset="0"/>
              <a:buChar char="•"/>
            </a:pPr>
            <a:r>
              <a:rPr lang="en-GB" sz="1000" noProof="0">
                <a:solidFill>
                  <a:schemeClr val="bg1"/>
                </a:solidFill>
                <a:latin typeface="+mn-lt"/>
              </a:rPr>
              <a:t>Quote A - light image </a:t>
            </a:r>
            <a:r>
              <a:rPr lang="en-GB" sz="1000" b="1" noProof="0">
                <a:solidFill>
                  <a:schemeClr val="tx1"/>
                </a:solidFill>
                <a:latin typeface="+mn-lt"/>
              </a:rPr>
              <a:t>Black</a:t>
            </a:r>
          </a:p>
          <a:p>
            <a:pPr marL="0" marR="0" lvl="1" indent="0" algn="l" defTabSz="914400" rtl="0" eaLnBrk="1" fontAlgn="auto" latinLnBrk="0" hangingPunct="1">
              <a:lnSpc>
                <a:spcPct val="100000"/>
              </a:lnSpc>
              <a:spcBef>
                <a:spcPts val="300"/>
              </a:spcBef>
              <a:spcAft>
                <a:spcPts val="0"/>
              </a:spcAft>
              <a:buClrTx/>
              <a:buSzTx/>
              <a:buFont typeface="Arial" panose="020B0604020202020204" pitchFamily="34" charset="0"/>
              <a:buNone/>
              <a:tabLst/>
              <a:defRPr/>
            </a:pPr>
            <a:r>
              <a:rPr lang="en-GB" sz="1000" noProof="0">
                <a:solidFill>
                  <a:schemeClr val="bg1"/>
                </a:solidFill>
                <a:latin typeface="+mn-lt"/>
              </a:rPr>
              <a:t>Remember to delete or rearrange any manually inserted objects if necessary.</a:t>
            </a:r>
          </a:p>
        </p:txBody>
      </p:sp>
      <p:sp>
        <p:nvSpPr>
          <p:cNvPr id="6" name="Accessibility">
            <a:extLst>
              <a:ext uri="{FF2B5EF4-FFF2-40B4-BE49-F238E27FC236}">
                <a16:creationId xmlns:a16="http://schemas.microsoft.com/office/drawing/2014/main" id="{947F905B-C926-343D-F417-B045192855D0}"/>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2160000" y="1990800"/>
            <a:ext cx="1800000" cy="688256"/>
          </a:xfrm>
          <a:prstGeom prst="roundRect">
            <a:avLst>
              <a:gd name="adj" fmla="val 0"/>
            </a:avLst>
          </a:prstGeom>
          <a:solidFill>
            <a:srgbClr val="3ABFED"/>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t" anchorCtr="0">
            <a:spAutoFit/>
          </a:bodyPr>
          <a:lstStyle/>
          <a:p>
            <a:pPr lvl="1">
              <a:spcAft>
                <a:spcPts val="300"/>
              </a:spcAft>
            </a:pPr>
            <a:r>
              <a:rPr lang="en-GB" sz="1000" noProof="0">
                <a:solidFill>
                  <a:schemeClr val="bg1"/>
                </a:solidFill>
                <a:latin typeface="+mn-lt"/>
              </a:rPr>
              <a:t>For the benefit of </a:t>
            </a:r>
            <a:r>
              <a:rPr lang="en-GB" sz="1000" b="1" noProof="0">
                <a:solidFill>
                  <a:schemeClr val="bg1"/>
                </a:solidFill>
                <a:latin typeface="+mn-lt"/>
              </a:rPr>
              <a:t>accessibility,</a:t>
            </a:r>
            <a:r>
              <a:rPr lang="en-GB" sz="1000" noProof="0">
                <a:solidFill>
                  <a:schemeClr val="bg1"/>
                </a:solidFill>
                <a:latin typeface="+mn-lt"/>
              </a:rPr>
              <a:t> texts may shift during conversion. For further details, please read the appendix.</a:t>
            </a:r>
          </a:p>
        </p:txBody>
      </p:sp>
      <p:sp>
        <p:nvSpPr>
          <p:cNvPr id="2" name="Accessibility">
            <a:extLst>
              <a:ext uri="{FF2B5EF4-FFF2-40B4-BE49-F238E27FC236}">
                <a16:creationId xmlns:a16="http://schemas.microsoft.com/office/drawing/2014/main" id="{F386675B-5910-214C-2B84-83FF2848878D}"/>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2160000" y="2788966"/>
            <a:ext cx="1800000" cy="842145"/>
          </a:xfrm>
          <a:prstGeom prst="roundRect">
            <a:avLst>
              <a:gd name="adj" fmla="val 0"/>
            </a:avLst>
          </a:prstGeom>
          <a:solidFill>
            <a:srgbClr val="3ABFED"/>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t" anchorCtr="0">
            <a:spAutoFit/>
          </a:bodyPr>
          <a:lstStyle/>
          <a:p>
            <a:pPr lvl="1">
              <a:spcAft>
                <a:spcPts val="300"/>
              </a:spcAft>
            </a:pPr>
            <a:r>
              <a:rPr lang="en-GB" sz="1000" noProof="0">
                <a:solidFill>
                  <a:schemeClr val="bg1"/>
                </a:solidFill>
                <a:latin typeface="+mn-lt"/>
              </a:rPr>
              <a:t>The footer is created in the current template for the </a:t>
            </a:r>
            <a:r>
              <a:rPr lang="en-GB" sz="1000" b="1" noProof="0">
                <a:solidFill>
                  <a:schemeClr val="bg1"/>
                </a:solidFill>
                <a:latin typeface="+mn-lt"/>
              </a:rPr>
              <a:t>“Header &amp; Footer”</a:t>
            </a:r>
            <a:r>
              <a:rPr lang="en-GB" sz="1000" noProof="0">
                <a:solidFill>
                  <a:schemeClr val="bg1"/>
                </a:solidFill>
                <a:latin typeface="+mn-lt"/>
              </a:rPr>
              <a:t> function. Please reactivate it manually for converted slides if necessary.</a:t>
            </a:r>
          </a:p>
        </p:txBody>
      </p:sp>
    </p:spTree>
    <p:extLst>
      <p:ext uri="{BB962C8B-B14F-4D97-AF65-F5344CB8AC3E}">
        <p14:creationId xmlns:p14="http://schemas.microsoft.com/office/powerpoint/2010/main" val="210054360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Four Clinical Pictures, Title/Content/Pictures">
    <p:bg>
      <p:bgPr>
        <a:blipFill dpi="0" rotWithShape="1">
          <a:blip>
            <a:lum/>
            <a:extLst>
              <a:ext uri="{96DAC541-7B7A-43D3-8B79-37D633B846F1}">
                <asvg:svgBlip xmlns:asvg="http://schemas.microsoft.com/office/drawing/2016/SVG/main" r:embed="rId2"/>
              </a:ext>
            </a:extLst>
          </a:blip>
          <a:srcRect/>
          <a:stretch>
            <a:fillRect/>
          </a:stretch>
        </a:blipFill>
        <a:effectLst/>
      </p:bgPr>
    </p:bg>
    <p:spTree>
      <p:nvGrpSpPr>
        <p:cNvPr id="1" name=""/>
        <p:cNvGrpSpPr/>
        <p:nvPr/>
      </p:nvGrpSpPr>
      <p:grpSpPr>
        <a:xfrm>
          <a:off x="0" y="0"/>
          <a:ext cx="0" cy="0"/>
          <a:chOff x="0" y="0"/>
          <a:chExt cx="0" cy="0"/>
        </a:xfrm>
      </p:grpSpPr>
      <p:sp>
        <p:nvSpPr>
          <p:cNvPr id="13" name="Headline"/>
          <p:cNvSpPr>
            <a:spLocks noGrp="1"/>
          </p:cNvSpPr>
          <p:nvPr>
            <p:ph type="title" hasCustomPrompt="1"/>
          </p:nvPr>
        </p:nvSpPr>
        <p:spPr>
          <a:xfrm>
            <a:off x="540000" y="219599"/>
            <a:ext cx="9210425" cy="832913"/>
          </a:xfrm>
        </p:spPr>
        <p:txBody>
          <a:bodyPr/>
          <a:lstStyle>
            <a:lvl1pPr>
              <a:defRPr>
                <a:solidFill>
                  <a:schemeClr val="tx2"/>
                </a:solidFill>
              </a:defRPr>
            </a:lvl1pPr>
          </a:lstStyle>
          <a:p>
            <a:r>
              <a:rPr lang="en-US" noProof="0"/>
              <a:t>Collection point for converting old presentations</a:t>
            </a:r>
            <a:br>
              <a:rPr lang="en-US" noProof="0"/>
            </a:br>
            <a:r>
              <a:rPr lang="en-US" noProof="0"/>
              <a:t>Please use one of the new layouts!</a:t>
            </a:r>
          </a:p>
        </p:txBody>
      </p:sp>
      <p:sp>
        <p:nvSpPr>
          <p:cNvPr id="7" name="Content left column">
            <a:extLst>
              <a:ext uri="{FF2B5EF4-FFF2-40B4-BE49-F238E27FC236}">
                <a16:creationId xmlns:a16="http://schemas.microsoft.com/office/drawing/2014/main" id="{F3DE8C85-D5DE-48E2-BC87-EE21BFCB3F6E}"/>
              </a:ext>
            </a:extLst>
          </p:cNvPr>
          <p:cNvSpPr>
            <a:spLocks noGrp="1"/>
          </p:cNvSpPr>
          <p:nvPr>
            <p:ph sz="quarter" idx="23" hasCustomPrompt="1"/>
          </p:nvPr>
        </p:nvSpPr>
        <p:spPr>
          <a:xfrm>
            <a:off x="540000" y="1623600"/>
            <a:ext cx="4514400" cy="4572000"/>
          </a:xfrm>
        </p:spPr>
        <p:txBody>
          <a:bodyPr/>
          <a:lstStyle>
            <a:lvl1pPr>
              <a:defRPr>
                <a:solidFill>
                  <a:schemeClr val="tx1"/>
                </a:solidFill>
              </a:defRPr>
            </a:lvl1pPr>
            <a:lvl2pPr>
              <a:defRPr>
                <a:solidFill>
                  <a:schemeClr val="tx1"/>
                </a:solidFill>
              </a:defRPr>
            </a:lvl2pPr>
            <a:lvl3pPr>
              <a:buClr>
                <a:schemeClr val="tx2"/>
              </a:buClr>
              <a:defRPr>
                <a:solidFill>
                  <a:schemeClr val="tx1"/>
                </a:solidFill>
              </a:defRPr>
            </a:lvl3pPr>
            <a:lvl4pPr>
              <a:buClr>
                <a:schemeClr val="tx2"/>
              </a:buClr>
              <a:defRPr>
                <a:solidFill>
                  <a:schemeClr val="tx1"/>
                </a:solidFill>
              </a:defRPr>
            </a:lvl4pPr>
            <a:lvl5pPr>
              <a:buClr>
                <a:schemeClr val="tx2"/>
              </a:buClr>
              <a:defRPr>
                <a:solidFill>
                  <a:schemeClr val="tx1"/>
                </a:solidFill>
              </a:defRPr>
            </a:lvl5pPr>
            <a:lvl6pPr>
              <a:buClr>
                <a:schemeClr val="tx2"/>
              </a:buClr>
              <a:defRPr>
                <a:solidFill>
                  <a:schemeClr val="tx1"/>
                </a:solidFill>
              </a:defRPr>
            </a:lvl6pPr>
            <a:lvl7pPr>
              <a:buClr>
                <a:schemeClr val="tx2"/>
              </a:buClr>
              <a:defRPr>
                <a:solidFill>
                  <a:schemeClr val="tx1"/>
                </a:solidFill>
              </a:defRPr>
            </a:lvl7pPr>
            <a:lvl8pPr>
              <a:buClr>
                <a:schemeClr val="tx2"/>
              </a:buClr>
              <a:defRPr>
                <a:solidFill>
                  <a:schemeClr val="tx1"/>
                </a:solidFill>
              </a:defRPr>
            </a:lvl8pPr>
            <a:lvl9pPr>
              <a:defRPr>
                <a:solidFill>
                  <a:schemeClr val="tx1"/>
                </a:solidFill>
              </a:defRPr>
            </a:lvl9pPr>
          </a:lstStyle>
          <a:p>
            <a:pPr lvl="0"/>
            <a:r>
              <a:rPr lang="en-US" noProof="0"/>
              <a:t>Headline Calibri Bold 18 pt</a:t>
            </a:r>
          </a:p>
          <a:p>
            <a:pPr lvl="1"/>
            <a:r>
              <a:rPr lang="en-US" noProof="0"/>
              <a:t>Text Calibri 18 pt</a:t>
            </a:r>
          </a:p>
          <a:p>
            <a:pPr lvl="2"/>
            <a:r>
              <a:rPr lang="en-US" noProof="0"/>
              <a:t>Text Calibri 18 pt</a:t>
            </a:r>
          </a:p>
          <a:p>
            <a:pPr lvl="3"/>
            <a:r>
              <a:rPr lang="en-US" noProof="0"/>
              <a:t>Text Calibri 18 pt</a:t>
            </a:r>
          </a:p>
          <a:p>
            <a:pPr lvl="4"/>
            <a:r>
              <a:rPr lang="en-US" noProof="0"/>
              <a:t>Text Calibri 18 pt</a:t>
            </a:r>
          </a:p>
          <a:p>
            <a:pPr lvl="5"/>
            <a:r>
              <a:rPr lang="en-US" noProof="0"/>
              <a:t>Text Calibri 18 pt</a:t>
            </a:r>
          </a:p>
          <a:p>
            <a:pPr lvl="6"/>
            <a:r>
              <a:rPr lang="en-US" noProof="0"/>
              <a:t>Text Calibri 18 pt</a:t>
            </a:r>
          </a:p>
          <a:p>
            <a:pPr lvl="7"/>
            <a:r>
              <a:rPr lang="en-US" noProof="0"/>
              <a:t>Text Calibri 18 pt</a:t>
            </a:r>
          </a:p>
          <a:p>
            <a:pPr lvl="8"/>
            <a:r>
              <a:rPr lang="en-US" noProof="0"/>
              <a:t>Text Calibri 14 pt</a:t>
            </a:r>
          </a:p>
        </p:txBody>
      </p:sp>
      <p:sp>
        <p:nvSpPr>
          <p:cNvPr id="4" name="Clinical image 1"/>
          <p:cNvSpPr>
            <a:spLocks noGrp="1"/>
          </p:cNvSpPr>
          <p:nvPr>
            <p:ph type="pic" sz="quarter" idx="18" hasCustomPrompt="1"/>
          </p:nvPr>
        </p:nvSpPr>
        <p:spPr bwMode="auto">
          <a:xfrm>
            <a:off x="6174000" y="1623600"/>
            <a:ext cx="2638800" cy="1879200"/>
          </a:xfrm>
          <a:ln w="3175">
            <a:solidFill>
              <a:schemeClr val="bg2"/>
            </a:solidFill>
          </a:ln>
        </p:spPr>
        <p:txBody>
          <a:bodyPr lIns="180000" tIns="180000" rIns="180000" bIns="180000"/>
          <a:lstStyle>
            <a:lvl1pPr>
              <a:defRPr b="1"/>
            </a:lvl1pPr>
          </a:lstStyle>
          <a:p>
            <a:r>
              <a:rPr lang="en-US" noProof="0"/>
              <a:t>Add a picture</a:t>
            </a:r>
          </a:p>
        </p:txBody>
      </p:sp>
      <p:sp>
        <p:nvSpPr>
          <p:cNvPr id="5" name="Caption 1">
            <a:extLst>
              <a:ext uri="{FF2B5EF4-FFF2-40B4-BE49-F238E27FC236}">
                <a16:creationId xmlns:a16="http://schemas.microsoft.com/office/drawing/2014/main" id="{A4D87FDD-062F-49D8-809F-5741C8214553}"/>
              </a:ext>
            </a:extLst>
          </p:cNvPr>
          <p:cNvSpPr>
            <a:spLocks noGrp="1"/>
          </p:cNvSpPr>
          <p:nvPr>
            <p:ph type="body" sz="quarter" idx="30" hasCustomPrompt="1"/>
          </p:nvPr>
        </p:nvSpPr>
        <p:spPr>
          <a:xfrm>
            <a:off x="6175375" y="3502800"/>
            <a:ext cx="2642400" cy="331200"/>
          </a:xfrm>
        </p:spPr>
        <p:txBody>
          <a:bodyPr tIns="36000"/>
          <a:lstStyle>
            <a:lvl1pPr>
              <a:defRPr sz="1400" b="0">
                <a:solidFill>
                  <a:schemeClr val="tx1"/>
                </a:solidFill>
              </a:defRPr>
            </a:lvl1pPr>
            <a:lvl2pPr>
              <a:defRPr sz="1400" b="1">
                <a:solidFill>
                  <a:schemeClr val="tx1"/>
                </a:solidFill>
              </a:defRPr>
            </a:lvl2pPr>
            <a:lvl3pPr marL="144000" indent="-144000">
              <a:buClr>
                <a:schemeClr val="tx2"/>
              </a:buClr>
              <a:defRPr sz="1400">
                <a:solidFill>
                  <a:schemeClr val="tx1"/>
                </a:solidFill>
              </a:defRPr>
            </a:lvl3pPr>
            <a:lvl4pPr marL="0" indent="0">
              <a:buNone/>
              <a:defRPr sz="1200" b="0">
                <a:solidFill>
                  <a:schemeClr val="tx1"/>
                </a:solidFill>
              </a:defRPr>
            </a:lvl4pPr>
            <a:lvl5pPr marL="0" indent="0">
              <a:buNone/>
              <a:defRPr sz="1200" b="1">
                <a:solidFill>
                  <a:schemeClr val="tx1"/>
                </a:solidFill>
              </a:defRPr>
            </a:lvl5pPr>
            <a:lvl6pPr marL="144000" indent="-144000">
              <a:buClr>
                <a:schemeClr val="tx2"/>
              </a:buClr>
              <a:defRPr sz="1200"/>
            </a:lvl6pPr>
            <a:lvl7pPr marL="0" indent="0">
              <a:buNone/>
              <a:defRPr sz="1100" b="0"/>
            </a:lvl7pPr>
            <a:lvl8pPr marL="0" indent="0">
              <a:buNone/>
              <a:defRPr sz="1100" b="1"/>
            </a:lvl8pPr>
            <a:lvl9pPr marL="144000" indent="-144000">
              <a:spcBef>
                <a:spcPts val="0"/>
              </a:spcBef>
              <a:buClr>
                <a:schemeClr val="tx2"/>
              </a:buClr>
              <a:buFont typeface="Arial" panose="020B0604020202020204" pitchFamily="34" charset="0"/>
              <a:buChar char="•"/>
              <a:defRPr sz="1100"/>
            </a:lvl9pPr>
          </a:lstStyle>
          <a:p>
            <a:pPr lvl="0"/>
            <a:r>
              <a:rPr lang="en-US" noProof="0"/>
              <a:t>Text Calibri 14 pt</a:t>
            </a:r>
          </a:p>
        </p:txBody>
      </p:sp>
      <p:sp>
        <p:nvSpPr>
          <p:cNvPr id="14" name="Clinical image 2">
            <a:extLst>
              <a:ext uri="{FF2B5EF4-FFF2-40B4-BE49-F238E27FC236}">
                <a16:creationId xmlns:a16="http://schemas.microsoft.com/office/drawing/2014/main" id="{1B6A89FF-0093-42D5-A01F-9F38E6EAE9A0}"/>
              </a:ext>
            </a:extLst>
          </p:cNvPr>
          <p:cNvSpPr>
            <a:spLocks noGrp="1"/>
          </p:cNvSpPr>
          <p:nvPr>
            <p:ph type="pic" sz="quarter" idx="27" hasCustomPrompt="1"/>
          </p:nvPr>
        </p:nvSpPr>
        <p:spPr>
          <a:xfrm>
            <a:off x="8989200" y="1623600"/>
            <a:ext cx="2638800" cy="1879200"/>
          </a:xfrm>
          <a:ln w="3175">
            <a:solidFill>
              <a:schemeClr val="bg2"/>
            </a:solidFill>
          </a:ln>
        </p:spPr>
        <p:txBody>
          <a:bodyPr lIns="180000" tIns="180000" rIns="180000" bIns="180000"/>
          <a:lstStyle>
            <a:lvl1pPr>
              <a:defRPr b="1"/>
            </a:lvl1pPr>
          </a:lstStyle>
          <a:p>
            <a:r>
              <a:rPr lang="en-US" noProof="0"/>
              <a:t>Add a picture</a:t>
            </a:r>
          </a:p>
        </p:txBody>
      </p:sp>
      <p:sp>
        <p:nvSpPr>
          <p:cNvPr id="24" name="Caption 2">
            <a:extLst>
              <a:ext uri="{FF2B5EF4-FFF2-40B4-BE49-F238E27FC236}">
                <a16:creationId xmlns:a16="http://schemas.microsoft.com/office/drawing/2014/main" id="{650FABFD-7068-4DE9-976C-84AD6DB2DF9D}"/>
              </a:ext>
            </a:extLst>
          </p:cNvPr>
          <p:cNvSpPr>
            <a:spLocks noGrp="1"/>
          </p:cNvSpPr>
          <p:nvPr>
            <p:ph type="body" sz="quarter" idx="31" hasCustomPrompt="1"/>
          </p:nvPr>
        </p:nvSpPr>
        <p:spPr>
          <a:xfrm>
            <a:off x="8985600" y="3502800"/>
            <a:ext cx="2642400" cy="331200"/>
          </a:xfrm>
        </p:spPr>
        <p:txBody>
          <a:bodyPr tIns="36000"/>
          <a:lstStyle>
            <a:lvl1pPr>
              <a:defRPr sz="1400" b="0">
                <a:solidFill>
                  <a:schemeClr val="tx1"/>
                </a:solidFill>
              </a:defRPr>
            </a:lvl1pPr>
            <a:lvl2pPr>
              <a:defRPr sz="1400" b="1">
                <a:solidFill>
                  <a:schemeClr val="tx1"/>
                </a:solidFill>
              </a:defRPr>
            </a:lvl2pPr>
            <a:lvl3pPr marL="144000" indent="-144000">
              <a:buClr>
                <a:schemeClr val="tx2"/>
              </a:buClr>
              <a:defRPr sz="1400">
                <a:solidFill>
                  <a:schemeClr val="tx1"/>
                </a:solidFill>
              </a:defRPr>
            </a:lvl3pPr>
            <a:lvl4pPr marL="0" indent="0">
              <a:buNone/>
              <a:defRPr sz="1200" b="0">
                <a:solidFill>
                  <a:schemeClr val="tx1"/>
                </a:solidFill>
              </a:defRPr>
            </a:lvl4pPr>
            <a:lvl5pPr marL="0" indent="0">
              <a:buNone/>
              <a:defRPr sz="1200" b="1">
                <a:solidFill>
                  <a:schemeClr val="tx1"/>
                </a:solidFill>
              </a:defRPr>
            </a:lvl5pPr>
            <a:lvl6pPr marL="144000" indent="-144000">
              <a:buClr>
                <a:schemeClr val="tx2"/>
              </a:buClr>
              <a:defRPr sz="1200">
                <a:solidFill>
                  <a:schemeClr val="tx1"/>
                </a:solidFill>
              </a:defRPr>
            </a:lvl6pPr>
            <a:lvl7pPr marL="0" indent="0">
              <a:buNone/>
              <a:defRPr sz="1100" b="0"/>
            </a:lvl7pPr>
            <a:lvl8pPr marL="0" indent="0">
              <a:buNone/>
              <a:defRPr sz="1100" b="1">
                <a:solidFill>
                  <a:schemeClr val="tx1"/>
                </a:solidFill>
              </a:defRPr>
            </a:lvl8pPr>
            <a:lvl9pPr marL="144000" indent="-144000">
              <a:spcBef>
                <a:spcPts val="0"/>
              </a:spcBef>
              <a:buClr>
                <a:schemeClr val="tx2"/>
              </a:buClr>
              <a:buFont typeface="Arial" panose="020B0604020202020204" pitchFamily="34" charset="0"/>
              <a:buChar char="•"/>
              <a:defRPr sz="1100">
                <a:solidFill>
                  <a:schemeClr val="tx1"/>
                </a:solidFill>
              </a:defRPr>
            </a:lvl9pPr>
          </a:lstStyle>
          <a:p>
            <a:pPr lvl="0"/>
            <a:r>
              <a:rPr lang="en-US" noProof="0"/>
              <a:t>Text Calibri 14 pt</a:t>
            </a:r>
          </a:p>
        </p:txBody>
      </p:sp>
      <p:sp>
        <p:nvSpPr>
          <p:cNvPr id="15" name="Clinical image 3">
            <a:extLst>
              <a:ext uri="{FF2B5EF4-FFF2-40B4-BE49-F238E27FC236}">
                <a16:creationId xmlns:a16="http://schemas.microsoft.com/office/drawing/2014/main" id="{0FB77AF6-1131-46EA-A876-D52D6E453D8C}"/>
              </a:ext>
            </a:extLst>
          </p:cNvPr>
          <p:cNvSpPr>
            <a:spLocks noGrp="1"/>
          </p:cNvSpPr>
          <p:nvPr>
            <p:ph type="pic" sz="quarter" idx="28" hasCustomPrompt="1"/>
          </p:nvPr>
        </p:nvSpPr>
        <p:spPr>
          <a:xfrm>
            <a:off x="6174000" y="3981600"/>
            <a:ext cx="2638800" cy="1879200"/>
          </a:xfrm>
          <a:ln w="3175">
            <a:solidFill>
              <a:schemeClr val="bg2"/>
            </a:solidFill>
          </a:ln>
        </p:spPr>
        <p:txBody>
          <a:bodyPr lIns="180000" tIns="180000" rIns="180000" bIns="180000"/>
          <a:lstStyle>
            <a:lvl1pPr>
              <a:defRPr b="1"/>
            </a:lvl1pPr>
          </a:lstStyle>
          <a:p>
            <a:r>
              <a:rPr lang="en-US" noProof="0"/>
              <a:t>Add a picture</a:t>
            </a:r>
          </a:p>
        </p:txBody>
      </p:sp>
      <p:sp>
        <p:nvSpPr>
          <p:cNvPr id="25" name="Caption 3">
            <a:extLst>
              <a:ext uri="{FF2B5EF4-FFF2-40B4-BE49-F238E27FC236}">
                <a16:creationId xmlns:a16="http://schemas.microsoft.com/office/drawing/2014/main" id="{122681D0-1733-4184-8DE3-4F7818D7DE52}"/>
              </a:ext>
            </a:extLst>
          </p:cNvPr>
          <p:cNvSpPr>
            <a:spLocks noGrp="1"/>
          </p:cNvSpPr>
          <p:nvPr>
            <p:ph type="body" sz="quarter" idx="32" hasCustomPrompt="1"/>
          </p:nvPr>
        </p:nvSpPr>
        <p:spPr>
          <a:xfrm>
            <a:off x="6175375" y="5860800"/>
            <a:ext cx="2642400" cy="331200"/>
          </a:xfrm>
        </p:spPr>
        <p:txBody>
          <a:bodyPr tIns="36000"/>
          <a:lstStyle>
            <a:lvl1pPr>
              <a:defRPr sz="1400" b="0">
                <a:solidFill>
                  <a:schemeClr val="tx1"/>
                </a:solidFill>
              </a:defRPr>
            </a:lvl1pPr>
            <a:lvl2pPr>
              <a:defRPr sz="1400" b="1">
                <a:solidFill>
                  <a:schemeClr val="tx1"/>
                </a:solidFill>
              </a:defRPr>
            </a:lvl2pPr>
            <a:lvl3pPr marL="144000" indent="-144000">
              <a:buClr>
                <a:schemeClr val="tx2"/>
              </a:buClr>
              <a:defRPr sz="1400">
                <a:solidFill>
                  <a:schemeClr val="tx1"/>
                </a:solidFill>
              </a:defRPr>
            </a:lvl3pPr>
            <a:lvl4pPr marL="0" indent="0">
              <a:buNone/>
              <a:defRPr sz="1200" b="1">
                <a:solidFill>
                  <a:schemeClr val="tx1"/>
                </a:solidFill>
              </a:defRPr>
            </a:lvl4pPr>
            <a:lvl5pPr marL="0" indent="0">
              <a:buNone/>
              <a:defRPr sz="1200">
                <a:solidFill>
                  <a:schemeClr val="tx1"/>
                </a:solidFill>
              </a:defRPr>
            </a:lvl5pPr>
            <a:lvl6pPr marL="144000" indent="-144000">
              <a:buClr>
                <a:schemeClr val="tx2"/>
              </a:buClr>
              <a:defRPr sz="1200"/>
            </a:lvl6pPr>
            <a:lvl7pPr marL="0" indent="0">
              <a:buNone/>
              <a:defRPr sz="1100" b="0"/>
            </a:lvl7pPr>
            <a:lvl8pPr marL="0" indent="0">
              <a:buNone/>
              <a:defRPr sz="1100" b="1"/>
            </a:lvl8pPr>
            <a:lvl9pPr marL="144000" indent="-144000">
              <a:spcBef>
                <a:spcPts val="0"/>
              </a:spcBef>
              <a:buClr>
                <a:schemeClr val="tx2"/>
              </a:buClr>
              <a:buFont typeface="Arial" panose="020B0604020202020204" pitchFamily="34" charset="0"/>
              <a:buChar char="•"/>
              <a:defRPr sz="1100">
                <a:solidFill>
                  <a:schemeClr val="tx1"/>
                </a:solidFill>
              </a:defRPr>
            </a:lvl9pPr>
          </a:lstStyle>
          <a:p>
            <a:pPr lvl="0"/>
            <a:r>
              <a:rPr lang="en-US" noProof="0"/>
              <a:t>Text Calibri 14 pt</a:t>
            </a:r>
          </a:p>
        </p:txBody>
      </p:sp>
      <p:sp>
        <p:nvSpPr>
          <p:cNvPr id="17" name="Clinical image 4">
            <a:extLst>
              <a:ext uri="{FF2B5EF4-FFF2-40B4-BE49-F238E27FC236}">
                <a16:creationId xmlns:a16="http://schemas.microsoft.com/office/drawing/2014/main" id="{45149F5E-90E9-4952-A69E-9F6C567BF487}"/>
              </a:ext>
            </a:extLst>
          </p:cNvPr>
          <p:cNvSpPr>
            <a:spLocks noGrp="1"/>
          </p:cNvSpPr>
          <p:nvPr>
            <p:ph type="pic" sz="quarter" idx="29" hasCustomPrompt="1"/>
          </p:nvPr>
        </p:nvSpPr>
        <p:spPr>
          <a:xfrm>
            <a:off x="8989200" y="3981600"/>
            <a:ext cx="2638800" cy="1879200"/>
          </a:xfrm>
          <a:ln w="3175">
            <a:solidFill>
              <a:schemeClr val="bg2"/>
            </a:solidFill>
          </a:ln>
        </p:spPr>
        <p:txBody>
          <a:bodyPr lIns="180000" tIns="180000" rIns="180000" bIns="180000"/>
          <a:lstStyle>
            <a:lvl1pPr>
              <a:defRPr b="1"/>
            </a:lvl1pPr>
          </a:lstStyle>
          <a:p>
            <a:r>
              <a:rPr lang="en-US" noProof="0"/>
              <a:t>Add a picture</a:t>
            </a:r>
          </a:p>
        </p:txBody>
      </p:sp>
      <p:sp>
        <p:nvSpPr>
          <p:cNvPr id="26" name="Caption 4">
            <a:extLst>
              <a:ext uri="{FF2B5EF4-FFF2-40B4-BE49-F238E27FC236}">
                <a16:creationId xmlns:a16="http://schemas.microsoft.com/office/drawing/2014/main" id="{868D25E9-432A-40D3-8673-17F684EC8D10}"/>
              </a:ext>
            </a:extLst>
          </p:cNvPr>
          <p:cNvSpPr>
            <a:spLocks noGrp="1"/>
          </p:cNvSpPr>
          <p:nvPr>
            <p:ph type="body" sz="quarter" idx="33" hasCustomPrompt="1"/>
          </p:nvPr>
        </p:nvSpPr>
        <p:spPr>
          <a:xfrm>
            <a:off x="8985600" y="5860800"/>
            <a:ext cx="2642400" cy="331200"/>
          </a:xfrm>
        </p:spPr>
        <p:txBody>
          <a:bodyPr tIns="36000"/>
          <a:lstStyle>
            <a:lvl1pPr>
              <a:defRPr sz="1400" b="0">
                <a:solidFill>
                  <a:schemeClr val="tx1"/>
                </a:solidFill>
              </a:defRPr>
            </a:lvl1pPr>
            <a:lvl2pPr>
              <a:defRPr sz="1400" b="1">
                <a:solidFill>
                  <a:schemeClr val="tx1"/>
                </a:solidFill>
              </a:defRPr>
            </a:lvl2pPr>
            <a:lvl3pPr marL="144000" indent="-144000">
              <a:buClr>
                <a:schemeClr val="tx2"/>
              </a:buClr>
              <a:defRPr sz="1400">
                <a:solidFill>
                  <a:schemeClr val="tx1"/>
                </a:solidFill>
              </a:defRPr>
            </a:lvl3pPr>
            <a:lvl4pPr marL="0" indent="0">
              <a:buNone/>
              <a:defRPr sz="1200" b="0">
                <a:solidFill>
                  <a:schemeClr val="tx1"/>
                </a:solidFill>
              </a:defRPr>
            </a:lvl4pPr>
            <a:lvl5pPr marL="0" indent="0">
              <a:buClr>
                <a:schemeClr val="tx2"/>
              </a:buClr>
              <a:buNone/>
              <a:defRPr sz="1200" b="1">
                <a:solidFill>
                  <a:schemeClr val="tx1"/>
                </a:solidFill>
              </a:defRPr>
            </a:lvl5pPr>
            <a:lvl6pPr marL="144000" indent="-144000">
              <a:buClr>
                <a:schemeClr val="tx2"/>
              </a:buClr>
              <a:defRPr sz="1200">
                <a:solidFill>
                  <a:schemeClr val="tx1"/>
                </a:solidFill>
              </a:defRPr>
            </a:lvl6pPr>
            <a:lvl7pPr marL="0" indent="0">
              <a:buNone/>
              <a:defRPr sz="1100" b="0">
                <a:solidFill>
                  <a:schemeClr val="tx1"/>
                </a:solidFill>
              </a:defRPr>
            </a:lvl7pPr>
            <a:lvl8pPr marL="0" indent="0">
              <a:buNone/>
              <a:defRPr sz="1100" b="1">
                <a:solidFill>
                  <a:schemeClr val="tx1"/>
                </a:solidFill>
              </a:defRPr>
            </a:lvl8pPr>
            <a:lvl9pPr marL="144000" indent="-144000">
              <a:spcBef>
                <a:spcPts val="0"/>
              </a:spcBef>
              <a:buClr>
                <a:schemeClr val="tx2"/>
              </a:buClr>
              <a:buFont typeface="Arial" panose="020B0604020202020204" pitchFamily="34" charset="0"/>
              <a:buChar char="•"/>
              <a:defRPr sz="1100">
                <a:solidFill>
                  <a:schemeClr val="tx1"/>
                </a:solidFill>
              </a:defRPr>
            </a:lvl9pPr>
          </a:lstStyle>
          <a:p>
            <a:pPr lvl="0"/>
            <a:r>
              <a:rPr lang="en-US" noProof="0"/>
              <a:t>Text Calibri 14 pt</a:t>
            </a:r>
          </a:p>
        </p:txBody>
      </p:sp>
      <p:sp>
        <p:nvSpPr>
          <p:cNvPr id="19" name="Footnote"/>
          <p:cNvSpPr>
            <a:spLocks noGrp="1"/>
          </p:cNvSpPr>
          <p:nvPr>
            <p:ph type="body" sz="quarter" idx="15" hasCustomPrompt="1"/>
          </p:nvPr>
        </p:nvSpPr>
        <p:spPr>
          <a:xfrm>
            <a:off x="540000" y="6297348"/>
            <a:ext cx="4510800" cy="360000"/>
          </a:xfrm>
        </p:spPr>
        <p:txBody>
          <a:bodyPr anchor="b" anchorCtr="0">
            <a:noAutofit/>
          </a:bodyPr>
          <a:lstStyle>
            <a:lvl1pPr>
              <a:lnSpc>
                <a:spcPct val="100000"/>
              </a:lnSpc>
              <a:defRPr sz="1000" b="0">
                <a:solidFill>
                  <a:schemeClr val="tx1"/>
                </a:solidFill>
              </a:defRPr>
            </a:lvl1pPr>
          </a:lstStyle>
          <a:p>
            <a:r>
              <a:rPr lang="en-US" noProof="0"/>
              <a:t>Click to add footnote</a:t>
            </a:r>
            <a:br>
              <a:rPr lang="en-US" noProof="0"/>
            </a:br>
            <a:r>
              <a:rPr lang="en-US" noProof="0"/>
              <a:t>second line</a:t>
            </a:r>
          </a:p>
        </p:txBody>
      </p:sp>
      <p:sp>
        <p:nvSpPr>
          <p:cNvPr id="2" name="Author"/>
          <p:cNvSpPr>
            <a:spLocks noGrp="1"/>
          </p:cNvSpPr>
          <p:nvPr>
            <p:ph type="ftr" sz="quarter" idx="22"/>
          </p:nvPr>
        </p:nvSpPr>
        <p:spPr/>
        <p:txBody>
          <a:bodyPr/>
          <a:lstStyle>
            <a:lvl1pPr>
              <a:lnSpc>
                <a:spcPct val="100000"/>
              </a:lnSpc>
              <a:defRPr>
                <a:solidFill>
                  <a:schemeClr val="tx1"/>
                </a:solidFill>
              </a:defRPr>
            </a:lvl1pPr>
          </a:lstStyle>
          <a:p>
            <a:r>
              <a:rPr lang="en-US" noProof="0"/>
              <a:t>Author | Department</a:t>
            </a:r>
          </a:p>
        </p:txBody>
      </p:sp>
      <p:pic>
        <p:nvPicPr>
          <p:cNvPr id="20" name="Siemens Healthineers logo">
            <a:extLst>
              <a:ext uri="{FF2B5EF4-FFF2-40B4-BE49-F238E27FC236}">
                <a16:creationId xmlns:a16="http://schemas.microsoft.com/office/drawing/2014/main" id="{BC2F1249-80CB-4DEF-AB9A-3694F6FE173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10444504" y="281267"/>
            <a:ext cx="1450797" cy="345884"/>
          </a:xfrm>
          <a:prstGeom prst="rect">
            <a:avLst/>
          </a:prstGeom>
        </p:spPr>
      </p:pic>
      <p:sp>
        <p:nvSpPr>
          <p:cNvPr id="16" name="TextBox 5">
            <a:extLst>
              <a:ext uri="{FF2B5EF4-FFF2-40B4-BE49-F238E27FC236}">
                <a16:creationId xmlns:a16="http://schemas.microsoft.com/office/drawing/2014/main" id="{A90A8933-12E0-45C6-97E3-BC14EB9B6AE2}"/>
              </a:ext>
            </a:extLst>
          </p:cNvPr>
          <p:cNvSpPr txBox="1"/>
          <p:nvPr userDrawn="1"/>
        </p:nvSpPr>
        <p:spPr>
          <a:xfrm>
            <a:off x="11347637" y="6340471"/>
            <a:ext cx="280800" cy="144000"/>
          </a:xfrm>
          <a:prstGeom prst="rect">
            <a:avLst/>
          </a:prstGeom>
          <a:noFill/>
        </p:spPr>
        <p:txBody>
          <a:bodyPr vert="horz" wrap="square" lIns="0" tIns="0" rIns="0" bIns="0" rtlCol="0" anchor="ctr" anchorCtr="0">
            <a:noAutofit/>
          </a:bodyPr>
          <a:lstStyle/>
          <a:p>
            <a:pPr marL="0" lvl="0" indent="0" algn="r">
              <a:lnSpc>
                <a:spcPct val="100000"/>
              </a:lnSpc>
              <a:spcBef>
                <a:spcPts val="0"/>
              </a:spcBef>
              <a:spcAft>
                <a:spcPts val="0"/>
              </a:spcAft>
            </a:pPr>
            <a:fld id="{6F82AF1F-8753-46F1-A314-2F45498EFC31}" type="slidenum">
              <a:rPr lang="en-US" sz="1000" b="1" i="0" u="none" kern="1200" spc="0" noProof="0" smtClean="0">
                <a:solidFill>
                  <a:schemeClr val="tx1">
                    <a:lumMod val="100000"/>
                  </a:schemeClr>
                </a:solidFill>
                <a:latin typeface="Calibri" panose="020F0502020204030204" pitchFamily="34" charset="0"/>
              </a:rPr>
              <a:pPr marL="0" lvl="0" indent="0" algn="r">
                <a:lnSpc>
                  <a:spcPct val="100000"/>
                </a:lnSpc>
                <a:spcBef>
                  <a:spcPts val="0"/>
                </a:spcBef>
                <a:spcAft>
                  <a:spcPts val="0"/>
                </a:spcAft>
              </a:pPr>
              <a:t>‹#›</a:t>
            </a:fld>
            <a:endParaRPr lang="en-US" sz="1000" b="1" i="0" u="none" kern="1200" spc="0" noProof="0">
              <a:solidFill>
                <a:schemeClr val="tx1">
                  <a:lumMod val="100000"/>
                </a:schemeClr>
              </a:solidFill>
              <a:latin typeface="Calibri" panose="020F0502020204030204" pitchFamily="34" charset="0"/>
            </a:endParaRPr>
          </a:p>
        </p:txBody>
      </p:sp>
      <p:sp>
        <p:nvSpPr>
          <p:cNvPr id="3" name="Information">
            <a:extLst>
              <a:ext uri="{FF2B5EF4-FFF2-40B4-BE49-F238E27FC236}">
                <a16:creationId xmlns:a16="http://schemas.microsoft.com/office/drawing/2014/main" id="{14DD58B6-2668-B687-316B-D6ED47CDCA4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2160000" y="0"/>
            <a:ext cx="1800000" cy="2188667"/>
          </a:xfrm>
          <a:prstGeom prst="roundRect">
            <a:avLst>
              <a:gd name="adj" fmla="val 0"/>
            </a:avLst>
          </a:prstGeom>
          <a:solidFill>
            <a:srgbClr val="3ABFED"/>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t" anchorCtr="0">
            <a:spAutoFit/>
          </a:bodyPr>
          <a:lstStyle/>
          <a:p>
            <a:pPr lvl="1">
              <a:spcAft>
                <a:spcPts val="300"/>
              </a:spcAft>
            </a:pPr>
            <a:r>
              <a:rPr lang="en-US" sz="1000" noProof="0">
                <a:solidFill>
                  <a:schemeClr val="tx1"/>
                </a:solidFill>
                <a:latin typeface="+mn-lt"/>
              </a:rPr>
              <a:t>This layout is a collection </a:t>
            </a:r>
            <a:br>
              <a:rPr lang="en-US" sz="1000" noProof="0">
                <a:solidFill>
                  <a:schemeClr val="tx1"/>
                </a:solidFill>
                <a:latin typeface="+mn-lt"/>
              </a:rPr>
            </a:br>
            <a:r>
              <a:rPr lang="en-US" sz="1000" noProof="0">
                <a:solidFill>
                  <a:schemeClr val="tx1"/>
                </a:solidFill>
                <a:latin typeface="+mn-lt"/>
              </a:rPr>
              <a:t>point </a:t>
            </a:r>
            <a:r>
              <a:rPr lang="en-US" sz="1000" b="1" noProof="0">
                <a:solidFill>
                  <a:schemeClr val="tx1"/>
                </a:solidFill>
                <a:latin typeface="+mn-lt"/>
              </a:rPr>
              <a:t>for converting old presentations.</a:t>
            </a:r>
          </a:p>
          <a:p>
            <a:pPr lvl="1">
              <a:spcAft>
                <a:spcPts val="300"/>
              </a:spcAft>
            </a:pPr>
            <a:r>
              <a:rPr lang="en-US" sz="1000" noProof="0">
                <a:solidFill>
                  <a:schemeClr val="tx1"/>
                </a:solidFill>
                <a:latin typeface="+mn-lt"/>
              </a:rPr>
              <a:t>After inserting the old slide, please select one of the new layouts:</a:t>
            </a:r>
          </a:p>
          <a:p>
            <a:pPr marL="144000" lvl="1" indent="-144000">
              <a:spcAft>
                <a:spcPts val="0"/>
              </a:spcAft>
              <a:buFont typeface="Arial" panose="020B0604020202020204" pitchFamily="34" charset="0"/>
              <a:buChar char="•"/>
            </a:pPr>
            <a:r>
              <a:rPr lang="en-US" sz="1000" noProof="0">
                <a:solidFill>
                  <a:schemeClr val="tx1"/>
                </a:solidFill>
                <a:latin typeface="+mn-lt"/>
              </a:rPr>
              <a:t>Four Columns with Subhead and Picture </a:t>
            </a:r>
            <a:r>
              <a:rPr lang="en-US" sz="1000" b="1" noProof="0">
                <a:solidFill>
                  <a:schemeClr val="bg1"/>
                </a:solidFill>
                <a:latin typeface="+mn-lt"/>
              </a:rPr>
              <a:t>Black</a:t>
            </a:r>
          </a:p>
          <a:p>
            <a:pPr marL="144000" lvl="1" indent="-144000">
              <a:spcAft>
                <a:spcPts val="0"/>
              </a:spcAft>
              <a:buFont typeface="Arial" panose="020B0604020202020204" pitchFamily="34" charset="0"/>
              <a:buChar char="•"/>
            </a:pPr>
            <a:r>
              <a:rPr lang="en-US" sz="1000" noProof="0">
                <a:solidFill>
                  <a:schemeClr val="tx1"/>
                </a:solidFill>
                <a:latin typeface="+mn-lt"/>
              </a:rPr>
              <a:t>Four Columns with Subhead and Picture </a:t>
            </a:r>
            <a:r>
              <a:rPr lang="en-US" sz="1000" b="1" noProof="0">
                <a:solidFill>
                  <a:schemeClr val="tx1"/>
                </a:solidFill>
                <a:latin typeface="+mn-lt"/>
              </a:rPr>
              <a:t>White</a:t>
            </a:r>
          </a:p>
          <a:p>
            <a:pPr marL="0" marR="0" lvl="1" indent="0" algn="l" defTabSz="914400" rtl="0" eaLnBrk="1" fontAlgn="auto" latinLnBrk="0" hangingPunct="1">
              <a:lnSpc>
                <a:spcPct val="100000"/>
              </a:lnSpc>
              <a:spcBef>
                <a:spcPts val="300"/>
              </a:spcBef>
              <a:spcAft>
                <a:spcPts val="0"/>
              </a:spcAft>
              <a:buClrTx/>
              <a:buSzTx/>
              <a:buFont typeface="Arial" panose="020B0604020202020204" pitchFamily="34" charset="0"/>
              <a:buNone/>
              <a:tabLst/>
              <a:defRPr/>
            </a:pPr>
            <a:r>
              <a:rPr lang="en-US" sz="1000" noProof="0">
                <a:solidFill>
                  <a:schemeClr val="tx1"/>
                </a:solidFill>
                <a:latin typeface="+mn-lt"/>
              </a:rPr>
              <a:t>Remember to delete or rearrange any manually inserted objects if necessary.</a:t>
            </a:r>
          </a:p>
        </p:txBody>
      </p:sp>
      <p:sp>
        <p:nvSpPr>
          <p:cNvPr id="6" name="Accessibility">
            <a:extLst>
              <a:ext uri="{FF2B5EF4-FFF2-40B4-BE49-F238E27FC236}">
                <a16:creationId xmlns:a16="http://schemas.microsoft.com/office/drawing/2014/main" id="{49AF19B7-57D7-A7D8-2070-11C3D3BAE77D}"/>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2160000" y="2296800"/>
            <a:ext cx="1800000" cy="688256"/>
          </a:xfrm>
          <a:prstGeom prst="roundRect">
            <a:avLst>
              <a:gd name="adj" fmla="val 0"/>
            </a:avLst>
          </a:prstGeom>
          <a:solidFill>
            <a:srgbClr val="3ABFED"/>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t" anchorCtr="0">
            <a:spAutoFit/>
          </a:bodyPr>
          <a:lstStyle/>
          <a:p>
            <a:pPr lvl="1">
              <a:spcAft>
                <a:spcPts val="300"/>
              </a:spcAft>
            </a:pPr>
            <a:r>
              <a:rPr lang="en-US" sz="1000" noProof="0">
                <a:solidFill>
                  <a:schemeClr val="tx1"/>
                </a:solidFill>
                <a:latin typeface="+mn-lt"/>
              </a:rPr>
              <a:t>For the benefit of </a:t>
            </a:r>
            <a:r>
              <a:rPr lang="en-US" sz="1000" b="1" noProof="0">
                <a:solidFill>
                  <a:schemeClr val="tx1"/>
                </a:solidFill>
                <a:latin typeface="+mn-lt"/>
              </a:rPr>
              <a:t>accessibility,</a:t>
            </a:r>
            <a:r>
              <a:rPr lang="en-US" sz="1000" noProof="0">
                <a:solidFill>
                  <a:schemeClr val="tx1"/>
                </a:solidFill>
                <a:latin typeface="+mn-lt"/>
              </a:rPr>
              <a:t> texts may shift during conversion. For further details, please read the appendix.</a:t>
            </a:r>
          </a:p>
        </p:txBody>
      </p:sp>
      <p:sp>
        <p:nvSpPr>
          <p:cNvPr id="8" name="Accessibility">
            <a:extLst>
              <a:ext uri="{FF2B5EF4-FFF2-40B4-BE49-F238E27FC236}">
                <a16:creationId xmlns:a16="http://schemas.microsoft.com/office/drawing/2014/main" id="{E5193AC6-022F-1EC9-527C-4341ED03375B}"/>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2160000" y="3093189"/>
            <a:ext cx="1800000" cy="842145"/>
          </a:xfrm>
          <a:prstGeom prst="roundRect">
            <a:avLst>
              <a:gd name="adj" fmla="val 0"/>
            </a:avLst>
          </a:prstGeom>
          <a:solidFill>
            <a:srgbClr val="3ABFED"/>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t" anchorCtr="0">
            <a:spAutoFit/>
          </a:bodyPr>
          <a:lstStyle/>
          <a:p>
            <a:pPr lvl="1">
              <a:spcAft>
                <a:spcPts val="300"/>
              </a:spcAft>
            </a:pPr>
            <a:r>
              <a:rPr lang="en-US" sz="1000" noProof="0">
                <a:solidFill>
                  <a:schemeClr val="tx1"/>
                </a:solidFill>
                <a:latin typeface="+mn-lt"/>
              </a:rPr>
              <a:t>The footer is created in the current template for the </a:t>
            </a:r>
            <a:r>
              <a:rPr lang="en-US" sz="1000" b="1" noProof="0">
                <a:solidFill>
                  <a:schemeClr val="tx1"/>
                </a:solidFill>
                <a:latin typeface="+mn-lt"/>
              </a:rPr>
              <a:t>“Header &amp; Footer”</a:t>
            </a:r>
            <a:r>
              <a:rPr lang="en-US" sz="1000" noProof="0">
                <a:solidFill>
                  <a:schemeClr val="tx1"/>
                </a:solidFill>
                <a:latin typeface="+mn-lt"/>
              </a:rPr>
              <a:t> function. Please reactivate it manually for converted slides if necessary.</a:t>
            </a:r>
          </a:p>
        </p:txBody>
      </p:sp>
    </p:spTree>
    <p:extLst>
      <p:ext uri="{BB962C8B-B14F-4D97-AF65-F5344CB8AC3E}">
        <p14:creationId xmlns:p14="http://schemas.microsoft.com/office/powerpoint/2010/main" val="268570764"/>
      </p:ext>
    </p:extLst>
  </p:cSld>
  <p:clrMapOvr>
    <a:overrideClrMapping bg1="dk1" tx1="lt1" bg2="dk2" tx2="lt2" accent1="accent1" accent2="accent2" accent3="accent3" accent4="accent4" accent5="accent5" accent6="accent6" hlink="hlink" folHlink="folHlink"/>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ontact">
    <p:bg>
      <p:bgPr>
        <a:blipFill dpi="0" rotWithShape="1">
          <a:blip>
            <a:lum/>
            <a:extLst>
              <a:ext uri="{96DAC541-7B7A-43D3-8B79-37D633B846F1}">
                <asvg:svgBlip xmlns:asvg="http://schemas.microsoft.com/office/drawing/2016/SVG/main" r:embed="rId2"/>
              </a:ext>
            </a:extLst>
          </a:blip>
          <a:srcRect/>
          <a:stretch>
            <a:fillRect/>
          </a:stretch>
        </a:blipFill>
        <a:effectLst/>
      </p:bgPr>
    </p:bg>
    <p:spTree>
      <p:nvGrpSpPr>
        <p:cNvPr id="1" name=""/>
        <p:cNvGrpSpPr/>
        <p:nvPr/>
      </p:nvGrpSpPr>
      <p:grpSpPr>
        <a:xfrm>
          <a:off x="0" y="0"/>
          <a:ext cx="0" cy="0"/>
          <a:chOff x="0" y="0"/>
          <a:chExt cx="0" cy="0"/>
        </a:xfrm>
      </p:grpSpPr>
      <p:sp>
        <p:nvSpPr>
          <p:cNvPr id="4" name="Headline"/>
          <p:cNvSpPr>
            <a:spLocks noGrp="1"/>
          </p:cNvSpPr>
          <p:nvPr>
            <p:ph type="title" hasCustomPrompt="1"/>
          </p:nvPr>
        </p:nvSpPr>
        <p:spPr>
          <a:xfrm>
            <a:off x="540000" y="219599"/>
            <a:ext cx="9215163" cy="832913"/>
          </a:xfrm>
        </p:spPr>
        <p:txBody>
          <a:bodyPr/>
          <a:lstStyle>
            <a:lvl1pPr>
              <a:defRPr/>
            </a:lvl1pPr>
          </a:lstStyle>
          <a:p>
            <a:r>
              <a:rPr lang="en-US" noProof="0"/>
              <a:t>Collection point for converting old presentations</a:t>
            </a:r>
            <a:br>
              <a:rPr lang="en-US" noProof="0"/>
            </a:br>
            <a:r>
              <a:rPr lang="en-US" noProof="0"/>
              <a:t>Please use one of the new layouts!</a:t>
            </a:r>
            <a:endParaRPr lang="de-DE"/>
          </a:p>
        </p:txBody>
      </p:sp>
      <p:sp>
        <p:nvSpPr>
          <p:cNvPr id="6" name="Content left">
            <a:extLst>
              <a:ext uri="{FF2B5EF4-FFF2-40B4-BE49-F238E27FC236}">
                <a16:creationId xmlns:a16="http://schemas.microsoft.com/office/drawing/2014/main" id="{B8F2235E-1561-4540-BBA6-ED3314518FCA}"/>
              </a:ext>
            </a:extLst>
          </p:cNvPr>
          <p:cNvSpPr>
            <a:spLocks noGrp="1"/>
          </p:cNvSpPr>
          <p:nvPr>
            <p:ph sz="quarter" idx="24" hasCustomPrompt="1"/>
          </p:nvPr>
        </p:nvSpPr>
        <p:spPr>
          <a:xfrm>
            <a:off x="540000" y="1619250"/>
            <a:ext cx="3754188" cy="2536249"/>
          </a:xfrm>
          <a:noFill/>
        </p:spPr>
        <p:txBody>
          <a:bodyPr lIns="0" tIns="90000" rIns="0" bIns="90000" anchor="t" anchorCtr="0">
            <a:spAutoFit/>
          </a:bodyPr>
          <a:lstStyle>
            <a:lvl1pPr>
              <a:spcAft>
                <a:spcPts val="600"/>
              </a:spcAft>
              <a:defRPr sz="1800" b="1">
                <a:solidFill>
                  <a:schemeClr val="bg2"/>
                </a:solidFill>
                <a:latin typeface="+mn-lt"/>
              </a:defRPr>
            </a:lvl1pPr>
            <a:lvl2pPr marL="0" indent="0">
              <a:spcBef>
                <a:spcPts val="0"/>
              </a:spcBef>
              <a:spcAft>
                <a:spcPts val="0"/>
              </a:spcAft>
              <a:buFont typeface="Arial" panose="020B0604020202020204" pitchFamily="34" charset="0"/>
              <a:buNone/>
              <a:defRPr sz="1800">
                <a:solidFill>
                  <a:schemeClr val="tx1"/>
                </a:solidFill>
              </a:defRPr>
            </a:lvl2pPr>
            <a:lvl3pPr marL="0" indent="0">
              <a:spcBef>
                <a:spcPts val="300"/>
              </a:spcBef>
              <a:spcAft>
                <a:spcPts val="0"/>
              </a:spcAft>
              <a:buNone/>
              <a:defRPr sz="1800">
                <a:solidFill>
                  <a:schemeClr val="tx1"/>
                </a:solidFill>
              </a:defRPr>
            </a:lvl3pPr>
            <a:lvl4pPr marL="0" indent="0">
              <a:spcBef>
                <a:spcPts val="0"/>
              </a:spcBef>
              <a:spcAft>
                <a:spcPts val="0"/>
              </a:spcAft>
              <a:buNone/>
              <a:defRPr sz="1600" b="0">
                <a:solidFill>
                  <a:schemeClr val="tx1"/>
                </a:solidFill>
              </a:defRPr>
            </a:lvl4pPr>
            <a:lvl5pPr marL="0" indent="0">
              <a:spcBef>
                <a:spcPts val="300"/>
              </a:spcBef>
              <a:spcAft>
                <a:spcPts val="0"/>
              </a:spcAft>
              <a:buNone/>
              <a:defRPr sz="1600" b="0">
                <a:solidFill>
                  <a:schemeClr val="tx1"/>
                </a:solidFill>
              </a:defRPr>
            </a:lvl5pPr>
            <a:lvl6pPr marL="0" indent="0">
              <a:spcBef>
                <a:spcPts val="0"/>
              </a:spcBef>
              <a:spcAft>
                <a:spcPts val="0"/>
              </a:spcAft>
              <a:buNone/>
              <a:defRPr sz="1400" b="0">
                <a:solidFill>
                  <a:schemeClr val="tx1"/>
                </a:solidFill>
              </a:defRPr>
            </a:lvl6pPr>
            <a:lvl7pPr marL="0" indent="0">
              <a:spcBef>
                <a:spcPts val="300"/>
              </a:spcBef>
              <a:spcAft>
                <a:spcPts val="0"/>
              </a:spcAft>
              <a:buNone/>
              <a:defRPr sz="1400" b="0">
                <a:solidFill>
                  <a:schemeClr val="tx1"/>
                </a:solidFill>
              </a:defRPr>
            </a:lvl7pPr>
            <a:lvl8pPr marL="0" indent="0">
              <a:spcBef>
                <a:spcPts val="0"/>
              </a:spcBef>
              <a:spcAft>
                <a:spcPts val="0"/>
              </a:spcAft>
              <a:buNone/>
              <a:defRPr sz="1200" b="0">
                <a:solidFill>
                  <a:schemeClr val="tx1"/>
                </a:solidFill>
              </a:defRPr>
            </a:lvl8pPr>
            <a:lvl9pPr marL="0" indent="0">
              <a:spcBef>
                <a:spcPts val="300"/>
              </a:spcBef>
              <a:spcAft>
                <a:spcPts val="0"/>
              </a:spcAft>
              <a:buFont typeface="Arial" panose="020B0604020202020204" pitchFamily="34" charset="0"/>
              <a:buNone/>
              <a:defRPr sz="1200" b="0">
                <a:solidFill>
                  <a:schemeClr val="tx1"/>
                </a:solidFill>
              </a:defRPr>
            </a:lvl9pPr>
          </a:lstStyle>
          <a:p>
            <a:pPr lvl="0"/>
            <a:r>
              <a:rPr lang="en-US" noProof="0"/>
              <a:t>Headline Calibri Bold 18 pt</a:t>
            </a:r>
          </a:p>
          <a:p>
            <a:pPr lvl="1"/>
            <a:r>
              <a:rPr lang="en-US" noProof="0"/>
              <a:t>Text Calibri 18 pt</a:t>
            </a:r>
          </a:p>
          <a:p>
            <a:pPr lvl="2"/>
            <a:r>
              <a:rPr lang="en-US" noProof="0"/>
              <a:t>Text Calibri 18 pt</a:t>
            </a:r>
          </a:p>
          <a:p>
            <a:pPr lvl="3"/>
            <a:r>
              <a:rPr lang="en-US" noProof="0"/>
              <a:t>Text Calibri 16 pt</a:t>
            </a:r>
          </a:p>
          <a:p>
            <a:pPr lvl="4"/>
            <a:r>
              <a:rPr lang="en-US" noProof="0"/>
              <a:t>Text Calibri 16 pt</a:t>
            </a:r>
          </a:p>
          <a:p>
            <a:pPr lvl="5"/>
            <a:r>
              <a:rPr lang="en-US" noProof="0"/>
              <a:t>Text Calibri 14 pt</a:t>
            </a:r>
          </a:p>
          <a:p>
            <a:pPr lvl="6"/>
            <a:r>
              <a:rPr lang="en-US" noProof="0"/>
              <a:t>Text Calibri 14 pt</a:t>
            </a:r>
          </a:p>
          <a:p>
            <a:pPr lvl="7"/>
            <a:r>
              <a:rPr lang="en-US" noProof="0"/>
              <a:t>Text Calibri 12 pt</a:t>
            </a:r>
          </a:p>
          <a:p>
            <a:pPr lvl="8"/>
            <a:r>
              <a:rPr lang="en-US" noProof="0"/>
              <a:t>Text Calibri 12 pt</a:t>
            </a:r>
          </a:p>
        </p:txBody>
      </p:sp>
      <p:sp>
        <p:nvSpPr>
          <p:cNvPr id="11" name="Content right">
            <a:extLst>
              <a:ext uri="{FF2B5EF4-FFF2-40B4-BE49-F238E27FC236}">
                <a16:creationId xmlns:a16="http://schemas.microsoft.com/office/drawing/2014/main" id="{0FB035AA-D8D6-455D-B8AF-CD2D66504C31}"/>
              </a:ext>
            </a:extLst>
          </p:cNvPr>
          <p:cNvSpPr>
            <a:spLocks noGrp="1"/>
          </p:cNvSpPr>
          <p:nvPr>
            <p:ph sz="quarter" idx="25" hasCustomPrompt="1"/>
          </p:nvPr>
        </p:nvSpPr>
        <p:spPr>
          <a:xfrm>
            <a:off x="5239975" y="1620001"/>
            <a:ext cx="3754188" cy="2536249"/>
          </a:xfrm>
          <a:noFill/>
        </p:spPr>
        <p:txBody>
          <a:bodyPr lIns="0" tIns="90000" rIns="0" bIns="90000" anchor="t" anchorCtr="0">
            <a:spAutoFit/>
          </a:bodyPr>
          <a:lstStyle>
            <a:lvl1pPr>
              <a:spcAft>
                <a:spcPts val="600"/>
              </a:spcAft>
              <a:defRPr sz="1800" b="1">
                <a:solidFill>
                  <a:schemeClr val="bg2"/>
                </a:solidFill>
                <a:latin typeface="+mn-lt"/>
              </a:defRPr>
            </a:lvl1pPr>
            <a:lvl2pPr>
              <a:defRPr sz="1800">
                <a:solidFill>
                  <a:schemeClr val="tx1"/>
                </a:solidFill>
              </a:defRPr>
            </a:lvl2pPr>
            <a:lvl3pPr marL="0" indent="0">
              <a:spcBef>
                <a:spcPts val="300"/>
              </a:spcBef>
              <a:spcAft>
                <a:spcPts val="0"/>
              </a:spcAft>
              <a:buNone/>
              <a:defRPr sz="1800">
                <a:solidFill>
                  <a:schemeClr val="tx1"/>
                </a:solidFill>
              </a:defRPr>
            </a:lvl3pPr>
            <a:lvl4pPr marL="0" indent="0">
              <a:spcAft>
                <a:spcPts val="0"/>
              </a:spcAft>
              <a:buNone/>
              <a:defRPr sz="1600" b="0">
                <a:solidFill>
                  <a:schemeClr val="tx1"/>
                </a:solidFill>
              </a:defRPr>
            </a:lvl4pPr>
            <a:lvl5pPr marL="0" indent="0">
              <a:spcBef>
                <a:spcPts val="300"/>
              </a:spcBef>
              <a:spcAft>
                <a:spcPts val="0"/>
              </a:spcAft>
              <a:buNone/>
              <a:defRPr sz="1600">
                <a:solidFill>
                  <a:schemeClr val="tx1"/>
                </a:solidFill>
              </a:defRPr>
            </a:lvl5pPr>
            <a:lvl6pPr marL="0" indent="0">
              <a:spcBef>
                <a:spcPts val="0"/>
              </a:spcBef>
              <a:spcAft>
                <a:spcPts val="0"/>
              </a:spcAft>
              <a:buNone/>
              <a:defRPr sz="1400">
                <a:solidFill>
                  <a:schemeClr val="tx1"/>
                </a:solidFill>
              </a:defRPr>
            </a:lvl6pPr>
            <a:lvl7pPr marL="0" indent="0">
              <a:spcBef>
                <a:spcPts val="300"/>
              </a:spcBef>
              <a:spcAft>
                <a:spcPts val="0"/>
              </a:spcAft>
              <a:buNone/>
              <a:defRPr sz="1400" b="0">
                <a:solidFill>
                  <a:schemeClr val="tx1"/>
                </a:solidFill>
              </a:defRPr>
            </a:lvl7pPr>
            <a:lvl8pPr marL="0" indent="0">
              <a:spcAft>
                <a:spcPts val="0"/>
              </a:spcAft>
              <a:buNone/>
              <a:defRPr sz="1200">
                <a:solidFill>
                  <a:schemeClr val="tx1"/>
                </a:solidFill>
              </a:defRPr>
            </a:lvl8pPr>
            <a:lvl9pPr>
              <a:spcBef>
                <a:spcPts val="300"/>
              </a:spcBef>
              <a:defRPr sz="1200">
                <a:solidFill>
                  <a:schemeClr val="tx1"/>
                </a:solidFill>
              </a:defRPr>
            </a:lvl9pPr>
          </a:lstStyle>
          <a:p>
            <a:pPr lvl="0"/>
            <a:r>
              <a:rPr lang="en-US" noProof="0"/>
              <a:t>Headline Calibri Bold 18 pt</a:t>
            </a:r>
          </a:p>
          <a:p>
            <a:pPr lvl="1"/>
            <a:r>
              <a:rPr lang="en-US" noProof="0"/>
              <a:t>Text Calibri 18 pt</a:t>
            </a:r>
          </a:p>
          <a:p>
            <a:pPr lvl="2"/>
            <a:r>
              <a:rPr lang="en-US" noProof="0"/>
              <a:t>Text Calibri 18 pt</a:t>
            </a:r>
          </a:p>
          <a:p>
            <a:pPr lvl="3"/>
            <a:r>
              <a:rPr lang="en-US" noProof="0"/>
              <a:t>Text Calibri 16 pt</a:t>
            </a:r>
          </a:p>
          <a:p>
            <a:pPr lvl="4"/>
            <a:r>
              <a:rPr lang="en-US" noProof="0"/>
              <a:t>Text Calibri 16 pt</a:t>
            </a:r>
          </a:p>
          <a:p>
            <a:pPr lvl="5"/>
            <a:r>
              <a:rPr lang="en-US" noProof="0"/>
              <a:t>Text Calibri 14 pt</a:t>
            </a:r>
          </a:p>
          <a:p>
            <a:pPr lvl="6"/>
            <a:r>
              <a:rPr lang="en-US" noProof="0"/>
              <a:t>Text Calibri 14 pt</a:t>
            </a:r>
          </a:p>
          <a:p>
            <a:pPr lvl="7"/>
            <a:r>
              <a:rPr lang="en-US" noProof="0"/>
              <a:t>Text Calibri 12 pt</a:t>
            </a:r>
          </a:p>
          <a:p>
            <a:pPr lvl="8"/>
            <a:r>
              <a:rPr lang="en-US" noProof="0"/>
              <a:t>Text Calibri 12 pt</a:t>
            </a:r>
          </a:p>
        </p:txBody>
      </p:sp>
      <p:sp>
        <p:nvSpPr>
          <p:cNvPr id="19" name="Footnote">
            <a:extLst>
              <a:ext uri="{C183D7F6-B498-43B3-948B-1728B52AA6E4}">
                <adec:decorative xmlns:adec="http://schemas.microsoft.com/office/drawing/2017/decorative" val="1"/>
              </a:ext>
            </a:extLst>
          </p:cNvPr>
          <p:cNvSpPr>
            <a:spLocks noGrp="1"/>
          </p:cNvSpPr>
          <p:nvPr>
            <p:ph type="body" sz="quarter" idx="15" hasCustomPrompt="1"/>
          </p:nvPr>
        </p:nvSpPr>
        <p:spPr>
          <a:xfrm>
            <a:off x="540000" y="6297348"/>
            <a:ext cx="4510800" cy="360000"/>
          </a:xfrm>
        </p:spPr>
        <p:txBody>
          <a:bodyPr anchor="b" anchorCtr="0">
            <a:noAutofit/>
          </a:bodyPr>
          <a:lstStyle>
            <a:lvl1pPr>
              <a:lnSpc>
                <a:spcPct val="100000"/>
              </a:lnSpc>
              <a:defRPr sz="1000" b="0">
                <a:solidFill>
                  <a:schemeClr val="tx1"/>
                </a:solidFill>
              </a:defRPr>
            </a:lvl1pPr>
          </a:lstStyle>
          <a:p>
            <a:r>
              <a:rPr lang="en-US"/>
              <a:t>Click to add footnote</a:t>
            </a:r>
            <a:br>
              <a:rPr lang="en-US"/>
            </a:br>
            <a:r>
              <a:rPr lang="en-US"/>
              <a:t>second line</a:t>
            </a:r>
          </a:p>
        </p:txBody>
      </p:sp>
      <p:sp>
        <p:nvSpPr>
          <p:cNvPr id="2" name="Author">
            <a:extLst>
              <a:ext uri="{C183D7F6-B498-43B3-948B-1728B52AA6E4}">
                <adec:decorative xmlns:adec="http://schemas.microsoft.com/office/drawing/2017/decorative" val="1"/>
              </a:ext>
            </a:extLst>
          </p:cNvPr>
          <p:cNvSpPr>
            <a:spLocks noGrp="1"/>
          </p:cNvSpPr>
          <p:nvPr>
            <p:ph type="ftr" sz="quarter" idx="19"/>
          </p:nvPr>
        </p:nvSpPr>
        <p:spPr/>
        <p:txBody>
          <a:bodyPr/>
          <a:lstStyle>
            <a:lvl1pPr>
              <a:lnSpc>
                <a:spcPct val="100000"/>
              </a:lnSpc>
              <a:defRPr>
                <a:solidFill>
                  <a:schemeClr val="tx1"/>
                </a:solidFill>
              </a:defRPr>
            </a:lvl1pPr>
          </a:lstStyle>
          <a:p>
            <a:r>
              <a:rPr lang="en-US"/>
              <a:t>Author | Department</a:t>
            </a:r>
          </a:p>
        </p:txBody>
      </p:sp>
      <p:pic>
        <p:nvPicPr>
          <p:cNvPr id="9" name="Siemens Healthineers Logo">
            <a:extLst>
              <a:ext uri="{FF2B5EF4-FFF2-40B4-BE49-F238E27FC236}">
                <a16:creationId xmlns:a16="http://schemas.microsoft.com/office/drawing/2014/main" id="{DD028085-9B23-32D4-4C2E-EDC6EF8F71F8}"/>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userDrawn="1"/>
        </p:nvPicPr>
        <p:blipFill>
          <a:blip>
            <a:extLst>
              <a:ext uri="{96DAC541-7B7A-43D3-8B79-37D633B846F1}">
                <asvg:svgBlip xmlns:asvg="http://schemas.microsoft.com/office/drawing/2016/SVG/main" r:embed="rId3"/>
              </a:ext>
            </a:extLst>
          </a:blip>
          <a:srcRect/>
          <a:stretch/>
        </p:blipFill>
        <p:spPr bwMode="black">
          <a:xfrm>
            <a:off x="10440000" y="281267"/>
            <a:ext cx="1440000" cy="338400"/>
          </a:xfrm>
          <a:prstGeom prst="rect">
            <a:avLst/>
          </a:prstGeom>
        </p:spPr>
      </p:pic>
      <p:sp>
        <p:nvSpPr>
          <p:cNvPr id="8" name="TextBox 5">
            <a:extLst>
              <a:ext uri="{FF2B5EF4-FFF2-40B4-BE49-F238E27FC236}">
                <a16:creationId xmlns:a16="http://schemas.microsoft.com/office/drawing/2014/main" id="{51473639-ECE2-4063-9B15-15644125E299}"/>
              </a:ext>
              <a:ext uri="{C183D7F6-B498-43B3-948B-1728B52AA6E4}">
                <adec:decorative xmlns:adec="http://schemas.microsoft.com/office/drawing/2017/decorative" val="1"/>
              </a:ext>
            </a:extLst>
          </p:cNvPr>
          <p:cNvSpPr txBox="1"/>
          <p:nvPr userDrawn="1"/>
        </p:nvSpPr>
        <p:spPr>
          <a:xfrm>
            <a:off x="11347637" y="6340471"/>
            <a:ext cx="280800" cy="144000"/>
          </a:xfrm>
          <a:prstGeom prst="rect">
            <a:avLst/>
          </a:prstGeom>
          <a:noFill/>
        </p:spPr>
        <p:txBody>
          <a:bodyPr vert="horz" wrap="square" lIns="0" tIns="0" rIns="0" bIns="0" rtlCol="0" anchor="ctr" anchorCtr="0">
            <a:noAutofit/>
          </a:bodyPr>
          <a:lstStyle/>
          <a:p>
            <a:pPr marL="0" lvl="0" indent="0" algn="r">
              <a:lnSpc>
                <a:spcPct val="100000"/>
              </a:lnSpc>
              <a:spcBef>
                <a:spcPts val="0"/>
              </a:spcBef>
              <a:spcAft>
                <a:spcPts val="0"/>
              </a:spcAft>
            </a:pPr>
            <a:fld id="{6F82AF1F-8753-46F1-A314-2F45498EFC31}" type="slidenum">
              <a:rPr lang="de-DE" sz="1000" b="1" i="0" u="none" kern="1200" spc="0" smtClean="0">
                <a:solidFill>
                  <a:schemeClr val="tx1">
                    <a:lumMod val="100000"/>
                  </a:schemeClr>
                </a:solidFill>
                <a:latin typeface="Calibri" panose="020F0502020204030204" pitchFamily="34" charset="0"/>
              </a:rPr>
              <a:pPr marL="0" lvl="0" indent="0" algn="r">
                <a:lnSpc>
                  <a:spcPct val="100000"/>
                </a:lnSpc>
                <a:spcBef>
                  <a:spcPts val="0"/>
                </a:spcBef>
                <a:spcAft>
                  <a:spcPts val="0"/>
                </a:spcAft>
              </a:pPr>
              <a:t>‹#›</a:t>
            </a:fld>
            <a:endParaRPr lang="de-DE" sz="1000" b="1" i="0" u="none" kern="1200" spc="0">
              <a:solidFill>
                <a:schemeClr val="tx1">
                  <a:lumMod val="100000"/>
                </a:schemeClr>
              </a:solidFill>
              <a:latin typeface="Calibri" panose="020F0502020204030204" pitchFamily="34" charset="0"/>
            </a:endParaRPr>
          </a:p>
        </p:txBody>
      </p:sp>
      <p:cxnSp>
        <p:nvCxnSpPr>
          <p:cNvPr id="5" name="Rooftop 1">
            <a:extLst>
              <a:ext uri="{FF2B5EF4-FFF2-40B4-BE49-F238E27FC236}">
                <a16:creationId xmlns:a16="http://schemas.microsoft.com/office/drawing/2014/main" id="{6046DED3-51B5-E1EF-10B9-F66827D1E66C}"/>
              </a:ext>
              <a:ext uri="{C183D7F6-B498-43B3-948B-1728B52AA6E4}">
                <adec:decorative xmlns:adec="http://schemas.microsoft.com/office/drawing/2017/decorative" val="1"/>
              </a:ext>
            </a:extLst>
          </p:cNvPr>
          <p:cNvCxnSpPr>
            <a:cxnSpLocks/>
          </p:cNvCxnSpPr>
          <p:nvPr userDrawn="1"/>
        </p:nvCxnSpPr>
        <p:spPr>
          <a:xfrm>
            <a:off x="540000" y="1620000"/>
            <a:ext cx="3754800" cy="0"/>
          </a:xfrm>
          <a:prstGeom prst="line">
            <a:avLst/>
          </a:prstGeom>
          <a:ln w="127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7" name="Rooftop 2">
            <a:extLst>
              <a:ext uri="{FF2B5EF4-FFF2-40B4-BE49-F238E27FC236}">
                <a16:creationId xmlns:a16="http://schemas.microsoft.com/office/drawing/2014/main" id="{4312AF70-72D2-F109-7D70-2B7BA9E972AA}"/>
              </a:ext>
              <a:ext uri="{C183D7F6-B498-43B3-948B-1728B52AA6E4}">
                <adec:decorative xmlns:adec="http://schemas.microsoft.com/office/drawing/2017/decorative" val="1"/>
              </a:ext>
            </a:extLst>
          </p:cNvPr>
          <p:cNvCxnSpPr>
            <a:cxnSpLocks/>
          </p:cNvCxnSpPr>
          <p:nvPr userDrawn="1"/>
        </p:nvCxnSpPr>
        <p:spPr>
          <a:xfrm>
            <a:off x="5239975" y="1620000"/>
            <a:ext cx="3754800" cy="0"/>
          </a:xfrm>
          <a:prstGeom prst="line">
            <a:avLst/>
          </a:prstGeom>
          <a:ln w="127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3" name="Information">
            <a:extLst>
              <a:ext uri="{FF2B5EF4-FFF2-40B4-BE49-F238E27FC236}">
                <a16:creationId xmlns:a16="http://schemas.microsoft.com/office/drawing/2014/main" id="{EECBC7FF-B35B-3619-D506-5E21AFA02552}"/>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2160000" y="0"/>
            <a:ext cx="1800000" cy="2188667"/>
          </a:xfrm>
          <a:prstGeom prst="roundRect">
            <a:avLst>
              <a:gd name="adj" fmla="val 0"/>
            </a:avLst>
          </a:prstGeom>
          <a:solidFill>
            <a:srgbClr val="3ABFED"/>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t" anchorCtr="0">
            <a:spAutoFit/>
          </a:bodyPr>
          <a:lstStyle/>
          <a:p>
            <a:pPr lvl="1">
              <a:spcAft>
                <a:spcPts val="300"/>
              </a:spcAft>
            </a:pPr>
            <a:r>
              <a:rPr lang="en-US" sz="1000">
                <a:solidFill>
                  <a:schemeClr val="bg1"/>
                </a:solidFill>
                <a:latin typeface="+mn-lt"/>
              </a:rPr>
              <a:t>This layout is a collection </a:t>
            </a:r>
            <a:br>
              <a:rPr lang="en-US" sz="1000">
                <a:solidFill>
                  <a:schemeClr val="bg1"/>
                </a:solidFill>
                <a:latin typeface="+mn-lt"/>
              </a:rPr>
            </a:br>
            <a:r>
              <a:rPr lang="en-US" sz="1000">
                <a:solidFill>
                  <a:schemeClr val="bg1"/>
                </a:solidFill>
                <a:latin typeface="+mn-lt"/>
              </a:rPr>
              <a:t>point </a:t>
            </a:r>
            <a:r>
              <a:rPr lang="en-US" sz="1000" b="1">
                <a:solidFill>
                  <a:schemeClr val="bg1"/>
                </a:solidFill>
                <a:latin typeface="+mn-lt"/>
              </a:rPr>
              <a:t>for converting old presentations.</a:t>
            </a:r>
          </a:p>
          <a:p>
            <a:pPr lvl="1">
              <a:spcAft>
                <a:spcPts val="300"/>
              </a:spcAft>
            </a:pPr>
            <a:r>
              <a:rPr lang="en-US" sz="1000">
                <a:solidFill>
                  <a:schemeClr val="bg1"/>
                </a:solidFill>
                <a:latin typeface="+mn-lt"/>
              </a:rPr>
              <a:t>After inserting the old slide, please select one of the new layouts:</a:t>
            </a:r>
          </a:p>
          <a:p>
            <a:pPr marL="144000" lvl="1" indent="-144000">
              <a:spcAft>
                <a:spcPts val="0"/>
              </a:spcAft>
              <a:buFont typeface="Arial" panose="020B0604020202020204" pitchFamily="34" charset="0"/>
              <a:buChar char="•"/>
            </a:pPr>
            <a:r>
              <a:rPr lang="en-US" sz="1000">
                <a:solidFill>
                  <a:schemeClr val="bg1"/>
                </a:solidFill>
                <a:latin typeface="+mn-lt"/>
              </a:rPr>
              <a:t>Contact </a:t>
            </a:r>
            <a:r>
              <a:rPr lang="en-US" sz="1000" b="1">
                <a:solidFill>
                  <a:schemeClr val="bg1"/>
                </a:solidFill>
                <a:latin typeface="+mn-lt"/>
              </a:rPr>
              <a:t>White</a:t>
            </a:r>
          </a:p>
          <a:p>
            <a:pPr marL="144000" lvl="1" indent="-144000">
              <a:spcAft>
                <a:spcPts val="0"/>
              </a:spcAft>
              <a:buFont typeface="Arial" panose="020B0604020202020204" pitchFamily="34" charset="0"/>
              <a:buChar char="•"/>
            </a:pPr>
            <a:r>
              <a:rPr lang="en-US" sz="1000">
                <a:solidFill>
                  <a:schemeClr val="bg1"/>
                </a:solidFill>
                <a:latin typeface="+mn-lt"/>
              </a:rPr>
              <a:t>Contact </a:t>
            </a:r>
            <a:r>
              <a:rPr lang="en-US" sz="1000" b="1">
                <a:solidFill>
                  <a:schemeClr val="tx1"/>
                </a:solidFill>
                <a:latin typeface="+mn-lt"/>
              </a:rPr>
              <a:t>Black</a:t>
            </a:r>
          </a:p>
          <a:p>
            <a:pPr marL="144000" lvl="1" indent="-144000">
              <a:spcAft>
                <a:spcPts val="0"/>
              </a:spcAft>
              <a:buFont typeface="Arial" panose="020B0604020202020204" pitchFamily="34" charset="0"/>
              <a:buChar char="•"/>
            </a:pPr>
            <a:r>
              <a:rPr lang="en-US" sz="1000" b="0">
                <a:solidFill>
                  <a:schemeClr val="bg1"/>
                </a:solidFill>
                <a:latin typeface="+mn-lt"/>
              </a:rPr>
              <a:t>Contact Pictures </a:t>
            </a:r>
            <a:r>
              <a:rPr lang="en-US" sz="1000" b="1">
                <a:solidFill>
                  <a:schemeClr val="bg1"/>
                </a:solidFill>
                <a:latin typeface="+mn-lt"/>
              </a:rPr>
              <a:t>White</a:t>
            </a:r>
          </a:p>
          <a:p>
            <a:pPr marL="144000" marR="0" lvl="1" indent="-144000" algn="l" defTabSz="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a:solidFill>
                  <a:schemeClr val="bg1"/>
                </a:solidFill>
                <a:latin typeface="+mn-lt"/>
              </a:rPr>
              <a:t>Contact Pictures </a:t>
            </a:r>
            <a:r>
              <a:rPr lang="en-US" sz="1000" b="1">
                <a:solidFill>
                  <a:schemeClr val="tx1"/>
                </a:solidFill>
                <a:latin typeface="+mn-lt"/>
              </a:rPr>
              <a:t>Black</a:t>
            </a:r>
            <a:endParaRPr lang="en-US" sz="1000" b="1">
              <a:solidFill>
                <a:schemeClr val="bg1"/>
              </a:solidFill>
              <a:latin typeface="+mn-lt"/>
            </a:endParaRPr>
          </a:p>
          <a:p>
            <a:pPr marL="0" marR="0" lvl="1" indent="0" algn="l" defTabSz="914400" rtl="0" eaLnBrk="1" fontAlgn="auto" latinLnBrk="0" hangingPunct="1">
              <a:lnSpc>
                <a:spcPct val="100000"/>
              </a:lnSpc>
              <a:spcBef>
                <a:spcPts val="300"/>
              </a:spcBef>
              <a:spcAft>
                <a:spcPts val="0"/>
              </a:spcAft>
              <a:buClrTx/>
              <a:buSzTx/>
              <a:buFont typeface="Arial" panose="020B0604020202020204" pitchFamily="34" charset="0"/>
              <a:buNone/>
              <a:tabLst/>
              <a:defRPr/>
            </a:pPr>
            <a:r>
              <a:rPr lang="en-US" sz="1000">
                <a:solidFill>
                  <a:schemeClr val="bg1"/>
                </a:solidFill>
                <a:latin typeface="+mn-lt"/>
              </a:rPr>
              <a:t>Remember to delete or rearrange any manually inserted objects if necessary.</a:t>
            </a:r>
          </a:p>
        </p:txBody>
      </p:sp>
      <p:sp>
        <p:nvSpPr>
          <p:cNvPr id="10" name="Accessibility">
            <a:extLst>
              <a:ext uri="{FF2B5EF4-FFF2-40B4-BE49-F238E27FC236}">
                <a16:creationId xmlns:a16="http://schemas.microsoft.com/office/drawing/2014/main" id="{F2A524B8-5F3D-B66E-4281-D8B4AEAD9163}"/>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2160000" y="2296800"/>
            <a:ext cx="1800000" cy="688256"/>
          </a:xfrm>
          <a:prstGeom prst="roundRect">
            <a:avLst>
              <a:gd name="adj" fmla="val 0"/>
            </a:avLst>
          </a:prstGeom>
          <a:solidFill>
            <a:srgbClr val="3ABFED"/>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t" anchorCtr="0">
            <a:spAutoFit/>
          </a:bodyPr>
          <a:lstStyle/>
          <a:p>
            <a:pPr lvl="1">
              <a:spcAft>
                <a:spcPts val="300"/>
              </a:spcAft>
            </a:pPr>
            <a:r>
              <a:rPr lang="en-US" sz="1000">
                <a:solidFill>
                  <a:schemeClr val="bg1"/>
                </a:solidFill>
                <a:latin typeface="+mn-lt"/>
              </a:rPr>
              <a:t>For the benefit of </a:t>
            </a:r>
            <a:r>
              <a:rPr lang="en-US" sz="1000" b="1">
                <a:solidFill>
                  <a:schemeClr val="bg1"/>
                </a:solidFill>
                <a:latin typeface="+mn-lt"/>
              </a:rPr>
              <a:t>accessibility,</a:t>
            </a:r>
            <a:r>
              <a:rPr lang="en-US" sz="1000">
                <a:solidFill>
                  <a:schemeClr val="bg1"/>
                </a:solidFill>
                <a:latin typeface="+mn-lt"/>
              </a:rPr>
              <a:t> texts may shift during conversion. For further details, please read the appendix.</a:t>
            </a:r>
          </a:p>
        </p:txBody>
      </p:sp>
      <p:sp>
        <p:nvSpPr>
          <p:cNvPr id="12" name="Accessibility">
            <a:extLst>
              <a:ext uri="{FF2B5EF4-FFF2-40B4-BE49-F238E27FC236}">
                <a16:creationId xmlns:a16="http://schemas.microsoft.com/office/drawing/2014/main" id="{87D080AE-9D67-6C22-797A-5D024FE46108}"/>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2160000" y="3093189"/>
            <a:ext cx="1800000" cy="842145"/>
          </a:xfrm>
          <a:prstGeom prst="roundRect">
            <a:avLst>
              <a:gd name="adj" fmla="val 0"/>
            </a:avLst>
          </a:prstGeom>
          <a:solidFill>
            <a:srgbClr val="3ABFED"/>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t" anchorCtr="0">
            <a:spAutoFit/>
          </a:bodyPr>
          <a:lstStyle/>
          <a:p>
            <a:pPr lvl="1">
              <a:spcAft>
                <a:spcPts val="300"/>
              </a:spcAft>
            </a:pPr>
            <a:r>
              <a:rPr lang="en-US" sz="1000">
                <a:solidFill>
                  <a:schemeClr val="bg1"/>
                </a:solidFill>
                <a:latin typeface="+mn-lt"/>
              </a:rPr>
              <a:t>The footer is created in the current template for the </a:t>
            </a:r>
            <a:r>
              <a:rPr lang="en-US" sz="1000" b="1">
                <a:solidFill>
                  <a:schemeClr val="bg1"/>
                </a:solidFill>
                <a:latin typeface="+mn-lt"/>
              </a:rPr>
              <a:t>“Header &amp; Footer”</a:t>
            </a:r>
            <a:r>
              <a:rPr lang="en-US" sz="1000">
                <a:solidFill>
                  <a:schemeClr val="bg1"/>
                </a:solidFill>
                <a:latin typeface="+mn-lt"/>
              </a:rPr>
              <a:t> function. Please reactivate it manually for converted slides if necessary.</a:t>
            </a:r>
          </a:p>
        </p:txBody>
      </p:sp>
    </p:spTree>
    <p:extLst>
      <p:ext uri="{BB962C8B-B14F-4D97-AF65-F5344CB8AC3E}">
        <p14:creationId xmlns:p14="http://schemas.microsoft.com/office/powerpoint/2010/main" val="6435340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hapter White">
    <p:spTree>
      <p:nvGrpSpPr>
        <p:cNvPr id="1" name=""/>
        <p:cNvGrpSpPr/>
        <p:nvPr/>
      </p:nvGrpSpPr>
      <p:grpSpPr>
        <a:xfrm>
          <a:off x="0" y="0"/>
          <a:ext cx="0" cy="0"/>
          <a:chOff x="0" y="0"/>
          <a:chExt cx="0" cy="0"/>
        </a:xfrm>
      </p:grpSpPr>
      <p:sp>
        <p:nvSpPr>
          <p:cNvPr id="2" name="Headline"/>
          <p:cNvSpPr>
            <a:spLocks noGrp="1"/>
          </p:cNvSpPr>
          <p:nvPr>
            <p:ph type="ctrTitle" hasCustomPrompt="1"/>
          </p:nvPr>
        </p:nvSpPr>
        <p:spPr>
          <a:xfrm>
            <a:off x="1476374" y="2880000"/>
            <a:ext cx="7336347" cy="1597475"/>
          </a:xfrm>
        </p:spPr>
        <p:txBody>
          <a:bodyPr lIns="0" tIns="108000" rIns="0" bIns="0" anchor="t" anchorCtr="0">
            <a:spAutoFit/>
          </a:bodyPr>
          <a:lstStyle>
            <a:lvl1pPr algn="l">
              <a:lnSpc>
                <a:spcPct val="92000"/>
              </a:lnSpc>
              <a:defRPr sz="5200" b="0">
                <a:solidFill>
                  <a:schemeClr val="bg2"/>
                </a:solidFill>
              </a:defRPr>
            </a:lvl1pPr>
          </a:lstStyle>
          <a:p>
            <a:r>
              <a:rPr lang="en-US"/>
              <a:t>SH-Bree-Headline </a:t>
            </a:r>
            <a:br>
              <a:rPr lang="en-US"/>
            </a:br>
            <a:r>
              <a:rPr lang="en-US"/>
              <a:t>up to 60 pt</a:t>
            </a:r>
          </a:p>
        </p:txBody>
      </p:sp>
      <p:sp>
        <p:nvSpPr>
          <p:cNvPr id="3" name="Product tag"/>
          <p:cNvSpPr>
            <a:spLocks noGrp="1"/>
          </p:cNvSpPr>
          <p:nvPr>
            <p:ph type="subTitle" idx="1" hasCustomPrompt="1"/>
          </p:nvPr>
        </p:nvSpPr>
        <p:spPr>
          <a:xfrm>
            <a:off x="1476374" y="1620000"/>
            <a:ext cx="7337425" cy="1260000"/>
          </a:xfrm>
        </p:spPr>
        <p:txBody>
          <a:bodyPr lIns="0" tIns="0" rIns="0" bIns="0" anchor="b" anchorCtr="0">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2200" b="0" baseline="0">
                <a:solidFill>
                  <a:schemeClr val="tx1"/>
                </a:solidFill>
                <a:latin typeface="Calibri" panose="020F0502020204030204" pitchFamily="34" charset="0"/>
              </a:defRPr>
            </a:lvl1pPr>
            <a:lvl2pPr marL="0" indent="0" algn="l">
              <a:buNone/>
              <a:defRPr sz="2000">
                <a:solidFill>
                  <a:schemeClr val="tx1"/>
                </a:solidFill>
                <a:latin typeface="+mj-lt"/>
              </a:defRPr>
            </a:lvl2pPr>
            <a:lvl3pPr marL="0" indent="0" algn="l">
              <a:buNone/>
              <a:defRPr>
                <a:solidFill>
                  <a:schemeClr val="tx1"/>
                </a:solidFill>
                <a:latin typeface="+mj-lt"/>
              </a:defRPr>
            </a:lvl3pPr>
            <a:lvl4pPr marL="0" indent="0" algn="l">
              <a:buNone/>
              <a:defRPr sz="2200">
                <a:solidFill>
                  <a:schemeClr val="accent5"/>
                </a:solidFill>
                <a:latin typeface="+mj-lt"/>
              </a:defRPr>
            </a:lvl4pPr>
            <a:lvl5pPr marL="0" indent="0" algn="l">
              <a:buNone/>
              <a:defRPr sz="2000">
                <a:solidFill>
                  <a:schemeClr val="accent5"/>
                </a:solidFill>
                <a:latin typeface="+mj-lt"/>
              </a:defRPr>
            </a:lvl5pPr>
            <a:lvl6pPr marL="0" indent="0" algn="l">
              <a:buNone/>
              <a:defRPr>
                <a:solidFill>
                  <a:schemeClr val="accent5"/>
                </a:solidFill>
                <a:latin typeface="+mj-lt"/>
              </a:defRPr>
            </a:lvl6pPr>
            <a:lvl7pPr marL="0" indent="0" algn="l">
              <a:buNone/>
              <a:defRPr sz="2200">
                <a:solidFill>
                  <a:schemeClr val="accent3"/>
                </a:solidFill>
                <a:latin typeface="+mj-lt"/>
              </a:defRPr>
            </a:lvl7pPr>
            <a:lvl8pPr marL="0" indent="0" algn="l">
              <a:buNone/>
              <a:defRPr sz="2000">
                <a:solidFill>
                  <a:schemeClr val="accent3"/>
                </a:solidFill>
                <a:latin typeface="+mj-lt"/>
              </a:defRPr>
            </a:lvl8pPr>
            <a:lvl9pPr marL="0" indent="0" algn="l">
              <a:spcBef>
                <a:spcPts val="0"/>
              </a:spcBef>
              <a:buNone/>
              <a:defRPr sz="1800">
                <a:solidFill>
                  <a:schemeClr val="accent3"/>
                </a:solidFill>
                <a:latin typeface="+mj-lt"/>
              </a:defRPr>
            </a:lvl9pPr>
          </a:lstStyle>
          <a:p>
            <a:pPr lvl="0"/>
            <a:r>
              <a:rPr lang="en-US" dirty="0"/>
              <a:t>Optional tag SH-Bree-Headline 22 pt</a:t>
            </a:r>
          </a:p>
        </p:txBody>
      </p:sp>
      <p:pic>
        <p:nvPicPr>
          <p:cNvPr id="8" name="Siemens Healthineers Logo">
            <a:extLst>
              <a:ext uri="{FF2B5EF4-FFF2-40B4-BE49-F238E27FC236}">
                <a16:creationId xmlns:a16="http://schemas.microsoft.com/office/drawing/2014/main" id="{6D3D2374-51DF-7C99-6ACB-F202E9689A09}"/>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userDrawn="1"/>
        </p:nvPicPr>
        <p:blipFill>
          <a:blip>
            <a:extLst>
              <a:ext uri="{96DAC541-7B7A-43D3-8B79-37D633B846F1}">
                <asvg:svgBlip xmlns:asvg="http://schemas.microsoft.com/office/drawing/2016/SVG/main" r:embed="rId2"/>
              </a:ext>
            </a:extLst>
          </a:blip>
          <a:srcRect/>
          <a:stretch/>
        </p:blipFill>
        <p:spPr bwMode="black">
          <a:xfrm>
            <a:off x="10440000" y="281267"/>
            <a:ext cx="1440000" cy="338400"/>
          </a:xfrm>
          <a:prstGeom prst="rect">
            <a:avLst/>
          </a:prstGeom>
        </p:spPr>
      </p:pic>
      <p:sp>
        <p:nvSpPr>
          <p:cNvPr id="4" name="Date Placeholder 3">
            <a:extLst>
              <a:ext uri="{FF2B5EF4-FFF2-40B4-BE49-F238E27FC236}">
                <a16:creationId xmlns:a16="http://schemas.microsoft.com/office/drawing/2014/main" id="{5789E666-A777-5BE8-A1C4-DA18A17D9759}"/>
              </a:ext>
              <a:ext uri="{C183D7F6-B498-43B3-948B-1728B52AA6E4}">
                <adec:decorative xmlns:adec="http://schemas.microsoft.com/office/drawing/2017/decorative" val="1"/>
              </a:ext>
            </a:extLst>
          </p:cNvPr>
          <p:cNvSpPr>
            <a:spLocks noGrp="1"/>
          </p:cNvSpPr>
          <p:nvPr>
            <p:ph type="dt" sz="half" idx="10"/>
          </p:nvPr>
        </p:nvSpPr>
        <p:spPr/>
        <p:txBody>
          <a:bodyPr/>
          <a:lstStyle>
            <a:lvl1pPr>
              <a:defRPr b="0"/>
            </a:lvl1pPr>
          </a:lstStyle>
          <a:p>
            <a:r>
              <a:rPr lang="de-DE"/>
              <a:t>Restricted © Siemens Healthineers</a:t>
            </a:r>
            <a:endParaRPr lang="en-US" b="0"/>
          </a:p>
        </p:txBody>
      </p:sp>
      <p:sp>
        <p:nvSpPr>
          <p:cNvPr id="5" name="Footer Placeholder 4">
            <a:extLst>
              <a:ext uri="{FF2B5EF4-FFF2-40B4-BE49-F238E27FC236}">
                <a16:creationId xmlns:a16="http://schemas.microsoft.com/office/drawing/2014/main" id="{C92160BA-4253-F0FD-A479-C9CA84FF5766}"/>
              </a:ext>
              <a:ext uri="{C183D7F6-B498-43B3-948B-1728B52AA6E4}">
                <adec:decorative xmlns:adec="http://schemas.microsoft.com/office/drawing/2017/decorative" val="1"/>
              </a:ext>
            </a:extLst>
          </p:cNvPr>
          <p:cNvSpPr>
            <a:spLocks noGrp="1"/>
          </p:cNvSpPr>
          <p:nvPr>
            <p:ph type="ftr" sz="quarter" idx="11"/>
          </p:nvPr>
        </p:nvSpPr>
        <p:spPr/>
        <p:txBody>
          <a:bodyPr/>
          <a:lstStyle>
            <a:lvl1pPr>
              <a:defRPr b="0"/>
            </a:lvl1pPr>
          </a:lstStyle>
          <a:p>
            <a:r>
              <a:rPr lang="en-US"/>
              <a:t>Author | Department</a:t>
            </a:r>
            <a:endParaRPr lang="en-US" b="0"/>
          </a:p>
        </p:txBody>
      </p:sp>
      <p:sp>
        <p:nvSpPr>
          <p:cNvPr id="7" name="Slide Number Placeholder 6">
            <a:extLst>
              <a:ext uri="{FF2B5EF4-FFF2-40B4-BE49-F238E27FC236}">
                <a16:creationId xmlns:a16="http://schemas.microsoft.com/office/drawing/2014/main" id="{6C517A75-7D4F-AE2A-832E-DB5D9C658D38}"/>
              </a:ext>
              <a:ext uri="{C183D7F6-B498-43B3-948B-1728B52AA6E4}">
                <adec:decorative xmlns:adec="http://schemas.microsoft.com/office/drawing/2017/decorative" val="1"/>
              </a:ext>
            </a:extLst>
          </p:cNvPr>
          <p:cNvSpPr>
            <a:spLocks noGrp="1"/>
          </p:cNvSpPr>
          <p:nvPr>
            <p:ph type="sldNum" sz="quarter" idx="12"/>
          </p:nvPr>
        </p:nvSpPr>
        <p:spPr/>
        <p:txBody>
          <a:bodyPr/>
          <a:lstStyle/>
          <a:p>
            <a:fld id="{42B424FB-C8CA-40D0-9E9F-83B6197CB6E7}" type="slidenum">
              <a:rPr lang="en-US" smtClean="0"/>
              <a:pPr/>
              <a:t>‹#›</a:t>
            </a:fld>
            <a:endParaRPr lang="en-US" b="1"/>
          </a:p>
        </p:txBody>
      </p:sp>
    </p:spTree>
    <p:extLst>
      <p:ext uri="{BB962C8B-B14F-4D97-AF65-F5344CB8AC3E}">
        <p14:creationId xmlns:p14="http://schemas.microsoft.com/office/powerpoint/2010/main" val="11188186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hapter (Content section) Black">
    <p:spTree>
      <p:nvGrpSpPr>
        <p:cNvPr id="1" name=""/>
        <p:cNvGrpSpPr/>
        <p:nvPr/>
      </p:nvGrpSpPr>
      <p:grpSpPr>
        <a:xfrm>
          <a:off x="0" y="0"/>
          <a:ext cx="0" cy="0"/>
          <a:chOff x="0" y="0"/>
          <a:chExt cx="0" cy="0"/>
        </a:xfrm>
      </p:grpSpPr>
      <p:sp>
        <p:nvSpPr>
          <p:cNvPr id="2" name="Headline">
            <a:extLst>
              <a:ext uri="{FF2B5EF4-FFF2-40B4-BE49-F238E27FC236}">
                <a16:creationId xmlns:a16="http://schemas.microsoft.com/office/drawing/2014/main" id="{1759BA03-7E87-D2C2-9957-C779942CF36D}"/>
              </a:ext>
            </a:extLst>
          </p:cNvPr>
          <p:cNvSpPr>
            <a:spLocks noGrp="1"/>
          </p:cNvSpPr>
          <p:nvPr>
            <p:ph type="ctrTitle" hasCustomPrompt="1"/>
          </p:nvPr>
        </p:nvSpPr>
        <p:spPr>
          <a:xfrm>
            <a:off x="539750" y="1990800"/>
            <a:ext cx="7336347" cy="1488421"/>
          </a:xfrm>
        </p:spPr>
        <p:txBody>
          <a:bodyPr lIns="0" tIns="0" rIns="0" bIns="0" anchor="t" anchorCtr="0">
            <a:spAutoFit/>
          </a:bodyPr>
          <a:lstStyle>
            <a:lvl1pPr algn="l">
              <a:lnSpc>
                <a:spcPct val="92000"/>
              </a:lnSpc>
              <a:defRPr sz="5200" b="0">
                <a:solidFill>
                  <a:schemeClr val="tx2"/>
                </a:solidFill>
              </a:defRPr>
            </a:lvl1pPr>
          </a:lstStyle>
          <a:p>
            <a:r>
              <a:rPr lang="en-US"/>
              <a:t>SH-Bree-Headline </a:t>
            </a:r>
            <a:br>
              <a:rPr lang="en-US"/>
            </a:br>
            <a:r>
              <a:rPr lang="en-US"/>
              <a:t>52 pt</a:t>
            </a:r>
          </a:p>
        </p:txBody>
      </p:sp>
      <p:sp>
        <p:nvSpPr>
          <p:cNvPr id="3" name="Product tag"/>
          <p:cNvSpPr>
            <a:spLocks noGrp="1"/>
          </p:cNvSpPr>
          <p:nvPr>
            <p:ph type="subTitle" idx="1" hasCustomPrompt="1"/>
          </p:nvPr>
        </p:nvSpPr>
        <p:spPr>
          <a:xfrm>
            <a:off x="539750" y="1052513"/>
            <a:ext cx="7337425" cy="936000"/>
          </a:xfrm>
        </p:spPr>
        <p:txBody>
          <a:bodyPr lIns="0" tIns="0" rIns="0" bIns="86400" anchor="b" anchorCtr="0">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2200" b="0" baseline="0">
                <a:solidFill>
                  <a:schemeClr val="tx1"/>
                </a:solidFill>
                <a:latin typeface="Calibri" panose="020F0502020204030204" pitchFamily="34" charset="0"/>
              </a:defRPr>
            </a:lvl1pPr>
            <a:lvl2pPr marL="0" indent="0" algn="l">
              <a:buNone/>
              <a:defRPr sz="2000">
                <a:solidFill>
                  <a:schemeClr val="tx1">
                    <a:tint val="75000"/>
                  </a:schemeClr>
                </a:solidFill>
                <a:latin typeface="+mj-lt"/>
              </a:defRPr>
            </a:lvl2pPr>
            <a:lvl3pPr marL="0" indent="0" algn="l">
              <a:buNone/>
              <a:defRPr>
                <a:solidFill>
                  <a:schemeClr val="tx1"/>
                </a:solidFill>
                <a:latin typeface="+mj-lt"/>
              </a:defRPr>
            </a:lvl3pPr>
            <a:lvl4pPr marL="0" indent="0" algn="l">
              <a:buNone/>
              <a:defRPr sz="2200">
                <a:solidFill>
                  <a:schemeClr val="accent6"/>
                </a:solidFill>
                <a:latin typeface="+mj-lt"/>
              </a:defRPr>
            </a:lvl4pPr>
            <a:lvl5pPr marL="0" indent="0" algn="l">
              <a:buNone/>
              <a:defRPr sz="2000">
                <a:solidFill>
                  <a:schemeClr val="accent6"/>
                </a:solidFill>
                <a:latin typeface="+mj-lt"/>
              </a:defRPr>
            </a:lvl5pPr>
            <a:lvl6pPr marL="0" indent="0" algn="l">
              <a:buNone/>
              <a:defRPr>
                <a:solidFill>
                  <a:schemeClr val="accent6"/>
                </a:solidFill>
                <a:latin typeface="+mj-lt"/>
              </a:defRPr>
            </a:lvl6pPr>
            <a:lvl7pPr marL="0" indent="0" algn="l">
              <a:buNone/>
              <a:defRPr sz="2200">
                <a:solidFill>
                  <a:schemeClr val="accent3"/>
                </a:solidFill>
                <a:latin typeface="+mj-lt"/>
              </a:defRPr>
            </a:lvl7pPr>
            <a:lvl8pPr marL="0" indent="0" algn="l">
              <a:buNone/>
              <a:defRPr sz="2000">
                <a:solidFill>
                  <a:schemeClr val="accent3"/>
                </a:solidFill>
                <a:latin typeface="+mj-lt"/>
              </a:defRPr>
            </a:lvl8pPr>
            <a:lvl9pPr marL="0" indent="0" algn="l">
              <a:spcBef>
                <a:spcPts val="0"/>
              </a:spcBef>
              <a:buNone/>
              <a:defRPr sz="1600">
                <a:solidFill>
                  <a:schemeClr val="accent3"/>
                </a:solidFill>
                <a:latin typeface="+mj-lt"/>
              </a:defRPr>
            </a:lvl9pPr>
          </a:lstStyle>
          <a:p>
            <a:pPr lvl="0"/>
            <a:r>
              <a:rPr lang="en-US" dirty="0"/>
              <a:t>Optional tag SH-Bree-Headline 22 pt</a:t>
            </a:r>
          </a:p>
        </p:txBody>
      </p:sp>
      <p:cxnSp>
        <p:nvCxnSpPr>
          <p:cNvPr id="4" name="Separating line">
            <a:extLst>
              <a:ext uri="{FF2B5EF4-FFF2-40B4-BE49-F238E27FC236}">
                <a16:creationId xmlns:a16="http://schemas.microsoft.com/office/drawing/2014/main" id="{923428A5-4B48-156D-457F-A52563CC99A5}"/>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a:off x="542926" y="3636000"/>
            <a:ext cx="11085512"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6" name="Content">
            <a:extLst>
              <a:ext uri="{FF2B5EF4-FFF2-40B4-BE49-F238E27FC236}">
                <a16:creationId xmlns:a16="http://schemas.microsoft.com/office/drawing/2014/main" id="{A1C4FBFA-9135-C792-23F7-418C3F935761}"/>
              </a:ext>
            </a:extLst>
          </p:cNvPr>
          <p:cNvSpPr>
            <a:spLocks noGrp="1"/>
          </p:cNvSpPr>
          <p:nvPr>
            <p:ph type="body" sz="quarter" idx="10" hasCustomPrompt="1"/>
          </p:nvPr>
        </p:nvSpPr>
        <p:spPr>
          <a:xfrm>
            <a:off x="539749" y="3960000"/>
            <a:ext cx="5454651" cy="2232000"/>
          </a:xfrm>
        </p:spPr>
        <p:txBody>
          <a:bodyPr/>
          <a:lstStyle>
            <a:lvl1pPr>
              <a:tabLst>
                <a:tab pos="5451475" algn="r"/>
              </a:tabLst>
              <a:defRPr sz="1600"/>
            </a:lvl1pPr>
            <a:lvl2pPr>
              <a:tabLst>
                <a:tab pos="5451475" algn="r"/>
              </a:tabLst>
              <a:defRPr sz="1600"/>
            </a:lvl2pPr>
            <a:lvl3pPr>
              <a:buClr>
                <a:schemeClr val="tx2"/>
              </a:buClr>
              <a:tabLst>
                <a:tab pos="5451475" algn="r"/>
              </a:tabLst>
              <a:defRPr sz="1600"/>
            </a:lvl3pPr>
            <a:lvl4pPr>
              <a:buClr>
                <a:schemeClr val="tx2"/>
              </a:buClr>
              <a:tabLst>
                <a:tab pos="5451475" algn="r"/>
              </a:tabLst>
              <a:defRPr sz="1600"/>
            </a:lvl4pPr>
            <a:lvl5pPr>
              <a:buClr>
                <a:schemeClr val="tx2"/>
              </a:buClr>
              <a:tabLst>
                <a:tab pos="5451475" algn="r"/>
              </a:tabLst>
              <a:defRPr sz="1600"/>
            </a:lvl5pPr>
            <a:lvl6pPr>
              <a:buClr>
                <a:schemeClr val="tx2"/>
              </a:buClr>
              <a:defRPr/>
            </a:lvl6pPr>
            <a:lvl7pPr>
              <a:buClr>
                <a:schemeClr val="tx2"/>
              </a:buClr>
              <a:defRPr/>
            </a:lvl7pPr>
            <a:lvl8pPr>
              <a:buClr>
                <a:schemeClr val="tx2"/>
              </a:buClr>
              <a:defRPr/>
            </a:lvl8pPr>
          </a:lstStyle>
          <a:p>
            <a:pPr lvl="0"/>
            <a:r>
              <a:rPr lang="en-US"/>
              <a:t>Text Calibri 16 pt dolor</a:t>
            </a:r>
          </a:p>
          <a:p>
            <a:pPr lvl="1"/>
            <a:r>
              <a:rPr lang="en-US" noProof="0"/>
              <a:t>Text Calibri 16 pt</a:t>
            </a:r>
          </a:p>
          <a:p>
            <a:pPr lvl="2"/>
            <a:r>
              <a:rPr lang="en-US" noProof="0"/>
              <a:t>Text Calibri 16 pt</a:t>
            </a:r>
          </a:p>
          <a:p>
            <a:pPr lvl="3"/>
            <a:r>
              <a:rPr lang="en-US" noProof="0"/>
              <a:t>Text Calibri 16 pt</a:t>
            </a:r>
            <a:endParaRPr lang="en-US"/>
          </a:p>
        </p:txBody>
      </p:sp>
      <p:pic>
        <p:nvPicPr>
          <p:cNvPr id="10" name="Siemens Healthineers Logo">
            <a:extLst>
              <a:ext uri="{FF2B5EF4-FFF2-40B4-BE49-F238E27FC236}">
                <a16:creationId xmlns:a16="http://schemas.microsoft.com/office/drawing/2014/main" id="{85105B62-2543-CCD5-6162-6DDE6452413E}"/>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userDrawn="1"/>
        </p:nvPicPr>
        <p:blipFill>
          <a:blip>
            <a:extLst>
              <a:ext uri="{96DAC541-7B7A-43D3-8B79-37D633B846F1}">
                <asvg:svgBlip xmlns:asvg="http://schemas.microsoft.com/office/drawing/2016/SVG/main" r:embed="rId2"/>
              </a:ext>
            </a:extLst>
          </a:blip>
          <a:srcRect/>
          <a:stretch/>
        </p:blipFill>
        <p:spPr bwMode="black">
          <a:xfrm>
            <a:off x="10440000" y="281267"/>
            <a:ext cx="1440000" cy="338400"/>
          </a:xfrm>
          <a:prstGeom prst="rect">
            <a:avLst/>
          </a:prstGeom>
        </p:spPr>
      </p:pic>
      <p:sp>
        <p:nvSpPr>
          <p:cNvPr id="5" name="Date Placeholder 4">
            <a:extLst>
              <a:ext uri="{FF2B5EF4-FFF2-40B4-BE49-F238E27FC236}">
                <a16:creationId xmlns:a16="http://schemas.microsoft.com/office/drawing/2014/main" id="{0CA62D16-E382-D927-CEA9-9C19BBE91178}"/>
              </a:ext>
              <a:ext uri="{C183D7F6-B498-43B3-948B-1728B52AA6E4}">
                <adec:decorative xmlns:adec="http://schemas.microsoft.com/office/drawing/2017/decorative" val="1"/>
              </a:ext>
            </a:extLst>
          </p:cNvPr>
          <p:cNvSpPr>
            <a:spLocks noGrp="1"/>
          </p:cNvSpPr>
          <p:nvPr>
            <p:ph type="dt" sz="half" idx="11"/>
          </p:nvPr>
        </p:nvSpPr>
        <p:spPr/>
        <p:txBody>
          <a:bodyPr/>
          <a:lstStyle/>
          <a:p>
            <a:pPr algn="r"/>
            <a:r>
              <a:rPr lang="de-DE"/>
              <a:t>Restricted © Siemens Healthineers</a:t>
            </a:r>
            <a:endParaRPr lang="en-US"/>
          </a:p>
        </p:txBody>
      </p:sp>
      <p:sp>
        <p:nvSpPr>
          <p:cNvPr id="7" name="Footer Placeholder 6">
            <a:extLst>
              <a:ext uri="{FF2B5EF4-FFF2-40B4-BE49-F238E27FC236}">
                <a16:creationId xmlns:a16="http://schemas.microsoft.com/office/drawing/2014/main" id="{C38CB3CF-382D-9447-D700-01C513A3F912}"/>
              </a:ext>
              <a:ext uri="{C183D7F6-B498-43B3-948B-1728B52AA6E4}">
                <adec:decorative xmlns:adec="http://schemas.microsoft.com/office/drawing/2017/decorative" val="1"/>
              </a:ext>
            </a:extLst>
          </p:cNvPr>
          <p:cNvSpPr>
            <a:spLocks noGrp="1"/>
          </p:cNvSpPr>
          <p:nvPr>
            <p:ph type="ftr" sz="quarter" idx="12"/>
          </p:nvPr>
        </p:nvSpPr>
        <p:spPr/>
        <p:txBody>
          <a:bodyPr/>
          <a:lstStyle/>
          <a:p>
            <a:r>
              <a:rPr lang="en-US"/>
              <a:t>Author | Department</a:t>
            </a:r>
          </a:p>
        </p:txBody>
      </p:sp>
      <p:sp>
        <p:nvSpPr>
          <p:cNvPr id="8" name="Slide Number Placeholder 7">
            <a:extLst>
              <a:ext uri="{FF2B5EF4-FFF2-40B4-BE49-F238E27FC236}">
                <a16:creationId xmlns:a16="http://schemas.microsoft.com/office/drawing/2014/main" id="{89545B20-5B49-AAFF-D04F-39E5E6463313}"/>
              </a:ext>
              <a:ext uri="{C183D7F6-B498-43B3-948B-1728B52AA6E4}">
                <adec:decorative xmlns:adec="http://schemas.microsoft.com/office/drawing/2017/decorative" val="1"/>
              </a:ext>
            </a:extLst>
          </p:cNvPr>
          <p:cNvSpPr>
            <a:spLocks noGrp="1"/>
          </p:cNvSpPr>
          <p:nvPr>
            <p:ph type="sldNum" sz="quarter" idx="13"/>
          </p:nvPr>
        </p:nvSpPr>
        <p:spPr/>
        <p:txBody>
          <a:bodyPr/>
          <a:lstStyle/>
          <a:p>
            <a:fld id="{42B424FB-C8CA-40D0-9E9F-83B6197CB6E7}" type="slidenum">
              <a:rPr lang="en-US" smtClean="0"/>
              <a:pPr/>
              <a:t>‹#›</a:t>
            </a:fld>
            <a:endParaRPr lang="en-US" b="1"/>
          </a:p>
        </p:txBody>
      </p:sp>
    </p:spTree>
    <p:extLst>
      <p:ext uri="{BB962C8B-B14F-4D97-AF65-F5344CB8AC3E}">
        <p14:creationId xmlns:p14="http://schemas.microsoft.com/office/powerpoint/2010/main" val="2733522144"/>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61" Type="http://schemas.openxmlformats.org/officeDocument/2006/relationships/slideLayout" Target="../slideLayouts/slideLayout6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Headline"/>
          <p:cNvSpPr>
            <a:spLocks noGrp="1"/>
          </p:cNvSpPr>
          <p:nvPr>
            <p:ph type="title"/>
          </p:nvPr>
        </p:nvSpPr>
        <p:spPr>
          <a:xfrm>
            <a:off x="540000" y="219599"/>
            <a:ext cx="9210425" cy="832913"/>
          </a:xfrm>
          <a:prstGeom prst="rect">
            <a:avLst/>
          </a:prstGeom>
        </p:spPr>
        <p:txBody>
          <a:bodyPr vert="horz" lIns="0" tIns="0" rIns="0" bIns="0" rtlCol="0" anchor="t" anchorCtr="0">
            <a:noAutofit/>
          </a:bodyPr>
          <a:lstStyle/>
          <a:p>
            <a:r>
              <a:rPr lang="en-US" noProof="0" dirty="0"/>
              <a:t>Title SH-Bree-Headline 27 pt</a:t>
            </a:r>
          </a:p>
        </p:txBody>
      </p:sp>
      <p:sp>
        <p:nvSpPr>
          <p:cNvPr id="3" name="Content"/>
          <p:cNvSpPr>
            <a:spLocks noGrp="1"/>
          </p:cNvSpPr>
          <p:nvPr>
            <p:ph type="body" idx="1"/>
          </p:nvPr>
        </p:nvSpPr>
        <p:spPr>
          <a:xfrm>
            <a:off x="540000" y="1623600"/>
            <a:ext cx="9210425" cy="4572000"/>
          </a:xfrm>
          <a:prstGeom prst="rect">
            <a:avLst/>
          </a:prstGeom>
        </p:spPr>
        <p:txBody>
          <a:bodyPr vert="horz" lIns="0" tIns="0" rIns="0" bIns="0" rtlCol="0">
            <a:noAutofit/>
          </a:bodyPr>
          <a:lstStyle/>
          <a:p>
            <a:pPr lvl="0"/>
            <a:r>
              <a:rPr lang="en-US" noProof="0"/>
              <a:t>Headline Calibri Bold 18 </a:t>
            </a:r>
            <a:r>
              <a:rPr lang="en-US" noProof="0" err="1"/>
              <a:t>pt</a:t>
            </a:r>
            <a:endParaRPr lang="en-US" noProof="0"/>
          </a:p>
          <a:p>
            <a:pPr lvl="1"/>
            <a:r>
              <a:rPr lang="en-US" noProof="0"/>
              <a:t>Text Calibri 18 </a:t>
            </a:r>
            <a:r>
              <a:rPr lang="en-US" noProof="0" err="1"/>
              <a:t>pt</a:t>
            </a:r>
            <a:endParaRPr lang="en-US" noProof="0"/>
          </a:p>
          <a:p>
            <a:pPr lvl="2"/>
            <a:r>
              <a:rPr lang="en-US" noProof="0"/>
              <a:t>Text Calibri 18 </a:t>
            </a:r>
            <a:r>
              <a:rPr lang="en-US" noProof="0" err="1"/>
              <a:t>pt</a:t>
            </a:r>
            <a:endParaRPr lang="en-US" noProof="0"/>
          </a:p>
          <a:p>
            <a:pPr lvl="3"/>
            <a:r>
              <a:rPr lang="en-US" noProof="0"/>
              <a:t>Text Calibri 18 </a:t>
            </a:r>
            <a:r>
              <a:rPr lang="en-US" noProof="0" err="1"/>
              <a:t>pt</a:t>
            </a:r>
            <a:endParaRPr lang="en-US" noProof="0"/>
          </a:p>
          <a:p>
            <a:pPr lvl="4"/>
            <a:r>
              <a:rPr lang="en-US" noProof="0"/>
              <a:t>Text Calibri 18 </a:t>
            </a:r>
            <a:r>
              <a:rPr lang="en-US" noProof="0" err="1"/>
              <a:t>pt</a:t>
            </a:r>
            <a:endParaRPr lang="en-US" noProof="0"/>
          </a:p>
          <a:p>
            <a:pPr lvl="5"/>
            <a:r>
              <a:rPr lang="en-US" noProof="0"/>
              <a:t>Text Calibri 18 </a:t>
            </a:r>
            <a:r>
              <a:rPr lang="en-US" noProof="0" err="1"/>
              <a:t>pt</a:t>
            </a:r>
            <a:endParaRPr lang="en-US" noProof="0"/>
          </a:p>
          <a:p>
            <a:pPr lvl="6"/>
            <a:r>
              <a:rPr lang="en-US" noProof="0"/>
              <a:t>Text Calibri 18 </a:t>
            </a:r>
            <a:r>
              <a:rPr lang="en-US" noProof="0" err="1"/>
              <a:t>pt</a:t>
            </a:r>
            <a:endParaRPr lang="en-US" noProof="0"/>
          </a:p>
          <a:p>
            <a:pPr lvl="7"/>
            <a:r>
              <a:rPr lang="en-US" noProof="0"/>
              <a:t>Text Calibri 18 </a:t>
            </a:r>
            <a:r>
              <a:rPr lang="en-US" noProof="0" err="1"/>
              <a:t>pt</a:t>
            </a:r>
            <a:endParaRPr lang="en-US" noProof="0"/>
          </a:p>
          <a:p>
            <a:pPr lvl="8"/>
            <a:r>
              <a:rPr lang="en-US" noProof="0"/>
              <a:t>Text Calibri 14 </a:t>
            </a:r>
            <a:r>
              <a:rPr lang="en-US" noProof="0" err="1"/>
              <a:t>pt</a:t>
            </a:r>
            <a:endParaRPr lang="en-US" noProof="0"/>
          </a:p>
        </p:txBody>
      </p:sp>
      <p:sp>
        <p:nvSpPr>
          <p:cNvPr id="5" name="Author">
            <a:extLst>
              <a:ext uri="{C183D7F6-B498-43B3-948B-1728B52AA6E4}">
                <adec:decorative xmlns:adec="http://schemas.microsoft.com/office/drawing/2017/decorative" val="1"/>
              </a:ext>
            </a:extLst>
          </p:cNvPr>
          <p:cNvSpPr>
            <a:spLocks noGrp="1"/>
          </p:cNvSpPr>
          <p:nvPr>
            <p:ph type="ftr" sz="quarter" idx="3"/>
          </p:nvPr>
        </p:nvSpPr>
        <p:spPr>
          <a:xfrm>
            <a:off x="8054975" y="6340471"/>
            <a:ext cx="3259452" cy="144000"/>
          </a:xfrm>
          <a:prstGeom prst="rect">
            <a:avLst/>
          </a:prstGeom>
        </p:spPr>
        <p:txBody>
          <a:bodyPr vert="horz" lIns="0" tIns="0" rIns="0" bIns="0" rtlCol="0" anchor="t" anchorCtr="0"/>
          <a:lstStyle>
            <a:lvl1pPr algn="r">
              <a:defRPr sz="1000" b="0">
                <a:solidFill>
                  <a:schemeClr val="tx1"/>
                </a:solidFill>
              </a:defRPr>
            </a:lvl1pPr>
          </a:lstStyle>
          <a:p>
            <a:r>
              <a:rPr lang="en-US"/>
              <a:t>Author | Department</a:t>
            </a:r>
            <a:endParaRPr lang="en-US" b="0"/>
          </a:p>
        </p:txBody>
      </p:sp>
      <p:grpSp>
        <p:nvGrpSpPr>
          <p:cNvPr id="4" name="Marker">
            <a:extLst>
              <a:ext uri="{FF2B5EF4-FFF2-40B4-BE49-F238E27FC236}">
                <a16:creationId xmlns:a16="http://schemas.microsoft.com/office/drawing/2014/main" id="{177468D6-3548-46CA-8691-336AA6DB769A}"/>
              </a:ext>
              <a:ext uri="{C183D7F6-B498-43B3-948B-1728B52AA6E4}">
                <adec:decorative xmlns:adec="http://schemas.microsoft.com/office/drawing/2017/decorative" val="1"/>
              </a:ext>
            </a:extLst>
          </p:cNvPr>
          <p:cNvGrpSpPr>
            <a:grpSpLocks noGrp="1" noUngrp="1" noRot="1" noMove="1" noResize="1"/>
          </p:cNvGrpSpPr>
          <p:nvPr userDrawn="1"/>
        </p:nvGrpSpPr>
        <p:grpSpPr>
          <a:xfrm>
            <a:off x="-468000" y="-360000"/>
            <a:ext cx="12999600" cy="7578000"/>
            <a:chOff x="-468000" y="-360000"/>
            <a:chExt cx="12999600" cy="7578000"/>
          </a:xfrm>
        </p:grpSpPr>
        <p:cxnSp>
          <p:nvCxnSpPr>
            <p:cNvPr id="41" name="Gerade Verbindung 40"/>
            <p:cNvCxnSpPr>
              <a:cxnSpLocks noGrp="1" noRot="1" noMove="1" noResize="1" noEditPoints="1" noAdjustHandles="1" noChangeArrowheads="1" noChangeShapeType="1"/>
            </p:cNvCxnSpPr>
            <p:nvPr userDrawn="1"/>
          </p:nvCxnSpPr>
          <p:spPr>
            <a:xfrm>
              <a:off x="5400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3" name="Gerade Verbindung 42"/>
            <p:cNvCxnSpPr>
              <a:cxnSpLocks noGrp="1" noRot="1" noMove="1" noResize="1" noEditPoints="1" noAdjustHandles="1" noChangeArrowheads="1" noChangeShapeType="1"/>
            </p:cNvCxnSpPr>
            <p:nvPr userDrawn="1"/>
          </p:nvCxnSpPr>
          <p:spPr>
            <a:xfrm>
              <a:off x="5400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6" name="Gerade Verbindung 45"/>
            <p:cNvCxnSpPr>
              <a:cxnSpLocks noGrp="1" noRot="1" noMove="1" noResize="1" noEditPoints="1" noAdjustHandles="1" noChangeArrowheads="1" noChangeShapeType="1"/>
            </p:cNvCxnSpPr>
            <p:nvPr userDrawn="1"/>
          </p:nvCxnSpPr>
          <p:spPr>
            <a:xfrm>
              <a:off x="12996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7" name="Gerade Verbindung 46"/>
            <p:cNvCxnSpPr>
              <a:cxnSpLocks noGrp="1" noRot="1" noMove="1" noResize="1" noEditPoints="1" noAdjustHandles="1" noChangeArrowheads="1" noChangeShapeType="1"/>
            </p:cNvCxnSpPr>
            <p:nvPr userDrawn="1"/>
          </p:nvCxnSpPr>
          <p:spPr>
            <a:xfrm>
              <a:off x="12996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9" name="Gerade Verbindung 48"/>
            <p:cNvCxnSpPr>
              <a:cxnSpLocks noGrp="1" noRot="1" noMove="1" noResize="1" noEditPoints="1" noAdjustHandles="1" noChangeArrowheads="1" noChangeShapeType="1"/>
            </p:cNvCxnSpPr>
            <p:nvPr userDrawn="1"/>
          </p:nvCxnSpPr>
          <p:spPr>
            <a:xfrm>
              <a:off x="14796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0" name="Gerade Verbindung 49"/>
            <p:cNvCxnSpPr>
              <a:cxnSpLocks noGrp="1" noRot="1" noMove="1" noResize="1" noEditPoints="1" noAdjustHandles="1" noChangeArrowheads="1" noChangeShapeType="1"/>
            </p:cNvCxnSpPr>
            <p:nvPr userDrawn="1"/>
          </p:nvCxnSpPr>
          <p:spPr>
            <a:xfrm>
              <a:off x="14796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2" name="Gerade Verbindung 51"/>
            <p:cNvCxnSpPr>
              <a:cxnSpLocks noGrp="1" noRot="1" noMove="1" noResize="1" noEditPoints="1" noAdjustHandles="1" noChangeArrowheads="1" noChangeShapeType="1"/>
            </p:cNvCxnSpPr>
            <p:nvPr userDrawn="1"/>
          </p:nvCxnSpPr>
          <p:spPr>
            <a:xfrm>
              <a:off x="22392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3" name="Gerade Verbindung 52"/>
            <p:cNvCxnSpPr>
              <a:cxnSpLocks noGrp="1" noRot="1" noMove="1" noResize="1" noEditPoints="1" noAdjustHandles="1" noChangeArrowheads="1" noChangeShapeType="1"/>
            </p:cNvCxnSpPr>
            <p:nvPr userDrawn="1"/>
          </p:nvCxnSpPr>
          <p:spPr>
            <a:xfrm>
              <a:off x="22392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5" name="Gerade Verbindung 54"/>
            <p:cNvCxnSpPr>
              <a:cxnSpLocks noGrp="1" noRot="1" noMove="1" noResize="1" noEditPoints="1" noAdjustHandles="1" noChangeArrowheads="1" noChangeShapeType="1"/>
            </p:cNvCxnSpPr>
            <p:nvPr userDrawn="1"/>
          </p:nvCxnSpPr>
          <p:spPr>
            <a:xfrm>
              <a:off x="24192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6" name="Gerade Verbindung 55"/>
            <p:cNvCxnSpPr>
              <a:cxnSpLocks noGrp="1" noRot="1" noMove="1" noResize="1" noEditPoints="1" noAdjustHandles="1" noChangeArrowheads="1" noChangeShapeType="1"/>
            </p:cNvCxnSpPr>
            <p:nvPr userDrawn="1"/>
          </p:nvCxnSpPr>
          <p:spPr>
            <a:xfrm>
              <a:off x="24192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8" name="Gerade Verbindung 57"/>
            <p:cNvCxnSpPr>
              <a:cxnSpLocks noGrp="1" noRot="1" noMove="1" noResize="1" noEditPoints="1" noAdjustHandles="1" noChangeArrowheads="1" noChangeShapeType="1"/>
            </p:cNvCxnSpPr>
            <p:nvPr userDrawn="1"/>
          </p:nvCxnSpPr>
          <p:spPr>
            <a:xfrm>
              <a:off x="3178175"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9" name="Gerade Verbindung 58"/>
            <p:cNvCxnSpPr>
              <a:cxnSpLocks noGrp="1" noRot="1" noMove="1" noResize="1" noEditPoints="1" noAdjustHandles="1" noChangeArrowheads="1" noChangeShapeType="1"/>
            </p:cNvCxnSpPr>
            <p:nvPr userDrawn="1"/>
          </p:nvCxnSpPr>
          <p:spPr>
            <a:xfrm>
              <a:off x="3178175"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1" name="Gerade Verbindung 60"/>
            <p:cNvCxnSpPr>
              <a:cxnSpLocks noGrp="1" noRot="1" noMove="1" noResize="1" noEditPoints="1" noAdjustHandles="1" noChangeArrowheads="1" noChangeShapeType="1"/>
            </p:cNvCxnSpPr>
            <p:nvPr userDrawn="1"/>
          </p:nvCxnSpPr>
          <p:spPr>
            <a:xfrm>
              <a:off x="335915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2" name="Gerade Verbindung 61"/>
            <p:cNvCxnSpPr>
              <a:cxnSpLocks noGrp="1" noRot="1" noMove="1" noResize="1" noEditPoints="1" noAdjustHandles="1" noChangeArrowheads="1" noChangeShapeType="1"/>
            </p:cNvCxnSpPr>
            <p:nvPr userDrawn="1"/>
          </p:nvCxnSpPr>
          <p:spPr>
            <a:xfrm>
              <a:off x="335915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4" name="Gerade Verbindung 63"/>
            <p:cNvCxnSpPr>
              <a:cxnSpLocks noGrp="1" noRot="1" noMove="1" noResize="1" noEditPoints="1" noAdjustHandles="1" noChangeArrowheads="1" noChangeShapeType="1"/>
            </p:cNvCxnSpPr>
            <p:nvPr userDrawn="1"/>
          </p:nvCxnSpPr>
          <p:spPr>
            <a:xfrm>
              <a:off x="41148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5" name="Gerade Verbindung 64"/>
            <p:cNvCxnSpPr>
              <a:cxnSpLocks noGrp="1" noRot="1" noMove="1" noResize="1" noEditPoints="1" noAdjustHandles="1" noChangeArrowheads="1" noChangeShapeType="1"/>
            </p:cNvCxnSpPr>
            <p:nvPr userDrawn="1"/>
          </p:nvCxnSpPr>
          <p:spPr>
            <a:xfrm>
              <a:off x="41148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7" name="Gerade Verbindung 66"/>
            <p:cNvCxnSpPr>
              <a:cxnSpLocks noGrp="1" noRot="1" noMove="1" noResize="1" noEditPoints="1" noAdjustHandles="1" noChangeArrowheads="1" noChangeShapeType="1"/>
            </p:cNvCxnSpPr>
            <p:nvPr userDrawn="1"/>
          </p:nvCxnSpPr>
          <p:spPr>
            <a:xfrm>
              <a:off x="4295775"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8" name="Gerade Verbindung 67"/>
            <p:cNvCxnSpPr>
              <a:cxnSpLocks noGrp="1" noRot="1" noMove="1" noResize="1" noEditPoints="1" noAdjustHandles="1" noChangeArrowheads="1" noChangeShapeType="1"/>
            </p:cNvCxnSpPr>
            <p:nvPr userDrawn="1"/>
          </p:nvCxnSpPr>
          <p:spPr>
            <a:xfrm>
              <a:off x="4295775"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0" name="Gerade Verbindung 69"/>
            <p:cNvCxnSpPr>
              <a:cxnSpLocks noGrp="1" noRot="1" noMove="1" noResize="1" noEditPoints="1" noAdjustHandles="1" noChangeArrowheads="1" noChangeShapeType="1"/>
            </p:cNvCxnSpPr>
            <p:nvPr userDrawn="1"/>
          </p:nvCxnSpPr>
          <p:spPr>
            <a:xfrm>
              <a:off x="50546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1" name="Gerade Verbindung 70"/>
            <p:cNvCxnSpPr>
              <a:cxnSpLocks noGrp="1" noRot="1" noMove="1" noResize="1" noEditPoints="1" noAdjustHandles="1" noChangeArrowheads="1" noChangeShapeType="1"/>
            </p:cNvCxnSpPr>
            <p:nvPr userDrawn="1"/>
          </p:nvCxnSpPr>
          <p:spPr>
            <a:xfrm>
              <a:off x="50546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3" name="Gerade Verbindung 72"/>
            <p:cNvCxnSpPr>
              <a:cxnSpLocks noGrp="1" noRot="1" noMove="1" noResize="1" noEditPoints="1" noAdjustHandles="1" noChangeArrowheads="1" noChangeShapeType="1"/>
            </p:cNvCxnSpPr>
            <p:nvPr userDrawn="1"/>
          </p:nvCxnSpPr>
          <p:spPr>
            <a:xfrm>
              <a:off x="5235575"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4" name="Gerade Verbindung 73"/>
            <p:cNvCxnSpPr>
              <a:cxnSpLocks noGrp="1" noRot="1" noMove="1" noResize="1" noEditPoints="1" noAdjustHandles="1" noChangeArrowheads="1" noChangeShapeType="1"/>
            </p:cNvCxnSpPr>
            <p:nvPr userDrawn="1"/>
          </p:nvCxnSpPr>
          <p:spPr>
            <a:xfrm>
              <a:off x="5235575"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6" name="Gerade Verbindung 75"/>
            <p:cNvCxnSpPr>
              <a:cxnSpLocks noGrp="1" noRot="1" noMove="1" noResize="1" noEditPoints="1" noAdjustHandles="1" noChangeArrowheads="1" noChangeShapeType="1"/>
            </p:cNvCxnSpPr>
            <p:nvPr userDrawn="1"/>
          </p:nvCxnSpPr>
          <p:spPr>
            <a:xfrm>
              <a:off x="59944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7" name="Gerade Verbindung 76"/>
            <p:cNvCxnSpPr>
              <a:cxnSpLocks noGrp="1" noRot="1" noMove="1" noResize="1" noEditPoints="1" noAdjustHandles="1" noChangeArrowheads="1" noChangeShapeType="1"/>
            </p:cNvCxnSpPr>
            <p:nvPr userDrawn="1"/>
          </p:nvCxnSpPr>
          <p:spPr>
            <a:xfrm>
              <a:off x="59944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9" name="Gerade Verbindung 78"/>
            <p:cNvCxnSpPr>
              <a:cxnSpLocks noGrp="1" noRot="1" noMove="1" noResize="1" noEditPoints="1" noAdjustHandles="1" noChangeArrowheads="1" noChangeShapeType="1"/>
            </p:cNvCxnSpPr>
            <p:nvPr userDrawn="1"/>
          </p:nvCxnSpPr>
          <p:spPr>
            <a:xfrm>
              <a:off x="6175375"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0" name="Gerade Verbindung 79"/>
            <p:cNvCxnSpPr>
              <a:cxnSpLocks noGrp="1" noRot="1" noMove="1" noResize="1" noEditPoints="1" noAdjustHandles="1" noChangeArrowheads="1" noChangeShapeType="1"/>
            </p:cNvCxnSpPr>
            <p:nvPr userDrawn="1"/>
          </p:nvCxnSpPr>
          <p:spPr>
            <a:xfrm>
              <a:off x="6175375"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2" name="Gerade Verbindung 81"/>
            <p:cNvCxnSpPr>
              <a:cxnSpLocks noGrp="1" noRot="1" noMove="1" noResize="1" noEditPoints="1" noAdjustHandles="1" noChangeArrowheads="1" noChangeShapeType="1"/>
            </p:cNvCxnSpPr>
            <p:nvPr userDrawn="1"/>
          </p:nvCxnSpPr>
          <p:spPr>
            <a:xfrm>
              <a:off x="69342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3" name="Gerade Verbindung 82"/>
            <p:cNvCxnSpPr>
              <a:cxnSpLocks noGrp="1" noRot="1" noMove="1" noResize="1" noEditPoints="1" noAdjustHandles="1" noChangeArrowheads="1" noChangeShapeType="1"/>
            </p:cNvCxnSpPr>
            <p:nvPr userDrawn="1"/>
          </p:nvCxnSpPr>
          <p:spPr>
            <a:xfrm>
              <a:off x="69342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5" name="Gerade Verbindung 84"/>
            <p:cNvCxnSpPr>
              <a:cxnSpLocks noGrp="1" noRot="1" noMove="1" noResize="1" noEditPoints="1" noAdjustHandles="1" noChangeArrowheads="1" noChangeShapeType="1"/>
            </p:cNvCxnSpPr>
            <p:nvPr userDrawn="1"/>
          </p:nvCxnSpPr>
          <p:spPr>
            <a:xfrm>
              <a:off x="7114826"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6" name="Gerade Verbindung 85"/>
            <p:cNvCxnSpPr>
              <a:cxnSpLocks noGrp="1" noRot="1" noMove="1" noResize="1" noEditPoints="1" noAdjustHandles="1" noChangeArrowheads="1" noChangeShapeType="1"/>
            </p:cNvCxnSpPr>
            <p:nvPr userDrawn="1"/>
          </p:nvCxnSpPr>
          <p:spPr>
            <a:xfrm>
              <a:off x="7114826"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8" name="Gerade Verbindung 87"/>
            <p:cNvCxnSpPr>
              <a:cxnSpLocks noGrp="1" noRot="1" noMove="1" noResize="1" noEditPoints="1" noAdjustHandles="1" noChangeArrowheads="1" noChangeShapeType="1"/>
            </p:cNvCxnSpPr>
            <p:nvPr userDrawn="1"/>
          </p:nvCxnSpPr>
          <p:spPr>
            <a:xfrm>
              <a:off x="78740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9" name="Gerade Verbindung 88"/>
            <p:cNvCxnSpPr>
              <a:cxnSpLocks noGrp="1" noRot="1" noMove="1" noResize="1" noEditPoints="1" noAdjustHandles="1" noChangeArrowheads="1" noChangeShapeType="1"/>
            </p:cNvCxnSpPr>
            <p:nvPr userDrawn="1"/>
          </p:nvCxnSpPr>
          <p:spPr>
            <a:xfrm>
              <a:off x="78740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1" name="Gerade Verbindung 90"/>
            <p:cNvCxnSpPr>
              <a:cxnSpLocks noGrp="1" noRot="1" noMove="1" noResize="1" noEditPoints="1" noAdjustHandles="1" noChangeArrowheads="1" noChangeShapeType="1"/>
            </p:cNvCxnSpPr>
            <p:nvPr userDrawn="1"/>
          </p:nvCxnSpPr>
          <p:spPr>
            <a:xfrm>
              <a:off x="8054975"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2" name="Gerade Verbindung 91"/>
            <p:cNvCxnSpPr>
              <a:cxnSpLocks noGrp="1" noRot="1" noMove="1" noResize="1" noEditPoints="1" noAdjustHandles="1" noChangeArrowheads="1" noChangeShapeType="1"/>
            </p:cNvCxnSpPr>
            <p:nvPr userDrawn="1"/>
          </p:nvCxnSpPr>
          <p:spPr>
            <a:xfrm>
              <a:off x="8054975"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4" name="Gerade Verbindung 93"/>
            <p:cNvCxnSpPr>
              <a:cxnSpLocks noGrp="1" noRot="1" noMove="1" noResize="1" noEditPoints="1" noAdjustHandles="1" noChangeArrowheads="1" noChangeShapeType="1"/>
            </p:cNvCxnSpPr>
            <p:nvPr userDrawn="1"/>
          </p:nvCxnSpPr>
          <p:spPr>
            <a:xfrm>
              <a:off x="8813800"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5" name="Gerade Verbindung 94"/>
            <p:cNvCxnSpPr>
              <a:cxnSpLocks noGrp="1" noRot="1" noMove="1" noResize="1" noEditPoints="1" noAdjustHandles="1" noChangeArrowheads="1" noChangeShapeType="1"/>
            </p:cNvCxnSpPr>
            <p:nvPr userDrawn="1"/>
          </p:nvCxnSpPr>
          <p:spPr>
            <a:xfrm>
              <a:off x="8813800"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7" name="Gerade Verbindung 96"/>
            <p:cNvCxnSpPr>
              <a:cxnSpLocks noGrp="1" noRot="1" noMove="1" noResize="1" noEditPoints="1" noAdjustHandles="1" noChangeArrowheads="1" noChangeShapeType="1"/>
            </p:cNvCxnSpPr>
            <p:nvPr userDrawn="1"/>
          </p:nvCxnSpPr>
          <p:spPr>
            <a:xfrm>
              <a:off x="8994775"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8" name="Gerade Verbindung 97"/>
            <p:cNvCxnSpPr>
              <a:cxnSpLocks noGrp="1" noRot="1" noMove="1" noResize="1" noEditPoints="1" noAdjustHandles="1" noChangeArrowheads="1" noChangeShapeType="1"/>
            </p:cNvCxnSpPr>
            <p:nvPr userDrawn="1"/>
          </p:nvCxnSpPr>
          <p:spPr>
            <a:xfrm>
              <a:off x="8994775"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0" name="Gerade Verbindung 99"/>
            <p:cNvCxnSpPr>
              <a:cxnSpLocks noGrp="1" noRot="1" noMove="1" noResize="1" noEditPoints="1" noAdjustHandles="1" noChangeArrowheads="1" noChangeShapeType="1"/>
            </p:cNvCxnSpPr>
            <p:nvPr userDrawn="1"/>
          </p:nvCxnSpPr>
          <p:spPr>
            <a:xfrm>
              <a:off x="9751003"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1" name="Gerade Verbindung 100"/>
            <p:cNvCxnSpPr>
              <a:cxnSpLocks noGrp="1" noRot="1" noMove="1" noResize="1" noEditPoints="1" noAdjustHandles="1" noChangeArrowheads="1" noChangeShapeType="1"/>
            </p:cNvCxnSpPr>
            <p:nvPr userDrawn="1"/>
          </p:nvCxnSpPr>
          <p:spPr>
            <a:xfrm>
              <a:off x="9751003"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3" name="Gerade Verbindung 102"/>
            <p:cNvCxnSpPr>
              <a:cxnSpLocks noGrp="1" noRot="1" noMove="1" noResize="1" noEditPoints="1" noAdjustHandles="1" noChangeArrowheads="1" noChangeShapeType="1"/>
            </p:cNvCxnSpPr>
            <p:nvPr userDrawn="1"/>
          </p:nvCxnSpPr>
          <p:spPr>
            <a:xfrm>
              <a:off x="9928225"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4" name="Gerade Verbindung 103"/>
            <p:cNvCxnSpPr>
              <a:cxnSpLocks noGrp="1" noRot="1" noMove="1" noResize="1" noEditPoints="1" noAdjustHandles="1" noChangeArrowheads="1" noChangeShapeType="1"/>
            </p:cNvCxnSpPr>
            <p:nvPr userDrawn="1"/>
          </p:nvCxnSpPr>
          <p:spPr>
            <a:xfrm>
              <a:off x="9928225"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6" name="Gerade Verbindung 105"/>
            <p:cNvCxnSpPr>
              <a:cxnSpLocks noGrp="1" noRot="1" noMove="1" noResize="1" noEditPoints="1" noAdjustHandles="1" noChangeArrowheads="1" noChangeShapeType="1"/>
            </p:cNvCxnSpPr>
            <p:nvPr userDrawn="1"/>
          </p:nvCxnSpPr>
          <p:spPr>
            <a:xfrm>
              <a:off x="10690225"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7" name="Gerade Verbindung 106"/>
            <p:cNvCxnSpPr>
              <a:cxnSpLocks noGrp="1" noRot="1" noMove="1" noResize="1" noEditPoints="1" noAdjustHandles="1" noChangeArrowheads="1" noChangeShapeType="1"/>
            </p:cNvCxnSpPr>
            <p:nvPr userDrawn="1"/>
          </p:nvCxnSpPr>
          <p:spPr>
            <a:xfrm>
              <a:off x="10690225"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9" name="Gerade Verbindung 108"/>
            <p:cNvCxnSpPr>
              <a:cxnSpLocks noGrp="1" noRot="1" noMove="1" noResize="1" noEditPoints="1" noAdjustHandles="1" noChangeArrowheads="1" noChangeShapeType="1"/>
            </p:cNvCxnSpPr>
            <p:nvPr userDrawn="1"/>
          </p:nvCxnSpPr>
          <p:spPr>
            <a:xfrm>
              <a:off x="10868025"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0" name="Gerade Verbindung 109"/>
            <p:cNvCxnSpPr>
              <a:cxnSpLocks noGrp="1" noRot="1" noMove="1" noResize="1" noEditPoints="1" noAdjustHandles="1" noChangeArrowheads="1" noChangeShapeType="1"/>
            </p:cNvCxnSpPr>
            <p:nvPr userDrawn="1"/>
          </p:nvCxnSpPr>
          <p:spPr>
            <a:xfrm>
              <a:off x="10868025"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2" name="Gerade Verbindung 111"/>
            <p:cNvCxnSpPr>
              <a:cxnSpLocks noGrp="1" noRot="1" noMove="1" noResize="1" noEditPoints="1" noAdjustHandles="1" noChangeArrowheads="1" noChangeShapeType="1"/>
            </p:cNvCxnSpPr>
            <p:nvPr userDrawn="1"/>
          </p:nvCxnSpPr>
          <p:spPr>
            <a:xfrm>
              <a:off x="11628438" y="-360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3" name="Gerade Verbindung 112"/>
            <p:cNvCxnSpPr>
              <a:cxnSpLocks noGrp="1" noRot="1" noMove="1" noResize="1" noEditPoints="1" noAdjustHandles="1" noChangeArrowheads="1" noChangeShapeType="1"/>
            </p:cNvCxnSpPr>
            <p:nvPr userDrawn="1"/>
          </p:nvCxnSpPr>
          <p:spPr>
            <a:xfrm>
              <a:off x="11628438" y="700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5" name="Gerade Verbindung 114"/>
            <p:cNvCxnSpPr>
              <a:cxnSpLocks noGrp="1" noRot="1" noMove="1" noResize="1" noEditPoints="1" noAdjustHandles="1" noChangeArrowheads="1" noChangeShapeType="1"/>
            </p:cNvCxnSpPr>
            <p:nvPr userDrawn="1"/>
          </p:nvCxnSpPr>
          <p:spPr>
            <a:xfrm rot="5400000">
              <a:off x="-360000" y="151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7" name="Gerade Verbindung 116"/>
            <p:cNvCxnSpPr>
              <a:cxnSpLocks noGrp="1" noRot="1" noMove="1" noResize="1" noEditPoints="1" noAdjustHandles="1" noChangeArrowheads="1" noChangeShapeType="1"/>
            </p:cNvCxnSpPr>
            <p:nvPr userDrawn="1"/>
          </p:nvCxnSpPr>
          <p:spPr>
            <a:xfrm rot="5400000">
              <a:off x="-360000" y="6084838"/>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8" name="Gerade Verbindung 117"/>
            <p:cNvCxnSpPr>
              <a:cxnSpLocks noGrp="1" noRot="1" noMove="1" noResize="1" noEditPoints="1" noAdjustHandles="1" noChangeArrowheads="1" noChangeShapeType="1"/>
            </p:cNvCxnSpPr>
            <p:nvPr userDrawn="1"/>
          </p:nvCxnSpPr>
          <p:spPr>
            <a:xfrm rot="5400000">
              <a:off x="12423600" y="1512000"/>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9" name="Gerade Verbindung 118"/>
            <p:cNvCxnSpPr>
              <a:cxnSpLocks noGrp="1" noRot="1" noMove="1" noResize="1" noEditPoints="1" noAdjustHandles="1" noChangeArrowheads="1" noChangeShapeType="1"/>
            </p:cNvCxnSpPr>
            <p:nvPr userDrawn="1"/>
          </p:nvCxnSpPr>
          <p:spPr>
            <a:xfrm rot="5400000">
              <a:off x="12423600" y="6084838"/>
              <a:ext cx="0" cy="216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6" name="Restricted">
            <a:extLst>
              <a:ext uri="{FF2B5EF4-FFF2-40B4-BE49-F238E27FC236}">
                <a16:creationId xmlns:a16="http://schemas.microsoft.com/office/drawing/2014/main" id="{C63F6404-2C68-C7B1-89C5-65A1972B46A3}"/>
              </a:ext>
              <a:ext uri="{C183D7F6-B498-43B3-948B-1728B52AA6E4}">
                <adec:decorative xmlns:adec="http://schemas.microsoft.com/office/drawing/2017/decorative" val="1"/>
              </a:ext>
            </a:extLst>
          </p:cNvPr>
          <p:cNvSpPr>
            <a:spLocks noGrp="1"/>
          </p:cNvSpPr>
          <p:nvPr>
            <p:ph type="dt" sz="half" idx="2"/>
          </p:nvPr>
        </p:nvSpPr>
        <p:spPr>
          <a:xfrm>
            <a:off x="8057238" y="6519470"/>
            <a:ext cx="3571200" cy="144000"/>
          </a:xfrm>
          <a:prstGeom prst="rect">
            <a:avLst/>
          </a:prstGeom>
        </p:spPr>
        <p:txBody>
          <a:bodyPr vert="horz" lIns="0" tIns="0" rIns="0" bIns="0" rtlCol="0" anchor="t"/>
          <a:lstStyle>
            <a:lvl1pPr algn="r">
              <a:defRPr sz="1000" b="0">
                <a:solidFill>
                  <a:schemeClr val="tx1"/>
                </a:solidFill>
              </a:defRPr>
            </a:lvl1pPr>
          </a:lstStyle>
          <a:p>
            <a:r>
              <a:rPr lang="de-DE"/>
              <a:t>Restricted © Siemens Healthineers</a:t>
            </a:r>
            <a:endParaRPr lang="en-US" b="0"/>
          </a:p>
        </p:txBody>
      </p:sp>
      <p:sp>
        <p:nvSpPr>
          <p:cNvPr id="7" name="Page Number">
            <a:extLst>
              <a:ext uri="{FF2B5EF4-FFF2-40B4-BE49-F238E27FC236}">
                <a16:creationId xmlns:a16="http://schemas.microsoft.com/office/drawing/2014/main" id="{E6B9F98E-4B5F-5EC6-13DE-D11F89E45545}"/>
              </a:ext>
              <a:ext uri="{C183D7F6-B498-43B3-948B-1728B52AA6E4}">
                <adec:decorative xmlns:adec="http://schemas.microsoft.com/office/drawing/2017/decorative" val="1"/>
              </a:ext>
            </a:extLst>
          </p:cNvPr>
          <p:cNvSpPr>
            <a:spLocks noGrp="1"/>
          </p:cNvSpPr>
          <p:nvPr>
            <p:ph type="sldNum" sz="quarter" idx="4"/>
          </p:nvPr>
        </p:nvSpPr>
        <p:spPr>
          <a:xfrm>
            <a:off x="11347638" y="6340471"/>
            <a:ext cx="280800" cy="144000"/>
          </a:xfrm>
          <a:prstGeom prst="rect">
            <a:avLst/>
          </a:prstGeom>
        </p:spPr>
        <p:txBody>
          <a:bodyPr vert="horz" lIns="0" tIns="0" rIns="0" bIns="0" rtlCol="0" anchor="t"/>
          <a:lstStyle>
            <a:lvl1pPr algn="r">
              <a:defRPr sz="1000" b="1">
                <a:solidFill>
                  <a:schemeClr val="tx1"/>
                </a:solidFill>
              </a:defRPr>
            </a:lvl1pPr>
          </a:lstStyle>
          <a:p>
            <a:fld id="{42B424FB-C8CA-40D0-9E9F-83B6197CB6E7}" type="slidenum">
              <a:rPr lang="en-US" smtClean="0"/>
              <a:pPr/>
              <a:t>‹#›</a:t>
            </a:fld>
            <a:endParaRPr lang="en-US"/>
          </a:p>
        </p:txBody>
      </p:sp>
    </p:spTree>
    <p:extLst>
      <p:ext uri="{BB962C8B-B14F-4D97-AF65-F5344CB8AC3E}">
        <p14:creationId xmlns:p14="http://schemas.microsoft.com/office/powerpoint/2010/main" val="2632197040"/>
      </p:ext>
    </p:extLst>
  </p:cSld>
  <p:clrMap bg1="lt1" tx1="dk1" bg2="lt2" tx2="dk2" accent1="accent1" accent2="accent2" accent3="accent3" accent4="accent4" accent5="accent5" accent6="accent6" hlink="hlink" folHlink="folHlink"/>
  <p:sldLayoutIdLst>
    <p:sldLayoutId id="2147483791" r:id="rId1"/>
    <p:sldLayoutId id="2147483793" r:id="rId2"/>
    <p:sldLayoutId id="2147483738" r:id="rId3"/>
    <p:sldLayoutId id="2147483795" r:id="rId4"/>
    <p:sldLayoutId id="2147483784" r:id="rId5"/>
    <p:sldLayoutId id="2147483797" r:id="rId6"/>
    <p:sldLayoutId id="2147483734" r:id="rId7"/>
    <p:sldLayoutId id="2147483741" r:id="rId8"/>
    <p:sldLayoutId id="2147483745" r:id="rId9"/>
    <p:sldLayoutId id="2147483799" r:id="rId10"/>
    <p:sldLayoutId id="2147483718" r:id="rId11"/>
    <p:sldLayoutId id="2147483716" r:id="rId12"/>
    <p:sldLayoutId id="2147483751" r:id="rId13"/>
    <p:sldLayoutId id="2147483752" r:id="rId14"/>
    <p:sldLayoutId id="2147483753" r:id="rId15"/>
    <p:sldLayoutId id="2147483725" r:id="rId16"/>
    <p:sldLayoutId id="2147483754" r:id="rId17"/>
    <p:sldLayoutId id="2147483755" r:id="rId18"/>
    <p:sldLayoutId id="2147483756" r:id="rId19"/>
    <p:sldLayoutId id="2147483724" r:id="rId20"/>
    <p:sldLayoutId id="2147483757" r:id="rId21"/>
    <p:sldLayoutId id="2147483723" r:id="rId22"/>
    <p:sldLayoutId id="2147483721" r:id="rId23"/>
    <p:sldLayoutId id="2147483758" r:id="rId24"/>
    <p:sldLayoutId id="2147483759" r:id="rId25"/>
    <p:sldLayoutId id="2147483730" r:id="rId26"/>
    <p:sldLayoutId id="2147483761" r:id="rId27"/>
    <p:sldLayoutId id="2147483760" r:id="rId28"/>
    <p:sldLayoutId id="2147483702" r:id="rId29"/>
    <p:sldLayoutId id="2147483698" r:id="rId30"/>
    <p:sldLayoutId id="2147483763" r:id="rId31"/>
    <p:sldLayoutId id="2147483764" r:id="rId32"/>
    <p:sldLayoutId id="2147483765" r:id="rId33"/>
    <p:sldLayoutId id="2147483766" r:id="rId34"/>
    <p:sldLayoutId id="2147483770" r:id="rId35"/>
    <p:sldLayoutId id="2147483769" r:id="rId36"/>
    <p:sldLayoutId id="2147483771" r:id="rId37"/>
    <p:sldLayoutId id="2147483772" r:id="rId38"/>
    <p:sldLayoutId id="2147483768" r:id="rId39"/>
    <p:sldLayoutId id="2147483706" r:id="rId40"/>
    <p:sldLayoutId id="2147483774" r:id="rId41"/>
    <p:sldLayoutId id="2147483712" r:id="rId42"/>
    <p:sldLayoutId id="2147483778" r:id="rId43"/>
    <p:sldLayoutId id="2147483777" r:id="rId44"/>
    <p:sldLayoutId id="2147483776" r:id="rId45"/>
    <p:sldLayoutId id="2147483775" r:id="rId46"/>
    <p:sldLayoutId id="2147483732" r:id="rId47"/>
    <p:sldLayoutId id="2147483773" r:id="rId48"/>
    <p:sldLayoutId id="2147483819" r:id="rId49"/>
    <p:sldLayoutId id="2147483820" r:id="rId50"/>
    <p:sldLayoutId id="2147483780" r:id="rId51"/>
    <p:sldLayoutId id="2147483692" r:id="rId52"/>
    <p:sldLayoutId id="2147483781" r:id="rId53"/>
    <p:sldLayoutId id="2147483719" r:id="rId54"/>
    <p:sldLayoutId id="2147483817" r:id="rId55"/>
    <p:sldLayoutId id="2147483818" r:id="rId56"/>
    <p:sldLayoutId id="2147483782" r:id="rId57"/>
    <p:sldLayoutId id="2147483727" r:id="rId58"/>
    <p:sldLayoutId id="2147483816" r:id="rId59"/>
    <p:sldLayoutId id="2147483815" r:id="rId60"/>
    <p:sldLayoutId id="2147483783" r:id="rId61"/>
    <p:sldLayoutId id="2147483790" r:id="rId62"/>
    <p:sldLayoutId id="2147483788" r:id="rId63"/>
    <p:sldLayoutId id="2147483789" r:id="rId64"/>
    <p:sldLayoutId id="2147483684" r:id="rId65"/>
    <p:sldLayoutId id="2147483792" r:id="rId66"/>
    <p:sldLayoutId id="2147483801" r:id="rId67"/>
    <p:sldLayoutId id="2147483805" r:id="rId68"/>
    <p:sldLayoutId id="2147483807" r:id="rId69"/>
    <p:sldLayoutId id="2147483803" r:id="rId70"/>
    <p:sldLayoutId id="2147483809" r:id="rId71"/>
    <p:sldLayoutId id="2147483821" r:id="rId72"/>
    <p:sldLayoutId id="2147483813" r:id="rId73"/>
  </p:sldLayoutIdLst>
  <p:hf hdr="0"/>
  <p:txStyles>
    <p:titleStyle>
      <a:lvl1pPr algn="l" defTabSz="914400" rtl="0" eaLnBrk="1" latinLnBrk="0" hangingPunct="1">
        <a:spcBef>
          <a:spcPct val="0"/>
        </a:spcBef>
        <a:buNone/>
        <a:defRPr sz="2700" b="0" kern="1200">
          <a:solidFill>
            <a:schemeClr val="bg2"/>
          </a:solidFill>
          <a:latin typeface="Calibri" panose="020F0502020204030204" pitchFamily="34" charset="0"/>
          <a:ea typeface="+mj-ea"/>
          <a:cs typeface="+mj-cs"/>
        </a:defRPr>
      </a:lvl1pPr>
    </p:titleStyle>
    <p:bodyStyle>
      <a:lvl1pPr marL="0" indent="0" algn="l" defTabSz="914400" rtl="0" eaLnBrk="1" latinLnBrk="0" hangingPunct="1">
        <a:lnSpc>
          <a:spcPct val="100000"/>
        </a:lnSpc>
        <a:spcBef>
          <a:spcPts val="0"/>
        </a:spcBef>
        <a:buFont typeface="Arial" panose="020B0604020202020204" pitchFamily="34" charset="0"/>
        <a:buNone/>
        <a:defRPr sz="1800" b="1" kern="1200">
          <a:solidFill>
            <a:schemeClr val="tx1"/>
          </a:solidFill>
          <a:latin typeface="+mn-lt"/>
          <a:ea typeface="+mn-ea"/>
          <a:cs typeface="+mn-cs"/>
        </a:defRPr>
      </a:lvl1pPr>
      <a:lvl2pPr marL="0" indent="0" algn="l" defTabSz="914400" rtl="0" eaLnBrk="1" latinLnBrk="0" hangingPunct="1">
        <a:lnSpc>
          <a:spcPct val="100000"/>
        </a:lnSpc>
        <a:spcBef>
          <a:spcPts val="0"/>
        </a:spcBef>
        <a:buClr>
          <a:schemeClr val="bg2"/>
        </a:buClr>
        <a:buFont typeface="Arial" panose="020B0604020202020204" pitchFamily="34" charset="0"/>
        <a:buNone/>
        <a:defRPr sz="1800" kern="1200">
          <a:solidFill>
            <a:schemeClr val="tx1"/>
          </a:solidFill>
          <a:latin typeface="+mn-lt"/>
          <a:ea typeface="+mn-ea"/>
          <a:cs typeface="+mn-cs"/>
        </a:defRPr>
      </a:lvl2pPr>
      <a:lvl3pPr marL="216000" indent="-216000" algn="l" defTabSz="914400" rtl="0" eaLnBrk="1" latinLnBrk="0" hangingPunct="1">
        <a:lnSpc>
          <a:spcPct val="100000"/>
        </a:lnSpc>
        <a:spcBef>
          <a:spcPts val="0"/>
        </a:spcBef>
        <a:buClr>
          <a:schemeClr val="bg2"/>
        </a:buClr>
        <a:buFont typeface="Arial" panose="020B0604020202020204" pitchFamily="34" charset="0"/>
        <a:buChar char="•"/>
        <a:defRPr sz="1800" kern="1200">
          <a:solidFill>
            <a:schemeClr val="tx1"/>
          </a:solidFill>
          <a:latin typeface="+mn-lt"/>
          <a:ea typeface="+mn-ea"/>
          <a:cs typeface="+mn-cs"/>
        </a:defRPr>
      </a:lvl3pPr>
      <a:lvl4pPr marL="432000" indent="-216000" algn="l" defTabSz="914400" rtl="0" eaLnBrk="1" latinLnBrk="0" hangingPunct="1">
        <a:lnSpc>
          <a:spcPct val="100000"/>
        </a:lnSpc>
        <a:spcBef>
          <a:spcPts val="0"/>
        </a:spcBef>
        <a:buClr>
          <a:schemeClr val="bg2"/>
        </a:buClr>
        <a:buFont typeface="Arial" panose="020B0604020202020204" pitchFamily="34" charset="0"/>
        <a:buChar char="•"/>
        <a:defRPr sz="1800" kern="1200">
          <a:solidFill>
            <a:schemeClr val="tx1"/>
          </a:solidFill>
          <a:latin typeface="+mn-lt"/>
          <a:ea typeface="+mn-ea"/>
          <a:cs typeface="+mn-cs"/>
        </a:defRPr>
      </a:lvl4pPr>
      <a:lvl5pPr marL="648000" indent="-216000" algn="l" defTabSz="914400" rtl="0" eaLnBrk="1" latinLnBrk="0" hangingPunct="1">
        <a:lnSpc>
          <a:spcPct val="100000"/>
        </a:lnSpc>
        <a:spcBef>
          <a:spcPts val="0"/>
        </a:spcBef>
        <a:buClr>
          <a:schemeClr val="bg2"/>
        </a:buClr>
        <a:buFont typeface="Arial" panose="020B0604020202020204" pitchFamily="34" charset="0"/>
        <a:buChar char="•"/>
        <a:defRPr sz="1800" kern="1200">
          <a:solidFill>
            <a:schemeClr val="tx1"/>
          </a:solidFill>
          <a:latin typeface="+mn-lt"/>
          <a:ea typeface="+mn-ea"/>
          <a:cs typeface="+mn-cs"/>
        </a:defRPr>
      </a:lvl5pPr>
      <a:lvl6pPr marL="864000" marR="0" indent="-216000" algn="l" defTabSz="914400" rtl="0" eaLnBrk="1" fontAlgn="auto" latinLnBrk="0" hangingPunct="1">
        <a:lnSpc>
          <a:spcPct val="100000"/>
        </a:lnSpc>
        <a:spcBef>
          <a:spcPts val="0"/>
        </a:spcBef>
        <a:spcAft>
          <a:spcPts val="0"/>
        </a:spcAft>
        <a:buClr>
          <a:schemeClr val="bg2"/>
        </a:buClr>
        <a:buSzTx/>
        <a:buFont typeface="Arial" panose="020B0604020202020204" pitchFamily="34" charset="0"/>
        <a:buChar char="•"/>
        <a:tabLst/>
        <a:defRPr sz="1800" kern="1200">
          <a:solidFill>
            <a:schemeClr val="tx1"/>
          </a:solidFill>
          <a:latin typeface="+mn-lt"/>
          <a:ea typeface="+mn-ea"/>
          <a:cs typeface="+mn-cs"/>
        </a:defRPr>
      </a:lvl6pPr>
      <a:lvl7pPr marL="1080000" indent="-216000" algn="l" defTabSz="914400" rtl="0" eaLnBrk="1" latinLnBrk="0" hangingPunct="1">
        <a:spcBef>
          <a:spcPts val="0"/>
        </a:spcBef>
        <a:buClr>
          <a:schemeClr val="bg2"/>
        </a:buClr>
        <a:buFont typeface="Arial" panose="020B0604020202020204" pitchFamily="34" charset="0"/>
        <a:buChar char="•"/>
        <a:defRPr sz="1800" kern="1200">
          <a:solidFill>
            <a:schemeClr val="tx1"/>
          </a:solidFill>
          <a:latin typeface="+mn-lt"/>
          <a:ea typeface="+mn-ea"/>
          <a:cs typeface="+mn-cs"/>
        </a:defRPr>
      </a:lvl7pPr>
      <a:lvl8pPr marL="1296000" marR="0" indent="-216000" algn="l" defTabSz="914400" rtl="0" eaLnBrk="1" fontAlgn="auto" latinLnBrk="0" hangingPunct="1">
        <a:lnSpc>
          <a:spcPct val="100000"/>
        </a:lnSpc>
        <a:spcBef>
          <a:spcPts val="0"/>
        </a:spcBef>
        <a:spcAft>
          <a:spcPts val="0"/>
        </a:spcAft>
        <a:buClr>
          <a:schemeClr val="bg2"/>
        </a:buClr>
        <a:buSzTx/>
        <a:buFont typeface="Arial" panose="020B0604020202020204" pitchFamily="34" charset="0"/>
        <a:buChar char="•"/>
        <a:tabLst/>
        <a:defRPr sz="1800" kern="1200">
          <a:solidFill>
            <a:schemeClr val="tx1"/>
          </a:solidFill>
          <a:latin typeface="+mn-lt"/>
          <a:ea typeface="+mn-ea"/>
          <a:cs typeface="+mn-cs"/>
        </a:defRPr>
      </a:lvl8pPr>
      <a:lvl9pPr marL="0" indent="0" algn="l" defTabSz="914400" rtl="0" eaLnBrk="1" latinLnBrk="0" hangingPunct="1">
        <a:spcBef>
          <a:spcPts val="1600"/>
        </a:spcBef>
        <a:buFontTx/>
        <a:buNone/>
        <a:defRPr sz="14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40" userDrawn="1">
          <p15:clr>
            <a:srgbClr val="F26B43"/>
          </p15:clr>
        </p15:guide>
        <p15:guide id="2" pos="819" userDrawn="1">
          <p15:clr>
            <a:srgbClr val="A4A3A4"/>
          </p15:clr>
        </p15:guide>
        <p15:guide id="3" pos="930" userDrawn="1">
          <p15:clr>
            <a:srgbClr val="A4A3A4"/>
          </p15:clr>
        </p15:guide>
        <p15:guide id="4" pos="1411" userDrawn="1">
          <p15:clr>
            <a:srgbClr val="A4A3A4"/>
          </p15:clr>
        </p15:guide>
        <p15:guide id="5" pos="1524" userDrawn="1">
          <p15:clr>
            <a:srgbClr val="A4A3A4"/>
          </p15:clr>
        </p15:guide>
        <p15:guide id="6" pos="2002" userDrawn="1">
          <p15:clr>
            <a:srgbClr val="A4A3A4"/>
          </p15:clr>
        </p15:guide>
        <p15:guide id="7" pos="2118" userDrawn="1">
          <p15:clr>
            <a:srgbClr val="A4A3A4"/>
          </p15:clr>
        </p15:guide>
        <p15:guide id="8" pos="2592" userDrawn="1">
          <p15:clr>
            <a:srgbClr val="A4A3A4"/>
          </p15:clr>
        </p15:guide>
        <p15:guide id="9" pos="2705" userDrawn="1">
          <p15:clr>
            <a:srgbClr val="A4A3A4"/>
          </p15:clr>
        </p15:guide>
        <p15:guide id="10" pos="3184" userDrawn="1">
          <p15:clr>
            <a:srgbClr val="A4A3A4"/>
          </p15:clr>
        </p15:guide>
        <p15:guide id="11" pos="3300" userDrawn="1">
          <p15:clr>
            <a:srgbClr val="A4A3A4"/>
          </p15:clr>
        </p15:guide>
        <p15:guide id="12" pos="3776" userDrawn="1">
          <p15:clr>
            <a:srgbClr val="A4A3A4"/>
          </p15:clr>
        </p15:guide>
        <p15:guide id="13" pos="3889" userDrawn="1">
          <p15:clr>
            <a:srgbClr val="A4A3A4"/>
          </p15:clr>
        </p15:guide>
        <p15:guide id="14" pos="4368" userDrawn="1">
          <p15:clr>
            <a:srgbClr val="A4A3A4"/>
          </p15:clr>
        </p15:guide>
        <p15:guide id="15" pos="4481" userDrawn="1">
          <p15:clr>
            <a:srgbClr val="A4A3A4"/>
          </p15:clr>
        </p15:guide>
        <p15:guide id="16" pos="4959" userDrawn="1">
          <p15:clr>
            <a:srgbClr val="A4A3A4"/>
          </p15:clr>
        </p15:guide>
        <p15:guide id="17" pos="5075" userDrawn="1">
          <p15:clr>
            <a:srgbClr val="A4A3A4"/>
          </p15:clr>
        </p15:guide>
        <p15:guide id="18" pos="5551" userDrawn="1">
          <p15:clr>
            <a:srgbClr val="A4A3A4"/>
          </p15:clr>
        </p15:guide>
        <p15:guide id="19" pos="5667" userDrawn="1">
          <p15:clr>
            <a:srgbClr val="A4A3A4"/>
          </p15:clr>
        </p15:guide>
        <p15:guide id="20" pos="6143" userDrawn="1">
          <p15:clr>
            <a:srgbClr val="A4A3A4"/>
          </p15:clr>
        </p15:guide>
        <p15:guide id="21" pos="6254" userDrawn="1">
          <p15:clr>
            <a:srgbClr val="A4A3A4"/>
          </p15:clr>
        </p15:guide>
        <p15:guide id="22" pos="6734" userDrawn="1">
          <p15:clr>
            <a:srgbClr val="A4A3A4"/>
          </p15:clr>
        </p15:guide>
        <p15:guide id="23" pos="6846" userDrawn="1">
          <p15:clr>
            <a:srgbClr val="A4A3A4"/>
          </p15:clr>
        </p15:guide>
        <p15:guide id="24" pos="7325" userDrawn="1">
          <p15:clr>
            <a:srgbClr val="F26B43"/>
          </p15:clr>
        </p15:guide>
        <p15:guide id="26" orient="horz" pos="3902" userDrawn="1">
          <p15:clr>
            <a:srgbClr val="F26B43"/>
          </p15:clr>
        </p15:guide>
        <p15:guide id="27" orient="horz" pos="663" userDrawn="1">
          <p15:clr>
            <a:srgbClr val="A4A3A4"/>
          </p15:clr>
        </p15:guide>
        <p15:guide id="28" orient="horz" pos="102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8" Type="http://schemas.openxmlformats.org/officeDocument/2006/relationships/image" Target="../media/image25.png"/><Relationship Id="rId3" Type="http://schemas.microsoft.com/office/2007/relationships/media" Target="../media/media8.mp4"/><Relationship Id="rId7" Type="http://schemas.openxmlformats.org/officeDocument/2006/relationships/image" Target="../media/image24.png"/><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notesSlide" Target="../notesSlides/notesSlide9.xml"/><Relationship Id="rId5" Type="http://schemas.openxmlformats.org/officeDocument/2006/relationships/slideLayout" Target="../slideLayouts/slideLayout17.xml"/><Relationship Id="rId4" Type="http://schemas.openxmlformats.org/officeDocument/2006/relationships/video" Target="../media/media8.mp4"/><Relationship Id="rId9" Type="http://schemas.openxmlformats.org/officeDocument/2006/relationships/image" Target="../media/image7.svg"/></Relationships>
</file>

<file path=ppt/slides/_rels/slide11.xml.rels><?xml version="1.0" encoding="UTF-8" standalone="yes"?>
<Relationships xmlns="http://schemas.openxmlformats.org/package/2006/relationships"><Relationship Id="rId8" Type="http://schemas.openxmlformats.org/officeDocument/2006/relationships/image" Target="../media/image27.png"/><Relationship Id="rId3" Type="http://schemas.microsoft.com/office/2007/relationships/media" Target="../media/media10.mp4"/><Relationship Id="rId7" Type="http://schemas.openxmlformats.org/officeDocument/2006/relationships/image" Target="../media/image26.png"/><Relationship Id="rId2" Type="http://schemas.openxmlformats.org/officeDocument/2006/relationships/video" Target="../media/media9.mp4"/><Relationship Id="rId1" Type="http://schemas.microsoft.com/office/2007/relationships/media" Target="../media/media9.mp4"/><Relationship Id="rId6" Type="http://schemas.openxmlformats.org/officeDocument/2006/relationships/notesSlide" Target="../notesSlides/notesSlide10.xml"/><Relationship Id="rId5" Type="http://schemas.openxmlformats.org/officeDocument/2006/relationships/slideLayout" Target="../slideLayouts/slideLayout17.xml"/><Relationship Id="rId4" Type="http://schemas.openxmlformats.org/officeDocument/2006/relationships/video" Target="../media/media10.mp4"/><Relationship Id="rId9" Type="http://schemas.openxmlformats.org/officeDocument/2006/relationships/image" Target="../media/image7.svg"/></Relationships>
</file>

<file path=ppt/slides/_rels/slide12.xml.rels><?xml version="1.0" encoding="UTF-8" standalone="yes"?>
<Relationships xmlns="http://schemas.openxmlformats.org/package/2006/relationships"><Relationship Id="rId8" Type="http://schemas.openxmlformats.org/officeDocument/2006/relationships/image" Target="../media/image29.png"/><Relationship Id="rId3" Type="http://schemas.microsoft.com/office/2007/relationships/media" Target="../media/media12.mp4"/><Relationship Id="rId7" Type="http://schemas.openxmlformats.org/officeDocument/2006/relationships/image" Target="../media/image28.png"/><Relationship Id="rId2" Type="http://schemas.openxmlformats.org/officeDocument/2006/relationships/video" Target="../media/media11.mp4"/><Relationship Id="rId1" Type="http://schemas.microsoft.com/office/2007/relationships/media" Target="../media/media11.mp4"/><Relationship Id="rId6" Type="http://schemas.openxmlformats.org/officeDocument/2006/relationships/notesSlide" Target="../notesSlides/notesSlide11.xml"/><Relationship Id="rId5" Type="http://schemas.openxmlformats.org/officeDocument/2006/relationships/slideLayout" Target="../slideLayouts/slideLayout17.xml"/><Relationship Id="rId4" Type="http://schemas.openxmlformats.org/officeDocument/2006/relationships/video" Target="../media/media12.mp4"/><Relationship Id="rId9" Type="http://schemas.openxmlformats.org/officeDocument/2006/relationships/image" Target="../media/image7.svg"/></Relationships>
</file>

<file path=ppt/slides/_rels/slide13.xml.rels><?xml version="1.0" encoding="UTF-8" standalone="yes"?>
<Relationships xmlns="http://schemas.openxmlformats.org/package/2006/relationships"><Relationship Id="rId8" Type="http://schemas.openxmlformats.org/officeDocument/2006/relationships/image" Target="../media/image31.png"/><Relationship Id="rId3" Type="http://schemas.microsoft.com/office/2007/relationships/media" Target="../media/media14.mp4"/><Relationship Id="rId7" Type="http://schemas.openxmlformats.org/officeDocument/2006/relationships/image" Target="../media/image30.png"/><Relationship Id="rId2" Type="http://schemas.openxmlformats.org/officeDocument/2006/relationships/video" Target="../media/media13.mp4"/><Relationship Id="rId1" Type="http://schemas.microsoft.com/office/2007/relationships/media" Target="../media/media13.mp4"/><Relationship Id="rId6" Type="http://schemas.openxmlformats.org/officeDocument/2006/relationships/notesSlide" Target="../notesSlides/notesSlide12.xml"/><Relationship Id="rId5" Type="http://schemas.openxmlformats.org/officeDocument/2006/relationships/slideLayout" Target="../slideLayouts/slideLayout17.xml"/><Relationship Id="rId4" Type="http://schemas.openxmlformats.org/officeDocument/2006/relationships/video" Target="../media/media14.mp4"/><Relationship Id="rId9" Type="http://schemas.openxmlformats.org/officeDocument/2006/relationships/image" Target="../media/image7.svg"/></Relationships>
</file>

<file path=ppt/slides/_rels/slide14.xml.rels><?xml version="1.0" encoding="UTF-8" standalone="yes"?>
<Relationships xmlns="http://schemas.openxmlformats.org/package/2006/relationships"><Relationship Id="rId8" Type="http://schemas.openxmlformats.org/officeDocument/2006/relationships/image" Target="../media/image33.png"/><Relationship Id="rId3" Type="http://schemas.microsoft.com/office/2007/relationships/media" Target="../media/media16.mp4"/><Relationship Id="rId7" Type="http://schemas.openxmlformats.org/officeDocument/2006/relationships/image" Target="../media/image32.png"/><Relationship Id="rId2" Type="http://schemas.openxmlformats.org/officeDocument/2006/relationships/video" Target="../media/media15.mp4"/><Relationship Id="rId1" Type="http://schemas.microsoft.com/office/2007/relationships/media" Target="../media/media15.mp4"/><Relationship Id="rId6" Type="http://schemas.openxmlformats.org/officeDocument/2006/relationships/notesSlide" Target="../notesSlides/notesSlide13.xml"/><Relationship Id="rId5" Type="http://schemas.openxmlformats.org/officeDocument/2006/relationships/slideLayout" Target="../slideLayouts/slideLayout17.xml"/><Relationship Id="rId4" Type="http://schemas.openxmlformats.org/officeDocument/2006/relationships/video" Target="../media/media16.mp4"/><Relationship Id="rId9" Type="http://schemas.openxmlformats.org/officeDocument/2006/relationships/image" Target="../media/image7.sv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17.xml"/><Relationship Id="rId5" Type="http://schemas.openxmlformats.org/officeDocument/2006/relationships/image" Target="../media/image7.svg"/><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8" Type="http://schemas.openxmlformats.org/officeDocument/2006/relationships/image" Target="../media/image37.png"/><Relationship Id="rId3" Type="http://schemas.microsoft.com/office/2007/relationships/media" Target="../media/media18.mp4"/><Relationship Id="rId7" Type="http://schemas.openxmlformats.org/officeDocument/2006/relationships/image" Target="../media/image36.png"/><Relationship Id="rId2" Type="http://schemas.openxmlformats.org/officeDocument/2006/relationships/video" Target="../media/media17.mp4"/><Relationship Id="rId1" Type="http://schemas.microsoft.com/office/2007/relationships/media" Target="../media/media17.mp4"/><Relationship Id="rId6" Type="http://schemas.openxmlformats.org/officeDocument/2006/relationships/notesSlide" Target="../notesSlides/notesSlide15.xml"/><Relationship Id="rId5" Type="http://schemas.openxmlformats.org/officeDocument/2006/relationships/slideLayout" Target="../slideLayouts/slideLayout17.xml"/><Relationship Id="rId4" Type="http://schemas.openxmlformats.org/officeDocument/2006/relationships/video" Target="../media/media18.mp4"/><Relationship Id="rId9" Type="http://schemas.openxmlformats.org/officeDocument/2006/relationships/image" Target="../media/image7.svg"/></Relationships>
</file>

<file path=ppt/slides/_rels/slide17.xml.rels><?xml version="1.0" encoding="UTF-8" standalone="yes"?>
<Relationships xmlns="http://schemas.openxmlformats.org/package/2006/relationships"><Relationship Id="rId8" Type="http://schemas.openxmlformats.org/officeDocument/2006/relationships/image" Target="../media/image39.png"/><Relationship Id="rId3" Type="http://schemas.microsoft.com/office/2007/relationships/media" Target="../media/media20.mp4"/><Relationship Id="rId7" Type="http://schemas.openxmlformats.org/officeDocument/2006/relationships/image" Target="../media/image38.png"/><Relationship Id="rId2" Type="http://schemas.openxmlformats.org/officeDocument/2006/relationships/video" Target="../media/media19.mp4"/><Relationship Id="rId1" Type="http://schemas.microsoft.com/office/2007/relationships/media" Target="../media/media19.mp4"/><Relationship Id="rId6" Type="http://schemas.openxmlformats.org/officeDocument/2006/relationships/notesSlide" Target="../notesSlides/notesSlide16.xml"/><Relationship Id="rId5" Type="http://schemas.openxmlformats.org/officeDocument/2006/relationships/slideLayout" Target="../slideLayouts/slideLayout17.xml"/><Relationship Id="rId4" Type="http://schemas.openxmlformats.org/officeDocument/2006/relationships/video" Target="../media/media20.mp4"/><Relationship Id="rId9" Type="http://schemas.openxmlformats.org/officeDocument/2006/relationships/image" Target="../media/image7.svg"/></Relationships>
</file>

<file path=ppt/slides/_rels/slide1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notesSlide" Target="../notesSlides/notesSlide17.xml"/><Relationship Id="rId1" Type="http://schemas.openxmlformats.org/officeDocument/2006/relationships/slideLayout" Target="../slideLayouts/slideLayout17.xml"/><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8" Type="http://schemas.openxmlformats.org/officeDocument/2006/relationships/image" Target="../media/image42.png"/><Relationship Id="rId3" Type="http://schemas.microsoft.com/office/2007/relationships/media" Target="../media/media22.mp4"/><Relationship Id="rId7" Type="http://schemas.openxmlformats.org/officeDocument/2006/relationships/image" Target="../media/image41.png"/><Relationship Id="rId2" Type="http://schemas.openxmlformats.org/officeDocument/2006/relationships/video" Target="../media/media21.mp4"/><Relationship Id="rId1" Type="http://schemas.microsoft.com/office/2007/relationships/media" Target="../media/media21.mp4"/><Relationship Id="rId6" Type="http://schemas.openxmlformats.org/officeDocument/2006/relationships/notesSlide" Target="../notesSlides/notesSlide18.xml"/><Relationship Id="rId5" Type="http://schemas.openxmlformats.org/officeDocument/2006/relationships/slideLayout" Target="../slideLayouts/slideLayout17.xml"/><Relationship Id="rId4" Type="http://schemas.openxmlformats.org/officeDocument/2006/relationships/video" Target="../media/media22.mp4"/><Relationship Id="rId9" Type="http://schemas.openxmlformats.org/officeDocument/2006/relationships/image" Target="../media/image7.sv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2.mp4"/><Relationship Id="rId7" Type="http://schemas.openxmlformats.org/officeDocument/2006/relationships/image" Target="../media/image7.sv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notesSlide" Target="../notesSlides/notesSlide1.xml"/><Relationship Id="rId5" Type="http://schemas.openxmlformats.org/officeDocument/2006/relationships/slideLayout" Target="../slideLayouts/slideLayout17.xml"/><Relationship Id="rId4" Type="http://schemas.openxmlformats.org/officeDocument/2006/relationships/video" Target="../media/media2.mp4"/><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7.xml"/><Relationship Id="rId5" Type="http://schemas.openxmlformats.org/officeDocument/2006/relationships/image" Target="../media/image7.sv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17.xml"/><Relationship Id="rId5" Type="http://schemas.openxmlformats.org/officeDocument/2006/relationships/image" Target="../media/image7.svg"/><Relationship Id="rId4" Type="http://schemas.openxmlformats.org/officeDocument/2006/relationships/image" Target="../media/image13.jpe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microsoft.com/office/2007/relationships/media" Target="../media/media4.mp4"/><Relationship Id="rId7" Type="http://schemas.openxmlformats.org/officeDocument/2006/relationships/image" Target="../media/image14.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notesSlide" Target="../notesSlides/notesSlide4.xml"/><Relationship Id="rId5" Type="http://schemas.openxmlformats.org/officeDocument/2006/relationships/slideLayout" Target="../slideLayouts/slideLayout17.xml"/><Relationship Id="rId4" Type="http://schemas.openxmlformats.org/officeDocument/2006/relationships/video" Target="../media/media4.mp4"/><Relationship Id="rId9" Type="http://schemas.openxmlformats.org/officeDocument/2006/relationships/image" Target="../media/image7.sv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7.xml"/><Relationship Id="rId5" Type="http://schemas.openxmlformats.org/officeDocument/2006/relationships/image" Target="../media/image7.sv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microsoft.com/office/2007/relationships/media" Target="../media/media6.mp4"/><Relationship Id="rId7" Type="http://schemas.openxmlformats.org/officeDocument/2006/relationships/image" Target="../media/image18.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notesSlide" Target="../notesSlides/notesSlide6.xml"/><Relationship Id="rId5" Type="http://schemas.openxmlformats.org/officeDocument/2006/relationships/slideLayout" Target="../slideLayouts/slideLayout17.xml"/><Relationship Id="rId4" Type="http://schemas.openxmlformats.org/officeDocument/2006/relationships/video" Target="../media/media6.mp4"/><Relationship Id="rId9" Type="http://schemas.openxmlformats.org/officeDocument/2006/relationships/image" Target="../media/image7.sv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17.xml"/><Relationship Id="rId5" Type="http://schemas.openxmlformats.org/officeDocument/2006/relationships/image" Target="../media/image7.sv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17.xml"/><Relationship Id="rId5" Type="http://schemas.openxmlformats.org/officeDocument/2006/relationships/image" Target="../media/image7.sv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828E0E67-8A7F-E7F4-BA9A-B76A6FC6A5A5}"/>
              </a:ext>
            </a:extLst>
          </p:cNvPr>
          <p:cNvPicPr>
            <a:picLocks noGrp="1" noChangeAspect="1"/>
          </p:cNvPicPr>
          <p:nvPr>
            <p:ph type="pic" sz="quarter" idx="12"/>
          </p:nvPr>
        </p:nvPicPr>
        <p:blipFill>
          <a:blip r:embed="rId2"/>
          <a:srcRect t="4186" b="4186"/>
          <a:stretch/>
        </p:blipFill>
        <p:spPr bwMode="auto">
          <a:prstGeom prst="rect">
            <a:avLst/>
          </a:prstGeom>
          <a:noFill/>
        </p:spPr>
      </p:pic>
      <p:sp>
        <p:nvSpPr>
          <p:cNvPr id="2" name="Title 1">
            <a:extLst>
              <a:ext uri="{FF2B5EF4-FFF2-40B4-BE49-F238E27FC236}">
                <a16:creationId xmlns:a16="http://schemas.microsoft.com/office/drawing/2014/main" id="{3ECF0C49-E136-4605-947D-B9BA2801D675}"/>
              </a:ext>
            </a:extLst>
          </p:cNvPr>
          <p:cNvSpPr>
            <a:spLocks noGrp="1"/>
          </p:cNvSpPr>
          <p:nvPr>
            <p:ph type="ctrTitle"/>
          </p:nvPr>
        </p:nvSpPr>
        <p:spPr/>
        <p:txBody>
          <a:bodyPr/>
          <a:lstStyle/>
          <a:p>
            <a:r>
              <a:rPr lang="de-DE" b="1" dirty="0"/>
              <a:t>OPTIQ AI</a:t>
            </a:r>
            <a:br>
              <a:rPr lang="de-DE" b="1" dirty="0"/>
            </a:br>
            <a:r>
              <a:rPr lang="de-DE" b="1" dirty="0">
                <a:solidFill>
                  <a:schemeClr val="tx1"/>
                </a:solidFill>
              </a:rPr>
              <a:t>Clinical Case Collection</a:t>
            </a:r>
            <a:endParaRPr lang="en-US" b="1" dirty="0">
              <a:solidFill>
                <a:schemeClr val="tx1"/>
              </a:solidFill>
            </a:endParaRPr>
          </a:p>
        </p:txBody>
      </p:sp>
      <p:sp>
        <p:nvSpPr>
          <p:cNvPr id="3" name="Subtitle 2">
            <a:extLst>
              <a:ext uri="{FF2B5EF4-FFF2-40B4-BE49-F238E27FC236}">
                <a16:creationId xmlns:a16="http://schemas.microsoft.com/office/drawing/2014/main" id="{40A77AFB-32F2-382A-41FB-F7EC5A57C23F}"/>
              </a:ext>
            </a:extLst>
          </p:cNvPr>
          <p:cNvSpPr>
            <a:spLocks noGrp="1"/>
          </p:cNvSpPr>
          <p:nvPr>
            <p:ph type="subTitle" idx="1"/>
          </p:nvPr>
        </p:nvSpPr>
        <p:spPr/>
        <p:txBody>
          <a:bodyPr/>
          <a:lstStyle/>
          <a:p>
            <a:r>
              <a:rPr lang="de-DE" dirty="0"/>
              <a:t>Interventional Radiology</a:t>
            </a:r>
            <a:endParaRPr lang="en-US" dirty="0"/>
          </a:p>
        </p:txBody>
      </p:sp>
      <p:sp>
        <p:nvSpPr>
          <p:cNvPr id="10" name="TextBox 9">
            <a:extLst>
              <a:ext uri="{FF2B5EF4-FFF2-40B4-BE49-F238E27FC236}">
                <a16:creationId xmlns:a16="http://schemas.microsoft.com/office/drawing/2014/main" id="{FABDA851-69E8-526C-767A-EAF151CC2B9F}"/>
              </a:ext>
            </a:extLst>
          </p:cNvPr>
          <p:cNvSpPr txBox="1"/>
          <p:nvPr/>
        </p:nvSpPr>
        <p:spPr>
          <a:xfrm>
            <a:off x="9842838" y="5943623"/>
            <a:ext cx="1912938" cy="369332"/>
          </a:xfrm>
          <a:prstGeom prst="rect">
            <a:avLst/>
          </a:prstGeom>
          <a:noFill/>
        </p:spPr>
        <p:txBody>
          <a:bodyPr vert="horz" wrap="square" lIns="0" tIns="0" rIns="0" bIns="0" rtlCol="0">
            <a:spAutoFit/>
          </a:bodyPr>
          <a:lstStyle/>
          <a:p>
            <a:pPr algn="l"/>
            <a:r>
              <a:rPr lang="de-DE" sz="2400" dirty="0">
                <a:latin typeface="Calibri" panose="020F0502020204030204" pitchFamily="34" charset="0"/>
                <a:ea typeface="Calibri" panose="020F0502020204030204" pitchFamily="34" charset="0"/>
                <a:cs typeface="Calibri" panose="020F0502020204030204" pitchFamily="34" charset="0"/>
              </a:rPr>
              <a:t>with OPTIQ AI</a:t>
            </a:r>
            <a:endParaRPr lang="en-US" sz="2400" dirty="0">
              <a:latin typeface="Calibri" panose="020F0502020204030204" pitchFamily="34" charset="0"/>
              <a:ea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80BE7364-1368-3799-B7A0-DC88FEB7783F}"/>
              </a:ext>
            </a:extLst>
          </p:cNvPr>
          <p:cNvSpPr txBox="1"/>
          <p:nvPr/>
        </p:nvSpPr>
        <p:spPr>
          <a:xfrm>
            <a:off x="6084887" y="5970316"/>
            <a:ext cx="2411089" cy="369332"/>
          </a:xfrm>
          <a:prstGeom prst="rect">
            <a:avLst/>
          </a:prstGeom>
          <a:noFill/>
        </p:spPr>
        <p:txBody>
          <a:bodyPr vert="horz" wrap="square" lIns="0" tIns="0" rIns="0" bIns="0" rtlCol="0">
            <a:spAutoFit/>
          </a:bodyPr>
          <a:lstStyle/>
          <a:p>
            <a:pPr algn="l"/>
            <a:r>
              <a:rPr lang="de-DE" sz="2400" dirty="0">
                <a:latin typeface="Calibri" panose="020F0502020204030204" pitchFamily="34" charset="0"/>
                <a:ea typeface="Calibri" panose="020F0502020204030204" pitchFamily="34" charset="0"/>
                <a:cs typeface="Calibri" panose="020F0502020204030204" pitchFamily="34" charset="0"/>
              </a:rPr>
              <a:t>without OPTIQ AI</a:t>
            </a:r>
            <a:endParaRPr lang="en-US" sz="24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974277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8565F4-462F-B609-38E9-566CC127B65C}"/>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283B6D52-25AA-2F0C-BCC0-1AD2978E53F0}"/>
              </a:ext>
            </a:extLst>
          </p:cNvPr>
          <p:cNvSpPr>
            <a:spLocks noGrp="1"/>
          </p:cNvSpPr>
          <p:nvPr>
            <p:ph type="body" sz="quarter" idx="15"/>
          </p:nvPr>
        </p:nvSpPr>
        <p:spPr/>
        <p:txBody>
          <a:bodyPr/>
          <a:lstStyle/>
          <a:p>
            <a:r>
              <a:rPr lang="en-US"/>
              <a:t>Courtesy of Prof. Bernhard Meyer, MD, Hanover Medical School, Hanover, Germany</a:t>
            </a:r>
          </a:p>
          <a:p>
            <a:r>
              <a:rPr lang="en-US" err="1"/>
              <a:t>Gigalix</a:t>
            </a:r>
            <a:r>
              <a:rPr lang="en-US"/>
              <a:t> imaging chain</a:t>
            </a:r>
          </a:p>
        </p:txBody>
      </p:sp>
      <p:sp>
        <p:nvSpPr>
          <p:cNvPr id="6" name="Date Placeholder 5">
            <a:extLst>
              <a:ext uri="{FF2B5EF4-FFF2-40B4-BE49-F238E27FC236}">
                <a16:creationId xmlns:a16="http://schemas.microsoft.com/office/drawing/2014/main" id="{A42388BF-034F-E281-2477-343319C1F6BB}"/>
              </a:ext>
            </a:extLst>
          </p:cNvPr>
          <p:cNvSpPr>
            <a:spLocks noGrp="1"/>
          </p:cNvSpPr>
          <p:nvPr>
            <p:ph type="dt" sz="half" idx="20"/>
          </p:nvPr>
        </p:nvSpPr>
        <p:spPr/>
        <p:txBody>
          <a:bodyPr/>
          <a:lstStyle/>
          <a:p>
            <a:pPr algn="r"/>
            <a:r>
              <a:rPr lang="en-US" noProof="0" dirty="0"/>
              <a:t>  © Siemens Healthineers, 2026</a:t>
            </a:r>
          </a:p>
        </p:txBody>
      </p:sp>
      <p:sp>
        <p:nvSpPr>
          <p:cNvPr id="8" name="Slide Number Placeholder 7">
            <a:extLst>
              <a:ext uri="{FF2B5EF4-FFF2-40B4-BE49-F238E27FC236}">
                <a16:creationId xmlns:a16="http://schemas.microsoft.com/office/drawing/2014/main" id="{4DA4DCD8-DAE3-773C-BF1E-E547990A40A2}"/>
              </a:ext>
            </a:extLst>
          </p:cNvPr>
          <p:cNvSpPr>
            <a:spLocks noGrp="1"/>
          </p:cNvSpPr>
          <p:nvPr>
            <p:ph type="sldNum" sz="quarter" idx="22"/>
          </p:nvPr>
        </p:nvSpPr>
        <p:spPr/>
        <p:txBody>
          <a:bodyPr/>
          <a:lstStyle/>
          <a:p>
            <a:fld id="{42B424FB-C8CA-40D0-9E9F-83B6197CB6E7}" type="slidenum">
              <a:rPr lang="en-US" noProof="0" smtClean="0"/>
              <a:pPr/>
              <a:t>10</a:t>
            </a:fld>
            <a:endParaRPr lang="en-US" b="1" noProof="0"/>
          </a:p>
        </p:txBody>
      </p:sp>
      <p:sp>
        <p:nvSpPr>
          <p:cNvPr id="3" name="Author">
            <a:extLst>
              <a:ext uri="{FF2B5EF4-FFF2-40B4-BE49-F238E27FC236}">
                <a16:creationId xmlns:a16="http://schemas.microsoft.com/office/drawing/2014/main" id="{5A0B6A20-2DE1-3BC9-CD06-94E4B797F6AE}"/>
              </a:ext>
            </a:extLst>
          </p:cNvPr>
          <p:cNvSpPr txBox="1">
            <a:spLocks/>
          </p:cNvSpPr>
          <p:nvPr/>
        </p:nvSpPr>
        <p:spPr>
          <a:xfrm>
            <a:off x="8056800" y="6340471"/>
            <a:ext cx="3259452" cy="144000"/>
          </a:xfrm>
          <a:prstGeom prst="rect">
            <a:avLst/>
          </a:prstGeom>
        </p:spPr>
        <p:txBody>
          <a:bodyPr vert="horz" lIns="0" tIns="0" rIns="0" bIns="0" rtlCol="0" anchor="t" anchorCtr="0"/>
          <a:lstStyle>
            <a:lvl1pPr marL="0" indent="0" algn="r" defTabSz="0" rtl="0" eaLnBrk="1" latinLnBrk="0" hangingPunct="1">
              <a:defRPr sz="1000" b="1" kern="1200">
                <a:solidFill>
                  <a:schemeClr val="bg1"/>
                </a:solidFill>
                <a:latin typeface="+mn-lt"/>
                <a:ea typeface="+mn-ea"/>
                <a:cs typeface="+mn-cs"/>
              </a:defRPr>
            </a:lvl1pPr>
            <a:lvl2pPr marL="0" indent="0" algn="l" rtl="0" eaLnBrk="1" latinLnBrk="0" hangingPunct="1">
              <a:defRPr sz="1600" kern="800">
                <a:solidFill>
                  <a:schemeClr val="tx1"/>
                </a:solidFill>
                <a:latin typeface="+mn-lt"/>
                <a:ea typeface="+mn-ea"/>
                <a:cs typeface="+mn-cs"/>
              </a:defRPr>
            </a:lvl2pPr>
            <a:lvl3pPr marL="216000" indent="-216000" algn="l" rtl="0" eaLnBrk="1" latinLnBrk="0" hangingPunct="1">
              <a:buClr>
                <a:schemeClr val="accent1"/>
              </a:buClr>
              <a:buFont typeface="Arial" panose="020B0604020202020204" pitchFamily="34" charset="0"/>
              <a:buChar char="•"/>
              <a:defRPr sz="1600" kern="800">
                <a:solidFill>
                  <a:schemeClr val="tx1"/>
                </a:solidFill>
                <a:latin typeface="+mn-lt"/>
                <a:ea typeface="+mn-ea"/>
                <a:cs typeface="+mn-cs"/>
              </a:defRPr>
            </a:lvl3pPr>
            <a:lvl4pPr marL="432000" indent="-216000" algn="l" rtl="0" eaLnBrk="1" latinLnBrk="0" hangingPunct="1">
              <a:buClr>
                <a:schemeClr val="accent1"/>
              </a:buClr>
              <a:buFont typeface="Arial" panose="020B0604020202020204" pitchFamily="34" charset="0"/>
              <a:buChar char="•"/>
              <a:defRPr sz="1600" kern="800">
                <a:solidFill>
                  <a:schemeClr val="tx1"/>
                </a:solidFill>
                <a:latin typeface="+mn-lt"/>
                <a:ea typeface="+mn-ea"/>
                <a:cs typeface="+mn-cs"/>
              </a:defRPr>
            </a:lvl4pPr>
            <a:lvl5pPr marL="648000" indent="-216000" algn="l" rtl="0" eaLnBrk="1" latinLnBrk="0" hangingPunct="1">
              <a:buClr>
                <a:schemeClr val="accent1"/>
              </a:buClr>
              <a:buFont typeface="Arial" panose="020B0604020202020204" pitchFamily="34" charset="0"/>
              <a:buChar char="•"/>
              <a:defRPr sz="1600" kern="800">
                <a:solidFill>
                  <a:schemeClr val="tx1"/>
                </a:solidFill>
                <a:latin typeface="+mn-lt"/>
                <a:ea typeface="+mn-ea"/>
                <a:cs typeface="+mn-cs"/>
              </a:defRPr>
            </a:lvl5pPr>
            <a:lvl6pPr marL="864000" indent="-216000" algn="l" rtl="0" eaLnBrk="1" latinLnBrk="0" hangingPunct="1">
              <a:buClr>
                <a:schemeClr val="accent1"/>
              </a:buClr>
              <a:buFont typeface="Arial" panose="020B0604020202020204" pitchFamily="34" charset="0"/>
              <a:buChar char="•"/>
              <a:defRPr sz="1600" kern="800">
                <a:solidFill>
                  <a:schemeClr val="tx1"/>
                </a:solidFill>
                <a:latin typeface="+mn-lt"/>
                <a:ea typeface="+mn-ea"/>
                <a:cs typeface="+mn-cs"/>
              </a:defRPr>
            </a:lvl6pPr>
            <a:lvl7pPr marL="1080000" indent="-216000" algn="l" rtl="0" eaLnBrk="1" latinLnBrk="0" hangingPunct="1">
              <a:buClr>
                <a:schemeClr val="accent1"/>
              </a:buClr>
              <a:buFont typeface="Arial" panose="020B0604020202020204" pitchFamily="34" charset="0"/>
              <a:buChar char="•"/>
              <a:defRPr sz="1600" kern="800">
                <a:solidFill>
                  <a:schemeClr val="tx1"/>
                </a:solidFill>
                <a:latin typeface="+mn-lt"/>
                <a:ea typeface="+mn-ea"/>
                <a:cs typeface="+mn-cs"/>
              </a:defRPr>
            </a:lvl7pPr>
            <a:lvl8pPr marL="1296000" indent="-216000" algn="l" rtl="0" eaLnBrk="1" latinLnBrk="0" hangingPunct="1">
              <a:buClr>
                <a:schemeClr val="accent1"/>
              </a:buClr>
              <a:buFont typeface="Arial" panose="020B0604020202020204" pitchFamily="34" charset="0"/>
              <a:buChar char="•"/>
              <a:defRPr sz="1600" kern="800">
                <a:solidFill>
                  <a:schemeClr val="tx1"/>
                </a:solidFill>
                <a:latin typeface="+mn-lt"/>
                <a:ea typeface="+mn-ea"/>
                <a:cs typeface="+mn-cs"/>
              </a:defRPr>
            </a:lvl8pPr>
            <a:lvl9pPr marL="1512000" indent="-216000" algn="l" rtl="0" eaLnBrk="1" latinLnBrk="0" hangingPunct="1">
              <a:buClr>
                <a:schemeClr val="accent1"/>
              </a:buClr>
              <a:buFont typeface="Arial" panose="020B0604020202020204" pitchFamily="34" charset="0"/>
              <a:buChar char="•"/>
              <a:defRPr sz="1600" kern="800">
                <a:solidFill>
                  <a:schemeClr val="tx1"/>
                </a:solidFill>
                <a:latin typeface="+mn-lt"/>
                <a:ea typeface="+mn-ea"/>
                <a:cs typeface="+mn-cs"/>
              </a:defRPr>
            </a:lvl9pPr>
          </a:lstStyle>
          <a:p>
            <a:pPr>
              <a:defRPr/>
            </a:pPr>
            <a:r>
              <a:rPr lang="en-US">
                <a:solidFill>
                  <a:schemeClr val="tx1"/>
                </a:solidFill>
              </a:rPr>
              <a:t>Advanced Therapies I AT-26-063</a:t>
            </a:r>
          </a:p>
        </p:txBody>
      </p:sp>
      <p:sp>
        <p:nvSpPr>
          <p:cNvPr id="18" name="Title 5">
            <a:extLst>
              <a:ext uri="{FF2B5EF4-FFF2-40B4-BE49-F238E27FC236}">
                <a16:creationId xmlns:a16="http://schemas.microsoft.com/office/drawing/2014/main" id="{0C128A4C-DB90-5DC1-AC8C-52DE77C6A3CC}"/>
              </a:ext>
            </a:extLst>
          </p:cNvPr>
          <p:cNvSpPr txBox="1">
            <a:spLocks noGrp="1"/>
          </p:cNvSpPr>
          <p:nvPr>
            <p:ph type="title"/>
          </p:nvPr>
        </p:nvSpPr>
        <p:spPr>
          <a:xfrm>
            <a:off x="539750" y="219075"/>
            <a:ext cx="9210675" cy="833438"/>
          </a:xfrm>
          <a:prstGeom prst="rect">
            <a:avLst/>
          </a:prstGeom>
        </p:spPr>
        <p:txBody>
          <a:bodyPr vert="horz" lIns="0" tIns="0" rIns="0" bIns="0" rtlCol="0" anchor="t" anchorCtr="0">
            <a:noAutofit/>
          </a:bodyPr>
          <a:lstStyle>
            <a:lvl1pPr algn="l" defTabSz="914400" rtl="0" eaLnBrk="1" latinLnBrk="0" hangingPunct="1">
              <a:spcBef>
                <a:spcPct val="0"/>
              </a:spcBef>
              <a:buNone/>
              <a:defRPr sz="2800" b="1" kern="1200">
                <a:solidFill>
                  <a:schemeClr val="tx2"/>
                </a:solidFill>
                <a:latin typeface="+mj-lt"/>
                <a:ea typeface="+mj-ea"/>
                <a:cs typeface="+mj-cs"/>
              </a:defRPr>
            </a:lvl1pPr>
          </a:lstStyle>
          <a:p>
            <a:pPr>
              <a:defRPr/>
            </a:pPr>
            <a:r>
              <a:rPr lang="en-US" sz="2700" dirty="0">
                <a:solidFill>
                  <a:srgbClr val="EC6602"/>
                </a:solidFill>
                <a:latin typeface="Calibri" panose="020F0502020204030204" pitchFamily="34" charset="0"/>
              </a:rPr>
              <a:t>OPTIQ AI in Interventional Radiology</a:t>
            </a:r>
            <a:endParaRPr lang="en-US" sz="2700" dirty="0">
              <a:solidFill>
                <a:srgbClr val="000000"/>
              </a:solidFill>
              <a:latin typeface="Calibri" panose="020F0502020204030204" pitchFamily="34" charset="0"/>
            </a:endParaRPr>
          </a:p>
          <a:p>
            <a:pPr lvl="0">
              <a:defRPr/>
            </a:pPr>
            <a:r>
              <a:rPr lang="en-US" sz="2700" dirty="0">
                <a:solidFill>
                  <a:schemeClr val="tx1"/>
                </a:solidFill>
                <a:latin typeface="Calibri" panose="020F0502020204030204" pitchFamily="34" charset="0"/>
              </a:rPr>
              <a:t>Selective internal radiotherapy (SIRT)</a:t>
            </a:r>
          </a:p>
        </p:txBody>
      </p:sp>
      <p:pic>
        <p:nvPicPr>
          <p:cNvPr id="19" name="Liver">
            <a:hlinkClick r:id="" action="ppaction://media"/>
            <a:extLst>
              <a:ext uri="{FF2B5EF4-FFF2-40B4-BE49-F238E27FC236}">
                <a16:creationId xmlns:a16="http://schemas.microsoft.com/office/drawing/2014/main" id="{B19F2D53-E8A7-40DC-ADD8-778303EB1E5C}"/>
              </a:ext>
            </a:extLst>
          </p:cNvPr>
          <p:cNvPicPr>
            <a:picLocks noChangeAspect="1"/>
          </p:cNvPicPr>
          <p:nvPr>
            <a:videoFile r:link="rId2"/>
            <p:extLst>
              <p:ext uri="{DAA4B4D4-6D71-4841-9C94-3DE7FCFB9230}">
                <p14:media xmlns:p14="http://schemas.microsoft.com/office/powerpoint/2010/main" r:embed="rId1"/>
              </p:ext>
            </p:extLst>
          </p:nvPr>
        </p:nvPicPr>
        <p:blipFill>
          <a:blip r:embed="rId7"/>
          <a:srcRect l="6959" t="7873" r="7180" b="8482"/>
          <a:stretch>
            <a:fillRect/>
          </a:stretch>
        </p:blipFill>
        <p:spPr>
          <a:xfrm>
            <a:off x="556458" y="2073578"/>
            <a:ext cx="3676329" cy="3685654"/>
          </a:xfrm>
          <a:prstGeom prst="rect">
            <a:avLst/>
          </a:prstGeom>
        </p:spPr>
      </p:pic>
      <p:pic>
        <p:nvPicPr>
          <p:cNvPr id="20" name="Liver AIN">
            <a:hlinkClick r:id="" action="ppaction://media"/>
            <a:extLst>
              <a:ext uri="{FF2B5EF4-FFF2-40B4-BE49-F238E27FC236}">
                <a16:creationId xmlns:a16="http://schemas.microsoft.com/office/drawing/2014/main" id="{A4E834F4-DD9E-D1BF-3BDE-A8E3C246F33A}"/>
              </a:ext>
            </a:extLst>
          </p:cNvPr>
          <p:cNvPicPr>
            <a:picLocks noChangeAspect="1"/>
          </p:cNvPicPr>
          <p:nvPr>
            <a:videoFile r:link="rId4"/>
            <p:extLst>
              <p:ext uri="{DAA4B4D4-6D71-4841-9C94-3DE7FCFB9230}">
                <p14:media xmlns:p14="http://schemas.microsoft.com/office/powerpoint/2010/main" r:embed="rId3"/>
              </p:ext>
            </p:extLst>
          </p:nvPr>
        </p:nvPicPr>
        <p:blipFill>
          <a:blip r:embed="rId8"/>
          <a:srcRect l="7064" t="7325" r="7445" b="8031"/>
          <a:stretch>
            <a:fillRect/>
          </a:stretch>
        </p:blipFill>
        <p:spPr>
          <a:xfrm>
            <a:off x="4464798" y="2073578"/>
            <a:ext cx="3676329" cy="3685017"/>
          </a:xfrm>
          <a:prstGeom prst="rect">
            <a:avLst/>
          </a:prstGeom>
        </p:spPr>
      </p:pic>
      <p:sp>
        <p:nvSpPr>
          <p:cNvPr id="21" name="Textfeld 4">
            <a:extLst>
              <a:ext uri="{FF2B5EF4-FFF2-40B4-BE49-F238E27FC236}">
                <a16:creationId xmlns:a16="http://schemas.microsoft.com/office/drawing/2014/main" id="{6BA89D20-783D-8338-A5F5-E6289C8AAB7D}"/>
              </a:ext>
            </a:extLst>
          </p:cNvPr>
          <p:cNvSpPr txBox="1"/>
          <p:nvPr/>
        </p:nvSpPr>
        <p:spPr>
          <a:xfrm>
            <a:off x="556458" y="1585099"/>
            <a:ext cx="2536027" cy="309685"/>
          </a:xfrm>
          <a:prstGeom prst="rect">
            <a:avLst/>
          </a:prstGeom>
          <a:noFill/>
        </p:spPr>
        <p:txBody>
          <a:bodyPr wrap="none" lIns="0" tIns="0" rIns="0" bIns="0" rtlCol="0">
            <a:noAutofit/>
          </a:bodyPr>
          <a:lstStyle/>
          <a:p>
            <a:pPr defTabSz="912754">
              <a:defRPr/>
            </a:pPr>
            <a:r>
              <a:rPr lang="en-US" sz="1797" b="0">
                <a:solidFill>
                  <a:srgbClr val="FFFFFF"/>
                </a:solidFill>
                <a:latin typeface="Calibri"/>
              </a:rPr>
              <a:t>Overlay Ref without OPTIQ AI</a:t>
            </a:r>
          </a:p>
        </p:txBody>
      </p:sp>
      <p:sp>
        <p:nvSpPr>
          <p:cNvPr id="22" name="Textfeld 5">
            <a:extLst>
              <a:ext uri="{FF2B5EF4-FFF2-40B4-BE49-F238E27FC236}">
                <a16:creationId xmlns:a16="http://schemas.microsoft.com/office/drawing/2014/main" id="{211297A2-5618-441E-DD4F-3022B7165C03}"/>
              </a:ext>
            </a:extLst>
          </p:cNvPr>
          <p:cNvSpPr txBox="1"/>
          <p:nvPr/>
        </p:nvSpPr>
        <p:spPr>
          <a:xfrm>
            <a:off x="4464798" y="1585099"/>
            <a:ext cx="2536027" cy="309685"/>
          </a:xfrm>
          <a:prstGeom prst="rect">
            <a:avLst/>
          </a:prstGeom>
          <a:noFill/>
        </p:spPr>
        <p:txBody>
          <a:bodyPr wrap="none" lIns="0" tIns="0" rIns="0" bIns="0" rtlCol="0">
            <a:noAutofit/>
          </a:bodyPr>
          <a:lstStyle/>
          <a:p>
            <a:pPr lvl="0" defTabSz="912754">
              <a:defRPr/>
            </a:pPr>
            <a:r>
              <a:rPr lang="en-US" sz="1797" b="0">
                <a:solidFill>
                  <a:schemeClr val="tx2"/>
                </a:solidFill>
              </a:rPr>
              <a:t>Overlay Ref with OPTIQ AI</a:t>
            </a:r>
          </a:p>
        </p:txBody>
      </p:sp>
      <p:cxnSp>
        <p:nvCxnSpPr>
          <p:cNvPr id="23" name="Gerader Verbinder 6">
            <a:extLst>
              <a:ext uri="{FF2B5EF4-FFF2-40B4-BE49-F238E27FC236}">
                <a16:creationId xmlns:a16="http://schemas.microsoft.com/office/drawing/2014/main" id="{0975453A-DAE1-FD58-80D6-B67BD16DC37A}"/>
              </a:ext>
            </a:extLst>
          </p:cNvPr>
          <p:cNvCxnSpPr>
            <a:cxnSpLocks/>
          </p:cNvCxnSpPr>
          <p:nvPr/>
        </p:nvCxnSpPr>
        <p:spPr>
          <a:xfrm flipV="1">
            <a:off x="556458" y="1894784"/>
            <a:ext cx="3676329" cy="5730"/>
          </a:xfrm>
          <a:prstGeom prst="line">
            <a:avLst/>
          </a:prstGeom>
          <a:ln w="127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4" name="Gerader Verbinder 7">
            <a:extLst>
              <a:ext uri="{FF2B5EF4-FFF2-40B4-BE49-F238E27FC236}">
                <a16:creationId xmlns:a16="http://schemas.microsoft.com/office/drawing/2014/main" id="{9E839FE0-0A20-C7C8-00B9-13C5F1007C55}"/>
              </a:ext>
            </a:extLst>
          </p:cNvPr>
          <p:cNvCxnSpPr>
            <a:cxnSpLocks/>
          </p:cNvCxnSpPr>
          <p:nvPr/>
        </p:nvCxnSpPr>
        <p:spPr>
          <a:xfrm>
            <a:off x="4464798" y="1894784"/>
            <a:ext cx="3676329" cy="0"/>
          </a:xfrm>
          <a:prstGeom prst="line">
            <a:avLst/>
          </a:prstGeom>
          <a:ln w="12700" cap="rnd">
            <a:solidFill>
              <a:schemeClr val="tx2"/>
            </a:solidFill>
            <a:prstDash val="solid"/>
          </a:ln>
        </p:spPr>
        <p:style>
          <a:lnRef idx="1">
            <a:schemeClr val="accent1"/>
          </a:lnRef>
          <a:fillRef idx="0">
            <a:schemeClr val="accent1"/>
          </a:fillRef>
          <a:effectRef idx="0">
            <a:schemeClr val="accent1"/>
          </a:effectRef>
          <a:fontRef idx="minor">
            <a:schemeClr val="tx1"/>
          </a:fontRef>
        </p:style>
      </p:cxnSp>
      <p:pic>
        <p:nvPicPr>
          <p:cNvPr id="25" name="Grafik 16">
            <a:extLst>
              <a:ext uri="{FF2B5EF4-FFF2-40B4-BE49-F238E27FC236}">
                <a16:creationId xmlns:a16="http://schemas.microsoft.com/office/drawing/2014/main" id="{5DDE8679-191A-5768-C22E-40E3B06FB25B}"/>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8501944" y="4830556"/>
            <a:ext cx="1024597" cy="1024597"/>
          </a:xfrm>
          <a:prstGeom prst="rect">
            <a:avLst/>
          </a:prstGeom>
        </p:spPr>
      </p:pic>
    </p:spTree>
    <p:extLst>
      <p:ext uri="{BB962C8B-B14F-4D97-AF65-F5344CB8AC3E}">
        <p14:creationId xmlns:p14="http://schemas.microsoft.com/office/powerpoint/2010/main" val="736571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142" fill="hold"/>
                                        <p:tgtEl>
                                          <p:spTgt spid="19"/>
                                        </p:tgtEl>
                                      </p:cBhvr>
                                    </p:cmd>
                                  </p:childTnLst>
                                </p:cTn>
                              </p:par>
                              <p:par>
                                <p:cTn id="7" presetID="1" presetClass="mediacall" presetSubtype="0" fill="hold" nodeType="withEffect">
                                  <p:stCondLst>
                                    <p:cond delay="0"/>
                                  </p:stCondLst>
                                  <p:childTnLst>
                                    <p:cmd type="call" cmd="playFrom(0.0)">
                                      <p:cBhvr>
                                        <p:cTn id="8" dur="13142"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19"/>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19"/>
                                        </p:tgtEl>
                                      </p:cBhvr>
                                    </p:cmd>
                                  </p:childTnLst>
                                </p:cTn>
                              </p:par>
                            </p:childTnLst>
                          </p:cTn>
                        </p:par>
                      </p:childTnLst>
                    </p:cTn>
                  </p:par>
                </p:childTnLst>
              </p:cTn>
              <p:nextCondLst>
                <p:cond evt="onClick" delay="0">
                  <p:tgtEl>
                    <p:spTgt spid="19"/>
                  </p:tgtEl>
                </p:cond>
              </p:nextCondLst>
            </p:seq>
            <p:seq concurrent="1" nextAc="seek">
              <p:cTn id="14" restart="whenNotActive" fill="hold" evtFilter="cancelBubble" nodeType="interactiveSeq">
                <p:stCondLst>
                  <p:cond evt="onClick" delay="0">
                    <p:tgtEl>
                      <p:spTgt spid="20"/>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20"/>
                                        </p:tgtEl>
                                      </p:cBhvr>
                                    </p:cmd>
                                  </p:childTnLst>
                                </p:cTn>
                              </p:par>
                            </p:childTnLst>
                          </p:cTn>
                        </p:par>
                      </p:childTnLst>
                    </p:cTn>
                  </p:par>
                </p:childTnLst>
              </p:cTn>
              <p:nextCondLst>
                <p:cond evt="onClick" delay="0">
                  <p:tgtEl>
                    <p:spTgt spid="20"/>
                  </p:tgtEl>
                </p:cond>
              </p:nextCondLst>
            </p:seq>
            <p:video>
              <p:cMediaNode vol="80000">
                <p:cTn id="19" repeatCount="indefinite" fill="hold" display="0">
                  <p:stCondLst>
                    <p:cond delay="indefinite"/>
                  </p:stCondLst>
                </p:cTn>
                <p:tgtEl>
                  <p:spTgt spid="19"/>
                </p:tgtEl>
              </p:cMediaNode>
            </p:video>
            <p:video>
              <p:cMediaNode vol="80000">
                <p:cTn id="20" repeatCount="indefinite" fill="hold" display="0">
                  <p:stCondLst>
                    <p:cond delay="indefinite"/>
                  </p:stCondLst>
                </p:cTn>
                <p:tgtEl>
                  <p:spTgt spid="20"/>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8565F4-462F-B609-38E9-566CC127B65C}"/>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283B6D52-25AA-2F0C-BCC0-1AD2978E53F0}"/>
              </a:ext>
            </a:extLst>
          </p:cNvPr>
          <p:cNvSpPr>
            <a:spLocks noGrp="1"/>
          </p:cNvSpPr>
          <p:nvPr>
            <p:ph type="body" sz="quarter" idx="15"/>
          </p:nvPr>
        </p:nvSpPr>
        <p:spPr/>
        <p:txBody>
          <a:bodyPr/>
          <a:lstStyle/>
          <a:p>
            <a:r>
              <a:rPr lang="en-US"/>
              <a:t>Courtesy of </a:t>
            </a:r>
            <a:r>
              <a:rPr lang="en-US">
                <a:solidFill>
                  <a:srgbClr val="FFFFFF"/>
                </a:solidFill>
              </a:rPr>
              <a:t>UnityPoint Health Iowa Methodist Medical Center</a:t>
            </a:r>
            <a:r>
              <a:rPr lang="en-US"/>
              <a:t>, Des Moines, IA, USA</a:t>
            </a:r>
          </a:p>
          <a:p>
            <a:r>
              <a:rPr lang="en-US" err="1"/>
              <a:t>Gigalix</a:t>
            </a:r>
            <a:r>
              <a:rPr lang="en-US"/>
              <a:t> imaging chain</a:t>
            </a:r>
          </a:p>
        </p:txBody>
      </p:sp>
      <p:sp>
        <p:nvSpPr>
          <p:cNvPr id="6" name="Date Placeholder 5">
            <a:extLst>
              <a:ext uri="{FF2B5EF4-FFF2-40B4-BE49-F238E27FC236}">
                <a16:creationId xmlns:a16="http://schemas.microsoft.com/office/drawing/2014/main" id="{A42388BF-034F-E281-2477-343319C1F6BB}"/>
              </a:ext>
            </a:extLst>
          </p:cNvPr>
          <p:cNvSpPr>
            <a:spLocks noGrp="1"/>
          </p:cNvSpPr>
          <p:nvPr>
            <p:ph type="dt" sz="half" idx="20"/>
          </p:nvPr>
        </p:nvSpPr>
        <p:spPr/>
        <p:txBody>
          <a:bodyPr/>
          <a:lstStyle/>
          <a:p>
            <a:pPr algn="r"/>
            <a:r>
              <a:rPr lang="en-US" noProof="0" dirty="0"/>
              <a:t>  © Siemens Healthineers, 2026</a:t>
            </a:r>
          </a:p>
        </p:txBody>
      </p:sp>
      <p:sp>
        <p:nvSpPr>
          <p:cNvPr id="8" name="Slide Number Placeholder 7">
            <a:extLst>
              <a:ext uri="{FF2B5EF4-FFF2-40B4-BE49-F238E27FC236}">
                <a16:creationId xmlns:a16="http://schemas.microsoft.com/office/drawing/2014/main" id="{4DA4DCD8-DAE3-773C-BF1E-E547990A40A2}"/>
              </a:ext>
            </a:extLst>
          </p:cNvPr>
          <p:cNvSpPr>
            <a:spLocks noGrp="1"/>
          </p:cNvSpPr>
          <p:nvPr>
            <p:ph type="sldNum" sz="quarter" idx="22"/>
          </p:nvPr>
        </p:nvSpPr>
        <p:spPr/>
        <p:txBody>
          <a:bodyPr/>
          <a:lstStyle/>
          <a:p>
            <a:fld id="{42B424FB-C8CA-40D0-9E9F-83B6197CB6E7}" type="slidenum">
              <a:rPr lang="en-US" noProof="0" smtClean="0"/>
              <a:pPr/>
              <a:t>11</a:t>
            </a:fld>
            <a:endParaRPr lang="en-US" b="1" noProof="0"/>
          </a:p>
        </p:txBody>
      </p:sp>
      <p:sp>
        <p:nvSpPr>
          <p:cNvPr id="3" name="Author">
            <a:extLst>
              <a:ext uri="{FF2B5EF4-FFF2-40B4-BE49-F238E27FC236}">
                <a16:creationId xmlns:a16="http://schemas.microsoft.com/office/drawing/2014/main" id="{5A0B6A20-2DE1-3BC9-CD06-94E4B797F6AE}"/>
              </a:ext>
            </a:extLst>
          </p:cNvPr>
          <p:cNvSpPr txBox="1">
            <a:spLocks/>
          </p:cNvSpPr>
          <p:nvPr/>
        </p:nvSpPr>
        <p:spPr>
          <a:xfrm>
            <a:off x="8056800" y="6340471"/>
            <a:ext cx="3259452" cy="144000"/>
          </a:xfrm>
          <a:prstGeom prst="rect">
            <a:avLst/>
          </a:prstGeom>
        </p:spPr>
        <p:txBody>
          <a:bodyPr vert="horz" lIns="0" tIns="0" rIns="0" bIns="0" rtlCol="0" anchor="t" anchorCtr="0"/>
          <a:lstStyle>
            <a:lvl1pPr marL="0" indent="0" algn="r" defTabSz="0" rtl="0" eaLnBrk="1" latinLnBrk="0" hangingPunct="1">
              <a:defRPr sz="1000" b="1" kern="1200">
                <a:solidFill>
                  <a:schemeClr val="bg1"/>
                </a:solidFill>
                <a:latin typeface="+mn-lt"/>
                <a:ea typeface="+mn-ea"/>
                <a:cs typeface="+mn-cs"/>
              </a:defRPr>
            </a:lvl1pPr>
            <a:lvl2pPr marL="0" indent="0" algn="l" rtl="0" eaLnBrk="1" latinLnBrk="0" hangingPunct="1">
              <a:defRPr sz="1600" kern="800">
                <a:solidFill>
                  <a:schemeClr val="tx1"/>
                </a:solidFill>
                <a:latin typeface="+mn-lt"/>
                <a:ea typeface="+mn-ea"/>
                <a:cs typeface="+mn-cs"/>
              </a:defRPr>
            </a:lvl2pPr>
            <a:lvl3pPr marL="216000" indent="-216000" algn="l" rtl="0" eaLnBrk="1" latinLnBrk="0" hangingPunct="1">
              <a:buClr>
                <a:schemeClr val="accent1"/>
              </a:buClr>
              <a:buFont typeface="Arial" panose="020B0604020202020204" pitchFamily="34" charset="0"/>
              <a:buChar char="•"/>
              <a:defRPr sz="1600" kern="800">
                <a:solidFill>
                  <a:schemeClr val="tx1"/>
                </a:solidFill>
                <a:latin typeface="+mn-lt"/>
                <a:ea typeface="+mn-ea"/>
                <a:cs typeface="+mn-cs"/>
              </a:defRPr>
            </a:lvl3pPr>
            <a:lvl4pPr marL="432000" indent="-216000" algn="l" rtl="0" eaLnBrk="1" latinLnBrk="0" hangingPunct="1">
              <a:buClr>
                <a:schemeClr val="accent1"/>
              </a:buClr>
              <a:buFont typeface="Arial" panose="020B0604020202020204" pitchFamily="34" charset="0"/>
              <a:buChar char="•"/>
              <a:defRPr sz="1600" kern="800">
                <a:solidFill>
                  <a:schemeClr val="tx1"/>
                </a:solidFill>
                <a:latin typeface="+mn-lt"/>
                <a:ea typeface="+mn-ea"/>
                <a:cs typeface="+mn-cs"/>
              </a:defRPr>
            </a:lvl4pPr>
            <a:lvl5pPr marL="648000" indent="-216000" algn="l" rtl="0" eaLnBrk="1" latinLnBrk="0" hangingPunct="1">
              <a:buClr>
                <a:schemeClr val="accent1"/>
              </a:buClr>
              <a:buFont typeface="Arial" panose="020B0604020202020204" pitchFamily="34" charset="0"/>
              <a:buChar char="•"/>
              <a:defRPr sz="1600" kern="800">
                <a:solidFill>
                  <a:schemeClr val="tx1"/>
                </a:solidFill>
                <a:latin typeface="+mn-lt"/>
                <a:ea typeface="+mn-ea"/>
                <a:cs typeface="+mn-cs"/>
              </a:defRPr>
            </a:lvl5pPr>
            <a:lvl6pPr marL="864000" indent="-216000" algn="l" rtl="0" eaLnBrk="1" latinLnBrk="0" hangingPunct="1">
              <a:buClr>
                <a:schemeClr val="accent1"/>
              </a:buClr>
              <a:buFont typeface="Arial" panose="020B0604020202020204" pitchFamily="34" charset="0"/>
              <a:buChar char="•"/>
              <a:defRPr sz="1600" kern="800">
                <a:solidFill>
                  <a:schemeClr val="tx1"/>
                </a:solidFill>
                <a:latin typeface="+mn-lt"/>
                <a:ea typeface="+mn-ea"/>
                <a:cs typeface="+mn-cs"/>
              </a:defRPr>
            </a:lvl6pPr>
            <a:lvl7pPr marL="1080000" indent="-216000" algn="l" rtl="0" eaLnBrk="1" latinLnBrk="0" hangingPunct="1">
              <a:buClr>
                <a:schemeClr val="accent1"/>
              </a:buClr>
              <a:buFont typeface="Arial" panose="020B0604020202020204" pitchFamily="34" charset="0"/>
              <a:buChar char="•"/>
              <a:defRPr sz="1600" kern="800">
                <a:solidFill>
                  <a:schemeClr val="tx1"/>
                </a:solidFill>
                <a:latin typeface="+mn-lt"/>
                <a:ea typeface="+mn-ea"/>
                <a:cs typeface="+mn-cs"/>
              </a:defRPr>
            </a:lvl7pPr>
            <a:lvl8pPr marL="1296000" indent="-216000" algn="l" rtl="0" eaLnBrk="1" latinLnBrk="0" hangingPunct="1">
              <a:buClr>
                <a:schemeClr val="accent1"/>
              </a:buClr>
              <a:buFont typeface="Arial" panose="020B0604020202020204" pitchFamily="34" charset="0"/>
              <a:buChar char="•"/>
              <a:defRPr sz="1600" kern="800">
                <a:solidFill>
                  <a:schemeClr val="tx1"/>
                </a:solidFill>
                <a:latin typeface="+mn-lt"/>
                <a:ea typeface="+mn-ea"/>
                <a:cs typeface="+mn-cs"/>
              </a:defRPr>
            </a:lvl8pPr>
            <a:lvl9pPr marL="1512000" indent="-216000" algn="l" rtl="0" eaLnBrk="1" latinLnBrk="0" hangingPunct="1">
              <a:buClr>
                <a:schemeClr val="accent1"/>
              </a:buClr>
              <a:buFont typeface="Arial" panose="020B0604020202020204" pitchFamily="34" charset="0"/>
              <a:buChar char="•"/>
              <a:defRPr sz="1600" kern="800">
                <a:solidFill>
                  <a:schemeClr val="tx1"/>
                </a:solidFill>
                <a:latin typeface="+mn-lt"/>
                <a:ea typeface="+mn-ea"/>
                <a:cs typeface="+mn-cs"/>
              </a:defRPr>
            </a:lvl9pPr>
          </a:lstStyle>
          <a:p>
            <a:pPr>
              <a:defRPr/>
            </a:pPr>
            <a:r>
              <a:rPr lang="en-US">
                <a:solidFill>
                  <a:schemeClr val="tx1"/>
                </a:solidFill>
              </a:rPr>
              <a:t>Advanced Therapies I AT-26-063</a:t>
            </a:r>
          </a:p>
        </p:txBody>
      </p:sp>
      <p:sp>
        <p:nvSpPr>
          <p:cNvPr id="7" name="Title 5">
            <a:extLst>
              <a:ext uri="{FF2B5EF4-FFF2-40B4-BE49-F238E27FC236}">
                <a16:creationId xmlns:a16="http://schemas.microsoft.com/office/drawing/2014/main" id="{2E285833-F2A5-8B2D-A32C-23D6A0612262}"/>
              </a:ext>
            </a:extLst>
          </p:cNvPr>
          <p:cNvSpPr txBox="1">
            <a:spLocks noGrp="1"/>
          </p:cNvSpPr>
          <p:nvPr>
            <p:ph type="title"/>
          </p:nvPr>
        </p:nvSpPr>
        <p:spPr>
          <a:xfrm>
            <a:off x="539750" y="219075"/>
            <a:ext cx="9210675" cy="833438"/>
          </a:xfrm>
          <a:prstGeom prst="rect">
            <a:avLst/>
          </a:prstGeom>
        </p:spPr>
        <p:txBody>
          <a:bodyPr vert="horz" lIns="0" tIns="0" rIns="0" bIns="0" rtlCol="0" anchor="t" anchorCtr="0">
            <a:noAutofit/>
          </a:bodyPr>
          <a:lstStyle>
            <a:lvl1pPr algn="l" defTabSz="914400" rtl="0" eaLnBrk="1" latinLnBrk="0" hangingPunct="1">
              <a:spcBef>
                <a:spcPct val="0"/>
              </a:spcBef>
              <a:buNone/>
              <a:defRPr sz="2800" b="1" kern="1200">
                <a:solidFill>
                  <a:schemeClr val="tx2"/>
                </a:solidFill>
                <a:latin typeface="+mj-lt"/>
                <a:ea typeface="+mj-ea"/>
                <a:cs typeface="+mj-cs"/>
              </a:defRPr>
            </a:lvl1pPr>
          </a:lstStyle>
          <a:p>
            <a:pPr>
              <a:defRPr/>
            </a:pPr>
            <a:r>
              <a:rPr lang="en-US" sz="2700" dirty="0">
                <a:solidFill>
                  <a:srgbClr val="EC6602"/>
                </a:solidFill>
                <a:latin typeface="Calibri" panose="020F0502020204030204" pitchFamily="34" charset="0"/>
              </a:rPr>
              <a:t>OPTIQ AI in Interventional Radiology</a:t>
            </a:r>
          </a:p>
          <a:p>
            <a:pPr lvl="0">
              <a:defRPr/>
            </a:pPr>
            <a:r>
              <a:rPr lang="en-US" sz="2700" dirty="0" err="1">
                <a:solidFill>
                  <a:schemeClr val="tx1"/>
                </a:solidFill>
                <a:latin typeface="Calibri" panose="020F0502020204030204" pitchFamily="34" charset="0"/>
              </a:rPr>
              <a:t>Transjugular</a:t>
            </a:r>
            <a:r>
              <a:rPr lang="en-US" sz="2700" dirty="0">
                <a:solidFill>
                  <a:schemeClr val="tx1"/>
                </a:solidFill>
                <a:latin typeface="Calibri" panose="020F0502020204030204" pitchFamily="34" charset="0"/>
              </a:rPr>
              <a:t> intrahepatic portosystemic shunt (TIPS)</a:t>
            </a:r>
            <a:endParaRPr lang="en-US" sz="2700" dirty="0">
              <a:solidFill>
                <a:schemeClr val="tx1"/>
              </a:solidFill>
              <a:latin typeface="Calibri" panose="020F0502020204030204" pitchFamily="34" charset="0"/>
              <a:ea typeface="Calibri"/>
              <a:cs typeface="Calibri"/>
            </a:endParaRPr>
          </a:p>
        </p:txBody>
      </p:sp>
      <p:pic>
        <p:nvPicPr>
          <p:cNvPr id="9" name="VE50_25_2116  OVL no AIN  Neuro -mov-series-001-Card2020">
            <a:hlinkClick r:id="" action="ppaction://media"/>
            <a:extLst>
              <a:ext uri="{FF2B5EF4-FFF2-40B4-BE49-F238E27FC236}">
                <a16:creationId xmlns:a16="http://schemas.microsoft.com/office/drawing/2014/main" id="{495774DD-6765-DA2B-03C2-ADCA6F39AB9E}"/>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556458" y="2054099"/>
            <a:ext cx="3709146" cy="3709146"/>
          </a:xfrm>
          <a:prstGeom prst="rect">
            <a:avLst/>
          </a:prstGeom>
        </p:spPr>
      </p:pic>
      <p:pic>
        <p:nvPicPr>
          <p:cNvPr id="10" name="VE50_25_2116 AIN  OVL  Neuro -mov-series-001-Card2020_00001">
            <a:hlinkClick r:id="" action="ppaction://media"/>
            <a:extLst>
              <a:ext uri="{FF2B5EF4-FFF2-40B4-BE49-F238E27FC236}">
                <a16:creationId xmlns:a16="http://schemas.microsoft.com/office/drawing/2014/main" id="{3F85598C-4DE5-4AA0-03DD-A988A7D4C23F}"/>
              </a:ext>
            </a:extLst>
          </p:cNvPr>
          <p:cNvPicPr>
            <a:picLocks noChangeAspect="1"/>
          </p:cNvPicPr>
          <p:nvPr>
            <a:videoFile r:link="rId4"/>
            <p:extLst>
              <p:ext uri="{DAA4B4D4-6D71-4841-9C94-3DE7FCFB9230}">
                <p14:media xmlns:p14="http://schemas.microsoft.com/office/powerpoint/2010/main" r:embed="rId3"/>
              </p:ext>
            </p:extLst>
          </p:nvPr>
        </p:nvPicPr>
        <p:blipFill>
          <a:blip r:embed="rId8"/>
          <a:srcRect l="1" r="1792"/>
          <a:stretch>
            <a:fillRect/>
          </a:stretch>
        </p:blipFill>
        <p:spPr>
          <a:xfrm>
            <a:off x="4464799" y="2054100"/>
            <a:ext cx="3654790" cy="3714876"/>
          </a:xfrm>
          <a:prstGeom prst="rect">
            <a:avLst/>
          </a:prstGeom>
        </p:spPr>
      </p:pic>
      <p:sp>
        <p:nvSpPr>
          <p:cNvPr id="11" name="Textfeld 4">
            <a:extLst>
              <a:ext uri="{FF2B5EF4-FFF2-40B4-BE49-F238E27FC236}">
                <a16:creationId xmlns:a16="http://schemas.microsoft.com/office/drawing/2014/main" id="{6B84BFDC-EB26-DB4C-4155-1E7AC1430C02}"/>
              </a:ext>
            </a:extLst>
          </p:cNvPr>
          <p:cNvSpPr txBox="1"/>
          <p:nvPr/>
        </p:nvSpPr>
        <p:spPr>
          <a:xfrm>
            <a:off x="556458" y="1585099"/>
            <a:ext cx="2536027" cy="309685"/>
          </a:xfrm>
          <a:prstGeom prst="rect">
            <a:avLst/>
          </a:prstGeom>
          <a:noFill/>
        </p:spPr>
        <p:txBody>
          <a:bodyPr wrap="none" lIns="0" tIns="0" rIns="0" bIns="0" rtlCol="0">
            <a:noAutofit/>
          </a:bodyPr>
          <a:lstStyle/>
          <a:p>
            <a:pPr defTabSz="912754">
              <a:defRPr/>
            </a:pPr>
            <a:r>
              <a:rPr lang="en-US" sz="1797" b="0">
                <a:solidFill>
                  <a:srgbClr val="FFFFFF"/>
                </a:solidFill>
                <a:latin typeface="Calibri"/>
              </a:rPr>
              <a:t>Overlay Ref without OPTIQ AI</a:t>
            </a:r>
          </a:p>
        </p:txBody>
      </p:sp>
      <p:sp>
        <p:nvSpPr>
          <p:cNvPr id="12" name="Textfeld 5">
            <a:extLst>
              <a:ext uri="{FF2B5EF4-FFF2-40B4-BE49-F238E27FC236}">
                <a16:creationId xmlns:a16="http://schemas.microsoft.com/office/drawing/2014/main" id="{3FF2C6DB-60A9-E577-3D48-0E1EB666A575}"/>
              </a:ext>
            </a:extLst>
          </p:cNvPr>
          <p:cNvSpPr txBox="1"/>
          <p:nvPr/>
        </p:nvSpPr>
        <p:spPr>
          <a:xfrm>
            <a:off x="4464798" y="1585099"/>
            <a:ext cx="2536027" cy="309685"/>
          </a:xfrm>
          <a:prstGeom prst="rect">
            <a:avLst/>
          </a:prstGeom>
          <a:noFill/>
        </p:spPr>
        <p:txBody>
          <a:bodyPr wrap="none" lIns="0" tIns="0" rIns="0" bIns="0" rtlCol="0">
            <a:noAutofit/>
          </a:bodyPr>
          <a:lstStyle/>
          <a:p>
            <a:pPr lvl="0" defTabSz="912754">
              <a:defRPr/>
            </a:pPr>
            <a:r>
              <a:rPr lang="en-US" sz="1797" b="0">
                <a:solidFill>
                  <a:schemeClr val="tx2"/>
                </a:solidFill>
              </a:rPr>
              <a:t>Overlay Ref with OPTIQ AI</a:t>
            </a:r>
          </a:p>
        </p:txBody>
      </p:sp>
      <p:cxnSp>
        <p:nvCxnSpPr>
          <p:cNvPr id="13" name="Gerader Verbinder 6">
            <a:extLst>
              <a:ext uri="{FF2B5EF4-FFF2-40B4-BE49-F238E27FC236}">
                <a16:creationId xmlns:a16="http://schemas.microsoft.com/office/drawing/2014/main" id="{04ADABA1-E321-3C89-9F0A-707B73C3C727}"/>
              </a:ext>
            </a:extLst>
          </p:cNvPr>
          <p:cNvCxnSpPr>
            <a:cxnSpLocks/>
          </p:cNvCxnSpPr>
          <p:nvPr/>
        </p:nvCxnSpPr>
        <p:spPr>
          <a:xfrm flipV="1">
            <a:off x="556458" y="1894784"/>
            <a:ext cx="3676329" cy="5730"/>
          </a:xfrm>
          <a:prstGeom prst="line">
            <a:avLst/>
          </a:prstGeom>
          <a:ln w="127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4" name="Gerader Verbinder 7">
            <a:extLst>
              <a:ext uri="{FF2B5EF4-FFF2-40B4-BE49-F238E27FC236}">
                <a16:creationId xmlns:a16="http://schemas.microsoft.com/office/drawing/2014/main" id="{391E07CC-4489-526D-B911-D0E89189973D}"/>
              </a:ext>
            </a:extLst>
          </p:cNvPr>
          <p:cNvCxnSpPr>
            <a:cxnSpLocks/>
          </p:cNvCxnSpPr>
          <p:nvPr/>
        </p:nvCxnSpPr>
        <p:spPr>
          <a:xfrm>
            <a:off x="4464798" y="1894784"/>
            <a:ext cx="3676329" cy="0"/>
          </a:xfrm>
          <a:prstGeom prst="line">
            <a:avLst/>
          </a:prstGeom>
          <a:ln w="12700" cap="rnd">
            <a:solidFill>
              <a:schemeClr val="tx2"/>
            </a:solidFill>
            <a:prstDash val="solid"/>
          </a:ln>
        </p:spPr>
        <p:style>
          <a:lnRef idx="1">
            <a:schemeClr val="accent1"/>
          </a:lnRef>
          <a:fillRef idx="0">
            <a:schemeClr val="accent1"/>
          </a:fillRef>
          <a:effectRef idx="0">
            <a:schemeClr val="accent1"/>
          </a:effectRef>
          <a:fontRef idx="minor">
            <a:schemeClr val="tx1"/>
          </a:fontRef>
        </p:style>
      </p:cxnSp>
      <p:pic>
        <p:nvPicPr>
          <p:cNvPr id="15" name="Grafik 16">
            <a:extLst>
              <a:ext uri="{FF2B5EF4-FFF2-40B4-BE49-F238E27FC236}">
                <a16:creationId xmlns:a16="http://schemas.microsoft.com/office/drawing/2014/main" id="{4DDD1910-E9DE-8093-8C9F-57A82F9C943A}"/>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8501944" y="4830556"/>
            <a:ext cx="1024597" cy="1024597"/>
          </a:xfrm>
          <a:prstGeom prst="rect">
            <a:avLst/>
          </a:prstGeom>
        </p:spPr>
      </p:pic>
    </p:spTree>
    <p:extLst>
      <p:ext uri="{BB962C8B-B14F-4D97-AF65-F5344CB8AC3E}">
        <p14:creationId xmlns:p14="http://schemas.microsoft.com/office/powerpoint/2010/main" val="124209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5857" fill="hold"/>
                                        <p:tgtEl>
                                          <p:spTgt spid="9"/>
                                        </p:tgtEl>
                                      </p:cBhvr>
                                    </p:cmd>
                                  </p:childTnLst>
                                </p:cTn>
                              </p:par>
                              <p:par>
                                <p:cTn id="7" presetID="1" presetClass="mediacall" presetSubtype="0" fill="hold" nodeType="withEffect">
                                  <p:stCondLst>
                                    <p:cond delay="0"/>
                                  </p:stCondLst>
                                  <p:childTnLst>
                                    <p:cmd type="call" cmd="playFrom(0.0)">
                                      <p:cBhvr>
                                        <p:cTn id="8" dur="258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9"/>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9"/>
                                        </p:tgtEl>
                                      </p:cBhvr>
                                    </p:cmd>
                                  </p:childTnLst>
                                </p:cTn>
                              </p:par>
                            </p:childTnLst>
                          </p:cTn>
                        </p:par>
                      </p:childTnLst>
                    </p:cTn>
                  </p:par>
                </p:childTnLst>
              </p:cTn>
              <p:nextCondLst>
                <p:cond evt="onClick" delay="0">
                  <p:tgtEl>
                    <p:spTgt spid="9"/>
                  </p:tgtEl>
                </p:cond>
              </p:nextCondLst>
            </p:seq>
            <p:seq concurrent="1" nextAc="seek">
              <p:cTn id="14" restart="whenNotActive" fill="hold" evtFilter="cancelBubble" nodeType="interactiveSeq">
                <p:stCondLst>
                  <p:cond evt="onClick" delay="0">
                    <p:tgtEl>
                      <p:spTgt spid="10"/>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10"/>
                                        </p:tgtEl>
                                      </p:cBhvr>
                                    </p:cmd>
                                  </p:childTnLst>
                                </p:cTn>
                              </p:par>
                            </p:childTnLst>
                          </p:cTn>
                        </p:par>
                      </p:childTnLst>
                    </p:cTn>
                  </p:par>
                </p:childTnLst>
              </p:cTn>
              <p:nextCondLst>
                <p:cond evt="onClick" delay="0">
                  <p:tgtEl>
                    <p:spTgt spid="10"/>
                  </p:tgtEl>
                </p:cond>
              </p:nextCondLst>
            </p:seq>
            <p:video>
              <p:cMediaNode vol="80000">
                <p:cTn id="19" repeatCount="indefinite" fill="hold" display="0">
                  <p:stCondLst>
                    <p:cond delay="indefinite"/>
                  </p:stCondLst>
                </p:cTn>
                <p:tgtEl>
                  <p:spTgt spid="9"/>
                </p:tgtEl>
              </p:cMediaNode>
            </p:video>
            <p:video>
              <p:cMediaNode vol="80000">
                <p:cTn id="20" repeatCount="indefinite" fill="hold" display="0">
                  <p:stCondLst>
                    <p:cond delay="indefinite"/>
                  </p:stCondLst>
                </p:cTn>
                <p:tgtEl>
                  <p:spTgt spid="10"/>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8565F4-462F-B609-38E9-566CC127B65C}"/>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283B6D52-25AA-2F0C-BCC0-1AD2978E53F0}"/>
              </a:ext>
            </a:extLst>
          </p:cNvPr>
          <p:cNvSpPr>
            <a:spLocks noGrp="1"/>
          </p:cNvSpPr>
          <p:nvPr>
            <p:ph type="body" sz="quarter" idx="15"/>
          </p:nvPr>
        </p:nvSpPr>
        <p:spPr/>
        <p:txBody>
          <a:bodyPr/>
          <a:lstStyle/>
          <a:p>
            <a:r>
              <a:rPr lang="en-US"/>
              <a:t>Courtesy of Prof. Bernhard Meyer, MD, Hanover Medical School, Hanover, Germany</a:t>
            </a:r>
          </a:p>
          <a:p>
            <a:r>
              <a:rPr lang="en-US" err="1"/>
              <a:t>Gigalix</a:t>
            </a:r>
            <a:r>
              <a:rPr lang="en-US"/>
              <a:t> imaging chain</a:t>
            </a:r>
          </a:p>
        </p:txBody>
      </p:sp>
      <p:sp>
        <p:nvSpPr>
          <p:cNvPr id="6" name="Date Placeholder 5">
            <a:extLst>
              <a:ext uri="{FF2B5EF4-FFF2-40B4-BE49-F238E27FC236}">
                <a16:creationId xmlns:a16="http://schemas.microsoft.com/office/drawing/2014/main" id="{A42388BF-034F-E281-2477-343319C1F6BB}"/>
              </a:ext>
            </a:extLst>
          </p:cNvPr>
          <p:cNvSpPr>
            <a:spLocks noGrp="1"/>
          </p:cNvSpPr>
          <p:nvPr>
            <p:ph type="dt" sz="half" idx="20"/>
          </p:nvPr>
        </p:nvSpPr>
        <p:spPr/>
        <p:txBody>
          <a:bodyPr/>
          <a:lstStyle/>
          <a:p>
            <a:pPr algn="r"/>
            <a:r>
              <a:rPr lang="en-US" noProof="0" dirty="0"/>
              <a:t>  © Siemens Healthineers, 2026</a:t>
            </a:r>
          </a:p>
        </p:txBody>
      </p:sp>
      <p:sp>
        <p:nvSpPr>
          <p:cNvPr id="8" name="Slide Number Placeholder 7">
            <a:extLst>
              <a:ext uri="{FF2B5EF4-FFF2-40B4-BE49-F238E27FC236}">
                <a16:creationId xmlns:a16="http://schemas.microsoft.com/office/drawing/2014/main" id="{4DA4DCD8-DAE3-773C-BF1E-E547990A40A2}"/>
              </a:ext>
            </a:extLst>
          </p:cNvPr>
          <p:cNvSpPr>
            <a:spLocks noGrp="1"/>
          </p:cNvSpPr>
          <p:nvPr>
            <p:ph type="sldNum" sz="quarter" idx="22"/>
          </p:nvPr>
        </p:nvSpPr>
        <p:spPr/>
        <p:txBody>
          <a:bodyPr/>
          <a:lstStyle/>
          <a:p>
            <a:fld id="{42B424FB-C8CA-40D0-9E9F-83B6197CB6E7}" type="slidenum">
              <a:rPr lang="en-US" noProof="0" smtClean="0"/>
              <a:pPr/>
              <a:t>12</a:t>
            </a:fld>
            <a:endParaRPr lang="en-US" b="1" noProof="0"/>
          </a:p>
        </p:txBody>
      </p:sp>
      <p:sp>
        <p:nvSpPr>
          <p:cNvPr id="3" name="Author">
            <a:extLst>
              <a:ext uri="{FF2B5EF4-FFF2-40B4-BE49-F238E27FC236}">
                <a16:creationId xmlns:a16="http://schemas.microsoft.com/office/drawing/2014/main" id="{5A0B6A20-2DE1-3BC9-CD06-94E4B797F6AE}"/>
              </a:ext>
            </a:extLst>
          </p:cNvPr>
          <p:cNvSpPr txBox="1">
            <a:spLocks/>
          </p:cNvSpPr>
          <p:nvPr/>
        </p:nvSpPr>
        <p:spPr>
          <a:xfrm>
            <a:off x="8056800" y="6340471"/>
            <a:ext cx="3259452" cy="144000"/>
          </a:xfrm>
          <a:prstGeom prst="rect">
            <a:avLst/>
          </a:prstGeom>
        </p:spPr>
        <p:txBody>
          <a:bodyPr vert="horz" lIns="0" tIns="0" rIns="0" bIns="0" rtlCol="0" anchor="t" anchorCtr="0"/>
          <a:lstStyle>
            <a:lvl1pPr marL="0" indent="0" algn="r" defTabSz="0" rtl="0" eaLnBrk="1" latinLnBrk="0" hangingPunct="1">
              <a:defRPr sz="1000" b="1" kern="1200">
                <a:solidFill>
                  <a:schemeClr val="bg1"/>
                </a:solidFill>
                <a:latin typeface="+mn-lt"/>
                <a:ea typeface="+mn-ea"/>
                <a:cs typeface="+mn-cs"/>
              </a:defRPr>
            </a:lvl1pPr>
            <a:lvl2pPr marL="0" indent="0" algn="l" rtl="0" eaLnBrk="1" latinLnBrk="0" hangingPunct="1">
              <a:defRPr sz="1600" kern="800">
                <a:solidFill>
                  <a:schemeClr val="tx1"/>
                </a:solidFill>
                <a:latin typeface="+mn-lt"/>
                <a:ea typeface="+mn-ea"/>
                <a:cs typeface="+mn-cs"/>
              </a:defRPr>
            </a:lvl2pPr>
            <a:lvl3pPr marL="216000" indent="-216000" algn="l" rtl="0" eaLnBrk="1" latinLnBrk="0" hangingPunct="1">
              <a:buClr>
                <a:schemeClr val="accent1"/>
              </a:buClr>
              <a:buFont typeface="Arial" panose="020B0604020202020204" pitchFamily="34" charset="0"/>
              <a:buChar char="•"/>
              <a:defRPr sz="1600" kern="800">
                <a:solidFill>
                  <a:schemeClr val="tx1"/>
                </a:solidFill>
                <a:latin typeface="+mn-lt"/>
                <a:ea typeface="+mn-ea"/>
                <a:cs typeface="+mn-cs"/>
              </a:defRPr>
            </a:lvl3pPr>
            <a:lvl4pPr marL="432000" indent="-216000" algn="l" rtl="0" eaLnBrk="1" latinLnBrk="0" hangingPunct="1">
              <a:buClr>
                <a:schemeClr val="accent1"/>
              </a:buClr>
              <a:buFont typeface="Arial" panose="020B0604020202020204" pitchFamily="34" charset="0"/>
              <a:buChar char="•"/>
              <a:defRPr sz="1600" kern="800">
                <a:solidFill>
                  <a:schemeClr val="tx1"/>
                </a:solidFill>
                <a:latin typeface="+mn-lt"/>
                <a:ea typeface="+mn-ea"/>
                <a:cs typeface="+mn-cs"/>
              </a:defRPr>
            </a:lvl4pPr>
            <a:lvl5pPr marL="648000" indent="-216000" algn="l" rtl="0" eaLnBrk="1" latinLnBrk="0" hangingPunct="1">
              <a:buClr>
                <a:schemeClr val="accent1"/>
              </a:buClr>
              <a:buFont typeface="Arial" panose="020B0604020202020204" pitchFamily="34" charset="0"/>
              <a:buChar char="•"/>
              <a:defRPr sz="1600" kern="800">
                <a:solidFill>
                  <a:schemeClr val="tx1"/>
                </a:solidFill>
                <a:latin typeface="+mn-lt"/>
                <a:ea typeface="+mn-ea"/>
                <a:cs typeface="+mn-cs"/>
              </a:defRPr>
            </a:lvl5pPr>
            <a:lvl6pPr marL="864000" indent="-216000" algn="l" rtl="0" eaLnBrk="1" latinLnBrk="0" hangingPunct="1">
              <a:buClr>
                <a:schemeClr val="accent1"/>
              </a:buClr>
              <a:buFont typeface="Arial" panose="020B0604020202020204" pitchFamily="34" charset="0"/>
              <a:buChar char="•"/>
              <a:defRPr sz="1600" kern="800">
                <a:solidFill>
                  <a:schemeClr val="tx1"/>
                </a:solidFill>
                <a:latin typeface="+mn-lt"/>
                <a:ea typeface="+mn-ea"/>
                <a:cs typeface="+mn-cs"/>
              </a:defRPr>
            </a:lvl6pPr>
            <a:lvl7pPr marL="1080000" indent="-216000" algn="l" rtl="0" eaLnBrk="1" latinLnBrk="0" hangingPunct="1">
              <a:buClr>
                <a:schemeClr val="accent1"/>
              </a:buClr>
              <a:buFont typeface="Arial" panose="020B0604020202020204" pitchFamily="34" charset="0"/>
              <a:buChar char="•"/>
              <a:defRPr sz="1600" kern="800">
                <a:solidFill>
                  <a:schemeClr val="tx1"/>
                </a:solidFill>
                <a:latin typeface="+mn-lt"/>
                <a:ea typeface="+mn-ea"/>
                <a:cs typeface="+mn-cs"/>
              </a:defRPr>
            </a:lvl7pPr>
            <a:lvl8pPr marL="1296000" indent="-216000" algn="l" rtl="0" eaLnBrk="1" latinLnBrk="0" hangingPunct="1">
              <a:buClr>
                <a:schemeClr val="accent1"/>
              </a:buClr>
              <a:buFont typeface="Arial" panose="020B0604020202020204" pitchFamily="34" charset="0"/>
              <a:buChar char="•"/>
              <a:defRPr sz="1600" kern="800">
                <a:solidFill>
                  <a:schemeClr val="tx1"/>
                </a:solidFill>
                <a:latin typeface="+mn-lt"/>
                <a:ea typeface="+mn-ea"/>
                <a:cs typeface="+mn-cs"/>
              </a:defRPr>
            </a:lvl8pPr>
            <a:lvl9pPr marL="1512000" indent="-216000" algn="l" rtl="0" eaLnBrk="1" latinLnBrk="0" hangingPunct="1">
              <a:buClr>
                <a:schemeClr val="accent1"/>
              </a:buClr>
              <a:buFont typeface="Arial" panose="020B0604020202020204" pitchFamily="34" charset="0"/>
              <a:buChar char="•"/>
              <a:defRPr sz="1600" kern="800">
                <a:solidFill>
                  <a:schemeClr val="tx1"/>
                </a:solidFill>
                <a:latin typeface="+mn-lt"/>
                <a:ea typeface="+mn-ea"/>
                <a:cs typeface="+mn-cs"/>
              </a:defRPr>
            </a:lvl9pPr>
          </a:lstStyle>
          <a:p>
            <a:pPr>
              <a:defRPr/>
            </a:pPr>
            <a:r>
              <a:rPr lang="en-US">
                <a:solidFill>
                  <a:schemeClr val="tx1"/>
                </a:solidFill>
              </a:rPr>
              <a:t>Advanced Therapies I AT-26-063</a:t>
            </a:r>
          </a:p>
        </p:txBody>
      </p:sp>
      <p:sp>
        <p:nvSpPr>
          <p:cNvPr id="16" name="Title 5">
            <a:extLst>
              <a:ext uri="{FF2B5EF4-FFF2-40B4-BE49-F238E27FC236}">
                <a16:creationId xmlns:a16="http://schemas.microsoft.com/office/drawing/2014/main" id="{FA173162-33A4-46BC-5844-5B291A1B7CF4}"/>
              </a:ext>
            </a:extLst>
          </p:cNvPr>
          <p:cNvSpPr txBox="1">
            <a:spLocks noGrp="1"/>
          </p:cNvSpPr>
          <p:nvPr>
            <p:ph type="title"/>
          </p:nvPr>
        </p:nvSpPr>
        <p:spPr>
          <a:xfrm>
            <a:off x="539750" y="219075"/>
            <a:ext cx="9210675" cy="833438"/>
          </a:xfrm>
          <a:prstGeom prst="rect">
            <a:avLst/>
          </a:prstGeom>
        </p:spPr>
        <p:txBody>
          <a:bodyPr vert="horz" lIns="0" tIns="0" rIns="0" bIns="0" rtlCol="0" anchor="t" anchorCtr="0">
            <a:noAutofit/>
          </a:bodyPr>
          <a:lstStyle>
            <a:lvl1pPr algn="l" defTabSz="914400" rtl="0" eaLnBrk="1" latinLnBrk="0" hangingPunct="1">
              <a:spcBef>
                <a:spcPct val="0"/>
              </a:spcBef>
              <a:buNone/>
              <a:defRPr sz="2800" b="1" kern="1200">
                <a:solidFill>
                  <a:schemeClr val="tx2"/>
                </a:solidFill>
                <a:latin typeface="+mj-lt"/>
                <a:ea typeface="+mj-ea"/>
                <a:cs typeface="+mj-cs"/>
              </a:defRPr>
            </a:lvl1pPr>
          </a:lstStyle>
          <a:p>
            <a:pPr>
              <a:defRPr/>
            </a:pPr>
            <a:r>
              <a:rPr kumimoji="0" lang="en-US" sz="2700" i="0" u="none" strike="noStrike" kern="1200" cap="none" spc="0" normalizeH="0" baseline="0" noProof="0" dirty="0">
                <a:ln>
                  <a:noFill/>
                </a:ln>
                <a:solidFill>
                  <a:srgbClr val="EC6602"/>
                </a:solidFill>
                <a:effectLst/>
                <a:uLnTx/>
                <a:uFillTx/>
                <a:latin typeface="Calibri" panose="020F0502020204030204" pitchFamily="34" charset="0"/>
                <a:ea typeface="+mj-ea"/>
                <a:cs typeface="+mj-cs"/>
              </a:rPr>
              <a:t>OPTIQ AI in </a:t>
            </a:r>
            <a:r>
              <a:rPr lang="en-US" sz="2700" dirty="0">
                <a:solidFill>
                  <a:srgbClr val="EC6602"/>
                </a:solidFill>
                <a:latin typeface="Calibri" panose="020F0502020204030204" pitchFamily="34" charset="0"/>
              </a:rPr>
              <a:t>Interventional Radiology</a:t>
            </a:r>
            <a:endParaRPr kumimoji="0" lang="en-US" sz="2700" i="0" u="none" strike="noStrike" kern="1200" cap="none" spc="0" normalizeH="0" baseline="0" noProof="0" dirty="0">
              <a:ln>
                <a:noFill/>
              </a:ln>
              <a:solidFill>
                <a:srgbClr val="EC6602"/>
              </a:solidFill>
              <a:effectLst/>
              <a:uLnTx/>
              <a:uFillTx/>
              <a:latin typeface="Calibri" panose="020F0502020204030204" pitchFamily="34" charset="0"/>
              <a:ea typeface="+mj-ea"/>
              <a:cs typeface="+mj-cs"/>
            </a:endParaRPr>
          </a:p>
          <a:p>
            <a:r>
              <a:rPr lang="en-US" sz="2700" dirty="0">
                <a:solidFill>
                  <a:schemeClr val="tx1"/>
                </a:solidFill>
                <a:latin typeface="Calibri" panose="020F0502020204030204" pitchFamily="34" charset="0"/>
              </a:rPr>
              <a:t>Chronic thromboembolic pulmonary hypertension (CTEPH)</a:t>
            </a:r>
            <a:endParaRPr lang="en-US" sz="2700" dirty="0">
              <a:solidFill>
                <a:schemeClr val="tx1"/>
              </a:solidFill>
              <a:latin typeface="Calibri" panose="020F0502020204030204" pitchFamily="34" charset="0"/>
              <a:ea typeface="Calibri"/>
              <a:cs typeface="Calibri"/>
            </a:endParaRPr>
          </a:p>
        </p:txBody>
      </p:sp>
      <p:pic>
        <p:nvPicPr>
          <p:cNvPr id="17" name="Pulmonal vessels ">
            <a:hlinkClick r:id="" action="ppaction://media"/>
            <a:extLst>
              <a:ext uri="{FF2B5EF4-FFF2-40B4-BE49-F238E27FC236}">
                <a16:creationId xmlns:a16="http://schemas.microsoft.com/office/drawing/2014/main" id="{7FB69558-B148-64E6-1D2B-BFC7F990D392}"/>
              </a:ext>
            </a:extLst>
          </p:cNvPr>
          <p:cNvPicPr>
            <a:picLocks noChangeAspect="1"/>
          </p:cNvPicPr>
          <p:nvPr>
            <a:videoFile r:link="rId2"/>
            <p:extLst>
              <p:ext uri="{DAA4B4D4-6D71-4841-9C94-3DE7FCFB9230}">
                <p14:media xmlns:p14="http://schemas.microsoft.com/office/powerpoint/2010/main" r:embed="rId1"/>
              </p:ext>
            </p:extLst>
          </p:nvPr>
        </p:nvPicPr>
        <p:blipFill>
          <a:blip r:embed="rId7"/>
          <a:srcRect l="7653" t="2529" r="8875" b="4645"/>
          <a:stretch>
            <a:fillRect/>
          </a:stretch>
        </p:blipFill>
        <p:spPr>
          <a:xfrm>
            <a:off x="550024" y="2063294"/>
            <a:ext cx="3325755" cy="3698485"/>
          </a:xfrm>
          <a:prstGeom prst="rect">
            <a:avLst/>
          </a:prstGeom>
        </p:spPr>
      </p:pic>
      <p:pic>
        <p:nvPicPr>
          <p:cNvPr id="18" name="PULMONAL VESSELAIN">
            <a:hlinkClick r:id="" action="ppaction://media"/>
            <a:extLst>
              <a:ext uri="{FF2B5EF4-FFF2-40B4-BE49-F238E27FC236}">
                <a16:creationId xmlns:a16="http://schemas.microsoft.com/office/drawing/2014/main" id="{810CB9E5-9FD9-50CC-DB71-2D3DE052C8A3}"/>
              </a:ext>
            </a:extLst>
          </p:cNvPr>
          <p:cNvPicPr>
            <a:picLocks noChangeAspect="1"/>
          </p:cNvPicPr>
          <p:nvPr>
            <a:videoFile r:link="rId4"/>
            <p:extLst>
              <p:ext uri="{DAA4B4D4-6D71-4841-9C94-3DE7FCFB9230}">
                <p14:media xmlns:p14="http://schemas.microsoft.com/office/powerpoint/2010/main" r:embed="rId3"/>
              </p:ext>
            </p:extLst>
          </p:nvPr>
        </p:nvPicPr>
        <p:blipFill>
          <a:blip r:embed="rId8"/>
          <a:srcRect l="7910" t="439" r="8009" b="2457"/>
          <a:stretch>
            <a:fillRect/>
          </a:stretch>
        </p:blipFill>
        <p:spPr>
          <a:xfrm>
            <a:off x="4464799" y="2054523"/>
            <a:ext cx="3209998" cy="3707256"/>
          </a:xfrm>
          <a:prstGeom prst="rect">
            <a:avLst/>
          </a:prstGeom>
        </p:spPr>
      </p:pic>
      <p:sp>
        <p:nvSpPr>
          <p:cNvPr id="19" name="Textfeld 4">
            <a:extLst>
              <a:ext uri="{FF2B5EF4-FFF2-40B4-BE49-F238E27FC236}">
                <a16:creationId xmlns:a16="http://schemas.microsoft.com/office/drawing/2014/main" id="{2BD6122A-EBCE-6D9E-8F58-E8C66991792F}"/>
              </a:ext>
            </a:extLst>
          </p:cNvPr>
          <p:cNvSpPr txBox="1"/>
          <p:nvPr/>
        </p:nvSpPr>
        <p:spPr>
          <a:xfrm>
            <a:off x="556458" y="1585099"/>
            <a:ext cx="2536027" cy="309685"/>
          </a:xfrm>
          <a:prstGeom prst="rect">
            <a:avLst/>
          </a:prstGeom>
          <a:noFill/>
        </p:spPr>
        <p:txBody>
          <a:bodyPr wrap="none" lIns="0" tIns="0" rIns="0" bIns="0" rtlCol="0">
            <a:noAutofit/>
          </a:bodyPr>
          <a:lstStyle/>
          <a:p>
            <a:pPr defTabSz="912754">
              <a:defRPr/>
            </a:pPr>
            <a:r>
              <a:rPr lang="en-US" sz="1797" b="0">
                <a:solidFill>
                  <a:srgbClr val="FFFFFF"/>
                </a:solidFill>
                <a:latin typeface="Calibri"/>
              </a:rPr>
              <a:t>Overlay Ref without OPTIQ AI</a:t>
            </a:r>
          </a:p>
        </p:txBody>
      </p:sp>
      <p:sp>
        <p:nvSpPr>
          <p:cNvPr id="20" name="Textfeld 5">
            <a:extLst>
              <a:ext uri="{FF2B5EF4-FFF2-40B4-BE49-F238E27FC236}">
                <a16:creationId xmlns:a16="http://schemas.microsoft.com/office/drawing/2014/main" id="{965836B5-1544-4538-9FE9-8C9E5526B64A}"/>
              </a:ext>
            </a:extLst>
          </p:cNvPr>
          <p:cNvSpPr txBox="1"/>
          <p:nvPr/>
        </p:nvSpPr>
        <p:spPr>
          <a:xfrm>
            <a:off x="4464798" y="1585099"/>
            <a:ext cx="2536027" cy="309685"/>
          </a:xfrm>
          <a:prstGeom prst="rect">
            <a:avLst/>
          </a:prstGeom>
          <a:noFill/>
        </p:spPr>
        <p:txBody>
          <a:bodyPr wrap="none" lIns="0" tIns="0" rIns="0" bIns="0" rtlCol="0">
            <a:noAutofit/>
          </a:bodyPr>
          <a:lstStyle/>
          <a:p>
            <a:pPr lvl="0" defTabSz="912754">
              <a:defRPr/>
            </a:pPr>
            <a:r>
              <a:rPr lang="en-US" sz="1797" b="0">
                <a:solidFill>
                  <a:schemeClr val="tx2"/>
                </a:solidFill>
              </a:rPr>
              <a:t>Overlay Ref with OPTIQ AI</a:t>
            </a:r>
          </a:p>
        </p:txBody>
      </p:sp>
      <p:cxnSp>
        <p:nvCxnSpPr>
          <p:cNvPr id="21" name="Gerader Verbinder 6">
            <a:extLst>
              <a:ext uri="{FF2B5EF4-FFF2-40B4-BE49-F238E27FC236}">
                <a16:creationId xmlns:a16="http://schemas.microsoft.com/office/drawing/2014/main" id="{C79E834F-374C-7C40-8746-9B51F96DDBDF}"/>
              </a:ext>
            </a:extLst>
          </p:cNvPr>
          <p:cNvCxnSpPr>
            <a:cxnSpLocks/>
          </p:cNvCxnSpPr>
          <p:nvPr/>
        </p:nvCxnSpPr>
        <p:spPr>
          <a:xfrm flipV="1">
            <a:off x="556458" y="1894784"/>
            <a:ext cx="3319321" cy="5730"/>
          </a:xfrm>
          <a:prstGeom prst="line">
            <a:avLst/>
          </a:prstGeom>
          <a:ln w="127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2" name="Gerader Verbinder 7">
            <a:extLst>
              <a:ext uri="{FF2B5EF4-FFF2-40B4-BE49-F238E27FC236}">
                <a16:creationId xmlns:a16="http://schemas.microsoft.com/office/drawing/2014/main" id="{1ED95420-4F0F-88F9-DD7D-E2FB0D748D3F}"/>
              </a:ext>
            </a:extLst>
          </p:cNvPr>
          <p:cNvCxnSpPr>
            <a:cxnSpLocks/>
          </p:cNvCxnSpPr>
          <p:nvPr/>
        </p:nvCxnSpPr>
        <p:spPr>
          <a:xfrm>
            <a:off x="4464798" y="1894784"/>
            <a:ext cx="3209999" cy="0"/>
          </a:xfrm>
          <a:prstGeom prst="line">
            <a:avLst/>
          </a:prstGeom>
          <a:ln w="12700" cap="rnd">
            <a:solidFill>
              <a:schemeClr val="tx2"/>
            </a:solidFill>
            <a:prstDash val="solid"/>
          </a:ln>
        </p:spPr>
        <p:style>
          <a:lnRef idx="1">
            <a:schemeClr val="accent1"/>
          </a:lnRef>
          <a:fillRef idx="0">
            <a:schemeClr val="accent1"/>
          </a:fillRef>
          <a:effectRef idx="0">
            <a:schemeClr val="accent1"/>
          </a:effectRef>
          <a:fontRef idx="minor">
            <a:schemeClr val="tx1"/>
          </a:fontRef>
        </p:style>
      </p:cxnSp>
      <p:pic>
        <p:nvPicPr>
          <p:cNvPr id="23" name="Grafik 16">
            <a:extLst>
              <a:ext uri="{FF2B5EF4-FFF2-40B4-BE49-F238E27FC236}">
                <a16:creationId xmlns:a16="http://schemas.microsoft.com/office/drawing/2014/main" id="{7A052F57-0218-1528-DC46-799014502BD0}"/>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8141156" y="4830556"/>
            <a:ext cx="1024597" cy="1024597"/>
          </a:xfrm>
          <a:prstGeom prst="rect">
            <a:avLst/>
          </a:prstGeom>
        </p:spPr>
      </p:pic>
    </p:spTree>
    <p:extLst>
      <p:ext uri="{BB962C8B-B14F-4D97-AF65-F5344CB8AC3E}">
        <p14:creationId xmlns:p14="http://schemas.microsoft.com/office/powerpoint/2010/main" val="234846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571" fill="hold"/>
                                        <p:tgtEl>
                                          <p:spTgt spid="17"/>
                                        </p:tgtEl>
                                      </p:cBhvr>
                                    </p:cmd>
                                  </p:childTnLst>
                                </p:cTn>
                              </p:par>
                              <p:par>
                                <p:cTn id="7" presetID="1" presetClass="mediacall" presetSubtype="0" fill="hold" nodeType="withEffect">
                                  <p:stCondLst>
                                    <p:cond delay="0"/>
                                  </p:stCondLst>
                                  <p:childTnLst>
                                    <p:cmd type="call" cmd="playFrom(0.0)">
                                      <p:cBhvr>
                                        <p:cTn id="8" dur="257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17"/>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17"/>
                                        </p:tgtEl>
                                      </p:cBhvr>
                                    </p:cmd>
                                  </p:childTnLst>
                                </p:cTn>
                              </p:par>
                            </p:childTnLst>
                          </p:cTn>
                        </p:par>
                      </p:childTnLst>
                    </p:cTn>
                  </p:par>
                </p:childTnLst>
              </p:cTn>
              <p:nextCondLst>
                <p:cond evt="onClick" delay="0">
                  <p:tgtEl>
                    <p:spTgt spid="17"/>
                  </p:tgtEl>
                </p:cond>
              </p:nextCondLst>
            </p:seq>
            <p:seq concurrent="1" nextAc="seek">
              <p:cTn id="14" restart="whenNotActive" fill="hold" evtFilter="cancelBubble" nodeType="interactiveSeq">
                <p:stCondLst>
                  <p:cond evt="onClick" delay="0">
                    <p:tgtEl>
                      <p:spTgt spid="18"/>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18"/>
                                        </p:tgtEl>
                                      </p:cBhvr>
                                    </p:cmd>
                                  </p:childTnLst>
                                </p:cTn>
                              </p:par>
                            </p:childTnLst>
                          </p:cTn>
                        </p:par>
                      </p:childTnLst>
                    </p:cTn>
                  </p:par>
                </p:childTnLst>
              </p:cTn>
              <p:nextCondLst>
                <p:cond evt="onClick" delay="0">
                  <p:tgtEl>
                    <p:spTgt spid="18"/>
                  </p:tgtEl>
                </p:cond>
              </p:nextCondLst>
            </p:seq>
            <p:video>
              <p:cMediaNode vol="80000">
                <p:cTn id="19" repeatCount="indefinite" fill="hold" display="0">
                  <p:stCondLst>
                    <p:cond delay="indefinite"/>
                  </p:stCondLst>
                </p:cTn>
                <p:tgtEl>
                  <p:spTgt spid="17"/>
                </p:tgtEl>
              </p:cMediaNode>
            </p:video>
            <p:video>
              <p:cMediaNode vol="80000">
                <p:cTn id="20" repeatCount="indefinite" fill="hold" display="0">
                  <p:stCondLst>
                    <p:cond delay="indefinite"/>
                  </p:stCondLst>
                </p:cTn>
                <p:tgtEl>
                  <p:spTgt spid="18"/>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8565F4-462F-B609-38E9-566CC127B65C}"/>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283B6D52-25AA-2F0C-BCC0-1AD2978E53F0}"/>
              </a:ext>
            </a:extLst>
          </p:cNvPr>
          <p:cNvSpPr>
            <a:spLocks noGrp="1"/>
          </p:cNvSpPr>
          <p:nvPr>
            <p:ph type="body" sz="quarter" idx="15"/>
          </p:nvPr>
        </p:nvSpPr>
        <p:spPr/>
        <p:txBody>
          <a:bodyPr/>
          <a:lstStyle/>
          <a:p>
            <a:r>
              <a:rPr lang="en-US"/>
              <a:t>Courtesy of </a:t>
            </a:r>
            <a:r>
              <a:rPr lang="en-US">
                <a:solidFill>
                  <a:srgbClr val="FFFFFF"/>
                </a:solidFill>
              </a:rPr>
              <a:t>UnityPoint Health Iowa Methodist Medical Center</a:t>
            </a:r>
            <a:r>
              <a:rPr lang="en-US"/>
              <a:t>, Des Moines, IA, USA</a:t>
            </a:r>
          </a:p>
          <a:p>
            <a:r>
              <a:rPr lang="en-US" err="1"/>
              <a:t>Gigalix</a:t>
            </a:r>
            <a:r>
              <a:rPr lang="en-US"/>
              <a:t> imaging chain</a:t>
            </a:r>
          </a:p>
        </p:txBody>
      </p:sp>
      <p:sp>
        <p:nvSpPr>
          <p:cNvPr id="6" name="Date Placeholder 5">
            <a:extLst>
              <a:ext uri="{FF2B5EF4-FFF2-40B4-BE49-F238E27FC236}">
                <a16:creationId xmlns:a16="http://schemas.microsoft.com/office/drawing/2014/main" id="{A42388BF-034F-E281-2477-343319C1F6BB}"/>
              </a:ext>
            </a:extLst>
          </p:cNvPr>
          <p:cNvSpPr>
            <a:spLocks noGrp="1"/>
          </p:cNvSpPr>
          <p:nvPr>
            <p:ph type="dt" sz="half" idx="20"/>
          </p:nvPr>
        </p:nvSpPr>
        <p:spPr/>
        <p:txBody>
          <a:bodyPr/>
          <a:lstStyle/>
          <a:p>
            <a:pPr algn="r"/>
            <a:r>
              <a:rPr lang="en-US" noProof="0" dirty="0"/>
              <a:t>  © Siemens Healthineers, 2026</a:t>
            </a:r>
          </a:p>
        </p:txBody>
      </p:sp>
      <p:sp>
        <p:nvSpPr>
          <p:cNvPr id="8" name="Slide Number Placeholder 7">
            <a:extLst>
              <a:ext uri="{FF2B5EF4-FFF2-40B4-BE49-F238E27FC236}">
                <a16:creationId xmlns:a16="http://schemas.microsoft.com/office/drawing/2014/main" id="{4DA4DCD8-DAE3-773C-BF1E-E547990A40A2}"/>
              </a:ext>
            </a:extLst>
          </p:cNvPr>
          <p:cNvSpPr>
            <a:spLocks noGrp="1"/>
          </p:cNvSpPr>
          <p:nvPr>
            <p:ph type="sldNum" sz="quarter" idx="22"/>
          </p:nvPr>
        </p:nvSpPr>
        <p:spPr/>
        <p:txBody>
          <a:bodyPr/>
          <a:lstStyle/>
          <a:p>
            <a:fld id="{42B424FB-C8CA-40D0-9E9F-83B6197CB6E7}" type="slidenum">
              <a:rPr lang="en-US" noProof="0" smtClean="0"/>
              <a:pPr/>
              <a:t>13</a:t>
            </a:fld>
            <a:endParaRPr lang="en-US" b="1" noProof="0"/>
          </a:p>
        </p:txBody>
      </p:sp>
      <p:sp>
        <p:nvSpPr>
          <p:cNvPr id="3" name="Author">
            <a:extLst>
              <a:ext uri="{FF2B5EF4-FFF2-40B4-BE49-F238E27FC236}">
                <a16:creationId xmlns:a16="http://schemas.microsoft.com/office/drawing/2014/main" id="{5A0B6A20-2DE1-3BC9-CD06-94E4B797F6AE}"/>
              </a:ext>
            </a:extLst>
          </p:cNvPr>
          <p:cNvSpPr txBox="1">
            <a:spLocks/>
          </p:cNvSpPr>
          <p:nvPr/>
        </p:nvSpPr>
        <p:spPr>
          <a:xfrm>
            <a:off x="8056800" y="6340471"/>
            <a:ext cx="3259452" cy="144000"/>
          </a:xfrm>
          <a:prstGeom prst="rect">
            <a:avLst/>
          </a:prstGeom>
        </p:spPr>
        <p:txBody>
          <a:bodyPr vert="horz" lIns="0" tIns="0" rIns="0" bIns="0" rtlCol="0" anchor="t" anchorCtr="0"/>
          <a:lstStyle>
            <a:lvl1pPr marL="0" indent="0" algn="r" defTabSz="0" rtl="0" eaLnBrk="1" latinLnBrk="0" hangingPunct="1">
              <a:defRPr sz="1000" b="1" kern="1200">
                <a:solidFill>
                  <a:schemeClr val="bg1"/>
                </a:solidFill>
                <a:latin typeface="+mn-lt"/>
                <a:ea typeface="+mn-ea"/>
                <a:cs typeface="+mn-cs"/>
              </a:defRPr>
            </a:lvl1pPr>
            <a:lvl2pPr marL="0" indent="0" algn="l" rtl="0" eaLnBrk="1" latinLnBrk="0" hangingPunct="1">
              <a:defRPr sz="1600" kern="800">
                <a:solidFill>
                  <a:schemeClr val="tx1"/>
                </a:solidFill>
                <a:latin typeface="+mn-lt"/>
                <a:ea typeface="+mn-ea"/>
                <a:cs typeface="+mn-cs"/>
              </a:defRPr>
            </a:lvl2pPr>
            <a:lvl3pPr marL="216000" indent="-216000" algn="l" rtl="0" eaLnBrk="1" latinLnBrk="0" hangingPunct="1">
              <a:buClr>
                <a:schemeClr val="accent1"/>
              </a:buClr>
              <a:buFont typeface="Arial" panose="020B0604020202020204" pitchFamily="34" charset="0"/>
              <a:buChar char="•"/>
              <a:defRPr sz="1600" kern="800">
                <a:solidFill>
                  <a:schemeClr val="tx1"/>
                </a:solidFill>
                <a:latin typeface="+mn-lt"/>
                <a:ea typeface="+mn-ea"/>
                <a:cs typeface="+mn-cs"/>
              </a:defRPr>
            </a:lvl3pPr>
            <a:lvl4pPr marL="432000" indent="-216000" algn="l" rtl="0" eaLnBrk="1" latinLnBrk="0" hangingPunct="1">
              <a:buClr>
                <a:schemeClr val="accent1"/>
              </a:buClr>
              <a:buFont typeface="Arial" panose="020B0604020202020204" pitchFamily="34" charset="0"/>
              <a:buChar char="•"/>
              <a:defRPr sz="1600" kern="800">
                <a:solidFill>
                  <a:schemeClr val="tx1"/>
                </a:solidFill>
                <a:latin typeface="+mn-lt"/>
                <a:ea typeface="+mn-ea"/>
                <a:cs typeface="+mn-cs"/>
              </a:defRPr>
            </a:lvl4pPr>
            <a:lvl5pPr marL="648000" indent="-216000" algn="l" rtl="0" eaLnBrk="1" latinLnBrk="0" hangingPunct="1">
              <a:buClr>
                <a:schemeClr val="accent1"/>
              </a:buClr>
              <a:buFont typeface="Arial" panose="020B0604020202020204" pitchFamily="34" charset="0"/>
              <a:buChar char="•"/>
              <a:defRPr sz="1600" kern="800">
                <a:solidFill>
                  <a:schemeClr val="tx1"/>
                </a:solidFill>
                <a:latin typeface="+mn-lt"/>
                <a:ea typeface="+mn-ea"/>
                <a:cs typeface="+mn-cs"/>
              </a:defRPr>
            </a:lvl5pPr>
            <a:lvl6pPr marL="864000" indent="-216000" algn="l" rtl="0" eaLnBrk="1" latinLnBrk="0" hangingPunct="1">
              <a:buClr>
                <a:schemeClr val="accent1"/>
              </a:buClr>
              <a:buFont typeface="Arial" panose="020B0604020202020204" pitchFamily="34" charset="0"/>
              <a:buChar char="•"/>
              <a:defRPr sz="1600" kern="800">
                <a:solidFill>
                  <a:schemeClr val="tx1"/>
                </a:solidFill>
                <a:latin typeface="+mn-lt"/>
                <a:ea typeface="+mn-ea"/>
                <a:cs typeface="+mn-cs"/>
              </a:defRPr>
            </a:lvl6pPr>
            <a:lvl7pPr marL="1080000" indent="-216000" algn="l" rtl="0" eaLnBrk="1" latinLnBrk="0" hangingPunct="1">
              <a:buClr>
                <a:schemeClr val="accent1"/>
              </a:buClr>
              <a:buFont typeface="Arial" panose="020B0604020202020204" pitchFamily="34" charset="0"/>
              <a:buChar char="•"/>
              <a:defRPr sz="1600" kern="800">
                <a:solidFill>
                  <a:schemeClr val="tx1"/>
                </a:solidFill>
                <a:latin typeface="+mn-lt"/>
                <a:ea typeface="+mn-ea"/>
                <a:cs typeface="+mn-cs"/>
              </a:defRPr>
            </a:lvl7pPr>
            <a:lvl8pPr marL="1296000" indent="-216000" algn="l" rtl="0" eaLnBrk="1" latinLnBrk="0" hangingPunct="1">
              <a:buClr>
                <a:schemeClr val="accent1"/>
              </a:buClr>
              <a:buFont typeface="Arial" panose="020B0604020202020204" pitchFamily="34" charset="0"/>
              <a:buChar char="•"/>
              <a:defRPr sz="1600" kern="800">
                <a:solidFill>
                  <a:schemeClr val="tx1"/>
                </a:solidFill>
                <a:latin typeface="+mn-lt"/>
                <a:ea typeface="+mn-ea"/>
                <a:cs typeface="+mn-cs"/>
              </a:defRPr>
            </a:lvl8pPr>
            <a:lvl9pPr marL="1512000" indent="-216000" algn="l" rtl="0" eaLnBrk="1" latinLnBrk="0" hangingPunct="1">
              <a:buClr>
                <a:schemeClr val="accent1"/>
              </a:buClr>
              <a:buFont typeface="Arial" panose="020B0604020202020204" pitchFamily="34" charset="0"/>
              <a:buChar char="•"/>
              <a:defRPr sz="1600" kern="800">
                <a:solidFill>
                  <a:schemeClr val="tx1"/>
                </a:solidFill>
                <a:latin typeface="+mn-lt"/>
                <a:ea typeface="+mn-ea"/>
                <a:cs typeface="+mn-cs"/>
              </a:defRPr>
            </a:lvl9pPr>
          </a:lstStyle>
          <a:p>
            <a:pPr>
              <a:defRPr/>
            </a:pPr>
            <a:r>
              <a:rPr lang="en-US">
                <a:solidFill>
                  <a:schemeClr val="tx1"/>
                </a:solidFill>
              </a:rPr>
              <a:t>Advanced Therapies I AT-26-063</a:t>
            </a:r>
          </a:p>
        </p:txBody>
      </p:sp>
      <p:sp>
        <p:nvSpPr>
          <p:cNvPr id="7" name="Title 5">
            <a:extLst>
              <a:ext uri="{FF2B5EF4-FFF2-40B4-BE49-F238E27FC236}">
                <a16:creationId xmlns:a16="http://schemas.microsoft.com/office/drawing/2014/main" id="{A72DC7BD-89AD-A29A-A654-9B8158F19430}"/>
              </a:ext>
            </a:extLst>
          </p:cNvPr>
          <p:cNvSpPr txBox="1">
            <a:spLocks noGrp="1"/>
          </p:cNvSpPr>
          <p:nvPr>
            <p:ph type="title"/>
          </p:nvPr>
        </p:nvSpPr>
        <p:spPr>
          <a:xfrm>
            <a:off x="539750" y="219075"/>
            <a:ext cx="9210675" cy="833438"/>
          </a:xfrm>
          <a:prstGeom prst="rect">
            <a:avLst/>
          </a:prstGeom>
        </p:spPr>
        <p:txBody>
          <a:bodyPr vert="horz" lIns="0" tIns="0" rIns="0" bIns="0" rtlCol="0" anchor="t" anchorCtr="0">
            <a:noAutofit/>
          </a:bodyPr>
          <a:lstStyle>
            <a:lvl1pPr algn="l" defTabSz="914400" rtl="0" eaLnBrk="1" latinLnBrk="0" hangingPunct="1">
              <a:spcBef>
                <a:spcPct val="0"/>
              </a:spcBef>
              <a:buNone/>
              <a:defRPr sz="2800" b="1" kern="1200">
                <a:solidFill>
                  <a:schemeClr val="tx2"/>
                </a:solidFill>
                <a:latin typeface="+mj-lt"/>
                <a:ea typeface="+mj-ea"/>
                <a:cs typeface="+mj-cs"/>
              </a:defRPr>
            </a:lvl1pPr>
          </a:lstStyle>
          <a:p>
            <a:pPr>
              <a:defRPr/>
            </a:pPr>
            <a:r>
              <a:rPr kumimoji="0" lang="en-US" sz="2700" i="0" u="none" strike="noStrike" kern="1200" cap="none" spc="0" normalizeH="0" baseline="0" noProof="0" dirty="0">
                <a:ln>
                  <a:noFill/>
                </a:ln>
                <a:solidFill>
                  <a:srgbClr val="EC6602"/>
                </a:solidFill>
                <a:effectLst/>
                <a:uLnTx/>
                <a:uFillTx/>
                <a:latin typeface="Calibri" panose="020F0502020204030204" pitchFamily="34" charset="0"/>
                <a:ea typeface="+mj-ea"/>
                <a:cs typeface="+mj-cs"/>
              </a:rPr>
              <a:t>OPTIQ AI in </a:t>
            </a:r>
            <a:r>
              <a:rPr lang="en-US" sz="2700" dirty="0">
                <a:solidFill>
                  <a:srgbClr val="EC6602"/>
                </a:solidFill>
                <a:latin typeface="Calibri" panose="020F0502020204030204" pitchFamily="34" charset="0"/>
              </a:rPr>
              <a:t>Interventional Radiology</a:t>
            </a:r>
            <a:endParaRPr lang="en-US" sz="2700" dirty="0">
              <a:solidFill>
                <a:srgbClr val="EC6602"/>
              </a:solidFill>
              <a:latin typeface="Calibri" panose="020F0502020204030204" pitchFamily="34" charset="0"/>
              <a:ea typeface="Calibri"/>
              <a:cs typeface="Calibri"/>
            </a:endParaRPr>
          </a:p>
          <a:p>
            <a:pPr>
              <a:defRPr/>
            </a:pPr>
            <a:r>
              <a:rPr lang="en-US" sz="2700" dirty="0" err="1">
                <a:solidFill>
                  <a:schemeClr val="tx1"/>
                </a:solidFill>
                <a:latin typeface="Calibri" panose="020F0502020204030204" pitchFamily="34" charset="0"/>
                <a:ea typeface="Calibri"/>
                <a:cs typeface="Calibri"/>
              </a:rPr>
              <a:t>Transjugular</a:t>
            </a:r>
            <a:r>
              <a:rPr lang="en-US" sz="2700" dirty="0">
                <a:solidFill>
                  <a:schemeClr val="tx1"/>
                </a:solidFill>
                <a:latin typeface="Calibri" panose="020F0502020204030204" pitchFamily="34" charset="0"/>
                <a:ea typeface="Calibri"/>
                <a:cs typeface="Calibri"/>
              </a:rPr>
              <a:t> intrahepatic portosystemic shunt (TIPS)</a:t>
            </a:r>
            <a:endParaRPr kumimoji="0" lang="en-US" sz="2700" i="0" u="none" strike="noStrike" kern="1200" cap="none" spc="0" normalizeH="0" baseline="0" noProof="0" dirty="0">
              <a:ln>
                <a:noFill/>
              </a:ln>
              <a:solidFill>
                <a:schemeClr val="tx1"/>
              </a:solidFill>
              <a:effectLst/>
              <a:uLnTx/>
              <a:uFillTx/>
              <a:latin typeface="Calibri" panose="020F0502020204030204" pitchFamily="34" charset="0"/>
              <a:ea typeface="+mj-ea"/>
              <a:cs typeface="+mj-cs"/>
            </a:endParaRPr>
          </a:p>
        </p:txBody>
      </p:sp>
      <p:pic>
        <p:nvPicPr>
          <p:cNvPr id="9" name="VE50-25-2302 AIN OVLFl Angio Flavor2">
            <a:hlinkClick r:id="" action="ppaction://media"/>
            <a:extLst>
              <a:ext uri="{FF2B5EF4-FFF2-40B4-BE49-F238E27FC236}">
                <a16:creationId xmlns:a16="http://schemas.microsoft.com/office/drawing/2014/main" id="{57558928-A93D-021A-D524-DDCB187DFBD7}"/>
              </a:ext>
            </a:extLst>
          </p:cNvPr>
          <p:cNvPicPr>
            <a:picLocks noChangeAspect="1"/>
          </p:cNvPicPr>
          <p:nvPr>
            <a:videoFile r:link="rId2"/>
            <p:extLst>
              <p:ext uri="{DAA4B4D4-6D71-4841-9C94-3DE7FCFB9230}">
                <p14:media xmlns:p14="http://schemas.microsoft.com/office/powerpoint/2010/main" r:embed="rId1"/>
              </p:ext>
            </p:extLst>
          </p:nvPr>
        </p:nvPicPr>
        <p:blipFill>
          <a:blip r:embed="rId7"/>
          <a:srcRect t="5012" b="10242"/>
          <a:stretch>
            <a:fillRect/>
          </a:stretch>
        </p:blipFill>
        <p:spPr>
          <a:xfrm>
            <a:off x="4470857" y="2074994"/>
            <a:ext cx="3670269" cy="2240337"/>
          </a:xfrm>
          <a:prstGeom prst="rect">
            <a:avLst/>
          </a:prstGeom>
        </p:spPr>
      </p:pic>
      <p:pic>
        <p:nvPicPr>
          <p:cNvPr id="10" name="VE50-25-2302 OVLFL Angio Flavor2">
            <a:hlinkClick r:id="" action="ppaction://media"/>
            <a:extLst>
              <a:ext uri="{FF2B5EF4-FFF2-40B4-BE49-F238E27FC236}">
                <a16:creationId xmlns:a16="http://schemas.microsoft.com/office/drawing/2014/main" id="{DEF050F5-CFEC-4C70-95E5-E4F01F7DF01A}"/>
              </a:ext>
            </a:extLst>
          </p:cNvPr>
          <p:cNvPicPr>
            <a:picLocks noChangeAspect="1"/>
          </p:cNvPicPr>
          <p:nvPr>
            <a:videoFile r:link="rId4"/>
            <p:extLst>
              <p:ext uri="{DAA4B4D4-6D71-4841-9C94-3DE7FCFB9230}">
                <p14:media xmlns:p14="http://schemas.microsoft.com/office/powerpoint/2010/main" r:embed="rId3"/>
              </p:ext>
            </p:extLst>
          </p:nvPr>
        </p:nvPicPr>
        <p:blipFill>
          <a:blip r:embed="rId8"/>
          <a:srcRect t="6820" b="10508"/>
          <a:stretch>
            <a:fillRect/>
          </a:stretch>
        </p:blipFill>
        <p:spPr>
          <a:xfrm>
            <a:off x="550509" y="2074993"/>
            <a:ext cx="3677832" cy="2240341"/>
          </a:xfrm>
          <a:prstGeom prst="rect">
            <a:avLst/>
          </a:prstGeom>
        </p:spPr>
      </p:pic>
      <p:sp>
        <p:nvSpPr>
          <p:cNvPr id="11" name="Textfeld 4">
            <a:extLst>
              <a:ext uri="{FF2B5EF4-FFF2-40B4-BE49-F238E27FC236}">
                <a16:creationId xmlns:a16="http://schemas.microsoft.com/office/drawing/2014/main" id="{D173C0F4-17A3-8475-DF6B-2B86D4897FEB}"/>
              </a:ext>
            </a:extLst>
          </p:cNvPr>
          <p:cNvSpPr txBox="1"/>
          <p:nvPr/>
        </p:nvSpPr>
        <p:spPr>
          <a:xfrm>
            <a:off x="556458" y="1585099"/>
            <a:ext cx="2536027" cy="309685"/>
          </a:xfrm>
          <a:prstGeom prst="rect">
            <a:avLst/>
          </a:prstGeom>
          <a:noFill/>
        </p:spPr>
        <p:txBody>
          <a:bodyPr wrap="none" lIns="0" tIns="0" rIns="0" bIns="0" rtlCol="0">
            <a:noAutofit/>
          </a:bodyPr>
          <a:lstStyle/>
          <a:p>
            <a:pPr defTabSz="912754">
              <a:defRPr/>
            </a:pPr>
            <a:r>
              <a:rPr lang="en-US" sz="1797" b="0">
                <a:solidFill>
                  <a:srgbClr val="FFFFFF"/>
                </a:solidFill>
                <a:latin typeface="Calibri"/>
              </a:rPr>
              <a:t>Overlay Ref without OPTIQ AI</a:t>
            </a:r>
          </a:p>
        </p:txBody>
      </p:sp>
      <p:sp>
        <p:nvSpPr>
          <p:cNvPr id="12" name="Textfeld 5">
            <a:extLst>
              <a:ext uri="{FF2B5EF4-FFF2-40B4-BE49-F238E27FC236}">
                <a16:creationId xmlns:a16="http://schemas.microsoft.com/office/drawing/2014/main" id="{2BEFCC4A-87A7-9F34-0F5C-94056A5FDA5D}"/>
              </a:ext>
            </a:extLst>
          </p:cNvPr>
          <p:cNvSpPr txBox="1"/>
          <p:nvPr/>
        </p:nvSpPr>
        <p:spPr>
          <a:xfrm>
            <a:off x="4464798" y="1585099"/>
            <a:ext cx="2536027" cy="309685"/>
          </a:xfrm>
          <a:prstGeom prst="rect">
            <a:avLst/>
          </a:prstGeom>
          <a:noFill/>
        </p:spPr>
        <p:txBody>
          <a:bodyPr wrap="none" lIns="0" tIns="0" rIns="0" bIns="0" rtlCol="0">
            <a:noAutofit/>
          </a:bodyPr>
          <a:lstStyle/>
          <a:p>
            <a:pPr lvl="0" defTabSz="912754">
              <a:defRPr/>
            </a:pPr>
            <a:r>
              <a:rPr lang="en-US" sz="1797" b="0">
                <a:solidFill>
                  <a:schemeClr val="tx2"/>
                </a:solidFill>
              </a:rPr>
              <a:t>Overlay Ref with OPTIQ AI</a:t>
            </a:r>
          </a:p>
        </p:txBody>
      </p:sp>
      <p:cxnSp>
        <p:nvCxnSpPr>
          <p:cNvPr id="13" name="Gerader Verbinder 6">
            <a:extLst>
              <a:ext uri="{FF2B5EF4-FFF2-40B4-BE49-F238E27FC236}">
                <a16:creationId xmlns:a16="http://schemas.microsoft.com/office/drawing/2014/main" id="{D36F8375-02C7-E550-1F15-0C8768C70CC8}"/>
              </a:ext>
            </a:extLst>
          </p:cNvPr>
          <p:cNvCxnSpPr>
            <a:cxnSpLocks/>
          </p:cNvCxnSpPr>
          <p:nvPr/>
        </p:nvCxnSpPr>
        <p:spPr>
          <a:xfrm flipV="1">
            <a:off x="556458" y="1894784"/>
            <a:ext cx="3676329" cy="5730"/>
          </a:xfrm>
          <a:prstGeom prst="line">
            <a:avLst/>
          </a:prstGeom>
          <a:ln w="127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4" name="Gerader Verbinder 7">
            <a:extLst>
              <a:ext uri="{FF2B5EF4-FFF2-40B4-BE49-F238E27FC236}">
                <a16:creationId xmlns:a16="http://schemas.microsoft.com/office/drawing/2014/main" id="{F1CCA034-C624-51EB-1A70-3BDA0802A2A7}"/>
              </a:ext>
            </a:extLst>
          </p:cNvPr>
          <p:cNvCxnSpPr>
            <a:cxnSpLocks/>
          </p:cNvCxnSpPr>
          <p:nvPr/>
        </p:nvCxnSpPr>
        <p:spPr>
          <a:xfrm>
            <a:off x="4464798" y="1894784"/>
            <a:ext cx="3676329" cy="0"/>
          </a:xfrm>
          <a:prstGeom prst="line">
            <a:avLst/>
          </a:prstGeom>
          <a:ln w="12700" cap="rnd">
            <a:solidFill>
              <a:schemeClr val="tx2"/>
            </a:solidFill>
            <a:prstDash val="solid"/>
          </a:ln>
        </p:spPr>
        <p:style>
          <a:lnRef idx="1">
            <a:schemeClr val="accent1"/>
          </a:lnRef>
          <a:fillRef idx="0">
            <a:schemeClr val="accent1"/>
          </a:fillRef>
          <a:effectRef idx="0">
            <a:schemeClr val="accent1"/>
          </a:effectRef>
          <a:fontRef idx="minor">
            <a:schemeClr val="tx1"/>
          </a:fontRef>
        </p:style>
      </p:cxnSp>
      <p:pic>
        <p:nvPicPr>
          <p:cNvPr id="15" name="Grafik 16">
            <a:extLst>
              <a:ext uri="{FF2B5EF4-FFF2-40B4-BE49-F238E27FC236}">
                <a16:creationId xmlns:a16="http://schemas.microsoft.com/office/drawing/2014/main" id="{4BD1CBE3-0DC0-5652-3AA8-3861E4CB9C8F}"/>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8501944" y="3385014"/>
            <a:ext cx="1024597" cy="1024597"/>
          </a:xfrm>
          <a:prstGeom prst="rect">
            <a:avLst/>
          </a:prstGeom>
        </p:spPr>
      </p:pic>
    </p:spTree>
    <p:extLst>
      <p:ext uri="{BB962C8B-B14F-4D97-AF65-F5344CB8AC3E}">
        <p14:creationId xmlns:p14="http://schemas.microsoft.com/office/powerpoint/2010/main" val="1904630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999" fill="hold"/>
                                        <p:tgtEl>
                                          <p:spTgt spid="10"/>
                                        </p:tgtEl>
                                      </p:cBhvr>
                                    </p:cmd>
                                  </p:childTnLst>
                                </p:cTn>
                              </p:par>
                              <p:par>
                                <p:cTn id="7" presetID="1" presetClass="mediacall" presetSubtype="0" fill="hold" nodeType="withEffect">
                                  <p:stCondLst>
                                    <p:cond delay="0"/>
                                  </p:stCondLst>
                                  <p:childTnLst>
                                    <p:cmd type="call" cmd="playFrom(0.0)">
                                      <p:cBhvr>
                                        <p:cTn id="8" dur="2999"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10"/>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10"/>
                                        </p:tgtEl>
                                      </p:cBhvr>
                                    </p:cmd>
                                  </p:childTnLst>
                                </p:cTn>
                              </p:par>
                            </p:childTnLst>
                          </p:cTn>
                        </p:par>
                      </p:childTnLst>
                    </p:cTn>
                  </p:par>
                </p:childTnLst>
              </p:cTn>
              <p:nextCondLst>
                <p:cond evt="onClick" delay="0">
                  <p:tgtEl>
                    <p:spTgt spid="10"/>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9"/>
                                        </p:tgtEl>
                                      </p:cBhvr>
                                    </p:cmd>
                                  </p:childTnLst>
                                </p:cTn>
                              </p:par>
                            </p:childTnLst>
                          </p:cTn>
                        </p:par>
                      </p:childTnLst>
                    </p:cTn>
                  </p:par>
                </p:childTnLst>
              </p:cTn>
              <p:nextCondLst>
                <p:cond evt="onClick" delay="0">
                  <p:tgtEl>
                    <p:spTgt spid="9"/>
                  </p:tgtEl>
                </p:cond>
              </p:nextCondLst>
            </p:seq>
            <p:video>
              <p:cMediaNode vol="80000">
                <p:cTn id="19" repeatCount="indefinite" fill="hold" display="0">
                  <p:stCondLst>
                    <p:cond delay="indefinite"/>
                  </p:stCondLst>
                </p:cTn>
                <p:tgtEl>
                  <p:spTgt spid="10"/>
                </p:tgtEl>
              </p:cMediaNode>
            </p:video>
            <p:video>
              <p:cMediaNode vol="80000">
                <p:cTn id="20" repeatCount="indefinite" fill="hold" display="0">
                  <p:stCondLst>
                    <p:cond delay="indefinite"/>
                  </p:stCondLst>
                </p:cTn>
                <p:tgtEl>
                  <p:spTgt spid="9"/>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8565F4-462F-B609-38E9-566CC127B65C}"/>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283B6D52-25AA-2F0C-BCC0-1AD2978E53F0}"/>
              </a:ext>
            </a:extLst>
          </p:cNvPr>
          <p:cNvSpPr>
            <a:spLocks noGrp="1"/>
          </p:cNvSpPr>
          <p:nvPr>
            <p:ph type="body" sz="quarter" idx="15"/>
          </p:nvPr>
        </p:nvSpPr>
        <p:spPr/>
        <p:txBody>
          <a:bodyPr/>
          <a:lstStyle/>
          <a:p>
            <a:r>
              <a:rPr lang="en-US"/>
              <a:t>Courtesy of St Luke's University Hospital (Monroe Campus), Stroudsburg, PA, USA</a:t>
            </a:r>
          </a:p>
          <a:p>
            <a:r>
              <a:rPr lang="en-US" err="1"/>
              <a:t>Gigalix</a:t>
            </a:r>
            <a:r>
              <a:rPr lang="en-US"/>
              <a:t> imaging chain</a:t>
            </a:r>
          </a:p>
        </p:txBody>
      </p:sp>
      <p:sp>
        <p:nvSpPr>
          <p:cNvPr id="6" name="Date Placeholder 5">
            <a:extLst>
              <a:ext uri="{FF2B5EF4-FFF2-40B4-BE49-F238E27FC236}">
                <a16:creationId xmlns:a16="http://schemas.microsoft.com/office/drawing/2014/main" id="{A42388BF-034F-E281-2477-343319C1F6BB}"/>
              </a:ext>
            </a:extLst>
          </p:cNvPr>
          <p:cNvSpPr>
            <a:spLocks noGrp="1"/>
          </p:cNvSpPr>
          <p:nvPr>
            <p:ph type="dt" sz="half" idx="20"/>
          </p:nvPr>
        </p:nvSpPr>
        <p:spPr/>
        <p:txBody>
          <a:bodyPr/>
          <a:lstStyle/>
          <a:p>
            <a:pPr algn="r"/>
            <a:r>
              <a:rPr lang="en-US" noProof="0" dirty="0"/>
              <a:t>  © Siemens Healthineers, 2026</a:t>
            </a:r>
          </a:p>
        </p:txBody>
      </p:sp>
      <p:sp>
        <p:nvSpPr>
          <p:cNvPr id="8" name="Slide Number Placeholder 7">
            <a:extLst>
              <a:ext uri="{FF2B5EF4-FFF2-40B4-BE49-F238E27FC236}">
                <a16:creationId xmlns:a16="http://schemas.microsoft.com/office/drawing/2014/main" id="{4DA4DCD8-DAE3-773C-BF1E-E547990A40A2}"/>
              </a:ext>
            </a:extLst>
          </p:cNvPr>
          <p:cNvSpPr>
            <a:spLocks noGrp="1"/>
          </p:cNvSpPr>
          <p:nvPr>
            <p:ph type="sldNum" sz="quarter" idx="22"/>
          </p:nvPr>
        </p:nvSpPr>
        <p:spPr/>
        <p:txBody>
          <a:bodyPr/>
          <a:lstStyle/>
          <a:p>
            <a:fld id="{42B424FB-C8CA-40D0-9E9F-83B6197CB6E7}" type="slidenum">
              <a:rPr lang="en-US" noProof="0" smtClean="0"/>
              <a:pPr/>
              <a:t>14</a:t>
            </a:fld>
            <a:endParaRPr lang="en-US" b="1" noProof="0"/>
          </a:p>
        </p:txBody>
      </p:sp>
      <p:sp>
        <p:nvSpPr>
          <p:cNvPr id="3" name="Author">
            <a:extLst>
              <a:ext uri="{FF2B5EF4-FFF2-40B4-BE49-F238E27FC236}">
                <a16:creationId xmlns:a16="http://schemas.microsoft.com/office/drawing/2014/main" id="{5A0B6A20-2DE1-3BC9-CD06-94E4B797F6AE}"/>
              </a:ext>
            </a:extLst>
          </p:cNvPr>
          <p:cNvSpPr txBox="1">
            <a:spLocks/>
          </p:cNvSpPr>
          <p:nvPr/>
        </p:nvSpPr>
        <p:spPr>
          <a:xfrm>
            <a:off x="8056800" y="6340471"/>
            <a:ext cx="3259452" cy="144000"/>
          </a:xfrm>
          <a:prstGeom prst="rect">
            <a:avLst/>
          </a:prstGeom>
        </p:spPr>
        <p:txBody>
          <a:bodyPr vert="horz" lIns="0" tIns="0" rIns="0" bIns="0" rtlCol="0" anchor="t" anchorCtr="0"/>
          <a:lstStyle>
            <a:lvl1pPr marL="0" indent="0" algn="r" defTabSz="0" rtl="0" eaLnBrk="1" latinLnBrk="0" hangingPunct="1">
              <a:defRPr sz="1000" b="1" kern="1200">
                <a:solidFill>
                  <a:schemeClr val="bg1"/>
                </a:solidFill>
                <a:latin typeface="+mn-lt"/>
                <a:ea typeface="+mn-ea"/>
                <a:cs typeface="+mn-cs"/>
              </a:defRPr>
            </a:lvl1pPr>
            <a:lvl2pPr marL="0" indent="0" algn="l" rtl="0" eaLnBrk="1" latinLnBrk="0" hangingPunct="1">
              <a:defRPr sz="1600" kern="800">
                <a:solidFill>
                  <a:schemeClr val="tx1"/>
                </a:solidFill>
                <a:latin typeface="+mn-lt"/>
                <a:ea typeface="+mn-ea"/>
                <a:cs typeface="+mn-cs"/>
              </a:defRPr>
            </a:lvl2pPr>
            <a:lvl3pPr marL="216000" indent="-216000" algn="l" rtl="0" eaLnBrk="1" latinLnBrk="0" hangingPunct="1">
              <a:buClr>
                <a:schemeClr val="accent1"/>
              </a:buClr>
              <a:buFont typeface="Arial" panose="020B0604020202020204" pitchFamily="34" charset="0"/>
              <a:buChar char="•"/>
              <a:defRPr sz="1600" kern="800">
                <a:solidFill>
                  <a:schemeClr val="tx1"/>
                </a:solidFill>
                <a:latin typeface="+mn-lt"/>
                <a:ea typeface="+mn-ea"/>
                <a:cs typeface="+mn-cs"/>
              </a:defRPr>
            </a:lvl3pPr>
            <a:lvl4pPr marL="432000" indent="-216000" algn="l" rtl="0" eaLnBrk="1" latinLnBrk="0" hangingPunct="1">
              <a:buClr>
                <a:schemeClr val="accent1"/>
              </a:buClr>
              <a:buFont typeface="Arial" panose="020B0604020202020204" pitchFamily="34" charset="0"/>
              <a:buChar char="•"/>
              <a:defRPr sz="1600" kern="800">
                <a:solidFill>
                  <a:schemeClr val="tx1"/>
                </a:solidFill>
                <a:latin typeface="+mn-lt"/>
                <a:ea typeface="+mn-ea"/>
                <a:cs typeface="+mn-cs"/>
              </a:defRPr>
            </a:lvl4pPr>
            <a:lvl5pPr marL="648000" indent="-216000" algn="l" rtl="0" eaLnBrk="1" latinLnBrk="0" hangingPunct="1">
              <a:buClr>
                <a:schemeClr val="accent1"/>
              </a:buClr>
              <a:buFont typeface="Arial" panose="020B0604020202020204" pitchFamily="34" charset="0"/>
              <a:buChar char="•"/>
              <a:defRPr sz="1600" kern="800">
                <a:solidFill>
                  <a:schemeClr val="tx1"/>
                </a:solidFill>
                <a:latin typeface="+mn-lt"/>
                <a:ea typeface="+mn-ea"/>
                <a:cs typeface="+mn-cs"/>
              </a:defRPr>
            </a:lvl5pPr>
            <a:lvl6pPr marL="864000" indent="-216000" algn="l" rtl="0" eaLnBrk="1" latinLnBrk="0" hangingPunct="1">
              <a:buClr>
                <a:schemeClr val="accent1"/>
              </a:buClr>
              <a:buFont typeface="Arial" panose="020B0604020202020204" pitchFamily="34" charset="0"/>
              <a:buChar char="•"/>
              <a:defRPr sz="1600" kern="800">
                <a:solidFill>
                  <a:schemeClr val="tx1"/>
                </a:solidFill>
                <a:latin typeface="+mn-lt"/>
                <a:ea typeface="+mn-ea"/>
                <a:cs typeface="+mn-cs"/>
              </a:defRPr>
            </a:lvl6pPr>
            <a:lvl7pPr marL="1080000" indent="-216000" algn="l" rtl="0" eaLnBrk="1" latinLnBrk="0" hangingPunct="1">
              <a:buClr>
                <a:schemeClr val="accent1"/>
              </a:buClr>
              <a:buFont typeface="Arial" panose="020B0604020202020204" pitchFamily="34" charset="0"/>
              <a:buChar char="•"/>
              <a:defRPr sz="1600" kern="800">
                <a:solidFill>
                  <a:schemeClr val="tx1"/>
                </a:solidFill>
                <a:latin typeface="+mn-lt"/>
                <a:ea typeface="+mn-ea"/>
                <a:cs typeface="+mn-cs"/>
              </a:defRPr>
            </a:lvl7pPr>
            <a:lvl8pPr marL="1296000" indent="-216000" algn="l" rtl="0" eaLnBrk="1" latinLnBrk="0" hangingPunct="1">
              <a:buClr>
                <a:schemeClr val="accent1"/>
              </a:buClr>
              <a:buFont typeface="Arial" panose="020B0604020202020204" pitchFamily="34" charset="0"/>
              <a:buChar char="•"/>
              <a:defRPr sz="1600" kern="800">
                <a:solidFill>
                  <a:schemeClr val="tx1"/>
                </a:solidFill>
                <a:latin typeface="+mn-lt"/>
                <a:ea typeface="+mn-ea"/>
                <a:cs typeface="+mn-cs"/>
              </a:defRPr>
            </a:lvl8pPr>
            <a:lvl9pPr marL="1512000" indent="-216000" algn="l" rtl="0" eaLnBrk="1" latinLnBrk="0" hangingPunct="1">
              <a:buClr>
                <a:schemeClr val="accent1"/>
              </a:buClr>
              <a:buFont typeface="Arial" panose="020B0604020202020204" pitchFamily="34" charset="0"/>
              <a:buChar char="•"/>
              <a:defRPr sz="1600" kern="800">
                <a:solidFill>
                  <a:schemeClr val="tx1"/>
                </a:solidFill>
                <a:latin typeface="+mn-lt"/>
                <a:ea typeface="+mn-ea"/>
                <a:cs typeface="+mn-cs"/>
              </a:defRPr>
            </a:lvl9pPr>
          </a:lstStyle>
          <a:p>
            <a:pPr>
              <a:defRPr/>
            </a:pPr>
            <a:r>
              <a:rPr lang="en-US">
                <a:solidFill>
                  <a:schemeClr val="tx1"/>
                </a:solidFill>
              </a:rPr>
              <a:t>Advanced Therapies I AT-26-063</a:t>
            </a:r>
          </a:p>
        </p:txBody>
      </p:sp>
      <p:sp>
        <p:nvSpPr>
          <p:cNvPr id="16" name="Title 5">
            <a:extLst>
              <a:ext uri="{FF2B5EF4-FFF2-40B4-BE49-F238E27FC236}">
                <a16:creationId xmlns:a16="http://schemas.microsoft.com/office/drawing/2014/main" id="{926E9532-40C3-D947-02CD-9CEC1A6DEAA9}"/>
              </a:ext>
            </a:extLst>
          </p:cNvPr>
          <p:cNvSpPr txBox="1">
            <a:spLocks noGrp="1"/>
          </p:cNvSpPr>
          <p:nvPr>
            <p:ph type="title"/>
          </p:nvPr>
        </p:nvSpPr>
        <p:spPr>
          <a:xfrm>
            <a:off x="539750" y="219075"/>
            <a:ext cx="9210675" cy="833438"/>
          </a:xfrm>
          <a:prstGeom prst="rect">
            <a:avLst/>
          </a:prstGeom>
        </p:spPr>
        <p:txBody>
          <a:bodyPr vert="horz" lIns="0" tIns="0" rIns="0" bIns="0" rtlCol="0" anchor="t" anchorCtr="0">
            <a:noAutofit/>
          </a:bodyPr>
          <a:lstStyle>
            <a:lvl1pPr algn="l" defTabSz="914400" rtl="0" eaLnBrk="1" latinLnBrk="0" hangingPunct="1">
              <a:spcBef>
                <a:spcPct val="0"/>
              </a:spcBef>
              <a:buNone/>
              <a:defRPr sz="2800" b="1" kern="1200">
                <a:solidFill>
                  <a:schemeClr val="tx2"/>
                </a:solidFill>
                <a:latin typeface="+mj-lt"/>
                <a:ea typeface="+mj-ea"/>
                <a:cs typeface="+mj-cs"/>
              </a:defRPr>
            </a:lvl1pPr>
          </a:lstStyle>
          <a:p>
            <a:pPr>
              <a:defRPr/>
            </a:pPr>
            <a:r>
              <a:rPr kumimoji="0" lang="en-US" sz="2700" i="0" u="none" strike="noStrike" kern="1200" cap="none" spc="0" normalizeH="0" baseline="0" noProof="0" dirty="0">
                <a:ln>
                  <a:noFill/>
                </a:ln>
                <a:solidFill>
                  <a:srgbClr val="EC6602"/>
                </a:solidFill>
                <a:effectLst/>
                <a:uLnTx/>
                <a:uFillTx/>
                <a:latin typeface="Calibri" panose="020F0502020204030204" pitchFamily="34" charset="0"/>
                <a:ea typeface="+mj-ea"/>
                <a:cs typeface="+mj-cs"/>
              </a:rPr>
              <a:t>OPTIQ AI in </a:t>
            </a:r>
            <a:r>
              <a:rPr lang="en-US" sz="2700" dirty="0">
                <a:solidFill>
                  <a:srgbClr val="EC6602"/>
                </a:solidFill>
                <a:latin typeface="Calibri" panose="020F0502020204030204" pitchFamily="34" charset="0"/>
              </a:rPr>
              <a:t>Interventional Radiology</a:t>
            </a:r>
            <a:endParaRPr kumimoji="0" lang="en-US" sz="2700" i="0" u="none" strike="noStrike" kern="1200" cap="none" spc="0" normalizeH="0" baseline="0" noProof="0" dirty="0">
              <a:ln>
                <a:noFill/>
              </a:ln>
              <a:solidFill>
                <a:srgbClr val="EC6602"/>
              </a:solidFill>
              <a:effectLst/>
              <a:uLnTx/>
              <a:uFillTx/>
              <a:latin typeface="Calibri" panose="020F0502020204030204" pitchFamily="34" charset="0"/>
              <a:ea typeface="+mj-ea"/>
              <a:cs typeface="+mj-cs"/>
            </a:endParaRPr>
          </a:p>
          <a:p>
            <a:r>
              <a:rPr lang="en-US" sz="2700" dirty="0">
                <a:solidFill>
                  <a:schemeClr val="tx1"/>
                </a:solidFill>
                <a:latin typeface="Calibri" panose="020F0502020204030204" pitchFamily="34" charset="0"/>
              </a:rPr>
              <a:t>Percutaneous transluminal angioplasty (PTA) / stenting</a:t>
            </a:r>
            <a:endParaRPr lang="en-US" sz="2700" dirty="0">
              <a:solidFill>
                <a:schemeClr val="tx1"/>
              </a:solidFill>
              <a:latin typeface="Calibri" panose="020F0502020204030204" pitchFamily="34" charset="0"/>
              <a:ea typeface="Calibri"/>
              <a:cs typeface="Calibri"/>
            </a:endParaRPr>
          </a:p>
        </p:txBody>
      </p:sp>
      <p:pic>
        <p:nvPicPr>
          <p:cNvPr id="17" name="VE50-25-2182 OVL AIN Fl Angio Flavor2">
            <a:hlinkClick r:id="" action="ppaction://media"/>
            <a:extLst>
              <a:ext uri="{FF2B5EF4-FFF2-40B4-BE49-F238E27FC236}">
                <a16:creationId xmlns:a16="http://schemas.microsoft.com/office/drawing/2014/main" id="{2D4FCA1A-3643-DF5F-7C1C-BE9327BCED30}"/>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4464798" y="2066316"/>
            <a:ext cx="2715475" cy="3685470"/>
          </a:xfrm>
          <a:prstGeom prst="rect">
            <a:avLst/>
          </a:prstGeom>
        </p:spPr>
      </p:pic>
      <p:pic>
        <p:nvPicPr>
          <p:cNvPr id="18" name="VE50-25-2182 OVL Fl Angio Flavor2">
            <a:hlinkClick r:id="" action="ppaction://media"/>
            <a:extLst>
              <a:ext uri="{FF2B5EF4-FFF2-40B4-BE49-F238E27FC236}">
                <a16:creationId xmlns:a16="http://schemas.microsoft.com/office/drawing/2014/main" id="{4DCD860A-732C-BA9A-39DF-73581ECA7681}"/>
              </a:ext>
            </a:extLst>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540000" y="2066315"/>
            <a:ext cx="2715475" cy="3685470"/>
          </a:xfrm>
          <a:prstGeom prst="rect">
            <a:avLst/>
          </a:prstGeom>
        </p:spPr>
      </p:pic>
      <p:sp>
        <p:nvSpPr>
          <p:cNvPr id="19" name="Textfeld 4">
            <a:extLst>
              <a:ext uri="{FF2B5EF4-FFF2-40B4-BE49-F238E27FC236}">
                <a16:creationId xmlns:a16="http://schemas.microsoft.com/office/drawing/2014/main" id="{73904F24-0589-1D96-B73D-4C7C296D77AD}"/>
              </a:ext>
            </a:extLst>
          </p:cNvPr>
          <p:cNvSpPr txBox="1"/>
          <p:nvPr/>
        </p:nvSpPr>
        <p:spPr>
          <a:xfrm>
            <a:off x="556458" y="1585099"/>
            <a:ext cx="2536027" cy="309685"/>
          </a:xfrm>
          <a:prstGeom prst="rect">
            <a:avLst/>
          </a:prstGeom>
          <a:noFill/>
        </p:spPr>
        <p:txBody>
          <a:bodyPr wrap="none" lIns="0" tIns="0" rIns="0" bIns="0" rtlCol="0">
            <a:noAutofit/>
          </a:bodyPr>
          <a:lstStyle/>
          <a:p>
            <a:pPr defTabSz="912754">
              <a:defRPr/>
            </a:pPr>
            <a:r>
              <a:rPr lang="en-US" sz="1797" b="0">
                <a:solidFill>
                  <a:srgbClr val="FFFFFF"/>
                </a:solidFill>
                <a:latin typeface="Calibri"/>
              </a:rPr>
              <a:t>Overlay Ref without OPTIQ AI</a:t>
            </a:r>
          </a:p>
        </p:txBody>
      </p:sp>
      <p:sp>
        <p:nvSpPr>
          <p:cNvPr id="20" name="Textfeld 5">
            <a:extLst>
              <a:ext uri="{FF2B5EF4-FFF2-40B4-BE49-F238E27FC236}">
                <a16:creationId xmlns:a16="http://schemas.microsoft.com/office/drawing/2014/main" id="{B4CCFEB4-FA2F-E3F1-F83B-A5840D1B1CAF}"/>
              </a:ext>
            </a:extLst>
          </p:cNvPr>
          <p:cNvSpPr txBox="1"/>
          <p:nvPr/>
        </p:nvSpPr>
        <p:spPr>
          <a:xfrm>
            <a:off x="4464798" y="1585099"/>
            <a:ext cx="2536027" cy="309685"/>
          </a:xfrm>
          <a:prstGeom prst="rect">
            <a:avLst/>
          </a:prstGeom>
          <a:noFill/>
        </p:spPr>
        <p:txBody>
          <a:bodyPr wrap="none" lIns="0" tIns="0" rIns="0" bIns="0" rtlCol="0">
            <a:noAutofit/>
          </a:bodyPr>
          <a:lstStyle/>
          <a:p>
            <a:pPr lvl="0" defTabSz="912754">
              <a:defRPr/>
            </a:pPr>
            <a:r>
              <a:rPr lang="en-US" sz="1797" b="0">
                <a:solidFill>
                  <a:schemeClr val="tx2"/>
                </a:solidFill>
              </a:rPr>
              <a:t>Overlay Ref with OPTIQ AI</a:t>
            </a:r>
          </a:p>
        </p:txBody>
      </p:sp>
      <p:cxnSp>
        <p:nvCxnSpPr>
          <p:cNvPr id="21" name="Gerader Verbinder 6">
            <a:extLst>
              <a:ext uri="{FF2B5EF4-FFF2-40B4-BE49-F238E27FC236}">
                <a16:creationId xmlns:a16="http://schemas.microsoft.com/office/drawing/2014/main" id="{09496986-FDDE-52F7-A654-E1C65C6BC08B}"/>
              </a:ext>
            </a:extLst>
          </p:cNvPr>
          <p:cNvCxnSpPr>
            <a:cxnSpLocks/>
          </p:cNvCxnSpPr>
          <p:nvPr/>
        </p:nvCxnSpPr>
        <p:spPr>
          <a:xfrm flipV="1">
            <a:off x="556458" y="1894784"/>
            <a:ext cx="2768038" cy="5730"/>
          </a:xfrm>
          <a:prstGeom prst="line">
            <a:avLst/>
          </a:prstGeom>
          <a:ln w="127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2" name="Gerader Verbinder 7">
            <a:extLst>
              <a:ext uri="{FF2B5EF4-FFF2-40B4-BE49-F238E27FC236}">
                <a16:creationId xmlns:a16="http://schemas.microsoft.com/office/drawing/2014/main" id="{29467E35-0E22-B332-A255-A66EFC1A2615}"/>
              </a:ext>
            </a:extLst>
          </p:cNvPr>
          <p:cNvCxnSpPr>
            <a:cxnSpLocks/>
          </p:cNvCxnSpPr>
          <p:nvPr/>
        </p:nvCxnSpPr>
        <p:spPr>
          <a:xfrm>
            <a:off x="4464798" y="1894784"/>
            <a:ext cx="2715475" cy="0"/>
          </a:xfrm>
          <a:prstGeom prst="line">
            <a:avLst/>
          </a:prstGeom>
          <a:ln w="12700" cap="rnd">
            <a:solidFill>
              <a:schemeClr val="tx2"/>
            </a:solidFill>
            <a:prstDash val="solid"/>
          </a:ln>
        </p:spPr>
        <p:style>
          <a:lnRef idx="1">
            <a:schemeClr val="accent1"/>
          </a:lnRef>
          <a:fillRef idx="0">
            <a:schemeClr val="accent1"/>
          </a:fillRef>
          <a:effectRef idx="0">
            <a:schemeClr val="accent1"/>
          </a:effectRef>
          <a:fontRef idx="minor">
            <a:schemeClr val="tx1"/>
          </a:fontRef>
        </p:style>
      </p:cxnSp>
      <p:pic>
        <p:nvPicPr>
          <p:cNvPr id="23" name="Grafik 16">
            <a:extLst>
              <a:ext uri="{FF2B5EF4-FFF2-40B4-BE49-F238E27FC236}">
                <a16:creationId xmlns:a16="http://schemas.microsoft.com/office/drawing/2014/main" id="{B3AF0606-9F10-7823-A8CA-8AB4A5A0891B}"/>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7577954" y="4830556"/>
            <a:ext cx="1024597" cy="1024597"/>
          </a:xfrm>
          <a:prstGeom prst="rect">
            <a:avLst/>
          </a:prstGeom>
        </p:spPr>
      </p:pic>
    </p:spTree>
    <p:extLst>
      <p:ext uri="{BB962C8B-B14F-4D97-AF65-F5344CB8AC3E}">
        <p14:creationId xmlns:p14="http://schemas.microsoft.com/office/powerpoint/2010/main" val="3912499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714" fill="hold"/>
                                        <p:tgtEl>
                                          <p:spTgt spid="18"/>
                                        </p:tgtEl>
                                      </p:cBhvr>
                                    </p:cmd>
                                  </p:childTnLst>
                                </p:cTn>
                              </p:par>
                              <p:par>
                                <p:cTn id="7" presetID="1" presetClass="mediacall" presetSubtype="0" fill="hold" nodeType="withEffect">
                                  <p:stCondLst>
                                    <p:cond delay="0"/>
                                  </p:stCondLst>
                                  <p:childTnLst>
                                    <p:cmd type="call" cmd="playFrom(0.0)">
                                      <p:cBhvr>
                                        <p:cTn id="8" dur="13714"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18"/>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18"/>
                                        </p:tgtEl>
                                      </p:cBhvr>
                                    </p:cmd>
                                  </p:childTnLst>
                                </p:cTn>
                              </p:par>
                            </p:childTnLst>
                          </p:cTn>
                        </p:par>
                      </p:childTnLst>
                    </p:cTn>
                  </p:par>
                </p:childTnLst>
              </p:cTn>
              <p:nextCondLst>
                <p:cond evt="onClick" delay="0">
                  <p:tgtEl>
                    <p:spTgt spid="18"/>
                  </p:tgtEl>
                </p:cond>
              </p:nextCondLst>
            </p:seq>
            <p:seq concurrent="1" nextAc="seek">
              <p:cTn id="14" restart="whenNotActive" fill="hold" evtFilter="cancelBubble" nodeType="interactiveSeq">
                <p:stCondLst>
                  <p:cond evt="onClick" delay="0">
                    <p:tgtEl>
                      <p:spTgt spid="17"/>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17"/>
                                        </p:tgtEl>
                                      </p:cBhvr>
                                    </p:cmd>
                                  </p:childTnLst>
                                </p:cTn>
                              </p:par>
                            </p:childTnLst>
                          </p:cTn>
                        </p:par>
                      </p:childTnLst>
                    </p:cTn>
                  </p:par>
                </p:childTnLst>
              </p:cTn>
              <p:nextCondLst>
                <p:cond evt="onClick" delay="0">
                  <p:tgtEl>
                    <p:spTgt spid="17"/>
                  </p:tgtEl>
                </p:cond>
              </p:nextCondLst>
            </p:seq>
            <p:video>
              <p:cMediaNode vol="80000">
                <p:cTn id="19" repeatCount="indefinite" fill="hold" display="0">
                  <p:stCondLst>
                    <p:cond delay="indefinite"/>
                  </p:stCondLst>
                </p:cTn>
                <p:tgtEl>
                  <p:spTgt spid="18"/>
                </p:tgtEl>
              </p:cMediaNode>
            </p:video>
            <p:video>
              <p:cMediaNode vol="80000">
                <p:cTn id="20" repeatCount="indefinite" fill="hold" display="0">
                  <p:stCondLst>
                    <p:cond delay="indefinite"/>
                  </p:stCondLst>
                </p:cTn>
                <p:tgtEl>
                  <p:spTgt spid="17"/>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A278F9-5533-9D5D-7845-5B9965311B0D}"/>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13957E7D-102F-4059-D9EE-9CC8942D79BD}"/>
              </a:ext>
            </a:extLst>
          </p:cNvPr>
          <p:cNvSpPr>
            <a:spLocks noGrp="1"/>
          </p:cNvSpPr>
          <p:nvPr>
            <p:ph type="body" sz="quarter" idx="15"/>
          </p:nvPr>
        </p:nvSpPr>
        <p:spPr/>
        <p:txBody>
          <a:bodyPr/>
          <a:lstStyle/>
          <a:p>
            <a:r>
              <a:rPr lang="en-US"/>
              <a:t>Courtesy of Sorin Medical, USA</a:t>
            </a:r>
          </a:p>
          <a:p>
            <a:r>
              <a:rPr lang="en-US" err="1"/>
              <a:t>Gigalix</a:t>
            </a:r>
            <a:r>
              <a:rPr lang="en-US"/>
              <a:t> imaging chain</a:t>
            </a:r>
          </a:p>
        </p:txBody>
      </p:sp>
      <p:sp>
        <p:nvSpPr>
          <p:cNvPr id="6" name="Date Placeholder 5">
            <a:extLst>
              <a:ext uri="{FF2B5EF4-FFF2-40B4-BE49-F238E27FC236}">
                <a16:creationId xmlns:a16="http://schemas.microsoft.com/office/drawing/2014/main" id="{9107F2E9-92FF-7EBF-1F8F-767075B413F6}"/>
              </a:ext>
            </a:extLst>
          </p:cNvPr>
          <p:cNvSpPr>
            <a:spLocks noGrp="1"/>
          </p:cNvSpPr>
          <p:nvPr>
            <p:ph type="dt" sz="half" idx="20"/>
          </p:nvPr>
        </p:nvSpPr>
        <p:spPr/>
        <p:txBody>
          <a:bodyPr/>
          <a:lstStyle/>
          <a:p>
            <a:pPr algn="r"/>
            <a:r>
              <a:rPr lang="en-US" noProof="0" dirty="0"/>
              <a:t>  © Siemens Healthineers, 2026</a:t>
            </a:r>
          </a:p>
        </p:txBody>
      </p:sp>
      <p:sp>
        <p:nvSpPr>
          <p:cNvPr id="8" name="Slide Number Placeholder 7">
            <a:extLst>
              <a:ext uri="{FF2B5EF4-FFF2-40B4-BE49-F238E27FC236}">
                <a16:creationId xmlns:a16="http://schemas.microsoft.com/office/drawing/2014/main" id="{D4B74029-F0CF-B708-ED7F-754CABC6D73B}"/>
              </a:ext>
            </a:extLst>
          </p:cNvPr>
          <p:cNvSpPr>
            <a:spLocks noGrp="1"/>
          </p:cNvSpPr>
          <p:nvPr>
            <p:ph type="sldNum" sz="quarter" idx="22"/>
          </p:nvPr>
        </p:nvSpPr>
        <p:spPr/>
        <p:txBody>
          <a:bodyPr/>
          <a:lstStyle/>
          <a:p>
            <a:fld id="{42B424FB-C8CA-40D0-9E9F-83B6197CB6E7}" type="slidenum">
              <a:rPr lang="en-US" noProof="0" smtClean="0"/>
              <a:pPr/>
              <a:t>15</a:t>
            </a:fld>
            <a:endParaRPr lang="en-US" b="1" noProof="0"/>
          </a:p>
        </p:txBody>
      </p:sp>
      <p:sp>
        <p:nvSpPr>
          <p:cNvPr id="3" name="Author">
            <a:extLst>
              <a:ext uri="{FF2B5EF4-FFF2-40B4-BE49-F238E27FC236}">
                <a16:creationId xmlns:a16="http://schemas.microsoft.com/office/drawing/2014/main" id="{54394971-E306-E69E-8AF1-FAFDCE9C9843}"/>
              </a:ext>
            </a:extLst>
          </p:cNvPr>
          <p:cNvSpPr txBox="1">
            <a:spLocks/>
          </p:cNvSpPr>
          <p:nvPr/>
        </p:nvSpPr>
        <p:spPr>
          <a:xfrm>
            <a:off x="8056800" y="6340471"/>
            <a:ext cx="3259452" cy="144000"/>
          </a:xfrm>
          <a:prstGeom prst="rect">
            <a:avLst/>
          </a:prstGeom>
        </p:spPr>
        <p:txBody>
          <a:bodyPr vert="horz" lIns="0" tIns="0" rIns="0" bIns="0" rtlCol="0" anchor="t" anchorCtr="0"/>
          <a:lstStyle>
            <a:lvl1pPr marL="0" indent="0" algn="r" defTabSz="0" rtl="0" eaLnBrk="1" latinLnBrk="0" hangingPunct="1">
              <a:defRPr sz="1000" b="1" kern="1200">
                <a:solidFill>
                  <a:schemeClr val="bg1"/>
                </a:solidFill>
                <a:latin typeface="+mn-lt"/>
                <a:ea typeface="+mn-ea"/>
                <a:cs typeface="+mn-cs"/>
              </a:defRPr>
            </a:lvl1pPr>
            <a:lvl2pPr marL="0" indent="0" algn="l" rtl="0" eaLnBrk="1" latinLnBrk="0" hangingPunct="1">
              <a:defRPr sz="1600" kern="800">
                <a:solidFill>
                  <a:schemeClr val="tx1"/>
                </a:solidFill>
                <a:latin typeface="+mn-lt"/>
                <a:ea typeface="+mn-ea"/>
                <a:cs typeface="+mn-cs"/>
              </a:defRPr>
            </a:lvl2pPr>
            <a:lvl3pPr marL="216000" indent="-216000" algn="l" rtl="0" eaLnBrk="1" latinLnBrk="0" hangingPunct="1">
              <a:buClr>
                <a:schemeClr val="accent1"/>
              </a:buClr>
              <a:buFont typeface="Arial" panose="020B0604020202020204" pitchFamily="34" charset="0"/>
              <a:buChar char="•"/>
              <a:defRPr sz="1600" kern="800">
                <a:solidFill>
                  <a:schemeClr val="tx1"/>
                </a:solidFill>
                <a:latin typeface="+mn-lt"/>
                <a:ea typeface="+mn-ea"/>
                <a:cs typeface="+mn-cs"/>
              </a:defRPr>
            </a:lvl3pPr>
            <a:lvl4pPr marL="432000" indent="-216000" algn="l" rtl="0" eaLnBrk="1" latinLnBrk="0" hangingPunct="1">
              <a:buClr>
                <a:schemeClr val="accent1"/>
              </a:buClr>
              <a:buFont typeface="Arial" panose="020B0604020202020204" pitchFamily="34" charset="0"/>
              <a:buChar char="•"/>
              <a:defRPr sz="1600" kern="800">
                <a:solidFill>
                  <a:schemeClr val="tx1"/>
                </a:solidFill>
                <a:latin typeface="+mn-lt"/>
                <a:ea typeface="+mn-ea"/>
                <a:cs typeface="+mn-cs"/>
              </a:defRPr>
            </a:lvl4pPr>
            <a:lvl5pPr marL="648000" indent="-216000" algn="l" rtl="0" eaLnBrk="1" latinLnBrk="0" hangingPunct="1">
              <a:buClr>
                <a:schemeClr val="accent1"/>
              </a:buClr>
              <a:buFont typeface="Arial" panose="020B0604020202020204" pitchFamily="34" charset="0"/>
              <a:buChar char="•"/>
              <a:defRPr sz="1600" kern="800">
                <a:solidFill>
                  <a:schemeClr val="tx1"/>
                </a:solidFill>
                <a:latin typeface="+mn-lt"/>
                <a:ea typeface="+mn-ea"/>
                <a:cs typeface="+mn-cs"/>
              </a:defRPr>
            </a:lvl5pPr>
            <a:lvl6pPr marL="864000" indent="-216000" algn="l" rtl="0" eaLnBrk="1" latinLnBrk="0" hangingPunct="1">
              <a:buClr>
                <a:schemeClr val="accent1"/>
              </a:buClr>
              <a:buFont typeface="Arial" panose="020B0604020202020204" pitchFamily="34" charset="0"/>
              <a:buChar char="•"/>
              <a:defRPr sz="1600" kern="800">
                <a:solidFill>
                  <a:schemeClr val="tx1"/>
                </a:solidFill>
                <a:latin typeface="+mn-lt"/>
                <a:ea typeface="+mn-ea"/>
                <a:cs typeface="+mn-cs"/>
              </a:defRPr>
            </a:lvl6pPr>
            <a:lvl7pPr marL="1080000" indent="-216000" algn="l" rtl="0" eaLnBrk="1" latinLnBrk="0" hangingPunct="1">
              <a:buClr>
                <a:schemeClr val="accent1"/>
              </a:buClr>
              <a:buFont typeface="Arial" panose="020B0604020202020204" pitchFamily="34" charset="0"/>
              <a:buChar char="•"/>
              <a:defRPr sz="1600" kern="800">
                <a:solidFill>
                  <a:schemeClr val="tx1"/>
                </a:solidFill>
                <a:latin typeface="+mn-lt"/>
                <a:ea typeface="+mn-ea"/>
                <a:cs typeface="+mn-cs"/>
              </a:defRPr>
            </a:lvl7pPr>
            <a:lvl8pPr marL="1296000" indent="-216000" algn="l" rtl="0" eaLnBrk="1" latinLnBrk="0" hangingPunct="1">
              <a:buClr>
                <a:schemeClr val="accent1"/>
              </a:buClr>
              <a:buFont typeface="Arial" panose="020B0604020202020204" pitchFamily="34" charset="0"/>
              <a:buChar char="•"/>
              <a:defRPr sz="1600" kern="800">
                <a:solidFill>
                  <a:schemeClr val="tx1"/>
                </a:solidFill>
                <a:latin typeface="+mn-lt"/>
                <a:ea typeface="+mn-ea"/>
                <a:cs typeface="+mn-cs"/>
              </a:defRPr>
            </a:lvl8pPr>
            <a:lvl9pPr marL="1512000" indent="-216000" algn="l" rtl="0" eaLnBrk="1" latinLnBrk="0" hangingPunct="1">
              <a:buClr>
                <a:schemeClr val="accent1"/>
              </a:buClr>
              <a:buFont typeface="Arial" panose="020B0604020202020204" pitchFamily="34" charset="0"/>
              <a:buChar char="•"/>
              <a:defRPr sz="1600" kern="800">
                <a:solidFill>
                  <a:schemeClr val="tx1"/>
                </a:solidFill>
                <a:latin typeface="+mn-lt"/>
                <a:ea typeface="+mn-ea"/>
                <a:cs typeface="+mn-cs"/>
              </a:defRPr>
            </a:lvl9pPr>
          </a:lstStyle>
          <a:p>
            <a:pPr>
              <a:defRPr/>
            </a:pPr>
            <a:r>
              <a:rPr lang="en-US">
                <a:solidFill>
                  <a:schemeClr val="tx1"/>
                </a:solidFill>
              </a:rPr>
              <a:t>Advanced Therapies I AT-26-063</a:t>
            </a:r>
          </a:p>
        </p:txBody>
      </p:sp>
      <p:sp>
        <p:nvSpPr>
          <p:cNvPr id="17" name="Title 5">
            <a:extLst>
              <a:ext uri="{FF2B5EF4-FFF2-40B4-BE49-F238E27FC236}">
                <a16:creationId xmlns:a16="http://schemas.microsoft.com/office/drawing/2014/main" id="{995A5D45-35E9-70A8-BCAC-9906CFE9D88D}"/>
              </a:ext>
            </a:extLst>
          </p:cNvPr>
          <p:cNvSpPr txBox="1">
            <a:spLocks noGrp="1"/>
          </p:cNvSpPr>
          <p:nvPr>
            <p:ph type="title"/>
          </p:nvPr>
        </p:nvSpPr>
        <p:spPr>
          <a:xfrm>
            <a:off x="539750" y="219075"/>
            <a:ext cx="9210675" cy="833438"/>
          </a:xfrm>
          <a:prstGeom prst="rect">
            <a:avLst/>
          </a:prstGeom>
        </p:spPr>
        <p:txBody>
          <a:bodyPr vert="horz" lIns="0" tIns="0" rIns="0" bIns="0" rtlCol="0" anchor="t" anchorCtr="0">
            <a:noAutofit/>
          </a:bodyPr>
          <a:lstStyle>
            <a:lvl1pPr algn="l" defTabSz="914400" rtl="0" eaLnBrk="1" latinLnBrk="0" hangingPunct="1">
              <a:spcBef>
                <a:spcPct val="0"/>
              </a:spcBef>
              <a:buNone/>
              <a:defRPr sz="2800" b="1"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700" i="0" u="none" strike="noStrike" kern="1200" cap="none" spc="0" normalizeH="0" baseline="0" noProof="0" dirty="0">
                <a:ln>
                  <a:noFill/>
                </a:ln>
                <a:solidFill>
                  <a:srgbClr val="EC6602"/>
                </a:solidFill>
                <a:effectLst/>
                <a:uLnTx/>
                <a:uFillTx/>
                <a:latin typeface="Calibri" panose="020F0502020204030204" pitchFamily="34" charset="0"/>
                <a:ea typeface="+mj-ea"/>
                <a:cs typeface="+mj-cs"/>
              </a:rPr>
              <a:t>OPTIQ AI in </a:t>
            </a:r>
            <a:r>
              <a:rPr lang="en-US" sz="2700" dirty="0">
                <a:solidFill>
                  <a:srgbClr val="EC6602"/>
                </a:solidFill>
                <a:latin typeface="Calibri" panose="020F0502020204030204" pitchFamily="34" charset="0"/>
              </a:rPr>
              <a:t>Interventional</a:t>
            </a:r>
            <a:r>
              <a:rPr kumimoji="0" lang="en-US" sz="2700" i="0" u="none" strike="noStrike" kern="1200" cap="none" spc="0" normalizeH="0" baseline="0" noProof="0" dirty="0">
                <a:ln>
                  <a:noFill/>
                </a:ln>
                <a:solidFill>
                  <a:srgbClr val="EC6602"/>
                </a:solidFill>
                <a:effectLst/>
                <a:uLnTx/>
                <a:uFillTx/>
                <a:latin typeface="Calibri" panose="020F0502020204030204" pitchFamily="34" charset="0"/>
                <a:ea typeface="+mj-ea"/>
                <a:cs typeface="+mj-cs"/>
              </a:rPr>
              <a:t> </a:t>
            </a:r>
            <a:r>
              <a:rPr lang="en-US" sz="2700" dirty="0">
                <a:solidFill>
                  <a:srgbClr val="EC6602"/>
                </a:solidFill>
                <a:latin typeface="Calibri" panose="020F0502020204030204" pitchFamily="34" charset="0"/>
              </a:rPr>
              <a:t>Radiology</a:t>
            </a:r>
          </a:p>
          <a:p>
            <a:pPr lvl="0">
              <a:defRPr/>
            </a:pPr>
            <a:r>
              <a:rPr lang="en-US" sz="2700" dirty="0">
                <a:solidFill>
                  <a:schemeClr val="tx1"/>
                </a:solidFill>
                <a:latin typeface="Calibri" panose="020F0502020204030204" pitchFamily="34" charset="0"/>
              </a:rPr>
              <a:t>Genicular Artery Embolization (GAE)</a:t>
            </a:r>
            <a:endParaRPr kumimoji="0" lang="en-US" sz="2700" i="0" u="none" strike="noStrike" kern="1200" cap="none" spc="0" normalizeH="0" baseline="0" noProof="0" dirty="0">
              <a:ln>
                <a:noFill/>
              </a:ln>
              <a:solidFill>
                <a:schemeClr val="tx1"/>
              </a:solidFill>
              <a:effectLst/>
              <a:uLnTx/>
              <a:uFillTx/>
              <a:latin typeface="Calibri" panose="020F0502020204030204" pitchFamily="34" charset="0"/>
              <a:ea typeface="+mj-ea"/>
              <a:cs typeface="+mj-cs"/>
            </a:endParaRPr>
          </a:p>
        </p:txBody>
      </p:sp>
      <p:pic>
        <p:nvPicPr>
          <p:cNvPr id="18" name="Grafik 4" descr="Ein Bild, das Röntgenfilm, Röntgenstrahlung, medizinische Bildgebung, medizinisches Bildgebungsverfahren enthält.&#10;&#10;KI-generierte Inhalte können fehlerhaft sein.">
            <a:extLst>
              <a:ext uri="{FF2B5EF4-FFF2-40B4-BE49-F238E27FC236}">
                <a16:creationId xmlns:a16="http://schemas.microsoft.com/office/drawing/2014/main" id="{0038F2BB-1982-2043-08DA-1FED6EFC6414}"/>
              </a:ext>
            </a:extLst>
          </p:cNvPr>
          <p:cNvPicPr>
            <a:picLocks noChangeAspect="1"/>
          </p:cNvPicPr>
          <p:nvPr/>
        </p:nvPicPr>
        <p:blipFill>
          <a:blip r:embed="rId3" cstate="print">
            <a:extLst>
              <a:ext uri="{28A0092B-C50C-407E-A947-70E740481C1C}">
                <a14:useLocalDpi xmlns:a14="http://schemas.microsoft.com/office/drawing/2010/main" val="0"/>
              </a:ext>
            </a:extLst>
          </a:blip>
          <a:srcRect l="26174" t="2265" r="26301"/>
          <a:stretch>
            <a:fillRect/>
          </a:stretch>
        </p:blipFill>
        <p:spPr>
          <a:xfrm>
            <a:off x="556458" y="2074423"/>
            <a:ext cx="1805721" cy="3713457"/>
          </a:xfrm>
          <a:prstGeom prst="rect">
            <a:avLst/>
          </a:prstGeom>
        </p:spPr>
      </p:pic>
      <p:pic>
        <p:nvPicPr>
          <p:cNvPr id="19" name="Grafik 5" descr="Ein Bild, das Röntgenfilm, Schwarzweiß, Kunst, monochrom enthält.&#10;&#10;KI-generierte Inhalte können fehlerhaft sein.">
            <a:extLst>
              <a:ext uri="{FF2B5EF4-FFF2-40B4-BE49-F238E27FC236}">
                <a16:creationId xmlns:a16="http://schemas.microsoft.com/office/drawing/2014/main" id="{2EA7E316-25CC-F68F-FCFD-DD94D2AD3AF1}"/>
              </a:ext>
            </a:extLst>
          </p:cNvPr>
          <p:cNvPicPr>
            <a:picLocks noChangeAspect="1"/>
          </p:cNvPicPr>
          <p:nvPr/>
        </p:nvPicPr>
        <p:blipFill>
          <a:blip r:embed="rId4" cstate="print">
            <a:extLst>
              <a:ext uri="{28A0092B-C50C-407E-A947-70E740481C1C}">
                <a14:useLocalDpi xmlns:a14="http://schemas.microsoft.com/office/drawing/2010/main" val="0"/>
              </a:ext>
            </a:extLst>
          </a:blip>
          <a:srcRect l="27393" r="27036"/>
          <a:stretch>
            <a:fillRect/>
          </a:stretch>
        </p:blipFill>
        <p:spPr>
          <a:xfrm>
            <a:off x="4464799" y="2053322"/>
            <a:ext cx="1693282" cy="3715654"/>
          </a:xfrm>
          <a:prstGeom prst="rect">
            <a:avLst/>
          </a:prstGeom>
        </p:spPr>
      </p:pic>
      <p:pic>
        <p:nvPicPr>
          <p:cNvPr id="20" name="Grafik 13">
            <a:extLst>
              <a:ext uri="{FF2B5EF4-FFF2-40B4-BE49-F238E27FC236}">
                <a16:creationId xmlns:a16="http://schemas.microsoft.com/office/drawing/2014/main" id="{4BF40236-8D88-322C-7742-A1FC6CB4038C}"/>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577954" y="4830556"/>
            <a:ext cx="1024597" cy="1024597"/>
          </a:xfrm>
          <a:prstGeom prst="rect">
            <a:avLst/>
          </a:prstGeom>
        </p:spPr>
      </p:pic>
      <p:sp>
        <p:nvSpPr>
          <p:cNvPr id="21" name="Textfeld 14">
            <a:extLst>
              <a:ext uri="{FF2B5EF4-FFF2-40B4-BE49-F238E27FC236}">
                <a16:creationId xmlns:a16="http://schemas.microsoft.com/office/drawing/2014/main" id="{20C7DA45-3A3F-1776-2734-282B5C49FD89}"/>
              </a:ext>
            </a:extLst>
          </p:cNvPr>
          <p:cNvSpPr txBox="1"/>
          <p:nvPr/>
        </p:nvSpPr>
        <p:spPr>
          <a:xfrm>
            <a:off x="8602551" y="5196184"/>
            <a:ext cx="2102620" cy="553998"/>
          </a:xfrm>
          <a:prstGeom prst="rect">
            <a:avLst/>
          </a:prstGeom>
          <a:solidFill>
            <a:srgbClr val="B7B7B7"/>
          </a:solidFill>
          <a:ln>
            <a:solidFill>
              <a:srgbClr val="B7B7B7"/>
            </a:solidFill>
          </a:ln>
        </p:spPr>
        <p:txBody>
          <a:bodyPr wrap="square" lIns="0" tIns="0" rIns="0" bIns="0" rtlCol="0">
            <a:spAutoFit/>
          </a:bodyPr>
          <a:lstStyle/>
          <a:p>
            <a:pPr algn="ctr"/>
            <a:r>
              <a:rPr lang="de-DE" sz="1200" b="1">
                <a:solidFill>
                  <a:srgbClr val="EC6602"/>
                </a:solidFill>
              </a:rPr>
              <a:t>Clinical Info</a:t>
            </a:r>
          </a:p>
          <a:p>
            <a:pPr algn="ctr"/>
            <a:r>
              <a:rPr lang="de-DE" sz="1200" b="0" err="1">
                <a:solidFill>
                  <a:schemeClr val="bg1"/>
                </a:solidFill>
              </a:rPr>
              <a:t>Microcatheter</a:t>
            </a:r>
            <a:r>
              <a:rPr lang="de-DE" sz="1200" b="0">
                <a:solidFill>
                  <a:schemeClr val="bg1"/>
                </a:solidFill>
              </a:rPr>
              <a:t> + </a:t>
            </a:r>
            <a:r>
              <a:rPr lang="de-DE" sz="1200" b="0" err="1">
                <a:solidFill>
                  <a:schemeClr val="bg1"/>
                </a:solidFill>
              </a:rPr>
              <a:t>Guidecatheter</a:t>
            </a:r>
            <a:endParaRPr lang="de-DE" sz="1200" b="0">
              <a:solidFill>
                <a:schemeClr val="bg1"/>
              </a:solidFill>
            </a:endParaRPr>
          </a:p>
          <a:p>
            <a:pPr algn="ctr"/>
            <a:r>
              <a:rPr lang="de-DE" sz="1200" b="0">
                <a:solidFill>
                  <a:schemeClr val="bg1"/>
                </a:solidFill>
              </a:rPr>
              <a:t>BMI&lt;30</a:t>
            </a:r>
          </a:p>
        </p:txBody>
      </p:sp>
      <p:sp>
        <p:nvSpPr>
          <p:cNvPr id="22" name="Textfeld 4">
            <a:extLst>
              <a:ext uri="{FF2B5EF4-FFF2-40B4-BE49-F238E27FC236}">
                <a16:creationId xmlns:a16="http://schemas.microsoft.com/office/drawing/2014/main" id="{ACFFCDDA-B630-BBE0-4680-548E3B52DCF5}"/>
              </a:ext>
            </a:extLst>
          </p:cNvPr>
          <p:cNvSpPr txBox="1"/>
          <p:nvPr/>
        </p:nvSpPr>
        <p:spPr>
          <a:xfrm>
            <a:off x="556458" y="1585099"/>
            <a:ext cx="2536027" cy="309685"/>
          </a:xfrm>
          <a:prstGeom prst="rect">
            <a:avLst/>
          </a:prstGeom>
          <a:noFill/>
        </p:spPr>
        <p:txBody>
          <a:bodyPr wrap="none" lIns="0" tIns="0" rIns="0" bIns="0" rtlCol="0">
            <a:noAutofit/>
          </a:bodyPr>
          <a:lstStyle/>
          <a:p>
            <a:pPr defTabSz="912754">
              <a:defRPr/>
            </a:pPr>
            <a:r>
              <a:rPr lang="en-US" sz="1797" b="0">
                <a:solidFill>
                  <a:srgbClr val="FFFFFF"/>
                </a:solidFill>
                <a:latin typeface="Calibri"/>
              </a:rPr>
              <a:t>Overlay Ref without OPTIQ AI</a:t>
            </a:r>
          </a:p>
        </p:txBody>
      </p:sp>
      <p:sp>
        <p:nvSpPr>
          <p:cNvPr id="23" name="Textfeld 5">
            <a:extLst>
              <a:ext uri="{FF2B5EF4-FFF2-40B4-BE49-F238E27FC236}">
                <a16:creationId xmlns:a16="http://schemas.microsoft.com/office/drawing/2014/main" id="{43E209CE-6D33-1C53-AFAA-CC24D4F71691}"/>
              </a:ext>
            </a:extLst>
          </p:cNvPr>
          <p:cNvSpPr txBox="1"/>
          <p:nvPr/>
        </p:nvSpPr>
        <p:spPr>
          <a:xfrm>
            <a:off x="4464798" y="1585099"/>
            <a:ext cx="2536027" cy="309685"/>
          </a:xfrm>
          <a:prstGeom prst="rect">
            <a:avLst/>
          </a:prstGeom>
          <a:noFill/>
        </p:spPr>
        <p:txBody>
          <a:bodyPr wrap="none" lIns="0" tIns="0" rIns="0" bIns="0" rtlCol="0">
            <a:noAutofit/>
          </a:bodyPr>
          <a:lstStyle/>
          <a:p>
            <a:pPr lvl="0" defTabSz="912754">
              <a:defRPr/>
            </a:pPr>
            <a:r>
              <a:rPr lang="en-US" sz="1797" b="0">
                <a:solidFill>
                  <a:schemeClr val="tx2"/>
                </a:solidFill>
              </a:rPr>
              <a:t>Overlay Ref with OPTIQ AI</a:t>
            </a:r>
          </a:p>
        </p:txBody>
      </p:sp>
      <p:cxnSp>
        <p:nvCxnSpPr>
          <p:cNvPr id="24" name="Gerader Verbinder 6">
            <a:extLst>
              <a:ext uri="{FF2B5EF4-FFF2-40B4-BE49-F238E27FC236}">
                <a16:creationId xmlns:a16="http://schemas.microsoft.com/office/drawing/2014/main" id="{1835E005-F6F6-2189-375B-4663701BB54A}"/>
              </a:ext>
            </a:extLst>
          </p:cNvPr>
          <p:cNvCxnSpPr>
            <a:cxnSpLocks/>
          </p:cNvCxnSpPr>
          <p:nvPr/>
        </p:nvCxnSpPr>
        <p:spPr>
          <a:xfrm flipV="1">
            <a:off x="556458" y="1894784"/>
            <a:ext cx="2768038" cy="5730"/>
          </a:xfrm>
          <a:prstGeom prst="line">
            <a:avLst/>
          </a:prstGeom>
          <a:ln w="127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5" name="Gerader Verbinder 7">
            <a:extLst>
              <a:ext uri="{FF2B5EF4-FFF2-40B4-BE49-F238E27FC236}">
                <a16:creationId xmlns:a16="http://schemas.microsoft.com/office/drawing/2014/main" id="{C792690F-8945-D235-C452-B0451E58DFED}"/>
              </a:ext>
            </a:extLst>
          </p:cNvPr>
          <p:cNvCxnSpPr>
            <a:cxnSpLocks/>
          </p:cNvCxnSpPr>
          <p:nvPr/>
        </p:nvCxnSpPr>
        <p:spPr>
          <a:xfrm>
            <a:off x="4464798" y="1894784"/>
            <a:ext cx="2715475" cy="0"/>
          </a:xfrm>
          <a:prstGeom prst="line">
            <a:avLst/>
          </a:prstGeom>
          <a:ln w="12700" cap="rnd">
            <a:solidFill>
              <a:schemeClr val="tx2"/>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87348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9F32FD-BA6E-EDC3-D362-5A539B864785}"/>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865ED12F-0D15-CD08-B832-518E435EA641}"/>
              </a:ext>
            </a:extLst>
          </p:cNvPr>
          <p:cNvSpPr>
            <a:spLocks noGrp="1"/>
          </p:cNvSpPr>
          <p:nvPr>
            <p:ph type="body" sz="quarter" idx="15"/>
          </p:nvPr>
        </p:nvSpPr>
        <p:spPr/>
        <p:txBody>
          <a:bodyPr/>
          <a:lstStyle/>
          <a:p>
            <a:r>
              <a:rPr lang="en-US"/>
              <a:t>Courtesy of St Luke's University Hospital (Monroe Campus), Stroudsburg, PA, USA</a:t>
            </a:r>
          </a:p>
          <a:p>
            <a:r>
              <a:rPr lang="en-US" err="1"/>
              <a:t>Gigalix</a:t>
            </a:r>
            <a:r>
              <a:rPr lang="en-US"/>
              <a:t> imaging chain</a:t>
            </a:r>
          </a:p>
        </p:txBody>
      </p:sp>
      <p:sp>
        <p:nvSpPr>
          <p:cNvPr id="6" name="Date Placeholder 5">
            <a:extLst>
              <a:ext uri="{FF2B5EF4-FFF2-40B4-BE49-F238E27FC236}">
                <a16:creationId xmlns:a16="http://schemas.microsoft.com/office/drawing/2014/main" id="{653EE14D-539B-7B3D-F0AA-08C9B282C451}"/>
              </a:ext>
            </a:extLst>
          </p:cNvPr>
          <p:cNvSpPr>
            <a:spLocks noGrp="1"/>
          </p:cNvSpPr>
          <p:nvPr>
            <p:ph type="dt" sz="half" idx="20"/>
          </p:nvPr>
        </p:nvSpPr>
        <p:spPr/>
        <p:txBody>
          <a:bodyPr/>
          <a:lstStyle/>
          <a:p>
            <a:pPr algn="r"/>
            <a:r>
              <a:rPr lang="en-US" noProof="0" dirty="0"/>
              <a:t>  © Siemens Healthineers, 2026</a:t>
            </a:r>
          </a:p>
        </p:txBody>
      </p:sp>
      <p:sp>
        <p:nvSpPr>
          <p:cNvPr id="8" name="Slide Number Placeholder 7">
            <a:extLst>
              <a:ext uri="{FF2B5EF4-FFF2-40B4-BE49-F238E27FC236}">
                <a16:creationId xmlns:a16="http://schemas.microsoft.com/office/drawing/2014/main" id="{A7FE9AEB-14CC-0432-1848-5F7D9B72716E}"/>
              </a:ext>
            </a:extLst>
          </p:cNvPr>
          <p:cNvSpPr>
            <a:spLocks noGrp="1"/>
          </p:cNvSpPr>
          <p:nvPr>
            <p:ph type="sldNum" sz="quarter" idx="22"/>
          </p:nvPr>
        </p:nvSpPr>
        <p:spPr/>
        <p:txBody>
          <a:bodyPr/>
          <a:lstStyle/>
          <a:p>
            <a:fld id="{42B424FB-C8CA-40D0-9E9F-83B6197CB6E7}" type="slidenum">
              <a:rPr lang="en-US" noProof="0" smtClean="0"/>
              <a:pPr/>
              <a:t>16</a:t>
            </a:fld>
            <a:endParaRPr lang="en-US" b="1" noProof="0"/>
          </a:p>
        </p:txBody>
      </p:sp>
      <p:sp>
        <p:nvSpPr>
          <p:cNvPr id="3" name="Author">
            <a:extLst>
              <a:ext uri="{FF2B5EF4-FFF2-40B4-BE49-F238E27FC236}">
                <a16:creationId xmlns:a16="http://schemas.microsoft.com/office/drawing/2014/main" id="{509CB2E5-82DB-EA20-EB72-A677B63D4EA4}"/>
              </a:ext>
            </a:extLst>
          </p:cNvPr>
          <p:cNvSpPr txBox="1">
            <a:spLocks/>
          </p:cNvSpPr>
          <p:nvPr/>
        </p:nvSpPr>
        <p:spPr>
          <a:xfrm>
            <a:off x="8056800" y="6340471"/>
            <a:ext cx="3259452" cy="144000"/>
          </a:xfrm>
          <a:prstGeom prst="rect">
            <a:avLst/>
          </a:prstGeom>
        </p:spPr>
        <p:txBody>
          <a:bodyPr vert="horz" lIns="0" tIns="0" rIns="0" bIns="0" rtlCol="0" anchor="t" anchorCtr="0"/>
          <a:lstStyle>
            <a:lvl1pPr marL="0" indent="0" algn="r" defTabSz="0" rtl="0" eaLnBrk="1" latinLnBrk="0" hangingPunct="1">
              <a:defRPr sz="1000" b="1" kern="1200">
                <a:solidFill>
                  <a:schemeClr val="bg1"/>
                </a:solidFill>
                <a:latin typeface="+mn-lt"/>
                <a:ea typeface="+mn-ea"/>
                <a:cs typeface="+mn-cs"/>
              </a:defRPr>
            </a:lvl1pPr>
            <a:lvl2pPr marL="0" indent="0" algn="l" rtl="0" eaLnBrk="1" latinLnBrk="0" hangingPunct="1">
              <a:defRPr sz="1600" kern="800">
                <a:solidFill>
                  <a:schemeClr val="tx1"/>
                </a:solidFill>
                <a:latin typeface="+mn-lt"/>
                <a:ea typeface="+mn-ea"/>
                <a:cs typeface="+mn-cs"/>
              </a:defRPr>
            </a:lvl2pPr>
            <a:lvl3pPr marL="216000" indent="-216000" algn="l" rtl="0" eaLnBrk="1" latinLnBrk="0" hangingPunct="1">
              <a:buClr>
                <a:schemeClr val="accent1"/>
              </a:buClr>
              <a:buFont typeface="Arial" panose="020B0604020202020204" pitchFamily="34" charset="0"/>
              <a:buChar char="•"/>
              <a:defRPr sz="1600" kern="800">
                <a:solidFill>
                  <a:schemeClr val="tx1"/>
                </a:solidFill>
                <a:latin typeface="+mn-lt"/>
                <a:ea typeface="+mn-ea"/>
                <a:cs typeface="+mn-cs"/>
              </a:defRPr>
            </a:lvl3pPr>
            <a:lvl4pPr marL="432000" indent="-216000" algn="l" rtl="0" eaLnBrk="1" latinLnBrk="0" hangingPunct="1">
              <a:buClr>
                <a:schemeClr val="accent1"/>
              </a:buClr>
              <a:buFont typeface="Arial" panose="020B0604020202020204" pitchFamily="34" charset="0"/>
              <a:buChar char="•"/>
              <a:defRPr sz="1600" kern="800">
                <a:solidFill>
                  <a:schemeClr val="tx1"/>
                </a:solidFill>
                <a:latin typeface="+mn-lt"/>
                <a:ea typeface="+mn-ea"/>
                <a:cs typeface="+mn-cs"/>
              </a:defRPr>
            </a:lvl4pPr>
            <a:lvl5pPr marL="648000" indent="-216000" algn="l" rtl="0" eaLnBrk="1" latinLnBrk="0" hangingPunct="1">
              <a:buClr>
                <a:schemeClr val="accent1"/>
              </a:buClr>
              <a:buFont typeface="Arial" panose="020B0604020202020204" pitchFamily="34" charset="0"/>
              <a:buChar char="•"/>
              <a:defRPr sz="1600" kern="800">
                <a:solidFill>
                  <a:schemeClr val="tx1"/>
                </a:solidFill>
                <a:latin typeface="+mn-lt"/>
                <a:ea typeface="+mn-ea"/>
                <a:cs typeface="+mn-cs"/>
              </a:defRPr>
            </a:lvl5pPr>
            <a:lvl6pPr marL="864000" indent="-216000" algn="l" rtl="0" eaLnBrk="1" latinLnBrk="0" hangingPunct="1">
              <a:buClr>
                <a:schemeClr val="accent1"/>
              </a:buClr>
              <a:buFont typeface="Arial" panose="020B0604020202020204" pitchFamily="34" charset="0"/>
              <a:buChar char="•"/>
              <a:defRPr sz="1600" kern="800">
                <a:solidFill>
                  <a:schemeClr val="tx1"/>
                </a:solidFill>
                <a:latin typeface="+mn-lt"/>
                <a:ea typeface="+mn-ea"/>
                <a:cs typeface="+mn-cs"/>
              </a:defRPr>
            </a:lvl6pPr>
            <a:lvl7pPr marL="1080000" indent="-216000" algn="l" rtl="0" eaLnBrk="1" latinLnBrk="0" hangingPunct="1">
              <a:buClr>
                <a:schemeClr val="accent1"/>
              </a:buClr>
              <a:buFont typeface="Arial" panose="020B0604020202020204" pitchFamily="34" charset="0"/>
              <a:buChar char="•"/>
              <a:defRPr sz="1600" kern="800">
                <a:solidFill>
                  <a:schemeClr val="tx1"/>
                </a:solidFill>
                <a:latin typeface="+mn-lt"/>
                <a:ea typeface="+mn-ea"/>
                <a:cs typeface="+mn-cs"/>
              </a:defRPr>
            </a:lvl7pPr>
            <a:lvl8pPr marL="1296000" indent="-216000" algn="l" rtl="0" eaLnBrk="1" latinLnBrk="0" hangingPunct="1">
              <a:buClr>
                <a:schemeClr val="accent1"/>
              </a:buClr>
              <a:buFont typeface="Arial" panose="020B0604020202020204" pitchFamily="34" charset="0"/>
              <a:buChar char="•"/>
              <a:defRPr sz="1600" kern="800">
                <a:solidFill>
                  <a:schemeClr val="tx1"/>
                </a:solidFill>
                <a:latin typeface="+mn-lt"/>
                <a:ea typeface="+mn-ea"/>
                <a:cs typeface="+mn-cs"/>
              </a:defRPr>
            </a:lvl8pPr>
            <a:lvl9pPr marL="1512000" indent="-216000" algn="l" rtl="0" eaLnBrk="1" latinLnBrk="0" hangingPunct="1">
              <a:buClr>
                <a:schemeClr val="accent1"/>
              </a:buClr>
              <a:buFont typeface="Arial" panose="020B0604020202020204" pitchFamily="34" charset="0"/>
              <a:buChar char="•"/>
              <a:defRPr sz="1600" kern="800">
                <a:solidFill>
                  <a:schemeClr val="tx1"/>
                </a:solidFill>
                <a:latin typeface="+mn-lt"/>
                <a:ea typeface="+mn-ea"/>
                <a:cs typeface="+mn-cs"/>
              </a:defRPr>
            </a:lvl9pPr>
          </a:lstStyle>
          <a:p>
            <a:pPr>
              <a:defRPr/>
            </a:pPr>
            <a:r>
              <a:rPr lang="en-US">
                <a:solidFill>
                  <a:schemeClr val="tx1"/>
                </a:solidFill>
              </a:rPr>
              <a:t>Advanced Therapies I AT-26-063</a:t>
            </a:r>
          </a:p>
        </p:txBody>
      </p:sp>
      <p:sp>
        <p:nvSpPr>
          <p:cNvPr id="7" name="Title 5">
            <a:extLst>
              <a:ext uri="{FF2B5EF4-FFF2-40B4-BE49-F238E27FC236}">
                <a16:creationId xmlns:a16="http://schemas.microsoft.com/office/drawing/2014/main" id="{87324B19-3A82-B81C-1B21-DE77D3AEFE9C}"/>
              </a:ext>
            </a:extLst>
          </p:cNvPr>
          <p:cNvSpPr txBox="1">
            <a:spLocks noGrp="1"/>
          </p:cNvSpPr>
          <p:nvPr>
            <p:ph type="title"/>
          </p:nvPr>
        </p:nvSpPr>
        <p:spPr>
          <a:xfrm>
            <a:off x="539750" y="219075"/>
            <a:ext cx="9210675" cy="833438"/>
          </a:xfrm>
          <a:prstGeom prst="rect">
            <a:avLst/>
          </a:prstGeom>
        </p:spPr>
        <p:txBody>
          <a:bodyPr vert="horz" lIns="0" tIns="0" rIns="0" bIns="0" rtlCol="0" anchor="t" anchorCtr="0">
            <a:noAutofit/>
          </a:bodyPr>
          <a:lstStyle>
            <a:lvl1pPr algn="l" defTabSz="914400" rtl="0" eaLnBrk="1" latinLnBrk="0" hangingPunct="1">
              <a:spcBef>
                <a:spcPct val="0"/>
              </a:spcBef>
              <a:buNone/>
              <a:defRPr sz="2800" b="1"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700" i="0" u="none" strike="noStrike" kern="1200" cap="none" spc="0" normalizeH="0" baseline="0" noProof="0" dirty="0">
                <a:ln>
                  <a:noFill/>
                </a:ln>
                <a:solidFill>
                  <a:srgbClr val="EC6602"/>
                </a:solidFill>
                <a:effectLst/>
                <a:uLnTx/>
                <a:uFillTx/>
                <a:latin typeface="Calibri" panose="020F0502020204030204" pitchFamily="34" charset="0"/>
                <a:ea typeface="+mj-ea"/>
                <a:cs typeface="+mj-cs"/>
              </a:rPr>
              <a:t>OPTIQ AI in </a:t>
            </a:r>
            <a:r>
              <a:rPr lang="en-US" sz="2700" dirty="0">
                <a:solidFill>
                  <a:srgbClr val="EC6602"/>
                </a:solidFill>
                <a:latin typeface="Calibri" panose="020F0502020204030204" pitchFamily="34" charset="0"/>
              </a:rPr>
              <a:t>Interventional</a:t>
            </a:r>
            <a:r>
              <a:rPr kumimoji="0" lang="en-US" sz="2700" i="0" u="none" strike="noStrike" kern="1200" cap="none" spc="0" normalizeH="0" baseline="0" noProof="0" dirty="0">
                <a:ln>
                  <a:noFill/>
                </a:ln>
                <a:solidFill>
                  <a:srgbClr val="EC6602"/>
                </a:solidFill>
                <a:effectLst/>
                <a:uLnTx/>
                <a:uFillTx/>
                <a:latin typeface="Calibri" panose="020F0502020204030204" pitchFamily="34" charset="0"/>
                <a:ea typeface="+mj-ea"/>
                <a:cs typeface="+mj-cs"/>
              </a:rPr>
              <a:t> </a:t>
            </a:r>
            <a:r>
              <a:rPr lang="en-US" sz="2700" dirty="0">
                <a:solidFill>
                  <a:srgbClr val="EC6602"/>
                </a:solidFill>
                <a:latin typeface="Calibri" panose="020F0502020204030204" pitchFamily="34" charset="0"/>
              </a:rPr>
              <a:t>Radiology</a:t>
            </a:r>
          </a:p>
          <a:p>
            <a:pPr lvl="0">
              <a:defRPr/>
            </a:pPr>
            <a:r>
              <a:rPr lang="en-US" sz="2700" dirty="0">
                <a:solidFill>
                  <a:schemeClr val="tx1"/>
                </a:solidFill>
                <a:latin typeface="Calibri" panose="020F0502020204030204" pitchFamily="34" charset="0"/>
              </a:rPr>
              <a:t>Percutaneous transluminal angioplasty (PTA) / stenting</a:t>
            </a:r>
          </a:p>
        </p:txBody>
      </p:sp>
      <p:pic>
        <p:nvPicPr>
          <p:cNvPr id="9" name="Erika Mustermann_(S1_I1_F150-249)PTAstent">
            <a:hlinkClick r:id="" action="ppaction://media"/>
            <a:extLst>
              <a:ext uri="{FF2B5EF4-FFF2-40B4-BE49-F238E27FC236}">
                <a16:creationId xmlns:a16="http://schemas.microsoft.com/office/drawing/2014/main" id="{2E69ABFD-B21A-36F0-D8E0-B283FF42ED8F}"/>
              </a:ext>
            </a:extLst>
          </p:cNvPr>
          <p:cNvPicPr>
            <a:picLocks noChangeAspect="1"/>
          </p:cNvPicPr>
          <p:nvPr>
            <a:videoFile r:link="rId2"/>
            <p:extLst>
              <p:ext uri="{DAA4B4D4-6D71-4841-9C94-3DE7FCFB9230}">
                <p14:media xmlns:p14="http://schemas.microsoft.com/office/powerpoint/2010/main" r:embed="rId1"/>
              </p:ext>
            </p:extLst>
          </p:nvPr>
        </p:nvPicPr>
        <p:blipFill>
          <a:blip r:embed="rId7"/>
          <a:srcRect l="26904" r="27674"/>
          <a:stretch>
            <a:fillRect/>
          </a:stretch>
        </p:blipFill>
        <p:spPr>
          <a:xfrm>
            <a:off x="546983" y="2061831"/>
            <a:ext cx="1683876" cy="3707144"/>
          </a:xfrm>
          <a:prstGeom prst="rect">
            <a:avLst/>
          </a:prstGeom>
        </p:spPr>
      </p:pic>
      <p:pic>
        <p:nvPicPr>
          <p:cNvPr id="10" name="Erika Mustermann_(S1_I1_F150-249)AIN.PTA stent">
            <a:hlinkClick r:id="" action="ppaction://media"/>
            <a:extLst>
              <a:ext uri="{FF2B5EF4-FFF2-40B4-BE49-F238E27FC236}">
                <a16:creationId xmlns:a16="http://schemas.microsoft.com/office/drawing/2014/main" id="{1E842743-9434-591E-4C5E-BB5C189FEA63}"/>
              </a:ext>
            </a:extLst>
          </p:cNvPr>
          <p:cNvPicPr>
            <a:picLocks noChangeAspect="1"/>
          </p:cNvPicPr>
          <p:nvPr>
            <a:videoFile r:link="rId4"/>
            <p:extLst>
              <p:ext uri="{DAA4B4D4-6D71-4841-9C94-3DE7FCFB9230}">
                <p14:media xmlns:p14="http://schemas.microsoft.com/office/powerpoint/2010/main" r:embed="rId3"/>
              </p:ext>
            </p:extLst>
          </p:nvPr>
        </p:nvPicPr>
        <p:blipFill>
          <a:blip r:embed="rId8"/>
          <a:srcRect l="26422" r="27508"/>
          <a:stretch>
            <a:fillRect/>
          </a:stretch>
        </p:blipFill>
        <p:spPr>
          <a:xfrm>
            <a:off x="4464798" y="2061832"/>
            <a:ext cx="1707903" cy="3707144"/>
          </a:xfrm>
          <a:prstGeom prst="rect">
            <a:avLst/>
          </a:prstGeom>
        </p:spPr>
      </p:pic>
      <p:pic>
        <p:nvPicPr>
          <p:cNvPr id="11" name="Grafik 4">
            <a:extLst>
              <a:ext uri="{FF2B5EF4-FFF2-40B4-BE49-F238E27FC236}">
                <a16:creationId xmlns:a16="http://schemas.microsoft.com/office/drawing/2014/main" id="{88F50440-DF2C-E214-90BE-39872054C9F5}"/>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7577954" y="4830556"/>
            <a:ext cx="1024597" cy="1024597"/>
          </a:xfrm>
          <a:prstGeom prst="rect">
            <a:avLst/>
          </a:prstGeom>
        </p:spPr>
      </p:pic>
      <p:sp>
        <p:nvSpPr>
          <p:cNvPr id="12" name="Textfeld 5">
            <a:extLst>
              <a:ext uri="{FF2B5EF4-FFF2-40B4-BE49-F238E27FC236}">
                <a16:creationId xmlns:a16="http://schemas.microsoft.com/office/drawing/2014/main" id="{31E85617-68C7-B1CE-915D-84DEBE83C915}"/>
              </a:ext>
            </a:extLst>
          </p:cNvPr>
          <p:cNvSpPr txBox="1"/>
          <p:nvPr/>
        </p:nvSpPr>
        <p:spPr>
          <a:xfrm>
            <a:off x="8602551" y="5196184"/>
            <a:ext cx="1149462" cy="553998"/>
          </a:xfrm>
          <a:prstGeom prst="rect">
            <a:avLst/>
          </a:prstGeom>
          <a:solidFill>
            <a:srgbClr val="B7B7B7"/>
          </a:solidFill>
          <a:ln>
            <a:solidFill>
              <a:srgbClr val="B7B7B7"/>
            </a:solidFill>
          </a:ln>
        </p:spPr>
        <p:txBody>
          <a:bodyPr wrap="square" lIns="0" tIns="0" rIns="0" bIns="0" rtlCol="0">
            <a:spAutoFit/>
          </a:bodyPr>
          <a:lstStyle/>
          <a:p>
            <a:pPr algn="ctr"/>
            <a:r>
              <a:rPr lang="de-DE" sz="1200" b="1">
                <a:solidFill>
                  <a:srgbClr val="EC6602"/>
                </a:solidFill>
              </a:rPr>
              <a:t>Clinical Info</a:t>
            </a:r>
          </a:p>
          <a:p>
            <a:pPr algn="ctr"/>
            <a:r>
              <a:rPr lang="de-DE" sz="1200" b="0">
                <a:solidFill>
                  <a:schemeClr val="bg1"/>
                </a:solidFill>
              </a:rPr>
              <a:t>Bare </a:t>
            </a:r>
            <a:r>
              <a:rPr lang="de-DE" sz="1200" b="0" err="1">
                <a:solidFill>
                  <a:schemeClr val="bg1"/>
                </a:solidFill>
              </a:rPr>
              <a:t>metal</a:t>
            </a:r>
            <a:r>
              <a:rPr lang="de-DE" sz="1200" b="0">
                <a:solidFill>
                  <a:schemeClr val="bg1"/>
                </a:solidFill>
              </a:rPr>
              <a:t> </a:t>
            </a:r>
            <a:r>
              <a:rPr lang="de-DE" sz="1200" b="0" err="1">
                <a:solidFill>
                  <a:schemeClr val="bg1"/>
                </a:solidFill>
              </a:rPr>
              <a:t>stent</a:t>
            </a:r>
            <a:endParaRPr lang="de-DE" sz="1200" b="0">
              <a:solidFill>
                <a:schemeClr val="bg1"/>
              </a:solidFill>
            </a:endParaRPr>
          </a:p>
          <a:p>
            <a:pPr algn="ctr"/>
            <a:r>
              <a:rPr lang="de-DE" sz="1200" b="0">
                <a:solidFill>
                  <a:schemeClr val="bg1"/>
                </a:solidFill>
              </a:rPr>
              <a:t>BMI&lt;30</a:t>
            </a:r>
          </a:p>
        </p:txBody>
      </p:sp>
      <p:sp>
        <p:nvSpPr>
          <p:cNvPr id="13" name="Textfeld 4">
            <a:extLst>
              <a:ext uri="{FF2B5EF4-FFF2-40B4-BE49-F238E27FC236}">
                <a16:creationId xmlns:a16="http://schemas.microsoft.com/office/drawing/2014/main" id="{C16BE4A2-205B-5746-3B59-53BC69A1A6E7}"/>
              </a:ext>
            </a:extLst>
          </p:cNvPr>
          <p:cNvSpPr txBox="1"/>
          <p:nvPr/>
        </p:nvSpPr>
        <p:spPr>
          <a:xfrm>
            <a:off x="556458" y="1585099"/>
            <a:ext cx="2536027" cy="309685"/>
          </a:xfrm>
          <a:prstGeom prst="rect">
            <a:avLst/>
          </a:prstGeom>
          <a:noFill/>
        </p:spPr>
        <p:txBody>
          <a:bodyPr wrap="none" lIns="0" tIns="0" rIns="0" bIns="0" rtlCol="0">
            <a:noAutofit/>
          </a:bodyPr>
          <a:lstStyle/>
          <a:p>
            <a:pPr defTabSz="912754">
              <a:defRPr/>
            </a:pPr>
            <a:r>
              <a:rPr lang="en-US" sz="1797" b="0">
                <a:solidFill>
                  <a:srgbClr val="FFFFFF"/>
                </a:solidFill>
                <a:latin typeface="Calibri"/>
              </a:rPr>
              <a:t>Overlay Ref without OPTIQ AI</a:t>
            </a:r>
          </a:p>
        </p:txBody>
      </p:sp>
      <p:sp>
        <p:nvSpPr>
          <p:cNvPr id="14" name="Textfeld 5">
            <a:extLst>
              <a:ext uri="{FF2B5EF4-FFF2-40B4-BE49-F238E27FC236}">
                <a16:creationId xmlns:a16="http://schemas.microsoft.com/office/drawing/2014/main" id="{C948C5CE-8A0B-BAFD-2197-9D84E998840B}"/>
              </a:ext>
            </a:extLst>
          </p:cNvPr>
          <p:cNvSpPr txBox="1"/>
          <p:nvPr/>
        </p:nvSpPr>
        <p:spPr>
          <a:xfrm>
            <a:off x="4464798" y="1585099"/>
            <a:ext cx="2536027" cy="309685"/>
          </a:xfrm>
          <a:prstGeom prst="rect">
            <a:avLst/>
          </a:prstGeom>
          <a:noFill/>
        </p:spPr>
        <p:txBody>
          <a:bodyPr wrap="none" lIns="0" tIns="0" rIns="0" bIns="0" rtlCol="0">
            <a:noAutofit/>
          </a:bodyPr>
          <a:lstStyle/>
          <a:p>
            <a:pPr lvl="0" defTabSz="912754">
              <a:defRPr/>
            </a:pPr>
            <a:r>
              <a:rPr lang="en-US" sz="1797" b="0">
                <a:solidFill>
                  <a:schemeClr val="tx2"/>
                </a:solidFill>
              </a:rPr>
              <a:t>Overlay Ref with OPTIQ AI</a:t>
            </a:r>
          </a:p>
        </p:txBody>
      </p:sp>
      <p:cxnSp>
        <p:nvCxnSpPr>
          <p:cNvPr id="15" name="Gerader Verbinder 6">
            <a:extLst>
              <a:ext uri="{FF2B5EF4-FFF2-40B4-BE49-F238E27FC236}">
                <a16:creationId xmlns:a16="http://schemas.microsoft.com/office/drawing/2014/main" id="{B9216A7C-B317-A631-39CA-3067206B8A53}"/>
              </a:ext>
            </a:extLst>
          </p:cNvPr>
          <p:cNvCxnSpPr>
            <a:cxnSpLocks/>
          </p:cNvCxnSpPr>
          <p:nvPr/>
        </p:nvCxnSpPr>
        <p:spPr>
          <a:xfrm flipV="1">
            <a:off x="556458" y="1894784"/>
            <a:ext cx="2768038" cy="5730"/>
          </a:xfrm>
          <a:prstGeom prst="line">
            <a:avLst/>
          </a:prstGeom>
          <a:ln w="127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6" name="Gerader Verbinder 7">
            <a:extLst>
              <a:ext uri="{FF2B5EF4-FFF2-40B4-BE49-F238E27FC236}">
                <a16:creationId xmlns:a16="http://schemas.microsoft.com/office/drawing/2014/main" id="{643E8FE7-2E8E-F6B4-3015-7F66904E4415}"/>
              </a:ext>
            </a:extLst>
          </p:cNvPr>
          <p:cNvCxnSpPr>
            <a:cxnSpLocks/>
          </p:cNvCxnSpPr>
          <p:nvPr/>
        </p:nvCxnSpPr>
        <p:spPr>
          <a:xfrm>
            <a:off x="4464798" y="1894784"/>
            <a:ext cx="2715475" cy="0"/>
          </a:xfrm>
          <a:prstGeom prst="line">
            <a:avLst/>
          </a:prstGeom>
          <a:ln w="12700" cap="rnd">
            <a:solidFill>
              <a:schemeClr val="tx2"/>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1898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000" fill="hold"/>
                                        <p:tgtEl>
                                          <p:spTgt spid="9"/>
                                        </p:tgtEl>
                                      </p:cBhvr>
                                    </p:cmd>
                                  </p:childTnLst>
                                </p:cTn>
                              </p:par>
                              <p:par>
                                <p:cTn id="7" presetID="1" presetClass="mediacall" presetSubtype="0" fill="hold" nodeType="withEffect">
                                  <p:stCondLst>
                                    <p:cond delay="0"/>
                                  </p:stCondLst>
                                  <p:childTnLst>
                                    <p:cmd type="call" cmd="playFrom(0.0)">
                                      <p:cBhvr>
                                        <p:cTn id="8" dur="1000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9"/>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withEffect">
                                  <p:stCondLst>
                                    <p:cond delay="0"/>
                                  </p:stCondLst>
                                  <p:childTnLst>
                                    <p:cmd type="call" cmd="togglePause">
                                      <p:cBhvr>
                                        <p:cTn id="13" dur="1" fill="hold"/>
                                        <p:tgtEl>
                                          <p:spTgt spid="9"/>
                                        </p:tgtEl>
                                      </p:cBhvr>
                                    </p:cmd>
                                  </p:childTnLst>
                                </p:cTn>
                              </p:par>
                            </p:childTnLst>
                          </p:cTn>
                        </p:par>
                      </p:childTnLst>
                    </p:cTn>
                  </p:par>
                </p:childTnLst>
              </p:cTn>
              <p:nextCondLst>
                <p:cond evt="onClick" delay="0">
                  <p:tgtEl>
                    <p:spTgt spid="9"/>
                  </p:tgtEl>
                </p:cond>
              </p:nextCondLst>
            </p:seq>
            <p:seq concurrent="1" nextAc="seek">
              <p:cTn id="14" restart="whenNotActive" fill="hold" evtFilter="cancelBubble" nodeType="interactiveSeq">
                <p:stCondLst>
                  <p:cond evt="onClick" delay="0">
                    <p:tgtEl>
                      <p:spTgt spid="10"/>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withEffect">
                                  <p:stCondLst>
                                    <p:cond delay="0"/>
                                  </p:stCondLst>
                                  <p:childTnLst>
                                    <p:cmd type="call" cmd="togglePause">
                                      <p:cBhvr>
                                        <p:cTn id="18" dur="1" fill="hold"/>
                                        <p:tgtEl>
                                          <p:spTgt spid="10"/>
                                        </p:tgtEl>
                                      </p:cBhvr>
                                    </p:cmd>
                                  </p:childTnLst>
                                </p:cTn>
                              </p:par>
                            </p:childTnLst>
                          </p:cTn>
                        </p:par>
                      </p:childTnLst>
                    </p:cTn>
                  </p:par>
                </p:childTnLst>
              </p:cTn>
              <p:nextCondLst>
                <p:cond evt="onClick" delay="0">
                  <p:tgtEl>
                    <p:spTgt spid="10"/>
                  </p:tgtEl>
                </p:cond>
              </p:nextCondLst>
            </p:seq>
            <p:video>
              <p:cMediaNode vol="80000">
                <p:cTn id="19" repeatCount="indefinite" fill="hold" display="0">
                  <p:stCondLst>
                    <p:cond delay="indefinite"/>
                  </p:stCondLst>
                </p:cTn>
                <p:tgtEl>
                  <p:spTgt spid="9"/>
                </p:tgtEl>
              </p:cMediaNode>
            </p:video>
            <p:video>
              <p:cMediaNode vol="80000">
                <p:cTn id="20" repeatCount="indefinite" fill="hold" display="0">
                  <p:stCondLst>
                    <p:cond delay="indefinite"/>
                  </p:stCondLst>
                </p:cTn>
                <p:tgtEl>
                  <p:spTgt spid="10"/>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9F32FD-BA6E-EDC3-D362-5A539B864785}"/>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865ED12F-0D15-CD08-B832-518E435EA641}"/>
              </a:ext>
            </a:extLst>
          </p:cNvPr>
          <p:cNvSpPr>
            <a:spLocks noGrp="1"/>
          </p:cNvSpPr>
          <p:nvPr>
            <p:ph type="body" sz="quarter" idx="15"/>
          </p:nvPr>
        </p:nvSpPr>
        <p:spPr/>
        <p:txBody>
          <a:bodyPr/>
          <a:lstStyle/>
          <a:p>
            <a:r>
              <a:rPr lang="en-US"/>
              <a:t>Courtesy of Prof. Bernhard Meyer, MD, Hanover Medical School, Hanover, Germany</a:t>
            </a:r>
          </a:p>
          <a:p>
            <a:r>
              <a:rPr lang="en-US" err="1"/>
              <a:t>Gigalix</a:t>
            </a:r>
            <a:r>
              <a:rPr lang="en-US"/>
              <a:t> imaging chain</a:t>
            </a:r>
          </a:p>
        </p:txBody>
      </p:sp>
      <p:sp>
        <p:nvSpPr>
          <p:cNvPr id="6" name="Date Placeholder 5">
            <a:extLst>
              <a:ext uri="{FF2B5EF4-FFF2-40B4-BE49-F238E27FC236}">
                <a16:creationId xmlns:a16="http://schemas.microsoft.com/office/drawing/2014/main" id="{653EE14D-539B-7B3D-F0AA-08C9B282C451}"/>
              </a:ext>
            </a:extLst>
          </p:cNvPr>
          <p:cNvSpPr>
            <a:spLocks noGrp="1"/>
          </p:cNvSpPr>
          <p:nvPr>
            <p:ph type="dt" sz="half" idx="20"/>
          </p:nvPr>
        </p:nvSpPr>
        <p:spPr/>
        <p:txBody>
          <a:bodyPr/>
          <a:lstStyle/>
          <a:p>
            <a:pPr algn="r"/>
            <a:r>
              <a:rPr lang="en-US" noProof="0" dirty="0"/>
              <a:t>  © Siemens Healthineers, 2026</a:t>
            </a:r>
          </a:p>
        </p:txBody>
      </p:sp>
      <p:sp>
        <p:nvSpPr>
          <p:cNvPr id="8" name="Slide Number Placeholder 7">
            <a:extLst>
              <a:ext uri="{FF2B5EF4-FFF2-40B4-BE49-F238E27FC236}">
                <a16:creationId xmlns:a16="http://schemas.microsoft.com/office/drawing/2014/main" id="{A7FE9AEB-14CC-0432-1848-5F7D9B72716E}"/>
              </a:ext>
            </a:extLst>
          </p:cNvPr>
          <p:cNvSpPr>
            <a:spLocks noGrp="1"/>
          </p:cNvSpPr>
          <p:nvPr>
            <p:ph type="sldNum" sz="quarter" idx="22"/>
          </p:nvPr>
        </p:nvSpPr>
        <p:spPr/>
        <p:txBody>
          <a:bodyPr/>
          <a:lstStyle/>
          <a:p>
            <a:fld id="{42B424FB-C8CA-40D0-9E9F-83B6197CB6E7}" type="slidenum">
              <a:rPr lang="en-US" noProof="0" smtClean="0"/>
              <a:pPr/>
              <a:t>17</a:t>
            </a:fld>
            <a:endParaRPr lang="en-US" b="1" noProof="0"/>
          </a:p>
        </p:txBody>
      </p:sp>
      <p:sp>
        <p:nvSpPr>
          <p:cNvPr id="3" name="Author">
            <a:extLst>
              <a:ext uri="{FF2B5EF4-FFF2-40B4-BE49-F238E27FC236}">
                <a16:creationId xmlns:a16="http://schemas.microsoft.com/office/drawing/2014/main" id="{509CB2E5-82DB-EA20-EB72-A677B63D4EA4}"/>
              </a:ext>
            </a:extLst>
          </p:cNvPr>
          <p:cNvSpPr txBox="1">
            <a:spLocks/>
          </p:cNvSpPr>
          <p:nvPr/>
        </p:nvSpPr>
        <p:spPr>
          <a:xfrm>
            <a:off x="8056800" y="6340471"/>
            <a:ext cx="3259452" cy="144000"/>
          </a:xfrm>
          <a:prstGeom prst="rect">
            <a:avLst/>
          </a:prstGeom>
        </p:spPr>
        <p:txBody>
          <a:bodyPr vert="horz" lIns="0" tIns="0" rIns="0" bIns="0" rtlCol="0" anchor="t" anchorCtr="0"/>
          <a:lstStyle>
            <a:lvl1pPr marL="0" indent="0" algn="r" defTabSz="0" rtl="0" eaLnBrk="1" latinLnBrk="0" hangingPunct="1">
              <a:defRPr sz="1000" b="1" kern="1200">
                <a:solidFill>
                  <a:schemeClr val="bg1"/>
                </a:solidFill>
                <a:latin typeface="+mn-lt"/>
                <a:ea typeface="+mn-ea"/>
                <a:cs typeface="+mn-cs"/>
              </a:defRPr>
            </a:lvl1pPr>
            <a:lvl2pPr marL="0" indent="0" algn="l" rtl="0" eaLnBrk="1" latinLnBrk="0" hangingPunct="1">
              <a:defRPr sz="1600" kern="800">
                <a:solidFill>
                  <a:schemeClr val="tx1"/>
                </a:solidFill>
                <a:latin typeface="+mn-lt"/>
                <a:ea typeface="+mn-ea"/>
                <a:cs typeface="+mn-cs"/>
              </a:defRPr>
            </a:lvl2pPr>
            <a:lvl3pPr marL="216000" indent="-216000" algn="l" rtl="0" eaLnBrk="1" latinLnBrk="0" hangingPunct="1">
              <a:buClr>
                <a:schemeClr val="accent1"/>
              </a:buClr>
              <a:buFont typeface="Arial" panose="020B0604020202020204" pitchFamily="34" charset="0"/>
              <a:buChar char="•"/>
              <a:defRPr sz="1600" kern="800">
                <a:solidFill>
                  <a:schemeClr val="tx1"/>
                </a:solidFill>
                <a:latin typeface="+mn-lt"/>
                <a:ea typeface="+mn-ea"/>
                <a:cs typeface="+mn-cs"/>
              </a:defRPr>
            </a:lvl3pPr>
            <a:lvl4pPr marL="432000" indent="-216000" algn="l" rtl="0" eaLnBrk="1" latinLnBrk="0" hangingPunct="1">
              <a:buClr>
                <a:schemeClr val="accent1"/>
              </a:buClr>
              <a:buFont typeface="Arial" panose="020B0604020202020204" pitchFamily="34" charset="0"/>
              <a:buChar char="•"/>
              <a:defRPr sz="1600" kern="800">
                <a:solidFill>
                  <a:schemeClr val="tx1"/>
                </a:solidFill>
                <a:latin typeface="+mn-lt"/>
                <a:ea typeface="+mn-ea"/>
                <a:cs typeface="+mn-cs"/>
              </a:defRPr>
            </a:lvl4pPr>
            <a:lvl5pPr marL="648000" indent="-216000" algn="l" rtl="0" eaLnBrk="1" latinLnBrk="0" hangingPunct="1">
              <a:buClr>
                <a:schemeClr val="accent1"/>
              </a:buClr>
              <a:buFont typeface="Arial" panose="020B0604020202020204" pitchFamily="34" charset="0"/>
              <a:buChar char="•"/>
              <a:defRPr sz="1600" kern="800">
                <a:solidFill>
                  <a:schemeClr val="tx1"/>
                </a:solidFill>
                <a:latin typeface="+mn-lt"/>
                <a:ea typeface="+mn-ea"/>
                <a:cs typeface="+mn-cs"/>
              </a:defRPr>
            </a:lvl5pPr>
            <a:lvl6pPr marL="864000" indent="-216000" algn="l" rtl="0" eaLnBrk="1" latinLnBrk="0" hangingPunct="1">
              <a:buClr>
                <a:schemeClr val="accent1"/>
              </a:buClr>
              <a:buFont typeface="Arial" panose="020B0604020202020204" pitchFamily="34" charset="0"/>
              <a:buChar char="•"/>
              <a:defRPr sz="1600" kern="800">
                <a:solidFill>
                  <a:schemeClr val="tx1"/>
                </a:solidFill>
                <a:latin typeface="+mn-lt"/>
                <a:ea typeface="+mn-ea"/>
                <a:cs typeface="+mn-cs"/>
              </a:defRPr>
            </a:lvl6pPr>
            <a:lvl7pPr marL="1080000" indent="-216000" algn="l" rtl="0" eaLnBrk="1" latinLnBrk="0" hangingPunct="1">
              <a:buClr>
                <a:schemeClr val="accent1"/>
              </a:buClr>
              <a:buFont typeface="Arial" panose="020B0604020202020204" pitchFamily="34" charset="0"/>
              <a:buChar char="•"/>
              <a:defRPr sz="1600" kern="800">
                <a:solidFill>
                  <a:schemeClr val="tx1"/>
                </a:solidFill>
                <a:latin typeface="+mn-lt"/>
                <a:ea typeface="+mn-ea"/>
                <a:cs typeface="+mn-cs"/>
              </a:defRPr>
            </a:lvl7pPr>
            <a:lvl8pPr marL="1296000" indent="-216000" algn="l" rtl="0" eaLnBrk="1" latinLnBrk="0" hangingPunct="1">
              <a:buClr>
                <a:schemeClr val="accent1"/>
              </a:buClr>
              <a:buFont typeface="Arial" panose="020B0604020202020204" pitchFamily="34" charset="0"/>
              <a:buChar char="•"/>
              <a:defRPr sz="1600" kern="800">
                <a:solidFill>
                  <a:schemeClr val="tx1"/>
                </a:solidFill>
                <a:latin typeface="+mn-lt"/>
                <a:ea typeface="+mn-ea"/>
                <a:cs typeface="+mn-cs"/>
              </a:defRPr>
            </a:lvl8pPr>
            <a:lvl9pPr marL="1512000" indent="-216000" algn="l" rtl="0" eaLnBrk="1" latinLnBrk="0" hangingPunct="1">
              <a:buClr>
                <a:schemeClr val="accent1"/>
              </a:buClr>
              <a:buFont typeface="Arial" panose="020B0604020202020204" pitchFamily="34" charset="0"/>
              <a:buChar char="•"/>
              <a:defRPr sz="1600" kern="800">
                <a:solidFill>
                  <a:schemeClr val="tx1"/>
                </a:solidFill>
                <a:latin typeface="+mn-lt"/>
                <a:ea typeface="+mn-ea"/>
                <a:cs typeface="+mn-cs"/>
              </a:defRPr>
            </a:lvl9pPr>
          </a:lstStyle>
          <a:p>
            <a:pPr>
              <a:defRPr/>
            </a:pPr>
            <a:r>
              <a:rPr lang="en-US">
                <a:solidFill>
                  <a:schemeClr val="tx1"/>
                </a:solidFill>
              </a:rPr>
              <a:t>Advanced Therapies I AT-26-063</a:t>
            </a:r>
          </a:p>
        </p:txBody>
      </p:sp>
      <p:sp>
        <p:nvSpPr>
          <p:cNvPr id="17" name="Title 5">
            <a:extLst>
              <a:ext uri="{FF2B5EF4-FFF2-40B4-BE49-F238E27FC236}">
                <a16:creationId xmlns:a16="http://schemas.microsoft.com/office/drawing/2014/main" id="{58A3866E-3237-63B6-9D9B-2CBD0047C30D}"/>
              </a:ext>
            </a:extLst>
          </p:cNvPr>
          <p:cNvSpPr txBox="1">
            <a:spLocks noGrp="1"/>
          </p:cNvSpPr>
          <p:nvPr>
            <p:ph type="title"/>
          </p:nvPr>
        </p:nvSpPr>
        <p:spPr>
          <a:xfrm>
            <a:off x="539750" y="219075"/>
            <a:ext cx="9210675" cy="833438"/>
          </a:xfrm>
          <a:prstGeom prst="rect">
            <a:avLst/>
          </a:prstGeom>
        </p:spPr>
        <p:txBody>
          <a:bodyPr vert="horz" lIns="0" tIns="0" rIns="0" bIns="0" rtlCol="0" anchor="t" anchorCtr="0">
            <a:noAutofit/>
          </a:bodyPr>
          <a:lstStyle>
            <a:lvl1pPr algn="l" defTabSz="914400" rtl="0" eaLnBrk="1" latinLnBrk="0" hangingPunct="1">
              <a:spcBef>
                <a:spcPct val="0"/>
              </a:spcBef>
              <a:buNone/>
              <a:defRPr sz="2800" b="1" kern="1200">
                <a:solidFill>
                  <a:schemeClr val="tx2"/>
                </a:solidFill>
                <a:latin typeface="+mj-lt"/>
                <a:ea typeface="+mj-ea"/>
                <a:cs typeface="+mj-cs"/>
              </a:defRPr>
            </a:lvl1pPr>
          </a:lstStyle>
          <a:p>
            <a:pPr>
              <a:defRPr/>
            </a:pPr>
            <a:r>
              <a:rPr kumimoji="0" lang="en-US" sz="2700" i="0" u="none" strike="noStrike" kern="1200" cap="none" spc="0" normalizeH="0" baseline="0" noProof="0" dirty="0">
                <a:ln>
                  <a:noFill/>
                </a:ln>
                <a:solidFill>
                  <a:srgbClr val="EC6602"/>
                </a:solidFill>
                <a:effectLst/>
                <a:uLnTx/>
                <a:uFillTx/>
                <a:latin typeface="Calibri" panose="020F0502020204030204" pitchFamily="34" charset="0"/>
                <a:ea typeface="+mj-ea"/>
                <a:cs typeface="+mj-cs"/>
              </a:rPr>
              <a:t>OPTIQ AI in </a:t>
            </a:r>
            <a:r>
              <a:rPr lang="en-US" sz="2700" dirty="0">
                <a:solidFill>
                  <a:srgbClr val="EC6602"/>
                </a:solidFill>
                <a:latin typeface="Calibri" panose="020F0502020204030204" pitchFamily="34" charset="0"/>
              </a:rPr>
              <a:t>Interventional Radiology</a:t>
            </a:r>
            <a:endParaRPr lang="en-US" sz="2700" dirty="0">
              <a:solidFill>
                <a:srgbClr val="EC6602"/>
              </a:solidFill>
              <a:latin typeface="Calibri" panose="020F0502020204030204" pitchFamily="34" charset="0"/>
              <a:ea typeface="Calibri"/>
              <a:cs typeface="Calibri"/>
            </a:endParaRPr>
          </a:p>
          <a:p>
            <a:r>
              <a:rPr lang="en-US" sz="2700" dirty="0">
                <a:solidFill>
                  <a:schemeClr val="tx1"/>
                </a:solidFill>
                <a:latin typeface="Calibri" panose="020F0502020204030204" pitchFamily="34" charset="0"/>
              </a:rPr>
              <a:t>Chronic thromboembolic pulmonary hypertension (CTEPH)</a:t>
            </a:r>
            <a:endParaRPr lang="en-US" sz="2700" dirty="0">
              <a:solidFill>
                <a:schemeClr val="tx1"/>
              </a:solidFill>
              <a:latin typeface="Calibri" panose="020F0502020204030204" pitchFamily="34" charset="0"/>
              <a:ea typeface="Calibri"/>
              <a:cs typeface="Calibri"/>
            </a:endParaRPr>
          </a:p>
        </p:txBody>
      </p:sp>
      <p:pic>
        <p:nvPicPr>
          <p:cNvPr id="18" name="Case3_DSA.A.Pulm DSA Sc6">
            <a:hlinkClick r:id="" action="ppaction://media"/>
            <a:extLst>
              <a:ext uri="{FF2B5EF4-FFF2-40B4-BE49-F238E27FC236}">
                <a16:creationId xmlns:a16="http://schemas.microsoft.com/office/drawing/2014/main" id="{AEF27F88-3753-945B-FB47-FD0C0A2A6DDB}"/>
              </a:ext>
            </a:extLst>
          </p:cNvPr>
          <p:cNvPicPr>
            <a:picLocks noChangeAspect="1"/>
          </p:cNvPicPr>
          <p:nvPr>
            <a:videoFile r:link="rId2"/>
            <p:extLst>
              <p:ext uri="{DAA4B4D4-6D71-4841-9C94-3DE7FCFB9230}">
                <p14:media xmlns:p14="http://schemas.microsoft.com/office/powerpoint/2010/main" r:embed="rId1"/>
              </p:ext>
            </p:extLst>
          </p:nvPr>
        </p:nvPicPr>
        <p:blipFill>
          <a:blip r:embed="rId7"/>
          <a:srcRect l="12699" r="13191"/>
          <a:stretch>
            <a:fillRect/>
          </a:stretch>
        </p:blipFill>
        <p:spPr>
          <a:xfrm>
            <a:off x="535416" y="2065708"/>
            <a:ext cx="2744505" cy="3703267"/>
          </a:xfrm>
          <a:prstGeom prst="rect">
            <a:avLst/>
          </a:prstGeom>
        </p:spPr>
      </p:pic>
      <p:pic>
        <p:nvPicPr>
          <p:cNvPr id="19" name="Case3_DSA.A.Pulm DSA Sc6 AIN">
            <a:hlinkClick r:id="" action="ppaction://media"/>
            <a:extLst>
              <a:ext uri="{FF2B5EF4-FFF2-40B4-BE49-F238E27FC236}">
                <a16:creationId xmlns:a16="http://schemas.microsoft.com/office/drawing/2014/main" id="{98ABE11A-E460-6363-5CD9-EE2563FE145E}"/>
              </a:ext>
            </a:extLst>
          </p:cNvPr>
          <p:cNvPicPr>
            <a:picLocks noChangeAspect="1"/>
          </p:cNvPicPr>
          <p:nvPr>
            <a:videoFile r:link="rId4"/>
            <p:extLst>
              <p:ext uri="{DAA4B4D4-6D71-4841-9C94-3DE7FCFB9230}">
                <p14:media xmlns:p14="http://schemas.microsoft.com/office/powerpoint/2010/main" r:embed="rId3"/>
              </p:ext>
            </p:extLst>
          </p:nvPr>
        </p:nvPicPr>
        <p:blipFill>
          <a:blip r:embed="rId8"/>
          <a:srcRect l="14411" r="13298"/>
          <a:stretch>
            <a:fillRect/>
          </a:stretch>
        </p:blipFill>
        <p:spPr>
          <a:xfrm>
            <a:off x="4464798" y="2065708"/>
            <a:ext cx="2727110" cy="3703267"/>
          </a:xfrm>
          <a:prstGeom prst="rect">
            <a:avLst/>
          </a:prstGeom>
        </p:spPr>
      </p:pic>
      <p:pic>
        <p:nvPicPr>
          <p:cNvPr id="20" name="Grafik 3">
            <a:extLst>
              <a:ext uri="{FF2B5EF4-FFF2-40B4-BE49-F238E27FC236}">
                <a16:creationId xmlns:a16="http://schemas.microsoft.com/office/drawing/2014/main" id="{6A44DE1B-C72E-BAD4-07B5-99E15F2792C2}"/>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7577954" y="4830556"/>
            <a:ext cx="1024597" cy="1024597"/>
          </a:xfrm>
          <a:prstGeom prst="rect">
            <a:avLst/>
          </a:prstGeom>
        </p:spPr>
      </p:pic>
      <p:sp>
        <p:nvSpPr>
          <p:cNvPr id="21" name="Textfeld 4">
            <a:extLst>
              <a:ext uri="{FF2B5EF4-FFF2-40B4-BE49-F238E27FC236}">
                <a16:creationId xmlns:a16="http://schemas.microsoft.com/office/drawing/2014/main" id="{C5766C4C-9F75-D797-E60C-A77275B99CF9}"/>
              </a:ext>
            </a:extLst>
          </p:cNvPr>
          <p:cNvSpPr txBox="1"/>
          <p:nvPr/>
        </p:nvSpPr>
        <p:spPr>
          <a:xfrm>
            <a:off x="556458" y="1585099"/>
            <a:ext cx="2536027" cy="309685"/>
          </a:xfrm>
          <a:prstGeom prst="rect">
            <a:avLst/>
          </a:prstGeom>
          <a:noFill/>
        </p:spPr>
        <p:txBody>
          <a:bodyPr wrap="none" lIns="0" tIns="0" rIns="0" bIns="0" rtlCol="0">
            <a:noAutofit/>
          </a:bodyPr>
          <a:lstStyle/>
          <a:p>
            <a:pPr defTabSz="912754">
              <a:defRPr/>
            </a:pPr>
            <a:r>
              <a:rPr lang="en-US" sz="1797" b="0">
                <a:solidFill>
                  <a:srgbClr val="FFFFFF"/>
                </a:solidFill>
                <a:latin typeface="Calibri"/>
              </a:rPr>
              <a:t>DSA without OPTIQ AI</a:t>
            </a:r>
          </a:p>
        </p:txBody>
      </p:sp>
      <p:sp>
        <p:nvSpPr>
          <p:cNvPr id="22" name="Textfeld 5">
            <a:extLst>
              <a:ext uri="{FF2B5EF4-FFF2-40B4-BE49-F238E27FC236}">
                <a16:creationId xmlns:a16="http://schemas.microsoft.com/office/drawing/2014/main" id="{23B4AB74-978D-4DD2-50DB-9F0BC91231EC}"/>
              </a:ext>
            </a:extLst>
          </p:cNvPr>
          <p:cNvSpPr txBox="1"/>
          <p:nvPr/>
        </p:nvSpPr>
        <p:spPr>
          <a:xfrm>
            <a:off x="4464798" y="1585099"/>
            <a:ext cx="2536027" cy="309685"/>
          </a:xfrm>
          <a:prstGeom prst="rect">
            <a:avLst/>
          </a:prstGeom>
          <a:noFill/>
        </p:spPr>
        <p:txBody>
          <a:bodyPr wrap="none" lIns="0" tIns="0" rIns="0" bIns="0" rtlCol="0">
            <a:noAutofit/>
          </a:bodyPr>
          <a:lstStyle/>
          <a:p>
            <a:pPr lvl="0" defTabSz="912754">
              <a:defRPr/>
            </a:pPr>
            <a:r>
              <a:rPr lang="en-US" sz="1797" b="0">
                <a:solidFill>
                  <a:schemeClr val="tx2"/>
                </a:solidFill>
              </a:rPr>
              <a:t>DSA with OPTIQ AI</a:t>
            </a:r>
          </a:p>
        </p:txBody>
      </p:sp>
      <p:cxnSp>
        <p:nvCxnSpPr>
          <p:cNvPr id="23" name="Gerader Verbinder 6">
            <a:extLst>
              <a:ext uri="{FF2B5EF4-FFF2-40B4-BE49-F238E27FC236}">
                <a16:creationId xmlns:a16="http://schemas.microsoft.com/office/drawing/2014/main" id="{07CD3C55-E6D7-B52A-13AD-C002D7327648}"/>
              </a:ext>
            </a:extLst>
          </p:cNvPr>
          <p:cNvCxnSpPr>
            <a:cxnSpLocks/>
          </p:cNvCxnSpPr>
          <p:nvPr/>
        </p:nvCxnSpPr>
        <p:spPr>
          <a:xfrm flipV="1">
            <a:off x="556458" y="1894784"/>
            <a:ext cx="2768038" cy="5730"/>
          </a:xfrm>
          <a:prstGeom prst="line">
            <a:avLst/>
          </a:prstGeom>
          <a:ln w="127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4" name="Gerader Verbinder 7">
            <a:extLst>
              <a:ext uri="{FF2B5EF4-FFF2-40B4-BE49-F238E27FC236}">
                <a16:creationId xmlns:a16="http://schemas.microsoft.com/office/drawing/2014/main" id="{CD9399CE-9A54-5F65-75A6-1D1E930109EE}"/>
              </a:ext>
            </a:extLst>
          </p:cNvPr>
          <p:cNvCxnSpPr>
            <a:cxnSpLocks/>
          </p:cNvCxnSpPr>
          <p:nvPr/>
        </p:nvCxnSpPr>
        <p:spPr>
          <a:xfrm>
            <a:off x="4464798" y="1894784"/>
            <a:ext cx="2715475" cy="0"/>
          </a:xfrm>
          <a:prstGeom prst="line">
            <a:avLst/>
          </a:prstGeom>
          <a:ln w="12700" cap="rnd">
            <a:solidFill>
              <a:schemeClr val="tx2"/>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0595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000" fill="hold"/>
                                        <p:tgtEl>
                                          <p:spTgt spid="18"/>
                                        </p:tgtEl>
                                      </p:cBhvr>
                                    </p:cmd>
                                  </p:childTnLst>
                                </p:cTn>
                              </p:par>
                              <p:par>
                                <p:cTn id="7" presetID="1" presetClass="mediacall" presetSubtype="0" fill="hold" nodeType="withEffect">
                                  <p:stCondLst>
                                    <p:cond delay="0"/>
                                  </p:stCondLst>
                                  <p:childTnLst>
                                    <p:cmd type="call" cmd="playFrom(0.0)">
                                      <p:cBhvr>
                                        <p:cTn id="8" dur="15000"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18"/>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withEffect">
                                  <p:stCondLst>
                                    <p:cond delay="0"/>
                                  </p:stCondLst>
                                  <p:childTnLst>
                                    <p:cmd type="call" cmd="togglePause">
                                      <p:cBhvr>
                                        <p:cTn id="13" dur="1" fill="hold"/>
                                        <p:tgtEl>
                                          <p:spTgt spid="18"/>
                                        </p:tgtEl>
                                      </p:cBhvr>
                                    </p:cmd>
                                  </p:childTnLst>
                                </p:cTn>
                              </p:par>
                            </p:childTnLst>
                          </p:cTn>
                        </p:par>
                      </p:childTnLst>
                    </p:cTn>
                  </p:par>
                </p:childTnLst>
              </p:cTn>
              <p:nextCondLst>
                <p:cond evt="onClick" delay="0">
                  <p:tgtEl>
                    <p:spTgt spid="18"/>
                  </p:tgtEl>
                </p:cond>
              </p:nextCondLst>
            </p:seq>
            <p:seq concurrent="1" nextAc="seek">
              <p:cTn id="14" restart="whenNotActive" fill="hold" evtFilter="cancelBubble" nodeType="interactiveSeq">
                <p:stCondLst>
                  <p:cond evt="onClick" delay="0">
                    <p:tgtEl>
                      <p:spTgt spid="19"/>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19"/>
                                        </p:tgtEl>
                                      </p:cBhvr>
                                    </p:cmd>
                                  </p:childTnLst>
                                </p:cTn>
                              </p:par>
                            </p:childTnLst>
                          </p:cTn>
                        </p:par>
                      </p:childTnLst>
                    </p:cTn>
                  </p:par>
                </p:childTnLst>
              </p:cTn>
              <p:nextCondLst>
                <p:cond evt="onClick" delay="0">
                  <p:tgtEl>
                    <p:spTgt spid="19"/>
                  </p:tgtEl>
                </p:cond>
              </p:nextCondLst>
            </p:seq>
            <p:video>
              <p:cMediaNode vol="80000">
                <p:cTn id="19" repeatCount="indefinite" fill="hold" display="0">
                  <p:stCondLst>
                    <p:cond delay="indefinite"/>
                  </p:stCondLst>
                </p:cTn>
                <p:tgtEl>
                  <p:spTgt spid="18"/>
                </p:tgtEl>
              </p:cMediaNode>
            </p:video>
            <p:video>
              <p:cMediaNode vol="80000">
                <p:cTn id="20" repeatCount="indefinite" fill="hold" display="0">
                  <p:stCondLst>
                    <p:cond delay="indefinite"/>
                  </p:stCondLst>
                </p:cTn>
                <p:tgtEl>
                  <p:spTgt spid="19"/>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9F32FD-BA6E-EDC3-D362-5A539B864785}"/>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865ED12F-0D15-CD08-B832-518E435EA641}"/>
              </a:ext>
            </a:extLst>
          </p:cNvPr>
          <p:cNvSpPr>
            <a:spLocks noGrp="1"/>
          </p:cNvSpPr>
          <p:nvPr>
            <p:ph type="body" sz="quarter" idx="15"/>
          </p:nvPr>
        </p:nvSpPr>
        <p:spPr/>
        <p:txBody>
          <a:bodyPr/>
          <a:lstStyle/>
          <a:p>
            <a:r>
              <a:rPr lang="en-US"/>
              <a:t>Courtesy of </a:t>
            </a:r>
            <a:r>
              <a:rPr lang="en-US">
                <a:solidFill>
                  <a:srgbClr val="FFFFFF"/>
                </a:solidFill>
              </a:rPr>
              <a:t>UnityPoint Health Iowa Methodist Medical Center</a:t>
            </a:r>
            <a:r>
              <a:rPr lang="en-US"/>
              <a:t>, Des Moines, IA, USA</a:t>
            </a:r>
          </a:p>
          <a:p>
            <a:r>
              <a:rPr lang="en-US" err="1"/>
              <a:t>Gigalix</a:t>
            </a:r>
            <a:r>
              <a:rPr lang="en-US"/>
              <a:t> imaging chain</a:t>
            </a:r>
          </a:p>
        </p:txBody>
      </p:sp>
      <p:sp>
        <p:nvSpPr>
          <p:cNvPr id="6" name="Date Placeholder 5">
            <a:extLst>
              <a:ext uri="{FF2B5EF4-FFF2-40B4-BE49-F238E27FC236}">
                <a16:creationId xmlns:a16="http://schemas.microsoft.com/office/drawing/2014/main" id="{653EE14D-539B-7B3D-F0AA-08C9B282C451}"/>
              </a:ext>
            </a:extLst>
          </p:cNvPr>
          <p:cNvSpPr>
            <a:spLocks noGrp="1"/>
          </p:cNvSpPr>
          <p:nvPr>
            <p:ph type="dt" sz="half" idx="20"/>
          </p:nvPr>
        </p:nvSpPr>
        <p:spPr/>
        <p:txBody>
          <a:bodyPr/>
          <a:lstStyle/>
          <a:p>
            <a:pPr algn="r"/>
            <a:r>
              <a:rPr lang="en-US" noProof="0" dirty="0"/>
              <a:t>  © Siemens Healthineers, 2026</a:t>
            </a:r>
          </a:p>
        </p:txBody>
      </p:sp>
      <p:sp>
        <p:nvSpPr>
          <p:cNvPr id="8" name="Slide Number Placeholder 7">
            <a:extLst>
              <a:ext uri="{FF2B5EF4-FFF2-40B4-BE49-F238E27FC236}">
                <a16:creationId xmlns:a16="http://schemas.microsoft.com/office/drawing/2014/main" id="{A7FE9AEB-14CC-0432-1848-5F7D9B72716E}"/>
              </a:ext>
            </a:extLst>
          </p:cNvPr>
          <p:cNvSpPr>
            <a:spLocks noGrp="1"/>
          </p:cNvSpPr>
          <p:nvPr>
            <p:ph type="sldNum" sz="quarter" idx="22"/>
          </p:nvPr>
        </p:nvSpPr>
        <p:spPr/>
        <p:txBody>
          <a:bodyPr/>
          <a:lstStyle/>
          <a:p>
            <a:fld id="{42B424FB-C8CA-40D0-9E9F-83B6197CB6E7}" type="slidenum">
              <a:rPr lang="en-US" noProof="0" smtClean="0"/>
              <a:pPr/>
              <a:t>18</a:t>
            </a:fld>
            <a:endParaRPr lang="en-US" b="1" noProof="0"/>
          </a:p>
        </p:txBody>
      </p:sp>
      <p:sp>
        <p:nvSpPr>
          <p:cNvPr id="3" name="Author">
            <a:extLst>
              <a:ext uri="{FF2B5EF4-FFF2-40B4-BE49-F238E27FC236}">
                <a16:creationId xmlns:a16="http://schemas.microsoft.com/office/drawing/2014/main" id="{509CB2E5-82DB-EA20-EB72-A677B63D4EA4}"/>
              </a:ext>
            </a:extLst>
          </p:cNvPr>
          <p:cNvSpPr txBox="1">
            <a:spLocks/>
          </p:cNvSpPr>
          <p:nvPr/>
        </p:nvSpPr>
        <p:spPr>
          <a:xfrm>
            <a:off x="8056800" y="6340471"/>
            <a:ext cx="3259452" cy="144000"/>
          </a:xfrm>
          <a:prstGeom prst="rect">
            <a:avLst/>
          </a:prstGeom>
        </p:spPr>
        <p:txBody>
          <a:bodyPr vert="horz" lIns="0" tIns="0" rIns="0" bIns="0" rtlCol="0" anchor="t" anchorCtr="0"/>
          <a:lstStyle>
            <a:lvl1pPr marL="0" indent="0" algn="r" defTabSz="0" rtl="0" eaLnBrk="1" latinLnBrk="0" hangingPunct="1">
              <a:defRPr sz="1000" b="1" kern="1200">
                <a:solidFill>
                  <a:schemeClr val="bg1"/>
                </a:solidFill>
                <a:latin typeface="+mn-lt"/>
                <a:ea typeface="+mn-ea"/>
                <a:cs typeface="+mn-cs"/>
              </a:defRPr>
            </a:lvl1pPr>
            <a:lvl2pPr marL="0" indent="0" algn="l" rtl="0" eaLnBrk="1" latinLnBrk="0" hangingPunct="1">
              <a:defRPr sz="1600" kern="800">
                <a:solidFill>
                  <a:schemeClr val="tx1"/>
                </a:solidFill>
                <a:latin typeface="+mn-lt"/>
                <a:ea typeface="+mn-ea"/>
                <a:cs typeface="+mn-cs"/>
              </a:defRPr>
            </a:lvl2pPr>
            <a:lvl3pPr marL="216000" indent="-216000" algn="l" rtl="0" eaLnBrk="1" latinLnBrk="0" hangingPunct="1">
              <a:buClr>
                <a:schemeClr val="accent1"/>
              </a:buClr>
              <a:buFont typeface="Arial" panose="020B0604020202020204" pitchFamily="34" charset="0"/>
              <a:buChar char="•"/>
              <a:defRPr sz="1600" kern="800">
                <a:solidFill>
                  <a:schemeClr val="tx1"/>
                </a:solidFill>
                <a:latin typeface="+mn-lt"/>
                <a:ea typeface="+mn-ea"/>
                <a:cs typeface="+mn-cs"/>
              </a:defRPr>
            </a:lvl3pPr>
            <a:lvl4pPr marL="432000" indent="-216000" algn="l" rtl="0" eaLnBrk="1" latinLnBrk="0" hangingPunct="1">
              <a:buClr>
                <a:schemeClr val="accent1"/>
              </a:buClr>
              <a:buFont typeface="Arial" panose="020B0604020202020204" pitchFamily="34" charset="0"/>
              <a:buChar char="•"/>
              <a:defRPr sz="1600" kern="800">
                <a:solidFill>
                  <a:schemeClr val="tx1"/>
                </a:solidFill>
                <a:latin typeface="+mn-lt"/>
                <a:ea typeface="+mn-ea"/>
                <a:cs typeface="+mn-cs"/>
              </a:defRPr>
            </a:lvl4pPr>
            <a:lvl5pPr marL="648000" indent="-216000" algn="l" rtl="0" eaLnBrk="1" latinLnBrk="0" hangingPunct="1">
              <a:buClr>
                <a:schemeClr val="accent1"/>
              </a:buClr>
              <a:buFont typeface="Arial" panose="020B0604020202020204" pitchFamily="34" charset="0"/>
              <a:buChar char="•"/>
              <a:defRPr sz="1600" kern="800">
                <a:solidFill>
                  <a:schemeClr val="tx1"/>
                </a:solidFill>
                <a:latin typeface="+mn-lt"/>
                <a:ea typeface="+mn-ea"/>
                <a:cs typeface="+mn-cs"/>
              </a:defRPr>
            </a:lvl5pPr>
            <a:lvl6pPr marL="864000" indent="-216000" algn="l" rtl="0" eaLnBrk="1" latinLnBrk="0" hangingPunct="1">
              <a:buClr>
                <a:schemeClr val="accent1"/>
              </a:buClr>
              <a:buFont typeface="Arial" panose="020B0604020202020204" pitchFamily="34" charset="0"/>
              <a:buChar char="•"/>
              <a:defRPr sz="1600" kern="800">
                <a:solidFill>
                  <a:schemeClr val="tx1"/>
                </a:solidFill>
                <a:latin typeface="+mn-lt"/>
                <a:ea typeface="+mn-ea"/>
                <a:cs typeface="+mn-cs"/>
              </a:defRPr>
            </a:lvl6pPr>
            <a:lvl7pPr marL="1080000" indent="-216000" algn="l" rtl="0" eaLnBrk="1" latinLnBrk="0" hangingPunct="1">
              <a:buClr>
                <a:schemeClr val="accent1"/>
              </a:buClr>
              <a:buFont typeface="Arial" panose="020B0604020202020204" pitchFamily="34" charset="0"/>
              <a:buChar char="•"/>
              <a:defRPr sz="1600" kern="800">
                <a:solidFill>
                  <a:schemeClr val="tx1"/>
                </a:solidFill>
                <a:latin typeface="+mn-lt"/>
                <a:ea typeface="+mn-ea"/>
                <a:cs typeface="+mn-cs"/>
              </a:defRPr>
            </a:lvl7pPr>
            <a:lvl8pPr marL="1296000" indent="-216000" algn="l" rtl="0" eaLnBrk="1" latinLnBrk="0" hangingPunct="1">
              <a:buClr>
                <a:schemeClr val="accent1"/>
              </a:buClr>
              <a:buFont typeface="Arial" panose="020B0604020202020204" pitchFamily="34" charset="0"/>
              <a:buChar char="•"/>
              <a:defRPr sz="1600" kern="800">
                <a:solidFill>
                  <a:schemeClr val="tx1"/>
                </a:solidFill>
                <a:latin typeface="+mn-lt"/>
                <a:ea typeface="+mn-ea"/>
                <a:cs typeface="+mn-cs"/>
              </a:defRPr>
            </a:lvl8pPr>
            <a:lvl9pPr marL="1512000" indent="-216000" algn="l" rtl="0" eaLnBrk="1" latinLnBrk="0" hangingPunct="1">
              <a:buClr>
                <a:schemeClr val="accent1"/>
              </a:buClr>
              <a:buFont typeface="Arial" panose="020B0604020202020204" pitchFamily="34" charset="0"/>
              <a:buChar char="•"/>
              <a:defRPr sz="1600" kern="800">
                <a:solidFill>
                  <a:schemeClr val="tx1"/>
                </a:solidFill>
                <a:latin typeface="+mn-lt"/>
                <a:ea typeface="+mn-ea"/>
                <a:cs typeface="+mn-cs"/>
              </a:defRPr>
            </a:lvl9pPr>
          </a:lstStyle>
          <a:p>
            <a:pPr>
              <a:defRPr/>
            </a:pPr>
            <a:r>
              <a:rPr lang="en-US">
                <a:solidFill>
                  <a:schemeClr val="tx1"/>
                </a:solidFill>
              </a:rPr>
              <a:t>Advanced Therapies I AT-26-063</a:t>
            </a:r>
          </a:p>
        </p:txBody>
      </p:sp>
      <p:sp>
        <p:nvSpPr>
          <p:cNvPr id="7" name="Title 5">
            <a:extLst>
              <a:ext uri="{FF2B5EF4-FFF2-40B4-BE49-F238E27FC236}">
                <a16:creationId xmlns:a16="http://schemas.microsoft.com/office/drawing/2014/main" id="{3E25653E-52D1-FFA0-3D95-3F09AB119899}"/>
              </a:ext>
            </a:extLst>
          </p:cNvPr>
          <p:cNvSpPr txBox="1">
            <a:spLocks noGrp="1"/>
          </p:cNvSpPr>
          <p:nvPr>
            <p:ph type="title"/>
          </p:nvPr>
        </p:nvSpPr>
        <p:spPr>
          <a:xfrm>
            <a:off x="539750" y="219075"/>
            <a:ext cx="9210675" cy="833438"/>
          </a:xfrm>
          <a:prstGeom prst="rect">
            <a:avLst/>
          </a:prstGeom>
        </p:spPr>
        <p:txBody>
          <a:bodyPr vert="horz" lIns="0" tIns="0" rIns="0" bIns="0" rtlCol="0" anchor="t" anchorCtr="0">
            <a:noAutofit/>
          </a:bodyPr>
          <a:lstStyle>
            <a:lvl1pPr algn="l" defTabSz="914400" rtl="0" eaLnBrk="1" latinLnBrk="0" hangingPunct="1">
              <a:spcBef>
                <a:spcPct val="0"/>
              </a:spcBef>
              <a:buNone/>
              <a:defRPr sz="2800" b="1" kern="1200">
                <a:solidFill>
                  <a:schemeClr val="tx2"/>
                </a:solidFill>
                <a:latin typeface="+mj-lt"/>
                <a:ea typeface="+mj-ea"/>
                <a:cs typeface="+mj-cs"/>
              </a:defRPr>
            </a:lvl1pPr>
          </a:lstStyle>
          <a:p>
            <a:pPr>
              <a:defRPr/>
            </a:pPr>
            <a:r>
              <a:rPr kumimoji="0" lang="en-US" sz="2700" i="0" u="none" strike="noStrike" kern="1200" cap="none" spc="0" normalizeH="0" baseline="0" noProof="0" dirty="0">
                <a:ln>
                  <a:noFill/>
                </a:ln>
                <a:solidFill>
                  <a:srgbClr val="EC6602"/>
                </a:solidFill>
                <a:effectLst/>
                <a:uLnTx/>
                <a:uFillTx/>
                <a:latin typeface="Calibri" panose="020F0502020204030204" pitchFamily="34" charset="0"/>
                <a:ea typeface="+mj-ea"/>
                <a:cs typeface="+mj-cs"/>
              </a:rPr>
              <a:t>OPTIQ AI in </a:t>
            </a:r>
            <a:r>
              <a:rPr lang="en-US" sz="2700" dirty="0">
                <a:solidFill>
                  <a:srgbClr val="EC6602"/>
                </a:solidFill>
                <a:latin typeface="Calibri" panose="020F0502020204030204" pitchFamily="34" charset="0"/>
              </a:rPr>
              <a:t>Interventional Radiology</a:t>
            </a:r>
            <a:endParaRPr lang="en-US" sz="2700" dirty="0">
              <a:solidFill>
                <a:srgbClr val="EC6602"/>
              </a:solidFill>
              <a:latin typeface="Calibri" panose="020F0502020204030204" pitchFamily="34" charset="0"/>
              <a:ea typeface="Calibri"/>
              <a:cs typeface="Calibri"/>
            </a:endParaRPr>
          </a:p>
          <a:p>
            <a:pPr>
              <a:defRPr/>
            </a:pPr>
            <a:r>
              <a:rPr lang="en-US" sz="2700" dirty="0">
                <a:solidFill>
                  <a:schemeClr val="tx1"/>
                </a:solidFill>
                <a:latin typeface="Calibri" panose="020F0502020204030204" pitchFamily="34" charset="0"/>
                <a:ea typeface="Calibri"/>
                <a:cs typeface="Calibri"/>
              </a:rPr>
              <a:t>Gastrointestinal bleeding embolization</a:t>
            </a:r>
            <a:endParaRPr kumimoji="0" lang="en-US" sz="2700" i="0" u="none" strike="noStrike" kern="1200" cap="none" spc="0" normalizeH="0" baseline="0" noProof="0" dirty="0">
              <a:ln>
                <a:noFill/>
              </a:ln>
              <a:solidFill>
                <a:schemeClr val="tx1"/>
              </a:solidFill>
              <a:effectLst/>
              <a:uLnTx/>
              <a:uFillTx/>
              <a:latin typeface="Calibri" panose="020F0502020204030204" pitchFamily="34" charset="0"/>
              <a:ea typeface="+mj-ea"/>
              <a:cs typeface="+mj-cs"/>
            </a:endParaRPr>
          </a:p>
        </p:txBody>
      </p:sp>
      <p:pic>
        <p:nvPicPr>
          <p:cNvPr id="11" name="Grafik 10">
            <a:extLst>
              <a:ext uri="{FF2B5EF4-FFF2-40B4-BE49-F238E27FC236}">
                <a16:creationId xmlns:a16="http://schemas.microsoft.com/office/drawing/2014/main" id="{4C06FE1E-87A3-0DD2-33F5-D8C5D3B6C5A9}"/>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7577954" y="4175383"/>
            <a:ext cx="1024597" cy="1024597"/>
          </a:xfrm>
          <a:prstGeom prst="rect">
            <a:avLst/>
          </a:prstGeom>
        </p:spPr>
      </p:pic>
      <p:sp>
        <p:nvSpPr>
          <p:cNvPr id="12" name="Textfeld 11">
            <a:extLst>
              <a:ext uri="{FF2B5EF4-FFF2-40B4-BE49-F238E27FC236}">
                <a16:creationId xmlns:a16="http://schemas.microsoft.com/office/drawing/2014/main" id="{C1CF38A8-EE1B-0D98-A8AE-FDB7134633BC}"/>
              </a:ext>
            </a:extLst>
          </p:cNvPr>
          <p:cNvSpPr txBox="1"/>
          <p:nvPr/>
        </p:nvSpPr>
        <p:spPr>
          <a:xfrm>
            <a:off x="8602551" y="4727873"/>
            <a:ext cx="913238" cy="369332"/>
          </a:xfrm>
          <a:prstGeom prst="rect">
            <a:avLst/>
          </a:prstGeom>
          <a:solidFill>
            <a:srgbClr val="B7B7B7"/>
          </a:solidFill>
          <a:ln>
            <a:solidFill>
              <a:srgbClr val="B7B7B7"/>
            </a:solidFill>
          </a:ln>
        </p:spPr>
        <p:txBody>
          <a:bodyPr wrap="square" lIns="0" tIns="0" rIns="0" bIns="0" rtlCol="0">
            <a:spAutoFit/>
          </a:bodyPr>
          <a:lstStyle/>
          <a:p>
            <a:pPr algn="ctr"/>
            <a:r>
              <a:rPr lang="de-DE" sz="1200" b="1">
                <a:solidFill>
                  <a:srgbClr val="EC6602"/>
                </a:solidFill>
              </a:rPr>
              <a:t>Clinical Info</a:t>
            </a:r>
          </a:p>
          <a:p>
            <a:pPr algn="ctr"/>
            <a:r>
              <a:rPr lang="de-DE" sz="1200" b="0">
                <a:solidFill>
                  <a:schemeClr val="bg1"/>
                </a:solidFill>
              </a:rPr>
              <a:t>BMI&lt;30</a:t>
            </a:r>
          </a:p>
        </p:txBody>
      </p:sp>
      <p:sp>
        <p:nvSpPr>
          <p:cNvPr id="13" name="Textfeld 4">
            <a:extLst>
              <a:ext uri="{FF2B5EF4-FFF2-40B4-BE49-F238E27FC236}">
                <a16:creationId xmlns:a16="http://schemas.microsoft.com/office/drawing/2014/main" id="{8A1B5D49-26C6-3174-A87B-5F4D897C0EF1}"/>
              </a:ext>
            </a:extLst>
          </p:cNvPr>
          <p:cNvSpPr txBox="1"/>
          <p:nvPr/>
        </p:nvSpPr>
        <p:spPr>
          <a:xfrm>
            <a:off x="556458" y="1585099"/>
            <a:ext cx="2536027" cy="309685"/>
          </a:xfrm>
          <a:prstGeom prst="rect">
            <a:avLst/>
          </a:prstGeom>
          <a:noFill/>
        </p:spPr>
        <p:txBody>
          <a:bodyPr wrap="none" lIns="0" tIns="0" rIns="0" bIns="0" rtlCol="0">
            <a:noAutofit/>
          </a:bodyPr>
          <a:lstStyle/>
          <a:p>
            <a:pPr defTabSz="912754">
              <a:defRPr/>
            </a:pPr>
            <a:r>
              <a:rPr lang="en-US" sz="1797" b="0">
                <a:solidFill>
                  <a:srgbClr val="FFFFFF"/>
                </a:solidFill>
                <a:latin typeface="Calibri"/>
              </a:rPr>
              <a:t>DSA without OPTIQ AI</a:t>
            </a:r>
          </a:p>
        </p:txBody>
      </p:sp>
      <p:sp>
        <p:nvSpPr>
          <p:cNvPr id="14" name="Textfeld 5">
            <a:extLst>
              <a:ext uri="{FF2B5EF4-FFF2-40B4-BE49-F238E27FC236}">
                <a16:creationId xmlns:a16="http://schemas.microsoft.com/office/drawing/2014/main" id="{127C4FDF-36F4-F61A-547E-7CDA56EB016F}"/>
              </a:ext>
            </a:extLst>
          </p:cNvPr>
          <p:cNvSpPr txBox="1"/>
          <p:nvPr/>
        </p:nvSpPr>
        <p:spPr>
          <a:xfrm>
            <a:off x="4464798" y="1585099"/>
            <a:ext cx="2536027" cy="309685"/>
          </a:xfrm>
          <a:prstGeom prst="rect">
            <a:avLst/>
          </a:prstGeom>
          <a:noFill/>
        </p:spPr>
        <p:txBody>
          <a:bodyPr wrap="none" lIns="0" tIns="0" rIns="0" bIns="0" rtlCol="0">
            <a:noAutofit/>
          </a:bodyPr>
          <a:lstStyle/>
          <a:p>
            <a:pPr lvl="0" defTabSz="912754">
              <a:defRPr/>
            </a:pPr>
            <a:r>
              <a:rPr lang="en-US" sz="1797" b="0">
                <a:solidFill>
                  <a:schemeClr val="tx2"/>
                </a:solidFill>
              </a:rPr>
              <a:t>DSA with OPTIQ AI</a:t>
            </a:r>
          </a:p>
        </p:txBody>
      </p:sp>
      <p:cxnSp>
        <p:nvCxnSpPr>
          <p:cNvPr id="15" name="Gerader Verbinder 6">
            <a:extLst>
              <a:ext uri="{FF2B5EF4-FFF2-40B4-BE49-F238E27FC236}">
                <a16:creationId xmlns:a16="http://schemas.microsoft.com/office/drawing/2014/main" id="{9BD88444-39BD-235B-68E1-837FA6C0AD8F}"/>
              </a:ext>
            </a:extLst>
          </p:cNvPr>
          <p:cNvCxnSpPr>
            <a:cxnSpLocks/>
          </p:cNvCxnSpPr>
          <p:nvPr/>
        </p:nvCxnSpPr>
        <p:spPr>
          <a:xfrm flipV="1">
            <a:off x="556458" y="1894784"/>
            <a:ext cx="2768038" cy="5730"/>
          </a:xfrm>
          <a:prstGeom prst="line">
            <a:avLst/>
          </a:prstGeom>
          <a:ln w="127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6" name="Gerader Verbinder 7">
            <a:extLst>
              <a:ext uri="{FF2B5EF4-FFF2-40B4-BE49-F238E27FC236}">
                <a16:creationId xmlns:a16="http://schemas.microsoft.com/office/drawing/2014/main" id="{6D08D55C-A004-9CA4-9F80-D6FF8C6888E2}"/>
              </a:ext>
            </a:extLst>
          </p:cNvPr>
          <p:cNvCxnSpPr>
            <a:cxnSpLocks/>
          </p:cNvCxnSpPr>
          <p:nvPr/>
        </p:nvCxnSpPr>
        <p:spPr>
          <a:xfrm>
            <a:off x="4464798" y="1894784"/>
            <a:ext cx="2715475" cy="0"/>
          </a:xfrm>
          <a:prstGeom prst="line">
            <a:avLst/>
          </a:prstGeom>
          <a:ln w="12700" cap="rnd">
            <a:solidFill>
              <a:schemeClr val="tx2"/>
            </a:solidFill>
            <a:prstDash val="solid"/>
          </a:ln>
        </p:spPr>
        <p:style>
          <a:lnRef idx="1">
            <a:schemeClr val="accent1"/>
          </a:lnRef>
          <a:fillRef idx="0">
            <a:schemeClr val="accent1"/>
          </a:fillRef>
          <a:effectRef idx="0">
            <a:schemeClr val="accent1"/>
          </a:effectRef>
          <a:fontRef idx="minor">
            <a:schemeClr val="tx1"/>
          </a:fontRef>
        </p:style>
      </p:cxnSp>
      <p:pic>
        <p:nvPicPr>
          <p:cNvPr id="4" name="Grafik 3" descr="Ein Bild, das Entwurf, Zeichnung, Kinderkunst, Kunst enthält.&#10;&#10;KI-generierte Inhalte können fehlerhaft sein.">
            <a:extLst>
              <a:ext uri="{FF2B5EF4-FFF2-40B4-BE49-F238E27FC236}">
                <a16:creationId xmlns:a16="http://schemas.microsoft.com/office/drawing/2014/main" id="{EA546442-048C-3683-6ED8-F02CB8BBFC66}"/>
              </a:ext>
            </a:extLst>
          </p:cNvPr>
          <p:cNvPicPr>
            <a:picLocks noChangeAspect="1"/>
          </p:cNvPicPr>
          <p:nvPr/>
        </p:nvPicPr>
        <p:blipFill>
          <a:blip r:embed="rId4"/>
          <a:stretch>
            <a:fillRect/>
          </a:stretch>
        </p:blipFill>
        <p:spPr>
          <a:xfrm>
            <a:off x="541327" y="2211081"/>
            <a:ext cx="6854856" cy="2909809"/>
          </a:xfrm>
          <a:prstGeom prst="rect">
            <a:avLst/>
          </a:prstGeom>
        </p:spPr>
      </p:pic>
    </p:spTree>
    <p:extLst>
      <p:ext uri="{BB962C8B-B14F-4D97-AF65-F5344CB8AC3E}">
        <p14:creationId xmlns:p14="http://schemas.microsoft.com/office/powerpoint/2010/main" val="20397116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7718CD-0D8E-7CFF-0CAD-01A2D5B0C89A}"/>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78A2CAF3-5873-2ED1-5A04-64961BDF2999}"/>
              </a:ext>
            </a:extLst>
          </p:cNvPr>
          <p:cNvSpPr>
            <a:spLocks noGrp="1"/>
          </p:cNvSpPr>
          <p:nvPr>
            <p:ph type="body" sz="quarter" idx="15"/>
          </p:nvPr>
        </p:nvSpPr>
        <p:spPr/>
        <p:txBody>
          <a:bodyPr/>
          <a:lstStyle/>
          <a:p>
            <a:r>
              <a:rPr lang="en-US"/>
              <a:t>Courtesy of </a:t>
            </a:r>
            <a:r>
              <a:rPr lang="en-US">
                <a:solidFill>
                  <a:srgbClr val="FFFFFF"/>
                </a:solidFill>
              </a:rPr>
              <a:t>UnityPoint Health Iowa Methodist Medical Center</a:t>
            </a:r>
            <a:r>
              <a:rPr lang="en-US"/>
              <a:t>, Des Moines, IA, USA</a:t>
            </a:r>
          </a:p>
          <a:p>
            <a:r>
              <a:rPr lang="en-US" err="1"/>
              <a:t>Gigalix</a:t>
            </a:r>
            <a:r>
              <a:rPr lang="en-US"/>
              <a:t> imaging chain</a:t>
            </a:r>
          </a:p>
        </p:txBody>
      </p:sp>
      <p:sp>
        <p:nvSpPr>
          <p:cNvPr id="6" name="Date Placeholder 5">
            <a:extLst>
              <a:ext uri="{FF2B5EF4-FFF2-40B4-BE49-F238E27FC236}">
                <a16:creationId xmlns:a16="http://schemas.microsoft.com/office/drawing/2014/main" id="{88A0659D-3F04-91AD-28B7-4088DE7BFD3C}"/>
              </a:ext>
            </a:extLst>
          </p:cNvPr>
          <p:cNvSpPr>
            <a:spLocks noGrp="1"/>
          </p:cNvSpPr>
          <p:nvPr>
            <p:ph type="dt" sz="half" idx="20"/>
          </p:nvPr>
        </p:nvSpPr>
        <p:spPr/>
        <p:txBody>
          <a:bodyPr/>
          <a:lstStyle/>
          <a:p>
            <a:pPr algn="r"/>
            <a:r>
              <a:rPr lang="en-US" noProof="0" dirty="0"/>
              <a:t>  © Siemens Healthineers, 2026</a:t>
            </a:r>
          </a:p>
        </p:txBody>
      </p:sp>
      <p:sp>
        <p:nvSpPr>
          <p:cNvPr id="8" name="Slide Number Placeholder 7">
            <a:extLst>
              <a:ext uri="{FF2B5EF4-FFF2-40B4-BE49-F238E27FC236}">
                <a16:creationId xmlns:a16="http://schemas.microsoft.com/office/drawing/2014/main" id="{FBA84A4D-719F-D074-6D2D-898C9B8875FD}"/>
              </a:ext>
            </a:extLst>
          </p:cNvPr>
          <p:cNvSpPr>
            <a:spLocks noGrp="1"/>
          </p:cNvSpPr>
          <p:nvPr>
            <p:ph type="sldNum" sz="quarter" idx="22"/>
          </p:nvPr>
        </p:nvSpPr>
        <p:spPr/>
        <p:txBody>
          <a:bodyPr/>
          <a:lstStyle/>
          <a:p>
            <a:fld id="{42B424FB-C8CA-40D0-9E9F-83B6197CB6E7}" type="slidenum">
              <a:rPr lang="en-US" noProof="0" smtClean="0"/>
              <a:pPr/>
              <a:t>19</a:t>
            </a:fld>
            <a:endParaRPr lang="en-US" b="1" noProof="0"/>
          </a:p>
        </p:txBody>
      </p:sp>
      <p:sp>
        <p:nvSpPr>
          <p:cNvPr id="3" name="Author">
            <a:extLst>
              <a:ext uri="{FF2B5EF4-FFF2-40B4-BE49-F238E27FC236}">
                <a16:creationId xmlns:a16="http://schemas.microsoft.com/office/drawing/2014/main" id="{9B74E60A-0999-494A-A97D-DF8AC3B40A5A}"/>
              </a:ext>
            </a:extLst>
          </p:cNvPr>
          <p:cNvSpPr txBox="1">
            <a:spLocks/>
          </p:cNvSpPr>
          <p:nvPr/>
        </p:nvSpPr>
        <p:spPr>
          <a:xfrm>
            <a:off x="8056800" y="6340471"/>
            <a:ext cx="3259452" cy="144000"/>
          </a:xfrm>
          <a:prstGeom prst="rect">
            <a:avLst/>
          </a:prstGeom>
        </p:spPr>
        <p:txBody>
          <a:bodyPr vert="horz" lIns="0" tIns="0" rIns="0" bIns="0" rtlCol="0" anchor="t" anchorCtr="0"/>
          <a:lstStyle>
            <a:lvl1pPr marL="0" indent="0" algn="r" defTabSz="0" rtl="0" eaLnBrk="1" latinLnBrk="0" hangingPunct="1">
              <a:defRPr sz="1000" b="1" kern="1200">
                <a:solidFill>
                  <a:schemeClr val="bg1"/>
                </a:solidFill>
                <a:latin typeface="+mn-lt"/>
                <a:ea typeface="+mn-ea"/>
                <a:cs typeface="+mn-cs"/>
              </a:defRPr>
            </a:lvl1pPr>
            <a:lvl2pPr marL="0" indent="0" algn="l" rtl="0" eaLnBrk="1" latinLnBrk="0" hangingPunct="1">
              <a:defRPr sz="1600" kern="800">
                <a:solidFill>
                  <a:schemeClr val="tx1"/>
                </a:solidFill>
                <a:latin typeface="+mn-lt"/>
                <a:ea typeface="+mn-ea"/>
                <a:cs typeface="+mn-cs"/>
              </a:defRPr>
            </a:lvl2pPr>
            <a:lvl3pPr marL="216000" indent="-216000" algn="l" rtl="0" eaLnBrk="1" latinLnBrk="0" hangingPunct="1">
              <a:buClr>
                <a:schemeClr val="accent1"/>
              </a:buClr>
              <a:buFont typeface="Arial" panose="020B0604020202020204" pitchFamily="34" charset="0"/>
              <a:buChar char="•"/>
              <a:defRPr sz="1600" kern="800">
                <a:solidFill>
                  <a:schemeClr val="tx1"/>
                </a:solidFill>
                <a:latin typeface="+mn-lt"/>
                <a:ea typeface="+mn-ea"/>
                <a:cs typeface="+mn-cs"/>
              </a:defRPr>
            </a:lvl3pPr>
            <a:lvl4pPr marL="432000" indent="-216000" algn="l" rtl="0" eaLnBrk="1" latinLnBrk="0" hangingPunct="1">
              <a:buClr>
                <a:schemeClr val="accent1"/>
              </a:buClr>
              <a:buFont typeface="Arial" panose="020B0604020202020204" pitchFamily="34" charset="0"/>
              <a:buChar char="•"/>
              <a:defRPr sz="1600" kern="800">
                <a:solidFill>
                  <a:schemeClr val="tx1"/>
                </a:solidFill>
                <a:latin typeface="+mn-lt"/>
                <a:ea typeface="+mn-ea"/>
                <a:cs typeface="+mn-cs"/>
              </a:defRPr>
            </a:lvl4pPr>
            <a:lvl5pPr marL="648000" indent="-216000" algn="l" rtl="0" eaLnBrk="1" latinLnBrk="0" hangingPunct="1">
              <a:buClr>
                <a:schemeClr val="accent1"/>
              </a:buClr>
              <a:buFont typeface="Arial" panose="020B0604020202020204" pitchFamily="34" charset="0"/>
              <a:buChar char="•"/>
              <a:defRPr sz="1600" kern="800">
                <a:solidFill>
                  <a:schemeClr val="tx1"/>
                </a:solidFill>
                <a:latin typeface="+mn-lt"/>
                <a:ea typeface="+mn-ea"/>
                <a:cs typeface="+mn-cs"/>
              </a:defRPr>
            </a:lvl5pPr>
            <a:lvl6pPr marL="864000" indent="-216000" algn="l" rtl="0" eaLnBrk="1" latinLnBrk="0" hangingPunct="1">
              <a:buClr>
                <a:schemeClr val="accent1"/>
              </a:buClr>
              <a:buFont typeface="Arial" panose="020B0604020202020204" pitchFamily="34" charset="0"/>
              <a:buChar char="•"/>
              <a:defRPr sz="1600" kern="800">
                <a:solidFill>
                  <a:schemeClr val="tx1"/>
                </a:solidFill>
                <a:latin typeface="+mn-lt"/>
                <a:ea typeface="+mn-ea"/>
                <a:cs typeface="+mn-cs"/>
              </a:defRPr>
            </a:lvl6pPr>
            <a:lvl7pPr marL="1080000" indent="-216000" algn="l" rtl="0" eaLnBrk="1" latinLnBrk="0" hangingPunct="1">
              <a:buClr>
                <a:schemeClr val="accent1"/>
              </a:buClr>
              <a:buFont typeface="Arial" panose="020B0604020202020204" pitchFamily="34" charset="0"/>
              <a:buChar char="•"/>
              <a:defRPr sz="1600" kern="800">
                <a:solidFill>
                  <a:schemeClr val="tx1"/>
                </a:solidFill>
                <a:latin typeface="+mn-lt"/>
                <a:ea typeface="+mn-ea"/>
                <a:cs typeface="+mn-cs"/>
              </a:defRPr>
            </a:lvl7pPr>
            <a:lvl8pPr marL="1296000" indent="-216000" algn="l" rtl="0" eaLnBrk="1" latinLnBrk="0" hangingPunct="1">
              <a:buClr>
                <a:schemeClr val="accent1"/>
              </a:buClr>
              <a:buFont typeface="Arial" panose="020B0604020202020204" pitchFamily="34" charset="0"/>
              <a:buChar char="•"/>
              <a:defRPr sz="1600" kern="800">
                <a:solidFill>
                  <a:schemeClr val="tx1"/>
                </a:solidFill>
                <a:latin typeface="+mn-lt"/>
                <a:ea typeface="+mn-ea"/>
                <a:cs typeface="+mn-cs"/>
              </a:defRPr>
            </a:lvl8pPr>
            <a:lvl9pPr marL="1512000" indent="-216000" algn="l" rtl="0" eaLnBrk="1" latinLnBrk="0" hangingPunct="1">
              <a:buClr>
                <a:schemeClr val="accent1"/>
              </a:buClr>
              <a:buFont typeface="Arial" panose="020B0604020202020204" pitchFamily="34" charset="0"/>
              <a:buChar char="•"/>
              <a:defRPr sz="1600" kern="800">
                <a:solidFill>
                  <a:schemeClr val="tx1"/>
                </a:solidFill>
                <a:latin typeface="+mn-lt"/>
                <a:ea typeface="+mn-ea"/>
                <a:cs typeface="+mn-cs"/>
              </a:defRPr>
            </a:lvl9pPr>
          </a:lstStyle>
          <a:p>
            <a:pPr>
              <a:defRPr/>
            </a:pPr>
            <a:r>
              <a:rPr lang="en-US">
                <a:solidFill>
                  <a:schemeClr val="tx1"/>
                </a:solidFill>
              </a:rPr>
              <a:t>Advanced Therapies I AT-26-063</a:t>
            </a:r>
          </a:p>
        </p:txBody>
      </p:sp>
      <p:sp>
        <p:nvSpPr>
          <p:cNvPr id="7" name="Title 5">
            <a:extLst>
              <a:ext uri="{FF2B5EF4-FFF2-40B4-BE49-F238E27FC236}">
                <a16:creationId xmlns:a16="http://schemas.microsoft.com/office/drawing/2014/main" id="{07863B1C-756A-3500-0FC8-C24571EE3BB3}"/>
              </a:ext>
            </a:extLst>
          </p:cNvPr>
          <p:cNvSpPr txBox="1">
            <a:spLocks noGrp="1"/>
          </p:cNvSpPr>
          <p:nvPr>
            <p:ph type="title"/>
          </p:nvPr>
        </p:nvSpPr>
        <p:spPr>
          <a:xfrm>
            <a:off x="539750" y="219075"/>
            <a:ext cx="9210675" cy="833438"/>
          </a:xfrm>
          <a:prstGeom prst="rect">
            <a:avLst/>
          </a:prstGeom>
        </p:spPr>
        <p:txBody>
          <a:bodyPr vert="horz" lIns="0" tIns="0" rIns="0" bIns="0" rtlCol="0" anchor="t" anchorCtr="0">
            <a:noAutofit/>
          </a:bodyPr>
          <a:lstStyle>
            <a:lvl1pPr algn="l" defTabSz="914400" rtl="0" eaLnBrk="1" latinLnBrk="0" hangingPunct="1">
              <a:spcBef>
                <a:spcPct val="0"/>
              </a:spcBef>
              <a:buNone/>
              <a:defRPr sz="2800" b="1" kern="1200">
                <a:solidFill>
                  <a:schemeClr val="tx2"/>
                </a:solidFill>
                <a:latin typeface="+mj-lt"/>
                <a:ea typeface="+mj-ea"/>
                <a:cs typeface="+mj-cs"/>
              </a:defRPr>
            </a:lvl1pPr>
          </a:lstStyle>
          <a:p>
            <a:pPr>
              <a:defRPr/>
            </a:pPr>
            <a:r>
              <a:rPr kumimoji="0" lang="en-US" sz="2700" i="0" u="none" strike="noStrike" kern="1200" cap="none" spc="0" normalizeH="0" baseline="0" noProof="0" dirty="0">
                <a:ln>
                  <a:noFill/>
                </a:ln>
                <a:solidFill>
                  <a:srgbClr val="EC6602"/>
                </a:solidFill>
                <a:effectLst/>
                <a:uLnTx/>
                <a:uFillTx/>
                <a:latin typeface="Calibri" panose="020F0502020204030204" pitchFamily="34" charset="0"/>
                <a:ea typeface="+mj-ea"/>
                <a:cs typeface="+mj-cs"/>
              </a:rPr>
              <a:t>OPTIQ AI in </a:t>
            </a:r>
            <a:r>
              <a:rPr lang="en-US" sz="2700" dirty="0">
                <a:solidFill>
                  <a:srgbClr val="EC6602"/>
                </a:solidFill>
                <a:latin typeface="Calibri" panose="020F0502020204030204" pitchFamily="34" charset="0"/>
              </a:rPr>
              <a:t>Interventional Radiology</a:t>
            </a:r>
            <a:endParaRPr lang="en-US" sz="2700" dirty="0">
              <a:solidFill>
                <a:srgbClr val="EC6602"/>
              </a:solidFill>
              <a:latin typeface="Calibri" panose="020F0502020204030204" pitchFamily="34" charset="0"/>
              <a:ea typeface="Calibri"/>
              <a:cs typeface="Calibri"/>
            </a:endParaRPr>
          </a:p>
          <a:p>
            <a:pPr>
              <a:defRPr/>
            </a:pPr>
            <a:r>
              <a:rPr lang="en-US" sz="2700" dirty="0">
                <a:solidFill>
                  <a:schemeClr val="tx1"/>
                </a:solidFill>
                <a:latin typeface="Calibri" panose="020F0502020204030204" pitchFamily="34" charset="0"/>
                <a:ea typeface="Calibri"/>
                <a:cs typeface="Calibri"/>
              </a:rPr>
              <a:t>Prostate artery embolization</a:t>
            </a:r>
            <a:endParaRPr kumimoji="0" lang="en-US" sz="2700" i="0" u="none" strike="noStrike" kern="1200" cap="none" spc="0" normalizeH="0" baseline="0" noProof="0" dirty="0">
              <a:ln>
                <a:noFill/>
              </a:ln>
              <a:solidFill>
                <a:schemeClr val="tx1"/>
              </a:solidFill>
              <a:effectLst/>
              <a:uLnTx/>
              <a:uFillTx/>
              <a:latin typeface="Calibri" panose="020F0502020204030204" pitchFamily="34" charset="0"/>
              <a:ea typeface="+mj-ea"/>
              <a:cs typeface="+mj-cs"/>
            </a:endParaRPr>
          </a:p>
        </p:txBody>
      </p:sp>
      <p:pic>
        <p:nvPicPr>
          <p:cNvPr id="9" name="VE50-25-4938-DSA AIN DSA pelvic">
            <a:hlinkClick r:id="" action="ppaction://media"/>
            <a:extLst>
              <a:ext uri="{FF2B5EF4-FFF2-40B4-BE49-F238E27FC236}">
                <a16:creationId xmlns:a16="http://schemas.microsoft.com/office/drawing/2014/main" id="{8F99DC24-EA78-46F4-5137-4F902CAEB3F5}"/>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4459488" y="2066242"/>
            <a:ext cx="2720868" cy="3692788"/>
          </a:xfrm>
          <a:prstGeom prst="rect">
            <a:avLst/>
          </a:prstGeom>
        </p:spPr>
      </p:pic>
      <p:pic>
        <p:nvPicPr>
          <p:cNvPr id="10" name="VE50-25-4938-DSA pelvic">
            <a:hlinkClick r:id="" action="ppaction://media"/>
            <a:extLst>
              <a:ext uri="{FF2B5EF4-FFF2-40B4-BE49-F238E27FC236}">
                <a16:creationId xmlns:a16="http://schemas.microsoft.com/office/drawing/2014/main" id="{996F7914-5AA2-2039-18D7-B4E631F6ABC4}"/>
              </a:ext>
            </a:extLst>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539750" y="2066242"/>
            <a:ext cx="2720867" cy="3692788"/>
          </a:xfrm>
          <a:prstGeom prst="rect">
            <a:avLst/>
          </a:prstGeom>
        </p:spPr>
      </p:pic>
      <p:pic>
        <p:nvPicPr>
          <p:cNvPr id="11" name="Grafik 12">
            <a:extLst>
              <a:ext uri="{FF2B5EF4-FFF2-40B4-BE49-F238E27FC236}">
                <a16:creationId xmlns:a16="http://schemas.microsoft.com/office/drawing/2014/main" id="{72F51018-863B-80EE-4689-220BADCA4CA1}"/>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7577954" y="4830556"/>
            <a:ext cx="1024597" cy="1024597"/>
          </a:xfrm>
          <a:prstGeom prst="rect">
            <a:avLst/>
          </a:prstGeom>
        </p:spPr>
      </p:pic>
      <p:sp>
        <p:nvSpPr>
          <p:cNvPr id="12" name="Textfeld 13">
            <a:extLst>
              <a:ext uri="{FF2B5EF4-FFF2-40B4-BE49-F238E27FC236}">
                <a16:creationId xmlns:a16="http://schemas.microsoft.com/office/drawing/2014/main" id="{354E9B08-375F-E109-2D0B-A740C102192D}"/>
              </a:ext>
            </a:extLst>
          </p:cNvPr>
          <p:cNvSpPr txBox="1"/>
          <p:nvPr/>
        </p:nvSpPr>
        <p:spPr>
          <a:xfrm>
            <a:off x="8602551" y="5196184"/>
            <a:ext cx="1147874" cy="553998"/>
          </a:xfrm>
          <a:prstGeom prst="rect">
            <a:avLst/>
          </a:prstGeom>
          <a:solidFill>
            <a:srgbClr val="B7B7B7"/>
          </a:solidFill>
          <a:ln>
            <a:solidFill>
              <a:srgbClr val="B7B7B7"/>
            </a:solidFill>
          </a:ln>
        </p:spPr>
        <p:txBody>
          <a:bodyPr wrap="square" lIns="0" tIns="0" rIns="0" bIns="0" rtlCol="0">
            <a:spAutoFit/>
          </a:bodyPr>
          <a:lstStyle/>
          <a:p>
            <a:pPr algn="ctr"/>
            <a:r>
              <a:rPr lang="de-DE" sz="1200" b="1">
                <a:solidFill>
                  <a:srgbClr val="EC6602"/>
                </a:solidFill>
              </a:rPr>
              <a:t>Clinical Info</a:t>
            </a:r>
          </a:p>
          <a:p>
            <a:pPr algn="ctr"/>
            <a:r>
              <a:rPr lang="de-DE" sz="1200" b="0" err="1">
                <a:solidFill>
                  <a:schemeClr val="bg1"/>
                </a:solidFill>
              </a:rPr>
              <a:t>Pigtail</a:t>
            </a:r>
            <a:r>
              <a:rPr lang="de-DE" sz="1200" b="0">
                <a:solidFill>
                  <a:schemeClr val="bg1"/>
                </a:solidFill>
              </a:rPr>
              <a:t> </a:t>
            </a:r>
            <a:r>
              <a:rPr lang="de-DE" sz="1200" b="0" err="1">
                <a:solidFill>
                  <a:schemeClr val="bg1"/>
                </a:solidFill>
              </a:rPr>
              <a:t>catheter</a:t>
            </a:r>
            <a:endParaRPr lang="de-DE" sz="1200" b="0">
              <a:solidFill>
                <a:schemeClr val="bg1"/>
              </a:solidFill>
            </a:endParaRPr>
          </a:p>
          <a:p>
            <a:pPr algn="ctr"/>
            <a:r>
              <a:rPr lang="de-DE" sz="1200" b="0">
                <a:solidFill>
                  <a:schemeClr val="bg1"/>
                </a:solidFill>
              </a:rPr>
              <a:t>BMI&lt;30</a:t>
            </a:r>
          </a:p>
        </p:txBody>
      </p:sp>
      <p:sp>
        <p:nvSpPr>
          <p:cNvPr id="13" name="Textfeld 4">
            <a:extLst>
              <a:ext uri="{FF2B5EF4-FFF2-40B4-BE49-F238E27FC236}">
                <a16:creationId xmlns:a16="http://schemas.microsoft.com/office/drawing/2014/main" id="{C154B245-FABC-4151-7EBB-5DDD9FB60955}"/>
              </a:ext>
            </a:extLst>
          </p:cNvPr>
          <p:cNvSpPr txBox="1"/>
          <p:nvPr/>
        </p:nvSpPr>
        <p:spPr>
          <a:xfrm>
            <a:off x="556458" y="1585099"/>
            <a:ext cx="2536027" cy="309685"/>
          </a:xfrm>
          <a:prstGeom prst="rect">
            <a:avLst/>
          </a:prstGeom>
          <a:noFill/>
        </p:spPr>
        <p:txBody>
          <a:bodyPr wrap="none" lIns="0" tIns="0" rIns="0" bIns="0" rtlCol="0">
            <a:noAutofit/>
          </a:bodyPr>
          <a:lstStyle/>
          <a:p>
            <a:pPr defTabSz="912754">
              <a:defRPr/>
            </a:pPr>
            <a:r>
              <a:rPr lang="en-US" sz="1797" b="0">
                <a:solidFill>
                  <a:srgbClr val="FFFFFF"/>
                </a:solidFill>
                <a:latin typeface="Calibri"/>
              </a:rPr>
              <a:t>DSA without OPTIQ AI</a:t>
            </a:r>
          </a:p>
        </p:txBody>
      </p:sp>
      <p:sp>
        <p:nvSpPr>
          <p:cNvPr id="14" name="Textfeld 5">
            <a:extLst>
              <a:ext uri="{FF2B5EF4-FFF2-40B4-BE49-F238E27FC236}">
                <a16:creationId xmlns:a16="http://schemas.microsoft.com/office/drawing/2014/main" id="{CC2BA192-2EEC-6E36-65F1-93BCAA3FA0EE}"/>
              </a:ext>
            </a:extLst>
          </p:cNvPr>
          <p:cNvSpPr txBox="1"/>
          <p:nvPr/>
        </p:nvSpPr>
        <p:spPr>
          <a:xfrm>
            <a:off x="4464798" y="1585099"/>
            <a:ext cx="2536027" cy="309685"/>
          </a:xfrm>
          <a:prstGeom prst="rect">
            <a:avLst/>
          </a:prstGeom>
          <a:noFill/>
        </p:spPr>
        <p:txBody>
          <a:bodyPr wrap="none" lIns="0" tIns="0" rIns="0" bIns="0" rtlCol="0">
            <a:noAutofit/>
          </a:bodyPr>
          <a:lstStyle/>
          <a:p>
            <a:pPr lvl="0" defTabSz="912754">
              <a:defRPr/>
            </a:pPr>
            <a:r>
              <a:rPr lang="en-US" sz="1797" b="0">
                <a:solidFill>
                  <a:schemeClr val="tx2"/>
                </a:solidFill>
              </a:rPr>
              <a:t>DSA with OPTIQ AI</a:t>
            </a:r>
          </a:p>
        </p:txBody>
      </p:sp>
      <p:cxnSp>
        <p:nvCxnSpPr>
          <p:cNvPr id="15" name="Gerader Verbinder 6">
            <a:extLst>
              <a:ext uri="{FF2B5EF4-FFF2-40B4-BE49-F238E27FC236}">
                <a16:creationId xmlns:a16="http://schemas.microsoft.com/office/drawing/2014/main" id="{6DF590F5-4F9A-373B-2A18-BBDD4567F8A9}"/>
              </a:ext>
            </a:extLst>
          </p:cNvPr>
          <p:cNvCxnSpPr>
            <a:cxnSpLocks/>
          </p:cNvCxnSpPr>
          <p:nvPr/>
        </p:nvCxnSpPr>
        <p:spPr>
          <a:xfrm flipV="1">
            <a:off x="556458" y="1894784"/>
            <a:ext cx="2768038" cy="5730"/>
          </a:xfrm>
          <a:prstGeom prst="line">
            <a:avLst/>
          </a:prstGeom>
          <a:ln w="127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6" name="Gerader Verbinder 7">
            <a:extLst>
              <a:ext uri="{FF2B5EF4-FFF2-40B4-BE49-F238E27FC236}">
                <a16:creationId xmlns:a16="http://schemas.microsoft.com/office/drawing/2014/main" id="{01022551-5B0A-CDB5-6DEA-8CAF7FCBF0C0}"/>
              </a:ext>
            </a:extLst>
          </p:cNvPr>
          <p:cNvCxnSpPr>
            <a:cxnSpLocks/>
          </p:cNvCxnSpPr>
          <p:nvPr/>
        </p:nvCxnSpPr>
        <p:spPr>
          <a:xfrm>
            <a:off x="4464798" y="1894784"/>
            <a:ext cx="2715475" cy="0"/>
          </a:xfrm>
          <a:prstGeom prst="line">
            <a:avLst/>
          </a:prstGeom>
          <a:ln w="12700" cap="rnd">
            <a:solidFill>
              <a:schemeClr val="tx2"/>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9158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999" fill="hold"/>
                                        <p:tgtEl>
                                          <p:spTgt spid="10"/>
                                        </p:tgtEl>
                                      </p:cBhvr>
                                    </p:cmd>
                                  </p:childTnLst>
                                </p:cTn>
                              </p:par>
                              <p:par>
                                <p:cTn id="7" presetID="1" presetClass="mediacall" presetSubtype="0" fill="hold" nodeType="withEffect">
                                  <p:stCondLst>
                                    <p:cond delay="0"/>
                                  </p:stCondLst>
                                  <p:childTnLst>
                                    <p:cmd type="call" cmd="playFrom(0.0)">
                                      <p:cBhvr>
                                        <p:cTn id="8" dur="6999"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10"/>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10"/>
                                        </p:tgtEl>
                                      </p:cBhvr>
                                    </p:cmd>
                                  </p:childTnLst>
                                </p:cTn>
                              </p:par>
                            </p:childTnLst>
                          </p:cTn>
                        </p:par>
                      </p:childTnLst>
                    </p:cTn>
                  </p:par>
                </p:childTnLst>
              </p:cTn>
              <p:nextCondLst>
                <p:cond evt="onClick" delay="0">
                  <p:tgtEl>
                    <p:spTgt spid="10"/>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9"/>
                                        </p:tgtEl>
                                      </p:cBhvr>
                                    </p:cmd>
                                  </p:childTnLst>
                                </p:cTn>
                              </p:par>
                            </p:childTnLst>
                          </p:cTn>
                        </p:par>
                      </p:childTnLst>
                    </p:cTn>
                  </p:par>
                </p:childTnLst>
              </p:cTn>
              <p:nextCondLst>
                <p:cond evt="onClick" delay="0">
                  <p:tgtEl>
                    <p:spTgt spid="9"/>
                  </p:tgtEl>
                </p:cond>
              </p:nextCondLst>
            </p:seq>
            <p:video>
              <p:cMediaNode vol="80000">
                <p:cTn id="19" repeatCount="indefinite" fill="hold" display="0">
                  <p:stCondLst>
                    <p:cond delay="indefinite"/>
                  </p:stCondLst>
                </p:cTn>
                <p:tgtEl>
                  <p:spTgt spid="10"/>
                </p:tgtEl>
              </p:cMediaNode>
            </p:video>
            <p:video>
              <p:cMediaNode vol="80000">
                <p:cTn id="20" repeatCount="indefinite" fill="hold" display="0">
                  <p:stCondLst>
                    <p:cond delay="indefinite"/>
                  </p:stCondLst>
                </p:cTn>
                <p:tgtEl>
                  <p:spTgt spid="9"/>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71F01-8F82-73F1-082A-021B18D461A8}"/>
              </a:ext>
            </a:extLst>
          </p:cNvPr>
          <p:cNvSpPr>
            <a:spLocks noGrp="1"/>
          </p:cNvSpPr>
          <p:nvPr>
            <p:ph type="title"/>
          </p:nvPr>
        </p:nvSpPr>
        <p:spPr/>
        <p:txBody>
          <a:bodyPr/>
          <a:lstStyle/>
          <a:p>
            <a:r>
              <a:rPr lang="en-US" b="1" dirty="0"/>
              <a:t>OPTIQ AI in Interventional Radiology</a:t>
            </a:r>
            <a:br>
              <a:rPr lang="en-US" b="1" dirty="0"/>
            </a:br>
            <a:r>
              <a:rPr lang="en-US" b="1" dirty="0">
                <a:solidFill>
                  <a:schemeClr val="tx1"/>
                </a:solidFill>
              </a:rPr>
              <a:t>Selective internal radiotherapy (SIRT)</a:t>
            </a:r>
            <a:br>
              <a:rPr lang="en-US" b="1" dirty="0"/>
            </a:br>
            <a:endParaRPr lang="en-US" b="1" dirty="0"/>
          </a:p>
        </p:txBody>
      </p:sp>
      <p:sp>
        <p:nvSpPr>
          <p:cNvPr id="5" name="Text Placeholder 4">
            <a:extLst>
              <a:ext uri="{FF2B5EF4-FFF2-40B4-BE49-F238E27FC236}">
                <a16:creationId xmlns:a16="http://schemas.microsoft.com/office/drawing/2014/main" id="{649EB915-506C-16D7-72A9-239ED5CC16C0}"/>
              </a:ext>
            </a:extLst>
          </p:cNvPr>
          <p:cNvSpPr>
            <a:spLocks noGrp="1"/>
          </p:cNvSpPr>
          <p:nvPr>
            <p:ph type="body" sz="quarter" idx="15"/>
          </p:nvPr>
        </p:nvSpPr>
        <p:spPr/>
        <p:txBody>
          <a:bodyPr/>
          <a:lstStyle/>
          <a:p>
            <a:r>
              <a:rPr lang="en-US" dirty="0"/>
              <a:t>Courtesy of Prof. Bernhard Meyer, MD, Hanover Medical School, Hanover, Germany</a:t>
            </a:r>
          </a:p>
          <a:p>
            <a:r>
              <a:rPr lang="en-US" dirty="0" err="1"/>
              <a:t>Gigalix</a:t>
            </a:r>
            <a:r>
              <a:rPr lang="en-US" dirty="0"/>
              <a:t> imaging chain</a:t>
            </a:r>
          </a:p>
        </p:txBody>
      </p:sp>
      <p:sp>
        <p:nvSpPr>
          <p:cNvPr id="6" name="Date Placeholder 5">
            <a:extLst>
              <a:ext uri="{FF2B5EF4-FFF2-40B4-BE49-F238E27FC236}">
                <a16:creationId xmlns:a16="http://schemas.microsoft.com/office/drawing/2014/main" id="{DDCBF536-CA67-653C-D1D7-87E64900D46E}"/>
              </a:ext>
            </a:extLst>
          </p:cNvPr>
          <p:cNvSpPr>
            <a:spLocks noGrp="1"/>
          </p:cNvSpPr>
          <p:nvPr>
            <p:ph type="dt" sz="half" idx="20"/>
          </p:nvPr>
        </p:nvSpPr>
        <p:spPr/>
        <p:txBody>
          <a:bodyPr/>
          <a:lstStyle/>
          <a:p>
            <a:r>
              <a:rPr lang="en-US" dirty="0"/>
              <a:t>  © Siemens Healthineers, 2026</a:t>
            </a:r>
          </a:p>
        </p:txBody>
      </p:sp>
      <p:sp>
        <p:nvSpPr>
          <p:cNvPr id="8" name="Slide Number Placeholder 7">
            <a:extLst>
              <a:ext uri="{FF2B5EF4-FFF2-40B4-BE49-F238E27FC236}">
                <a16:creationId xmlns:a16="http://schemas.microsoft.com/office/drawing/2014/main" id="{40A6A9BE-884B-422F-464D-581B0DD6F167}"/>
              </a:ext>
            </a:extLst>
          </p:cNvPr>
          <p:cNvSpPr>
            <a:spLocks noGrp="1"/>
          </p:cNvSpPr>
          <p:nvPr>
            <p:ph type="sldNum" sz="quarter" idx="22"/>
          </p:nvPr>
        </p:nvSpPr>
        <p:spPr/>
        <p:txBody>
          <a:bodyPr/>
          <a:lstStyle/>
          <a:p>
            <a:fld id="{42B424FB-C8CA-40D0-9E9F-83B6197CB6E7}" type="slidenum">
              <a:rPr lang="en-US" noProof="0" smtClean="0"/>
              <a:pPr/>
              <a:t>2</a:t>
            </a:fld>
            <a:endParaRPr lang="en-US" b="1" noProof="0"/>
          </a:p>
        </p:txBody>
      </p:sp>
      <p:sp>
        <p:nvSpPr>
          <p:cNvPr id="9" name="Textfeld 4">
            <a:extLst>
              <a:ext uri="{FF2B5EF4-FFF2-40B4-BE49-F238E27FC236}">
                <a16:creationId xmlns:a16="http://schemas.microsoft.com/office/drawing/2014/main" id="{BF81B1CE-46B9-7DE8-3726-A62B9AA07F80}"/>
              </a:ext>
            </a:extLst>
          </p:cNvPr>
          <p:cNvSpPr txBox="1"/>
          <p:nvPr/>
        </p:nvSpPr>
        <p:spPr>
          <a:xfrm>
            <a:off x="556458" y="1585099"/>
            <a:ext cx="2536027" cy="309685"/>
          </a:xfrm>
          <a:prstGeom prst="rect">
            <a:avLst/>
          </a:prstGeom>
          <a:noFill/>
        </p:spPr>
        <p:txBody>
          <a:bodyPr wrap="none" lIns="0" tIns="0" rIns="0" bIns="0" rtlCol="0">
            <a:noAutofit/>
          </a:bodyPr>
          <a:lstStyle/>
          <a:p>
            <a:pPr marL="0" marR="0" lvl="0" indent="0" algn="l" defTabSz="912754" rtl="0" eaLnBrk="1" fontAlgn="auto" latinLnBrk="0" hangingPunct="1">
              <a:lnSpc>
                <a:spcPct val="100000"/>
              </a:lnSpc>
              <a:spcBef>
                <a:spcPts val="0"/>
              </a:spcBef>
              <a:spcAft>
                <a:spcPts val="0"/>
              </a:spcAft>
              <a:buClrTx/>
              <a:buSzTx/>
              <a:buFontTx/>
              <a:buNone/>
              <a:tabLst/>
              <a:defRPr/>
            </a:pPr>
            <a:r>
              <a:rPr kumimoji="0" lang="en-US" sz="1797" b="0" i="0" u="none" strike="noStrike" kern="1200" cap="none" spc="0" normalizeH="0" baseline="0" noProof="0">
                <a:ln>
                  <a:noFill/>
                </a:ln>
                <a:solidFill>
                  <a:srgbClr val="FFFFFF"/>
                </a:solidFill>
                <a:effectLst/>
                <a:uLnTx/>
                <a:uFillTx/>
                <a:latin typeface="Calibri"/>
                <a:ea typeface="+mn-ea"/>
                <a:cs typeface="+mn-cs"/>
              </a:rPr>
              <a:t>Fluoroscopy without OPTIQ AI</a:t>
            </a:r>
          </a:p>
        </p:txBody>
      </p:sp>
      <p:sp>
        <p:nvSpPr>
          <p:cNvPr id="10" name="Textfeld 5">
            <a:extLst>
              <a:ext uri="{FF2B5EF4-FFF2-40B4-BE49-F238E27FC236}">
                <a16:creationId xmlns:a16="http://schemas.microsoft.com/office/drawing/2014/main" id="{7BE19A78-CDE8-E6A5-ED44-CA4B9FB3C0CC}"/>
              </a:ext>
            </a:extLst>
          </p:cNvPr>
          <p:cNvSpPr txBox="1"/>
          <p:nvPr/>
        </p:nvSpPr>
        <p:spPr>
          <a:xfrm>
            <a:off x="4464798" y="1585099"/>
            <a:ext cx="2536027" cy="309685"/>
          </a:xfrm>
          <a:prstGeom prst="rect">
            <a:avLst/>
          </a:prstGeom>
          <a:noFill/>
        </p:spPr>
        <p:txBody>
          <a:bodyPr wrap="none" lIns="0" tIns="0" rIns="0" bIns="0" rtlCol="0">
            <a:noAutofit/>
          </a:bodyPr>
          <a:lstStyle/>
          <a:p>
            <a:pPr marL="0" marR="0" lvl="0" indent="0" algn="l" defTabSz="912754" rtl="0" eaLnBrk="1" fontAlgn="auto" latinLnBrk="0" hangingPunct="1">
              <a:lnSpc>
                <a:spcPct val="100000"/>
              </a:lnSpc>
              <a:spcBef>
                <a:spcPts val="0"/>
              </a:spcBef>
              <a:spcAft>
                <a:spcPts val="0"/>
              </a:spcAft>
              <a:buClrTx/>
              <a:buSzTx/>
              <a:buFontTx/>
              <a:buNone/>
              <a:tabLst/>
              <a:defRPr/>
            </a:pPr>
            <a:r>
              <a:rPr kumimoji="0" lang="en-US" sz="1797" b="0" i="0" strike="noStrike" kern="1200" cap="none" spc="0" normalizeH="0" baseline="0" noProof="0">
                <a:ln>
                  <a:noFill/>
                </a:ln>
                <a:solidFill>
                  <a:schemeClr val="tx2"/>
                </a:solidFill>
                <a:effectLst/>
                <a:uLnTx/>
                <a:uFillTx/>
                <a:latin typeface="Calibri"/>
                <a:ea typeface="+mn-ea"/>
                <a:cs typeface="+mn-cs"/>
              </a:rPr>
              <a:t>Fluoroscopy with OPTIQ AI</a:t>
            </a:r>
          </a:p>
        </p:txBody>
      </p:sp>
      <p:cxnSp>
        <p:nvCxnSpPr>
          <p:cNvPr id="11" name="Gerader Verbinder 6">
            <a:extLst>
              <a:ext uri="{FF2B5EF4-FFF2-40B4-BE49-F238E27FC236}">
                <a16:creationId xmlns:a16="http://schemas.microsoft.com/office/drawing/2014/main" id="{58804107-0609-BC38-411F-C4220F86AF7C}"/>
              </a:ext>
            </a:extLst>
          </p:cNvPr>
          <p:cNvCxnSpPr>
            <a:cxnSpLocks/>
          </p:cNvCxnSpPr>
          <p:nvPr/>
        </p:nvCxnSpPr>
        <p:spPr>
          <a:xfrm flipV="1">
            <a:off x="556458" y="1894784"/>
            <a:ext cx="3275046" cy="5730"/>
          </a:xfrm>
          <a:prstGeom prst="line">
            <a:avLst/>
          </a:prstGeom>
          <a:ln w="127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2" name="Gerader Verbinder 7">
            <a:extLst>
              <a:ext uri="{FF2B5EF4-FFF2-40B4-BE49-F238E27FC236}">
                <a16:creationId xmlns:a16="http://schemas.microsoft.com/office/drawing/2014/main" id="{67674432-CADE-4333-18BE-7AC7B1F2D21A}"/>
              </a:ext>
            </a:extLst>
          </p:cNvPr>
          <p:cNvCxnSpPr>
            <a:cxnSpLocks/>
          </p:cNvCxnSpPr>
          <p:nvPr/>
        </p:nvCxnSpPr>
        <p:spPr>
          <a:xfrm>
            <a:off x="4464798" y="1894784"/>
            <a:ext cx="3268333" cy="0"/>
          </a:xfrm>
          <a:prstGeom prst="line">
            <a:avLst/>
          </a:prstGeom>
          <a:ln w="12700" cap="rnd">
            <a:solidFill>
              <a:schemeClr val="accent1"/>
            </a:solidFill>
            <a:prstDash val="solid"/>
          </a:ln>
        </p:spPr>
        <p:style>
          <a:lnRef idx="1">
            <a:schemeClr val="accent1"/>
          </a:lnRef>
          <a:fillRef idx="0">
            <a:schemeClr val="accent1"/>
          </a:fillRef>
          <a:effectRef idx="0">
            <a:schemeClr val="accent1"/>
          </a:effectRef>
          <a:fontRef idx="minor">
            <a:schemeClr val="tx1"/>
          </a:fontRef>
        </p:style>
      </p:cxnSp>
      <p:pic>
        <p:nvPicPr>
          <p:cNvPr id="13" name="Grafik 24">
            <a:extLst>
              <a:ext uri="{FF2B5EF4-FFF2-40B4-BE49-F238E27FC236}">
                <a16:creationId xmlns:a16="http://schemas.microsoft.com/office/drawing/2014/main" id="{37337A28-BBFA-0806-9A65-F3470AB14DA9}"/>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8032710" y="4830556"/>
            <a:ext cx="1024597" cy="1024597"/>
          </a:xfrm>
          <a:prstGeom prst="rect">
            <a:avLst/>
          </a:prstGeom>
        </p:spPr>
      </p:pic>
      <p:pic>
        <p:nvPicPr>
          <p:cNvPr id="14" name="Case2_SIRT Fl 6 VE50-25-2208_FL_(S2_I1_F1-38)A">
            <a:hlinkClick r:id="" action="ppaction://media"/>
            <a:extLst>
              <a:ext uri="{FF2B5EF4-FFF2-40B4-BE49-F238E27FC236}">
                <a16:creationId xmlns:a16="http://schemas.microsoft.com/office/drawing/2014/main" id="{9DB9F4F3-C0AD-1C8A-3EDD-74CF4F3E9135}"/>
              </a:ext>
            </a:extLst>
          </p:cNvPr>
          <p:cNvPicPr>
            <a:picLocks noChangeAspect="1"/>
          </p:cNvPicPr>
          <p:nvPr>
            <a:videoFile r:link="rId2"/>
            <p:extLst>
              <p:ext uri="{DAA4B4D4-6D71-4841-9C94-3DE7FCFB9230}">
                <p14:media xmlns:p14="http://schemas.microsoft.com/office/powerpoint/2010/main" r:embed="rId1"/>
              </p:ext>
            </p:extLst>
          </p:nvPr>
        </p:nvPicPr>
        <p:blipFill>
          <a:blip r:embed="rId8"/>
          <a:srcRect l="6773" r="6210" b="2685"/>
          <a:stretch>
            <a:fillRect/>
          </a:stretch>
        </p:blipFill>
        <p:spPr>
          <a:xfrm>
            <a:off x="549275" y="2037324"/>
            <a:ext cx="3317691" cy="3720811"/>
          </a:xfrm>
          <a:prstGeom prst="rect">
            <a:avLst/>
          </a:prstGeom>
        </p:spPr>
      </p:pic>
      <p:pic>
        <p:nvPicPr>
          <p:cNvPr id="15" name="Case2_SIRT Fl 6 AIN VE50-25-2208_FL_(S1_I1_F1-38)A">
            <a:hlinkClick r:id="" action="ppaction://media"/>
            <a:extLst>
              <a:ext uri="{FF2B5EF4-FFF2-40B4-BE49-F238E27FC236}">
                <a16:creationId xmlns:a16="http://schemas.microsoft.com/office/drawing/2014/main" id="{A352C06E-8A90-6602-D3D0-CF308956CF3C}"/>
              </a:ext>
            </a:extLst>
          </p:cNvPr>
          <p:cNvPicPr>
            <a:picLocks noChangeAspect="1"/>
          </p:cNvPicPr>
          <p:nvPr>
            <a:videoFile r:link="rId4"/>
            <p:extLst>
              <p:ext uri="{DAA4B4D4-6D71-4841-9C94-3DE7FCFB9230}">
                <p14:media xmlns:p14="http://schemas.microsoft.com/office/powerpoint/2010/main" r:embed="rId3"/>
              </p:ext>
            </p:extLst>
          </p:nvPr>
        </p:nvPicPr>
        <p:blipFill>
          <a:blip r:embed="rId9"/>
          <a:srcRect l="6568" t="624" r="6109" b="768"/>
          <a:stretch>
            <a:fillRect/>
          </a:stretch>
        </p:blipFill>
        <p:spPr>
          <a:xfrm>
            <a:off x="4464798" y="2062724"/>
            <a:ext cx="3272828" cy="3706251"/>
          </a:xfrm>
          <a:prstGeom prst="rect">
            <a:avLst/>
          </a:prstGeom>
        </p:spPr>
      </p:pic>
      <p:sp>
        <p:nvSpPr>
          <p:cNvPr id="3" name="Author">
            <a:extLst>
              <a:ext uri="{FF2B5EF4-FFF2-40B4-BE49-F238E27FC236}">
                <a16:creationId xmlns:a16="http://schemas.microsoft.com/office/drawing/2014/main" id="{B7741935-D14A-6B2D-467F-0FACB17B4F2D}"/>
              </a:ext>
            </a:extLst>
          </p:cNvPr>
          <p:cNvSpPr txBox="1">
            <a:spLocks/>
          </p:cNvSpPr>
          <p:nvPr/>
        </p:nvSpPr>
        <p:spPr>
          <a:xfrm>
            <a:off x="8056800" y="6340471"/>
            <a:ext cx="3259452" cy="144000"/>
          </a:xfrm>
          <a:prstGeom prst="rect">
            <a:avLst/>
          </a:prstGeom>
        </p:spPr>
        <p:txBody>
          <a:bodyPr vert="horz" lIns="0" tIns="0" rIns="0" bIns="0" rtlCol="0" anchor="t" anchorCtr="0"/>
          <a:lstStyle>
            <a:lvl1pPr marL="0" indent="0" algn="r" defTabSz="0" rtl="0" eaLnBrk="1" latinLnBrk="0" hangingPunct="1">
              <a:defRPr sz="1000" b="1" kern="1200">
                <a:solidFill>
                  <a:schemeClr val="bg1"/>
                </a:solidFill>
                <a:latin typeface="+mn-lt"/>
                <a:ea typeface="+mn-ea"/>
                <a:cs typeface="+mn-cs"/>
              </a:defRPr>
            </a:lvl1pPr>
            <a:lvl2pPr marL="0" indent="0" algn="l" rtl="0" eaLnBrk="1" latinLnBrk="0" hangingPunct="1">
              <a:defRPr sz="1600" kern="800">
                <a:solidFill>
                  <a:schemeClr val="tx1"/>
                </a:solidFill>
                <a:latin typeface="+mn-lt"/>
                <a:ea typeface="+mn-ea"/>
                <a:cs typeface="+mn-cs"/>
              </a:defRPr>
            </a:lvl2pPr>
            <a:lvl3pPr marL="216000" indent="-216000" algn="l" rtl="0" eaLnBrk="1" latinLnBrk="0" hangingPunct="1">
              <a:buClr>
                <a:schemeClr val="accent1"/>
              </a:buClr>
              <a:buFont typeface="Arial" panose="020B0604020202020204" pitchFamily="34" charset="0"/>
              <a:buChar char="•"/>
              <a:defRPr sz="1600" kern="800">
                <a:solidFill>
                  <a:schemeClr val="tx1"/>
                </a:solidFill>
                <a:latin typeface="+mn-lt"/>
                <a:ea typeface="+mn-ea"/>
                <a:cs typeface="+mn-cs"/>
              </a:defRPr>
            </a:lvl3pPr>
            <a:lvl4pPr marL="432000" indent="-216000" algn="l" rtl="0" eaLnBrk="1" latinLnBrk="0" hangingPunct="1">
              <a:buClr>
                <a:schemeClr val="accent1"/>
              </a:buClr>
              <a:buFont typeface="Arial" panose="020B0604020202020204" pitchFamily="34" charset="0"/>
              <a:buChar char="•"/>
              <a:defRPr sz="1600" kern="800">
                <a:solidFill>
                  <a:schemeClr val="tx1"/>
                </a:solidFill>
                <a:latin typeface="+mn-lt"/>
                <a:ea typeface="+mn-ea"/>
                <a:cs typeface="+mn-cs"/>
              </a:defRPr>
            </a:lvl4pPr>
            <a:lvl5pPr marL="648000" indent="-216000" algn="l" rtl="0" eaLnBrk="1" latinLnBrk="0" hangingPunct="1">
              <a:buClr>
                <a:schemeClr val="accent1"/>
              </a:buClr>
              <a:buFont typeface="Arial" panose="020B0604020202020204" pitchFamily="34" charset="0"/>
              <a:buChar char="•"/>
              <a:defRPr sz="1600" kern="800">
                <a:solidFill>
                  <a:schemeClr val="tx1"/>
                </a:solidFill>
                <a:latin typeface="+mn-lt"/>
                <a:ea typeface="+mn-ea"/>
                <a:cs typeface="+mn-cs"/>
              </a:defRPr>
            </a:lvl5pPr>
            <a:lvl6pPr marL="864000" indent="-216000" algn="l" rtl="0" eaLnBrk="1" latinLnBrk="0" hangingPunct="1">
              <a:buClr>
                <a:schemeClr val="accent1"/>
              </a:buClr>
              <a:buFont typeface="Arial" panose="020B0604020202020204" pitchFamily="34" charset="0"/>
              <a:buChar char="•"/>
              <a:defRPr sz="1600" kern="800">
                <a:solidFill>
                  <a:schemeClr val="tx1"/>
                </a:solidFill>
                <a:latin typeface="+mn-lt"/>
                <a:ea typeface="+mn-ea"/>
                <a:cs typeface="+mn-cs"/>
              </a:defRPr>
            </a:lvl6pPr>
            <a:lvl7pPr marL="1080000" indent="-216000" algn="l" rtl="0" eaLnBrk="1" latinLnBrk="0" hangingPunct="1">
              <a:buClr>
                <a:schemeClr val="accent1"/>
              </a:buClr>
              <a:buFont typeface="Arial" panose="020B0604020202020204" pitchFamily="34" charset="0"/>
              <a:buChar char="•"/>
              <a:defRPr sz="1600" kern="800">
                <a:solidFill>
                  <a:schemeClr val="tx1"/>
                </a:solidFill>
                <a:latin typeface="+mn-lt"/>
                <a:ea typeface="+mn-ea"/>
                <a:cs typeface="+mn-cs"/>
              </a:defRPr>
            </a:lvl7pPr>
            <a:lvl8pPr marL="1296000" indent="-216000" algn="l" rtl="0" eaLnBrk="1" latinLnBrk="0" hangingPunct="1">
              <a:buClr>
                <a:schemeClr val="accent1"/>
              </a:buClr>
              <a:buFont typeface="Arial" panose="020B0604020202020204" pitchFamily="34" charset="0"/>
              <a:buChar char="•"/>
              <a:defRPr sz="1600" kern="800">
                <a:solidFill>
                  <a:schemeClr val="tx1"/>
                </a:solidFill>
                <a:latin typeface="+mn-lt"/>
                <a:ea typeface="+mn-ea"/>
                <a:cs typeface="+mn-cs"/>
              </a:defRPr>
            </a:lvl8pPr>
            <a:lvl9pPr marL="1512000" indent="-216000" algn="l" rtl="0" eaLnBrk="1" latinLnBrk="0" hangingPunct="1">
              <a:buClr>
                <a:schemeClr val="accent1"/>
              </a:buClr>
              <a:buFont typeface="Arial" panose="020B0604020202020204" pitchFamily="34" charset="0"/>
              <a:buChar char="•"/>
              <a:defRPr sz="1600" kern="800">
                <a:solidFill>
                  <a:schemeClr val="tx1"/>
                </a:solidFill>
                <a:latin typeface="+mn-lt"/>
                <a:ea typeface="+mn-ea"/>
                <a:cs typeface="+mn-cs"/>
              </a:defRPr>
            </a:lvl9pPr>
          </a:lstStyle>
          <a:p>
            <a:pPr>
              <a:defRPr/>
            </a:pPr>
            <a:r>
              <a:rPr lang="en-US">
                <a:solidFill>
                  <a:schemeClr val="tx1"/>
                </a:solidFill>
              </a:rPr>
              <a:t>Advanced Therapies I AT-26-063</a:t>
            </a:r>
          </a:p>
        </p:txBody>
      </p:sp>
    </p:spTree>
    <p:extLst>
      <p:ext uri="{BB962C8B-B14F-4D97-AF65-F5344CB8AC3E}">
        <p14:creationId xmlns:p14="http://schemas.microsoft.com/office/powerpoint/2010/main" val="1207701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533" fill="hold"/>
                                        <p:tgtEl>
                                          <p:spTgt spid="15"/>
                                        </p:tgtEl>
                                      </p:cBhvr>
                                    </p:cmd>
                                  </p:childTnLst>
                                </p:cTn>
                              </p:par>
                              <p:par>
                                <p:cTn id="7" presetID="1" presetClass="mediacall" presetSubtype="0" fill="hold" nodeType="withEffect">
                                  <p:stCondLst>
                                    <p:cond delay="0"/>
                                  </p:stCondLst>
                                  <p:childTnLst>
                                    <p:cmd type="call" cmd="playFrom(0.0)">
                                      <p:cBhvr>
                                        <p:cTn id="8" dur="2533"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15"/>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15"/>
                                        </p:tgtEl>
                                      </p:cBhvr>
                                    </p:cmd>
                                  </p:childTnLst>
                                </p:cTn>
                              </p:par>
                            </p:childTnLst>
                          </p:cTn>
                        </p:par>
                      </p:childTnLst>
                    </p:cTn>
                  </p:par>
                </p:childTnLst>
              </p:cTn>
              <p:nextCondLst>
                <p:cond evt="onClick" delay="0">
                  <p:tgtEl>
                    <p:spTgt spid="15"/>
                  </p:tgtEl>
                </p:cond>
              </p:nextCondLst>
            </p:seq>
            <p:seq concurrent="1" nextAc="seek">
              <p:cTn id="14" restart="whenNotActive" fill="hold" evtFilter="cancelBubble" nodeType="interactiveSeq">
                <p:stCondLst>
                  <p:cond evt="onClick" delay="0">
                    <p:tgtEl>
                      <p:spTgt spid="14"/>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14"/>
                                        </p:tgtEl>
                                      </p:cBhvr>
                                    </p:cmd>
                                  </p:childTnLst>
                                </p:cTn>
                              </p:par>
                            </p:childTnLst>
                          </p:cTn>
                        </p:par>
                      </p:childTnLst>
                    </p:cTn>
                  </p:par>
                </p:childTnLst>
              </p:cTn>
              <p:nextCondLst>
                <p:cond evt="onClick" delay="0">
                  <p:tgtEl>
                    <p:spTgt spid="14"/>
                  </p:tgtEl>
                </p:cond>
              </p:nextCondLst>
            </p:seq>
            <p:video>
              <p:cMediaNode vol="80000">
                <p:cTn id="19" repeatCount="indefinite" fill="hold" display="0">
                  <p:stCondLst>
                    <p:cond delay="indefinite"/>
                  </p:stCondLst>
                </p:cTn>
                <p:tgtEl>
                  <p:spTgt spid="15"/>
                </p:tgtEl>
              </p:cMediaNode>
            </p:video>
            <p:video>
              <p:cMediaNode vol="80000">
                <p:cTn id="20" repeatCount="indefinite" fill="hold" display="0">
                  <p:stCondLst>
                    <p:cond delay="indefinite"/>
                  </p:stCondLst>
                </p:cTn>
                <p:tgtEl>
                  <p:spTgt spid="14"/>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4A5DEB-5542-DB26-F875-56B527127B91}"/>
            </a:ext>
          </a:extLst>
        </p:cNvPr>
        <p:cNvGrpSpPr/>
        <p:nvPr/>
      </p:nvGrpSpPr>
      <p:grpSpPr>
        <a:xfrm>
          <a:off x="0" y="0"/>
          <a:ext cx="0" cy="0"/>
          <a:chOff x="0" y="0"/>
          <a:chExt cx="0" cy="0"/>
        </a:xfrm>
      </p:grpSpPr>
      <p:sp>
        <p:nvSpPr>
          <p:cNvPr id="5" name="Date Placeholder 4">
            <a:extLst>
              <a:ext uri="{FF2B5EF4-FFF2-40B4-BE49-F238E27FC236}">
                <a16:creationId xmlns:a16="http://schemas.microsoft.com/office/drawing/2014/main" id="{53568E60-514E-5BA6-D291-89C0CF6ACD53}"/>
              </a:ext>
            </a:extLst>
          </p:cNvPr>
          <p:cNvSpPr>
            <a:spLocks noGrp="1"/>
          </p:cNvSpPr>
          <p:nvPr>
            <p:ph type="dt" sz="half" idx="24"/>
          </p:nvPr>
        </p:nvSpPr>
        <p:spPr/>
        <p:txBody>
          <a:bodyPr/>
          <a:lstStyle/>
          <a:p>
            <a:pPr algn="r"/>
            <a:r>
              <a:rPr lang="de-DE" dirty="0"/>
              <a:t>  © Siemens Healthineers, 2026</a:t>
            </a:r>
            <a:endParaRPr lang="en-US" dirty="0"/>
          </a:p>
        </p:txBody>
      </p:sp>
      <p:sp>
        <p:nvSpPr>
          <p:cNvPr id="6" name="Footer Placeholder 5">
            <a:extLst>
              <a:ext uri="{FF2B5EF4-FFF2-40B4-BE49-F238E27FC236}">
                <a16:creationId xmlns:a16="http://schemas.microsoft.com/office/drawing/2014/main" id="{F5259798-B046-8B4C-94C5-DB8D2E63899F}"/>
              </a:ext>
            </a:extLst>
          </p:cNvPr>
          <p:cNvSpPr>
            <a:spLocks noGrp="1"/>
          </p:cNvSpPr>
          <p:nvPr>
            <p:ph type="ftr" sz="quarter" idx="25"/>
          </p:nvPr>
        </p:nvSpPr>
        <p:spPr/>
        <p:txBody>
          <a:bodyPr/>
          <a:lstStyle/>
          <a:p>
            <a:r>
              <a:rPr lang="en-US"/>
              <a:t>Advanced Therapies | AT-26-063</a:t>
            </a:r>
          </a:p>
        </p:txBody>
      </p:sp>
      <p:sp>
        <p:nvSpPr>
          <p:cNvPr id="7" name="Slide Number Placeholder 6">
            <a:extLst>
              <a:ext uri="{FF2B5EF4-FFF2-40B4-BE49-F238E27FC236}">
                <a16:creationId xmlns:a16="http://schemas.microsoft.com/office/drawing/2014/main" id="{87828EE3-7D47-3688-6478-380F68E77EFF}"/>
              </a:ext>
            </a:extLst>
          </p:cNvPr>
          <p:cNvSpPr>
            <a:spLocks noGrp="1"/>
          </p:cNvSpPr>
          <p:nvPr>
            <p:ph type="sldNum" sz="quarter" idx="26"/>
          </p:nvPr>
        </p:nvSpPr>
        <p:spPr/>
        <p:txBody>
          <a:bodyPr/>
          <a:lstStyle/>
          <a:p>
            <a:fld id="{42B424FB-C8CA-40D0-9E9F-83B6197CB6E7}" type="slidenum">
              <a:rPr lang="en-US" smtClean="0"/>
              <a:pPr/>
              <a:t>20</a:t>
            </a:fld>
            <a:endParaRPr lang="en-US" b="1"/>
          </a:p>
        </p:txBody>
      </p:sp>
      <p:sp>
        <p:nvSpPr>
          <p:cNvPr id="13" name="Headline">
            <a:extLst>
              <a:ext uri="{FF2B5EF4-FFF2-40B4-BE49-F238E27FC236}">
                <a16:creationId xmlns:a16="http://schemas.microsoft.com/office/drawing/2014/main" id="{99C303BF-FD2C-C357-F63F-F1B7F6720F67}"/>
              </a:ext>
            </a:extLst>
          </p:cNvPr>
          <p:cNvSpPr>
            <a:spLocks noGrp="1"/>
          </p:cNvSpPr>
          <p:nvPr>
            <p:ph type="title"/>
          </p:nvPr>
        </p:nvSpPr>
        <p:spPr>
          <a:xfrm>
            <a:off x="539750" y="219075"/>
            <a:ext cx="9210675" cy="833438"/>
          </a:xfrm>
        </p:spPr>
        <p:txBody>
          <a:bodyPr/>
          <a:lstStyle/>
          <a:p>
            <a:r>
              <a:rPr lang="en-GB" b="1" dirty="0"/>
              <a:t>Thank you </a:t>
            </a:r>
            <a:br>
              <a:rPr lang="en-GB" b="1" dirty="0"/>
            </a:br>
            <a:r>
              <a:rPr lang="en-GB" b="1" dirty="0"/>
              <a:t>for your enthusiasm!</a:t>
            </a:r>
          </a:p>
        </p:txBody>
      </p:sp>
      <p:sp>
        <p:nvSpPr>
          <p:cNvPr id="14" name="Content">
            <a:extLst>
              <a:ext uri="{FF2B5EF4-FFF2-40B4-BE49-F238E27FC236}">
                <a16:creationId xmlns:a16="http://schemas.microsoft.com/office/drawing/2014/main" id="{0142408D-311F-C27A-B866-64FA2FA668FF}"/>
              </a:ext>
            </a:extLst>
          </p:cNvPr>
          <p:cNvSpPr txBox="1">
            <a:spLocks/>
          </p:cNvSpPr>
          <p:nvPr/>
        </p:nvSpPr>
        <p:spPr>
          <a:xfrm>
            <a:off x="540000" y="1620000"/>
            <a:ext cx="4518000" cy="2520000"/>
          </a:xfrm>
          <a:prstGeom prst="rect">
            <a:avLst/>
          </a:prstGeom>
        </p:spPr>
        <p:txBody>
          <a:bodyPr vert="horz" lIns="0" tIns="144000" rIns="0" bIns="144000" rtlCol="0" anchor="t"/>
          <a:lstStyle>
            <a:lvl1pPr marL="0" indent="0" algn="r" defTabSz="0" rtl="0" eaLnBrk="1" latinLnBrk="0" hangingPunct="1">
              <a:defRPr sz="1000" b="0" kern="1200">
                <a:solidFill>
                  <a:schemeClr val="tx1"/>
                </a:solidFill>
                <a:latin typeface="+mn-lt"/>
                <a:ea typeface="+mn-ea"/>
                <a:cs typeface="+mn-cs"/>
              </a:defRPr>
            </a:lvl1pPr>
            <a:lvl2pPr marL="0" indent="0" algn="l" rtl="0" eaLnBrk="1" latinLnBrk="0" hangingPunct="1">
              <a:defRPr sz="1600" kern="800">
                <a:solidFill>
                  <a:schemeClr val="tx1"/>
                </a:solidFill>
                <a:latin typeface="+mn-lt"/>
                <a:ea typeface="+mn-ea"/>
                <a:cs typeface="+mn-cs"/>
              </a:defRPr>
            </a:lvl2pPr>
            <a:lvl3pPr marL="216000" indent="-216000" algn="l" rtl="0" eaLnBrk="1" latinLnBrk="0" hangingPunct="1">
              <a:buClr>
                <a:schemeClr val="accent1"/>
              </a:buClr>
              <a:buFont typeface="Arial" panose="020B0604020202020204" pitchFamily="34" charset="0"/>
              <a:buChar char="•"/>
              <a:defRPr sz="1600" kern="800">
                <a:solidFill>
                  <a:schemeClr val="tx1"/>
                </a:solidFill>
                <a:latin typeface="+mn-lt"/>
                <a:ea typeface="+mn-ea"/>
                <a:cs typeface="+mn-cs"/>
              </a:defRPr>
            </a:lvl3pPr>
            <a:lvl4pPr marL="432000" indent="-216000" algn="l" rtl="0" eaLnBrk="1" latinLnBrk="0" hangingPunct="1">
              <a:buClr>
                <a:schemeClr val="accent1"/>
              </a:buClr>
              <a:buFont typeface="Arial" panose="020B0604020202020204" pitchFamily="34" charset="0"/>
              <a:buChar char="•"/>
              <a:defRPr sz="1600" kern="800">
                <a:solidFill>
                  <a:schemeClr val="tx1"/>
                </a:solidFill>
                <a:latin typeface="+mn-lt"/>
                <a:ea typeface="+mn-ea"/>
                <a:cs typeface="+mn-cs"/>
              </a:defRPr>
            </a:lvl4pPr>
            <a:lvl5pPr marL="648000" indent="-216000" algn="l" rtl="0" eaLnBrk="1" latinLnBrk="0" hangingPunct="1">
              <a:buClr>
                <a:schemeClr val="accent1"/>
              </a:buClr>
              <a:buFont typeface="Arial" panose="020B0604020202020204" pitchFamily="34" charset="0"/>
              <a:buChar char="•"/>
              <a:defRPr sz="1600" kern="800">
                <a:solidFill>
                  <a:schemeClr val="tx1"/>
                </a:solidFill>
                <a:latin typeface="+mn-lt"/>
                <a:ea typeface="+mn-ea"/>
                <a:cs typeface="+mn-cs"/>
              </a:defRPr>
            </a:lvl5pPr>
            <a:lvl6pPr marL="864000" indent="-216000" algn="l" rtl="0" eaLnBrk="1" latinLnBrk="0" hangingPunct="1">
              <a:buClr>
                <a:schemeClr val="accent1"/>
              </a:buClr>
              <a:buFont typeface="Arial" panose="020B0604020202020204" pitchFamily="34" charset="0"/>
              <a:buChar char="•"/>
              <a:defRPr sz="1600" kern="800">
                <a:solidFill>
                  <a:schemeClr val="tx1"/>
                </a:solidFill>
                <a:latin typeface="+mn-lt"/>
                <a:ea typeface="+mn-ea"/>
                <a:cs typeface="+mn-cs"/>
              </a:defRPr>
            </a:lvl6pPr>
            <a:lvl7pPr marL="1080000" indent="-216000" algn="l" rtl="0" eaLnBrk="1" latinLnBrk="0" hangingPunct="1">
              <a:buClr>
                <a:schemeClr val="accent1"/>
              </a:buClr>
              <a:buFont typeface="Arial" panose="020B0604020202020204" pitchFamily="34" charset="0"/>
              <a:buChar char="•"/>
              <a:defRPr sz="1600" kern="800">
                <a:solidFill>
                  <a:schemeClr val="tx1"/>
                </a:solidFill>
                <a:latin typeface="+mn-lt"/>
                <a:ea typeface="+mn-ea"/>
                <a:cs typeface="+mn-cs"/>
              </a:defRPr>
            </a:lvl7pPr>
            <a:lvl8pPr marL="1296000" indent="-216000" algn="l" rtl="0" eaLnBrk="1" latinLnBrk="0" hangingPunct="1">
              <a:buClr>
                <a:schemeClr val="accent1"/>
              </a:buClr>
              <a:buFont typeface="Arial" panose="020B0604020202020204" pitchFamily="34" charset="0"/>
              <a:buChar char="•"/>
              <a:defRPr sz="1600" kern="800">
                <a:solidFill>
                  <a:schemeClr val="tx1"/>
                </a:solidFill>
                <a:latin typeface="+mn-lt"/>
                <a:ea typeface="+mn-ea"/>
                <a:cs typeface="+mn-cs"/>
              </a:defRPr>
            </a:lvl8pPr>
            <a:lvl9pPr marL="1512000" indent="-216000" algn="l" rtl="0" eaLnBrk="1" latinLnBrk="0" hangingPunct="1">
              <a:buClr>
                <a:schemeClr val="accent1"/>
              </a:buClr>
              <a:buFont typeface="Arial" panose="020B0604020202020204" pitchFamily="34" charset="0"/>
              <a:buChar char="•"/>
              <a:defRPr sz="1600" kern="800">
                <a:solidFill>
                  <a:schemeClr val="tx1"/>
                </a:solidFill>
                <a:latin typeface="+mn-lt"/>
                <a:ea typeface="+mn-ea"/>
                <a:cs typeface="+mn-cs"/>
              </a:defRPr>
            </a:lvl9pPr>
          </a:lstStyle>
          <a:p>
            <a:pPr lvl="1"/>
            <a:r>
              <a:rPr lang="en-GB" sz="1800" b="1" dirty="0"/>
              <a:t>Siemens Healthineers Headquarters</a:t>
            </a:r>
          </a:p>
          <a:p>
            <a:pPr lvl="1"/>
            <a:r>
              <a:rPr lang="en-GB" sz="1800"/>
              <a:t>Siemens Healthineers AG</a:t>
            </a:r>
          </a:p>
          <a:p>
            <a:pPr lvl="1"/>
            <a:r>
              <a:rPr lang="en-GB" sz="1800" dirty="0" err="1"/>
              <a:t>Siemensstr</a:t>
            </a:r>
            <a:r>
              <a:rPr lang="en-GB" sz="1800" dirty="0"/>
              <a:t>. 3</a:t>
            </a:r>
          </a:p>
          <a:p>
            <a:pPr lvl="1"/>
            <a:r>
              <a:rPr lang="en-GB" sz="1800" dirty="0"/>
              <a:t>91301 </a:t>
            </a:r>
            <a:r>
              <a:rPr lang="en-GB" sz="1800" dirty="0" err="1"/>
              <a:t>Forchheim</a:t>
            </a:r>
            <a:endParaRPr lang="en-GB" sz="1800" dirty="0"/>
          </a:p>
          <a:p>
            <a:pPr lvl="1"/>
            <a:r>
              <a:rPr lang="en-GB" sz="1800" dirty="0"/>
              <a:t>Germany</a:t>
            </a:r>
          </a:p>
          <a:p>
            <a:pPr lvl="1"/>
            <a:r>
              <a:rPr lang="en-GB" sz="1800" dirty="0"/>
              <a:t>Phone: +49 9191 18-0</a:t>
            </a:r>
          </a:p>
          <a:p>
            <a:pPr lvl="1"/>
            <a:r>
              <a:rPr lang="en-GB" sz="1800" dirty="0"/>
              <a:t>siemens-healthineers.com</a:t>
            </a:r>
          </a:p>
        </p:txBody>
      </p:sp>
      <p:cxnSp>
        <p:nvCxnSpPr>
          <p:cNvPr id="15" name="Line top left">
            <a:extLst>
              <a:ext uri="{FF2B5EF4-FFF2-40B4-BE49-F238E27FC236}">
                <a16:creationId xmlns:a16="http://schemas.microsoft.com/office/drawing/2014/main" id="{30FCE5C6-06E9-352C-D4B6-6680D4ADFAF2}"/>
              </a:ext>
            </a:extLst>
          </p:cNvPr>
          <p:cNvCxnSpPr/>
          <p:nvPr/>
        </p:nvCxnSpPr>
        <p:spPr>
          <a:xfrm>
            <a:off x="539750" y="1620000"/>
            <a:ext cx="4518000" cy="0"/>
          </a:xfrm>
          <a:prstGeom prst="line">
            <a:avLst/>
          </a:prstGeom>
          <a:ln w="254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Line buttom left">
            <a:extLst>
              <a:ext uri="{FF2B5EF4-FFF2-40B4-BE49-F238E27FC236}">
                <a16:creationId xmlns:a16="http://schemas.microsoft.com/office/drawing/2014/main" id="{943A1328-9974-3282-4AFB-02BA776450F5}"/>
              </a:ext>
            </a:extLst>
          </p:cNvPr>
          <p:cNvCxnSpPr/>
          <p:nvPr/>
        </p:nvCxnSpPr>
        <p:spPr>
          <a:xfrm>
            <a:off x="539750" y="4140000"/>
            <a:ext cx="4518000" cy="0"/>
          </a:xfrm>
          <a:prstGeom prst="line">
            <a:avLst/>
          </a:prstGeom>
          <a:ln w="254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17" name="Text Placeholder 4">
            <a:extLst>
              <a:ext uri="{FF2B5EF4-FFF2-40B4-BE49-F238E27FC236}">
                <a16:creationId xmlns:a16="http://schemas.microsoft.com/office/drawing/2014/main" id="{0D587319-91A8-E207-B7D6-297704881BCE}"/>
              </a:ext>
            </a:extLst>
          </p:cNvPr>
          <p:cNvSpPr>
            <a:spLocks noGrp="1"/>
          </p:cNvSpPr>
          <p:nvPr/>
        </p:nvSpPr>
        <p:spPr>
          <a:xfrm>
            <a:off x="539750" y="4140000"/>
            <a:ext cx="5305629" cy="1967635"/>
          </a:xfrm>
          <a:prstGeom prst="rect">
            <a:avLst/>
          </a:prstGeom>
        </p:spPr>
        <p:txBody>
          <a:bodyPr vert="horz" lIns="0" tIns="0" rIns="0" bIns="0" rtlCol="0" anchor="t">
            <a:noAutofit/>
          </a:bodyPr>
          <a:lstStyle>
            <a:lvl1pPr marL="0" indent="0" algn="l" defTabSz="914400" rtl="0" eaLnBrk="1" latinLnBrk="0" hangingPunct="1">
              <a:lnSpc>
                <a:spcPts val="2400"/>
              </a:lnSpc>
              <a:spcBef>
                <a:spcPts val="0"/>
              </a:spcBef>
              <a:buFont typeface="Arial" panose="020B0604020202020204" pitchFamily="34" charset="0"/>
              <a:buNone/>
              <a:defRPr sz="2000" b="1" kern="1200">
                <a:solidFill>
                  <a:schemeClr val="bg1"/>
                </a:solidFill>
                <a:latin typeface="+mn-lt"/>
                <a:ea typeface="+mn-ea"/>
                <a:cs typeface="+mn-cs"/>
              </a:defRPr>
            </a:lvl1pPr>
            <a:lvl2pPr marL="0" indent="0" algn="l" defTabSz="914400" rtl="0" eaLnBrk="1" latinLnBrk="0" hangingPunct="1">
              <a:lnSpc>
                <a:spcPts val="2160"/>
              </a:lnSpc>
              <a:spcBef>
                <a:spcPts val="0"/>
              </a:spcBef>
              <a:buClr>
                <a:schemeClr val="bg2"/>
              </a:buClr>
              <a:buFont typeface="Arial" panose="020B0604020202020204" pitchFamily="34" charset="0"/>
              <a:buNone/>
              <a:tabLst>
                <a:tab pos="252000" algn="l"/>
              </a:tabLst>
              <a:defRPr sz="1800" kern="1200">
                <a:solidFill>
                  <a:schemeClr val="bg1"/>
                </a:solidFill>
                <a:latin typeface="+mn-lt"/>
                <a:ea typeface="+mn-ea"/>
                <a:cs typeface="+mn-cs"/>
              </a:defRPr>
            </a:lvl2pPr>
            <a:lvl3pPr marL="219600" indent="-219600" algn="l" defTabSz="914400" rtl="0" eaLnBrk="1" latinLnBrk="0" hangingPunct="1">
              <a:lnSpc>
                <a:spcPts val="2160"/>
              </a:lnSpc>
              <a:spcBef>
                <a:spcPts val="0"/>
              </a:spcBef>
              <a:buClr>
                <a:schemeClr val="bg1"/>
              </a:buClr>
              <a:buFont typeface="Arial" panose="020B0604020202020204" pitchFamily="34" charset="0"/>
              <a:buChar char="•"/>
              <a:defRPr sz="1800" kern="1200">
                <a:solidFill>
                  <a:schemeClr val="bg1"/>
                </a:solidFill>
                <a:latin typeface="+mn-lt"/>
                <a:ea typeface="+mn-ea"/>
                <a:cs typeface="+mn-cs"/>
              </a:defRPr>
            </a:lvl3pPr>
            <a:lvl4pPr marL="0" indent="0" algn="l" defTabSz="914400" rtl="0" eaLnBrk="1" latinLnBrk="0" hangingPunct="1">
              <a:lnSpc>
                <a:spcPts val="1550"/>
              </a:lnSpc>
              <a:spcBef>
                <a:spcPts val="1550"/>
              </a:spcBef>
              <a:buFont typeface="Arial" panose="020B0604020202020204" pitchFamily="34" charset="0"/>
              <a:buNone/>
              <a:defRPr sz="1400" kern="1200">
                <a:solidFill>
                  <a:schemeClr val="bg1"/>
                </a:solidFill>
                <a:latin typeface="+mn-lt"/>
                <a:ea typeface="+mn-ea"/>
                <a:cs typeface="+mn-cs"/>
              </a:defRPr>
            </a:lvl4pPr>
            <a:lvl5pPr marL="2057400" indent="-228600" algn="l" defTabSz="914400" rtl="0" eaLnBrk="1" latinLnBrk="0" hangingPunct="1">
              <a:lnSpc>
                <a:spcPts val="2160"/>
              </a:lnSpc>
              <a:spcBef>
                <a:spcPts val="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00000"/>
              </a:lnSpc>
            </a:pPr>
            <a:endParaRPr lang="en-US" sz="1200" b="0" dirty="0">
              <a:solidFill>
                <a:schemeClr val="tx1"/>
              </a:solidFill>
              <a:ea typeface="Calibri"/>
              <a:cs typeface="Calibri"/>
            </a:endParaRPr>
          </a:p>
          <a:p>
            <a:pPr>
              <a:lnSpc>
                <a:spcPct val="100000"/>
              </a:lnSpc>
            </a:pPr>
            <a:endParaRPr lang="en-US" sz="1200" b="0" dirty="0">
              <a:solidFill>
                <a:schemeClr val="tx1"/>
              </a:solidFill>
            </a:endParaRPr>
          </a:p>
          <a:p>
            <a:pPr>
              <a:lnSpc>
                <a:spcPct val="100000"/>
              </a:lnSpc>
            </a:pPr>
            <a:r>
              <a:rPr lang="en-US" sz="1200" b="0" dirty="0">
                <a:solidFill>
                  <a:schemeClr val="tx1"/>
                </a:solidFill>
              </a:rPr>
              <a:t>On account of certain regional limitations of sales rights and service availability, we cannot guarantee that all products included in this presentation are available through the Siemens sales organization worldwide. Availability and packaging may vary by country and are subject to change without prior notice.</a:t>
            </a:r>
            <a:endParaRPr lang="en-US" sz="1200" b="0" dirty="0">
              <a:solidFill>
                <a:schemeClr val="tx1"/>
              </a:solidFill>
              <a:ea typeface="Calibri"/>
              <a:cs typeface="Calibri"/>
            </a:endParaRPr>
          </a:p>
        </p:txBody>
      </p:sp>
    </p:spTree>
    <p:extLst>
      <p:ext uri="{BB962C8B-B14F-4D97-AF65-F5344CB8AC3E}">
        <p14:creationId xmlns:p14="http://schemas.microsoft.com/office/powerpoint/2010/main" val="11661449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4994C4-2F43-4EE3-1AAC-98671CC78CF8}"/>
              </a:ext>
            </a:extLst>
          </p:cNvPr>
          <p:cNvSpPr>
            <a:spLocks noGrp="1"/>
          </p:cNvSpPr>
          <p:nvPr>
            <p:ph type="title"/>
          </p:nvPr>
        </p:nvSpPr>
        <p:spPr/>
        <p:txBody>
          <a:bodyPr/>
          <a:lstStyle/>
          <a:p>
            <a:r>
              <a:rPr lang="en-US" b="1" dirty="0"/>
              <a:t>OPTIQ AI in Interventional Radiology</a:t>
            </a:r>
            <a:br>
              <a:rPr lang="en-US" b="1" dirty="0"/>
            </a:br>
            <a:r>
              <a:rPr lang="en-US" b="1" dirty="0" err="1">
                <a:solidFill>
                  <a:schemeClr val="tx1"/>
                </a:solidFill>
              </a:rPr>
              <a:t>Transjugular</a:t>
            </a:r>
            <a:r>
              <a:rPr lang="en-US" b="1" dirty="0">
                <a:solidFill>
                  <a:schemeClr val="tx1"/>
                </a:solidFill>
              </a:rPr>
              <a:t> intrahepatic portosystemic shunt (TIPS)</a:t>
            </a:r>
            <a:br>
              <a:rPr lang="en-US" b="1" dirty="0"/>
            </a:br>
            <a:endParaRPr lang="en-US" b="1" dirty="0"/>
          </a:p>
        </p:txBody>
      </p:sp>
      <p:sp>
        <p:nvSpPr>
          <p:cNvPr id="5" name="Text Placeholder 4">
            <a:extLst>
              <a:ext uri="{FF2B5EF4-FFF2-40B4-BE49-F238E27FC236}">
                <a16:creationId xmlns:a16="http://schemas.microsoft.com/office/drawing/2014/main" id="{C4F6E0D5-9619-0C90-3F33-785586689E28}"/>
              </a:ext>
            </a:extLst>
          </p:cNvPr>
          <p:cNvSpPr>
            <a:spLocks noGrp="1"/>
          </p:cNvSpPr>
          <p:nvPr>
            <p:ph type="body" sz="quarter" idx="15"/>
          </p:nvPr>
        </p:nvSpPr>
        <p:spPr/>
        <p:txBody>
          <a:bodyPr/>
          <a:lstStyle/>
          <a:p>
            <a:r>
              <a:rPr lang="en-US"/>
              <a:t>Courtesy of Prof. Bernhard Meyer, MD, Hanover Medical School, Hanover, Germany</a:t>
            </a:r>
          </a:p>
          <a:p>
            <a:r>
              <a:rPr lang="en-US" err="1"/>
              <a:t>Gigalix</a:t>
            </a:r>
            <a:r>
              <a:rPr lang="en-US"/>
              <a:t> imaging chain</a:t>
            </a:r>
          </a:p>
        </p:txBody>
      </p:sp>
      <p:sp>
        <p:nvSpPr>
          <p:cNvPr id="6" name="Date Placeholder 5">
            <a:extLst>
              <a:ext uri="{FF2B5EF4-FFF2-40B4-BE49-F238E27FC236}">
                <a16:creationId xmlns:a16="http://schemas.microsoft.com/office/drawing/2014/main" id="{22D2D0EF-3790-3F22-66CD-06751D4389F8}"/>
              </a:ext>
            </a:extLst>
          </p:cNvPr>
          <p:cNvSpPr>
            <a:spLocks noGrp="1"/>
          </p:cNvSpPr>
          <p:nvPr>
            <p:ph type="dt" sz="half" idx="20"/>
          </p:nvPr>
        </p:nvSpPr>
        <p:spPr/>
        <p:txBody>
          <a:bodyPr/>
          <a:lstStyle/>
          <a:p>
            <a:pPr algn="r"/>
            <a:r>
              <a:rPr lang="en-US" noProof="0" dirty="0"/>
              <a:t>  © Siemens Healthineers, 2026</a:t>
            </a:r>
          </a:p>
        </p:txBody>
      </p:sp>
      <p:sp>
        <p:nvSpPr>
          <p:cNvPr id="8" name="Slide Number Placeholder 7">
            <a:extLst>
              <a:ext uri="{FF2B5EF4-FFF2-40B4-BE49-F238E27FC236}">
                <a16:creationId xmlns:a16="http://schemas.microsoft.com/office/drawing/2014/main" id="{B321A9A6-05CF-DD92-B4C6-3AA3B0A04C4D}"/>
              </a:ext>
            </a:extLst>
          </p:cNvPr>
          <p:cNvSpPr>
            <a:spLocks noGrp="1"/>
          </p:cNvSpPr>
          <p:nvPr>
            <p:ph type="sldNum" sz="quarter" idx="22"/>
          </p:nvPr>
        </p:nvSpPr>
        <p:spPr/>
        <p:txBody>
          <a:bodyPr/>
          <a:lstStyle/>
          <a:p>
            <a:fld id="{42B424FB-C8CA-40D0-9E9F-83B6197CB6E7}" type="slidenum">
              <a:rPr lang="en-US" noProof="0" smtClean="0"/>
              <a:pPr/>
              <a:t>3</a:t>
            </a:fld>
            <a:endParaRPr lang="en-US" b="1" noProof="0"/>
          </a:p>
        </p:txBody>
      </p:sp>
      <p:pic>
        <p:nvPicPr>
          <p:cNvPr id="9" name="Grafik 3" descr="Ein Bild, das Röntgenfilm, Schwarzweiß, monochrom, monochrome Fotografie enthält.&#10;&#10;KI-generierte Inhalte können fehlerhaft sein.">
            <a:extLst>
              <a:ext uri="{FF2B5EF4-FFF2-40B4-BE49-F238E27FC236}">
                <a16:creationId xmlns:a16="http://schemas.microsoft.com/office/drawing/2014/main" id="{F5BA555B-4D4D-6223-D479-1065674BEED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750" y="2033623"/>
            <a:ext cx="3754438" cy="3754438"/>
          </a:xfrm>
          <a:prstGeom prst="rect">
            <a:avLst/>
          </a:prstGeom>
        </p:spPr>
      </p:pic>
      <p:pic>
        <p:nvPicPr>
          <p:cNvPr id="10" name="Grafik 12" descr="Ein Bild, das Röntgenfilm, medizinische Bildgebung, Radiologie, Screenshot enthält.&#10;&#10;KI-generierte Inhalte können fehlerhaft sein.">
            <a:extLst>
              <a:ext uri="{FF2B5EF4-FFF2-40B4-BE49-F238E27FC236}">
                <a16:creationId xmlns:a16="http://schemas.microsoft.com/office/drawing/2014/main" id="{164EFA04-7324-578C-0B0E-19BA6960A32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64799" y="2027649"/>
            <a:ext cx="3754438" cy="3754438"/>
          </a:xfrm>
          <a:prstGeom prst="rect">
            <a:avLst/>
          </a:prstGeom>
        </p:spPr>
      </p:pic>
      <p:sp>
        <p:nvSpPr>
          <p:cNvPr id="11" name="Textfeld 4">
            <a:extLst>
              <a:ext uri="{FF2B5EF4-FFF2-40B4-BE49-F238E27FC236}">
                <a16:creationId xmlns:a16="http://schemas.microsoft.com/office/drawing/2014/main" id="{6D476634-440D-E331-9043-113610BCA25A}"/>
              </a:ext>
            </a:extLst>
          </p:cNvPr>
          <p:cNvSpPr txBox="1"/>
          <p:nvPr/>
        </p:nvSpPr>
        <p:spPr>
          <a:xfrm>
            <a:off x="556458" y="1585099"/>
            <a:ext cx="2536027" cy="309685"/>
          </a:xfrm>
          <a:prstGeom prst="rect">
            <a:avLst/>
          </a:prstGeom>
          <a:noFill/>
        </p:spPr>
        <p:txBody>
          <a:bodyPr wrap="none" lIns="0" tIns="0" rIns="0" bIns="0" rtlCol="0">
            <a:noAutofit/>
          </a:bodyPr>
          <a:lstStyle/>
          <a:p>
            <a:pPr marL="0" marR="0" lvl="0" indent="0" algn="l" defTabSz="912754" rtl="0" eaLnBrk="1" fontAlgn="auto" latinLnBrk="0" hangingPunct="1">
              <a:lnSpc>
                <a:spcPct val="100000"/>
              </a:lnSpc>
              <a:spcBef>
                <a:spcPts val="0"/>
              </a:spcBef>
              <a:spcAft>
                <a:spcPts val="0"/>
              </a:spcAft>
              <a:buClrTx/>
              <a:buSzTx/>
              <a:buFontTx/>
              <a:buNone/>
              <a:tabLst/>
              <a:defRPr/>
            </a:pPr>
            <a:r>
              <a:rPr kumimoji="0" lang="en-US" sz="1797" b="0" i="0" u="none" strike="noStrike" kern="1200" cap="none" spc="0" normalizeH="0" baseline="0" noProof="0">
                <a:ln>
                  <a:noFill/>
                </a:ln>
                <a:solidFill>
                  <a:srgbClr val="FFFFFF"/>
                </a:solidFill>
                <a:effectLst/>
                <a:uLnTx/>
                <a:uFillTx/>
                <a:latin typeface="Calibri"/>
                <a:ea typeface="+mn-ea"/>
                <a:cs typeface="+mn-cs"/>
              </a:rPr>
              <a:t>Fluoroscopy without OPTIQ AI</a:t>
            </a:r>
          </a:p>
        </p:txBody>
      </p:sp>
      <p:sp>
        <p:nvSpPr>
          <p:cNvPr id="12" name="Textfeld 5">
            <a:extLst>
              <a:ext uri="{FF2B5EF4-FFF2-40B4-BE49-F238E27FC236}">
                <a16:creationId xmlns:a16="http://schemas.microsoft.com/office/drawing/2014/main" id="{F50966A4-CB50-B78E-85E6-79C407E29012}"/>
              </a:ext>
            </a:extLst>
          </p:cNvPr>
          <p:cNvSpPr txBox="1"/>
          <p:nvPr/>
        </p:nvSpPr>
        <p:spPr>
          <a:xfrm>
            <a:off x="4464798" y="1585099"/>
            <a:ext cx="2536027" cy="309685"/>
          </a:xfrm>
          <a:prstGeom prst="rect">
            <a:avLst/>
          </a:prstGeom>
          <a:noFill/>
        </p:spPr>
        <p:txBody>
          <a:bodyPr wrap="none" lIns="0" tIns="0" rIns="0" bIns="0" rtlCol="0">
            <a:noAutofit/>
          </a:bodyPr>
          <a:lstStyle/>
          <a:p>
            <a:pPr marL="0" marR="0" lvl="0" indent="0" algn="l" defTabSz="912754" rtl="0" eaLnBrk="1" fontAlgn="auto" latinLnBrk="0" hangingPunct="1">
              <a:lnSpc>
                <a:spcPct val="100000"/>
              </a:lnSpc>
              <a:spcBef>
                <a:spcPts val="0"/>
              </a:spcBef>
              <a:spcAft>
                <a:spcPts val="0"/>
              </a:spcAft>
              <a:buClrTx/>
              <a:buSzTx/>
              <a:buFontTx/>
              <a:buNone/>
              <a:tabLst/>
              <a:defRPr/>
            </a:pPr>
            <a:r>
              <a:rPr kumimoji="0" lang="en-US" sz="1797" b="0" i="0" strike="noStrike" kern="1200" cap="none" spc="0" normalizeH="0" baseline="0" noProof="0">
                <a:ln>
                  <a:noFill/>
                </a:ln>
                <a:solidFill>
                  <a:schemeClr val="tx2"/>
                </a:solidFill>
                <a:effectLst/>
                <a:uLnTx/>
                <a:uFillTx/>
                <a:latin typeface="Calibri"/>
                <a:ea typeface="+mn-ea"/>
                <a:cs typeface="+mn-cs"/>
              </a:rPr>
              <a:t>Fluoroscopy with OPTIQ AI</a:t>
            </a:r>
          </a:p>
        </p:txBody>
      </p:sp>
      <p:cxnSp>
        <p:nvCxnSpPr>
          <p:cNvPr id="13" name="Gerader Verbinder 6">
            <a:extLst>
              <a:ext uri="{FF2B5EF4-FFF2-40B4-BE49-F238E27FC236}">
                <a16:creationId xmlns:a16="http://schemas.microsoft.com/office/drawing/2014/main" id="{5A129F8B-F8AE-8D2E-B1B4-B132AAA3E5A9}"/>
              </a:ext>
            </a:extLst>
          </p:cNvPr>
          <p:cNvCxnSpPr>
            <a:cxnSpLocks/>
          </p:cNvCxnSpPr>
          <p:nvPr/>
        </p:nvCxnSpPr>
        <p:spPr>
          <a:xfrm flipV="1">
            <a:off x="556458" y="1894784"/>
            <a:ext cx="3737730" cy="5730"/>
          </a:xfrm>
          <a:prstGeom prst="line">
            <a:avLst/>
          </a:prstGeom>
          <a:ln w="127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4" name="Gerader Verbinder 7">
            <a:extLst>
              <a:ext uri="{FF2B5EF4-FFF2-40B4-BE49-F238E27FC236}">
                <a16:creationId xmlns:a16="http://schemas.microsoft.com/office/drawing/2014/main" id="{F083D23C-62A9-DC34-824D-6781B3F818A8}"/>
              </a:ext>
            </a:extLst>
          </p:cNvPr>
          <p:cNvCxnSpPr>
            <a:cxnSpLocks/>
          </p:cNvCxnSpPr>
          <p:nvPr/>
        </p:nvCxnSpPr>
        <p:spPr>
          <a:xfrm>
            <a:off x="4464798" y="1894784"/>
            <a:ext cx="3754439" cy="0"/>
          </a:xfrm>
          <a:prstGeom prst="line">
            <a:avLst/>
          </a:prstGeom>
          <a:ln w="12700" cap="rnd">
            <a:solidFill>
              <a:schemeClr val="accent1"/>
            </a:solidFill>
            <a:prstDash val="solid"/>
          </a:ln>
        </p:spPr>
        <p:style>
          <a:lnRef idx="1">
            <a:schemeClr val="accent1"/>
          </a:lnRef>
          <a:fillRef idx="0">
            <a:schemeClr val="accent1"/>
          </a:fillRef>
          <a:effectRef idx="0">
            <a:schemeClr val="accent1"/>
          </a:effectRef>
          <a:fontRef idx="minor">
            <a:schemeClr val="tx1"/>
          </a:fontRef>
        </p:style>
      </p:cxnSp>
      <p:pic>
        <p:nvPicPr>
          <p:cNvPr id="15" name="Grafik 24">
            <a:extLst>
              <a:ext uri="{FF2B5EF4-FFF2-40B4-BE49-F238E27FC236}">
                <a16:creationId xmlns:a16="http://schemas.microsoft.com/office/drawing/2014/main" id="{7212B78F-35BA-9A2B-6807-B0C46ACDDB17}"/>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501944" y="4830556"/>
            <a:ext cx="1024597" cy="1024597"/>
          </a:xfrm>
          <a:prstGeom prst="rect">
            <a:avLst/>
          </a:prstGeom>
        </p:spPr>
      </p:pic>
      <p:sp>
        <p:nvSpPr>
          <p:cNvPr id="3" name="Author">
            <a:extLst>
              <a:ext uri="{FF2B5EF4-FFF2-40B4-BE49-F238E27FC236}">
                <a16:creationId xmlns:a16="http://schemas.microsoft.com/office/drawing/2014/main" id="{243B9D1F-E4EB-EA45-1365-02D4EEB00B03}"/>
              </a:ext>
            </a:extLst>
          </p:cNvPr>
          <p:cNvSpPr txBox="1">
            <a:spLocks/>
          </p:cNvSpPr>
          <p:nvPr/>
        </p:nvSpPr>
        <p:spPr>
          <a:xfrm>
            <a:off x="8056800" y="6340471"/>
            <a:ext cx="3259452" cy="144000"/>
          </a:xfrm>
          <a:prstGeom prst="rect">
            <a:avLst/>
          </a:prstGeom>
        </p:spPr>
        <p:txBody>
          <a:bodyPr vert="horz" lIns="0" tIns="0" rIns="0" bIns="0" rtlCol="0" anchor="t" anchorCtr="0"/>
          <a:lstStyle>
            <a:lvl1pPr marL="0" indent="0" algn="r" defTabSz="0" rtl="0" eaLnBrk="1" latinLnBrk="0" hangingPunct="1">
              <a:defRPr sz="1000" b="1" kern="1200">
                <a:solidFill>
                  <a:schemeClr val="bg1"/>
                </a:solidFill>
                <a:latin typeface="+mn-lt"/>
                <a:ea typeface="+mn-ea"/>
                <a:cs typeface="+mn-cs"/>
              </a:defRPr>
            </a:lvl1pPr>
            <a:lvl2pPr marL="0" indent="0" algn="l" rtl="0" eaLnBrk="1" latinLnBrk="0" hangingPunct="1">
              <a:defRPr sz="1600" kern="800">
                <a:solidFill>
                  <a:schemeClr val="tx1"/>
                </a:solidFill>
                <a:latin typeface="+mn-lt"/>
                <a:ea typeface="+mn-ea"/>
                <a:cs typeface="+mn-cs"/>
              </a:defRPr>
            </a:lvl2pPr>
            <a:lvl3pPr marL="216000" indent="-216000" algn="l" rtl="0" eaLnBrk="1" latinLnBrk="0" hangingPunct="1">
              <a:buClr>
                <a:schemeClr val="accent1"/>
              </a:buClr>
              <a:buFont typeface="Arial" panose="020B0604020202020204" pitchFamily="34" charset="0"/>
              <a:buChar char="•"/>
              <a:defRPr sz="1600" kern="800">
                <a:solidFill>
                  <a:schemeClr val="tx1"/>
                </a:solidFill>
                <a:latin typeface="+mn-lt"/>
                <a:ea typeface="+mn-ea"/>
                <a:cs typeface="+mn-cs"/>
              </a:defRPr>
            </a:lvl3pPr>
            <a:lvl4pPr marL="432000" indent="-216000" algn="l" rtl="0" eaLnBrk="1" latinLnBrk="0" hangingPunct="1">
              <a:buClr>
                <a:schemeClr val="accent1"/>
              </a:buClr>
              <a:buFont typeface="Arial" panose="020B0604020202020204" pitchFamily="34" charset="0"/>
              <a:buChar char="•"/>
              <a:defRPr sz="1600" kern="800">
                <a:solidFill>
                  <a:schemeClr val="tx1"/>
                </a:solidFill>
                <a:latin typeface="+mn-lt"/>
                <a:ea typeface="+mn-ea"/>
                <a:cs typeface="+mn-cs"/>
              </a:defRPr>
            </a:lvl4pPr>
            <a:lvl5pPr marL="648000" indent="-216000" algn="l" rtl="0" eaLnBrk="1" latinLnBrk="0" hangingPunct="1">
              <a:buClr>
                <a:schemeClr val="accent1"/>
              </a:buClr>
              <a:buFont typeface="Arial" panose="020B0604020202020204" pitchFamily="34" charset="0"/>
              <a:buChar char="•"/>
              <a:defRPr sz="1600" kern="800">
                <a:solidFill>
                  <a:schemeClr val="tx1"/>
                </a:solidFill>
                <a:latin typeface="+mn-lt"/>
                <a:ea typeface="+mn-ea"/>
                <a:cs typeface="+mn-cs"/>
              </a:defRPr>
            </a:lvl5pPr>
            <a:lvl6pPr marL="864000" indent="-216000" algn="l" rtl="0" eaLnBrk="1" latinLnBrk="0" hangingPunct="1">
              <a:buClr>
                <a:schemeClr val="accent1"/>
              </a:buClr>
              <a:buFont typeface="Arial" panose="020B0604020202020204" pitchFamily="34" charset="0"/>
              <a:buChar char="•"/>
              <a:defRPr sz="1600" kern="800">
                <a:solidFill>
                  <a:schemeClr val="tx1"/>
                </a:solidFill>
                <a:latin typeface="+mn-lt"/>
                <a:ea typeface="+mn-ea"/>
                <a:cs typeface="+mn-cs"/>
              </a:defRPr>
            </a:lvl6pPr>
            <a:lvl7pPr marL="1080000" indent="-216000" algn="l" rtl="0" eaLnBrk="1" latinLnBrk="0" hangingPunct="1">
              <a:buClr>
                <a:schemeClr val="accent1"/>
              </a:buClr>
              <a:buFont typeface="Arial" panose="020B0604020202020204" pitchFamily="34" charset="0"/>
              <a:buChar char="•"/>
              <a:defRPr sz="1600" kern="800">
                <a:solidFill>
                  <a:schemeClr val="tx1"/>
                </a:solidFill>
                <a:latin typeface="+mn-lt"/>
                <a:ea typeface="+mn-ea"/>
                <a:cs typeface="+mn-cs"/>
              </a:defRPr>
            </a:lvl7pPr>
            <a:lvl8pPr marL="1296000" indent="-216000" algn="l" rtl="0" eaLnBrk="1" latinLnBrk="0" hangingPunct="1">
              <a:buClr>
                <a:schemeClr val="accent1"/>
              </a:buClr>
              <a:buFont typeface="Arial" panose="020B0604020202020204" pitchFamily="34" charset="0"/>
              <a:buChar char="•"/>
              <a:defRPr sz="1600" kern="800">
                <a:solidFill>
                  <a:schemeClr val="tx1"/>
                </a:solidFill>
                <a:latin typeface="+mn-lt"/>
                <a:ea typeface="+mn-ea"/>
                <a:cs typeface="+mn-cs"/>
              </a:defRPr>
            </a:lvl8pPr>
            <a:lvl9pPr marL="1512000" indent="-216000" algn="l" rtl="0" eaLnBrk="1" latinLnBrk="0" hangingPunct="1">
              <a:buClr>
                <a:schemeClr val="accent1"/>
              </a:buClr>
              <a:buFont typeface="Arial" panose="020B0604020202020204" pitchFamily="34" charset="0"/>
              <a:buChar char="•"/>
              <a:defRPr sz="1600" kern="800">
                <a:solidFill>
                  <a:schemeClr val="tx1"/>
                </a:solidFill>
                <a:latin typeface="+mn-lt"/>
                <a:ea typeface="+mn-ea"/>
                <a:cs typeface="+mn-cs"/>
              </a:defRPr>
            </a:lvl9pPr>
          </a:lstStyle>
          <a:p>
            <a:pPr>
              <a:defRPr/>
            </a:pPr>
            <a:r>
              <a:rPr lang="en-US">
                <a:solidFill>
                  <a:schemeClr val="tx1"/>
                </a:solidFill>
              </a:rPr>
              <a:t>Advanced Therapies I AT-26-063</a:t>
            </a:r>
          </a:p>
        </p:txBody>
      </p:sp>
    </p:spTree>
    <p:extLst>
      <p:ext uri="{BB962C8B-B14F-4D97-AF65-F5344CB8AC3E}">
        <p14:creationId xmlns:p14="http://schemas.microsoft.com/office/powerpoint/2010/main" val="20513818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B9BB37-B09A-9BF3-2C6C-C619168C379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5495EB9-CB02-C63F-2208-96DC62665A20}"/>
              </a:ext>
            </a:extLst>
          </p:cNvPr>
          <p:cNvSpPr>
            <a:spLocks noGrp="1"/>
          </p:cNvSpPr>
          <p:nvPr>
            <p:ph type="title"/>
          </p:nvPr>
        </p:nvSpPr>
        <p:spPr/>
        <p:txBody>
          <a:bodyPr/>
          <a:lstStyle/>
          <a:p>
            <a:br>
              <a:rPr lang="en-US"/>
            </a:br>
            <a:endParaRPr lang="en-US"/>
          </a:p>
        </p:txBody>
      </p:sp>
      <p:sp>
        <p:nvSpPr>
          <p:cNvPr id="5" name="Text Placeholder 4">
            <a:extLst>
              <a:ext uri="{FF2B5EF4-FFF2-40B4-BE49-F238E27FC236}">
                <a16:creationId xmlns:a16="http://schemas.microsoft.com/office/drawing/2014/main" id="{A0C1A6E3-E004-2DD1-CFC1-C1183DABE98B}"/>
              </a:ext>
            </a:extLst>
          </p:cNvPr>
          <p:cNvSpPr>
            <a:spLocks noGrp="1"/>
          </p:cNvSpPr>
          <p:nvPr>
            <p:ph type="body" sz="quarter" idx="15"/>
          </p:nvPr>
        </p:nvSpPr>
        <p:spPr/>
        <p:txBody>
          <a:bodyPr/>
          <a:lstStyle/>
          <a:p>
            <a:r>
              <a:rPr lang="en-US"/>
              <a:t>Courtesy of </a:t>
            </a:r>
            <a:r>
              <a:rPr lang="en-US">
                <a:solidFill>
                  <a:srgbClr val="FFFFFF"/>
                </a:solidFill>
              </a:rPr>
              <a:t>UnityPoint Health Iowa Methodist Medical Center</a:t>
            </a:r>
            <a:r>
              <a:rPr lang="en-US"/>
              <a:t>, Des Moines, IA, USA</a:t>
            </a:r>
          </a:p>
          <a:p>
            <a:r>
              <a:rPr lang="en-US" err="1"/>
              <a:t>Gigalix</a:t>
            </a:r>
            <a:r>
              <a:rPr lang="en-US"/>
              <a:t> imaging chain</a:t>
            </a:r>
          </a:p>
        </p:txBody>
      </p:sp>
      <p:sp>
        <p:nvSpPr>
          <p:cNvPr id="6" name="Date Placeholder 5">
            <a:extLst>
              <a:ext uri="{FF2B5EF4-FFF2-40B4-BE49-F238E27FC236}">
                <a16:creationId xmlns:a16="http://schemas.microsoft.com/office/drawing/2014/main" id="{4AFFC818-6542-6EAF-EED8-E74D2B491ED6}"/>
              </a:ext>
            </a:extLst>
          </p:cNvPr>
          <p:cNvSpPr>
            <a:spLocks noGrp="1"/>
          </p:cNvSpPr>
          <p:nvPr>
            <p:ph type="dt" sz="half" idx="20"/>
          </p:nvPr>
        </p:nvSpPr>
        <p:spPr/>
        <p:txBody>
          <a:bodyPr/>
          <a:lstStyle/>
          <a:p>
            <a:pPr algn="r"/>
            <a:r>
              <a:rPr lang="en-US" noProof="0" dirty="0"/>
              <a:t>  © Siemens Healthineers, 2026</a:t>
            </a:r>
          </a:p>
        </p:txBody>
      </p:sp>
      <p:sp>
        <p:nvSpPr>
          <p:cNvPr id="8" name="Slide Number Placeholder 7">
            <a:extLst>
              <a:ext uri="{FF2B5EF4-FFF2-40B4-BE49-F238E27FC236}">
                <a16:creationId xmlns:a16="http://schemas.microsoft.com/office/drawing/2014/main" id="{92A867FA-37F7-FBB2-C31F-BFDBC5FDA038}"/>
              </a:ext>
            </a:extLst>
          </p:cNvPr>
          <p:cNvSpPr>
            <a:spLocks noGrp="1"/>
          </p:cNvSpPr>
          <p:nvPr>
            <p:ph type="sldNum" sz="quarter" idx="22"/>
          </p:nvPr>
        </p:nvSpPr>
        <p:spPr/>
        <p:txBody>
          <a:bodyPr/>
          <a:lstStyle/>
          <a:p>
            <a:fld id="{42B424FB-C8CA-40D0-9E9F-83B6197CB6E7}" type="slidenum">
              <a:rPr lang="en-US" noProof="0" smtClean="0"/>
              <a:pPr/>
              <a:t>4</a:t>
            </a:fld>
            <a:endParaRPr lang="en-US" b="1" noProof="0"/>
          </a:p>
        </p:txBody>
      </p:sp>
      <p:sp>
        <p:nvSpPr>
          <p:cNvPr id="12" name="Textfeld 4">
            <a:extLst>
              <a:ext uri="{FF2B5EF4-FFF2-40B4-BE49-F238E27FC236}">
                <a16:creationId xmlns:a16="http://schemas.microsoft.com/office/drawing/2014/main" id="{3F2BC45F-78E1-17EB-6BB5-6DEC3008C18C}"/>
              </a:ext>
            </a:extLst>
          </p:cNvPr>
          <p:cNvSpPr txBox="1"/>
          <p:nvPr/>
        </p:nvSpPr>
        <p:spPr>
          <a:xfrm>
            <a:off x="9526541" y="5196184"/>
            <a:ext cx="1163684" cy="553998"/>
          </a:xfrm>
          <a:prstGeom prst="rect">
            <a:avLst/>
          </a:prstGeom>
          <a:solidFill>
            <a:srgbClr val="B7B7B7"/>
          </a:solidFill>
          <a:ln>
            <a:solidFill>
              <a:srgbClr val="B7B7B7"/>
            </a:solidFill>
          </a:ln>
        </p:spPr>
        <p:txBody>
          <a:bodyPr wrap="square" lIns="0" tIns="0" rIns="0" bIns="0" rtlCol="0">
            <a:spAutoFit/>
          </a:bodyPr>
          <a:lstStyle/>
          <a:p>
            <a:pPr algn="ctr"/>
            <a:r>
              <a:rPr lang="de-DE" sz="1200" b="1">
                <a:solidFill>
                  <a:srgbClr val="EC6602"/>
                </a:solidFill>
              </a:rPr>
              <a:t>Clinical Info</a:t>
            </a:r>
          </a:p>
          <a:p>
            <a:pPr algn="ctr"/>
            <a:r>
              <a:rPr lang="de-DE" sz="1200" b="0" err="1">
                <a:solidFill>
                  <a:srgbClr val="1B1B1B"/>
                </a:solidFill>
              </a:rPr>
              <a:t>Microcatheter</a:t>
            </a:r>
            <a:endParaRPr lang="de-DE" sz="1200" b="0">
              <a:solidFill>
                <a:srgbClr val="1B1B1B"/>
              </a:solidFill>
            </a:endParaRPr>
          </a:p>
          <a:p>
            <a:pPr algn="ctr"/>
            <a:r>
              <a:rPr lang="de-DE" sz="1200" b="0">
                <a:solidFill>
                  <a:srgbClr val="1B1B1B"/>
                </a:solidFill>
              </a:rPr>
              <a:t>BMI&lt;30</a:t>
            </a:r>
          </a:p>
        </p:txBody>
      </p:sp>
      <p:pic>
        <p:nvPicPr>
          <p:cNvPr id="13" name="Grafik 12" descr="Ein Bild, das Röntgenfilm, medizinische Bildgebung, Radiologie, Röntgenstrahlung enthält.&#10;&#10;KI-generierte Inhalte können fehlerhaft sein.">
            <a:extLst>
              <a:ext uri="{FF2B5EF4-FFF2-40B4-BE49-F238E27FC236}">
                <a16:creationId xmlns:a16="http://schemas.microsoft.com/office/drawing/2014/main" id="{D743CAD5-7CE2-BE3A-37E9-139E64DDDE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64798" y="2017600"/>
            <a:ext cx="3754188" cy="3754188"/>
          </a:xfrm>
          <a:prstGeom prst="rect">
            <a:avLst/>
          </a:prstGeom>
        </p:spPr>
      </p:pic>
      <p:pic>
        <p:nvPicPr>
          <p:cNvPr id="14" name="Grafik 16" descr="Ein Bild, das Röntgenfilm, medizinische Bildgebung, Radiologie, Röntgenstrahlung enthält.&#10;&#10;KI-generierte Inhalte können fehlerhaft sein.">
            <a:extLst>
              <a:ext uri="{FF2B5EF4-FFF2-40B4-BE49-F238E27FC236}">
                <a16:creationId xmlns:a16="http://schemas.microsoft.com/office/drawing/2014/main" id="{85D44D2C-64B6-3666-D49B-C622B85FC69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0001" y="2015044"/>
            <a:ext cx="3754188" cy="3754188"/>
          </a:xfrm>
          <a:prstGeom prst="rect">
            <a:avLst/>
          </a:prstGeom>
        </p:spPr>
      </p:pic>
      <p:sp>
        <p:nvSpPr>
          <p:cNvPr id="15" name="Textfeld 4">
            <a:extLst>
              <a:ext uri="{FF2B5EF4-FFF2-40B4-BE49-F238E27FC236}">
                <a16:creationId xmlns:a16="http://schemas.microsoft.com/office/drawing/2014/main" id="{F8CF7F69-DEAD-CA66-8DA5-41D01AD494E8}"/>
              </a:ext>
            </a:extLst>
          </p:cNvPr>
          <p:cNvSpPr txBox="1"/>
          <p:nvPr/>
        </p:nvSpPr>
        <p:spPr>
          <a:xfrm>
            <a:off x="556458" y="1585099"/>
            <a:ext cx="2536027" cy="309685"/>
          </a:xfrm>
          <a:prstGeom prst="rect">
            <a:avLst/>
          </a:prstGeom>
          <a:noFill/>
        </p:spPr>
        <p:txBody>
          <a:bodyPr wrap="none" lIns="0" tIns="0" rIns="0" bIns="0" rtlCol="0">
            <a:noAutofit/>
          </a:bodyPr>
          <a:lstStyle/>
          <a:p>
            <a:pPr marL="0" marR="0" lvl="0" indent="0" algn="l" defTabSz="912754" rtl="0" eaLnBrk="1" fontAlgn="auto" latinLnBrk="0" hangingPunct="1">
              <a:lnSpc>
                <a:spcPct val="100000"/>
              </a:lnSpc>
              <a:spcBef>
                <a:spcPts val="0"/>
              </a:spcBef>
              <a:spcAft>
                <a:spcPts val="0"/>
              </a:spcAft>
              <a:buClrTx/>
              <a:buSzTx/>
              <a:buFontTx/>
              <a:buNone/>
              <a:tabLst/>
              <a:defRPr/>
            </a:pPr>
            <a:r>
              <a:rPr kumimoji="0" lang="en-US" sz="1797" b="0" i="0" u="none" strike="noStrike" kern="1200" cap="none" spc="0" normalizeH="0" baseline="0" noProof="0">
                <a:ln>
                  <a:noFill/>
                </a:ln>
                <a:solidFill>
                  <a:srgbClr val="FFFFFF"/>
                </a:solidFill>
                <a:effectLst/>
                <a:uLnTx/>
                <a:uFillTx/>
                <a:latin typeface="Calibri"/>
                <a:ea typeface="+mn-ea"/>
                <a:cs typeface="+mn-cs"/>
              </a:rPr>
              <a:t>Fluoroscopy without OPTIQ AI</a:t>
            </a:r>
          </a:p>
        </p:txBody>
      </p:sp>
      <p:sp>
        <p:nvSpPr>
          <p:cNvPr id="16" name="Textfeld 5">
            <a:extLst>
              <a:ext uri="{FF2B5EF4-FFF2-40B4-BE49-F238E27FC236}">
                <a16:creationId xmlns:a16="http://schemas.microsoft.com/office/drawing/2014/main" id="{6213382C-FD71-98EF-8078-1501AAEE6448}"/>
              </a:ext>
            </a:extLst>
          </p:cNvPr>
          <p:cNvSpPr txBox="1"/>
          <p:nvPr/>
        </p:nvSpPr>
        <p:spPr>
          <a:xfrm>
            <a:off x="4464798" y="1585099"/>
            <a:ext cx="2536027" cy="309685"/>
          </a:xfrm>
          <a:prstGeom prst="rect">
            <a:avLst/>
          </a:prstGeom>
          <a:noFill/>
        </p:spPr>
        <p:txBody>
          <a:bodyPr wrap="none" lIns="0" tIns="0" rIns="0" bIns="0" rtlCol="0">
            <a:noAutofit/>
          </a:bodyPr>
          <a:lstStyle/>
          <a:p>
            <a:pPr marL="0" marR="0" lvl="0" indent="0" algn="l" defTabSz="912754" rtl="0" eaLnBrk="1" fontAlgn="auto" latinLnBrk="0" hangingPunct="1">
              <a:lnSpc>
                <a:spcPct val="100000"/>
              </a:lnSpc>
              <a:spcBef>
                <a:spcPts val="0"/>
              </a:spcBef>
              <a:spcAft>
                <a:spcPts val="0"/>
              </a:spcAft>
              <a:buClrTx/>
              <a:buSzTx/>
              <a:buFontTx/>
              <a:buNone/>
              <a:tabLst/>
              <a:defRPr/>
            </a:pPr>
            <a:r>
              <a:rPr kumimoji="0" lang="en-US" sz="1797" b="0" i="0" strike="noStrike" kern="1200" cap="none" spc="0" normalizeH="0" baseline="0" noProof="0">
                <a:ln>
                  <a:noFill/>
                </a:ln>
                <a:solidFill>
                  <a:schemeClr val="tx2"/>
                </a:solidFill>
                <a:effectLst/>
                <a:uLnTx/>
                <a:uFillTx/>
                <a:latin typeface="Calibri"/>
                <a:ea typeface="+mn-ea"/>
                <a:cs typeface="+mn-cs"/>
              </a:rPr>
              <a:t>Fluoroscopy with OPTIQ AI</a:t>
            </a:r>
          </a:p>
        </p:txBody>
      </p:sp>
      <p:cxnSp>
        <p:nvCxnSpPr>
          <p:cNvPr id="17" name="Gerader Verbinder 6">
            <a:extLst>
              <a:ext uri="{FF2B5EF4-FFF2-40B4-BE49-F238E27FC236}">
                <a16:creationId xmlns:a16="http://schemas.microsoft.com/office/drawing/2014/main" id="{44F15162-FC31-F680-5B8D-0B4ABE807E4F}"/>
              </a:ext>
            </a:extLst>
          </p:cNvPr>
          <p:cNvCxnSpPr>
            <a:cxnSpLocks/>
          </p:cNvCxnSpPr>
          <p:nvPr/>
        </p:nvCxnSpPr>
        <p:spPr>
          <a:xfrm flipV="1">
            <a:off x="556458" y="1894784"/>
            <a:ext cx="3737730" cy="5730"/>
          </a:xfrm>
          <a:prstGeom prst="line">
            <a:avLst/>
          </a:prstGeom>
          <a:ln w="127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8" name="Gerader Verbinder 7">
            <a:extLst>
              <a:ext uri="{FF2B5EF4-FFF2-40B4-BE49-F238E27FC236}">
                <a16:creationId xmlns:a16="http://schemas.microsoft.com/office/drawing/2014/main" id="{2D9F4C61-0931-0A0F-D05F-AB634A11D327}"/>
              </a:ext>
            </a:extLst>
          </p:cNvPr>
          <p:cNvCxnSpPr>
            <a:cxnSpLocks/>
          </p:cNvCxnSpPr>
          <p:nvPr/>
        </p:nvCxnSpPr>
        <p:spPr>
          <a:xfrm>
            <a:off x="4464798" y="1894784"/>
            <a:ext cx="3754439" cy="0"/>
          </a:xfrm>
          <a:prstGeom prst="line">
            <a:avLst/>
          </a:prstGeom>
          <a:ln w="12700" cap="rnd">
            <a:solidFill>
              <a:schemeClr val="tx2"/>
            </a:solidFill>
            <a:prstDash val="solid"/>
          </a:ln>
        </p:spPr>
        <p:style>
          <a:lnRef idx="1">
            <a:schemeClr val="accent1"/>
          </a:lnRef>
          <a:fillRef idx="0">
            <a:schemeClr val="accent1"/>
          </a:fillRef>
          <a:effectRef idx="0">
            <a:schemeClr val="accent1"/>
          </a:effectRef>
          <a:fontRef idx="minor">
            <a:schemeClr val="tx1"/>
          </a:fontRef>
        </p:style>
      </p:cxnSp>
      <p:pic>
        <p:nvPicPr>
          <p:cNvPr id="19" name="Grafik 17">
            <a:extLst>
              <a:ext uri="{FF2B5EF4-FFF2-40B4-BE49-F238E27FC236}">
                <a16:creationId xmlns:a16="http://schemas.microsoft.com/office/drawing/2014/main" id="{6DC23807-CBB8-C0BD-F889-0F6B0FE803A5}"/>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501944" y="4830556"/>
            <a:ext cx="1024597" cy="1024597"/>
          </a:xfrm>
          <a:prstGeom prst="rect">
            <a:avLst/>
          </a:prstGeom>
        </p:spPr>
      </p:pic>
      <p:sp>
        <p:nvSpPr>
          <p:cNvPr id="20" name="Author">
            <a:extLst>
              <a:ext uri="{FF2B5EF4-FFF2-40B4-BE49-F238E27FC236}">
                <a16:creationId xmlns:a16="http://schemas.microsoft.com/office/drawing/2014/main" id="{B1E920BD-CACE-E15C-A3EB-6C315AAEA9EC}"/>
              </a:ext>
            </a:extLst>
          </p:cNvPr>
          <p:cNvSpPr txBox="1">
            <a:spLocks/>
          </p:cNvSpPr>
          <p:nvPr/>
        </p:nvSpPr>
        <p:spPr>
          <a:xfrm>
            <a:off x="8056800" y="6340471"/>
            <a:ext cx="3259452" cy="144000"/>
          </a:xfrm>
          <a:prstGeom prst="rect">
            <a:avLst/>
          </a:prstGeom>
        </p:spPr>
        <p:txBody>
          <a:bodyPr vert="horz" lIns="0" tIns="0" rIns="0" bIns="0" rtlCol="0" anchor="t" anchorCtr="0"/>
          <a:lstStyle>
            <a:lvl1pPr marL="0" indent="0" algn="r" defTabSz="0" rtl="0" eaLnBrk="1" latinLnBrk="0" hangingPunct="1">
              <a:defRPr sz="1000" b="1" kern="1200">
                <a:solidFill>
                  <a:schemeClr val="bg1"/>
                </a:solidFill>
                <a:latin typeface="+mn-lt"/>
                <a:ea typeface="+mn-ea"/>
                <a:cs typeface="+mn-cs"/>
              </a:defRPr>
            </a:lvl1pPr>
            <a:lvl2pPr marL="0" indent="0" algn="l" rtl="0" eaLnBrk="1" latinLnBrk="0" hangingPunct="1">
              <a:defRPr sz="1600" kern="800">
                <a:solidFill>
                  <a:schemeClr val="tx1"/>
                </a:solidFill>
                <a:latin typeface="+mn-lt"/>
                <a:ea typeface="+mn-ea"/>
                <a:cs typeface="+mn-cs"/>
              </a:defRPr>
            </a:lvl2pPr>
            <a:lvl3pPr marL="216000" indent="-216000" algn="l" rtl="0" eaLnBrk="1" latinLnBrk="0" hangingPunct="1">
              <a:buClr>
                <a:schemeClr val="accent1"/>
              </a:buClr>
              <a:buFont typeface="Arial" panose="020B0604020202020204" pitchFamily="34" charset="0"/>
              <a:buChar char="•"/>
              <a:defRPr sz="1600" kern="800">
                <a:solidFill>
                  <a:schemeClr val="tx1"/>
                </a:solidFill>
                <a:latin typeface="+mn-lt"/>
                <a:ea typeface="+mn-ea"/>
                <a:cs typeface="+mn-cs"/>
              </a:defRPr>
            </a:lvl3pPr>
            <a:lvl4pPr marL="432000" indent="-216000" algn="l" rtl="0" eaLnBrk="1" latinLnBrk="0" hangingPunct="1">
              <a:buClr>
                <a:schemeClr val="accent1"/>
              </a:buClr>
              <a:buFont typeface="Arial" panose="020B0604020202020204" pitchFamily="34" charset="0"/>
              <a:buChar char="•"/>
              <a:defRPr sz="1600" kern="800">
                <a:solidFill>
                  <a:schemeClr val="tx1"/>
                </a:solidFill>
                <a:latin typeface="+mn-lt"/>
                <a:ea typeface="+mn-ea"/>
                <a:cs typeface="+mn-cs"/>
              </a:defRPr>
            </a:lvl4pPr>
            <a:lvl5pPr marL="648000" indent="-216000" algn="l" rtl="0" eaLnBrk="1" latinLnBrk="0" hangingPunct="1">
              <a:buClr>
                <a:schemeClr val="accent1"/>
              </a:buClr>
              <a:buFont typeface="Arial" panose="020B0604020202020204" pitchFamily="34" charset="0"/>
              <a:buChar char="•"/>
              <a:defRPr sz="1600" kern="800">
                <a:solidFill>
                  <a:schemeClr val="tx1"/>
                </a:solidFill>
                <a:latin typeface="+mn-lt"/>
                <a:ea typeface="+mn-ea"/>
                <a:cs typeface="+mn-cs"/>
              </a:defRPr>
            </a:lvl5pPr>
            <a:lvl6pPr marL="864000" indent="-216000" algn="l" rtl="0" eaLnBrk="1" latinLnBrk="0" hangingPunct="1">
              <a:buClr>
                <a:schemeClr val="accent1"/>
              </a:buClr>
              <a:buFont typeface="Arial" panose="020B0604020202020204" pitchFamily="34" charset="0"/>
              <a:buChar char="•"/>
              <a:defRPr sz="1600" kern="800">
                <a:solidFill>
                  <a:schemeClr val="tx1"/>
                </a:solidFill>
                <a:latin typeface="+mn-lt"/>
                <a:ea typeface="+mn-ea"/>
                <a:cs typeface="+mn-cs"/>
              </a:defRPr>
            </a:lvl6pPr>
            <a:lvl7pPr marL="1080000" indent="-216000" algn="l" rtl="0" eaLnBrk="1" latinLnBrk="0" hangingPunct="1">
              <a:buClr>
                <a:schemeClr val="accent1"/>
              </a:buClr>
              <a:buFont typeface="Arial" panose="020B0604020202020204" pitchFamily="34" charset="0"/>
              <a:buChar char="•"/>
              <a:defRPr sz="1600" kern="800">
                <a:solidFill>
                  <a:schemeClr val="tx1"/>
                </a:solidFill>
                <a:latin typeface="+mn-lt"/>
                <a:ea typeface="+mn-ea"/>
                <a:cs typeface="+mn-cs"/>
              </a:defRPr>
            </a:lvl7pPr>
            <a:lvl8pPr marL="1296000" indent="-216000" algn="l" rtl="0" eaLnBrk="1" latinLnBrk="0" hangingPunct="1">
              <a:buClr>
                <a:schemeClr val="accent1"/>
              </a:buClr>
              <a:buFont typeface="Arial" panose="020B0604020202020204" pitchFamily="34" charset="0"/>
              <a:buChar char="•"/>
              <a:defRPr sz="1600" kern="800">
                <a:solidFill>
                  <a:schemeClr val="tx1"/>
                </a:solidFill>
                <a:latin typeface="+mn-lt"/>
                <a:ea typeface="+mn-ea"/>
                <a:cs typeface="+mn-cs"/>
              </a:defRPr>
            </a:lvl8pPr>
            <a:lvl9pPr marL="1512000" indent="-216000" algn="l" rtl="0" eaLnBrk="1" latinLnBrk="0" hangingPunct="1">
              <a:buClr>
                <a:schemeClr val="accent1"/>
              </a:buClr>
              <a:buFont typeface="Arial" panose="020B0604020202020204" pitchFamily="34" charset="0"/>
              <a:buChar char="•"/>
              <a:defRPr sz="1600" kern="800">
                <a:solidFill>
                  <a:schemeClr val="tx1"/>
                </a:solidFill>
                <a:latin typeface="+mn-lt"/>
                <a:ea typeface="+mn-ea"/>
                <a:cs typeface="+mn-cs"/>
              </a:defRPr>
            </a:lvl9pPr>
          </a:lstStyle>
          <a:p>
            <a:pPr>
              <a:defRPr/>
            </a:pPr>
            <a:r>
              <a:rPr lang="en-US">
                <a:solidFill>
                  <a:schemeClr val="tx1"/>
                </a:solidFill>
              </a:rPr>
              <a:t>Advanced Therapies I AT-26-063</a:t>
            </a:r>
          </a:p>
        </p:txBody>
      </p:sp>
      <p:sp>
        <p:nvSpPr>
          <p:cNvPr id="21" name="Title 5">
            <a:extLst>
              <a:ext uri="{FF2B5EF4-FFF2-40B4-BE49-F238E27FC236}">
                <a16:creationId xmlns:a16="http://schemas.microsoft.com/office/drawing/2014/main" id="{ED357C87-3225-B451-3B0B-12ED24546A75}"/>
              </a:ext>
            </a:extLst>
          </p:cNvPr>
          <p:cNvSpPr txBox="1">
            <a:spLocks/>
          </p:cNvSpPr>
          <p:nvPr/>
        </p:nvSpPr>
        <p:spPr>
          <a:xfrm>
            <a:off x="539750" y="219075"/>
            <a:ext cx="9210675" cy="833438"/>
          </a:xfrm>
          <a:prstGeom prst="rect">
            <a:avLst/>
          </a:prstGeom>
        </p:spPr>
        <p:txBody>
          <a:bodyPr vert="horz" lIns="0" tIns="0" rIns="0" bIns="0" rtlCol="0" anchor="t" anchorCtr="0">
            <a:noAutofit/>
          </a:bodyPr>
          <a:lstStyle>
            <a:lvl1pPr algn="l" defTabSz="914400" rtl="0" eaLnBrk="1" latinLnBrk="0" hangingPunct="1">
              <a:spcBef>
                <a:spcPct val="0"/>
              </a:spcBef>
              <a:buNone/>
              <a:defRPr sz="2800" b="1" kern="1200">
                <a:solidFill>
                  <a:schemeClr val="tx2"/>
                </a:solidFill>
                <a:latin typeface="+mj-lt"/>
                <a:ea typeface="+mj-ea"/>
                <a:cs typeface="+mj-cs"/>
              </a:defRPr>
            </a:lvl1pPr>
          </a:lstStyle>
          <a:p>
            <a:pPr>
              <a:defRPr/>
            </a:pPr>
            <a:r>
              <a:rPr lang="en-US" sz="2700" dirty="0">
                <a:solidFill>
                  <a:srgbClr val="EC6602"/>
                </a:solidFill>
                <a:latin typeface="Calibri" panose="020F0502020204030204" pitchFamily="34" charset="0"/>
              </a:rPr>
              <a:t>OPTIQ AI in Interventional Radiology</a:t>
            </a:r>
          </a:p>
          <a:p>
            <a:pPr>
              <a:defRPr/>
            </a:pPr>
            <a:r>
              <a:rPr lang="en-US" sz="2700" dirty="0">
                <a:solidFill>
                  <a:schemeClr val="tx1"/>
                </a:solidFill>
                <a:latin typeface="Calibri" panose="020F0502020204030204" pitchFamily="34" charset="0"/>
                <a:ea typeface="Calibri"/>
                <a:cs typeface="Calibri"/>
              </a:rPr>
              <a:t>Splenic artery embolization</a:t>
            </a:r>
          </a:p>
        </p:txBody>
      </p:sp>
    </p:spTree>
    <p:extLst>
      <p:ext uri="{BB962C8B-B14F-4D97-AF65-F5344CB8AC3E}">
        <p14:creationId xmlns:p14="http://schemas.microsoft.com/office/powerpoint/2010/main" val="1814076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CC989A-9203-CFDE-EE50-913D05A9D64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EB1A2E3-D680-7AFB-886D-892D810EC08A}"/>
              </a:ext>
            </a:extLst>
          </p:cNvPr>
          <p:cNvSpPr>
            <a:spLocks noGrp="1"/>
          </p:cNvSpPr>
          <p:nvPr>
            <p:ph type="title"/>
          </p:nvPr>
        </p:nvSpPr>
        <p:spPr/>
        <p:txBody>
          <a:bodyPr/>
          <a:lstStyle/>
          <a:p>
            <a:br>
              <a:rPr lang="en-US"/>
            </a:br>
            <a:endParaRPr lang="en-US"/>
          </a:p>
        </p:txBody>
      </p:sp>
      <p:sp>
        <p:nvSpPr>
          <p:cNvPr id="5" name="Text Placeholder 4">
            <a:extLst>
              <a:ext uri="{FF2B5EF4-FFF2-40B4-BE49-F238E27FC236}">
                <a16:creationId xmlns:a16="http://schemas.microsoft.com/office/drawing/2014/main" id="{722B1B7E-4A0D-2E4A-F73E-3A7D7524E9BC}"/>
              </a:ext>
            </a:extLst>
          </p:cNvPr>
          <p:cNvSpPr>
            <a:spLocks noGrp="1"/>
          </p:cNvSpPr>
          <p:nvPr>
            <p:ph type="body" sz="quarter" idx="15"/>
          </p:nvPr>
        </p:nvSpPr>
        <p:spPr/>
        <p:txBody>
          <a:bodyPr/>
          <a:lstStyle/>
          <a:p>
            <a:pPr>
              <a:defRPr/>
            </a:pPr>
            <a:r>
              <a:rPr lang="en-US"/>
              <a:t>Courtesy of St Luke's University Hospital (Monroe Campus), Stroudsburg, PA, USA</a:t>
            </a:r>
          </a:p>
          <a:p>
            <a:r>
              <a:rPr lang="en-US" err="1"/>
              <a:t>Gigalix</a:t>
            </a:r>
            <a:r>
              <a:rPr lang="en-US"/>
              <a:t> imaging chain</a:t>
            </a:r>
          </a:p>
        </p:txBody>
      </p:sp>
      <p:sp>
        <p:nvSpPr>
          <p:cNvPr id="6" name="Date Placeholder 5">
            <a:extLst>
              <a:ext uri="{FF2B5EF4-FFF2-40B4-BE49-F238E27FC236}">
                <a16:creationId xmlns:a16="http://schemas.microsoft.com/office/drawing/2014/main" id="{18DC0215-0AC1-0E8D-05F9-21BC65D03081}"/>
              </a:ext>
            </a:extLst>
          </p:cNvPr>
          <p:cNvSpPr>
            <a:spLocks noGrp="1"/>
          </p:cNvSpPr>
          <p:nvPr>
            <p:ph type="dt" sz="half" idx="20"/>
          </p:nvPr>
        </p:nvSpPr>
        <p:spPr/>
        <p:txBody>
          <a:bodyPr/>
          <a:lstStyle/>
          <a:p>
            <a:pPr algn="r"/>
            <a:r>
              <a:rPr lang="en-US" noProof="0" dirty="0"/>
              <a:t>  © Siemens Healthineers, 2026</a:t>
            </a:r>
          </a:p>
        </p:txBody>
      </p:sp>
      <p:sp>
        <p:nvSpPr>
          <p:cNvPr id="8" name="Slide Number Placeholder 7">
            <a:extLst>
              <a:ext uri="{FF2B5EF4-FFF2-40B4-BE49-F238E27FC236}">
                <a16:creationId xmlns:a16="http://schemas.microsoft.com/office/drawing/2014/main" id="{912129A2-C839-E831-A05D-C110116CD730}"/>
              </a:ext>
            </a:extLst>
          </p:cNvPr>
          <p:cNvSpPr>
            <a:spLocks noGrp="1"/>
          </p:cNvSpPr>
          <p:nvPr>
            <p:ph type="sldNum" sz="quarter" idx="22"/>
          </p:nvPr>
        </p:nvSpPr>
        <p:spPr/>
        <p:txBody>
          <a:bodyPr/>
          <a:lstStyle/>
          <a:p>
            <a:fld id="{42B424FB-C8CA-40D0-9E9F-83B6197CB6E7}" type="slidenum">
              <a:rPr lang="en-US" noProof="0" smtClean="0"/>
              <a:pPr/>
              <a:t>5</a:t>
            </a:fld>
            <a:endParaRPr lang="en-US" b="1" noProof="0"/>
          </a:p>
        </p:txBody>
      </p:sp>
      <p:pic>
        <p:nvPicPr>
          <p:cNvPr id="9" name="VE50_25_2289  FL  Neuro -mov-series-002-FL Angio Flavor2 (UWSP8-VZJGE)">
            <a:hlinkClick r:id="" action="ppaction://media"/>
            <a:extLst>
              <a:ext uri="{FF2B5EF4-FFF2-40B4-BE49-F238E27FC236}">
                <a16:creationId xmlns:a16="http://schemas.microsoft.com/office/drawing/2014/main" id="{5F11C48B-9C6A-3D0A-10CC-6F02E7DA92AB}"/>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531324" y="2053999"/>
            <a:ext cx="3762864" cy="3762864"/>
          </a:xfrm>
          <a:prstGeom prst="rect">
            <a:avLst/>
          </a:prstGeom>
        </p:spPr>
      </p:pic>
      <p:pic>
        <p:nvPicPr>
          <p:cNvPr id="10" name="VE50_25_2403  FL  Neuro -mov-series-001-AIN FL Angio Flavor2 (UWSP8-VZJGE)">
            <a:hlinkClick r:id="" action="ppaction://media"/>
            <a:extLst>
              <a:ext uri="{FF2B5EF4-FFF2-40B4-BE49-F238E27FC236}">
                <a16:creationId xmlns:a16="http://schemas.microsoft.com/office/drawing/2014/main" id="{3FFAD806-7C29-5340-AC55-1275AF931F49}"/>
              </a:ext>
            </a:extLst>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4464798" y="2053999"/>
            <a:ext cx="3754439" cy="3754439"/>
          </a:xfrm>
          <a:prstGeom prst="rect">
            <a:avLst/>
          </a:prstGeom>
        </p:spPr>
      </p:pic>
      <p:sp>
        <p:nvSpPr>
          <p:cNvPr id="20" name="Textfeld 5">
            <a:extLst>
              <a:ext uri="{FF2B5EF4-FFF2-40B4-BE49-F238E27FC236}">
                <a16:creationId xmlns:a16="http://schemas.microsoft.com/office/drawing/2014/main" id="{C8C59D73-D3D7-C4EA-230B-6CA46A41988E}"/>
              </a:ext>
            </a:extLst>
          </p:cNvPr>
          <p:cNvSpPr txBox="1"/>
          <p:nvPr/>
        </p:nvSpPr>
        <p:spPr>
          <a:xfrm>
            <a:off x="9526541" y="5196184"/>
            <a:ext cx="1163684" cy="553998"/>
          </a:xfrm>
          <a:prstGeom prst="rect">
            <a:avLst/>
          </a:prstGeom>
          <a:solidFill>
            <a:srgbClr val="B7B7B7"/>
          </a:solidFill>
          <a:ln>
            <a:solidFill>
              <a:srgbClr val="B7B7B7"/>
            </a:solidFill>
          </a:ln>
        </p:spPr>
        <p:txBody>
          <a:bodyPr wrap="square" lIns="0" tIns="0" rIns="0" bIns="0" rtlCol="0">
            <a:spAutoFit/>
          </a:bodyPr>
          <a:lstStyle/>
          <a:p>
            <a:pPr algn="ctr"/>
            <a:r>
              <a:rPr lang="de-DE" sz="1200" b="1">
                <a:solidFill>
                  <a:srgbClr val="EC6602"/>
                </a:solidFill>
              </a:rPr>
              <a:t>Clinical Info</a:t>
            </a:r>
          </a:p>
          <a:p>
            <a:pPr algn="ctr"/>
            <a:r>
              <a:rPr lang="de-DE" sz="1200" b="0" err="1">
                <a:solidFill>
                  <a:srgbClr val="1B1B1B"/>
                </a:solidFill>
              </a:rPr>
              <a:t>Microcatheter</a:t>
            </a:r>
            <a:endParaRPr lang="de-DE" sz="1200" b="0">
              <a:solidFill>
                <a:srgbClr val="1B1B1B"/>
              </a:solidFill>
            </a:endParaRPr>
          </a:p>
          <a:p>
            <a:pPr algn="ctr"/>
            <a:r>
              <a:rPr lang="de-DE" sz="1200" b="0">
                <a:solidFill>
                  <a:srgbClr val="1B1B1B"/>
                </a:solidFill>
              </a:rPr>
              <a:t>BMI&lt;30</a:t>
            </a:r>
          </a:p>
        </p:txBody>
      </p:sp>
      <p:sp>
        <p:nvSpPr>
          <p:cNvPr id="21" name="Textfeld 4">
            <a:extLst>
              <a:ext uri="{FF2B5EF4-FFF2-40B4-BE49-F238E27FC236}">
                <a16:creationId xmlns:a16="http://schemas.microsoft.com/office/drawing/2014/main" id="{F4C886B5-00A4-1BCF-CEAE-557F9C115B6F}"/>
              </a:ext>
            </a:extLst>
          </p:cNvPr>
          <p:cNvSpPr txBox="1"/>
          <p:nvPr/>
        </p:nvSpPr>
        <p:spPr>
          <a:xfrm>
            <a:off x="556458" y="1585099"/>
            <a:ext cx="2536027" cy="309685"/>
          </a:xfrm>
          <a:prstGeom prst="rect">
            <a:avLst/>
          </a:prstGeom>
          <a:noFill/>
        </p:spPr>
        <p:txBody>
          <a:bodyPr wrap="none" lIns="0" tIns="0" rIns="0" bIns="0" rtlCol="0">
            <a:noAutofit/>
          </a:bodyPr>
          <a:lstStyle/>
          <a:p>
            <a:pPr marL="0" marR="0" lvl="0" indent="0" algn="l" defTabSz="912754" rtl="0" eaLnBrk="1" fontAlgn="auto" latinLnBrk="0" hangingPunct="1">
              <a:lnSpc>
                <a:spcPct val="100000"/>
              </a:lnSpc>
              <a:spcBef>
                <a:spcPts val="0"/>
              </a:spcBef>
              <a:spcAft>
                <a:spcPts val="0"/>
              </a:spcAft>
              <a:buClrTx/>
              <a:buSzTx/>
              <a:buFontTx/>
              <a:buNone/>
              <a:tabLst/>
              <a:defRPr/>
            </a:pPr>
            <a:r>
              <a:rPr kumimoji="0" lang="en-US" sz="1797" b="0" i="0" u="none" strike="noStrike" kern="1200" cap="none" spc="0" normalizeH="0" baseline="0" noProof="0">
                <a:ln>
                  <a:noFill/>
                </a:ln>
                <a:solidFill>
                  <a:srgbClr val="FFFFFF"/>
                </a:solidFill>
                <a:effectLst/>
                <a:uLnTx/>
                <a:uFillTx/>
                <a:latin typeface="Calibri"/>
                <a:ea typeface="+mn-ea"/>
                <a:cs typeface="+mn-cs"/>
              </a:rPr>
              <a:t>Fluoroscopy without OPTIQ AI</a:t>
            </a:r>
          </a:p>
        </p:txBody>
      </p:sp>
      <p:sp>
        <p:nvSpPr>
          <p:cNvPr id="22" name="Textfeld 5">
            <a:extLst>
              <a:ext uri="{FF2B5EF4-FFF2-40B4-BE49-F238E27FC236}">
                <a16:creationId xmlns:a16="http://schemas.microsoft.com/office/drawing/2014/main" id="{93965118-C2B6-CFFA-A26C-6041E9B94955}"/>
              </a:ext>
            </a:extLst>
          </p:cNvPr>
          <p:cNvSpPr txBox="1"/>
          <p:nvPr/>
        </p:nvSpPr>
        <p:spPr>
          <a:xfrm>
            <a:off x="4464798" y="1585099"/>
            <a:ext cx="2536027" cy="309685"/>
          </a:xfrm>
          <a:prstGeom prst="rect">
            <a:avLst/>
          </a:prstGeom>
          <a:noFill/>
        </p:spPr>
        <p:txBody>
          <a:bodyPr wrap="none" lIns="0" tIns="0" rIns="0" bIns="0" rtlCol="0">
            <a:noAutofit/>
          </a:bodyPr>
          <a:lstStyle/>
          <a:p>
            <a:pPr marL="0" marR="0" lvl="0" indent="0" algn="l" defTabSz="912754" rtl="0" eaLnBrk="1" fontAlgn="auto" latinLnBrk="0" hangingPunct="1">
              <a:lnSpc>
                <a:spcPct val="100000"/>
              </a:lnSpc>
              <a:spcBef>
                <a:spcPts val="0"/>
              </a:spcBef>
              <a:spcAft>
                <a:spcPts val="0"/>
              </a:spcAft>
              <a:buClrTx/>
              <a:buSzTx/>
              <a:buFontTx/>
              <a:buNone/>
              <a:tabLst/>
              <a:defRPr/>
            </a:pPr>
            <a:r>
              <a:rPr kumimoji="0" lang="en-US" sz="1797" b="0" i="0" strike="noStrike" kern="1200" cap="none" spc="0" normalizeH="0" baseline="0" noProof="0">
                <a:ln>
                  <a:noFill/>
                </a:ln>
                <a:solidFill>
                  <a:schemeClr val="tx2"/>
                </a:solidFill>
                <a:effectLst/>
                <a:uLnTx/>
                <a:uFillTx/>
                <a:latin typeface="Calibri"/>
                <a:ea typeface="+mn-ea"/>
                <a:cs typeface="+mn-cs"/>
              </a:rPr>
              <a:t>Fluoroscopy with OPTIQ AI</a:t>
            </a:r>
          </a:p>
        </p:txBody>
      </p:sp>
      <p:cxnSp>
        <p:nvCxnSpPr>
          <p:cNvPr id="23" name="Gerader Verbinder 6">
            <a:extLst>
              <a:ext uri="{FF2B5EF4-FFF2-40B4-BE49-F238E27FC236}">
                <a16:creationId xmlns:a16="http://schemas.microsoft.com/office/drawing/2014/main" id="{791F8882-71FC-DD75-92F2-1B0A2C547812}"/>
              </a:ext>
            </a:extLst>
          </p:cNvPr>
          <p:cNvCxnSpPr>
            <a:cxnSpLocks/>
          </p:cNvCxnSpPr>
          <p:nvPr/>
        </p:nvCxnSpPr>
        <p:spPr>
          <a:xfrm flipV="1">
            <a:off x="556458" y="1894784"/>
            <a:ext cx="3686599" cy="5730"/>
          </a:xfrm>
          <a:prstGeom prst="line">
            <a:avLst/>
          </a:prstGeom>
          <a:ln w="127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4" name="Gerader Verbinder 7">
            <a:extLst>
              <a:ext uri="{FF2B5EF4-FFF2-40B4-BE49-F238E27FC236}">
                <a16:creationId xmlns:a16="http://schemas.microsoft.com/office/drawing/2014/main" id="{6232E1DC-6EA4-2FD1-AD7E-C429BF09097A}"/>
              </a:ext>
            </a:extLst>
          </p:cNvPr>
          <p:cNvCxnSpPr>
            <a:cxnSpLocks/>
          </p:cNvCxnSpPr>
          <p:nvPr/>
        </p:nvCxnSpPr>
        <p:spPr>
          <a:xfrm>
            <a:off x="4464798" y="1894784"/>
            <a:ext cx="3716517" cy="0"/>
          </a:xfrm>
          <a:prstGeom prst="line">
            <a:avLst/>
          </a:prstGeom>
          <a:ln w="12700" cap="rnd">
            <a:solidFill>
              <a:schemeClr val="tx2"/>
            </a:solidFill>
            <a:prstDash val="solid"/>
          </a:ln>
        </p:spPr>
        <p:style>
          <a:lnRef idx="1">
            <a:schemeClr val="accent1"/>
          </a:lnRef>
          <a:fillRef idx="0">
            <a:schemeClr val="accent1"/>
          </a:fillRef>
          <a:effectRef idx="0">
            <a:schemeClr val="accent1"/>
          </a:effectRef>
          <a:fontRef idx="minor">
            <a:schemeClr val="tx1"/>
          </a:fontRef>
        </p:style>
      </p:cxnSp>
      <p:pic>
        <p:nvPicPr>
          <p:cNvPr id="25" name="Grafik 18">
            <a:extLst>
              <a:ext uri="{FF2B5EF4-FFF2-40B4-BE49-F238E27FC236}">
                <a16:creationId xmlns:a16="http://schemas.microsoft.com/office/drawing/2014/main" id="{2E6257B3-CA31-1CF2-5833-455842F3576E}"/>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8501944" y="4830556"/>
            <a:ext cx="1024597" cy="1024597"/>
          </a:xfrm>
          <a:prstGeom prst="rect">
            <a:avLst/>
          </a:prstGeom>
        </p:spPr>
      </p:pic>
      <p:sp>
        <p:nvSpPr>
          <p:cNvPr id="26" name="Author">
            <a:extLst>
              <a:ext uri="{FF2B5EF4-FFF2-40B4-BE49-F238E27FC236}">
                <a16:creationId xmlns:a16="http://schemas.microsoft.com/office/drawing/2014/main" id="{B7F3DF83-BAB3-96CB-4314-ADFB7BEB4F02}"/>
              </a:ext>
            </a:extLst>
          </p:cNvPr>
          <p:cNvSpPr txBox="1">
            <a:spLocks/>
          </p:cNvSpPr>
          <p:nvPr/>
        </p:nvSpPr>
        <p:spPr>
          <a:xfrm>
            <a:off x="8056800" y="6340471"/>
            <a:ext cx="3259452" cy="144000"/>
          </a:xfrm>
          <a:prstGeom prst="rect">
            <a:avLst/>
          </a:prstGeom>
        </p:spPr>
        <p:txBody>
          <a:bodyPr vert="horz" lIns="0" tIns="0" rIns="0" bIns="0" rtlCol="0" anchor="t" anchorCtr="0"/>
          <a:lstStyle>
            <a:lvl1pPr marL="0" indent="0" algn="r" defTabSz="0" rtl="0" eaLnBrk="1" latinLnBrk="0" hangingPunct="1">
              <a:defRPr sz="1000" b="1" kern="1200">
                <a:solidFill>
                  <a:schemeClr val="bg1"/>
                </a:solidFill>
                <a:latin typeface="+mn-lt"/>
                <a:ea typeface="+mn-ea"/>
                <a:cs typeface="+mn-cs"/>
              </a:defRPr>
            </a:lvl1pPr>
            <a:lvl2pPr marL="0" indent="0" algn="l" rtl="0" eaLnBrk="1" latinLnBrk="0" hangingPunct="1">
              <a:defRPr sz="1600" kern="800">
                <a:solidFill>
                  <a:schemeClr val="tx1"/>
                </a:solidFill>
                <a:latin typeface="+mn-lt"/>
                <a:ea typeface="+mn-ea"/>
                <a:cs typeface="+mn-cs"/>
              </a:defRPr>
            </a:lvl2pPr>
            <a:lvl3pPr marL="216000" indent="-216000" algn="l" rtl="0" eaLnBrk="1" latinLnBrk="0" hangingPunct="1">
              <a:buClr>
                <a:schemeClr val="accent1"/>
              </a:buClr>
              <a:buFont typeface="Arial" panose="020B0604020202020204" pitchFamily="34" charset="0"/>
              <a:buChar char="•"/>
              <a:defRPr sz="1600" kern="800">
                <a:solidFill>
                  <a:schemeClr val="tx1"/>
                </a:solidFill>
                <a:latin typeface="+mn-lt"/>
                <a:ea typeface="+mn-ea"/>
                <a:cs typeface="+mn-cs"/>
              </a:defRPr>
            </a:lvl3pPr>
            <a:lvl4pPr marL="432000" indent="-216000" algn="l" rtl="0" eaLnBrk="1" latinLnBrk="0" hangingPunct="1">
              <a:buClr>
                <a:schemeClr val="accent1"/>
              </a:buClr>
              <a:buFont typeface="Arial" panose="020B0604020202020204" pitchFamily="34" charset="0"/>
              <a:buChar char="•"/>
              <a:defRPr sz="1600" kern="800">
                <a:solidFill>
                  <a:schemeClr val="tx1"/>
                </a:solidFill>
                <a:latin typeface="+mn-lt"/>
                <a:ea typeface="+mn-ea"/>
                <a:cs typeface="+mn-cs"/>
              </a:defRPr>
            </a:lvl4pPr>
            <a:lvl5pPr marL="648000" indent="-216000" algn="l" rtl="0" eaLnBrk="1" latinLnBrk="0" hangingPunct="1">
              <a:buClr>
                <a:schemeClr val="accent1"/>
              </a:buClr>
              <a:buFont typeface="Arial" panose="020B0604020202020204" pitchFamily="34" charset="0"/>
              <a:buChar char="•"/>
              <a:defRPr sz="1600" kern="800">
                <a:solidFill>
                  <a:schemeClr val="tx1"/>
                </a:solidFill>
                <a:latin typeface="+mn-lt"/>
                <a:ea typeface="+mn-ea"/>
                <a:cs typeface="+mn-cs"/>
              </a:defRPr>
            </a:lvl5pPr>
            <a:lvl6pPr marL="864000" indent="-216000" algn="l" rtl="0" eaLnBrk="1" latinLnBrk="0" hangingPunct="1">
              <a:buClr>
                <a:schemeClr val="accent1"/>
              </a:buClr>
              <a:buFont typeface="Arial" panose="020B0604020202020204" pitchFamily="34" charset="0"/>
              <a:buChar char="•"/>
              <a:defRPr sz="1600" kern="800">
                <a:solidFill>
                  <a:schemeClr val="tx1"/>
                </a:solidFill>
                <a:latin typeface="+mn-lt"/>
                <a:ea typeface="+mn-ea"/>
                <a:cs typeface="+mn-cs"/>
              </a:defRPr>
            </a:lvl6pPr>
            <a:lvl7pPr marL="1080000" indent="-216000" algn="l" rtl="0" eaLnBrk="1" latinLnBrk="0" hangingPunct="1">
              <a:buClr>
                <a:schemeClr val="accent1"/>
              </a:buClr>
              <a:buFont typeface="Arial" panose="020B0604020202020204" pitchFamily="34" charset="0"/>
              <a:buChar char="•"/>
              <a:defRPr sz="1600" kern="800">
                <a:solidFill>
                  <a:schemeClr val="tx1"/>
                </a:solidFill>
                <a:latin typeface="+mn-lt"/>
                <a:ea typeface="+mn-ea"/>
                <a:cs typeface="+mn-cs"/>
              </a:defRPr>
            </a:lvl7pPr>
            <a:lvl8pPr marL="1296000" indent="-216000" algn="l" rtl="0" eaLnBrk="1" latinLnBrk="0" hangingPunct="1">
              <a:buClr>
                <a:schemeClr val="accent1"/>
              </a:buClr>
              <a:buFont typeface="Arial" panose="020B0604020202020204" pitchFamily="34" charset="0"/>
              <a:buChar char="•"/>
              <a:defRPr sz="1600" kern="800">
                <a:solidFill>
                  <a:schemeClr val="tx1"/>
                </a:solidFill>
                <a:latin typeface="+mn-lt"/>
                <a:ea typeface="+mn-ea"/>
                <a:cs typeface="+mn-cs"/>
              </a:defRPr>
            </a:lvl8pPr>
            <a:lvl9pPr marL="1512000" indent="-216000" algn="l" rtl="0" eaLnBrk="1" latinLnBrk="0" hangingPunct="1">
              <a:buClr>
                <a:schemeClr val="accent1"/>
              </a:buClr>
              <a:buFont typeface="Arial" panose="020B0604020202020204" pitchFamily="34" charset="0"/>
              <a:buChar char="•"/>
              <a:defRPr sz="1600" kern="800">
                <a:solidFill>
                  <a:schemeClr val="tx1"/>
                </a:solidFill>
                <a:latin typeface="+mn-lt"/>
                <a:ea typeface="+mn-ea"/>
                <a:cs typeface="+mn-cs"/>
              </a:defRPr>
            </a:lvl9pPr>
          </a:lstStyle>
          <a:p>
            <a:pPr>
              <a:defRPr/>
            </a:pPr>
            <a:r>
              <a:rPr lang="en-US">
                <a:solidFill>
                  <a:schemeClr val="tx1"/>
                </a:solidFill>
              </a:rPr>
              <a:t>Advanced Therapies I AT-26-063</a:t>
            </a:r>
          </a:p>
        </p:txBody>
      </p:sp>
      <p:sp>
        <p:nvSpPr>
          <p:cNvPr id="30" name="Title 5">
            <a:extLst>
              <a:ext uri="{FF2B5EF4-FFF2-40B4-BE49-F238E27FC236}">
                <a16:creationId xmlns:a16="http://schemas.microsoft.com/office/drawing/2014/main" id="{AE19B3BD-548B-DA7C-77B2-570E18FA5972}"/>
              </a:ext>
            </a:extLst>
          </p:cNvPr>
          <p:cNvSpPr txBox="1">
            <a:spLocks/>
          </p:cNvSpPr>
          <p:nvPr/>
        </p:nvSpPr>
        <p:spPr>
          <a:xfrm>
            <a:off x="539750" y="219075"/>
            <a:ext cx="9210675" cy="833438"/>
          </a:xfrm>
          <a:prstGeom prst="rect">
            <a:avLst/>
          </a:prstGeom>
        </p:spPr>
        <p:txBody>
          <a:bodyPr vert="horz" lIns="0" tIns="0" rIns="0" bIns="0" rtlCol="0" anchor="t" anchorCtr="0">
            <a:noAutofit/>
          </a:bodyPr>
          <a:lstStyle>
            <a:lvl1pPr algn="l" defTabSz="914400" rtl="0" eaLnBrk="1" latinLnBrk="0" hangingPunct="1">
              <a:spcBef>
                <a:spcPct val="0"/>
              </a:spcBef>
              <a:buNone/>
              <a:defRPr sz="2800" b="1" kern="1200">
                <a:solidFill>
                  <a:schemeClr val="tx2"/>
                </a:solidFill>
                <a:latin typeface="+mj-lt"/>
                <a:ea typeface="+mj-ea"/>
                <a:cs typeface="+mj-cs"/>
              </a:defRPr>
            </a:lvl1pPr>
          </a:lstStyle>
          <a:p>
            <a:pPr>
              <a:defRPr/>
            </a:pPr>
            <a:r>
              <a:rPr lang="en-US" sz="2700" dirty="0">
                <a:solidFill>
                  <a:srgbClr val="EC6602"/>
                </a:solidFill>
                <a:latin typeface="Calibri" panose="020F0502020204030204" pitchFamily="34" charset="0"/>
              </a:rPr>
              <a:t>OPTIQ AI in Interventional Radiology</a:t>
            </a:r>
          </a:p>
          <a:p>
            <a:pPr>
              <a:defRPr/>
            </a:pPr>
            <a:r>
              <a:rPr lang="en-US" sz="2700" dirty="0">
                <a:solidFill>
                  <a:schemeClr val="tx1"/>
                </a:solidFill>
                <a:latin typeface="Calibri" panose="020F0502020204030204" pitchFamily="34" charset="0"/>
                <a:ea typeface="Calibri"/>
                <a:cs typeface="Calibri"/>
              </a:rPr>
              <a:t>Gastrointestinal bleeding embolization</a:t>
            </a:r>
          </a:p>
        </p:txBody>
      </p:sp>
    </p:spTree>
    <p:extLst>
      <p:ext uri="{BB962C8B-B14F-4D97-AF65-F5344CB8AC3E}">
        <p14:creationId xmlns:p14="http://schemas.microsoft.com/office/powerpoint/2010/main" val="2219976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250" fill="hold"/>
                                        <p:tgtEl>
                                          <p:spTgt spid="9"/>
                                        </p:tgtEl>
                                      </p:cBhvr>
                                    </p:cmd>
                                  </p:childTnLst>
                                </p:cTn>
                              </p:par>
                              <p:par>
                                <p:cTn id="7" presetID="1" presetClass="mediacall" presetSubtype="0" fill="hold" nodeType="withEffect">
                                  <p:stCondLst>
                                    <p:cond delay="0"/>
                                  </p:stCondLst>
                                  <p:childTnLst>
                                    <p:cmd type="call" cmd="playFrom(0.0)">
                                      <p:cBhvr>
                                        <p:cTn id="8" dur="1425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9"/>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9"/>
                                        </p:tgtEl>
                                      </p:cBhvr>
                                    </p:cmd>
                                  </p:childTnLst>
                                </p:cTn>
                              </p:par>
                            </p:childTnLst>
                          </p:cTn>
                        </p:par>
                      </p:childTnLst>
                    </p:cTn>
                  </p:par>
                </p:childTnLst>
              </p:cTn>
              <p:nextCondLst>
                <p:cond evt="onClick" delay="0">
                  <p:tgtEl>
                    <p:spTgt spid="9"/>
                  </p:tgtEl>
                </p:cond>
              </p:nextCondLst>
            </p:seq>
            <p:seq concurrent="1" nextAc="seek">
              <p:cTn id="14" restart="whenNotActive" fill="hold" evtFilter="cancelBubble" nodeType="interactiveSeq">
                <p:stCondLst>
                  <p:cond evt="onClick" delay="0">
                    <p:tgtEl>
                      <p:spTgt spid="10"/>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10"/>
                                        </p:tgtEl>
                                      </p:cBhvr>
                                    </p:cmd>
                                  </p:childTnLst>
                                </p:cTn>
                              </p:par>
                            </p:childTnLst>
                          </p:cTn>
                        </p:par>
                      </p:childTnLst>
                    </p:cTn>
                  </p:par>
                </p:childTnLst>
              </p:cTn>
              <p:nextCondLst>
                <p:cond evt="onClick" delay="0">
                  <p:tgtEl>
                    <p:spTgt spid="10"/>
                  </p:tgtEl>
                </p:cond>
              </p:nextCondLst>
            </p:seq>
            <p:video>
              <p:cMediaNode vol="80000">
                <p:cTn id="19" repeatCount="indefinite" fill="hold" display="0">
                  <p:stCondLst>
                    <p:cond delay="indefinite"/>
                  </p:stCondLst>
                </p:cTn>
                <p:tgtEl>
                  <p:spTgt spid="9"/>
                </p:tgtEl>
              </p:cMediaNode>
            </p:video>
            <p:video>
              <p:cMediaNode vol="80000">
                <p:cTn id="20" repeatCount="indefinite" fill="hold" display="0">
                  <p:stCondLst>
                    <p:cond delay="indefinite"/>
                  </p:stCondLst>
                </p:cTn>
                <p:tgtEl>
                  <p:spTgt spid="10"/>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0575AC-B1E0-962B-8836-0459C2FC6095}"/>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93A78F92-71DF-957D-C5C1-BDF9C52BD0A0}"/>
              </a:ext>
            </a:extLst>
          </p:cNvPr>
          <p:cNvSpPr>
            <a:spLocks noGrp="1"/>
          </p:cNvSpPr>
          <p:nvPr>
            <p:ph type="body" sz="quarter" idx="15"/>
          </p:nvPr>
        </p:nvSpPr>
        <p:spPr/>
        <p:txBody>
          <a:bodyPr/>
          <a:lstStyle/>
          <a:p>
            <a:r>
              <a:rPr lang="en-US"/>
              <a:t>Courtesy of </a:t>
            </a:r>
            <a:r>
              <a:rPr lang="en-US">
                <a:solidFill>
                  <a:srgbClr val="FFFFFF"/>
                </a:solidFill>
              </a:rPr>
              <a:t>UnityPoint Health Iowa Methodist Medical Center</a:t>
            </a:r>
            <a:r>
              <a:rPr lang="en-US"/>
              <a:t>, Des Moines, IA, USA</a:t>
            </a:r>
          </a:p>
          <a:p>
            <a:r>
              <a:rPr lang="en-US" err="1"/>
              <a:t>Gigalix</a:t>
            </a:r>
            <a:r>
              <a:rPr lang="en-US"/>
              <a:t> imaging chain</a:t>
            </a:r>
          </a:p>
        </p:txBody>
      </p:sp>
      <p:sp>
        <p:nvSpPr>
          <p:cNvPr id="6" name="Date Placeholder 5">
            <a:extLst>
              <a:ext uri="{FF2B5EF4-FFF2-40B4-BE49-F238E27FC236}">
                <a16:creationId xmlns:a16="http://schemas.microsoft.com/office/drawing/2014/main" id="{5FBC0BA5-F774-3F82-C68F-F50E9ACCDF3E}"/>
              </a:ext>
            </a:extLst>
          </p:cNvPr>
          <p:cNvSpPr>
            <a:spLocks noGrp="1"/>
          </p:cNvSpPr>
          <p:nvPr>
            <p:ph type="dt" sz="half" idx="20"/>
          </p:nvPr>
        </p:nvSpPr>
        <p:spPr/>
        <p:txBody>
          <a:bodyPr/>
          <a:lstStyle/>
          <a:p>
            <a:pPr algn="r"/>
            <a:r>
              <a:rPr lang="en-US" noProof="0" dirty="0"/>
              <a:t>  © Siemens Healthineers, 2026</a:t>
            </a:r>
          </a:p>
        </p:txBody>
      </p:sp>
      <p:sp>
        <p:nvSpPr>
          <p:cNvPr id="8" name="Slide Number Placeholder 7">
            <a:extLst>
              <a:ext uri="{FF2B5EF4-FFF2-40B4-BE49-F238E27FC236}">
                <a16:creationId xmlns:a16="http://schemas.microsoft.com/office/drawing/2014/main" id="{9C5D8E28-7790-90B9-F863-1565BC2C866B}"/>
              </a:ext>
            </a:extLst>
          </p:cNvPr>
          <p:cNvSpPr>
            <a:spLocks noGrp="1"/>
          </p:cNvSpPr>
          <p:nvPr>
            <p:ph type="sldNum" sz="quarter" idx="22"/>
          </p:nvPr>
        </p:nvSpPr>
        <p:spPr/>
        <p:txBody>
          <a:bodyPr/>
          <a:lstStyle/>
          <a:p>
            <a:fld id="{42B424FB-C8CA-40D0-9E9F-83B6197CB6E7}" type="slidenum">
              <a:rPr lang="en-US" noProof="0" smtClean="0"/>
              <a:pPr/>
              <a:t>6</a:t>
            </a:fld>
            <a:endParaRPr lang="en-US" b="1" noProof="0"/>
          </a:p>
        </p:txBody>
      </p:sp>
      <p:sp>
        <p:nvSpPr>
          <p:cNvPr id="3" name="Author">
            <a:extLst>
              <a:ext uri="{FF2B5EF4-FFF2-40B4-BE49-F238E27FC236}">
                <a16:creationId xmlns:a16="http://schemas.microsoft.com/office/drawing/2014/main" id="{F948917F-BB9C-F310-6A37-C39579F5AABE}"/>
              </a:ext>
            </a:extLst>
          </p:cNvPr>
          <p:cNvSpPr txBox="1">
            <a:spLocks/>
          </p:cNvSpPr>
          <p:nvPr/>
        </p:nvSpPr>
        <p:spPr>
          <a:xfrm>
            <a:off x="8056800" y="6340471"/>
            <a:ext cx="3259452" cy="144000"/>
          </a:xfrm>
          <a:prstGeom prst="rect">
            <a:avLst/>
          </a:prstGeom>
        </p:spPr>
        <p:txBody>
          <a:bodyPr vert="horz" lIns="0" tIns="0" rIns="0" bIns="0" rtlCol="0" anchor="t" anchorCtr="0"/>
          <a:lstStyle>
            <a:lvl1pPr marL="0" indent="0" algn="r" defTabSz="0" rtl="0" eaLnBrk="1" latinLnBrk="0" hangingPunct="1">
              <a:defRPr sz="1000" b="1" kern="1200">
                <a:solidFill>
                  <a:schemeClr val="bg1"/>
                </a:solidFill>
                <a:latin typeface="+mn-lt"/>
                <a:ea typeface="+mn-ea"/>
                <a:cs typeface="+mn-cs"/>
              </a:defRPr>
            </a:lvl1pPr>
            <a:lvl2pPr marL="0" indent="0" algn="l" rtl="0" eaLnBrk="1" latinLnBrk="0" hangingPunct="1">
              <a:defRPr sz="1600" kern="800">
                <a:solidFill>
                  <a:schemeClr val="tx1"/>
                </a:solidFill>
                <a:latin typeface="+mn-lt"/>
                <a:ea typeface="+mn-ea"/>
                <a:cs typeface="+mn-cs"/>
              </a:defRPr>
            </a:lvl2pPr>
            <a:lvl3pPr marL="216000" indent="-216000" algn="l" rtl="0" eaLnBrk="1" latinLnBrk="0" hangingPunct="1">
              <a:buClr>
                <a:schemeClr val="accent1"/>
              </a:buClr>
              <a:buFont typeface="Arial" panose="020B0604020202020204" pitchFamily="34" charset="0"/>
              <a:buChar char="•"/>
              <a:defRPr sz="1600" kern="800">
                <a:solidFill>
                  <a:schemeClr val="tx1"/>
                </a:solidFill>
                <a:latin typeface="+mn-lt"/>
                <a:ea typeface="+mn-ea"/>
                <a:cs typeface="+mn-cs"/>
              </a:defRPr>
            </a:lvl3pPr>
            <a:lvl4pPr marL="432000" indent="-216000" algn="l" rtl="0" eaLnBrk="1" latinLnBrk="0" hangingPunct="1">
              <a:buClr>
                <a:schemeClr val="accent1"/>
              </a:buClr>
              <a:buFont typeface="Arial" panose="020B0604020202020204" pitchFamily="34" charset="0"/>
              <a:buChar char="•"/>
              <a:defRPr sz="1600" kern="800">
                <a:solidFill>
                  <a:schemeClr val="tx1"/>
                </a:solidFill>
                <a:latin typeface="+mn-lt"/>
                <a:ea typeface="+mn-ea"/>
                <a:cs typeface="+mn-cs"/>
              </a:defRPr>
            </a:lvl4pPr>
            <a:lvl5pPr marL="648000" indent="-216000" algn="l" rtl="0" eaLnBrk="1" latinLnBrk="0" hangingPunct="1">
              <a:buClr>
                <a:schemeClr val="accent1"/>
              </a:buClr>
              <a:buFont typeface="Arial" panose="020B0604020202020204" pitchFamily="34" charset="0"/>
              <a:buChar char="•"/>
              <a:defRPr sz="1600" kern="800">
                <a:solidFill>
                  <a:schemeClr val="tx1"/>
                </a:solidFill>
                <a:latin typeface="+mn-lt"/>
                <a:ea typeface="+mn-ea"/>
                <a:cs typeface="+mn-cs"/>
              </a:defRPr>
            </a:lvl5pPr>
            <a:lvl6pPr marL="864000" indent="-216000" algn="l" rtl="0" eaLnBrk="1" latinLnBrk="0" hangingPunct="1">
              <a:buClr>
                <a:schemeClr val="accent1"/>
              </a:buClr>
              <a:buFont typeface="Arial" panose="020B0604020202020204" pitchFamily="34" charset="0"/>
              <a:buChar char="•"/>
              <a:defRPr sz="1600" kern="800">
                <a:solidFill>
                  <a:schemeClr val="tx1"/>
                </a:solidFill>
                <a:latin typeface="+mn-lt"/>
                <a:ea typeface="+mn-ea"/>
                <a:cs typeface="+mn-cs"/>
              </a:defRPr>
            </a:lvl6pPr>
            <a:lvl7pPr marL="1080000" indent="-216000" algn="l" rtl="0" eaLnBrk="1" latinLnBrk="0" hangingPunct="1">
              <a:buClr>
                <a:schemeClr val="accent1"/>
              </a:buClr>
              <a:buFont typeface="Arial" panose="020B0604020202020204" pitchFamily="34" charset="0"/>
              <a:buChar char="•"/>
              <a:defRPr sz="1600" kern="800">
                <a:solidFill>
                  <a:schemeClr val="tx1"/>
                </a:solidFill>
                <a:latin typeface="+mn-lt"/>
                <a:ea typeface="+mn-ea"/>
                <a:cs typeface="+mn-cs"/>
              </a:defRPr>
            </a:lvl7pPr>
            <a:lvl8pPr marL="1296000" indent="-216000" algn="l" rtl="0" eaLnBrk="1" latinLnBrk="0" hangingPunct="1">
              <a:buClr>
                <a:schemeClr val="accent1"/>
              </a:buClr>
              <a:buFont typeface="Arial" panose="020B0604020202020204" pitchFamily="34" charset="0"/>
              <a:buChar char="•"/>
              <a:defRPr sz="1600" kern="800">
                <a:solidFill>
                  <a:schemeClr val="tx1"/>
                </a:solidFill>
                <a:latin typeface="+mn-lt"/>
                <a:ea typeface="+mn-ea"/>
                <a:cs typeface="+mn-cs"/>
              </a:defRPr>
            </a:lvl8pPr>
            <a:lvl9pPr marL="1512000" indent="-216000" algn="l" rtl="0" eaLnBrk="1" latinLnBrk="0" hangingPunct="1">
              <a:buClr>
                <a:schemeClr val="accent1"/>
              </a:buClr>
              <a:buFont typeface="Arial" panose="020B0604020202020204" pitchFamily="34" charset="0"/>
              <a:buChar char="•"/>
              <a:defRPr sz="1600" kern="800">
                <a:solidFill>
                  <a:schemeClr val="tx1"/>
                </a:solidFill>
                <a:latin typeface="+mn-lt"/>
                <a:ea typeface="+mn-ea"/>
                <a:cs typeface="+mn-cs"/>
              </a:defRPr>
            </a:lvl9pPr>
          </a:lstStyle>
          <a:p>
            <a:pPr>
              <a:defRPr/>
            </a:pPr>
            <a:r>
              <a:rPr lang="en-US">
                <a:solidFill>
                  <a:schemeClr val="tx1"/>
                </a:solidFill>
              </a:rPr>
              <a:t>Advanced Therapies I AT-26-063</a:t>
            </a:r>
          </a:p>
        </p:txBody>
      </p:sp>
      <p:sp>
        <p:nvSpPr>
          <p:cNvPr id="19" name="Title 5">
            <a:extLst>
              <a:ext uri="{FF2B5EF4-FFF2-40B4-BE49-F238E27FC236}">
                <a16:creationId xmlns:a16="http://schemas.microsoft.com/office/drawing/2014/main" id="{7115510E-8F89-6CE2-2150-5B44D03ABDD1}"/>
              </a:ext>
            </a:extLst>
          </p:cNvPr>
          <p:cNvSpPr txBox="1">
            <a:spLocks noGrp="1"/>
          </p:cNvSpPr>
          <p:nvPr>
            <p:ph type="title"/>
          </p:nvPr>
        </p:nvSpPr>
        <p:spPr>
          <a:xfrm>
            <a:off x="539750" y="219075"/>
            <a:ext cx="9210675" cy="833438"/>
          </a:xfrm>
          <a:prstGeom prst="rect">
            <a:avLst/>
          </a:prstGeom>
        </p:spPr>
        <p:txBody>
          <a:bodyPr vert="horz" lIns="0" tIns="0" rIns="0" bIns="0" rtlCol="0" anchor="t" anchorCtr="0">
            <a:noAutofit/>
          </a:bodyPr>
          <a:lstStyle>
            <a:lvl1pPr algn="l" defTabSz="914400" rtl="0" eaLnBrk="1" latinLnBrk="0" hangingPunct="1">
              <a:spcBef>
                <a:spcPct val="0"/>
              </a:spcBef>
              <a:buNone/>
              <a:defRPr sz="2800" b="1"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700" i="0" u="none" strike="noStrike" kern="1200" cap="none" spc="0" normalizeH="0" baseline="0" noProof="0" dirty="0">
                <a:ln>
                  <a:noFill/>
                </a:ln>
                <a:solidFill>
                  <a:srgbClr val="EC6602"/>
                </a:solidFill>
                <a:effectLst/>
                <a:uLnTx/>
                <a:uFillTx/>
                <a:latin typeface="Calibri" panose="020F0502020204030204" pitchFamily="34" charset="0"/>
                <a:ea typeface="+mj-ea"/>
                <a:cs typeface="+mj-cs"/>
              </a:rPr>
              <a:t>OPTIQ AI in </a:t>
            </a:r>
            <a:r>
              <a:rPr lang="en-US" sz="2700" dirty="0">
                <a:solidFill>
                  <a:srgbClr val="EC6602"/>
                </a:solidFill>
                <a:latin typeface="Calibri" panose="020F0502020204030204" pitchFamily="34" charset="0"/>
              </a:rPr>
              <a:t>Interventional</a:t>
            </a:r>
            <a:r>
              <a:rPr kumimoji="0" lang="en-US" sz="2700" i="0" u="none" strike="noStrike" kern="1200" cap="none" spc="0" normalizeH="0" baseline="0" noProof="0" dirty="0">
                <a:ln>
                  <a:noFill/>
                </a:ln>
                <a:solidFill>
                  <a:srgbClr val="EC6602"/>
                </a:solidFill>
                <a:effectLst/>
                <a:uLnTx/>
                <a:uFillTx/>
                <a:latin typeface="Calibri" panose="020F0502020204030204" pitchFamily="34" charset="0"/>
                <a:ea typeface="+mj-ea"/>
                <a:cs typeface="+mj-cs"/>
              </a:rPr>
              <a:t> </a:t>
            </a:r>
            <a:r>
              <a:rPr lang="en-US" sz="2700" dirty="0">
                <a:solidFill>
                  <a:srgbClr val="EC6602"/>
                </a:solidFill>
                <a:latin typeface="Calibri" panose="020F0502020204030204" pitchFamily="34" charset="0"/>
              </a:rPr>
              <a:t>Radiology</a:t>
            </a:r>
          </a:p>
          <a:p>
            <a:pPr>
              <a:defRPr/>
            </a:pPr>
            <a:r>
              <a:rPr lang="en-US" sz="2700" dirty="0">
                <a:solidFill>
                  <a:schemeClr val="tx1"/>
                </a:solidFill>
                <a:latin typeface="Calibri" panose="020F0502020204030204" pitchFamily="34" charset="0"/>
                <a:ea typeface="Calibri"/>
                <a:cs typeface="Calibri"/>
              </a:rPr>
              <a:t>Renal artery embolization</a:t>
            </a:r>
            <a:endParaRPr lang="en-US" sz="2700" dirty="0">
              <a:solidFill>
                <a:schemeClr val="tx1"/>
              </a:solidFill>
              <a:latin typeface="Calibri" panose="020F0502020204030204" pitchFamily="34" charset="0"/>
            </a:endParaRPr>
          </a:p>
        </p:txBody>
      </p:sp>
      <p:pic>
        <p:nvPicPr>
          <p:cNvPr id="20" name="Grafik 4" descr="Ein Bild, das Röntgenfilm, medizinische Bildgebung, Radiologie, Schwarzweiß enthält.&#10;&#10;KI-generierte Inhalte können fehlerhaft sein.">
            <a:extLst>
              <a:ext uri="{FF2B5EF4-FFF2-40B4-BE49-F238E27FC236}">
                <a16:creationId xmlns:a16="http://schemas.microsoft.com/office/drawing/2014/main" id="{E8A6D1D3-42FC-E26F-9E39-D7B0589185B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750" y="2022024"/>
            <a:ext cx="3737730" cy="3737730"/>
          </a:xfrm>
          <a:prstGeom prst="rect">
            <a:avLst/>
          </a:prstGeom>
        </p:spPr>
      </p:pic>
      <p:pic>
        <p:nvPicPr>
          <p:cNvPr id="21" name="Grafik 12" descr="Ein Bild, das Röntgenfilm, medizinische Bildgebung, Radiologie, Röntgenstrahlung enthält.&#10;&#10;KI-generierte Inhalte können fehlerhaft sein.">
            <a:extLst>
              <a:ext uri="{FF2B5EF4-FFF2-40B4-BE49-F238E27FC236}">
                <a16:creationId xmlns:a16="http://schemas.microsoft.com/office/drawing/2014/main" id="{53C98E16-7C15-3C5B-8BC8-41A11870531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64799" y="2017118"/>
            <a:ext cx="3751858" cy="3751858"/>
          </a:xfrm>
          <a:prstGeom prst="rect">
            <a:avLst/>
          </a:prstGeom>
        </p:spPr>
      </p:pic>
      <p:sp>
        <p:nvSpPr>
          <p:cNvPr id="22" name="Textfeld 5">
            <a:extLst>
              <a:ext uri="{FF2B5EF4-FFF2-40B4-BE49-F238E27FC236}">
                <a16:creationId xmlns:a16="http://schemas.microsoft.com/office/drawing/2014/main" id="{5A48250A-2078-E3D0-A6AC-B48243018ED1}"/>
              </a:ext>
            </a:extLst>
          </p:cNvPr>
          <p:cNvSpPr txBox="1"/>
          <p:nvPr/>
        </p:nvSpPr>
        <p:spPr>
          <a:xfrm>
            <a:off x="9526541" y="5196184"/>
            <a:ext cx="1163684" cy="553998"/>
          </a:xfrm>
          <a:prstGeom prst="rect">
            <a:avLst/>
          </a:prstGeom>
          <a:solidFill>
            <a:srgbClr val="B7B7B7"/>
          </a:solidFill>
          <a:ln>
            <a:solidFill>
              <a:srgbClr val="B7B7B7"/>
            </a:solidFill>
          </a:ln>
        </p:spPr>
        <p:txBody>
          <a:bodyPr wrap="square" lIns="0" tIns="0" rIns="0" bIns="0" rtlCol="0">
            <a:spAutoFit/>
          </a:bodyPr>
          <a:lstStyle/>
          <a:p>
            <a:pPr algn="ctr"/>
            <a:r>
              <a:rPr lang="de-DE" sz="1200" b="1">
                <a:solidFill>
                  <a:srgbClr val="EC6602"/>
                </a:solidFill>
              </a:rPr>
              <a:t>Clinical Info</a:t>
            </a:r>
          </a:p>
          <a:p>
            <a:pPr algn="ctr"/>
            <a:r>
              <a:rPr lang="de-DE" sz="1200" b="0" err="1">
                <a:solidFill>
                  <a:srgbClr val="1B1B1B"/>
                </a:solidFill>
              </a:rPr>
              <a:t>Microcatheter</a:t>
            </a:r>
            <a:endParaRPr lang="de-DE" sz="1200" b="0">
              <a:solidFill>
                <a:srgbClr val="1B1B1B"/>
              </a:solidFill>
            </a:endParaRPr>
          </a:p>
          <a:p>
            <a:pPr algn="ctr"/>
            <a:r>
              <a:rPr lang="de-DE" sz="1200" b="0">
                <a:solidFill>
                  <a:srgbClr val="1B1B1B"/>
                </a:solidFill>
              </a:rPr>
              <a:t>BMI&lt;30</a:t>
            </a:r>
          </a:p>
        </p:txBody>
      </p:sp>
      <p:sp>
        <p:nvSpPr>
          <p:cNvPr id="23" name="Textfeld 4">
            <a:extLst>
              <a:ext uri="{FF2B5EF4-FFF2-40B4-BE49-F238E27FC236}">
                <a16:creationId xmlns:a16="http://schemas.microsoft.com/office/drawing/2014/main" id="{2F2D3E92-EE48-6D38-72C5-7836419BBF94}"/>
              </a:ext>
            </a:extLst>
          </p:cNvPr>
          <p:cNvSpPr txBox="1"/>
          <p:nvPr/>
        </p:nvSpPr>
        <p:spPr>
          <a:xfrm>
            <a:off x="556458" y="1585099"/>
            <a:ext cx="2536027" cy="309685"/>
          </a:xfrm>
          <a:prstGeom prst="rect">
            <a:avLst/>
          </a:prstGeom>
          <a:noFill/>
        </p:spPr>
        <p:txBody>
          <a:bodyPr wrap="none" lIns="0" tIns="0" rIns="0" bIns="0" rtlCol="0">
            <a:noAutofit/>
          </a:bodyPr>
          <a:lstStyle/>
          <a:p>
            <a:pPr marL="0" marR="0" lvl="0" indent="0" algn="l" defTabSz="912754" rtl="0" eaLnBrk="1" fontAlgn="auto" latinLnBrk="0" hangingPunct="1">
              <a:lnSpc>
                <a:spcPct val="100000"/>
              </a:lnSpc>
              <a:spcBef>
                <a:spcPts val="0"/>
              </a:spcBef>
              <a:spcAft>
                <a:spcPts val="0"/>
              </a:spcAft>
              <a:buClrTx/>
              <a:buSzTx/>
              <a:buFontTx/>
              <a:buNone/>
              <a:tabLst/>
              <a:defRPr/>
            </a:pPr>
            <a:r>
              <a:rPr kumimoji="0" lang="en-US" sz="1797" b="0" i="0" u="none" strike="noStrike" kern="1200" cap="none" spc="0" normalizeH="0" baseline="0" noProof="0">
                <a:ln>
                  <a:noFill/>
                </a:ln>
                <a:solidFill>
                  <a:srgbClr val="FFFFFF"/>
                </a:solidFill>
                <a:effectLst/>
                <a:uLnTx/>
                <a:uFillTx/>
                <a:latin typeface="Calibri"/>
                <a:ea typeface="+mn-ea"/>
                <a:cs typeface="+mn-cs"/>
              </a:rPr>
              <a:t>Fluoroscopy without OPTIQ AI</a:t>
            </a:r>
          </a:p>
        </p:txBody>
      </p:sp>
      <p:sp>
        <p:nvSpPr>
          <p:cNvPr id="24" name="Textfeld 5">
            <a:extLst>
              <a:ext uri="{FF2B5EF4-FFF2-40B4-BE49-F238E27FC236}">
                <a16:creationId xmlns:a16="http://schemas.microsoft.com/office/drawing/2014/main" id="{9DC4A29C-1F73-B89C-3C93-6ED7C9B64715}"/>
              </a:ext>
            </a:extLst>
          </p:cNvPr>
          <p:cNvSpPr txBox="1"/>
          <p:nvPr/>
        </p:nvSpPr>
        <p:spPr>
          <a:xfrm>
            <a:off x="4464798" y="1585099"/>
            <a:ext cx="2536027" cy="309685"/>
          </a:xfrm>
          <a:prstGeom prst="rect">
            <a:avLst/>
          </a:prstGeom>
          <a:noFill/>
        </p:spPr>
        <p:txBody>
          <a:bodyPr wrap="none" lIns="0" tIns="0" rIns="0" bIns="0" rtlCol="0">
            <a:noAutofit/>
          </a:bodyPr>
          <a:lstStyle/>
          <a:p>
            <a:pPr marL="0" marR="0" lvl="0" indent="0" algn="l" defTabSz="912754" rtl="0" eaLnBrk="1" fontAlgn="auto" latinLnBrk="0" hangingPunct="1">
              <a:lnSpc>
                <a:spcPct val="100000"/>
              </a:lnSpc>
              <a:spcBef>
                <a:spcPts val="0"/>
              </a:spcBef>
              <a:spcAft>
                <a:spcPts val="0"/>
              </a:spcAft>
              <a:buClrTx/>
              <a:buSzTx/>
              <a:buFontTx/>
              <a:buNone/>
              <a:tabLst/>
              <a:defRPr/>
            </a:pPr>
            <a:r>
              <a:rPr kumimoji="0" lang="en-US" sz="1797" b="0" i="0" strike="noStrike" kern="1200" cap="none" spc="0" normalizeH="0" baseline="0" noProof="0">
                <a:ln>
                  <a:noFill/>
                </a:ln>
                <a:solidFill>
                  <a:schemeClr val="tx2"/>
                </a:solidFill>
                <a:effectLst/>
                <a:uLnTx/>
                <a:uFillTx/>
                <a:latin typeface="Calibri"/>
                <a:ea typeface="+mn-ea"/>
                <a:cs typeface="+mn-cs"/>
              </a:rPr>
              <a:t>Fluoroscopy with OPTIQ AI</a:t>
            </a:r>
          </a:p>
        </p:txBody>
      </p:sp>
      <p:cxnSp>
        <p:nvCxnSpPr>
          <p:cNvPr id="25" name="Gerader Verbinder 6">
            <a:extLst>
              <a:ext uri="{FF2B5EF4-FFF2-40B4-BE49-F238E27FC236}">
                <a16:creationId xmlns:a16="http://schemas.microsoft.com/office/drawing/2014/main" id="{9D458A37-0BAB-8DB8-2CBE-CB102686A6A5}"/>
              </a:ext>
            </a:extLst>
          </p:cNvPr>
          <p:cNvCxnSpPr>
            <a:cxnSpLocks/>
          </p:cNvCxnSpPr>
          <p:nvPr/>
        </p:nvCxnSpPr>
        <p:spPr>
          <a:xfrm flipV="1">
            <a:off x="556458" y="1894784"/>
            <a:ext cx="3737730" cy="5730"/>
          </a:xfrm>
          <a:prstGeom prst="line">
            <a:avLst/>
          </a:prstGeom>
          <a:ln w="127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6" name="Gerader Verbinder 7">
            <a:extLst>
              <a:ext uri="{FF2B5EF4-FFF2-40B4-BE49-F238E27FC236}">
                <a16:creationId xmlns:a16="http://schemas.microsoft.com/office/drawing/2014/main" id="{F594CBBD-BD97-2219-4FF4-60B538D8F109}"/>
              </a:ext>
            </a:extLst>
          </p:cNvPr>
          <p:cNvCxnSpPr>
            <a:cxnSpLocks/>
          </p:cNvCxnSpPr>
          <p:nvPr/>
        </p:nvCxnSpPr>
        <p:spPr>
          <a:xfrm>
            <a:off x="4464798" y="1894784"/>
            <a:ext cx="3754439" cy="0"/>
          </a:xfrm>
          <a:prstGeom prst="line">
            <a:avLst/>
          </a:prstGeom>
          <a:ln w="12700" cap="rnd">
            <a:solidFill>
              <a:schemeClr val="tx2"/>
            </a:solidFill>
            <a:prstDash val="solid"/>
          </a:ln>
        </p:spPr>
        <p:style>
          <a:lnRef idx="1">
            <a:schemeClr val="accent1"/>
          </a:lnRef>
          <a:fillRef idx="0">
            <a:schemeClr val="accent1"/>
          </a:fillRef>
          <a:effectRef idx="0">
            <a:schemeClr val="accent1"/>
          </a:effectRef>
          <a:fontRef idx="minor">
            <a:schemeClr val="tx1"/>
          </a:fontRef>
        </p:style>
      </p:cxnSp>
      <p:pic>
        <p:nvPicPr>
          <p:cNvPr id="27" name="Grafik 18">
            <a:extLst>
              <a:ext uri="{FF2B5EF4-FFF2-40B4-BE49-F238E27FC236}">
                <a16:creationId xmlns:a16="http://schemas.microsoft.com/office/drawing/2014/main" id="{1A32A37A-5293-7138-9D4B-BFD3CAB4E890}"/>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501944" y="4830556"/>
            <a:ext cx="1024597" cy="1024597"/>
          </a:xfrm>
          <a:prstGeom prst="rect">
            <a:avLst/>
          </a:prstGeom>
        </p:spPr>
      </p:pic>
    </p:spTree>
    <p:extLst>
      <p:ext uri="{BB962C8B-B14F-4D97-AF65-F5344CB8AC3E}">
        <p14:creationId xmlns:p14="http://schemas.microsoft.com/office/powerpoint/2010/main" val="42312039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E6B282-8F82-5831-D5B9-B888B25EBCD1}"/>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929CE183-27AB-C3FE-35EC-4CEF7BFD61ED}"/>
              </a:ext>
            </a:extLst>
          </p:cNvPr>
          <p:cNvSpPr>
            <a:spLocks noGrp="1"/>
          </p:cNvSpPr>
          <p:nvPr>
            <p:ph type="body" sz="quarter" idx="15"/>
          </p:nvPr>
        </p:nvSpPr>
        <p:spPr/>
        <p:txBody>
          <a:bodyPr/>
          <a:lstStyle/>
          <a:p>
            <a:r>
              <a:rPr lang="en-US"/>
              <a:t>Courtesy of Arkansas Children`s Hospital, USA</a:t>
            </a:r>
          </a:p>
          <a:p>
            <a:r>
              <a:rPr lang="en-US" err="1"/>
              <a:t>Gigalix</a:t>
            </a:r>
            <a:r>
              <a:rPr lang="en-US"/>
              <a:t> imaging chain</a:t>
            </a:r>
          </a:p>
        </p:txBody>
      </p:sp>
      <p:sp>
        <p:nvSpPr>
          <p:cNvPr id="6" name="Date Placeholder 5">
            <a:extLst>
              <a:ext uri="{FF2B5EF4-FFF2-40B4-BE49-F238E27FC236}">
                <a16:creationId xmlns:a16="http://schemas.microsoft.com/office/drawing/2014/main" id="{EA80DCDE-6210-3B77-3ED8-7F4166F10595}"/>
              </a:ext>
            </a:extLst>
          </p:cNvPr>
          <p:cNvSpPr>
            <a:spLocks noGrp="1"/>
          </p:cNvSpPr>
          <p:nvPr>
            <p:ph type="dt" sz="half" idx="20"/>
          </p:nvPr>
        </p:nvSpPr>
        <p:spPr/>
        <p:txBody>
          <a:bodyPr/>
          <a:lstStyle/>
          <a:p>
            <a:pPr algn="r"/>
            <a:r>
              <a:rPr lang="en-US" noProof="0" dirty="0"/>
              <a:t>  © Siemens Healthineers, 2026</a:t>
            </a:r>
          </a:p>
        </p:txBody>
      </p:sp>
      <p:sp>
        <p:nvSpPr>
          <p:cNvPr id="8" name="Slide Number Placeholder 7">
            <a:extLst>
              <a:ext uri="{FF2B5EF4-FFF2-40B4-BE49-F238E27FC236}">
                <a16:creationId xmlns:a16="http://schemas.microsoft.com/office/drawing/2014/main" id="{CDE55A86-5D1A-96FF-069E-F55BFEE128D9}"/>
              </a:ext>
            </a:extLst>
          </p:cNvPr>
          <p:cNvSpPr>
            <a:spLocks noGrp="1"/>
          </p:cNvSpPr>
          <p:nvPr>
            <p:ph type="sldNum" sz="quarter" idx="22"/>
          </p:nvPr>
        </p:nvSpPr>
        <p:spPr/>
        <p:txBody>
          <a:bodyPr/>
          <a:lstStyle/>
          <a:p>
            <a:fld id="{42B424FB-C8CA-40D0-9E9F-83B6197CB6E7}" type="slidenum">
              <a:rPr lang="en-US" noProof="0" smtClean="0"/>
              <a:pPr/>
              <a:t>7</a:t>
            </a:fld>
            <a:endParaRPr lang="en-US" b="1" noProof="0"/>
          </a:p>
        </p:txBody>
      </p:sp>
      <p:sp>
        <p:nvSpPr>
          <p:cNvPr id="3" name="Author">
            <a:extLst>
              <a:ext uri="{FF2B5EF4-FFF2-40B4-BE49-F238E27FC236}">
                <a16:creationId xmlns:a16="http://schemas.microsoft.com/office/drawing/2014/main" id="{E56BC8FA-3FC7-69F1-0902-15E1BF14AC00}"/>
              </a:ext>
            </a:extLst>
          </p:cNvPr>
          <p:cNvSpPr txBox="1">
            <a:spLocks/>
          </p:cNvSpPr>
          <p:nvPr/>
        </p:nvSpPr>
        <p:spPr>
          <a:xfrm>
            <a:off x="8056800" y="6340471"/>
            <a:ext cx="3259452" cy="144000"/>
          </a:xfrm>
          <a:prstGeom prst="rect">
            <a:avLst/>
          </a:prstGeom>
        </p:spPr>
        <p:txBody>
          <a:bodyPr vert="horz" lIns="0" tIns="0" rIns="0" bIns="0" rtlCol="0" anchor="t" anchorCtr="0"/>
          <a:lstStyle>
            <a:lvl1pPr marL="0" indent="0" algn="r" defTabSz="0" rtl="0" eaLnBrk="1" latinLnBrk="0" hangingPunct="1">
              <a:defRPr sz="1000" b="1" kern="1200">
                <a:solidFill>
                  <a:schemeClr val="bg1"/>
                </a:solidFill>
                <a:latin typeface="+mn-lt"/>
                <a:ea typeface="+mn-ea"/>
                <a:cs typeface="+mn-cs"/>
              </a:defRPr>
            </a:lvl1pPr>
            <a:lvl2pPr marL="0" indent="0" algn="l" rtl="0" eaLnBrk="1" latinLnBrk="0" hangingPunct="1">
              <a:defRPr sz="1600" kern="800">
                <a:solidFill>
                  <a:schemeClr val="tx1"/>
                </a:solidFill>
                <a:latin typeface="+mn-lt"/>
                <a:ea typeface="+mn-ea"/>
                <a:cs typeface="+mn-cs"/>
              </a:defRPr>
            </a:lvl2pPr>
            <a:lvl3pPr marL="216000" indent="-216000" algn="l" rtl="0" eaLnBrk="1" latinLnBrk="0" hangingPunct="1">
              <a:buClr>
                <a:schemeClr val="accent1"/>
              </a:buClr>
              <a:buFont typeface="Arial" panose="020B0604020202020204" pitchFamily="34" charset="0"/>
              <a:buChar char="•"/>
              <a:defRPr sz="1600" kern="800">
                <a:solidFill>
                  <a:schemeClr val="tx1"/>
                </a:solidFill>
                <a:latin typeface="+mn-lt"/>
                <a:ea typeface="+mn-ea"/>
                <a:cs typeface="+mn-cs"/>
              </a:defRPr>
            </a:lvl3pPr>
            <a:lvl4pPr marL="432000" indent="-216000" algn="l" rtl="0" eaLnBrk="1" latinLnBrk="0" hangingPunct="1">
              <a:buClr>
                <a:schemeClr val="accent1"/>
              </a:buClr>
              <a:buFont typeface="Arial" panose="020B0604020202020204" pitchFamily="34" charset="0"/>
              <a:buChar char="•"/>
              <a:defRPr sz="1600" kern="800">
                <a:solidFill>
                  <a:schemeClr val="tx1"/>
                </a:solidFill>
                <a:latin typeface="+mn-lt"/>
                <a:ea typeface="+mn-ea"/>
                <a:cs typeface="+mn-cs"/>
              </a:defRPr>
            </a:lvl4pPr>
            <a:lvl5pPr marL="648000" indent="-216000" algn="l" rtl="0" eaLnBrk="1" latinLnBrk="0" hangingPunct="1">
              <a:buClr>
                <a:schemeClr val="accent1"/>
              </a:buClr>
              <a:buFont typeface="Arial" panose="020B0604020202020204" pitchFamily="34" charset="0"/>
              <a:buChar char="•"/>
              <a:defRPr sz="1600" kern="800">
                <a:solidFill>
                  <a:schemeClr val="tx1"/>
                </a:solidFill>
                <a:latin typeface="+mn-lt"/>
                <a:ea typeface="+mn-ea"/>
                <a:cs typeface="+mn-cs"/>
              </a:defRPr>
            </a:lvl5pPr>
            <a:lvl6pPr marL="864000" indent="-216000" algn="l" rtl="0" eaLnBrk="1" latinLnBrk="0" hangingPunct="1">
              <a:buClr>
                <a:schemeClr val="accent1"/>
              </a:buClr>
              <a:buFont typeface="Arial" panose="020B0604020202020204" pitchFamily="34" charset="0"/>
              <a:buChar char="•"/>
              <a:defRPr sz="1600" kern="800">
                <a:solidFill>
                  <a:schemeClr val="tx1"/>
                </a:solidFill>
                <a:latin typeface="+mn-lt"/>
                <a:ea typeface="+mn-ea"/>
                <a:cs typeface="+mn-cs"/>
              </a:defRPr>
            </a:lvl6pPr>
            <a:lvl7pPr marL="1080000" indent="-216000" algn="l" rtl="0" eaLnBrk="1" latinLnBrk="0" hangingPunct="1">
              <a:buClr>
                <a:schemeClr val="accent1"/>
              </a:buClr>
              <a:buFont typeface="Arial" panose="020B0604020202020204" pitchFamily="34" charset="0"/>
              <a:buChar char="•"/>
              <a:defRPr sz="1600" kern="800">
                <a:solidFill>
                  <a:schemeClr val="tx1"/>
                </a:solidFill>
                <a:latin typeface="+mn-lt"/>
                <a:ea typeface="+mn-ea"/>
                <a:cs typeface="+mn-cs"/>
              </a:defRPr>
            </a:lvl7pPr>
            <a:lvl8pPr marL="1296000" indent="-216000" algn="l" rtl="0" eaLnBrk="1" latinLnBrk="0" hangingPunct="1">
              <a:buClr>
                <a:schemeClr val="accent1"/>
              </a:buClr>
              <a:buFont typeface="Arial" panose="020B0604020202020204" pitchFamily="34" charset="0"/>
              <a:buChar char="•"/>
              <a:defRPr sz="1600" kern="800">
                <a:solidFill>
                  <a:schemeClr val="tx1"/>
                </a:solidFill>
                <a:latin typeface="+mn-lt"/>
                <a:ea typeface="+mn-ea"/>
                <a:cs typeface="+mn-cs"/>
              </a:defRPr>
            </a:lvl8pPr>
            <a:lvl9pPr marL="1512000" indent="-216000" algn="l" rtl="0" eaLnBrk="1" latinLnBrk="0" hangingPunct="1">
              <a:buClr>
                <a:schemeClr val="accent1"/>
              </a:buClr>
              <a:buFont typeface="Arial" panose="020B0604020202020204" pitchFamily="34" charset="0"/>
              <a:buChar char="•"/>
              <a:defRPr sz="1600" kern="800">
                <a:solidFill>
                  <a:schemeClr val="tx1"/>
                </a:solidFill>
                <a:latin typeface="+mn-lt"/>
                <a:ea typeface="+mn-ea"/>
                <a:cs typeface="+mn-cs"/>
              </a:defRPr>
            </a:lvl9pPr>
          </a:lstStyle>
          <a:p>
            <a:pPr>
              <a:defRPr/>
            </a:pPr>
            <a:r>
              <a:rPr lang="en-US">
                <a:solidFill>
                  <a:schemeClr val="tx1"/>
                </a:solidFill>
              </a:rPr>
              <a:t>Advanced Therapies I AT-26-063</a:t>
            </a:r>
          </a:p>
        </p:txBody>
      </p:sp>
      <p:sp>
        <p:nvSpPr>
          <p:cNvPr id="7" name="Title 5">
            <a:extLst>
              <a:ext uri="{FF2B5EF4-FFF2-40B4-BE49-F238E27FC236}">
                <a16:creationId xmlns:a16="http://schemas.microsoft.com/office/drawing/2014/main" id="{81F36790-DD47-5728-7E2D-4E4486914F0C}"/>
              </a:ext>
            </a:extLst>
          </p:cNvPr>
          <p:cNvSpPr txBox="1">
            <a:spLocks noGrp="1"/>
          </p:cNvSpPr>
          <p:nvPr>
            <p:ph type="title"/>
          </p:nvPr>
        </p:nvSpPr>
        <p:spPr>
          <a:xfrm>
            <a:off x="539750" y="219075"/>
            <a:ext cx="9210675" cy="833438"/>
          </a:xfrm>
          <a:prstGeom prst="rect">
            <a:avLst/>
          </a:prstGeom>
        </p:spPr>
        <p:txBody>
          <a:bodyPr vert="horz" lIns="0" tIns="0" rIns="0" bIns="0" rtlCol="0" anchor="t" anchorCtr="0">
            <a:noAutofit/>
          </a:bodyPr>
          <a:lstStyle>
            <a:lvl1pPr algn="l" defTabSz="914400" rtl="0" eaLnBrk="1" latinLnBrk="0" hangingPunct="1">
              <a:spcBef>
                <a:spcPct val="0"/>
              </a:spcBef>
              <a:buNone/>
              <a:defRPr sz="2800" b="1"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700" i="0" u="none" strike="noStrike" kern="1200" cap="none" spc="0" normalizeH="0" baseline="0" noProof="0" dirty="0">
                <a:ln>
                  <a:noFill/>
                </a:ln>
                <a:solidFill>
                  <a:srgbClr val="EC6602"/>
                </a:solidFill>
                <a:effectLst/>
                <a:uLnTx/>
                <a:uFillTx/>
                <a:latin typeface="Calibri" panose="020F0502020204030204" pitchFamily="34" charset="0"/>
                <a:ea typeface="+mj-ea"/>
                <a:cs typeface="+mj-cs"/>
              </a:rPr>
              <a:t>OPTIQ AI in </a:t>
            </a:r>
            <a:r>
              <a:rPr lang="en-US" sz="2700" dirty="0">
                <a:solidFill>
                  <a:srgbClr val="EC6602"/>
                </a:solidFill>
                <a:latin typeface="Calibri" panose="020F0502020204030204" pitchFamily="34" charset="0"/>
              </a:rPr>
              <a:t>Interventional</a:t>
            </a:r>
            <a:r>
              <a:rPr kumimoji="0" lang="en-US" sz="2700" i="0" u="none" strike="noStrike" kern="1200" cap="none" spc="0" normalizeH="0" baseline="0" noProof="0" dirty="0">
                <a:ln>
                  <a:noFill/>
                </a:ln>
                <a:solidFill>
                  <a:srgbClr val="EC6602"/>
                </a:solidFill>
                <a:effectLst/>
                <a:uLnTx/>
                <a:uFillTx/>
                <a:latin typeface="Calibri" panose="020F0502020204030204" pitchFamily="34" charset="0"/>
                <a:ea typeface="+mj-ea"/>
                <a:cs typeface="+mj-cs"/>
              </a:rPr>
              <a:t> </a:t>
            </a:r>
            <a:r>
              <a:rPr lang="en-US" sz="2700" dirty="0">
                <a:solidFill>
                  <a:srgbClr val="EC6602"/>
                </a:solidFill>
                <a:latin typeface="Calibri" panose="020F0502020204030204" pitchFamily="34" charset="0"/>
              </a:rPr>
              <a:t>Radiology</a:t>
            </a:r>
          </a:p>
          <a:p>
            <a:r>
              <a:rPr lang="de-DE" sz="2700" dirty="0">
                <a:solidFill>
                  <a:schemeClr val="tx1"/>
                </a:solidFill>
                <a:latin typeface="Calibri" panose="020F0502020204030204" pitchFamily="34" charset="0"/>
              </a:rPr>
              <a:t>Aortic artery intervention (AS,CoA)</a:t>
            </a:r>
          </a:p>
        </p:txBody>
      </p:sp>
      <p:cxnSp>
        <p:nvCxnSpPr>
          <p:cNvPr id="9" name="Gerader Verbinder 6">
            <a:extLst>
              <a:ext uri="{FF2B5EF4-FFF2-40B4-BE49-F238E27FC236}">
                <a16:creationId xmlns:a16="http://schemas.microsoft.com/office/drawing/2014/main" id="{4175E52F-7DC7-CB1C-66D8-E08A2CF10973}"/>
              </a:ext>
            </a:extLst>
          </p:cNvPr>
          <p:cNvCxnSpPr>
            <a:cxnSpLocks/>
          </p:cNvCxnSpPr>
          <p:nvPr/>
        </p:nvCxnSpPr>
        <p:spPr>
          <a:xfrm flipV="1">
            <a:off x="556458" y="1894784"/>
            <a:ext cx="2799390" cy="5730"/>
          </a:xfrm>
          <a:prstGeom prst="line">
            <a:avLst/>
          </a:prstGeom>
          <a:ln w="12700" cap="rnd">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10" name="VE50-25-2649_FL_(S2_I1_F1-59)ApedThoraxclosure device">
            <a:hlinkClick r:id="" action="ppaction://media"/>
            <a:extLst>
              <a:ext uri="{FF2B5EF4-FFF2-40B4-BE49-F238E27FC236}">
                <a16:creationId xmlns:a16="http://schemas.microsoft.com/office/drawing/2014/main" id="{8C6FBE7F-B478-CE5A-9592-7EB9C412F62C}"/>
              </a:ext>
            </a:extLst>
          </p:cNvPr>
          <p:cNvPicPr>
            <a:picLocks noChangeAspect="1"/>
          </p:cNvPicPr>
          <p:nvPr>
            <a:videoFile r:link="rId2"/>
            <p:extLst>
              <p:ext uri="{DAA4B4D4-6D71-4841-9C94-3DE7FCFB9230}">
                <p14:media xmlns:p14="http://schemas.microsoft.com/office/powerpoint/2010/main" r:embed="rId1"/>
              </p:ext>
            </p:extLst>
          </p:nvPr>
        </p:nvPicPr>
        <p:blipFill>
          <a:blip r:embed="rId7"/>
          <a:srcRect l="4922" t="8767" r="5721" b="9345"/>
          <a:stretch>
            <a:fillRect/>
          </a:stretch>
        </p:blipFill>
        <p:spPr>
          <a:xfrm>
            <a:off x="515123" y="2040852"/>
            <a:ext cx="3844148" cy="3740232"/>
          </a:xfrm>
          <a:prstGeom prst="rect">
            <a:avLst/>
          </a:prstGeom>
        </p:spPr>
      </p:pic>
      <p:pic>
        <p:nvPicPr>
          <p:cNvPr id="11" name="VE50-25-2649_FL_(S1_I1_F55-59)AINpedThoraxclosure device">
            <a:hlinkClick r:id="" action="ppaction://media"/>
            <a:extLst>
              <a:ext uri="{FF2B5EF4-FFF2-40B4-BE49-F238E27FC236}">
                <a16:creationId xmlns:a16="http://schemas.microsoft.com/office/drawing/2014/main" id="{F1B6111A-89E1-D197-B7F0-D03CA9047F6A}"/>
              </a:ext>
            </a:extLst>
          </p:cNvPr>
          <p:cNvPicPr>
            <a:picLocks noChangeAspect="1"/>
          </p:cNvPicPr>
          <p:nvPr>
            <a:videoFile r:link="rId4"/>
            <p:extLst>
              <p:ext uri="{DAA4B4D4-6D71-4841-9C94-3DE7FCFB9230}">
                <p14:media xmlns:p14="http://schemas.microsoft.com/office/powerpoint/2010/main" r:embed="rId3"/>
              </p:ext>
            </p:extLst>
          </p:nvPr>
        </p:nvPicPr>
        <p:blipFill>
          <a:blip r:embed="rId8"/>
          <a:srcRect l="5527" t="8899" r="6040" b="8282"/>
          <a:stretch>
            <a:fillRect/>
          </a:stretch>
        </p:blipFill>
        <p:spPr>
          <a:xfrm>
            <a:off x="4464798" y="2046401"/>
            <a:ext cx="3754439" cy="3779087"/>
          </a:xfrm>
          <a:prstGeom prst="rect">
            <a:avLst/>
          </a:prstGeom>
        </p:spPr>
      </p:pic>
      <p:sp>
        <p:nvSpPr>
          <p:cNvPr id="12" name="Textfeld 5">
            <a:extLst>
              <a:ext uri="{FF2B5EF4-FFF2-40B4-BE49-F238E27FC236}">
                <a16:creationId xmlns:a16="http://schemas.microsoft.com/office/drawing/2014/main" id="{CC467273-5880-F737-9EDE-4858D8DC0D9F}"/>
              </a:ext>
            </a:extLst>
          </p:cNvPr>
          <p:cNvSpPr txBox="1"/>
          <p:nvPr/>
        </p:nvSpPr>
        <p:spPr>
          <a:xfrm>
            <a:off x="9526541" y="5012246"/>
            <a:ext cx="2039937" cy="738664"/>
          </a:xfrm>
          <a:prstGeom prst="rect">
            <a:avLst/>
          </a:prstGeom>
          <a:solidFill>
            <a:srgbClr val="B7B7B7"/>
          </a:solidFill>
          <a:ln>
            <a:solidFill>
              <a:srgbClr val="B7B7B7"/>
            </a:solidFill>
          </a:ln>
        </p:spPr>
        <p:txBody>
          <a:bodyPr wrap="square" lIns="0" tIns="0" rIns="0" bIns="0" rtlCol="0">
            <a:spAutoFit/>
          </a:bodyPr>
          <a:lstStyle/>
          <a:p>
            <a:pPr algn="ctr"/>
            <a:r>
              <a:rPr lang="de-DE" sz="1200" b="1">
                <a:solidFill>
                  <a:srgbClr val="EC6602"/>
                </a:solidFill>
              </a:rPr>
              <a:t>Clinical Info</a:t>
            </a:r>
          </a:p>
          <a:p>
            <a:pPr algn="ctr"/>
            <a:r>
              <a:rPr lang="de-DE" sz="1200" b="0">
                <a:solidFill>
                  <a:schemeClr val="bg1"/>
                </a:solidFill>
              </a:rPr>
              <a:t>Pediatrics 2-11y </a:t>
            </a:r>
            <a:r>
              <a:rPr lang="de-DE" sz="1200" b="0" err="1">
                <a:solidFill>
                  <a:schemeClr val="bg1"/>
                </a:solidFill>
              </a:rPr>
              <a:t>of</a:t>
            </a:r>
            <a:r>
              <a:rPr lang="de-DE" sz="1200" b="0">
                <a:solidFill>
                  <a:schemeClr val="bg1"/>
                </a:solidFill>
              </a:rPr>
              <a:t> </a:t>
            </a:r>
            <a:r>
              <a:rPr lang="de-DE" sz="1200" b="0" err="1">
                <a:solidFill>
                  <a:schemeClr val="bg1"/>
                </a:solidFill>
              </a:rPr>
              <a:t>age</a:t>
            </a:r>
            <a:endParaRPr lang="de-DE" sz="1200" b="0">
              <a:solidFill>
                <a:schemeClr val="bg1"/>
              </a:solidFill>
            </a:endParaRPr>
          </a:p>
          <a:p>
            <a:pPr algn="ctr"/>
            <a:r>
              <a:rPr lang="de-DE" sz="1200" b="0">
                <a:solidFill>
                  <a:schemeClr val="bg1"/>
                </a:solidFill>
              </a:rPr>
              <a:t>Stent graft, </a:t>
            </a:r>
            <a:r>
              <a:rPr lang="de-DE" sz="1200" b="0" err="1">
                <a:solidFill>
                  <a:schemeClr val="bg1"/>
                </a:solidFill>
              </a:rPr>
              <a:t>septal</a:t>
            </a:r>
            <a:r>
              <a:rPr lang="de-DE" sz="1200" b="0">
                <a:solidFill>
                  <a:schemeClr val="bg1"/>
                </a:solidFill>
              </a:rPr>
              <a:t> </a:t>
            </a:r>
            <a:r>
              <a:rPr lang="de-DE" sz="1200" b="0" err="1">
                <a:solidFill>
                  <a:schemeClr val="bg1"/>
                </a:solidFill>
              </a:rPr>
              <a:t>occluder</a:t>
            </a:r>
            <a:endParaRPr lang="de-DE" sz="1200" b="0">
              <a:solidFill>
                <a:schemeClr val="bg1"/>
              </a:solidFill>
            </a:endParaRPr>
          </a:p>
          <a:p>
            <a:pPr algn="ctr"/>
            <a:r>
              <a:rPr lang="de-DE" sz="1200" b="0">
                <a:solidFill>
                  <a:schemeClr val="bg1"/>
                </a:solidFill>
              </a:rPr>
              <a:t>BMI&lt;30</a:t>
            </a:r>
          </a:p>
        </p:txBody>
      </p:sp>
      <p:sp>
        <p:nvSpPr>
          <p:cNvPr id="13" name="Textfeld 4">
            <a:extLst>
              <a:ext uri="{FF2B5EF4-FFF2-40B4-BE49-F238E27FC236}">
                <a16:creationId xmlns:a16="http://schemas.microsoft.com/office/drawing/2014/main" id="{FF46A570-40F4-4B03-E848-2CDC8E23F737}"/>
              </a:ext>
            </a:extLst>
          </p:cNvPr>
          <p:cNvSpPr txBox="1"/>
          <p:nvPr/>
        </p:nvSpPr>
        <p:spPr>
          <a:xfrm>
            <a:off x="556458" y="1585099"/>
            <a:ext cx="2536027" cy="309685"/>
          </a:xfrm>
          <a:prstGeom prst="rect">
            <a:avLst/>
          </a:prstGeom>
          <a:noFill/>
        </p:spPr>
        <p:txBody>
          <a:bodyPr wrap="none" lIns="0" tIns="0" rIns="0" bIns="0" rtlCol="0">
            <a:noAutofit/>
          </a:bodyPr>
          <a:lstStyle/>
          <a:p>
            <a:pPr marL="0" marR="0" lvl="0" indent="0" algn="l" defTabSz="912754" rtl="0" eaLnBrk="1" fontAlgn="auto" latinLnBrk="0" hangingPunct="1">
              <a:lnSpc>
                <a:spcPct val="100000"/>
              </a:lnSpc>
              <a:spcBef>
                <a:spcPts val="0"/>
              </a:spcBef>
              <a:spcAft>
                <a:spcPts val="0"/>
              </a:spcAft>
              <a:buClrTx/>
              <a:buSzTx/>
              <a:buFontTx/>
              <a:buNone/>
              <a:tabLst/>
              <a:defRPr/>
            </a:pPr>
            <a:r>
              <a:rPr kumimoji="0" lang="en-US" sz="1797" b="0" i="0" u="none" strike="noStrike" kern="1200" cap="none" spc="0" normalizeH="0" baseline="0" noProof="0">
                <a:ln>
                  <a:noFill/>
                </a:ln>
                <a:solidFill>
                  <a:srgbClr val="FFFFFF"/>
                </a:solidFill>
                <a:effectLst/>
                <a:uLnTx/>
                <a:uFillTx/>
                <a:latin typeface="Calibri"/>
                <a:ea typeface="+mn-ea"/>
                <a:cs typeface="+mn-cs"/>
              </a:rPr>
              <a:t>Fluoroscopy without OPTIQ AI</a:t>
            </a:r>
          </a:p>
        </p:txBody>
      </p:sp>
      <p:sp>
        <p:nvSpPr>
          <p:cNvPr id="14" name="Textfeld 5">
            <a:extLst>
              <a:ext uri="{FF2B5EF4-FFF2-40B4-BE49-F238E27FC236}">
                <a16:creationId xmlns:a16="http://schemas.microsoft.com/office/drawing/2014/main" id="{9806FC88-77AF-83E0-6332-B13BD91F881F}"/>
              </a:ext>
            </a:extLst>
          </p:cNvPr>
          <p:cNvSpPr txBox="1"/>
          <p:nvPr/>
        </p:nvSpPr>
        <p:spPr>
          <a:xfrm>
            <a:off x="4464798" y="1585099"/>
            <a:ext cx="2536027" cy="309685"/>
          </a:xfrm>
          <a:prstGeom prst="rect">
            <a:avLst/>
          </a:prstGeom>
          <a:noFill/>
        </p:spPr>
        <p:txBody>
          <a:bodyPr wrap="none" lIns="0" tIns="0" rIns="0" bIns="0" rtlCol="0">
            <a:noAutofit/>
          </a:bodyPr>
          <a:lstStyle/>
          <a:p>
            <a:pPr marL="0" marR="0" lvl="0" indent="0" algn="l" defTabSz="912754" rtl="0" eaLnBrk="1" fontAlgn="auto" latinLnBrk="0" hangingPunct="1">
              <a:lnSpc>
                <a:spcPct val="100000"/>
              </a:lnSpc>
              <a:spcBef>
                <a:spcPts val="0"/>
              </a:spcBef>
              <a:spcAft>
                <a:spcPts val="0"/>
              </a:spcAft>
              <a:buClrTx/>
              <a:buSzTx/>
              <a:buFontTx/>
              <a:buNone/>
              <a:tabLst/>
              <a:defRPr/>
            </a:pPr>
            <a:r>
              <a:rPr kumimoji="0" lang="en-US" sz="1797" b="0" i="0" strike="noStrike" kern="1200" cap="none" spc="0" normalizeH="0" baseline="0" noProof="0">
                <a:ln>
                  <a:noFill/>
                </a:ln>
                <a:solidFill>
                  <a:schemeClr val="tx2"/>
                </a:solidFill>
                <a:effectLst/>
                <a:uLnTx/>
                <a:uFillTx/>
                <a:latin typeface="Calibri"/>
                <a:ea typeface="+mn-ea"/>
                <a:cs typeface="+mn-cs"/>
              </a:rPr>
              <a:t>Fluoroscopy with OPTIQ AI</a:t>
            </a:r>
          </a:p>
        </p:txBody>
      </p:sp>
      <p:cxnSp>
        <p:nvCxnSpPr>
          <p:cNvPr id="15" name="Gerader Verbinder 6">
            <a:extLst>
              <a:ext uri="{FF2B5EF4-FFF2-40B4-BE49-F238E27FC236}">
                <a16:creationId xmlns:a16="http://schemas.microsoft.com/office/drawing/2014/main" id="{C4763F85-8880-B255-05D2-AC09A3ECBA14}"/>
              </a:ext>
            </a:extLst>
          </p:cNvPr>
          <p:cNvCxnSpPr>
            <a:cxnSpLocks/>
          </p:cNvCxnSpPr>
          <p:nvPr/>
        </p:nvCxnSpPr>
        <p:spPr>
          <a:xfrm flipV="1">
            <a:off x="556458" y="1894784"/>
            <a:ext cx="3737730" cy="5730"/>
          </a:xfrm>
          <a:prstGeom prst="line">
            <a:avLst/>
          </a:prstGeom>
          <a:ln w="127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6" name="Gerader Verbinder 7">
            <a:extLst>
              <a:ext uri="{FF2B5EF4-FFF2-40B4-BE49-F238E27FC236}">
                <a16:creationId xmlns:a16="http://schemas.microsoft.com/office/drawing/2014/main" id="{606985A5-5157-8E55-F6F6-68D48AA4FC82}"/>
              </a:ext>
            </a:extLst>
          </p:cNvPr>
          <p:cNvCxnSpPr>
            <a:cxnSpLocks/>
          </p:cNvCxnSpPr>
          <p:nvPr/>
        </p:nvCxnSpPr>
        <p:spPr>
          <a:xfrm>
            <a:off x="4464798" y="1894784"/>
            <a:ext cx="3722552" cy="0"/>
          </a:xfrm>
          <a:prstGeom prst="line">
            <a:avLst/>
          </a:prstGeom>
          <a:ln w="12700" cap="rnd">
            <a:solidFill>
              <a:schemeClr val="tx2"/>
            </a:solidFill>
            <a:prstDash val="solid"/>
          </a:ln>
        </p:spPr>
        <p:style>
          <a:lnRef idx="1">
            <a:schemeClr val="accent1"/>
          </a:lnRef>
          <a:fillRef idx="0">
            <a:schemeClr val="accent1"/>
          </a:fillRef>
          <a:effectRef idx="0">
            <a:schemeClr val="accent1"/>
          </a:effectRef>
          <a:fontRef idx="minor">
            <a:schemeClr val="tx1"/>
          </a:fontRef>
        </p:style>
      </p:cxnSp>
      <p:pic>
        <p:nvPicPr>
          <p:cNvPr id="17" name="Grafik 18">
            <a:extLst>
              <a:ext uri="{FF2B5EF4-FFF2-40B4-BE49-F238E27FC236}">
                <a16:creationId xmlns:a16="http://schemas.microsoft.com/office/drawing/2014/main" id="{6626CA32-2468-056B-5897-B1C48F5CE013}"/>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8501944" y="4830556"/>
            <a:ext cx="1024597" cy="1024597"/>
          </a:xfrm>
          <a:prstGeom prst="rect">
            <a:avLst/>
          </a:prstGeom>
        </p:spPr>
      </p:pic>
    </p:spTree>
    <p:extLst>
      <p:ext uri="{BB962C8B-B14F-4D97-AF65-F5344CB8AC3E}">
        <p14:creationId xmlns:p14="http://schemas.microsoft.com/office/powerpoint/2010/main" val="1327782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933" fill="hold"/>
                                        <p:tgtEl>
                                          <p:spTgt spid="10"/>
                                        </p:tgtEl>
                                      </p:cBhvr>
                                    </p:cmd>
                                  </p:childTnLst>
                                </p:cTn>
                              </p:par>
                              <p:par>
                                <p:cTn id="7" presetID="1" presetClass="mediacall" presetSubtype="0" fill="hold" nodeType="withEffect">
                                  <p:stCondLst>
                                    <p:cond delay="0"/>
                                  </p:stCondLst>
                                  <p:childTnLst>
                                    <p:cmd type="call" cmd="playFrom(0.0)">
                                      <p:cBhvr>
                                        <p:cTn id="8" dur="3933"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10"/>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10"/>
                                        </p:tgtEl>
                                      </p:cBhvr>
                                    </p:cmd>
                                  </p:childTnLst>
                                </p:cTn>
                              </p:par>
                            </p:childTnLst>
                          </p:cTn>
                        </p:par>
                      </p:childTnLst>
                    </p:cTn>
                  </p:par>
                </p:childTnLst>
              </p:cTn>
              <p:nextCondLst>
                <p:cond evt="onClick" delay="0">
                  <p:tgtEl>
                    <p:spTgt spid="10"/>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11"/>
                                        </p:tgtEl>
                                      </p:cBhvr>
                                    </p:cmd>
                                  </p:childTnLst>
                                </p:cTn>
                              </p:par>
                            </p:childTnLst>
                          </p:cTn>
                        </p:par>
                      </p:childTnLst>
                    </p:cTn>
                  </p:par>
                </p:childTnLst>
              </p:cTn>
              <p:nextCondLst>
                <p:cond evt="onClick" delay="0">
                  <p:tgtEl>
                    <p:spTgt spid="11"/>
                  </p:tgtEl>
                </p:cond>
              </p:nextCondLst>
            </p:seq>
            <p:video>
              <p:cMediaNode vol="80000">
                <p:cTn id="19" repeatCount="indefinite" fill="hold" display="0">
                  <p:stCondLst>
                    <p:cond delay="indefinite"/>
                  </p:stCondLst>
                </p:cTn>
                <p:tgtEl>
                  <p:spTgt spid="10"/>
                </p:tgtEl>
              </p:cMediaNode>
            </p:video>
            <p:video>
              <p:cMediaNode vol="80000">
                <p:cTn id="20" repeatCount="indefinite" fill="hold" display="0">
                  <p:stCondLst>
                    <p:cond delay="indefinite"/>
                  </p:stCondLst>
                </p:cTn>
                <p:tgtEl>
                  <p:spTgt spid="11"/>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E6B282-8F82-5831-D5B9-B888B25EBCD1}"/>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929CE183-27AB-C3FE-35EC-4CEF7BFD61ED}"/>
              </a:ext>
            </a:extLst>
          </p:cNvPr>
          <p:cNvSpPr>
            <a:spLocks noGrp="1"/>
          </p:cNvSpPr>
          <p:nvPr>
            <p:ph type="body" sz="quarter" idx="15"/>
          </p:nvPr>
        </p:nvSpPr>
        <p:spPr/>
        <p:txBody>
          <a:bodyPr/>
          <a:lstStyle/>
          <a:p>
            <a:r>
              <a:rPr lang="en-US"/>
              <a:t>Courtesy of Sorin Medical, USA</a:t>
            </a:r>
          </a:p>
          <a:p>
            <a:r>
              <a:rPr lang="en-US" err="1"/>
              <a:t>Gigalix</a:t>
            </a:r>
            <a:r>
              <a:rPr lang="en-US"/>
              <a:t> imaging chain</a:t>
            </a:r>
          </a:p>
        </p:txBody>
      </p:sp>
      <p:sp>
        <p:nvSpPr>
          <p:cNvPr id="6" name="Date Placeholder 5">
            <a:extLst>
              <a:ext uri="{FF2B5EF4-FFF2-40B4-BE49-F238E27FC236}">
                <a16:creationId xmlns:a16="http://schemas.microsoft.com/office/drawing/2014/main" id="{EA80DCDE-6210-3B77-3ED8-7F4166F10595}"/>
              </a:ext>
            </a:extLst>
          </p:cNvPr>
          <p:cNvSpPr>
            <a:spLocks noGrp="1"/>
          </p:cNvSpPr>
          <p:nvPr>
            <p:ph type="dt" sz="half" idx="20"/>
          </p:nvPr>
        </p:nvSpPr>
        <p:spPr/>
        <p:txBody>
          <a:bodyPr/>
          <a:lstStyle/>
          <a:p>
            <a:pPr algn="r"/>
            <a:r>
              <a:rPr lang="en-US" noProof="0" dirty="0"/>
              <a:t>  © Siemens Healthineers, 2026</a:t>
            </a:r>
          </a:p>
        </p:txBody>
      </p:sp>
      <p:sp>
        <p:nvSpPr>
          <p:cNvPr id="8" name="Slide Number Placeholder 7">
            <a:extLst>
              <a:ext uri="{FF2B5EF4-FFF2-40B4-BE49-F238E27FC236}">
                <a16:creationId xmlns:a16="http://schemas.microsoft.com/office/drawing/2014/main" id="{CDE55A86-5D1A-96FF-069E-F55BFEE128D9}"/>
              </a:ext>
            </a:extLst>
          </p:cNvPr>
          <p:cNvSpPr>
            <a:spLocks noGrp="1"/>
          </p:cNvSpPr>
          <p:nvPr>
            <p:ph type="sldNum" sz="quarter" idx="22"/>
          </p:nvPr>
        </p:nvSpPr>
        <p:spPr/>
        <p:txBody>
          <a:bodyPr/>
          <a:lstStyle/>
          <a:p>
            <a:fld id="{42B424FB-C8CA-40D0-9E9F-83B6197CB6E7}" type="slidenum">
              <a:rPr lang="en-US" noProof="0" smtClean="0"/>
              <a:pPr/>
              <a:t>8</a:t>
            </a:fld>
            <a:endParaRPr lang="en-US" b="1" noProof="0"/>
          </a:p>
        </p:txBody>
      </p:sp>
      <p:sp>
        <p:nvSpPr>
          <p:cNvPr id="3" name="Author">
            <a:extLst>
              <a:ext uri="{FF2B5EF4-FFF2-40B4-BE49-F238E27FC236}">
                <a16:creationId xmlns:a16="http://schemas.microsoft.com/office/drawing/2014/main" id="{E56BC8FA-3FC7-69F1-0902-15E1BF14AC00}"/>
              </a:ext>
            </a:extLst>
          </p:cNvPr>
          <p:cNvSpPr txBox="1">
            <a:spLocks/>
          </p:cNvSpPr>
          <p:nvPr/>
        </p:nvSpPr>
        <p:spPr>
          <a:xfrm>
            <a:off x="8056800" y="6340471"/>
            <a:ext cx="3259452" cy="144000"/>
          </a:xfrm>
          <a:prstGeom prst="rect">
            <a:avLst/>
          </a:prstGeom>
        </p:spPr>
        <p:txBody>
          <a:bodyPr vert="horz" lIns="0" tIns="0" rIns="0" bIns="0" rtlCol="0" anchor="t" anchorCtr="0"/>
          <a:lstStyle>
            <a:lvl1pPr marL="0" indent="0" algn="r" defTabSz="0" rtl="0" eaLnBrk="1" latinLnBrk="0" hangingPunct="1">
              <a:defRPr sz="1000" b="1" kern="1200">
                <a:solidFill>
                  <a:schemeClr val="bg1"/>
                </a:solidFill>
                <a:latin typeface="+mn-lt"/>
                <a:ea typeface="+mn-ea"/>
                <a:cs typeface="+mn-cs"/>
              </a:defRPr>
            </a:lvl1pPr>
            <a:lvl2pPr marL="0" indent="0" algn="l" rtl="0" eaLnBrk="1" latinLnBrk="0" hangingPunct="1">
              <a:defRPr sz="1600" kern="800">
                <a:solidFill>
                  <a:schemeClr val="tx1"/>
                </a:solidFill>
                <a:latin typeface="+mn-lt"/>
                <a:ea typeface="+mn-ea"/>
                <a:cs typeface="+mn-cs"/>
              </a:defRPr>
            </a:lvl2pPr>
            <a:lvl3pPr marL="216000" indent="-216000" algn="l" rtl="0" eaLnBrk="1" latinLnBrk="0" hangingPunct="1">
              <a:buClr>
                <a:schemeClr val="accent1"/>
              </a:buClr>
              <a:buFont typeface="Arial" panose="020B0604020202020204" pitchFamily="34" charset="0"/>
              <a:buChar char="•"/>
              <a:defRPr sz="1600" kern="800">
                <a:solidFill>
                  <a:schemeClr val="tx1"/>
                </a:solidFill>
                <a:latin typeface="+mn-lt"/>
                <a:ea typeface="+mn-ea"/>
                <a:cs typeface="+mn-cs"/>
              </a:defRPr>
            </a:lvl3pPr>
            <a:lvl4pPr marL="432000" indent="-216000" algn="l" rtl="0" eaLnBrk="1" latinLnBrk="0" hangingPunct="1">
              <a:buClr>
                <a:schemeClr val="accent1"/>
              </a:buClr>
              <a:buFont typeface="Arial" panose="020B0604020202020204" pitchFamily="34" charset="0"/>
              <a:buChar char="•"/>
              <a:defRPr sz="1600" kern="800">
                <a:solidFill>
                  <a:schemeClr val="tx1"/>
                </a:solidFill>
                <a:latin typeface="+mn-lt"/>
                <a:ea typeface="+mn-ea"/>
                <a:cs typeface="+mn-cs"/>
              </a:defRPr>
            </a:lvl4pPr>
            <a:lvl5pPr marL="648000" indent="-216000" algn="l" rtl="0" eaLnBrk="1" latinLnBrk="0" hangingPunct="1">
              <a:buClr>
                <a:schemeClr val="accent1"/>
              </a:buClr>
              <a:buFont typeface="Arial" panose="020B0604020202020204" pitchFamily="34" charset="0"/>
              <a:buChar char="•"/>
              <a:defRPr sz="1600" kern="800">
                <a:solidFill>
                  <a:schemeClr val="tx1"/>
                </a:solidFill>
                <a:latin typeface="+mn-lt"/>
                <a:ea typeface="+mn-ea"/>
                <a:cs typeface="+mn-cs"/>
              </a:defRPr>
            </a:lvl5pPr>
            <a:lvl6pPr marL="864000" indent="-216000" algn="l" rtl="0" eaLnBrk="1" latinLnBrk="0" hangingPunct="1">
              <a:buClr>
                <a:schemeClr val="accent1"/>
              </a:buClr>
              <a:buFont typeface="Arial" panose="020B0604020202020204" pitchFamily="34" charset="0"/>
              <a:buChar char="•"/>
              <a:defRPr sz="1600" kern="800">
                <a:solidFill>
                  <a:schemeClr val="tx1"/>
                </a:solidFill>
                <a:latin typeface="+mn-lt"/>
                <a:ea typeface="+mn-ea"/>
                <a:cs typeface="+mn-cs"/>
              </a:defRPr>
            </a:lvl6pPr>
            <a:lvl7pPr marL="1080000" indent="-216000" algn="l" rtl="0" eaLnBrk="1" latinLnBrk="0" hangingPunct="1">
              <a:buClr>
                <a:schemeClr val="accent1"/>
              </a:buClr>
              <a:buFont typeface="Arial" panose="020B0604020202020204" pitchFamily="34" charset="0"/>
              <a:buChar char="•"/>
              <a:defRPr sz="1600" kern="800">
                <a:solidFill>
                  <a:schemeClr val="tx1"/>
                </a:solidFill>
                <a:latin typeface="+mn-lt"/>
                <a:ea typeface="+mn-ea"/>
                <a:cs typeface="+mn-cs"/>
              </a:defRPr>
            </a:lvl7pPr>
            <a:lvl8pPr marL="1296000" indent="-216000" algn="l" rtl="0" eaLnBrk="1" latinLnBrk="0" hangingPunct="1">
              <a:buClr>
                <a:schemeClr val="accent1"/>
              </a:buClr>
              <a:buFont typeface="Arial" panose="020B0604020202020204" pitchFamily="34" charset="0"/>
              <a:buChar char="•"/>
              <a:defRPr sz="1600" kern="800">
                <a:solidFill>
                  <a:schemeClr val="tx1"/>
                </a:solidFill>
                <a:latin typeface="+mn-lt"/>
                <a:ea typeface="+mn-ea"/>
                <a:cs typeface="+mn-cs"/>
              </a:defRPr>
            </a:lvl8pPr>
            <a:lvl9pPr marL="1512000" indent="-216000" algn="l" rtl="0" eaLnBrk="1" latinLnBrk="0" hangingPunct="1">
              <a:buClr>
                <a:schemeClr val="accent1"/>
              </a:buClr>
              <a:buFont typeface="Arial" panose="020B0604020202020204" pitchFamily="34" charset="0"/>
              <a:buChar char="•"/>
              <a:defRPr sz="1600" kern="800">
                <a:solidFill>
                  <a:schemeClr val="tx1"/>
                </a:solidFill>
                <a:latin typeface="+mn-lt"/>
                <a:ea typeface="+mn-ea"/>
                <a:cs typeface="+mn-cs"/>
              </a:defRPr>
            </a:lvl9pPr>
          </a:lstStyle>
          <a:p>
            <a:pPr>
              <a:defRPr/>
            </a:pPr>
            <a:r>
              <a:rPr lang="en-US">
                <a:solidFill>
                  <a:schemeClr val="tx1"/>
                </a:solidFill>
              </a:rPr>
              <a:t>Advanced Therapies I AT-26-063</a:t>
            </a:r>
          </a:p>
        </p:txBody>
      </p:sp>
      <p:sp>
        <p:nvSpPr>
          <p:cNvPr id="18" name="Title 5">
            <a:extLst>
              <a:ext uri="{FF2B5EF4-FFF2-40B4-BE49-F238E27FC236}">
                <a16:creationId xmlns:a16="http://schemas.microsoft.com/office/drawing/2014/main" id="{F2ED274E-98BB-3022-E5ED-2D508B1E263B}"/>
              </a:ext>
            </a:extLst>
          </p:cNvPr>
          <p:cNvSpPr txBox="1">
            <a:spLocks noGrp="1"/>
          </p:cNvSpPr>
          <p:nvPr>
            <p:ph type="title"/>
          </p:nvPr>
        </p:nvSpPr>
        <p:spPr>
          <a:xfrm>
            <a:off x="539750" y="219075"/>
            <a:ext cx="9210675" cy="833438"/>
          </a:xfrm>
          <a:prstGeom prst="rect">
            <a:avLst/>
          </a:prstGeom>
        </p:spPr>
        <p:txBody>
          <a:bodyPr vert="horz" lIns="0" tIns="0" rIns="0" bIns="0" rtlCol="0" anchor="t" anchorCtr="0">
            <a:noAutofit/>
          </a:bodyPr>
          <a:lstStyle>
            <a:lvl1pPr algn="l" defTabSz="914400" rtl="0" eaLnBrk="1" latinLnBrk="0" hangingPunct="1">
              <a:spcBef>
                <a:spcPct val="0"/>
              </a:spcBef>
              <a:buNone/>
              <a:defRPr sz="2800" b="1"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700" i="0" u="none" strike="noStrike" kern="1200" cap="none" spc="0" normalizeH="0" baseline="0" noProof="0" dirty="0">
                <a:ln>
                  <a:noFill/>
                </a:ln>
                <a:solidFill>
                  <a:srgbClr val="EC6602"/>
                </a:solidFill>
                <a:effectLst/>
                <a:uLnTx/>
                <a:uFillTx/>
                <a:latin typeface="Calibri" panose="020F0502020204030204" pitchFamily="34" charset="0"/>
                <a:ea typeface="+mj-ea"/>
                <a:cs typeface="+mj-cs"/>
              </a:rPr>
              <a:t>OPTIQ AI in </a:t>
            </a:r>
            <a:r>
              <a:rPr lang="en-US" sz="2700" dirty="0">
                <a:solidFill>
                  <a:srgbClr val="EC6602"/>
                </a:solidFill>
                <a:latin typeface="Calibri" panose="020F0502020204030204" pitchFamily="34" charset="0"/>
              </a:rPr>
              <a:t>Interventional</a:t>
            </a:r>
            <a:r>
              <a:rPr kumimoji="0" lang="en-US" sz="2700" i="0" u="none" strike="noStrike" kern="1200" cap="none" spc="0" normalizeH="0" baseline="0" noProof="0" dirty="0">
                <a:ln>
                  <a:noFill/>
                </a:ln>
                <a:solidFill>
                  <a:srgbClr val="EC6602"/>
                </a:solidFill>
                <a:effectLst/>
                <a:uLnTx/>
                <a:uFillTx/>
                <a:latin typeface="Calibri" panose="020F0502020204030204" pitchFamily="34" charset="0"/>
                <a:ea typeface="+mj-ea"/>
                <a:cs typeface="+mj-cs"/>
              </a:rPr>
              <a:t> </a:t>
            </a:r>
            <a:r>
              <a:rPr lang="en-US" sz="2700" dirty="0">
                <a:solidFill>
                  <a:srgbClr val="EC6602"/>
                </a:solidFill>
                <a:latin typeface="Calibri" panose="020F0502020204030204" pitchFamily="34" charset="0"/>
              </a:rPr>
              <a:t>Radiology</a:t>
            </a:r>
          </a:p>
          <a:p>
            <a:r>
              <a:rPr lang="de-DE" sz="2700" dirty="0">
                <a:solidFill>
                  <a:schemeClr val="tx1"/>
                </a:solidFill>
                <a:latin typeface="Calibri" panose="020F0502020204030204" pitchFamily="34" charset="0"/>
              </a:rPr>
              <a:t>Percutaneous transluminal angioplasty (PTA)</a:t>
            </a:r>
          </a:p>
        </p:txBody>
      </p:sp>
      <p:pic>
        <p:nvPicPr>
          <p:cNvPr id="19" name="Grafik 5" descr="Ein Bild, das Screenshot, Schwarzweiß, Schwarz, weiß enthält.&#10;&#10;KI-generierte Inhalte können fehlerhaft sein.">
            <a:extLst>
              <a:ext uri="{FF2B5EF4-FFF2-40B4-BE49-F238E27FC236}">
                <a16:creationId xmlns:a16="http://schemas.microsoft.com/office/drawing/2014/main" id="{703ADF5E-931D-D16D-3196-8A5714DBAB34}"/>
              </a:ext>
            </a:extLst>
          </p:cNvPr>
          <p:cNvPicPr>
            <a:picLocks noChangeAspect="1"/>
          </p:cNvPicPr>
          <p:nvPr/>
        </p:nvPicPr>
        <p:blipFill>
          <a:blip r:embed="rId3" cstate="print">
            <a:extLst>
              <a:ext uri="{28A0092B-C50C-407E-A947-70E740481C1C}">
                <a14:useLocalDpi xmlns:a14="http://schemas.microsoft.com/office/drawing/2010/main" val="0"/>
              </a:ext>
            </a:extLst>
          </a:blip>
          <a:srcRect l="32034" t="1337" r="31293" b="2281"/>
          <a:stretch>
            <a:fillRect/>
          </a:stretch>
        </p:blipFill>
        <p:spPr>
          <a:xfrm>
            <a:off x="556457" y="2060812"/>
            <a:ext cx="1424981" cy="3680135"/>
          </a:xfrm>
          <a:prstGeom prst="rect">
            <a:avLst/>
          </a:prstGeom>
        </p:spPr>
      </p:pic>
      <p:pic>
        <p:nvPicPr>
          <p:cNvPr id="20" name="Grafik 14" descr="Ein Bild, das Screenshot, weiß, monochrom, Schwarz enthält.&#10;&#10;KI-generierte Inhalte können fehlerhaft sein.">
            <a:extLst>
              <a:ext uri="{FF2B5EF4-FFF2-40B4-BE49-F238E27FC236}">
                <a16:creationId xmlns:a16="http://schemas.microsoft.com/office/drawing/2014/main" id="{7BA13614-8FA9-124E-9917-20A8957C593C}"/>
              </a:ext>
            </a:extLst>
          </p:cNvPr>
          <p:cNvPicPr>
            <a:picLocks noChangeAspect="1"/>
          </p:cNvPicPr>
          <p:nvPr/>
        </p:nvPicPr>
        <p:blipFill>
          <a:blip r:embed="rId4" cstate="print">
            <a:extLst>
              <a:ext uri="{28A0092B-C50C-407E-A947-70E740481C1C}">
                <a14:useLocalDpi xmlns:a14="http://schemas.microsoft.com/office/drawing/2010/main" val="0"/>
              </a:ext>
            </a:extLst>
          </a:blip>
          <a:srcRect l="31084" t="1371" r="31519" b="1651"/>
          <a:stretch>
            <a:fillRect/>
          </a:stretch>
        </p:blipFill>
        <p:spPr>
          <a:xfrm>
            <a:off x="4464799" y="2056086"/>
            <a:ext cx="1424981" cy="3695237"/>
          </a:xfrm>
          <a:prstGeom prst="rect">
            <a:avLst/>
          </a:prstGeom>
        </p:spPr>
      </p:pic>
      <p:cxnSp>
        <p:nvCxnSpPr>
          <p:cNvPr id="21" name="Gerader Verbinder 6">
            <a:extLst>
              <a:ext uri="{FF2B5EF4-FFF2-40B4-BE49-F238E27FC236}">
                <a16:creationId xmlns:a16="http://schemas.microsoft.com/office/drawing/2014/main" id="{33BE1726-F15C-7606-8954-A0234DBF5A66}"/>
              </a:ext>
            </a:extLst>
          </p:cNvPr>
          <p:cNvCxnSpPr>
            <a:cxnSpLocks/>
          </p:cNvCxnSpPr>
          <p:nvPr/>
        </p:nvCxnSpPr>
        <p:spPr>
          <a:xfrm flipV="1">
            <a:off x="556458" y="1894784"/>
            <a:ext cx="2799390" cy="5730"/>
          </a:xfrm>
          <a:prstGeom prst="line">
            <a:avLst/>
          </a:prstGeom>
          <a:ln w="12700" cap="rnd">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22" name="Textfeld 12">
            <a:extLst>
              <a:ext uri="{FF2B5EF4-FFF2-40B4-BE49-F238E27FC236}">
                <a16:creationId xmlns:a16="http://schemas.microsoft.com/office/drawing/2014/main" id="{E0AC6BC0-C170-A39E-18D9-BAAC463D3223}"/>
              </a:ext>
            </a:extLst>
          </p:cNvPr>
          <p:cNvSpPr txBox="1"/>
          <p:nvPr/>
        </p:nvSpPr>
        <p:spPr>
          <a:xfrm>
            <a:off x="8266453" y="5012246"/>
            <a:ext cx="2039937" cy="738664"/>
          </a:xfrm>
          <a:prstGeom prst="rect">
            <a:avLst/>
          </a:prstGeom>
          <a:solidFill>
            <a:srgbClr val="B7B7B7"/>
          </a:solidFill>
          <a:ln>
            <a:solidFill>
              <a:srgbClr val="B7B7B7"/>
            </a:solidFill>
          </a:ln>
        </p:spPr>
        <p:txBody>
          <a:bodyPr wrap="square" lIns="0" tIns="0" rIns="0" bIns="0" rtlCol="0">
            <a:spAutoFit/>
          </a:bodyPr>
          <a:lstStyle/>
          <a:p>
            <a:pPr algn="ctr"/>
            <a:r>
              <a:rPr lang="de-DE" sz="1200" b="1">
                <a:solidFill>
                  <a:srgbClr val="EC6602"/>
                </a:solidFill>
              </a:rPr>
              <a:t>Clinical Info</a:t>
            </a:r>
          </a:p>
          <a:p>
            <a:pPr algn="ctr"/>
            <a:r>
              <a:rPr lang="de-DE" sz="1200" b="0" err="1">
                <a:solidFill>
                  <a:schemeClr val="bg1"/>
                </a:solidFill>
              </a:rPr>
              <a:t>Atherectomy</a:t>
            </a:r>
            <a:r>
              <a:rPr lang="de-DE" sz="1200" b="0">
                <a:solidFill>
                  <a:schemeClr val="bg1"/>
                </a:solidFill>
              </a:rPr>
              <a:t>, </a:t>
            </a:r>
            <a:r>
              <a:rPr lang="de-DE" sz="1200" b="0" err="1">
                <a:solidFill>
                  <a:schemeClr val="bg1"/>
                </a:solidFill>
              </a:rPr>
              <a:t>Angioplasty</a:t>
            </a:r>
            <a:endParaRPr lang="de-DE" sz="1200" b="0">
              <a:solidFill>
                <a:schemeClr val="bg1"/>
              </a:solidFill>
            </a:endParaRPr>
          </a:p>
          <a:p>
            <a:pPr algn="ctr"/>
            <a:r>
              <a:rPr lang="de-DE" sz="1200" b="0" err="1">
                <a:solidFill>
                  <a:schemeClr val="bg1"/>
                </a:solidFill>
              </a:rPr>
              <a:t>Balloon</a:t>
            </a:r>
            <a:r>
              <a:rPr lang="de-DE" sz="1200" b="0">
                <a:solidFill>
                  <a:schemeClr val="bg1"/>
                </a:solidFill>
              </a:rPr>
              <a:t> </a:t>
            </a:r>
            <a:r>
              <a:rPr lang="de-DE" sz="1200" b="0" err="1">
                <a:solidFill>
                  <a:schemeClr val="bg1"/>
                </a:solidFill>
              </a:rPr>
              <a:t>catheter</a:t>
            </a:r>
            <a:endParaRPr lang="de-DE" sz="1200" b="0">
              <a:solidFill>
                <a:schemeClr val="bg1"/>
              </a:solidFill>
            </a:endParaRPr>
          </a:p>
          <a:p>
            <a:pPr algn="ctr"/>
            <a:r>
              <a:rPr lang="de-DE" sz="1200" b="0">
                <a:solidFill>
                  <a:schemeClr val="bg1"/>
                </a:solidFill>
              </a:rPr>
              <a:t>BMI&lt;30</a:t>
            </a:r>
          </a:p>
        </p:txBody>
      </p:sp>
      <p:sp>
        <p:nvSpPr>
          <p:cNvPr id="23" name="Textfeld 4">
            <a:extLst>
              <a:ext uri="{FF2B5EF4-FFF2-40B4-BE49-F238E27FC236}">
                <a16:creationId xmlns:a16="http://schemas.microsoft.com/office/drawing/2014/main" id="{24408605-C21C-8ED2-0FC7-D9BCDFED6099}"/>
              </a:ext>
            </a:extLst>
          </p:cNvPr>
          <p:cNvSpPr txBox="1"/>
          <p:nvPr/>
        </p:nvSpPr>
        <p:spPr>
          <a:xfrm>
            <a:off x="556458" y="1585099"/>
            <a:ext cx="2536027" cy="309685"/>
          </a:xfrm>
          <a:prstGeom prst="rect">
            <a:avLst/>
          </a:prstGeom>
          <a:noFill/>
        </p:spPr>
        <p:txBody>
          <a:bodyPr wrap="none" lIns="0" tIns="0" rIns="0" bIns="0" rtlCol="0">
            <a:noAutofit/>
          </a:bodyPr>
          <a:lstStyle/>
          <a:p>
            <a:pPr marL="0" marR="0" lvl="0" indent="0" algn="l" defTabSz="912754" rtl="0" eaLnBrk="1" fontAlgn="auto" latinLnBrk="0" hangingPunct="1">
              <a:lnSpc>
                <a:spcPct val="100000"/>
              </a:lnSpc>
              <a:spcBef>
                <a:spcPts val="0"/>
              </a:spcBef>
              <a:spcAft>
                <a:spcPts val="0"/>
              </a:spcAft>
              <a:buClrTx/>
              <a:buSzTx/>
              <a:buFontTx/>
              <a:buNone/>
              <a:tabLst/>
              <a:defRPr/>
            </a:pPr>
            <a:r>
              <a:rPr kumimoji="0" lang="en-US" sz="1797" b="0" i="0" u="none" strike="noStrike" kern="1200" cap="none" spc="0" normalizeH="0" baseline="0" noProof="0">
                <a:ln>
                  <a:noFill/>
                </a:ln>
                <a:solidFill>
                  <a:srgbClr val="FFFFFF"/>
                </a:solidFill>
                <a:effectLst/>
                <a:uLnTx/>
                <a:uFillTx/>
                <a:latin typeface="Calibri"/>
                <a:ea typeface="+mn-ea"/>
                <a:cs typeface="+mn-cs"/>
              </a:rPr>
              <a:t>Fluoroscopy without OPTIQ AI</a:t>
            </a:r>
          </a:p>
        </p:txBody>
      </p:sp>
      <p:sp>
        <p:nvSpPr>
          <p:cNvPr id="24" name="Textfeld 5">
            <a:extLst>
              <a:ext uri="{FF2B5EF4-FFF2-40B4-BE49-F238E27FC236}">
                <a16:creationId xmlns:a16="http://schemas.microsoft.com/office/drawing/2014/main" id="{775695C2-4659-A6BC-63A9-09593D4FD789}"/>
              </a:ext>
            </a:extLst>
          </p:cNvPr>
          <p:cNvSpPr txBox="1"/>
          <p:nvPr/>
        </p:nvSpPr>
        <p:spPr>
          <a:xfrm>
            <a:off x="4464798" y="1585099"/>
            <a:ext cx="2536027" cy="309685"/>
          </a:xfrm>
          <a:prstGeom prst="rect">
            <a:avLst/>
          </a:prstGeom>
          <a:noFill/>
        </p:spPr>
        <p:txBody>
          <a:bodyPr wrap="none" lIns="0" tIns="0" rIns="0" bIns="0" rtlCol="0">
            <a:noAutofit/>
          </a:bodyPr>
          <a:lstStyle/>
          <a:p>
            <a:pPr marL="0" marR="0" lvl="0" indent="0" algn="l" defTabSz="912754" rtl="0" eaLnBrk="1" fontAlgn="auto" latinLnBrk="0" hangingPunct="1">
              <a:lnSpc>
                <a:spcPct val="100000"/>
              </a:lnSpc>
              <a:spcBef>
                <a:spcPts val="0"/>
              </a:spcBef>
              <a:spcAft>
                <a:spcPts val="0"/>
              </a:spcAft>
              <a:buClrTx/>
              <a:buSzTx/>
              <a:buFontTx/>
              <a:buNone/>
              <a:tabLst/>
              <a:defRPr/>
            </a:pPr>
            <a:r>
              <a:rPr kumimoji="0" lang="en-US" sz="1797" b="0" i="0" strike="noStrike" kern="1200" cap="none" spc="0" normalizeH="0" baseline="0" noProof="0">
                <a:ln>
                  <a:noFill/>
                </a:ln>
                <a:solidFill>
                  <a:schemeClr val="tx2"/>
                </a:solidFill>
                <a:effectLst/>
                <a:uLnTx/>
                <a:uFillTx/>
                <a:latin typeface="Calibri"/>
                <a:ea typeface="+mn-ea"/>
                <a:cs typeface="+mn-cs"/>
              </a:rPr>
              <a:t>Fluoroscopy with OPTIQ AI</a:t>
            </a:r>
          </a:p>
        </p:txBody>
      </p:sp>
      <p:cxnSp>
        <p:nvCxnSpPr>
          <p:cNvPr id="25" name="Gerader Verbinder 6">
            <a:extLst>
              <a:ext uri="{FF2B5EF4-FFF2-40B4-BE49-F238E27FC236}">
                <a16:creationId xmlns:a16="http://schemas.microsoft.com/office/drawing/2014/main" id="{34B9DACB-62DB-BCE7-015E-A0169E70DDA9}"/>
              </a:ext>
            </a:extLst>
          </p:cNvPr>
          <p:cNvCxnSpPr>
            <a:cxnSpLocks/>
          </p:cNvCxnSpPr>
          <p:nvPr/>
        </p:nvCxnSpPr>
        <p:spPr>
          <a:xfrm flipV="1">
            <a:off x="556458" y="1894784"/>
            <a:ext cx="2804280" cy="5730"/>
          </a:xfrm>
          <a:prstGeom prst="line">
            <a:avLst/>
          </a:prstGeom>
          <a:ln w="127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6" name="Gerader Verbinder 7">
            <a:extLst>
              <a:ext uri="{FF2B5EF4-FFF2-40B4-BE49-F238E27FC236}">
                <a16:creationId xmlns:a16="http://schemas.microsoft.com/office/drawing/2014/main" id="{4C082B6F-36FF-C226-C819-CAECB6C97C82}"/>
              </a:ext>
            </a:extLst>
          </p:cNvPr>
          <p:cNvCxnSpPr>
            <a:cxnSpLocks/>
          </p:cNvCxnSpPr>
          <p:nvPr/>
        </p:nvCxnSpPr>
        <p:spPr>
          <a:xfrm>
            <a:off x="4464798" y="1894784"/>
            <a:ext cx="2469402" cy="0"/>
          </a:xfrm>
          <a:prstGeom prst="line">
            <a:avLst/>
          </a:prstGeom>
          <a:ln w="12700" cap="rnd">
            <a:solidFill>
              <a:schemeClr val="tx2"/>
            </a:solidFill>
            <a:prstDash val="solid"/>
          </a:ln>
        </p:spPr>
        <p:style>
          <a:lnRef idx="1">
            <a:schemeClr val="accent1"/>
          </a:lnRef>
          <a:fillRef idx="0">
            <a:schemeClr val="accent1"/>
          </a:fillRef>
          <a:effectRef idx="0">
            <a:schemeClr val="accent1"/>
          </a:effectRef>
          <a:fontRef idx="minor">
            <a:schemeClr val="tx1"/>
          </a:fontRef>
        </p:style>
      </p:cxnSp>
      <p:pic>
        <p:nvPicPr>
          <p:cNvPr id="27" name="Grafik 19">
            <a:extLst>
              <a:ext uri="{FF2B5EF4-FFF2-40B4-BE49-F238E27FC236}">
                <a16:creationId xmlns:a16="http://schemas.microsoft.com/office/drawing/2014/main" id="{6B53DDD5-1811-574A-FCA4-2AA2F8641282}"/>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241856" y="4830556"/>
            <a:ext cx="1024597" cy="1024597"/>
          </a:xfrm>
          <a:prstGeom prst="rect">
            <a:avLst/>
          </a:prstGeom>
        </p:spPr>
      </p:pic>
    </p:spTree>
    <p:extLst>
      <p:ext uri="{BB962C8B-B14F-4D97-AF65-F5344CB8AC3E}">
        <p14:creationId xmlns:p14="http://schemas.microsoft.com/office/powerpoint/2010/main" val="36707467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5486BD-B88B-C522-509D-66BE9E47FD6C}"/>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F468E5DE-6153-8E7F-27F7-1B2FBB7AD02B}"/>
              </a:ext>
            </a:extLst>
          </p:cNvPr>
          <p:cNvSpPr>
            <a:spLocks noGrp="1"/>
          </p:cNvSpPr>
          <p:nvPr>
            <p:ph type="body" sz="quarter" idx="15"/>
          </p:nvPr>
        </p:nvSpPr>
        <p:spPr/>
        <p:txBody>
          <a:bodyPr/>
          <a:lstStyle/>
          <a:p>
            <a:r>
              <a:rPr lang="en-US"/>
              <a:t>Courtesy of Sorin Medical, USA</a:t>
            </a:r>
          </a:p>
          <a:p>
            <a:r>
              <a:rPr lang="en-US" err="1"/>
              <a:t>Gigalix</a:t>
            </a:r>
            <a:r>
              <a:rPr lang="en-US"/>
              <a:t> imaging chain</a:t>
            </a:r>
          </a:p>
        </p:txBody>
      </p:sp>
      <p:sp>
        <p:nvSpPr>
          <p:cNvPr id="6" name="Date Placeholder 5">
            <a:extLst>
              <a:ext uri="{FF2B5EF4-FFF2-40B4-BE49-F238E27FC236}">
                <a16:creationId xmlns:a16="http://schemas.microsoft.com/office/drawing/2014/main" id="{99D02189-95B3-BA85-DDAF-DFB4D11D3DC6}"/>
              </a:ext>
            </a:extLst>
          </p:cNvPr>
          <p:cNvSpPr>
            <a:spLocks noGrp="1"/>
          </p:cNvSpPr>
          <p:nvPr>
            <p:ph type="dt" sz="half" idx="20"/>
          </p:nvPr>
        </p:nvSpPr>
        <p:spPr/>
        <p:txBody>
          <a:bodyPr/>
          <a:lstStyle/>
          <a:p>
            <a:pPr algn="r"/>
            <a:r>
              <a:rPr lang="en-US" noProof="0" dirty="0"/>
              <a:t>  © Siemens Healthineers, 2026</a:t>
            </a:r>
          </a:p>
        </p:txBody>
      </p:sp>
      <p:sp>
        <p:nvSpPr>
          <p:cNvPr id="8" name="Slide Number Placeholder 7">
            <a:extLst>
              <a:ext uri="{FF2B5EF4-FFF2-40B4-BE49-F238E27FC236}">
                <a16:creationId xmlns:a16="http://schemas.microsoft.com/office/drawing/2014/main" id="{790D50C4-54FC-240E-84D4-C31A567941CD}"/>
              </a:ext>
            </a:extLst>
          </p:cNvPr>
          <p:cNvSpPr>
            <a:spLocks noGrp="1"/>
          </p:cNvSpPr>
          <p:nvPr>
            <p:ph type="sldNum" sz="quarter" idx="22"/>
          </p:nvPr>
        </p:nvSpPr>
        <p:spPr/>
        <p:txBody>
          <a:bodyPr/>
          <a:lstStyle/>
          <a:p>
            <a:fld id="{42B424FB-C8CA-40D0-9E9F-83B6197CB6E7}" type="slidenum">
              <a:rPr lang="en-US" noProof="0" smtClean="0"/>
              <a:pPr/>
              <a:t>9</a:t>
            </a:fld>
            <a:endParaRPr lang="en-US" b="1" noProof="0"/>
          </a:p>
        </p:txBody>
      </p:sp>
      <p:sp>
        <p:nvSpPr>
          <p:cNvPr id="3" name="Author">
            <a:extLst>
              <a:ext uri="{FF2B5EF4-FFF2-40B4-BE49-F238E27FC236}">
                <a16:creationId xmlns:a16="http://schemas.microsoft.com/office/drawing/2014/main" id="{6320D2CF-F284-75F6-11AD-036E95FE7D71}"/>
              </a:ext>
            </a:extLst>
          </p:cNvPr>
          <p:cNvSpPr txBox="1">
            <a:spLocks/>
          </p:cNvSpPr>
          <p:nvPr/>
        </p:nvSpPr>
        <p:spPr>
          <a:xfrm>
            <a:off x="8056800" y="6340471"/>
            <a:ext cx="3259452" cy="144000"/>
          </a:xfrm>
          <a:prstGeom prst="rect">
            <a:avLst/>
          </a:prstGeom>
        </p:spPr>
        <p:txBody>
          <a:bodyPr vert="horz" lIns="0" tIns="0" rIns="0" bIns="0" rtlCol="0" anchor="t" anchorCtr="0"/>
          <a:lstStyle>
            <a:lvl1pPr marL="0" indent="0" algn="r" defTabSz="0" rtl="0" eaLnBrk="1" latinLnBrk="0" hangingPunct="1">
              <a:defRPr sz="1000" b="1" kern="1200">
                <a:solidFill>
                  <a:schemeClr val="bg1"/>
                </a:solidFill>
                <a:latin typeface="+mn-lt"/>
                <a:ea typeface="+mn-ea"/>
                <a:cs typeface="+mn-cs"/>
              </a:defRPr>
            </a:lvl1pPr>
            <a:lvl2pPr marL="0" indent="0" algn="l" rtl="0" eaLnBrk="1" latinLnBrk="0" hangingPunct="1">
              <a:defRPr sz="1600" kern="800">
                <a:solidFill>
                  <a:schemeClr val="tx1"/>
                </a:solidFill>
                <a:latin typeface="+mn-lt"/>
                <a:ea typeface="+mn-ea"/>
                <a:cs typeface="+mn-cs"/>
              </a:defRPr>
            </a:lvl2pPr>
            <a:lvl3pPr marL="216000" indent="-216000" algn="l" rtl="0" eaLnBrk="1" latinLnBrk="0" hangingPunct="1">
              <a:buClr>
                <a:schemeClr val="accent1"/>
              </a:buClr>
              <a:buFont typeface="Arial" panose="020B0604020202020204" pitchFamily="34" charset="0"/>
              <a:buChar char="•"/>
              <a:defRPr sz="1600" kern="800">
                <a:solidFill>
                  <a:schemeClr val="tx1"/>
                </a:solidFill>
                <a:latin typeface="+mn-lt"/>
                <a:ea typeface="+mn-ea"/>
                <a:cs typeface="+mn-cs"/>
              </a:defRPr>
            </a:lvl3pPr>
            <a:lvl4pPr marL="432000" indent="-216000" algn="l" rtl="0" eaLnBrk="1" latinLnBrk="0" hangingPunct="1">
              <a:buClr>
                <a:schemeClr val="accent1"/>
              </a:buClr>
              <a:buFont typeface="Arial" panose="020B0604020202020204" pitchFamily="34" charset="0"/>
              <a:buChar char="•"/>
              <a:defRPr sz="1600" kern="800">
                <a:solidFill>
                  <a:schemeClr val="tx1"/>
                </a:solidFill>
                <a:latin typeface="+mn-lt"/>
                <a:ea typeface="+mn-ea"/>
                <a:cs typeface="+mn-cs"/>
              </a:defRPr>
            </a:lvl4pPr>
            <a:lvl5pPr marL="648000" indent="-216000" algn="l" rtl="0" eaLnBrk="1" latinLnBrk="0" hangingPunct="1">
              <a:buClr>
                <a:schemeClr val="accent1"/>
              </a:buClr>
              <a:buFont typeface="Arial" panose="020B0604020202020204" pitchFamily="34" charset="0"/>
              <a:buChar char="•"/>
              <a:defRPr sz="1600" kern="800">
                <a:solidFill>
                  <a:schemeClr val="tx1"/>
                </a:solidFill>
                <a:latin typeface="+mn-lt"/>
                <a:ea typeface="+mn-ea"/>
                <a:cs typeface="+mn-cs"/>
              </a:defRPr>
            </a:lvl5pPr>
            <a:lvl6pPr marL="864000" indent="-216000" algn="l" rtl="0" eaLnBrk="1" latinLnBrk="0" hangingPunct="1">
              <a:buClr>
                <a:schemeClr val="accent1"/>
              </a:buClr>
              <a:buFont typeface="Arial" panose="020B0604020202020204" pitchFamily="34" charset="0"/>
              <a:buChar char="•"/>
              <a:defRPr sz="1600" kern="800">
                <a:solidFill>
                  <a:schemeClr val="tx1"/>
                </a:solidFill>
                <a:latin typeface="+mn-lt"/>
                <a:ea typeface="+mn-ea"/>
                <a:cs typeface="+mn-cs"/>
              </a:defRPr>
            </a:lvl6pPr>
            <a:lvl7pPr marL="1080000" indent="-216000" algn="l" rtl="0" eaLnBrk="1" latinLnBrk="0" hangingPunct="1">
              <a:buClr>
                <a:schemeClr val="accent1"/>
              </a:buClr>
              <a:buFont typeface="Arial" panose="020B0604020202020204" pitchFamily="34" charset="0"/>
              <a:buChar char="•"/>
              <a:defRPr sz="1600" kern="800">
                <a:solidFill>
                  <a:schemeClr val="tx1"/>
                </a:solidFill>
                <a:latin typeface="+mn-lt"/>
                <a:ea typeface="+mn-ea"/>
                <a:cs typeface="+mn-cs"/>
              </a:defRPr>
            </a:lvl7pPr>
            <a:lvl8pPr marL="1296000" indent="-216000" algn="l" rtl="0" eaLnBrk="1" latinLnBrk="0" hangingPunct="1">
              <a:buClr>
                <a:schemeClr val="accent1"/>
              </a:buClr>
              <a:buFont typeface="Arial" panose="020B0604020202020204" pitchFamily="34" charset="0"/>
              <a:buChar char="•"/>
              <a:defRPr sz="1600" kern="800">
                <a:solidFill>
                  <a:schemeClr val="tx1"/>
                </a:solidFill>
                <a:latin typeface="+mn-lt"/>
                <a:ea typeface="+mn-ea"/>
                <a:cs typeface="+mn-cs"/>
              </a:defRPr>
            </a:lvl8pPr>
            <a:lvl9pPr marL="1512000" indent="-216000" algn="l" rtl="0" eaLnBrk="1" latinLnBrk="0" hangingPunct="1">
              <a:buClr>
                <a:schemeClr val="accent1"/>
              </a:buClr>
              <a:buFont typeface="Arial" panose="020B0604020202020204" pitchFamily="34" charset="0"/>
              <a:buChar char="•"/>
              <a:defRPr sz="1600" kern="800">
                <a:solidFill>
                  <a:schemeClr val="tx1"/>
                </a:solidFill>
                <a:latin typeface="+mn-lt"/>
                <a:ea typeface="+mn-ea"/>
                <a:cs typeface="+mn-cs"/>
              </a:defRPr>
            </a:lvl9pPr>
          </a:lstStyle>
          <a:p>
            <a:pPr>
              <a:defRPr/>
            </a:pPr>
            <a:r>
              <a:rPr lang="en-US">
                <a:solidFill>
                  <a:schemeClr val="tx1"/>
                </a:solidFill>
              </a:rPr>
              <a:t>Advanced Therapies I AT-26-063</a:t>
            </a:r>
          </a:p>
        </p:txBody>
      </p:sp>
      <p:sp>
        <p:nvSpPr>
          <p:cNvPr id="7" name="Title 5">
            <a:extLst>
              <a:ext uri="{FF2B5EF4-FFF2-40B4-BE49-F238E27FC236}">
                <a16:creationId xmlns:a16="http://schemas.microsoft.com/office/drawing/2014/main" id="{3E34236C-DEBC-336C-1116-E1EA1A95B9EA}"/>
              </a:ext>
            </a:extLst>
          </p:cNvPr>
          <p:cNvSpPr txBox="1">
            <a:spLocks noGrp="1"/>
          </p:cNvSpPr>
          <p:nvPr>
            <p:ph type="title"/>
          </p:nvPr>
        </p:nvSpPr>
        <p:spPr>
          <a:xfrm>
            <a:off x="539750" y="219075"/>
            <a:ext cx="9210675" cy="833438"/>
          </a:xfrm>
          <a:prstGeom prst="rect">
            <a:avLst/>
          </a:prstGeom>
        </p:spPr>
        <p:txBody>
          <a:bodyPr vert="horz" lIns="0" tIns="0" rIns="0" bIns="0" rtlCol="0" anchor="t" anchorCtr="0">
            <a:noAutofit/>
          </a:bodyPr>
          <a:lstStyle>
            <a:lvl1pPr algn="l" defTabSz="914400" rtl="0" eaLnBrk="1" latinLnBrk="0" hangingPunct="1">
              <a:spcBef>
                <a:spcPct val="0"/>
              </a:spcBef>
              <a:buNone/>
              <a:defRPr sz="2800" b="1"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700" i="0" u="none" strike="noStrike" kern="1200" cap="none" spc="0" normalizeH="0" baseline="0" noProof="0" dirty="0">
                <a:ln>
                  <a:noFill/>
                </a:ln>
                <a:solidFill>
                  <a:srgbClr val="EC6602"/>
                </a:solidFill>
                <a:effectLst/>
                <a:uLnTx/>
                <a:uFillTx/>
                <a:latin typeface="Calibri" panose="020F0502020204030204" pitchFamily="34" charset="0"/>
                <a:ea typeface="+mj-ea"/>
                <a:cs typeface="+mj-cs"/>
              </a:rPr>
              <a:t>OPTIQ AI in </a:t>
            </a:r>
            <a:r>
              <a:rPr lang="en-US" sz="2700" dirty="0">
                <a:solidFill>
                  <a:srgbClr val="EC6602"/>
                </a:solidFill>
                <a:latin typeface="Calibri" panose="020F0502020204030204" pitchFamily="34" charset="0"/>
              </a:rPr>
              <a:t>Interventional</a:t>
            </a:r>
            <a:r>
              <a:rPr kumimoji="0" lang="en-US" sz="2700" i="0" u="none" strike="noStrike" kern="1200" cap="none" spc="0" normalizeH="0" baseline="0" noProof="0" dirty="0">
                <a:ln>
                  <a:noFill/>
                </a:ln>
                <a:solidFill>
                  <a:srgbClr val="EC6602"/>
                </a:solidFill>
                <a:effectLst/>
                <a:uLnTx/>
                <a:uFillTx/>
                <a:latin typeface="Calibri" panose="020F0502020204030204" pitchFamily="34" charset="0"/>
                <a:ea typeface="+mj-ea"/>
                <a:cs typeface="+mj-cs"/>
              </a:rPr>
              <a:t> </a:t>
            </a:r>
            <a:r>
              <a:rPr lang="en-US" sz="2700" dirty="0">
                <a:solidFill>
                  <a:srgbClr val="EC6602"/>
                </a:solidFill>
                <a:latin typeface="Calibri" panose="020F0502020204030204" pitchFamily="34" charset="0"/>
              </a:rPr>
              <a:t>Radiology</a:t>
            </a:r>
          </a:p>
          <a:p>
            <a:r>
              <a:rPr lang="de-DE" sz="2700" dirty="0">
                <a:solidFill>
                  <a:schemeClr val="tx1"/>
                </a:solidFill>
                <a:latin typeface="Calibri" panose="020F0502020204030204" pitchFamily="34" charset="0"/>
              </a:rPr>
              <a:t>Genicular Artery Embolization (GAE)</a:t>
            </a:r>
          </a:p>
        </p:txBody>
      </p:sp>
      <p:pic>
        <p:nvPicPr>
          <p:cNvPr id="9" name="Grafik 4" descr="Ein Bild, das Röntgenfilm, medizinische Bildgebung, Röntgenstrahlung, medizinisches Bildgebungsverfahren enthält.&#10;&#10;KI-generierte Inhalte können fehlerhaft sein.">
            <a:extLst>
              <a:ext uri="{FF2B5EF4-FFF2-40B4-BE49-F238E27FC236}">
                <a16:creationId xmlns:a16="http://schemas.microsoft.com/office/drawing/2014/main" id="{DFED71BD-140B-6F47-A5B8-988407CF89E0}"/>
              </a:ext>
            </a:extLst>
          </p:cNvPr>
          <p:cNvPicPr>
            <a:picLocks noChangeAspect="1"/>
          </p:cNvPicPr>
          <p:nvPr/>
        </p:nvPicPr>
        <p:blipFill>
          <a:blip r:embed="rId3" cstate="print">
            <a:extLst>
              <a:ext uri="{28A0092B-C50C-407E-A947-70E740481C1C}">
                <a14:useLocalDpi xmlns:a14="http://schemas.microsoft.com/office/drawing/2010/main" val="0"/>
              </a:ext>
            </a:extLst>
          </a:blip>
          <a:srcRect l="22516" t="778" r="22807"/>
          <a:stretch>
            <a:fillRect/>
          </a:stretch>
        </p:blipFill>
        <p:spPr>
          <a:xfrm>
            <a:off x="528047" y="2060675"/>
            <a:ext cx="2052921" cy="3725468"/>
          </a:xfrm>
          <a:prstGeom prst="rect">
            <a:avLst/>
          </a:prstGeom>
        </p:spPr>
      </p:pic>
      <p:pic>
        <p:nvPicPr>
          <p:cNvPr id="10" name="Grafik 12" descr="Ein Bild, das Röntgenfilm, medizinische Bildgebung, Radiologie, medizinisches Bildgebungsverfahren enthält.&#10;&#10;KI-generierte Inhalte können fehlerhaft sein.">
            <a:extLst>
              <a:ext uri="{FF2B5EF4-FFF2-40B4-BE49-F238E27FC236}">
                <a16:creationId xmlns:a16="http://schemas.microsoft.com/office/drawing/2014/main" id="{2BC24731-1690-7A22-5D2D-03D8EAAFE801}"/>
              </a:ext>
            </a:extLst>
          </p:cNvPr>
          <p:cNvPicPr>
            <a:picLocks noChangeAspect="1"/>
          </p:cNvPicPr>
          <p:nvPr/>
        </p:nvPicPr>
        <p:blipFill>
          <a:blip r:embed="rId4" cstate="print">
            <a:extLst>
              <a:ext uri="{28A0092B-C50C-407E-A947-70E740481C1C}">
                <a14:useLocalDpi xmlns:a14="http://schemas.microsoft.com/office/drawing/2010/main" val="0"/>
              </a:ext>
            </a:extLst>
          </a:blip>
          <a:srcRect l="23160" t="513" r="22402" b="103"/>
          <a:stretch>
            <a:fillRect/>
          </a:stretch>
        </p:blipFill>
        <p:spPr>
          <a:xfrm>
            <a:off x="4460154" y="2053301"/>
            <a:ext cx="2040655" cy="3725467"/>
          </a:xfrm>
          <a:prstGeom prst="rect">
            <a:avLst/>
          </a:prstGeom>
        </p:spPr>
      </p:pic>
      <p:cxnSp>
        <p:nvCxnSpPr>
          <p:cNvPr id="11" name="Gerader Verbinder 6">
            <a:extLst>
              <a:ext uri="{FF2B5EF4-FFF2-40B4-BE49-F238E27FC236}">
                <a16:creationId xmlns:a16="http://schemas.microsoft.com/office/drawing/2014/main" id="{DDAC82A4-3201-6924-6EDF-E9D00EBB5A09}"/>
              </a:ext>
            </a:extLst>
          </p:cNvPr>
          <p:cNvCxnSpPr>
            <a:cxnSpLocks/>
          </p:cNvCxnSpPr>
          <p:nvPr/>
        </p:nvCxnSpPr>
        <p:spPr>
          <a:xfrm flipV="1">
            <a:off x="556458" y="1894784"/>
            <a:ext cx="2799390" cy="5730"/>
          </a:xfrm>
          <a:prstGeom prst="line">
            <a:avLst/>
          </a:prstGeom>
          <a:ln w="12700" cap="rnd">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12" name="Textfeld 4">
            <a:extLst>
              <a:ext uri="{FF2B5EF4-FFF2-40B4-BE49-F238E27FC236}">
                <a16:creationId xmlns:a16="http://schemas.microsoft.com/office/drawing/2014/main" id="{B979CCE3-A024-25C7-FD3E-7DF9DCBB11CA}"/>
              </a:ext>
            </a:extLst>
          </p:cNvPr>
          <p:cNvSpPr txBox="1"/>
          <p:nvPr/>
        </p:nvSpPr>
        <p:spPr>
          <a:xfrm>
            <a:off x="556458" y="1585099"/>
            <a:ext cx="2536027" cy="309685"/>
          </a:xfrm>
          <a:prstGeom prst="rect">
            <a:avLst/>
          </a:prstGeom>
          <a:noFill/>
        </p:spPr>
        <p:txBody>
          <a:bodyPr wrap="none" lIns="0" tIns="0" rIns="0" bIns="0" rtlCol="0">
            <a:noAutofit/>
          </a:bodyPr>
          <a:lstStyle/>
          <a:p>
            <a:pPr marL="0" marR="0" lvl="0" indent="0" algn="l" defTabSz="912754" rtl="0" eaLnBrk="1" fontAlgn="auto" latinLnBrk="0" hangingPunct="1">
              <a:lnSpc>
                <a:spcPct val="100000"/>
              </a:lnSpc>
              <a:spcBef>
                <a:spcPts val="0"/>
              </a:spcBef>
              <a:spcAft>
                <a:spcPts val="0"/>
              </a:spcAft>
              <a:buClrTx/>
              <a:buSzTx/>
              <a:buFontTx/>
              <a:buNone/>
              <a:tabLst/>
              <a:defRPr/>
            </a:pPr>
            <a:r>
              <a:rPr kumimoji="0" lang="en-US" sz="1797" b="0" i="0" u="none" strike="noStrike" kern="1200" cap="none" spc="0" normalizeH="0" baseline="0" noProof="0">
                <a:ln>
                  <a:noFill/>
                </a:ln>
                <a:solidFill>
                  <a:srgbClr val="FFFFFF"/>
                </a:solidFill>
                <a:effectLst/>
                <a:uLnTx/>
                <a:uFillTx/>
                <a:latin typeface="Calibri"/>
                <a:ea typeface="+mn-ea"/>
                <a:cs typeface="+mn-cs"/>
              </a:rPr>
              <a:t>Fluoroscopy without OPTIQ AI</a:t>
            </a:r>
          </a:p>
        </p:txBody>
      </p:sp>
      <p:sp>
        <p:nvSpPr>
          <p:cNvPr id="13" name="Textfeld 5">
            <a:extLst>
              <a:ext uri="{FF2B5EF4-FFF2-40B4-BE49-F238E27FC236}">
                <a16:creationId xmlns:a16="http://schemas.microsoft.com/office/drawing/2014/main" id="{BA71B6C3-1008-B5F7-CC84-AAACFF422CA7}"/>
              </a:ext>
            </a:extLst>
          </p:cNvPr>
          <p:cNvSpPr txBox="1"/>
          <p:nvPr/>
        </p:nvSpPr>
        <p:spPr>
          <a:xfrm>
            <a:off x="4464798" y="1585099"/>
            <a:ext cx="2536027" cy="309685"/>
          </a:xfrm>
          <a:prstGeom prst="rect">
            <a:avLst/>
          </a:prstGeom>
          <a:noFill/>
        </p:spPr>
        <p:txBody>
          <a:bodyPr wrap="none" lIns="0" tIns="0" rIns="0" bIns="0" rtlCol="0">
            <a:noAutofit/>
          </a:bodyPr>
          <a:lstStyle/>
          <a:p>
            <a:pPr marL="0" marR="0" lvl="0" indent="0" algn="l" defTabSz="912754" rtl="0" eaLnBrk="1" fontAlgn="auto" latinLnBrk="0" hangingPunct="1">
              <a:lnSpc>
                <a:spcPct val="100000"/>
              </a:lnSpc>
              <a:spcBef>
                <a:spcPts val="0"/>
              </a:spcBef>
              <a:spcAft>
                <a:spcPts val="0"/>
              </a:spcAft>
              <a:buClrTx/>
              <a:buSzTx/>
              <a:buFontTx/>
              <a:buNone/>
              <a:tabLst/>
              <a:defRPr/>
            </a:pPr>
            <a:r>
              <a:rPr kumimoji="0" lang="en-US" sz="1797" b="0" i="0" strike="noStrike" kern="1200" cap="none" spc="0" normalizeH="0" baseline="0" noProof="0">
                <a:ln>
                  <a:noFill/>
                </a:ln>
                <a:solidFill>
                  <a:schemeClr val="tx2"/>
                </a:solidFill>
                <a:effectLst/>
                <a:uLnTx/>
                <a:uFillTx/>
                <a:latin typeface="Calibri"/>
                <a:ea typeface="+mn-ea"/>
                <a:cs typeface="+mn-cs"/>
              </a:rPr>
              <a:t>Fluoroscopy with OPTIQ AI</a:t>
            </a:r>
          </a:p>
        </p:txBody>
      </p:sp>
      <p:cxnSp>
        <p:nvCxnSpPr>
          <p:cNvPr id="14" name="Gerader Verbinder 6">
            <a:extLst>
              <a:ext uri="{FF2B5EF4-FFF2-40B4-BE49-F238E27FC236}">
                <a16:creationId xmlns:a16="http://schemas.microsoft.com/office/drawing/2014/main" id="{B60D9072-FBED-85E7-1C3A-985D85D899D0}"/>
              </a:ext>
            </a:extLst>
          </p:cNvPr>
          <p:cNvCxnSpPr>
            <a:cxnSpLocks/>
          </p:cNvCxnSpPr>
          <p:nvPr/>
        </p:nvCxnSpPr>
        <p:spPr>
          <a:xfrm flipV="1">
            <a:off x="556458" y="1894784"/>
            <a:ext cx="2804280" cy="5730"/>
          </a:xfrm>
          <a:prstGeom prst="line">
            <a:avLst/>
          </a:prstGeom>
          <a:ln w="12700" cap="rnd">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5" name="Gerader Verbinder 7">
            <a:extLst>
              <a:ext uri="{FF2B5EF4-FFF2-40B4-BE49-F238E27FC236}">
                <a16:creationId xmlns:a16="http://schemas.microsoft.com/office/drawing/2014/main" id="{4B0EEC61-2FF2-6937-9837-3CD573F58AD3}"/>
              </a:ext>
            </a:extLst>
          </p:cNvPr>
          <p:cNvCxnSpPr>
            <a:cxnSpLocks/>
          </p:cNvCxnSpPr>
          <p:nvPr/>
        </p:nvCxnSpPr>
        <p:spPr>
          <a:xfrm>
            <a:off x="4464798" y="1894784"/>
            <a:ext cx="2469402" cy="0"/>
          </a:xfrm>
          <a:prstGeom prst="line">
            <a:avLst/>
          </a:prstGeom>
          <a:ln w="12700" cap="rnd">
            <a:solidFill>
              <a:schemeClr val="tx2"/>
            </a:solidFill>
            <a:prstDash val="solid"/>
          </a:ln>
        </p:spPr>
        <p:style>
          <a:lnRef idx="1">
            <a:schemeClr val="accent1"/>
          </a:lnRef>
          <a:fillRef idx="0">
            <a:schemeClr val="accent1"/>
          </a:fillRef>
          <a:effectRef idx="0">
            <a:schemeClr val="accent1"/>
          </a:effectRef>
          <a:fontRef idx="minor">
            <a:schemeClr val="tx1"/>
          </a:fontRef>
        </p:style>
      </p:cxnSp>
      <p:pic>
        <p:nvPicPr>
          <p:cNvPr id="16" name="Grafik 19">
            <a:extLst>
              <a:ext uri="{FF2B5EF4-FFF2-40B4-BE49-F238E27FC236}">
                <a16:creationId xmlns:a16="http://schemas.microsoft.com/office/drawing/2014/main" id="{8DD221AC-02E6-29C6-D807-1BC7DCED31EF}"/>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219554" y="4830556"/>
            <a:ext cx="1024597" cy="1024597"/>
          </a:xfrm>
          <a:prstGeom prst="rect">
            <a:avLst/>
          </a:prstGeom>
        </p:spPr>
      </p:pic>
      <p:sp>
        <p:nvSpPr>
          <p:cNvPr id="17" name="Textfeld 20">
            <a:extLst>
              <a:ext uri="{FF2B5EF4-FFF2-40B4-BE49-F238E27FC236}">
                <a16:creationId xmlns:a16="http://schemas.microsoft.com/office/drawing/2014/main" id="{54FB5FE0-240D-08EF-0F0B-2FB72588DE0E}"/>
              </a:ext>
            </a:extLst>
          </p:cNvPr>
          <p:cNvSpPr txBox="1"/>
          <p:nvPr/>
        </p:nvSpPr>
        <p:spPr>
          <a:xfrm>
            <a:off x="8244151" y="5196184"/>
            <a:ext cx="1163684" cy="553998"/>
          </a:xfrm>
          <a:prstGeom prst="rect">
            <a:avLst/>
          </a:prstGeom>
          <a:solidFill>
            <a:srgbClr val="B7B7B7"/>
          </a:solidFill>
          <a:ln>
            <a:solidFill>
              <a:srgbClr val="B7B7B7"/>
            </a:solidFill>
          </a:ln>
        </p:spPr>
        <p:txBody>
          <a:bodyPr wrap="square" lIns="0" tIns="0" rIns="0" bIns="0" rtlCol="0">
            <a:spAutoFit/>
          </a:bodyPr>
          <a:lstStyle/>
          <a:p>
            <a:pPr algn="ctr"/>
            <a:r>
              <a:rPr lang="de-DE" sz="1200" b="1">
                <a:solidFill>
                  <a:srgbClr val="EC6602"/>
                </a:solidFill>
              </a:rPr>
              <a:t>Clinical Info</a:t>
            </a:r>
          </a:p>
          <a:p>
            <a:pPr algn="ctr"/>
            <a:r>
              <a:rPr lang="de-DE" sz="1200" b="0" err="1">
                <a:solidFill>
                  <a:srgbClr val="1B1B1B"/>
                </a:solidFill>
              </a:rPr>
              <a:t>Microcatheter</a:t>
            </a:r>
            <a:endParaRPr lang="de-DE" sz="1200" b="0">
              <a:solidFill>
                <a:srgbClr val="1B1B1B"/>
              </a:solidFill>
            </a:endParaRPr>
          </a:p>
          <a:p>
            <a:pPr algn="ctr"/>
            <a:r>
              <a:rPr lang="de-DE" sz="1200" b="0">
                <a:solidFill>
                  <a:srgbClr val="1B1B1B"/>
                </a:solidFill>
              </a:rPr>
              <a:t>BMI&lt;30</a:t>
            </a:r>
          </a:p>
        </p:txBody>
      </p:sp>
    </p:spTree>
    <p:extLst>
      <p:ext uri="{BB962C8B-B14F-4D97-AF65-F5344CB8AC3E}">
        <p14:creationId xmlns:p14="http://schemas.microsoft.com/office/powerpoint/2010/main" val="270355399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EE4P_STYLE_ID" val="66ff8cae-daab-4e62-bf63-7b5f2e8ea71d"/>
  <p:tag name="UNDO_REDO_REVISION" val="0"/>
  <p:tag name="EMPOWERCHARTSPROPERTIES_A_0" val="AAAAAAH//////////wEAAAAAAAAAAAAAACoqIFRoaXMgaXMgYSBMaXRlREIgZmlsZSAqKgcE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w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AQBAQEBAQEBAQEBAQEBAQMAAAAAAAAAAwAAAAMAAAAA/////wUA5gsAAAAAAAAAAAAAIAD///////////////8AAAD///////////////8DAAAAAgD///////8DAAAAAgD///////8DAAAAAgD///////8DAAAAAgD///////////////////////////////////////////////////////////////////////////////////////////////////////////////////////////////////////////////////////////////////////////////////////////////////////////////////////////////////////////////////////////////////////////////////////////////////////////////////////////////////////////////////////////////////////////////////////////////////////////////////////////////////////////////////////////////8BACAA////////////////AAAO////////AwAAAAQA////////////////////////////////////////////////////////////////////////////////////////////////////////////////////////////////////////////////////////////////////////////////////////////////////////////////////////////////////////////////////////////////////////////////////////////////////////////////////////////////////////////////////////////////////////////////////////////////////////////////////////////////////////////////////////////////////////////////////////////////////////////////////////AgAEAP///////wUAAAACABAAC2cBuhdelV9FgbTnQ5bYMFEEAAAAAAADAAAAAAADAAAAAwADAAAAAAADAAAABAADAAAAAAD///////8DAAAAAAD///////8DAAEA////////BQAAAAMAEAAL2+W0bS2DiEa/1JNKcrZPVAQAAAABAAMAAAACAAMAAAAEAAQAAgD///////8FAAAABAAQAAtY3smQa6aqSruchF9q5mDyBAAAAAIAAwAAAAMAAwAAAAEAAwAAAAI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DAAMOAAAAAAAAAAAAAP////+DAIMAAAAFX2lkABAAAAAEZwG6F16VX0WBtOdDltgwUQNEYXRhABsAAAAETGlua2VkU2hhcGVEYXRhAAUAAAAAAAJOYW1lABkAAABMaW5rZWRTaGFwZXNEYXRhUHJvcGVydHkAEFZlcnNpb24AAAAAAAlMYXN0V3JpdGUAoXTM/oYBAAAAAQD/////xgDGAAAABV9pZAAQAAAABNvltG0tg4hGv9STSnK2T1QDRGF0YQBTAAAACFByZXNlbnRhdGlvblNjYW5uZWRGb3JMaW5rZWRTaGFwZXMAAQJOdW1iZXJGb3JtYXRTZXBhcmF0b3JNb2RlAAoAAABBdXRvbWF0aWMAAAJOYW1lACQAAABMaW5rZWRTaGFwZVByZXNlbnRhdGlvblNldHRpbmdzRGF0YQAQVmVyc2lvbgAAAAAACUxhc3RXcml0ZQC4dMz+hgEAAAACAP////+DAIMAAAAFX2lkABAAAAAEWN7JkGumqkq7nIRfauZg8gNEYXRhABsAAAAETGlua2VkU2hhcGVEYXRhAAUAAAAAAAJOYW1lABkAAABMaW5rZWRTaGFwZXNEYXRhUHJvcGVydHkAEFZlcnNpb24AAQAAAAlMYXN0V3JpdGUA5VvNCZw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QC9CwAAAAAAAAAAAAAgAf///////////////wAAAP///////////////wUAAAADAP///////wUAAAACAP///////wUAAAACAP///////wUAAAACAP///////////////////////////////////////////////////////////////////////////////////////////////////////////////////////////////////////////////////////////////////////////////////////////////////////////////////////////////////////////////////////////////////////////////////////////////////////////////////////////////////////////////////////////////////////////////////////////////////////////////////////////////////////////////////////////////wEAIAH///////////////8AAA7///////8FAAAABAD///////////////////////////////////////////////////////////////////////////////////////////////////////////////////////////////////////////////////////////////////////////////////////////////////////////////////////////////////////////////////////////////////////////////////////////////////////////////////////////////////////////////////////////////////////////////////////////////////////////////////////////////////////////////////////////////////////////////////////////////////////////////////////8CAAQBAwAAAAIA////////GgAGTGlua2VkU2hhcGVzRGF0YVByb3BlcnR5XzAEAAAAAAAFAAAAAwAFAAAABAAFAAAAAAAFAAAABAAFAAAAAAD///////8FAAAAAAD///////8DAAEBAwAAAAMA////////JQAGTGlua2VkU2hhcGVQcmVzZW50YXRpb25TZXR0aW5nc0RhdGFfMAQAAAABAAUAAAAAAAUAAAACAAQAAgEDAAAABAD///////8aAAZMaW5rZWRTaGFwZXNEYXRhUHJvcGVydHlfMQQAAAACAAUAAAACAAUAAAABAAUAAAACAP///////w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A"/>
  <p:tag name="EMPOWERCHARTSPROPERTIES_LASTWRITEDATE" val="639052877793647060"/>
  <p:tag name="EMPOWERCHARTSPROPERTIES_A_LENGTH" val="24576"/>
</p:tagLst>
</file>

<file path=ppt/theme/theme1.xml><?xml version="1.0" encoding="utf-8"?>
<a:theme xmlns:a="http://schemas.openxmlformats.org/drawingml/2006/main" name="Siemens Healthineers PPT-Master">
  <a:themeElements>
    <a:clrScheme name="Siemens Healthineers">
      <a:dk1>
        <a:srgbClr val="000000"/>
      </a:dk1>
      <a:lt1>
        <a:srgbClr val="FFFFFF"/>
      </a:lt1>
      <a:dk2>
        <a:srgbClr val="BFBFBF"/>
      </a:dk2>
      <a:lt2>
        <a:srgbClr val="EC6602"/>
      </a:lt2>
      <a:accent1>
        <a:srgbClr val="EC6602"/>
      </a:accent1>
      <a:accent2>
        <a:srgbClr val="000000"/>
      </a:accent2>
      <a:accent3>
        <a:srgbClr val="009999"/>
      </a:accent3>
      <a:accent4>
        <a:srgbClr val="404040"/>
      </a:accent4>
      <a:accent5>
        <a:srgbClr val="808080"/>
      </a:accent5>
      <a:accent6>
        <a:srgbClr val="BFBFBF"/>
      </a:accent6>
      <a:hlink>
        <a:srgbClr val="000000"/>
      </a:hlink>
      <a:folHlink>
        <a:srgbClr val="808080"/>
      </a:folHlink>
    </a:clrScheme>
    <a:fontScheme name="SH-Bree-Headline &amp; Calibri">
      <a:majorFont>
        <a:latin typeface="SH-Bree-Headline"/>
        <a:ea typeface=""/>
        <a:cs typeface=""/>
      </a:majorFont>
      <a:minorFont>
        <a:latin typeface="Calibri"/>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solidFill>
        <a:ln>
          <a:noFill/>
        </a:ln>
      </a:spPr>
      <a:bodyPr lIns="72000" tIns="36000" rIns="72000" bIns="36000" rtlCol="0" anchor="t"/>
      <a:lstStyle>
        <a:defPPr algn="l">
          <a:defRPr dirty="0" err="1"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2700" cap="rnd">
          <a:solidFill>
            <a:schemeClr val="tx1"/>
          </a:solidFill>
          <a:prstDash val="solid"/>
        </a:ln>
      </a:spPr>
      <a:bodyPr/>
      <a:lstStyle/>
      <a:style>
        <a:lnRef idx="1">
          <a:schemeClr val="accent1"/>
        </a:lnRef>
        <a:fillRef idx="0">
          <a:schemeClr val="accent1"/>
        </a:fillRef>
        <a:effectRef idx="0">
          <a:schemeClr val="accent1"/>
        </a:effectRef>
        <a:fontRef idx="minor">
          <a:schemeClr val="tx1"/>
        </a:fontRef>
      </a:style>
    </a:lnDef>
    <a:txDef>
      <a:spPr>
        <a:noFill/>
      </a:spPr>
      <a:bodyPr vert="horz" wrap="none" lIns="0" tIns="0" rIns="0" bIns="0" rtlCol="0">
        <a:spAutoFit/>
      </a:bodyPr>
      <a:lstStyle>
        <a:defPPr algn="l">
          <a:defRPr dirty="0" err="1" smtClean="0"/>
        </a:defPPr>
      </a:lstStyle>
    </a:txDef>
  </a:objectDefaults>
  <a:extraClrSchemeLst/>
  <a:custClrLst>
    <a:custClr name="Healthy Orange 100%">
      <a:srgbClr val="EC6602"/>
    </a:custClr>
    <a:custClr name="Siemens Petrol 100%">
      <a:srgbClr val="009999"/>
    </a:custClr>
    <a:custClr name="Blushing Berry 100%">
      <a:srgbClr val="7A162D"/>
    </a:custClr>
    <a:custClr name="SH Red 100%">
      <a:srgbClr val="E7001D"/>
    </a:custClr>
    <a:custClr name="SH Yellow 100%">
      <a:srgbClr val="FFD200"/>
    </a:custClr>
    <a:custClr name="SH Cyan 100%">
      <a:srgbClr val="3ABFED"/>
    </a:custClr>
    <a:custClr name="SH Blue 100%">
      <a:srgbClr val="2B2483"/>
    </a:custClr>
    <a:custClr name="SH Green 100%">
      <a:srgbClr val="009A38"/>
    </a:custClr>
    <a:custClr name="SH Black 100%">
      <a:srgbClr val="1B1B1B"/>
    </a:custClr>
    <a:custClr name="White">
      <a:srgbClr val="FFFFFF"/>
    </a:custClr>
    <a:custClr name="Healthy Orange  50%">
      <a:srgbClr val="F9B591"/>
    </a:custClr>
    <a:custClr name="Siemens Petrol  50%">
      <a:srgbClr val="87D2D2"/>
    </a:custClr>
    <a:custClr name="Blushing Berry  50%">
      <a:srgbClr val="C69B9E"/>
    </a:custClr>
    <a:custClr name="SH Red  50%">
      <a:srgbClr val="F3808E"/>
    </a:custClr>
    <a:custClr name="SH Yellow  50%">
      <a:srgbClr val="FFE980"/>
    </a:custClr>
    <a:custClr name="SH Cyan  50%">
      <a:srgbClr val="9DDFF6"/>
    </a:custClr>
    <a:custClr name="SH Blue  50%">
      <a:srgbClr val="9592C1"/>
    </a:custClr>
    <a:custClr name="SH Green  50%">
      <a:srgbClr val="80CC9C"/>
    </a:custClr>
    <a:custClr name="SH Black  75%">
      <a:srgbClr val="929292"/>
    </a:custClr>
    <a:custClr name="White">
      <a:srgbClr val="FFFFFF"/>
    </a:custClr>
    <a:custClr name="Healthy Orange  25%">
      <a:srgbClr val="FDDDCB"/>
    </a:custClr>
    <a:custClr name="Siemens Petrol  25%">
      <a:srgbClr val="C8E6E6"/>
    </a:custClr>
    <a:custClr name="Blushing Berry  25%">
      <a:srgbClr val="E9D1D4"/>
    </a:custClr>
    <a:custClr name="SH Red  25%">
      <a:srgbClr val="F9BFC7"/>
    </a:custClr>
    <a:custClr name="SH Yellow  25%">
      <a:srgbClr val="FFF3BF"/>
    </a:custClr>
    <a:custClr name="SH Cyan  25%">
      <a:srgbClr val="CEEFFB"/>
    </a:custClr>
    <a:custClr name="SH Blue  25%">
      <a:srgbClr val="CAC8E0"/>
    </a:custClr>
    <a:custClr name="SH Green  25%">
      <a:srgbClr val="BFE6CD"/>
    </a:custClr>
    <a:custClr name="SH Black  50%">
      <a:srgbClr val="B7B7B7"/>
    </a:custClr>
    <a:custClr name="White">
      <a:srgbClr val="FFFFFF"/>
    </a:custClr>
    <a:custClr name="White">
      <a:srgbClr val="FFFFFF"/>
    </a:custClr>
    <a:custClr name="White">
      <a:srgbClr val="FFFFFF"/>
    </a:custClr>
    <a:custClr name="White">
      <a:srgbClr val="FFFFFF"/>
    </a:custClr>
    <a:custClr name="White">
      <a:srgbClr val="FFFFFF"/>
    </a:custClr>
    <a:custClr name="White">
      <a:srgbClr val="FFFFFF"/>
    </a:custClr>
    <a:custClr name="White">
      <a:srgbClr val="FFFFFF"/>
    </a:custClr>
    <a:custClr name="White">
      <a:srgbClr val="FFFFFF"/>
    </a:custClr>
    <a:custClr name="White">
      <a:srgbClr val="FFFFFF"/>
    </a:custClr>
    <a:custClr name="SH Black  25%">
      <a:srgbClr val="D0D0D0"/>
    </a:custClr>
    <a:custClr name="White">
      <a:srgbClr val="FFFFFF"/>
    </a:custClr>
    <a:custClr name="White">
      <a:srgbClr val="FFFFFF"/>
    </a:custClr>
    <a:custClr name="White">
      <a:srgbClr val="FFFFFF"/>
    </a:custClr>
    <a:custClr name="White">
      <a:srgbClr val="FFFFFF"/>
    </a:custClr>
    <a:custClr name="White">
      <a:srgbClr val="FFFFFF"/>
    </a:custClr>
    <a:custClr name="White">
      <a:srgbClr val="FFFFFF"/>
    </a:custClr>
    <a:custClr name="White">
      <a:srgbClr val="FFFFFF"/>
    </a:custClr>
    <a:custClr name="White">
      <a:srgbClr val="FFFFFF"/>
    </a:custClr>
    <a:custClr name="White">
      <a:srgbClr val="FFFFFF"/>
    </a:custClr>
    <a:custClr name="SH Black  10%">
      <a:srgbClr val="ECECEC"/>
    </a:custClr>
    <a:custClr name="White">
      <a:srgbClr val="FFFFFF"/>
    </a:custClr>
  </a:custClrLst>
  <a:extLst>
    <a:ext uri="{05A4C25C-085E-4340-85A3-A5531E510DB2}">
      <thm15:themeFamily xmlns:thm15="http://schemas.microsoft.com/office/thememl/2012/main" name="CC_Brand_ppt-template-16x9-V2-BETA.pptx" id="{4129443D-E8B8-40E7-93F8-A3BA9D337423}" vid="{78269166-22ED-4823-A871-F08346F8A725}"/>
    </a:ext>
  </a:extLst>
</a:theme>
</file>

<file path=ppt/theme/theme2.xml><?xml version="1.0" encoding="utf-8"?>
<a:theme xmlns:a="http://schemas.openxmlformats.org/drawingml/2006/main" name="Larissa">
  <a:themeElements>
    <a:clrScheme name="Siemens Healthineers">
      <a:dk1>
        <a:srgbClr val="000000"/>
      </a:dk1>
      <a:lt1>
        <a:srgbClr val="FFFFFF"/>
      </a:lt1>
      <a:dk2>
        <a:srgbClr val="BFBFBF"/>
      </a:dk2>
      <a:lt2>
        <a:srgbClr val="EC6602"/>
      </a:lt2>
      <a:accent1>
        <a:srgbClr val="EC6602"/>
      </a:accent1>
      <a:accent2>
        <a:srgbClr val="000000"/>
      </a:accent2>
      <a:accent3>
        <a:srgbClr val="009999"/>
      </a:accent3>
      <a:accent4>
        <a:srgbClr val="404040"/>
      </a:accent4>
      <a:accent5>
        <a:srgbClr val="808080"/>
      </a:accent5>
      <a:accent6>
        <a:srgbClr val="BFBFBF"/>
      </a:accent6>
      <a:hlink>
        <a:srgbClr val="000000"/>
      </a:hlink>
      <a:folHlink>
        <a:srgbClr val="808080"/>
      </a:folHlink>
    </a:clrScheme>
    <a:fontScheme name="SH-Bree-Headline &amp; Calibri">
      <a:majorFont>
        <a:latin typeface="SH-Bree-Headline"/>
        <a:ea typeface=""/>
        <a:cs typeface=""/>
      </a:majorFont>
      <a:minorFont>
        <a:latin typeface="Calibri"/>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Siemens Healthineers">
      <a:dk1>
        <a:srgbClr val="000000"/>
      </a:dk1>
      <a:lt1>
        <a:srgbClr val="FFFFFF"/>
      </a:lt1>
      <a:dk2>
        <a:srgbClr val="BFBFBF"/>
      </a:dk2>
      <a:lt2>
        <a:srgbClr val="EC6602"/>
      </a:lt2>
      <a:accent1>
        <a:srgbClr val="EC6602"/>
      </a:accent1>
      <a:accent2>
        <a:srgbClr val="000000"/>
      </a:accent2>
      <a:accent3>
        <a:srgbClr val="009999"/>
      </a:accent3>
      <a:accent4>
        <a:srgbClr val="404040"/>
      </a:accent4>
      <a:accent5>
        <a:srgbClr val="808080"/>
      </a:accent5>
      <a:accent6>
        <a:srgbClr val="BFBFBF"/>
      </a:accent6>
      <a:hlink>
        <a:srgbClr val="000000"/>
      </a:hlink>
      <a:folHlink>
        <a:srgbClr val="808080"/>
      </a:folHlink>
    </a:clrScheme>
    <a:fontScheme name="SH-Bree-Headline &amp; Calibri">
      <a:majorFont>
        <a:latin typeface="SH-Bree-Headline"/>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10.xml><?xml version="1.0" encoding="utf-8"?>
<VariableList UniqueId="7690555e-f1c0-417b-8bfa-af01814dd9ab" Name="AD_HOC" ContentType="XML" MajorVersion="0" MinorVersion="1" isLocalCopy="False" IsBaseObject="False" DataSourceId="2646fb72-1c39-4a96-a364-9ffa8c56fd3e" DataSourceMajorVersion="0" DataSourceMinorVersion="1"/>
</file>

<file path=customXml/item2.xml><?xml version="1.0" encoding="utf-8"?>
<VariableListDefinition name="AD_HOC" displayName="AD_HOC" id="7690555e-f1c0-417b-8bfa-af01814dd9ab" isdomainofvalue="False" dataSourceId="2646fb72-1c39-4a96-a364-9ffa8c56fd3e"/>
</file>

<file path=customXml/item3.xml><?xml version="1.0" encoding="utf-8"?>
<VariableListDefinition name="Computed" displayName="Computed" id="0e22c224-88fc-4f27-8f41-b33ec50c30ac" isdomainofvalue="False" dataSourceId="7d2beb25-a964-4ff6-97aa-33dae838af2b"/>
</file>

<file path=customXml/item4.xml><?xml version="1.0" encoding="utf-8"?>
<VariableListDefinition name="System" displayName="System" id="4318a6f2-bcec-4906-a222-7ecbb1d29109" isdomainofvalue="False" dataSourceId="27563e76-b085-4823-9088-9d5a8c59f2c0"/>
</file>

<file path=customXml/item5.xml><?xml version="1.0" encoding="utf-8"?>
<VariableList UniqueId="0e22c224-88fc-4f27-8f41-b33ec50c30ac" Name="Computed" ContentType="XML" MajorVersion="0" MinorVersion="1" isLocalCopy="False" IsBaseObject="False" DataSourceId="7d2beb25-a964-4ff6-97aa-33dae838af2b" DataSourceMajorVersion="0" DataSourceMinorVersion="1"/>
</file>

<file path=customXml/item6.xml><?xml version="1.0" encoding="utf-8"?>
<ct:contentTypeSchema xmlns:ct="http://schemas.microsoft.com/office/2006/metadata/contentType" xmlns:ma="http://schemas.microsoft.com/office/2006/metadata/properties/metaAttributes" ct:_="" ma:_="" ma:contentTypeName="Document" ma:contentTypeID="0x0101004E70E041EF036F4BAD1DFE9BC32DCF7C" ma:contentTypeVersion="15" ma:contentTypeDescription="Create a new document." ma:contentTypeScope="" ma:versionID="56ffac9ad57e50aa858b22aed9f65d1d">
  <xsd:schema xmlns:xsd="http://www.w3.org/2001/XMLSchema" xmlns:xs="http://www.w3.org/2001/XMLSchema" xmlns:p="http://schemas.microsoft.com/office/2006/metadata/properties" xmlns:ns2="d328cef2-2515-4158-8d3a-f07471b92360" xmlns:ns3="e05bdb96-9f26-4721-8a38-88674fed1f3a" targetNamespace="http://schemas.microsoft.com/office/2006/metadata/properties" ma:root="true" ma:fieldsID="ea076f8482a9f06550c939a98d1ccfec" ns2:_="" ns3:_="">
    <xsd:import namespace="d328cef2-2515-4158-8d3a-f07471b92360"/>
    <xsd:import namespace="e05bdb96-9f26-4721-8a38-88674fed1f3a"/>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ObjectDetectorVersions"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328cef2-2515-4158-8d3a-f07471b9236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5a3e8f82-da09-4279-aed2-eee19e49ff2b"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BillingMetadata" ma:index="22"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05bdb96-9f26-4721-8a38-88674fed1f3a"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7" nillable="true" ma:displayName="Taxonomy Catch All Column" ma:hidden="true" ma:list="{9d376e99-e146-4b6c-a258-0fb12f9664fc}" ma:internalName="TaxCatchAll" ma:showField="CatchAllData" ma:web="e05bdb96-9f26-4721-8a38-88674fed1f3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7.xml><?xml version="1.0" encoding="utf-8"?>
<AllExternalAdhocVariableMappings/>
</file>

<file path=customXml/item8.xml><?xml version="1.0" encoding="utf-8"?>
<VariableList UniqueId="4318a6f2-bcec-4906-a222-7ecbb1d29109" Name="System" ContentType="XML" MajorVersion="0" MinorVersion="1" isLocalCopy="False" IsBaseObject="False" DataSourceId="27563e76-b085-4823-9088-9d5a8c59f2c0" DataSourceMajorVersion="0" DataSourceMinorVersion="1"/>
</file>

<file path=customXml/item9.xml><?xml version="1.0" encoding="utf-8"?>
<p:properties xmlns:p="http://schemas.microsoft.com/office/2006/metadata/properties" xmlns:xsi="http://www.w3.org/2001/XMLSchema-instance" xmlns:pc="http://schemas.microsoft.com/office/infopath/2007/PartnerControls">
  <documentManagement>
    <TaxCatchAll xmlns="e05bdb96-9f26-4721-8a38-88674fed1f3a" xsi:nil="true"/>
    <lcf76f155ced4ddcb4097134ff3c332f xmlns="d328cef2-2515-4158-8d3a-f07471b92360">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8CB24DA0-AE81-44BA-8C54-A49CEF6B4C26}">
  <ds:schemaRefs>
    <ds:schemaRef ds:uri="http://schemas.microsoft.com/sharepoint/v3/contenttype/forms"/>
  </ds:schemaRefs>
</ds:datastoreItem>
</file>

<file path=customXml/itemProps10.xml><?xml version="1.0" encoding="utf-8"?>
<ds:datastoreItem xmlns:ds="http://schemas.openxmlformats.org/officeDocument/2006/customXml" ds:itemID="{2A61D509-F0C5-4B67-A7BC-400B3788CE19}">
  <ds:schemaRefs/>
</ds:datastoreItem>
</file>

<file path=customXml/itemProps2.xml><?xml version="1.0" encoding="utf-8"?>
<ds:datastoreItem xmlns:ds="http://schemas.openxmlformats.org/officeDocument/2006/customXml" ds:itemID="{6BB7D2BE-295A-41F3-8769-22851359CD9B}">
  <ds:schemaRefs/>
</ds:datastoreItem>
</file>

<file path=customXml/itemProps3.xml><?xml version="1.0" encoding="utf-8"?>
<ds:datastoreItem xmlns:ds="http://schemas.openxmlformats.org/officeDocument/2006/customXml" ds:itemID="{3A534C47-0182-44E9-BE0F-EAABFF83DA15}">
  <ds:schemaRefs/>
</ds:datastoreItem>
</file>

<file path=customXml/itemProps4.xml><?xml version="1.0" encoding="utf-8"?>
<ds:datastoreItem xmlns:ds="http://schemas.openxmlformats.org/officeDocument/2006/customXml" ds:itemID="{70CFEFE2-859D-4511-AC37-42F0B7B7EE1F}">
  <ds:schemaRefs/>
</ds:datastoreItem>
</file>

<file path=customXml/itemProps5.xml><?xml version="1.0" encoding="utf-8"?>
<ds:datastoreItem xmlns:ds="http://schemas.openxmlformats.org/officeDocument/2006/customXml" ds:itemID="{A9C95A0C-928A-4BB4-8F0B-BA25A87004F3}">
  <ds:schemaRefs/>
</ds:datastoreItem>
</file>

<file path=customXml/itemProps6.xml><?xml version="1.0" encoding="utf-8"?>
<ds:datastoreItem xmlns:ds="http://schemas.openxmlformats.org/officeDocument/2006/customXml" ds:itemID="{5CB5D125-98E0-4B38-8792-EA44E0A0A1B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328cef2-2515-4158-8d3a-f07471b92360"/>
    <ds:schemaRef ds:uri="e05bdb96-9f26-4721-8a38-88674fed1f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7.xml><?xml version="1.0" encoding="utf-8"?>
<ds:datastoreItem xmlns:ds="http://schemas.openxmlformats.org/officeDocument/2006/customXml" ds:itemID="{00156865-B736-452B-A4E4-37BB5F57E751}">
  <ds:schemaRefs/>
</ds:datastoreItem>
</file>

<file path=customXml/itemProps8.xml><?xml version="1.0" encoding="utf-8"?>
<ds:datastoreItem xmlns:ds="http://schemas.openxmlformats.org/officeDocument/2006/customXml" ds:itemID="{F718C08A-00AD-4875-B43F-9FB3CDBB4DA5}">
  <ds:schemaRefs/>
</ds:datastoreItem>
</file>

<file path=customXml/itemProps9.xml><?xml version="1.0" encoding="utf-8"?>
<ds:datastoreItem xmlns:ds="http://schemas.openxmlformats.org/officeDocument/2006/customXml" ds:itemID="{E92165A7-6494-44A3-8263-66DB71BC94AD}">
  <ds:schemaRefs>
    <ds:schemaRef ds:uri="http://purl.org/dc/elements/1.1/"/>
    <ds:schemaRef ds:uri="http://schemas.microsoft.com/office/infopath/2007/PartnerControls"/>
    <ds:schemaRef ds:uri="http://purl.org/dc/terms/"/>
    <ds:schemaRef ds:uri="http://schemas.microsoft.com/office/2006/metadata/properties"/>
    <ds:schemaRef ds:uri="http://schemas.microsoft.com/office/2006/documentManagement/types"/>
    <ds:schemaRef ds:uri="http://schemas.openxmlformats.org/package/2006/metadata/core-properties"/>
    <ds:schemaRef ds:uri="e05bdb96-9f26-4721-8a38-88674fed1f3a"/>
    <ds:schemaRef ds:uri="d328cef2-2515-4158-8d3a-f07471b92360"/>
    <ds:schemaRef ds:uri="http://www.w3.org/XML/1998/namespace"/>
    <ds:schemaRef ds:uri="http://purl.org/dc/dcmitype/"/>
  </ds:schemaRefs>
</ds:datastoreItem>
</file>

<file path=docMetadata/LabelInfo.xml><?xml version="1.0" encoding="utf-8"?>
<clbl:labelList xmlns:clbl="http://schemas.microsoft.com/office/2020/mipLabelMetadata">
  <clbl:label id="{ff6dbec8-95a8-4638-9f5f-bd076536645c}" enabled="1" method="Standard" siteId="{5dbf1add-202a-4b8d-815b-bf0fb024e033}" removed="0"/>
</clbl:labelList>
</file>

<file path=docProps/app.xml><?xml version="1.0" encoding="utf-8"?>
<Properties xmlns="http://schemas.openxmlformats.org/officeDocument/2006/extended-properties" xmlns:vt="http://schemas.openxmlformats.org/officeDocument/2006/docPropsVTypes">
  <Template>0_CC_Brand_ppt-template-16x9-V2-BETA</Template>
  <TotalTime>6</TotalTime>
  <Words>1185</Words>
  <Application>Microsoft Office PowerPoint</Application>
  <PresentationFormat>Custom</PresentationFormat>
  <Paragraphs>251</Paragraphs>
  <Slides>20</Slides>
  <Notes>18</Notes>
  <HiddenSlides>0</HiddenSlides>
  <MMClips>22</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20</vt:i4>
      </vt:variant>
    </vt:vector>
  </HeadingPairs>
  <TitlesOfParts>
    <vt:vector size="23" baseType="lpstr">
      <vt:lpstr>Calibri</vt:lpstr>
      <vt:lpstr>Arial</vt:lpstr>
      <vt:lpstr>Siemens Healthineers PPT-Master</vt:lpstr>
      <vt:lpstr>OPTIQ AI Clinical Case Collection</vt:lpstr>
      <vt:lpstr>OPTIQ AI in Interventional Radiology Selective internal radiotherapy (SIRT) </vt:lpstr>
      <vt:lpstr>OPTIQ AI in Interventional Radiology Transjugular intrahepatic portosystemic shunt (TIPS) </vt:lpstr>
      <vt:lpstr> </vt:lpstr>
      <vt:lpstr> </vt:lpstr>
      <vt:lpstr>OPTIQ AI in Interventional Radiology Renal artery embolization</vt:lpstr>
      <vt:lpstr>OPTIQ AI in Interventional Radiology Aortic artery intervention (AS,CoA)</vt:lpstr>
      <vt:lpstr>OPTIQ AI in Interventional Radiology Percutaneous transluminal angioplasty (PTA)</vt:lpstr>
      <vt:lpstr>OPTIQ AI in Interventional Radiology Genicular Artery Embolization (GAE)</vt:lpstr>
      <vt:lpstr>OPTIQ AI in Interventional Radiology Selective internal radiotherapy (SIRT)</vt:lpstr>
      <vt:lpstr>OPTIQ AI in Interventional Radiology Transjugular intrahepatic portosystemic shunt (TIPS)</vt:lpstr>
      <vt:lpstr>OPTIQ AI in Interventional Radiology Chronic thromboembolic pulmonary hypertension (CTEPH)</vt:lpstr>
      <vt:lpstr>OPTIQ AI in Interventional Radiology Transjugular intrahepatic portosystemic shunt (TIPS)</vt:lpstr>
      <vt:lpstr>OPTIQ AI in Interventional Radiology Percutaneous transluminal angioplasty (PTA) / stenting</vt:lpstr>
      <vt:lpstr>OPTIQ AI in Interventional Radiology Genicular Artery Embolization (GAE)</vt:lpstr>
      <vt:lpstr>OPTIQ AI in Interventional Radiology Percutaneous transluminal angioplasty (PTA) / stenting</vt:lpstr>
      <vt:lpstr>OPTIQ AI in Interventional Radiology Chronic thromboembolic pulmonary hypertension (CTEPH)</vt:lpstr>
      <vt:lpstr>OPTIQ AI in Interventional Radiology Gastrointestinal bleeding embolization</vt:lpstr>
      <vt:lpstr>OPTIQ AI in Interventional Radiology Prostate artery embolization</vt:lpstr>
      <vt:lpstr>Thank you  for your enthusiasm!</vt:lpstr>
    </vt:vector>
  </TitlesOfParts>
  <Company>SHS</Company>
  <LinksUpToDate>false</LinksUpToDate>
  <SharedDoc>false</SharedDoc>
  <HyperlinkBase>siemens-healthineers.com</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Siemens Healthineers PPT</dc:subject>
  <dc:creator>Schneider, Giulia</dc:creator>
  <dc:description>Version 2.0
January 2026</dc:description>
  <cp:lastModifiedBy>Weiss, Michael</cp:lastModifiedBy>
  <cp:revision>21</cp:revision>
  <dcterms:created xsi:type="dcterms:W3CDTF">2026-02-11T11:36:17Z</dcterms:created>
  <dcterms:modified xsi:type="dcterms:W3CDTF">2026-06-05T17:48:47Z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f6dbec8-95a8-4638-9f5f-bd076536645c_Enabled">
    <vt:lpwstr>true</vt:lpwstr>
  </property>
  <property fmtid="{D5CDD505-2E9C-101B-9397-08002B2CF9AE}" pid="3" name="MSIP_Label_ff6dbec8-95a8-4638-9f5f-bd076536645c_SetDate">
    <vt:lpwstr>2022-01-17T14:42:41Z</vt:lpwstr>
  </property>
  <property fmtid="{D5CDD505-2E9C-101B-9397-08002B2CF9AE}" pid="4" name="MSIP_Label_ff6dbec8-95a8-4638-9f5f-bd076536645c_Method">
    <vt:lpwstr>Standard</vt:lpwstr>
  </property>
  <property fmtid="{D5CDD505-2E9C-101B-9397-08002B2CF9AE}" pid="5" name="MSIP_Label_ff6dbec8-95a8-4638-9f5f-bd076536645c_Name">
    <vt:lpwstr>Restricted - Default</vt:lpwstr>
  </property>
  <property fmtid="{D5CDD505-2E9C-101B-9397-08002B2CF9AE}" pid="6" name="MSIP_Label_ff6dbec8-95a8-4638-9f5f-bd076536645c_SiteId">
    <vt:lpwstr>5dbf1add-202a-4b8d-815b-bf0fb024e033</vt:lpwstr>
  </property>
  <property fmtid="{D5CDD505-2E9C-101B-9397-08002B2CF9AE}" pid="7" name="MSIP_Label_ff6dbec8-95a8-4638-9f5f-bd076536645c_ActionId">
    <vt:lpwstr>9edd446f-1471-43b6-916d-e47369feafce</vt:lpwstr>
  </property>
  <property fmtid="{D5CDD505-2E9C-101B-9397-08002B2CF9AE}" pid="8" name="MSIP_Label_ff6dbec8-95a8-4638-9f5f-bd076536645c_ContentBits">
    <vt:lpwstr>0</vt:lpwstr>
  </property>
  <property fmtid="{D5CDD505-2E9C-101B-9397-08002B2CF9AE}" pid="9" name="ContentTypeId">
    <vt:lpwstr>0x0101004E70E041EF036F4BAD1DFE9BC32DCF7C</vt:lpwstr>
  </property>
  <property fmtid="{D5CDD505-2E9C-101B-9397-08002B2CF9AE}" pid="10" name="MediaServiceImageTags">
    <vt:lpwstr/>
  </property>
</Properties>
</file>