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8" r:id="rId4"/>
    <p:sldId id="260" r:id="rId5"/>
    <p:sldId id="259" r:id="rId6"/>
    <p:sldId id="261" r:id="rId7"/>
    <p:sldId id="277" r:id="rId8"/>
    <p:sldId id="278" r:id="rId9"/>
    <p:sldId id="257" r:id="rId10"/>
    <p:sldId id="283" r:id="rId11"/>
    <p:sldId id="281" r:id="rId12"/>
    <p:sldId id="284" r:id="rId13"/>
    <p:sldId id="270" r:id="rId14"/>
    <p:sldId id="285" r:id="rId15"/>
    <p:sldId id="280" r:id="rId16"/>
    <p:sldId id="286" r:id="rId17"/>
    <p:sldId id="274" r:id="rId18"/>
    <p:sldId id="279" r:id="rId19"/>
    <p:sldId id="282" r:id="rId20"/>
    <p:sldId id="287" r:id="rId21"/>
    <p:sldId id="262" r:id="rId22"/>
    <p:sldId id="271" r:id="rId23"/>
    <p:sldId id="332" r:id="rId24"/>
    <p:sldId id="288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253975-ED09-4E4E-91EC-437394ECC373}" v="16" dt="2026-03-22T21:29:01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as Milota" userId="3e8aebe4493dd19e" providerId="LiveId" clId="{83D2CCFB-2DFF-4E51-A4DB-F3732A5A3573}"/>
    <pc:docChg chg="custSel addSld delSld modSld sldOrd">
      <pc:chgData name="Tomas Milota" userId="3e8aebe4493dd19e" providerId="LiveId" clId="{83D2CCFB-2DFF-4E51-A4DB-F3732A5A3573}" dt="2026-03-22T21:29:39.932" v="893" actId="1076"/>
      <pc:docMkLst>
        <pc:docMk/>
      </pc:docMkLst>
      <pc:sldChg chg="addSp modSp mod">
        <pc:chgData name="Tomas Milota" userId="3e8aebe4493dd19e" providerId="LiveId" clId="{83D2CCFB-2DFF-4E51-A4DB-F3732A5A3573}" dt="2026-03-22T21:29:39.932" v="893" actId="1076"/>
        <pc:sldMkLst>
          <pc:docMk/>
          <pc:sldMk cId="1828663393" sldId="258"/>
        </pc:sldMkLst>
        <pc:spChg chg="add mod">
          <ac:chgData name="Tomas Milota" userId="3e8aebe4493dd19e" providerId="LiveId" clId="{83D2CCFB-2DFF-4E51-A4DB-F3732A5A3573}" dt="2026-03-22T21:22:14.627" v="590" actId="14100"/>
          <ac:spMkLst>
            <pc:docMk/>
            <pc:sldMk cId="1828663393" sldId="258"/>
            <ac:spMk id="3" creationId="{F780270E-D8C6-1EEC-4E77-8F2E6825D7B2}"/>
          </ac:spMkLst>
        </pc:spChg>
        <pc:picChg chg="mod">
          <ac:chgData name="Tomas Milota" userId="3e8aebe4493dd19e" providerId="LiveId" clId="{83D2CCFB-2DFF-4E51-A4DB-F3732A5A3573}" dt="2026-03-22T21:29:39.932" v="893" actId="1076"/>
          <ac:picMkLst>
            <pc:docMk/>
            <pc:sldMk cId="1828663393" sldId="258"/>
            <ac:picMk id="5" creationId="{4EAA7828-91BF-442C-B1D6-71AD3947230C}"/>
          </ac:picMkLst>
        </pc:picChg>
      </pc:sldChg>
      <pc:sldChg chg="del">
        <pc:chgData name="Tomas Milota" userId="3e8aebe4493dd19e" providerId="LiveId" clId="{83D2CCFB-2DFF-4E51-A4DB-F3732A5A3573}" dt="2026-03-22T20:54:46.536" v="0" actId="47"/>
        <pc:sldMkLst>
          <pc:docMk/>
          <pc:sldMk cId="1259820096" sldId="276"/>
        </pc:sldMkLst>
      </pc:sldChg>
      <pc:sldChg chg="addSp delSp mod">
        <pc:chgData name="Tomas Milota" userId="3e8aebe4493dd19e" providerId="LiveId" clId="{83D2CCFB-2DFF-4E51-A4DB-F3732A5A3573}" dt="2026-03-22T21:22:58.489" v="653" actId="21"/>
        <pc:sldMkLst>
          <pc:docMk/>
          <pc:sldMk cId="4159991783" sldId="279"/>
        </pc:sldMkLst>
        <pc:spChg chg="add del">
          <ac:chgData name="Tomas Milota" userId="3e8aebe4493dd19e" providerId="LiveId" clId="{83D2CCFB-2DFF-4E51-A4DB-F3732A5A3573}" dt="2026-03-22T21:22:58.489" v="653" actId="21"/>
          <ac:spMkLst>
            <pc:docMk/>
            <pc:sldMk cId="4159991783" sldId="279"/>
            <ac:spMk id="3" creationId="{A862624F-96F4-9003-B0AE-7240F4EBB012}"/>
          </ac:spMkLst>
        </pc:spChg>
      </pc:sldChg>
      <pc:sldChg chg="addSp modSp mod ord">
        <pc:chgData name="Tomas Milota" userId="3e8aebe4493dd19e" providerId="LiveId" clId="{83D2CCFB-2DFF-4E51-A4DB-F3732A5A3573}" dt="2026-03-22T21:23:21.231" v="662" actId="1076"/>
        <pc:sldMkLst>
          <pc:docMk/>
          <pc:sldMk cId="4176556788" sldId="286"/>
        </pc:sldMkLst>
        <pc:spChg chg="add mod">
          <ac:chgData name="Tomas Milota" userId="3e8aebe4493dd19e" providerId="LiveId" clId="{83D2CCFB-2DFF-4E51-A4DB-F3732A5A3573}" dt="2026-03-22T21:03:02.116" v="116" actId="20577"/>
          <ac:spMkLst>
            <pc:docMk/>
            <pc:sldMk cId="4176556788" sldId="286"/>
            <ac:spMk id="2" creationId="{E7DC9D5C-29F4-FD5B-AAA1-9453C2312013}"/>
          </ac:spMkLst>
        </pc:spChg>
        <pc:spChg chg="add mod">
          <ac:chgData name="Tomas Milota" userId="3e8aebe4493dd19e" providerId="LiveId" clId="{83D2CCFB-2DFF-4E51-A4DB-F3732A5A3573}" dt="2026-03-22T21:03:35.347" v="153" actId="1076"/>
          <ac:spMkLst>
            <pc:docMk/>
            <pc:sldMk cId="4176556788" sldId="286"/>
            <ac:spMk id="3" creationId="{790335A6-C4AD-9CDC-5CFB-710DE2360AA0}"/>
          </ac:spMkLst>
        </pc:spChg>
        <pc:spChg chg="mod">
          <ac:chgData name="Tomas Milota" userId="3e8aebe4493dd19e" providerId="LiveId" clId="{83D2CCFB-2DFF-4E51-A4DB-F3732A5A3573}" dt="2026-03-22T21:02:11.172" v="50" actId="1076"/>
          <ac:spMkLst>
            <pc:docMk/>
            <pc:sldMk cId="4176556788" sldId="286"/>
            <ac:spMk id="9" creationId="{84ED8DD6-8BC6-41D8-BE1D-F26D2C5DDAF5}"/>
          </ac:spMkLst>
        </pc:spChg>
        <pc:spChg chg="mod">
          <ac:chgData name="Tomas Milota" userId="3e8aebe4493dd19e" providerId="LiveId" clId="{83D2CCFB-2DFF-4E51-A4DB-F3732A5A3573}" dt="2026-03-22T21:02:02.902" v="49" actId="20577"/>
          <ac:spMkLst>
            <pc:docMk/>
            <pc:sldMk cId="4176556788" sldId="286"/>
            <ac:spMk id="10" creationId="{C87E49BF-EC44-44A3-A3DB-FA50143795F2}"/>
          </ac:spMkLst>
        </pc:spChg>
        <pc:spChg chg="add mod">
          <ac:chgData name="Tomas Milota" userId="3e8aebe4493dd19e" providerId="LiveId" clId="{83D2CCFB-2DFF-4E51-A4DB-F3732A5A3573}" dt="2026-03-22T21:23:21.231" v="662" actId="1076"/>
          <ac:spMkLst>
            <pc:docMk/>
            <pc:sldMk cId="4176556788" sldId="286"/>
            <ac:spMk id="11" creationId="{A862624F-96F4-9003-B0AE-7240F4EBB012}"/>
          </ac:spMkLst>
        </pc:spChg>
        <pc:picChg chg="mod">
          <ac:chgData name="Tomas Milota" userId="3e8aebe4493dd19e" providerId="LiveId" clId="{83D2CCFB-2DFF-4E51-A4DB-F3732A5A3573}" dt="2026-03-22T21:23:05.657" v="655" actId="1076"/>
          <ac:picMkLst>
            <pc:docMk/>
            <pc:sldMk cId="4176556788" sldId="286"/>
            <ac:picMk id="4" creationId="{2FDC5E17-6F25-4150-8D8A-DF8AAA2596EF}"/>
          </ac:picMkLst>
        </pc:picChg>
      </pc:sldChg>
      <pc:sldChg chg="addSp modSp mod">
        <pc:chgData name="Tomas Milota" userId="3e8aebe4493dd19e" providerId="LiveId" clId="{83D2CCFB-2DFF-4E51-A4DB-F3732A5A3573}" dt="2026-03-22T21:28:33.831" v="881" actId="14100"/>
        <pc:sldMkLst>
          <pc:docMk/>
          <pc:sldMk cId="876644822" sldId="287"/>
        </pc:sldMkLst>
        <pc:spChg chg="mod">
          <ac:chgData name="Tomas Milota" userId="3e8aebe4493dd19e" providerId="LiveId" clId="{83D2CCFB-2DFF-4E51-A4DB-F3732A5A3573}" dt="2026-03-22T21:27:34.882" v="801" actId="1036"/>
          <ac:spMkLst>
            <pc:docMk/>
            <pc:sldMk cId="876644822" sldId="287"/>
            <ac:spMk id="3" creationId="{E2A3B082-93A9-48FC-A5AB-C442DC0697E2}"/>
          </ac:spMkLst>
        </pc:spChg>
        <pc:spChg chg="add mod">
          <ac:chgData name="Tomas Milota" userId="3e8aebe4493dd19e" providerId="LiveId" clId="{83D2CCFB-2DFF-4E51-A4DB-F3732A5A3573}" dt="2026-03-22T21:25:38.183" v="670" actId="571"/>
          <ac:spMkLst>
            <pc:docMk/>
            <pc:sldMk cId="876644822" sldId="287"/>
            <ac:spMk id="8" creationId="{8D4C6910-71DE-903E-1303-FBF919666806}"/>
          </ac:spMkLst>
        </pc:spChg>
        <pc:spChg chg="mod">
          <ac:chgData name="Tomas Milota" userId="3e8aebe4493dd19e" providerId="LiveId" clId="{83D2CCFB-2DFF-4E51-A4DB-F3732A5A3573}" dt="2026-03-22T21:27:34.882" v="801" actId="1036"/>
          <ac:spMkLst>
            <pc:docMk/>
            <pc:sldMk cId="876644822" sldId="287"/>
            <ac:spMk id="9" creationId="{00000000-0000-0000-0000-000000000000}"/>
          </ac:spMkLst>
        </pc:spChg>
        <pc:spChg chg="mod">
          <ac:chgData name="Tomas Milota" userId="3e8aebe4493dd19e" providerId="LiveId" clId="{83D2CCFB-2DFF-4E51-A4DB-F3732A5A3573}" dt="2026-03-22T21:27:34.882" v="801" actId="1036"/>
          <ac:spMkLst>
            <pc:docMk/>
            <pc:sldMk cId="876644822" sldId="287"/>
            <ac:spMk id="10" creationId="{00000000-0000-0000-0000-000000000000}"/>
          </ac:spMkLst>
        </pc:spChg>
        <pc:spChg chg="mod">
          <ac:chgData name="Tomas Milota" userId="3e8aebe4493dd19e" providerId="LiveId" clId="{83D2CCFB-2DFF-4E51-A4DB-F3732A5A3573}" dt="2026-03-22T21:27:40.928" v="802" actId="1076"/>
          <ac:spMkLst>
            <pc:docMk/>
            <pc:sldMk cId="876644822" sldId="287"/>
            <ac:spMk id="11" creationId="{00000000-0000-0000-0000-000000000000}"/>
          </ac:spMkLst>
        </pc:spChg>
        <pc:spChg chg="mod">
          <ac:chgData name="Tomas Milota" userId="3e8aebe4493dd19e" providerId="LiveId" clId="{83D2CCFB-2DFF-4E51-A4DB-F3732A5A3573}" dt="2026-03-22T21:27:34.882" v="801" actId="1036"/>
          <ac:spMkLst>
            <pc:docMk/>
            <pc:sldMk cId="876644822" sldId="287"/>
            <ac:spMk id="13" creationId="{00000000-0000-0000-0000-000000000000}"/>
          </ac:spMkLst>
        </pc:spChg>
        <pc:spChg chg="add mod">
          <ac:chgData name="Tomas Milota" userId="3e8aebe4493dd19e" providerId="LiveId" clId="{83D2CCFB-2DFF-4E51-A4DB-F3732A5A3573}" dt="2026-03-22T21:25:38.183" v="670" actId="571"/>
          <ac:spMkLst>
            <pc:docMk/>
            <pc:sldMk cId="876644822" sldId="287"/>
            <ac:spMk id="14" creationId="{CEB0DC09-19A4-58A6-0CF3-C5F97C22EF1A}"/>
          </ac:spMkLst>
        </pc:spChg>
        <pc:spChg chg="mod">
          <ac:chgData name="Tomas Milota" userId="3e8aebe4493dd19e" providerId="LiveId" clId="{83D2CCFB-2DFF-4E51-A4DB-F3732A5A3573}" dt="2026-03-22T21:27:34.882" v="801" actId="1036"/>
          <ac:spMkLst>
            <pc:docMk/>
            <pc:sldMk cId="876644822" sldId="287"/>
            <ac:spMk id="15" creationId="{00000000-0000-0000-0000-000000000000}"/>
          </ac:spMkLst>
        </pc:spChg>
        <pc:spChg chg="add mod">
          <ac:chgData name="Tomas Milota" userId="3e8aebe4493dd19e" providerId="LiveId" clId="{83D2CCFB-2DFF-4E51-A4DB-F3732A5A3573}" dt="2026-03-22T21:25:38.183" v="670" actId="571"/>
          <ac:spMkLst>
            <pc:docMk/>
            <pc:sldMk cId="876644822" sldId="287"/>
            <ac:spMk id="16" creationId="{284E505D-754B-F64F-4D57-B10CCE330772}"/>
          </ac:spMkLst>
        </pc:spChg>
        <pc:spChg chg="add mod">
          <ac:chgData name="Tomas Milota" userId="3e8aebe4493dd19e" providerId="LiveId" clId="{83D2CCFB-2DFF-4E51-A4DB-F3732A5A3573}" dt="2026-03-22T21:25:38.183" v="670" actId="571"/>
          <ac:spMkLst>
            <pc:docMk/>
            <pc:sldMk cId="876644822" sldId="287"/>
            <ac:spMk id="21" creationId="{5C3264EA-1580-3918-DC1D-FB8B8D14A4F2}"/>
          </ac:spMkLst>
        </pc:spChg>
        <pc:spChg chg="mod">
          <ac:chgData name="Tomas Milota" userId="3e8aebe4493dd19e" providerId="LiveId" clId="{83D2CCFB-2DFF-4E51-A4DB-F3732A5A3573}" dt="2026-03-22T21:26:15.518" v="710" actId="1035"/>
          <ac:spMkLst>
            <pc:docMk/>
            <pc:sldMk cId="876644822" sldId="287"/>
            <ac:spMk id="25" creationId="{00000000-0000-0000-0000-000000000000}"/>
          </ac:spMkLst>
        </pc:spChg>
        <pc:spChg chg="add mod">
          <ac:chgData name="Tomas Milota" userId="3e8aebe4493dd19e" providerId="LiveId" clId="{83D2CCFB-2DFF-4E51-A4DB-F3732A5A3573}" dt="2026-03-22T21:25:38.183" v="670" actId="571"/>
          <ac:spMkLst>
            <pc:docMk/>
            <pc:sldMk cId="876644822" sldId="287"/>
            <ac:spMk id="26" creationId="{E490B039-BECE-8DE4-9468-7588B5A07682}"/>
          </ac:spMkLst>
        </pc:spChg>
        <pc:spChg chg="add mod">
          <ac:chgData name="Tomas Milota" userId="3e8aebe4493dd19e" providerId="LiveId" clId="{83D2CCFB-2DFF-4E51-A4DB-F3732A5A3573}" dt="2026-03-22T21:25:38.183" v="670" actId="571"/>
          <ac:spMkLst>
            <pc:docMk/>
            <pc:sldMk cId="876644822" sldId="287"/>
            <ac:spMk id="27" creationId="{D663636D-7CBB-4518-341C-8D68CF50C4DB}"/>
          </ac:spMkLst>
        </pc:spChg>
        <pc:spChg chg="add mod">
          <ac:chgData name="Tomas Milota" userId="3e8aebe4493dd19e" providerId="LiveId" clId="{83D2CCFB-2DFF-4E51-A4DB-F3732A5A3573}" dt="2026-03-22T21:25:38.183" v="670" actId="571"/>
          <ac:spMkLst>
            <pc:docMk/>
            <pc:sldMk cId="876644822" sldId="287"/>
            <ac:spMk id="29" creationId="{94B6B209-3805-27D2-84DF-1D3A1BDEEA8B}"/>
          </ac:spMkLst>
        </pc:spChg>
        <pc:spChg chg="add mod">
          <ac:chgData name="Tomas Milota" userId="3e8aebe4493dd19e" providerId="LiveId" clId="{83D2CCFB-2DFF-4E51-A4DB-F3732A5A3573}" dt="2026-03-22T21:25:38.183" v="670" actId="571"/>
          <ac:spMkLst>
            <pc:docMk/>
            <pc:sldMk cId="876644822" sldId="287"/>
            <ac:spMk id="32" creationId="{4DA3DA96-C7F9-214D-B6BF-C756E4129EC5}"/>
          </ac:spMkLst>
        </pc:spChg>
        <pc:spChg chg="add mod">
          <ac:chgData name="Tomas Milota" userId="3e8aebe4493dd19e" providerId="LiveId" clId="{83D2CCFB-2DFF-4E51-A4DB-F3732A5A3573}" dt="2026-03-22T21:25:38.183" v="670" actId="571"/>
          <ac:spMkLst>
            <pc:docMk/>
            <pc:sldMk cId="876644822" sldId="287"/>
            <ac:spMk id="33" creationId="{04574F23-49A5-00E3-88CE-7698C9B6B707}"/>
          </ac:spMkLst>
        </pc:spChg>
        <pc:spChg chg="add mod">
          <ac:chgData name="Tomas Milota" userId="3e8aebe4493dd19e" providerId="LiveId" clId="{83D2CCFB-2DFF-4E51-A4DB-F3732A5A3573}" dt="2026-03-22T21:28:33.831" v="881" actId="14100"/>
          <ac:spMkLst>
            <pc:docMk/>
            <pc:sldMk cId="876644822" sldId="287"/>
            <ac:spMk id="34" creationId="{083339F3-C069-4CA5-CB3B-0D68C529B556}"/>
          </ac:spMkLst>
        </pc:spChg>
        <pc:spChg chg="mod">
          <ac:chgData name="Tomas Milota" userId="3e8aebe4493dd19e" providerId="LiveId" clId="{83D2CCFB-2DFF-4E51-A4DB-F3732A5A3573}" dt="2026-03-22T21:27:34.882" v="801" actId="1036"/>
          <ac:spMkLst>
            <pc:docMk/>
            <pc:sldMk cId="876644822" sldId="287"/>
            <ac:spMk id="53" creationId="{00000000-0000-0000-0000-000000000000}"/>
          </ac:spMkLst>
        </pc:spChg>
        <pc:spChg chg="mod">
          <ac:chgData name="Tomas Milota" userId="3e8aebe4493dd19e" providerId="LiveId" clId="{83D2CCFB-2DFF-4E51-A4DB-F3732A5A3573}" dt="2026-03-22T21:27:34.882" v="801" actId="1036"/>
          <ac:spMkLst>
            <pc:docMk/>
            <pc:sldMk cId="876644822" sldId="287"/>
            <ac:spMk id="70" creationId="{00000000-0000-0000-0000-000000000000}"/>
          </ac:spMkLst>
        </pc:spChg>
        <pc:spChg chg="mod">
          <ac:chgData name="Tomas Milota" userId="3e8aebe4493dd19e" providerId="LiveId" clId="{83D2CCFB-2DFF-4E51-A4DB-F3732A5A3573}" dt="2026-03-22T21:27:34.882" v="801" actId="1036"/>
          <ac:spMkLst>
            <pc:docMk/>
            <pc:sldMk cId="876644822" sldId="287"/>
            <ac:spMk id="90" creationId="{00000000-0000-0000-0000-000000000000}"/>
          </ac:spMkLst>
        </pc:spChg>
        <pc:spChg chg="mod">
          <ac:chgData name="Tomas Milota" userId="3e8aebe4493dd19e" providerId="LiveId" clId="{83D2CCFB-2DFF-4E51-A4DB-F3732A5A3573}" dt="2026-03-22T21:26:15.518" v="710" actId="1035"/>
          <ac:spMkLst>
            <pc:docMk/>
            <pc:sldMk cId="876644822" sldId="287"/>
            <ac:spMk id="93" creationId="{00000000-0000-0000-0000-000000000000}"/>
          </ac:spMkLst>
        </pc:spChg>
        <pc:spChg chg="mod">
          <ac:chgData name="Tomas Milota" userId="3e8aebe4493dd19e" providerId="LiveId" clId="{83D2CCFB-2DFF-4E51-A4DB-F3732A5A3573}" dt="2026-03-22T21:26:15.518" v="710" actId="1035"/>
          <ac:spMkLst>
            <pc:docMk/>
            <pc:sldMk cId="876644822" sldId="287"/>
            <ac:spMk id="96" creationId="{00000000-0000-0000-0000-000000000000}"/>
          </ac:spMkLst>
        </pc:spChg>
        <pc:spChg chg="mod">
          <ac:chgData name="Tomas Milota" userId="3e8aebe4493dd19e" providerId="LiveId" clId="{83D2CCFB-2DFF-4E51-A4DB-F3732A5A3573}" dt="2026-03-22T21:26:15.518" v="710" actId="1035"/>
          <ac:spMkLst>
            <pc:docMk/>
            <pc:sldMk cId="876644822" sldId="287"/>
            <ac:spMk id="99" creationId="{00000000-0000-0000-0000-000000000000}"/>
          </ac:spMkLst>
        </pc:spChg>
        <pc:spChg chg="mod">
          <ac:chgData name="Tomas Milota" userId="3e8aebe4493dd19e" providerId="LiveId" clId="{83D2CCFB-2DFF-4E51-A4DB-F3732A5A3573}" dt="2026-03-22T21:27:34.882" v="801" actId="1036"/>
          <ac:spMkLst>
            <pc:docMk/>
            <pc:sldMk cId="876644822" sldId="287"/>
            <ac:spMk id="116" creationId="{00000000-0000-0000-0000-000000000000}"/>
          </ac:spMkLst>
        </pc:spChg>
        <pc:spChg chg="mod">
          <ac:chgData name="Tomas Milota" userId="3e8aebe4493dd19e" providerId="LiveId" clId="{83D2CCFB-2DFF-4E51-A4DB-F3732A5A3573}" dt="2026-03-22T21:26:15.518" v="710" actId="1035"/>
          <ac:spMkLst>
            <pc:docMk/>
            <pc:sldMk cId="876644822" sldId="287"/>
            <ac:spMk id="122" creationId="{3384E3AE-D21F-43B4-BAF2-453B97A39C54}"/>
          </ac:spMkLst>
        </pc:spChg>
        <pc:spChg chg="mod">
          <ac:chgData name="Tomas Milota" userId="3e8aebe4493dd19e" providerId="LiveId" clId="{83D2CCFB-2DFF-4E51-A4DB-F3732A5A3573}" dt="2026-03-22T21:26:15.518" v="710" actId="1035"/>
          <ac:spMkLst>
            <pc:docMk/>
            <pc:sldMk cId="876644822" sldId="287"/>
            <ac:spMk id="123" creationId="{16A5C772-854F-4734-AA55-79000AC1C028}"/>
          </ac:spMkLst>
        </pc:spChg>
        <pc:spChg chg="mod">
          <ac:chgData name="Tomas Milota" userId="3e8aebe4493dd19e" providerId="LiveId" clId="{83D2CCFB-2DFF-4E51-A4DB-F3732A5A3573}" dt="2026-03-22T21:27:34.882" v="801" actId="1036"/>
          <ac:spMkLst>
            <pc:docMk/>
            <pc:sldMk cId="876644822" sldId="287"/>
            <ac:spMk id="125" creationId="{1AE8ADC6-3E24-4393-90F2-3C70ABD15B9C}"/>
          </ac:spMkLst>
        </pc:spChg>
        <pc:spChg chg="mod">
          <ac:chgData name="Tomas Milota" userId="3e8aebe4493dd19e" providerId="LiveId" clId="{83D2CCFB-2DFF-4E51-A4DB-F3732A5A3573}" dt="2026-03-22T21:26:15.518" v="710" actId="1035"/>
          <ac:spMkLst>
            <pc:docMk/>
            <pc:sldMk cId="876644822" sldId="287"/>
            <ac:spMk id="132" creationId="{5E24FE7D-F758-4459-A98C-424A1C22E23B}"/>
          </ac:spMkLst>
        </pc:spChg>
        <pc:spChg chg="mod">
          <ac:chgData name="Tomas Milota" userId="3e8aebe4493dd19e" providerId="LiveId" clId="{83D2CCFB-2DFF-4E51-A4DB-F3732A5A3573}" dt="2026-03-22T21:26:15.518" v="710" actId="1035"/>
          <ac:spMkLst>
            <pc:docMk/>
            <pc:sldMk cId="876644822" sldId="287"/>
            <ac:spMk id="140" creationId="{15A56265-73D1-4148-B287-0FF9D4F83932}"/>
          </ac:spMkLst>
        </pc:spChg>
        <pc:spChg chg="mod">
          <ac:chgData name="Tomas Milota" userId="3e8aebe4493dd19e" providerId="LiveId" clId="{83D2CCFB-2DFF-4E51-A4DB-F3732A5A3573}" dt="2026-03-22T21:26:15.518" v="710" actId="1035"/>
          <ac:spMkLst>
            <pc:docMk/>
            <pc:sldMk cId="876644822" sldId="287"/>
            <ac:spMk id="142" creationId="{D9E18ADB-60AF-4DBB-A3BD-921E3CB1C9D2}"/>
          </ac:spMkLst>
        </pc:spChg>
        <pc:spChg chg="mod">
          <ac:chgData name="Tomas Milota" userId="3e8aebe4493dd19e" providerId="LiveId" clId="{83D2CCFB-2DFF-4E51-A4DB-F3732A5A3573}" dt="2026-03-22T21:26:15.518" v="710" actId="1035"/>
          <ac:spMkLst>
            <pc:docMk/>
            <pc:sldMk cId="876644822" sldId="287"/>
            <ac:spMk id="144" creationId="{A01FFAA8-388C-473E-BEDA-D6823F736F14}"/>
          </ac:spMkLst>
        </pc:spChg>
        <pc:grpChg chg="mod">
          <ac:chgData name="Tomas Milota" userId="3e8aebe4493dd19e" providerId="LiveId" clId="{83D2CCFB-2DFF-4E51-A4DB-F3732A5A3573}" dt="2026-03-22T21:27:47.741" v="803" actId="1076"/>
          <ac:grpSpMkLst>
            <pc:docMk/>
            <pc:sldMk cId="876644822" sldId="287"/>
            <ac:grpSpMk id="5" creationId="{00000000-0000-0000-0000-000000000000}"/>
          </ac:grpSpMkLst>
        </pc:grpChg>
        <pc:grpChg chg="mod">
          <ac:chgData name="Tomas Milota" userId="3e8aebe4493dd19e" providerId="LiveId" clId="{83D2CCFB-2DFF-4E51-A4DB-F3732A5A3573}" dt="2026-03-22T21:27:18.450" v="775" actId="1036"/>
          <ac:grpSpMkLst>
            <pc:docMk/>
            <pc:sldMk cId="876644822" sldId="287"/>
            <ac:grpSpMk id="12" creationId="{C79AF860-9AFC-4950-ADE9-DE2EBC40B52E}"/>
          </ac:grpSpMkLst>
        </pc:grpChg>
        <pc:grpChg chg="mod">
          <ac:chgData name="Tomas Milota" userId="3e8aebe4493dd19e" providerId="LiveId" clId="{83D2CCFB-2DFF-4E51-A4DB-F3732A5A3573}" dt="2026-03-22T21:28:08.118" v="876" actId="1036"/>
          <ac:grpSpMkLst>
            <pc:docMk/>
            <pc:sldMk cId="876644822" sldId="287"/>
            <ac:grpSpMk id="87" creationId="{43FA133C-EDBC-40B4-9CCD-431AEB0DC130}"/>
          </ac:grpSpMkLst>
        </pc:grpChg>
        <pc:grpChg chg="mod">
          <ac:chgData name="Tomas Milota" userId="3e8aebe4493dd19e" providerId="LiveId" clId="{83D2CCFB-2DFF-4E51-A4DB-F3732A5A3573}" dt="2026-03-22T21:27:57.703" v="836" actId="1036"/>
          <ac:grpSpMkLst>
            <pc:docMk/>
            <pc:sldMk cId="876644822" sldId="287"/>
            <ac:grpSpMk id="102" creationId="{00000000-0000-0000-0000-000000000000}"/>
          </ac:grpSpMkLst>
        </pc:grpChg>
        <pc:grpChg chg="mod">
          <ac:chgData name="Tomas Milota" userId="3e8aebe4493dd19e" providerId="LiveId" clId="{83D2CCFB-2DFF-4E51-A4DB-F3732A5A3573}" dt="2026-03-22T21:27:18.450" v="775" actId="1036"/>
          <ac:grpSpMkLst>
            <pc:docMk/>
            <pc:sldMk cId="876644822" sldId="287"/>
            <ac:grpSpMk id="115" creationId="{F0431FAF-97A5-4449-8CBF-DCDCDB2C3D0B}"/>
          </ac:grpSpMkLst>
        </pc:grpChg>
        <pc:grpChg chg="mod">
          <ac:chgData name="Tomas Milota" userId="3e8aebe4493dd19e" providerId="LiveId" clId="{83D2CCFB-2DFF-4E51-A4DB-F3732A5A3573}" dt="2026-03-22T21:27:18.450" v="775" actId="1036"/>
          <ac:grpSpMkLst>
            <pc:docMk/>
            <pc:sldMk cId="876644822" sldId="287"/>
            <ac:grpSpMk id="135" creationId="{95647103-39C9-4C01-BDCC-B84EE74BA1E8}"/>
          </ac:grpSpMkLst>
        </pc:grpChg>
        <pc:grpChg chg="mod">
          <ac:chgData name="Tomas Milota" userId="3e8aebe4493dd19e" providerId="LiveId" clId="{83D2CCFB-2DFF-4E51-A4DB-F3732A5A3573}" dt="2026-03-22T21:27:08.617" v="754" actId="1035"/>
          <ac:grpSpMkLst>
            <pc:docMk/>
            <pc:sldMk cId="876644822" sldId="287"/>
            <ac:grpSpMk id="150" creationId="{E57ACD30-6DE1-499B-8E75-D2C3E8588821}"/>
          </ac:grpSpMkLst>
        </pc:grpChg>
        <pc:grpChg chg="mod">
          <ac:chgData name="Tomas Milota" userId="3e8aebe4493dd19e" providerId="LiveId" clId="{83D2CCFB-2DFF-4E51-A4DB-F3732A5A3573}" dt="2026-03-22T21:27:08.617" v="754" actId="1035"/>
          <ac:grpSpMkLst>
            <pc:docMk/>
            <pc:sldMk cId="876644822" sldId="287"/>
            <ac:grpSpMk id="157" creationId="{F194C107-1709-44DE-9C5D-C8C974E1FC21}"/>
          </ac:grpSpMkLst>
        </pc:grpChg>
        <pc:grpChg chg="mod">
          <ac:chgData name="Tomas Milota" userId="3e8aebe4493dd19e" providerId="LiveId" clId="{83D2CCFB-2DFF-4E51-A4DB-F3732A5A3573}" dt="2026-03-22T21:27:08.617" v="754" actId="1035"/>
          <ac:grpSpMkLst>
            <pc:docMk/>
            <pc:sldMk cId="876644822" sldId="287"/>
            <ac:grpSpMk id="163" creationId="{3B0FB674-43C1-4DC2-A619-09AFD54A9C7A}"/>
          </ac:grpSpMkLst>
        </pc:grpChg>
        <pc:picChg chg="mod">
          <ac:chgData name="Tomas Milota" userId="3e8aebe4493dd19e" providerId="LiveId" clId="{83D2CCFB-2DFF-4E51-A4DB-F3732A5A3573}" dt="2026-03-22T21:28:08.118" v="876" actId="1036"/>
          <ac:picMkLst>
            <pc:docMk/>
            <pc:sldMk cId="876644822" sldId="287"/>
            <ac:picMk id="94" creationId="{F348453F-10F3-446D-93DF-B69F88DF8D96}"/>
          </ac:picMkLst>
        </pc:picChg>
        <pc:picChg chg="mod">
          <ac:chgData name="Tomas Milota" userId="3e8aebe4493dd19e" providerId="LiveId" clId="{83D2CCFB-2DFF-4E51-A4DB-F3732A5A3573}" dt="2026-03-22T21:26:46.196" v="741" actId="1035"/>
          <ac:picMkLst>
            <pc:docMk/>
            <pc:sldMk cId="876644822" sldId="287"/>
            <ac:picMk id="97" creationId="{AE263C7E-B63D-4FDE-80E5-13DF994602EC}"/>
          </ac:picMkLst>
        </pc:picChg>
        <pc:picChg chg="mod">
          <ac:chgData name="Tomas Milota" userId="3e8aebe4493dd19e" providerId="LiveId" clId="{83D2CCFB-2DFF-4E51-A4DB-F3732A5A3573}" dt="2026-03-22T21:26:46.196" v="741" actId="1035"/>
          <ac:picMkLst>
            <pc:docMk/>
            <pc:sldMk cId="876644822" sldId="287"/>
            <ac:picMk id="100" creationId="{C4A143B0-F4DC-4A55-81AC-C9E154239F33}"/>
          </ac:picMkLst>
        </pc:picChg>
        <pc:picChg chg="mod">
          <ac:chgData name="Tomas Milota" userId="3e8aebe4493dd19e" providerId="LiveId" clId="{83D2CCFB-2DFF-4E51-A4DB-F3732A5A3573}" dt="2026-03-22T21:26:46.196" v="741" actId="1035"/>
          <ac:picMkLst>
            <pc:docMk/>
            <pc:sldMk cId="876644822" sldId="287"/>
            <ac:picMk id="101" creationId="{D1CB8BBB-CD51-4058-9812-5265E2F26D89}"/>
          </ac:picMkLst>
        </pc:picChg>
        <pc:picChg chg="mod">
          <ac:chgData name="Tomas Milota" userId="3e8aebe4493dd19e" providerId="LiveId" clId="{83D2CCFB-2DFF-4E51-A4DB-F3732A5A3573}" dt="2026-03-22T21:26:46.196" v="741" actId="1035"/>
          <ac:picMkLst>
            <pc:docMk/>
            <pc:sldMk cId="876644822" sldId="287"/>
            <ac:picMk id="110" creationId="{4A41B5CD-1A54-4964-9B64-AA68CE28537D}"/>
          </ac:picMkLst>
        </pc:picChg>
        <pc:picChg chg="mod">
          <ac:chgData name="Tomas Milota" userId="3e8aebe4493dd19e" providerId="LiveId" clId="{83D2CCFB-2DFF-4E51-A4DB-F3732A5A3573}" dt="2026-03-22T21:26:46.196" v="741" actId="1035"/>
          <ac:picMkLst>
            <pc:docMk/>
            <pc:sldMk cId="876644822" sldId="287"/>
            <ac:picMk id="114" creationId="{6F6B0D4B-9553-4F3E-9CC3-31209BF981EF}"/>
          </ac:picMkLst>
        </pc:picChg>
        <pc:picChg chg="mod">
          <ac:chgData name="Tomas Milota" userId="3e8aebe4493dd19e" providerId="LiveId" clId="{83D2CCFB-2DFF-4E51-A4DB-F3732A5A3573}" dt="2026-03-22T21:26:46.196" v="741" actId="1035"/>
          <ac:picMkLst>
            <pc:docMk/>
            <pc:sldMk cId="876644822" sldId="287"/>
            <ac:picMk id="124" creationId="{D30826F9-7A2A-4FC3-A77E-279BD304E5FA}"/>
          </ac:picMkLst>
        </pc:picChg>
        <pc:picChg chg="mod">
          <ac:chgData name="Tomas Milota" userId="3e8aebe4493dd19e" providerId="LiveId" clId="{83D2CCFB-2DFF-4E51-A4DB-F3732A5A3573}" dt="2026-03-22T21:27:57.703" v="836" actId="1036"/>
          <ac:picMkLst>
            <pc:docMk/>
            <pc:sldMk cId="876644822" sldId="287"/>
            <ac:picMk id="136" creationId="{6E795EA2-2631-4F45-AE9B-3AA40D84BB69}"/>
          </ac:picMkLst>
        </pc:picChg>
      </pc:sldChg>
      <pc:sldChg chg="addSp delSp modSp new mod">
        <pc:chgData name="Tomas Milota" userId="3e8aebe4493dd19e" providerId="LiveId" clId="{83D2CCFB-2DFF-4E51-A4DB-F3732A5A3573}" dt="2026-03-22T21:29:27.094" v="892" actId="20577"/>
        <pc:sldMkLst>
          <pc:docMk/>
          <pc:sldMk cId="4258930779" sldId="289"/>
        </pc:sldMkLst>
        <pc:spChg chg="del">
          <ac:chgData name="Tomas Milota" userId="3e8aebe4493dd19e" providerId="LiveId" clId="{83D2CCFB-2DFF-4E51-A4DB-F3732A5A3573}" dt="2026-03-22T20:55:00.595" v="2" actId="478"/>
          <ac:spMkLst>
            <pc:docMk/>
            <pc:sldMk cId="4258930779" sldId="289"/>
            <ac:spMk id="2" creationId="{7F20F0DF-11CE-1334-006F-91374E560BF8}"/>
          </ac:spMkLst>
        </pc:spChg>
        <pc:spChg chg="del">
          <ac:chgData name="Tomas Milota" userId="3e8aebe4493dd19e" providerId="LiveId" clId="{83D2CCFB-2DFF-4E51-A4DB-F3732A5A3573}" dt="2026-03-22T20:55:03.776" v="3" actId="478"/>
          <ac:spMkLst>
            <pc:docMk/>
            <pc:sldMk cId="4258930779" sldId="289"/>
            <ac:spMk id="3" creationId="{5821696D-71B6-B0E1-FB6D-250B0BF7A980}"/>
          </ac:spMkLst>
        </pc:spChg>
        <pc:spChg chg="add mod">
          <ac:chgData name="Tomas Milota" userId="3e8aebe4493dd19e" providerId="LiveId" clId="{83D2CCFB-2DFF-4E51-A4DB-F3732A5A3573}" dt="2026-03-22T21:20:36.594" v="584" actId="113"/>
          <ac:spMkLst>
            <pc:docMk/>
            <pc:sldMk cId="4258930779" sldId="289"/>
            <ac:spMk id="4" creationId="{39934081-6913-5820-043B-A27BA496C3A4}"/>
          </ac:spMkLst>
        </pc:spChg>
        <pc:spChg chg="add mod">
          <ac:chgData name="Tomas Milota" userId="3e8aebe4493dd19e" providerId="LiveId" clId="{83D2CCFB-2DFF-4E51-A4DB-F3732A5A3573}" dt="2026-03-22T21:20:36.594" v="584" actId="113"/>
          <ac:spMkLst>
            <pc:docMk/>
            <pc:sldMk cId="4258930779" sldId="289"/>
            <ac:spMk id="5" creationId="{54F39C84-4E1E-25FF-F702-A3F6A299A346}"/>
          </ac:spMkLst>
        </pc:spChg>
        <pc:spChg chg="add mod">
          <ac:chgData name="Tomas Milota" userId="3e8aebe4493dd19e" providerId="LiveId" clId="{83D2CCFB-2DFF-4E51-A4DB-F3732A5A3573}" dt="2026-03-22T21:29:27.094" v="892" actId="20577"/>
          <ac:spMkLst>
            <pc:docMk/>
            <pc:sldMk cId="4258930779" sldId="289"/>
            <ac:spMk id="6" creationId="{25DFAF89-9067-299E-74AB-3C521872039F}"/>
          </ac:spMkLst>
        </pc:spChg>
        <pc:spChg chg="add mod">
          <ac:chgData name="Tomas Milota" userId="3e8aebe4493dd19e" providerId="LiveId" clId="{83D2CCFB-2DFF-4E51-A4DB-F3732A5A3573}" dt="2026-03-22T21:20:36.594" v="584" actId="113"/>
          <ac:spMkLst>
            <pc:docMk/>
            <pc:sldMk cId="4258930779" sldId="289"/>
            <ac:spMk id="7" creationId="{B5FAC43F-8C1E-55F4-00FF-475C3BA6E12D}"/>
          </ac:spMkLst>
        </pc:spChg>
      </pc:sldChg>
      <pc:sldChg chg="modSp add">
        <pc:chgData name="Tomas Milota" userId="3e8aebe4493dd19e" providerId="LiveId" clId="{83D2CCFB-2DFF-4E51-A4DB-F3732A5A3573}" dt="2026-03-22T21:29:01.868" v="882"/>
        <pc:sldMkLst>
          <pc:docMk/>
          <pc:sldMk cId="747026801" sldId="332"/>
        </pc:sldMkLst>
        <pc:spChg chg="mod">
          <ac:chgData name="Tomas Milota" userId="3e8aebe4493dd19e" providerId="LiveId" clId="{83D2CCFB-2DFF-4E51-A4DB-F3732A5A3573}" dt="2026-03-22T21:29:01.868" v="882"/>
          <ac:spMkLst>
            <pc:docMk/>
            <pc:sldMk cId="747026801" sldId="332"/>
            <ac:spMk id="4" creationId="{3CEB84B3-967A-7E63-713E-3F10A9DFAE2D}"/>
          </ac:spMkLst>
        </pc:spChg>
      </pc:sldChg>
      <pc:sldChg chg="addSp delSp modSp new del mod">
        <pc:chgData name="Tomas Milota" userId="3e8aebe4493dd19e" providerId="LiveId" clId="{83D2CCFB-2DFF-4E51-A4DB-F3732A5A3573}" dt="2026-03-22T21:28:20.086" v="878" actId="47"/>
        <pc:sldMkLst>
          <pc:docMk/>
          <pc:sldMk cId="1910427210" sldId="333"/>
        </pc:sldMkLst>
        <pc:spChg chg="del">
          <ac:chgData name="Tomas Milota" userId="3e8aebe4493dd19e" providerId="LiveId" clId="{83D2CCFB-2DFF-4E51-A4DB-F3732A5A3573}" dt="2026-03-22T21:24:50.630" v="664" actId="478"/>
          <ac:spMkLst>
            <pc:docMk/>
            <pc:sldMk cId="1910427210" sldId="333"/>
            <ac:spMk id="2" creationId="{FF5B8478-69CF-5D57-62DE-43C864833175}"/>
          </ac:spMkLst>
        </pc:spChg>
        <pc:spChg chg="del">
          <ac:chgData name="Tomas Milota" userId="3e8aebe4493dd19e" providerId="LiveId" clId="{83D2CCFB-2DFF-4E51-A4DB-F3732A5A3573}" dt="2026-03-22T21:24:53.324" v="665" actId="478"/>
          <ac:spMkLst>
            <pc:docMk/>
            <pc:sldMk cId="1910427210" sldId="333"/>
            <ac:spMk id="3" creationId="{1B5E2F30-653F-008D-A36F-FB433ADC2C4B}"/>
          </ac:spMkLst>
        </pc:spChg>
        <pc:spChg chg="add del mod">
          <ac:chgData name="Tomas Milota" userId="3e8aebe4493dd19e" providerId="LiveId" clId="{83D2CCFB-2DFF-4E51-A4DB-F3732A5A3573}" dt="2026-03-22T21:28:18.257" v="877" actId="21"/>
          <ac:spMkLst>
            <pc:docMk/>
            <pc:sldMk cId="1910427210" sldId="333"/>
            <ac:spMk id="5" creationId="{083339F3-C069-4CA5-CB3B-0D68C529B55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9247594050743655E-2"/>
          <c:y val="0.18097222222222226"/>
          <c:w val="0.90297462817147855"/>
          <c:h val="0.6600546806649169"/>
        </c:manualLayout>
      </c:layout>
      <c:lineChart>
        <c:grouping val="standar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CD19 (%)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Sheet1!$B$3:$B$6</c:f>
              <c:numCache>
                <c:formatCode>mmm\-yy</c:formatCode>
                <c:ptCount val="4"/>
                <c:pt idx="0">
                  <c:v>45352</c:v>
                </c:pt>
                <c:pt idx="1">
                  <c:v>45597</c:v>
                </c:pt>
                <c:pt idx="2">
                  <c:v>45778</c:v>
                </c:pt>
                <c:pt idx="3">
                  <c:v>45992</c:v>
                </c:pt>
              </c:numCache>
            </c:numRef>
          </c:cat>
          <c:val>
            <c:numRef>
              <c:f>Sheet1!$C$3:$C$6</c:f>
              <c:numCache>
                <c:formatCode>General</c:formatCode>
                <c:ptCount val="4"/>
                <c:pt idx="0" formatCode="0">
                  <c:v>19</c:v>
                </c:pt>
                <c:pt idx="1">
                  <c:v>0.1</c:v>
                </c:pt>
                <c:pt idx="2">
                  <c:v>1.3</c:v>
                </c:pt>
                <c:pt idx="3">
                  <c:v>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EC-4851-8399-46202EA57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996147759"/>
        <c:axId val="996146799"/>
      </c:lineChart>
      <c:dateAx>
        <c:axId val="996147759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96146799"/>
        <c:crosses val="autoZero"/>
        <c:auto val="1"/>
        <c:lblOffset val="100"/>
        <c:baseTimeUnit val="months"/>
      </c:dateAx>
      <c:valAx>
        <c:axId val="996146799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96147759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Sheet1!$M$2</c:f>
              <c:strCache>
                <c:ptCount val="1"/>
                <c:pt idx="0">
                  <c:v>CD19 (%)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Sheet1!$L$3:$L$7</c:f>
              <c:numCache>
                <c:formatCode>mmm\-yy</c:formatCode>
                <c:ptCount val="5"/>
                <c:pt idx="0">
                  <c:v>45566</c:v>
                </c:pt>
                <c:pt idx="1">
                  <c:v>45658</c:v>
                </c:pt>
                <c:pt idx="2">
                  <c:v>45748</c:v>
                </c:pt>
                <c:pt idx="3">
                  <c:v>45839</c:v>
                </c:pt>
                <c:pt idx="4">
                  <c:v>45901</c:v>
                </c:pt>
              </c:numCache>
            </c:numRef>
          </c:cat>
          <c:val>
            <c:numRef>
              <c:f>Sheet1!$M$3:$M$7</c:f>
              <c:numCache>
                <c:formatCode>0.00</c:formatCode>
                <c:ptCount val="5"/>
                <c:pt idx="0">
                  <c:v>4.9000000000000004</c:v>
                </c:pt>
                <c:pt idx="1">
                  <c:v>0</c:v>
                </c:pt>
                <c:pt idx="2">
                  <c:v>0</c:v>
                </c:pt>
                <c:pt idx="3">
                  <c:v>2.8</c:v>
                </c:pt>
                <c:pt idx="4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D5-4255-A1E1-1363CE56BA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848079231"/>
        <c:axId val="848096031"/>
      </c:lineChart>
      <c:dateAx>
        <c:axId val="848079231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48096031"/>
        <c:crosses val="autoZero"/>
        <c:auto val="1"/>
        <c:lblOffset val="100"/>
        <c:baseTimeUnit val="months"/>
      </c:dateAx>
      <c:valAx>
        <c:axId val="848096031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48079231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Sheet1!$C$29</c:f>
              <c:strCache>
                <c:ptCount val="1"/>
                <c:pt idx="0">
                  <c:v>% z CD19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59-4261-A15B-29A20886DC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59-4261-A15B-29A20886DC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59-4261-A15B-29A20886DC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959-4261-A15B-29A20886DC2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959-4261-A15B-29A20886DC24}"/>
              </c:ext>
            </c:extLst>
          </c:dPt>
          <c:cat>
            <c:strRef>
              <c:f>Sheet1!$B$30:$B$34</c:f>
              <c:strCache>
                <c:ptCount val="5"/>
                <c:pt idx="0">
                  <c:v>CD21low</c:v>
                </c:pt>
                <c:pt idx="1">
                  <c:v>Trans</c:v>
                </c:pt>
                <c:pt idx="2">
                  <c:v>Naive</c:v>
                </c:pt>
                <c:pt idx="3">
                  <c:v>MZL</c:v>
                </c:pt>
                <c:pt idx="4">
                  <c:v>CS</c:v>
                </c:pt>
              </c:strCache>
            </c:strRef>
          </c:cat>
          <c:val>
            <c:numRef>
              <c:f>Sheet1!$C$30:$C$34</c:f>
              <c:numCache>
                <c:formatCode>General</c:formatCode>
                <c:ptCount val="5"/>
                <c:pt idx="0">
                  <c:v>43.8</c:v>
                </c:pt>
                <c:pt idx="1">
                  <c:v>12</c:v>
                </c:pt>
                <c:pt idx="2">
                  <c:v>83.3</c:v>
                </c:pt>
                <c:pt idx="3">
                  <c:v>5.0999999999999996</c:v>
                </c:pt>
                <c:pt idx="4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959-4261-A15B-29A20886DC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Sheet1!$F$29</c:f>
              <c:strCache>
                <c:ptCount val="1"/>
                <c:pt idx="0">
                  <c:v>% z CD19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D9-4B16-9F63-AA88C8C95A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D9-4B16-9F63-AA88C8C95A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D9-4B16-9F63-AA88C8C95A5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D9-4B16-9F63-AA88C8C95A5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1D9-4B16-9F63-AA88C8C95A51}"/>
              </c:ext>
            </c:extLst>
          </c:dPt>
          <c:cat>
            <c:strRef>
              <c:f>Sheet1!$E$30:$E$34</c:f>
              <c:strCache>
                <c:ptCount val="5"/>
                <c:pt idx="0">
                  <c:v>CD21low</c:v>
                </c:pt>
                <c:pt idx="1">
                  <c:v>Trans</c:v>
                </c:pt>
                <c:pt idx="2">
                  <c:v>Naive</c:v>
                </c:pt>
                <c:pt idx="3">
                  <c:v>MZL</c:v>
                </c:pt>
                <c:pt idx="4">
                  <c:v>CS</c:v>
                </c:pt>
              </c:strCache>
            </c:strRef>
          </c:cat>
          <c:val>
            <c:numRef>
              <c:f>Sheet1!$F$30:$F$34</c:f>
              <c:numCache>
                <c:formatCode>General</c:formatCode>
                <c:ptCount val="5"/>
                <c:pt idx="0">
                  <c:v>21.4</c:v>
                </c:pt>
                <c:pt idx="1">
                  <c:v>40</c:v>
                </c:pt>
                <c:pt idx="2">
                  <c:v>83.7</c:v>
                </c:pt>
                <c:pt idx="3">
                  <c:v>3.6</c:v>
                </c:pt>
                <c:pt idx="4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1D9-4B16-9F63-AA88C8C95A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Sheet1!$I$29</c:f>
              <c:strCache>
                <c:ptCount val="1"/>
                <c:pt idx="0">
                  <c:v>% z CD19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9F-4B1D-BF61-93476CD6A6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9F-4B1D-BF61-93476CD6A6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9F-4B1D-BF61-93476CD6A6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89F-4B1D-BF61-93476CD6A6E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89F-4B1D-BF61-93476CD6A6EA}"/>
              </c:ext>
            </c:extLst>
          </c:dPt>
          <c:cat>
            <c:strRef>
              <c:f>Sheet1!$H$30:$H$34</c:f>
              <c:strCache>
                <c:ptCount val="5"/>
                <c:pt idx="0">
                  <c:v>CD21low</c:v>
                </c:pt>
                <c:pt idx="1">
                  <c:v>Trans</c:v>
                </c:pt>
                <c:pt idx="2">
                  <c:v>Naive</c:v>
                </c:pt>
                <c:pt idx="3">
                  <c:v>MZL</c:v>
                </c:pt>
                <c:pt idx="4">
                  <c:v>CS</c:v>
                </c:pt>
              </c:strCache>
            </c:strRef>
          </c:cat>
          <c:val>
            <c:numRef>
              <c:f>Sheet1!$I$30:$I$34</c:f>
              <c:numCache>
                <c:formatCode>General</c:formatCode>
                <c:ptCount val="5"/>
                <c:pt idx="0">
                  <c:v>7.1</c:v>
                </c:pt>
                <c:pt idx="1">
                  <c:v>1.6</c:v>
                </c:pt>
                <c:pt idx="2">
                  <c:v>81.099999999999994</c:v>
                </c:pt>
                <c:pt idx="3">
                  <c:v>5.8</c:v>
                </c:pt>
                <c:pt idx="4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89F-4B1D-BF61-93476CD6A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Sheet1!$L$29</c:f>
              <c:strCache>
                <c:ptCount val="1"/>
                <c:pt idx="0">
                  <c:v>% z CD19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8F-4A69-8953-192A641632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8F-4A69-8953-192A641632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C8F-4A69-8953-192A641632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C8F-4A69-8953-192A6416323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C8F-4A69-8953-192A64163235}"/>
              </c:ext>
            </c:extLst>
          </c:dPt>
          <c:cat>
            <c:strRef>
              <c:f>Sheet1!$K$30:$K$34</c:f>
              <c:strCache>
                <c:ptCount val="5"/>
                <c:pt idx="0">
                  <c:v>CD21low</c:v>
                </c:pt>
                <c:pt idx="1">
                  <c:v>Trans</c:v>
                </c:pt>
                <c:pt idx="2">
                  <c:v>Naive</c:v>
                </c:pt>
                <c:pt idx="3">
                  <c:v>MZL</c:v>
                </c:pt>
                <c:pt idx="4">
                  <c:v>CS</c:v>
                </c:pt>
              </c:strCache>
            </c:strRef>
          </c:cat>
          <c:val>
            <c:numRef>
              <c:f>Sheet1!$L$30:$L$34</c:f>
              <c:numCache>
                <c:formatCode>General</c:formatCode>
                <c:ptCount val="5"/>
                <c:pt idx="0">
                  <c:v>18.64</c:v>
                </c:pt>
                <c:pt idx="1">
                  <c:v>4.66</c:v>
                </c:pt>
                <c:pt idx="2">
                  <c:v>79.900000000000006</c:v>
                </c:pt>
                <c:pt idx="3">
                  <c:v>4</c:v>
                </c:pt>
                <c:pt idx="4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C8F-4A69-8953-192A641632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65258-EA42-4E8D-9D95-E9461D2CD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03FDE22-7819-4039-89C9-B1EDB2765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E791E3-CFD0-446F-804B-3CC9FCE1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4750-CBA7-40D7-8EDE-1EECB9BCE9E0}" type="datetimeFigureOut">
              <a:rPr lang="cs-CZ" smtClean="0"/>
              <a:t>22.03.2026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38B92D-C7C7-42FD-8E80-3F1411CE0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1D291E-EE97-4FA2-8369-3B0295015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7E8A-0D8D-4D84-AC94-E02027DBEB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51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81AC88-2BBA-47A8-9F7B-BFF2E7ABC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272C2A-5279-4CF3-B612-E436F86A0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A0E54B-946C-4F9C-A445-8A293800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4750-CBA7-40D7-8EDE-1EECB9BCE9E0}" type="datetimeFigureOut">
              <a:rPr lang="cs-CZ" smtClean="0"/>
              <a:t>22.03.2026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BED787-5A44-44CE-85FD-3C0B0ADF0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71684C-5F1C-4E3A-BF17-007D44F3C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7E8A-0D8D-4D84-AC94-E02027DBEB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51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F7D4637-41CD-4CF6-AEE5-19E6AD2C8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4F7D6B1-5C99-4369-A6F6-DFD74F61E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4D94BD-8827-4801-9A0F-A5877DEDB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4750-CBA7-40D7-8EDE-1EECB9BCE9E0}" type="datetimeFigureOut">
              <a:rPr lang="cs-CZ" smtClean="0"/>
              <a:t>22.03.2026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5DE71C-CF52-4414-AAB5-1A78FA35F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3B971B-035F-4A25-A554-0D391EE9E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7E8A-0D8D-4D84-AC94-E02027DBEB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05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E050CC-F167-49BF-BABF-6B97D61CF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82932C-C512-4E57-9EB1-D9250618A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67A8AD-DD30-43CB-8AA1-F60F12690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4750-CBA7-40D7-8EDE-1EECB9BCE9E0}" type="datetimeFigureOut">
              <a:rPr lang="cs-CZ" smtClean="0"/>
              <a:t>22.03.2026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690E7C-C956-4BEB-99CA-D1BEB057B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FD4723-9C5F-41FD-AB20-BEE3297A6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7E8A-0D8D-4D84-AC94-E02027DBEB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21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BBCD8A-0CD9-4347-BBEF-1B963A748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17C5BDB-A2E8-40FB-9CC8-275267C83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3D27BC-4CDB-4B7F-869D-59C876C8E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4750-CBA7-40D7-8EDE-1EECB9BCE9E0}" type="datetimeFigureOut">
              <a:rPr lang="cs-CZ" smtClean="0"/>
              <a:t>22.03.2026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255B6C-DE6C-453F-BB40-94BFBE948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1F357D-42D2-4492-B6B8-7C4D36FFE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7E8A-0D8D-4D84-AC94-E02027DBEB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13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CB6444-14E8-4DD3-A75A-9F61AF87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F06E5B-A208-4E54-A108-AA83DC219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E6BF9FE-FD12-4BA0-81DD-D6D9F4B6F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878F72-1355-4CCE-80AB-5A0D2F649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4750-CBA7-40D7-8EDE-1EECB9BCE9E0}" type="datetimeFigureOut">
              <a:rPr lang="cs-CZ" smtClean="0"/>
              <a:t>22.03.2026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5BB6C4B-6B4F-4FD8-BEA7-033D7D522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1FAE13-7A0B-4480-AAD3-0363BCE9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7E8A-0D8D-4D84-AC94-E02027DBEB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05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F8D9FF-FAE4-4EAA-BB64-E21753F1A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1A31BB0-2091-48C4-8107-79A539C65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56493D1-1AE8-4E05-8BBD-9D91CF968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2CC018B-F4A3-49C9-89DB-20DAEB94E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8FB9FD8-0FED-4F7A-8E6D-5B036AC0F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9444DE3-DAD5-4497-9E6B-CFD6420B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4750-CBA7-40D7-8EDE-1EECB9BCE9E0}" type="datetimeFigureOut">
              <a:rPr lang="cs-CZ" smtClean="0"/>
              <a:t>22.03.2026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EB6F6F0-1383-4ACA-9670-8697C1AAD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240E9B9-9036-4131-9EF1-F0E1C2FD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7E8A-0D8D-4D84-AC94-E02027DBEB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050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9D622B-0552-43E4-AA6C-932574D40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91CAC5E-2B29-4248-8DE3-3C6EE79D8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4750-CBA7-40D7-8EDE-1EECB9BCE9E0}" type="datetimeFigureOut">
              <a:rPr lang="cs-CZ" smtClean="0"/>
              <a:t>22.03.2026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E16E3FC-A5DB-4EEA-BE15-ED5A48145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D086715-B917-4E13-8A3A-0AC37DF5D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7E8A-0D8D-4D84-AC94-E02027DBEB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0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A6DFED4-49EF-4A81-91D0-5F642E07A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4750-CBA7-40D7-8EDE-1EECB9BCE9E0}" type="datetimeFigureOut">
              <a:rPr lang="cs-CZ" smtClean="0"/>
              <a:t>22.03.2026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F1D6238-06AC-4BC0-91D0-0F8F9AB8C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43E990-9510-41CF-AFAB-7752E6483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7E8A-0D8D-4D84-AC94-E02027DBEB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38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8C97F3-E0FD-48A7-A96A-9F6B8644B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529C3F-27C3-4EAF-B08A-FF5E8C48D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33FB290-CF9C-480F-8980-E7BE281DD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D20200-4F04-4E0D-A951-7F08E4351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4750-CBA7-40D7-8EDE-1EECB9BCE9E0}" type="datetimeFigureOut">
              <a:rPr lang="cs-CZ" smtClean="0"/>
              <a:t>22.03.2026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8B98029-1A34-4440-9BDC-8DBC3445D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B28BA25-0529-462A-9E6D-7DC6CDDF5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7E8A-0D8D-4D84-AC94-E02027DBEB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89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630064-8B5A-43DC-AE01-E91232B37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BB7866E-0DAC-4CCE-9116-BA67B9BF0C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4BB39BC-52DE-48A6-A7E8-D0BB5A492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66DABEB-8592-44CF-9897-1D6B0277A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4750-CBA7-40D7-8EDE-1EECB9BCE9E0}" type="datetimeFigureOut">
              <a:rPr lang="cs-CZ" smtClean="0"/>
              <a:t>22.03.2026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61B3C9-9F72-4F37-B2C5-FB91D60F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0CF590-5ABA-46D9-A779-5270F1DA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7E8A-0D8D-4D84-AC94-E02027DBEB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04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AE71C94-BA8F-45A3-9F3C-B3468271D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B2358A2-218A-4B02-B6C6-08083FD17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84D574-0888-41B4-A9DC-8CE6F01D0E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E4750-CBA7-40D7-8EDE-1EECB9BCE9E0}" type="datetimeFigureOut">
              <a:rPr lang="cs-CZ" smtClean="0"/>
              <a:t>22.03.2026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196324-5138-4F4F-8FA2-9D5996A559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9ECEAB-2B50-4317-9706-D506E2964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37E8A-0D8D-4D84-AC94-E02027DBEB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81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svg"/><Relationship Id="rId5" Type="http://schemas.openxmlformats.org/officeDocument/2006/relationships/image" Target="../media/image34.svg"/><Relationship Id="rId4" Type="http://schemas.openxmlformats.org/officeDocument/2006/relationships/image" Target="../media/image3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3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CB3E83E4-16AD-4925-954B-2FB0D3FA791B}"/>
              </a:ext>
            </a:extLst>
          </p:cNvPr>
          <p:cNvSpPr/>
          <p:nvPr/>
        </p:nvSpPr>
        <p:spPr>
          <a:xfrm>
            <a:off x="0" y="2245222"/>
            <a:ext cx="9586452" cy="132343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  <a:latin typeface="Bahnschrift SemiLight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Fenotypizace B lymfocytů </a:t>
            </a:r>
          </a:p>
          <a:p>
            <a:pPr algn="ctr"/>
            <a:r>
              <a:rPr lang="cs-CZ" sz="4000" b="1" dirty="0">
                <a:solidFill>
                  <a:schemeClr val="bg1"/>
                </a:solidFill>
                <a:latin typeface="Bahnschrift SemiLight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klinické praxi</a:t>
            </a:r>
            <a:endParaRPr lang="cs-CZ" sz="40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D25DFB2-5DD4-475E-BA43-E37D2EE94996}"/>
              </a:ext>
            </a:extLst>
          </p:cNvPr>
          <p:cNvSpPr txBox="1"/>
          <p:nvPr/>
        </p:nvSpPr>
        <p:spPr>
          <a:xfrm>
            <a:off x="1163884" y="3752554"/>
            <a:ext cx="794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Doc. MUDr. Tomáš Milota, Ph.D.</a:t>
            </a:r>
          </a:p>
        </p:txBody>
      </p:sp>
      <p:pic>
        <p:nvPicPr>
          <p:cNvPr id="7" name="Obrázek 6" descr="Fn Motol logo.jpeg">
            <a:extLst>
              <a:ext uri="{FF2B5EF4-FFF2-40B4-BE49-F238E27FC236}">
                <a16:creationId xmlns:a16="http://schemas.microsoft.com/office/drawing/2014/main" id="{CE3D31C5-901F-4EF6-A6EB-A8293155202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90563" y="5524786"/>
            <a:ext cx="1178074" cy="1178074"/>
          </a:xfrm>
          <a:prstGeom prst="rect">
            <a:avLst/>
          </a:prstGeom>
        </p:spPr>
      </p:pic>
      <p:pic>
        <p:nvPicPr>
          <p:cNvPr id="8" name="Obrázek 7" descr="logo_2.lf_.gif">
            <a:extLst>
              <a:ext uri="{FF2B5EF4-FFF2-40B4-BE49-F238E27FC236}">
                <a16:creationId xmlns:a16="http://schemas.microsoft.com/office/drawing/2014/main" id="{94FEB790-790A-4F14-A5A6-A763E58424E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53912" y="5506108"/>
            <a:ext cx="1196752" cy="119675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59E8147-394F-40EC-B17A-3DB080D35B35}"/>
              </a:ext>
            </a:extLst>
          </p:cNvPr>
          <p:cNvSpPr txBox="1"/>
          <p:nvPr/>
        </p:nvSpPr>
        <p:spPr>
          <a:xfrm>
            <a:off x="107578" y="5379152"/>
            <a:ext cx="5516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Ústav imunologie,</a:t>
            </a:r>
          </a:p>
          <a:p>
            <a:r>
              <a:rPr lang="cs-CZ" sz="2400" b="1" dirty="0"/>
              <a:t>2. lékařská fakulta Univerzity Karlovy</a:t>
            </a:r>
          </a:p>
          <a:p>
            <a:r>
              <a:rPr lang="cs-CZ" sz="2400" b="1" dirty="0"/>
              <a:t>a Fakultní nemocnice v Motole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2A25BBB-DEEC-45E2-B707-70F2E97BF5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955" y="2245222"/>
            <a:ext cx="1358345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5B49E27-476B-4775-8334-BD274E9D1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89" y="1000431"/>
            <a:ext cx="7161162" cy="5370872"/>
          </a:xfrm>
          <a:prstGeom prst="rect">
            <a:avLst/>
          </a:prstGeom>
        </p:spPr>
      </p:pic>
      <p:sp>
        <p:nvSpPr>
          <p:cNvPr id="5" name="Znak plus 4">
            <a:extLst>
              <a:ext uri="{FF2B5EF4-FFF2-40B4-BE49-F238E27FC236}">
                <a16:creationId xmlns:a16="http://schemas.microsoft.com/office/drawing/2014/main" id="{B6BD2862-E8CD-4283-A43A-352CD6AFAF3C}"/>
              </a:ext>
            </a:extLst>
          </p:cNvPr>
          <p:cNvSpPr/>
          <p:nvPr/>
        </p:nvSpPr>
        <p:spPr>
          <a:xfrm rot="2737171">
            <a:off x="1720646" y="2546555"/>
            <a:ext cx="530941" cy="353961"/>
          </a:xfrm>
          <a:prstGeom prst="mathPlu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00000"/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C4CE2C2-DA0F-4FD1-8205-4AA00A6D0040}"/>
              </a:ext>
            </a:extLst>
          </p:cNvPr>
          <p:cNvSpPr/>
          <p:nvPr/>
        </p:nvSpPr>
        <p:spPr>
          <a:xfrm>
            <a:off x="7972641" y="2452279"/>
            <a:ext cx="3915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b="1" dirty="0" err="1">
                <a:solidFill>
                  <a:srgbClr val="C00000"/>
                </a:solidFill>
              </a:rPr>
              <a:t>Agammaglobulinemie</a:t>
            </a:r>
            <a:endParaRPr lang="cs-CZ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97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39EBFCB-645D-4715-97BC-A913429E4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8" y="98911"/>
            <a:ext cx="8302557" cy="208639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36FB644-C382-4A03-92E1-7284A74AC7C3}"/>
              </a:ext>
            </a:extLst>
          </p:cNvPr>
          <p:cNvSpPr txBox="1"/>
          <p:nvPr/>
        </p:nvSpPr>
        <p:spPr>
          <a:xfrm>
            <a:off x="9429134" y="506457"/>
            <a:ext cx="1415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C00000"/>
                </a:solidFill>
              </a:rPr>
              <a:t>Anti-CD20 </a:t>
            </a:r>
          </a:p>
          <a:p>
            <a:pPr algn="ctr"/>
            <a:r>
              <a:rPr lang="cs-CZ" sz="2000" b="1" dirty="0">
                <a:solidFill>
                  <a:srgbClr val="C00000"/>
                </a:solidFill>
              </a:rPr>
              <a:t>B-</a:t>
            </a:r>
            <a:r>
              <a:rPr lang="cs-CZ" sz="2000" b="1" dirty="0" err="1">
                <a:solidFill>
                  <a:srgbClr val="C00000"/>
                </a:solidFill>
              </a:rPr>
              <a:t>depleční</a:t>
            </a:r>
            <a:r>
              <a:rPr lang="cs-CZ" sz="2000" b="1" dirty="0">
                <a:solidFill>
                  <a:srgbClr val="C00000"/>
                </a:solidFill>
              </a:rPr>
              <a:t> terapie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2F66202-168C-46F0-AA09-DB755D24B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89" y="2277819"/>
            <a:ext cx="8192841" cy="198748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F48B6E0-8CA3-4561-93C5-7F5FF7764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781" y="4510045"/>
            <a:ext cx="8217658" cy="211826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ED7CEF2-B339-4A6C-BF6C-F0F742DCB88F}"/>
              </a:ext>
            </a:extLst>
          </p:cNvPr>
          <p:cNvSpPr txBox="1"/>
          <p:nvPr/>
        </p:nvSpPr>
        <p:spPr>
          <a:xfrm>
            <a:off x="9429135" y="2721114"/>
            <a:ext cx="1415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>
                <a:solidFill>
                  <a:srgbClr val="C00000"/>
                </a:solidFill>
              </a:rPr>
              <a:t>Goodův</a:t>
            </a:r>
            <a:r>
              <a:rPr lang="cs-CZ" sz="2000" b="1" dirty="0">
                <a:solidFill>
                  <a:srgbClr val="C00000"/>
                </a:solidFill>
              </a:rPr>
              <a:t> syndrom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BE25584-6820-4991-8D59-A3D018F7FA22}"/>
              </a:ext>
            </a:extLst>
          </p:cNvPr>
          <p:cNvSpPr txBox="1"/>
          <p:nvPr/>
        </p:nvSpPr>
        <p:spPr>
          <a:xfrm>
            <a:off x="8632721" y="5061344"/>
            <a:ext cx="3008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C00000"/>
                </a:solidFill>
              </a:rPr>
              <a:t>X-</a:t>
            </a:r>
            <a:r>
              <a:rPr lang="cs-CZ" sz="2000" b="1" dirty="0" err="1">
                <a:solidFill>
                  <a:srgbClr val="C00000"/>
                </a:solidFill>
              </a:rPr>
              <a:t>vazaná</a:t>
            </a:r>
            <a:endParaRPr lang="cs-CZ" sz="2000" b="1" dirty="0">
              <a:solidFill>
                <a:srgbClr val="C00000"/>
              </a:solidFill>
            </a:endParaRPr>
          </a:p>
          <a:p>
            <a:pPr algn="ctr"/>
            <a:r>
              <a:rPr lang="cs-CZ" sz="2000" b="1" dirty="0">
                <a:solidFill>
                  <a:srgbClr val="C00000"/>
                </a:solidFill>
              </a:rPr>
              <a:t>(</a:t>
            </a:r>
            <a:r>
              <a:rPr lang="cs-CZ" sz="2000" b="1" dirty="0" err="1">
                <a:solidFill>
                  <a:srgbClr val="C00000"/>
                </a:solidFill>
              </a:rPr>
              <a:t>Brutonova</a:t>
            </a:r>
            <a:r>
              <a:rPr lang="cs-CZ" sz="2000" b="1" dirty="0">
                <a:solidFill>
                  <a:srgbClr val="C00000"/>
                </a:solidFill>
              </a:rPr>
              <a:t>) </a:t>
            </a:r>
            <a:r>
              <a:rPr lang="cs-CZ" sz="2000" b="1" dirty="0" err="1">
                <a:solidFill>
                  <a:srgbClr val="C00000"/>
                </a:solidFill>
              </a:rPr>
              <a:t>hypogammaglobulinémie</a:t>
            </a:r>
            <a:endParaRPr lang="cs-CZ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47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5B49E27-476B-4775-8334-BD274E9D1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89" y="1000431"/>
            <a:ext cx="7161162" cy="5370872"/>
          </a:xfrm>
          <a:prstGeom prst="rect">
            <a:avLst/>
          </a:prstGeom>
        </p:spPr>
      </p:pic>
      <p:sp>
        <p:nvSpPr>
          <p:cNvPr id="5" name="Znak plus 4">
            <a:extLst>
              <a:ext uri="{FF2B5EF4-FFF2-40B4-BE49-F238E27FC236}">
                <a16:creationId xmlns:a16="http://schemas.microsoft.com/office/drawing/2014/main" id="{B6BD2862-E8CD-4283-A43A-352CD6AFAF3C}"/>
              </a:ext>
            </a:extLst>
          </p:cNvPr>
          <p:cNvSpPr/>
          <p:nvPr/>
        </p:nvSpPr>
        <p:spPr>
          <a:xfrm rot="2737171">
            <a:off x="3510118" y="2349911"/>
            <a:ext cx="530941" cy="353961"/>
          </a:xfrm>
          <a:prstGeom prst="mathPlu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00000"/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C4CE2C2-DA0F-4FD1-8205-4AA00A6D0040}"/>
              </a:ext>
            </a:extLst>
          </p:cNvPr>
          <p:cNvSpPr/>
          <p:nvPr/>
        </p:nvSpPr>
        <p:spPr>
          <a:xfrm>
            <a:off x="8453198" y="2452279"/>
            <a:ext cx="29547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b="1" dirty="0">
                <a:solidFill>
                  <a:srgbClr val="C00000"/>
                </a:solidFill>
              </a:rPr>
              <a:t>Běžný variabilní </a:t>
            </a:r>
          </a:p>
          <a:p>
            <a:pPr algn="ctr"/>
            <a:r>
              <a:rPr lang="cs-CZ" sz="3200" b="1" dirty="0">
                <a:solidFill>
                  <a:srgbClr val="C00000"/>
                </a:solidFill>
              </a:rPr>
              <a:t>imunodeficit</a:t>
            </a:r>
          </a:p>
        </p:txBody>
      </p:sp>
    </p:spTree>
    <p:extLst>
      <p:ext uri="{BB962C8B-B14F-4D97-AF65-F5344CB8AC3E}">
        <p14:creationId xmlns:p14="http://schemas.microsoft.com/office/powerpoint/2010/main" val="391089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BCE9E-B9A3-7012-6842-4141A7E4F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>
            <a:extLst>
              <a:ext uri="{FF2B5EF4-FFF2-40B4-BE49-F238E27FC236}">
                <a16:creationId xmlns:a16="http://schemas.microsoft.com/office/drawing/2014/main" id="{390C4903-AB57-04CD-5E67-3001E0A52ACE}"/>
              </a:ext>
            </a:extLst>
          </p:cNvPr>
          <p:cNvSpPr txBox="1"/>
          <p:nvPr/>
        </p:nvSpPr>
        <p:spPr>
          <a:xfrm>
            <a:off x="11720203" y="6571838"/>
            <a:ext cx="415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14</a:t>
            </a:r>
            <a:endParaRPr lang="en-US" sz="1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9BC1F33-A3A2-A192-ED39-1CC2DE8FF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275" y="2055813"/>
            <a:ext cx="1812721" cy="180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B761902-2325-F7D5-C184-1CE63A7240E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940335" y="4756992"/>
            <a:ext cx="1864800" cy="180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EF8D211-FE23-4F13-60CA-5ACCDB95FCC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362" y="4750223"/>
            <a:ext cx="1864800" cy="1800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016FAEF-F323-6C1A-10B9-787BA6CEC3B5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16275" y="4750223"/>
            <a:ext cx="1864800" cy="1800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D267D8F-771B-E08D-DCD7-5B5B773ED146}"/>
              </a:ext>
            </a:extLst>
          </p:cNvPr>
          <p:cNvSpPr txBox="1"/>
          <p:nvPr/>
        </p:nvSpPr>
        <p:spPr>
          <a:xfrm>
            <a:off x="711683" y="1825753"/>
            <a:ext cx="154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Lymphocytes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097EC69-8300-21F5-ACD4-E088AA8FE448}"/>
              </a:ext>
            </a:extLst>
          </p:cNvPr>
          <p:cNvSpPr txBox="1"/>
          <p:nvPr/>
        </p:nvSpPr>
        <p:spPr>
          <a:xfrm>
            <a:off x="1114030" y="3876943"/>
            <a:ext cx="750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FSC-A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2B9A37C7-BD9E-DBB3-1AAD-72C6A0D9E0FD}"/>
              </a:ext>
            </a:extLst>
          </p:cNvPr>
          <p:cNvCxnSpPr>
            <a:cxnSpLocks/>
          </p:cNvCxnSpPr>
          <p:nvPr/>
        </p:nvCxnSpPr>
        <p:spPr>
          <a:xfrm>
            <a:off x="2402252" y="2905894"/>
            <a:ext cx="2282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FF76024-F8DB-D5B4-DD70-B8A9CB4A5C3A}"/>
              </a:ext>
            </a:extLst>
          </p:cNvPr>
          <p:cNvSpPr txBox="1"/>
          <p:nvPr/>
        </p:nvSpPr>
        <p:spPr>
          <a:xfrm>
            <a:off x="3623206" y="3862365"/>
            <a:ext cx="748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FSC-A</a:t>
            </a:r>
            <a:endParaRPr lang="en-US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433711A-09D5-235D-BC45-98353C9D7912}"/>
              </a:ext>
            </a:extLst>
          </p:cNvPr>
          <p:cNvSpPr txBox="1"/>
          <p:nvPr/>
        </p:nvSpPr>
        <p:spPr>
          <a:xfrm>
            <a:off x="3423689" y="1791251"/>
            <a:ext cx="1037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Singlets</a:t>
            </a:r>
            <a:endParaRPr lang="en-US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6BFA36E-D4BD-BCAA-2024-BFA15046F1C6}"/>
              </a:ext>
            </a:extLst>
          </p:cNvPr>
          <p:cNvSpPr txBox="1"/>
          <p:nvPr/>
        </p:nvSpPr>
        <p:spPr>
          <a:xfrm rot="16200000">
            <a:off x="2443619" y="2772802"/>
            <a:ext cx="7658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FSC-H</a:t>
            </a:r>
            <a:endParaRPr lang="en-US" dirty="0"/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86E3AF9F-31A0-DC45-FB9D-F4575CA4575E}"/>
              </a:ext>
            </a:extLst>
          </p:cNvPr>
          <p:cNvCxnSpPr>
            <a:cxnSpLocks/>
          </p:cNvCxnSpPr>
          <p:nvPr/>
        </p:nvCxnSpPr>
        <p:spPr>
          <a:xfrm>
            <a:off x="4893652" y="2905893"/>
            <a:ext cx="2282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2B1E810-94C6-1020-8AFE-F3670288359A}"/>
              </a:ext>
            </a:extLst>
          </p:cNvPr>
          <p:cNvSpPr txBox="1"/>
          <p:nvPr/>
        </p:nvSpPr>
        <p:spPr>
          <a:xfrm rot="16200000">
            <a:off x="4925790" y="2762076"/>
            <a:ext cx="7460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SSC-A</a:t>
            </a:r>
            <a:endParaRPr lang="en-US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9E08625-E2D1-5F82-6E16-F724C36F7063}"/>
              </a:ext>
            </a:extLst>
          </p:cNvPr>
          <p:cNvSpPr txBox="1"/>
          <p:nvPr/>
        </p:nvSpPr>
        <p:spPr>
          <a:xfrm>
            <a:off x="6066487" y="3845940"/>
            <a:ext cx="748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CD19</a:t>
            </a:r>
            <a:endParaRPr lang="en-US" dirty="0"/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46E85570-9949-1104-63AB-D1014AB242D0}"/>
              </a:ext>
            </a:extLst>
          </p:cNvPr>
          <p:cNvCxnSpPr>
            <a:cxnSpLocks/>
          </p:cNvCxnSpPr>
          <p:nvPr/>
        </p:nvCxnSpPr>
        <p:spPr>
          <a:xfrm>
            <a:off x="7326041" y="2903607"/>
            <a:ext cx="2282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8726F8B-50C5-4B46-DE40-FA5A697E52D0}"/>
              </a:ext>
            </a:extLst>
          </p:cNvPr>
          <p:cNvSpPr txBox="1"/>
          <p:nvPr/>
        </p:nvSpPr>
        <p:spPr>
          <a:xfrm rot="16200000">
            <a:off x="7400677" y="2757067"/>
            <a:ext cx="7460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CD19</a:t>
            </a:r>
            <a:endParaRPr lang="en-US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0FCA620-2BE6-E75E-E397-18AF4AECA8CC}"/>
              </a:ext>
            </a:extLst>
          </p:cNvPr>
          <p:cNvSpPr txBox="1"/>
          <p:nvPr/>
        </p:nvSpPr>
        <p:spPr>
          <a:xfrm>
            <a:off x="8765644" y="3844568"/>
            <a:ext cx="748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CD27</a:t>
            </a:r>
            <a:endParaRPr lang="en-US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47D98148-0E05-4962-B654-35B56063F7DC}"/>
              </a:ext>
            </a:extLst>
          </p:cNvPr>
          <p:cNvSpPr txBox="1"/>
          <p:nvPr/>
        </p:nvSpPr>
        <p:spPr>
          <a:xfrm>
            <a:off x="5965726" y="1778814"/>
            <a:ext cx="993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B </a:t>
            </a:r>
            <a:r>
              <a:rPr lang="cs-CZ" dirty="0" err="1"/>
              <a:t>cells</a:t>
            </a:r>
            <a:endParaRPr lang="en-US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362F35F7-EDB3-DC88-F07A-BB3B4EB3A172}"/>
              </a:ext>
            </a:extLst>
          </p:cNvPr>
          <p:cNvSpPr txBox="1"/>
          <p:nvPr/>
        </p:nvSpPr>
        <p:spPr>
          <a:xfrm>
            <a:off x="8141727" y="1778813"/>
            <a:ext cx="169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cs-CZ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5EA30A3B-9101-7AB9-8195-D45242DC641A}"/>
              </a:ext>
            </a:extLst>
          </p:cNvPr>
          <p:cNvSpPr txBox="1"/>
          <p:nvPr/>
        </p:nvSpPr>
        <p:spPr>
          <a:xfrm>
            <a:off x="591788" y="4145972"/>
            <a:ext cx="2230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200" dirty="0"/>
              <a:t>From CD19+ B cells</a:t>
            </a:r>
          </a:p>
        </p:txBody>
      </p: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20946500-8FED-5BE0-FCE1-96543D2434BC}"/>
              </a:ext>
            </a:extLst>
          </p:cNvPr>
          <p:cNvCxnSpPr/>
          <p:nvPr/>
        </p:nvCxnSpPr>
        <p:spPr>
          <a:xfrm>
            <a:off x="637641" y="4376344"/>
            <a:ext cx="6688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95CE4478-BBED-D1AB-EB51-F4113E8844D7}"/>
              </a:ext>
            </a:extLst>
          </p:cNvPr>
          <p:cNvCxnSpPr/>
          <p:nvPr/>
        </p:nvCxnSpPr>
        <p:spPr>
          <a:xfrm>
            <a:off x="637641" y="4376344"/>
            <a:ext cx="0" cy="157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F36C9CC5-A725-BD79-6F71-6A7AC0EEAEC0}"/>
              </a:ext>
            </a:extLst>
          </p:cNvPr>
          <p:cNvCxnSpPr/>
          <p:nvPr/>
        </p:nvCxnSpPr>
        <p:spPr>
          <a:xfrm>
            <a:off x="7324896" y="4368670"/>
            <a:ext cx="0" cy="157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C6A46761-C39C-C167-CECE-BA11138E198A}"/>
              </a:ext>
            </a:extLst>
          </p:cNvPr>
          <p:cNvSpPr txBox="1"/>
          <p:nvPr/>
        </p:nvSpPr>
        <p:spPr>
          <a:xfrm>
            <a:off x="564433" y="4481428"/>
            <a:ext cx="2132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Transient</a:t>
            </a:r>
            <a:r>
              <a:rPr lang="cs-CZ" dirty="0"/>
              <a:t> B </a:t>
            </a:r>
            <a:r>
              <a:rPr lang="cs-CZ" dirty="0" err="1"/>
              <a:t>cells</a:t>
            </a:r>
            <a:endParaRPr lang="en-US" dirty="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A1C0D226-F7B7-984E-1C42-66726E228E4F}"/>
              </a:ext>
            </a:extLst>
          </p:cNvPr>
          <p:cNvSpPr txBox="1"/>
          <p:nvPr/>
        </p:nvSpPr>
        <p:spPr>
          <a:xfrm>
            <a:off x="1004879" y="6550223"/>
            <a:ext cx="748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CD38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D6BCD251-D04D-1DE2-0B9F-F3535B70BE67}"/>
              </a:ext>
            </a:extLst>
          </p:cNvPr>
          <p:cNvSpPr txBox="1"/>
          <p:nvPr/>
        </p:nvSpPr>
        <p:spPr>
          <a:xfrm rot="16200000">
            <a:off x="2488031" y="5510579"/>
            <a:ext cx="5406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IgD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C4118E2D-889F-A265-56F6-8956CC45287D}"/>
              </a:ext>
            </a:extLst>
          </p:cNvPr>
          <p:cNvSpPr txBox="1"/>
          <p:nvPr/>
        </p:nvSpPr>
        <p:spPr>
          <a:xfrm>
            <a:off x="3716522" y="6550222"/>
            <a:ext cx="5306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IgM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FEDF5DC7-A306-DD05-F139-8BAFA616D8E7}"/>
              </a:ext>
            </a:extLst>
          </p:cNvPr>
          <p:cNvSpPr txBox="1"/>
          <p:nvPr/>
        </p:nvSpPr>
        <p:spPr>
          <a:xfrm rot="16200000">
            <a:off x="4830456" y="5510579"/>
            <a:ext cx="7460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CD21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A3152452-5BA5-C2D4-8DEE-FB41462FEAAC}"/>
              </a:ext>
            </a:extLst>
          </p:cNvPr>
          <p:cNvSpPr txBox="1"/>
          <p:nvPr/>
        </p:nvSpPr>
        <p:spPr>
          <a:xfrm>
            <a:off x="6088267" y="6541385"/>
            <a:ext cx="748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CD38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FAF61587-4032-9330-8212-67380566D141}"/>
              </a:ext>
            </a:extLst>
          </p:cNvPr>
          <p:cNvCxnSpPr>
            <a:cxnSpLocks/>
          </p:cNvCxnSpPr>
          <p:nvPr/>
        </p:nvCxnSpPr>
        <p:spPr>
          <a:xfrm>
            <a:off x="8086077" y="4368670"/>
            <a:ext cx="38716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478BBB53-6E75-2B76-65A9-312F01007BB1}"/>
              </a:ext>
            </a:extLst>
          </p:cNvPr>
          <p:cNvCxnSpPr/>
          <p:nvPr/>
        </p:nvCxnSpPr>
        <p:spPr>
          <a:xfrm>
            <a:off x="8086077" y="4368670"/>
            <a:ext cx="0" cy="157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C4815D74-2C90-9E80-A31A-6629C2D67040}"/>
              </a:ext>
            </a:extLst>
          </p:cNvPr>
          <p:cNvCxnSpPr/>
          <p:nvPr/>
        </p:nvCxnSpPr>
        <p:spPr>
          <a:xfrm>
            <a:off x="11957711" y="4363402"/>
            <a:ext cx="0" cy="157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C1DAF618-4190-A515-6243-193888B9BF2F}"/>
              </a:ext>
            </a:extLst>
          </p:cNvPr>
          <p:cNvSpPr txBox="1"/>
          <p:nvPr/>
        </p:nvSpPr>
        <p:spPr>
          <a:xfrm>
            <a:off x="8014008" y="4122938"/>
            <a:ext cx="2322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From </a:t>
            </a:r>
            <a:r>
              <a:rPr lang="cs-CZ" dirty="0" err="1"/>
              <a:t>memory</a:t>
            </a:r>
            <a:r>
              <a:rPr lang="en-US" dirty="0"/>
              <a:t> B cells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B40CF65A-EBBC-4373-7D4D-BE0403341B45}"/>
              </a:ext>
            </a:extLst>
          </p:cNvPr>
          <p:cNvSpPr txBox="1"/>
          <p:nvPr/>
        </p:nvSpPr>
        <p:spPr>
          <a:xfrm>
            <a:off x="8124087" y="4485869"/>
            <a:ext cx="1729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Class-switched</a:t>
            </a:r>
            <a:endParaRPr lang="en-US" dirty="0"/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41DC9B26-A18A-7E41-2A32-AA9ED3E15BF0}"/>
              </a:ext>
            </a:extLst>
          </p:cNvPr>
          <p:cNvSpPr txBox="1"/>
          <p:nvPr/>
        </p:nvSpPr>
        <p:spPr>
          <a:xfrm>
            <a:off x="10261083" y="4472097"/>
            <a:ext cx="1751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Marginal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zone-like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D72AA326-802D-6F12-2366-9378FC1D6D21}"/>
              </a:ext>
            </a:extLst>
          </p:cNvPr>
          <p:cNvSpPr txBox="1"/>
          <p:nvPr/>
        </p:nvSpPr>
        <p:spPr>
          <a:xfrm>
            <a:off x="5516673" y="4485868"/>
            <a:ext cx="1848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CD21low B </a:t>
            </a:r>
            <a:r>
              <a:rPr lang="cs-CZ" dirty="0" err="1"/>
              <a:t>cells</a:t>
            </a:r>
            <a:endParaRPr lang="en-US" dirty="0"/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1A5EE641-F1CA-005B-9723-566DD16DF483}"/>
              </a:ext>
            </a:extLst>
          </p:cNvPr>
          <p:cNvSpPr txBox="1"/>
          <p:nvPr/>
        </p:nvSpPr>
        <p:spPr>
          <a:xfrm>
            <a:off x="3277123" y="4481428"/>
            <a:ext cx="1677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Naive</a:t>
            </a:r>
            <a:r>
              <a:rPr lang="cs-CZ" dirty="0"/>
              <a:t> B </a:t>
            </a:r>
            <a:r>
              <a:rPr lang="cs-CZ" dirty="0" err="1"/>
              <a:t>cells</a:t>
            </a:r>
            <a:endParaRPr lang="en-US" dirty="0"/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DD72E294-7409-9A04-307B-5993E79700DA}"/>
              </a:ext>
            </a:extLst>
          </p:cNvPr>
          <p:cNvSpPr txBox="1"/>
          <p:nvPr/>
        </p:nvSpPr>
        <p:spPr>
          <a:xfrm>
            <a:off x="8686126" y="6550222"/>
            <a:ext cx="5306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IgM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33E72094-2A57-E486-E6D4-B6E1281AAF66}"/>
              </a:ext>
            </a:extLst>
          </p:cNvPr>
          <p:cNvSpPr txBox="1"/>
          <p:nvPr/>
        </p:nvSpPr>
        <p:spPr>
          <a:xfrm>
            <a:off x="11010690" y="6537476"/>
            <a:ext cx="5306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IgM</a:t>
            </a:r>
            <a:endParaRPr lang="en-US" dirty="0"/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6F7451DD-A7C4-E93D-661E-D42D2ABE1495}"/>
              </a:ext>
            </a:extLst>
          </p:cNvPr>
          <p:cNvSpPr txBox="1"/>
          <p:nvPr/>
        </p:nvSpPr>
        <p:spPr>
          <a:xfrm rot="16200000">
            <a:off x="7489908" y="5510580"/>
            <a:ext cx="5406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IgD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EDD80CC2-06B5-F416-E04B-2465F1521AFF}"/>
              </a:ext>
            </a:extLst>
          </p:cNvPr>
          <p:cNvSpPr txBox="1"/>
          <p:nvPr/>
        </p:nvSpPr>
        <p:spPr>
          <a:xfrm rot="16200000">
            <a:off x="9704325" y="5510578"/>
            <a:ext cx="6351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CD19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Obrázek 44">
            <a:extLst>
              <a:ext uri="{FF2B5EF4-FFF2-40B4-BE49-F238E27FC236}">
                <a16:creationId xmlns:a16="http://schemas.microsoft.com/office/drawing/2014/main" id="{72070976-06E7-DAA6-4537-BFA0DF58925D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416436" y="4802393"/>
            <a:ext cx="1864800" cy="1800000"/>
          </a:xfrm>
          <a:prstGeom prst="rect">
            <a:avLst/>
          </a:prstGeom>
        </p:spPr>
      </p:pic>
      <p:pic>
        <p:nvPicPr>
          <p:cNvPr id="46" name="Obrázek 45">
            <a:extLst>
              <a:ext uri="{FF2B5EF4-FFF2-40B4-BE49-F238E27FC236}">
                <a16:creationId xmlns:a16="http://schemas.microsoft.com/office/drawing/2014/main" id="{B916FC17-2838-7807-9EA6-D0438057AD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518" y="2090793"/>
            <a:ext cx="1864748" cy="1800000"/>
          </a:xfrm>
          <a:prstGeom prst="rect">
            <a:avLst/>
          </a:prstGeom>
        </p:spPr>
      </p:pic>
      <p:pic>
        <p:nvPicPr>
          <p:cNvPr id="47" name="Obrázek 46">
            <a:extLst>
              <a:ext uri="{FF2B5EF4-FFF2-40B4-BE49-F238E27FC236}">
                <a16:creationId xmlns:a16="http://schemas.microsoft.com/office/drawing/2014/main" id="{DACC55F2-898C-602B-314F-F159AF04A8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5239" y="2063487"/>
            <a:ext cx="1864748" cy="1800000"/>
          </a:xfrm>
          <a:prstGeom prst="rect">
            <a:avLst/>
          </a:prstGeom>
        </p:spPr>
      </p:pic>
      <p:pic>
        <p:nvPicPr>
          <p:cNvPr id="48" name="Obrázek 47">
            <a:extLst>
              <a:ext uri="{FF2B5EF4-FFF2-40B4-BE49-F238E27FC236}">
                <a16:creationId xmlns:a16="http://schemas.microsoft.com/office/drawing/2014/main" id="{23D41245-0EA3-5C91-AE69-D0F503E962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5653" y="2055813"/>
            <a:ext cx="1831802" cy="1800000"/>
          </a:xfrm>
          <a:prstGeom prst="rect">
            <a:avLst/>
          </a:prstGeom>
        </p:spPr>
      </p:pic>
      <p:pic>
        <p:nvPicPr>
          <p:cNvPr id="49" name="Obrázek 48">
            <a:extLst>
              <a:ext uri="{FF2B5EF4-FFF2-40B4-BE49-F238E27FC236}">
                <a16:creationId xmlns:a16="http://schemas.microsoft.com/office/drawing/2014/main" id="{7EF56B9C-8061-8F6C-D10B-D27F6709E4C6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468431" y="4763048"/>
            <a:ext cx="18648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51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0F32E253-8DEB-4400-8F35-3E84A74E3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51" y="598147"/>
            <a:ext cx="2531123" cy="25381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6A31D7C-CACD-4AF1-A5CD-F826B0765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817" y="3790971"/>
            <a:ext cx="2531123" cy="2468882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4511388C-1B72-43D8-B7DE-ACA1043E8290}"/>
              </a:ext>
            </a:extLst>
          </p:cNvPr>
          <p:cNvSpPr txBox="1"/>
          <p:nvPr/>
        </p:nvSpPr>
        <p:spPr>
          <a:xfrm>
            <a:off x="1915172" y="3206196"/>
            <a:ext cx="81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HC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196D4D6-449D-4F3E-947A-EC03680ABD29}"/>
              </a:ext>
            </a:extLst>
          </p:cNvPr>
          <p:cNvSpPr txBox="1"/>
          <p:nvPr/>
        </p:nvSpPr>
        <p:spPr>
          <a:xfrm>
            <a:off x="1905338" y="120584"/>
            <a:ext cx="108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CVID</a:t>
            </a: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8BB7A426-D0B9-4E84-A29E-567ED9A6174B}"/>
              </a:ext>
            </a:extLst>
          </p:cNvPr>
          <p:cNvCxnSpPr/>
          <p:nvPr/>
        </p:nvCxnSpPr>
        <p:spPr>
          <a:xfrm>
            <a:off x="658761" y="598147"/>
            <a:ext cx="0" cy="548802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38BF11C4-6613-475D-8813-312B58D1C786}"/>
              </a:ext>
            </a:extLst>
          </p:cNvPr>
          <p:cNvCxnSpPr>
            <a:cxnSpLocks/>
          </p:cNvCxnSpPr>
          <p:nvPr/>
        </p:nvCxnSpPr>
        <p:spPr>
          <a:xfrm>
            <a:off x="899650" y="6360486"/>
            <a:ext cx="275794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E069ABF-65F4-48AB-9C1D-7AD884A1F115}"/>
              </a:ext>
            </a:extLst>
          </p:cNvPr>
          <p:cNvSpPr txBox="1"/>
          <p:nvPr/>
        </p:nvSpPr>
        <p:spPr>
          <a:xfrm>
            <a:off x="1826341" y="6457890"/>
            <a:ext cx="904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CD27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2B6EADD-A06E-4C9F-9EA5-5FD025ED7425}"/>
              </a:ext>
            </a:extLst>
          </p:cNvPr>
          <p:cNvSpPr txBox="1"/>
          <p:nvPr/>
        </p:nvSpPr>
        <p:spPr>
          <a:xfrm rot="16200000">
            <a:off x="72033" y="2930289"/>
            <a:ext cx="597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IgD</a:t>
            </a:r>
            <a:endParaRPr lang="cs-CZ" sz="2000" b="1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5D4D7FAC-7D26-48E4-BC5D-5BDD87CF5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9259" y="3641857"/>
            <a:ext cx="2854924" cy="2740422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826561E5-AA96-4127-948F-2A820D468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5727" y="705359"/>
            <a:ext cx="2531123" cy="2523993"/>
          </a:xfrm>
          <a:prstGeom prst="rect">
            <a:avLst/>
          </a:prstGeom>
        </p:spPr>
      </p:pic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DC0ADBC0-A303-4D76-BA8F-ECAD82531CAB}"/>
              </a:ext>
            </a:extLst>
          </p:cNvPr>
          <p:cNvCxnSpPr/>
          <p:nvPr/>
        </p:nvCxnSpPr>
        <p:spPr>
          <a:xfrm>
            <a:off x="7998541" y="754572"/>
            <a:ext cx="0" cy="548802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85925E20-425D-4A5A-A566-73E870502525}"/>
              </a:ext>
            </a:extLst>
          </p:cNvPr>
          <p:cNvSpPr txBox="1"/>
          <p:nvPr/>
        </p:nvSpPr>
        <p:spPr>
          <a:xfrm>
            <a:off x="9323777" y="95808"/>
            <a:ext cx="108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CVID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A6F8B112-8400-4BD0-8F03-1269930A2F3F}"/>
              </a:ext>
            </a:extLst>
          </p:cNvPr>
          <p:cNvSpPr txBox="1"/>
          <p:nvPr/>
        </p:nvSpPr>
        <p:spPr>
          <a:xfrm>
            <a:off x="9457571" y="3275853"/>
            <a:ext cx="81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HC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295D37E3-BE6B-412E-B0D3-FF89A0A7C9AE}"/>
              </a:ext>
            </a:extLst>
          </p:cNvPr>
          <p:cNvSpPr txBox="1"/>
          <p:nvPr/>
        </p:nvSpPr>
        <p:spPr>
          <a:xfrm rot="16200000">
            <a:off x="7274162" y="3067938"/>
            <a:ext cx="872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CD21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A7BF3837-E10A-4744-926C-6D984C2B805C}"/>
              </a:ext>
            </a:extLst>
          </p:cNvPr>
          <p:cNvSpPr txBox="1"/>
          <p:nvPr/>
        </p:nvSpPr>
        <p:spPr>
          <a:xfrm>
            <a:off x="9323777" y="6457890"/>
            <a:ext cx="1354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CD38</a:t>
            </a:r>
          </a:p>
        </p:txBody>
      </p: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85F5D931-15E9-44A5-9BD2-79DF627D44C8}"/>
              </a:ext>
            </a:extLst>
          </p:cNvPr>
          <p:cNvCxnSpPr>
            <a:cxnSpLocks/>
          </p:cNvCxnSpPr>
          <p:nvPr/>
        </p:nvCxnSpPr>
        <p:spPr>
          <a:xfrm>
            <a:off x="8337746" y="6457890"/>
            <a:ext cx="275794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93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6E9265B-3238-492C-848A-D2F1CD5E8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594298"/>
              </p:ext>
            </p:extLst>
          </p:nvPr>
        </p:nvGraphicFramePr>
        <p:xfrm>
          <a:off x="1958865" y="207070"/>
          <a:ext cx="6133084" cy="64438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33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6616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ESID diagnostická</a:t>
                      </a:r>
                      <a:r>
                        <a:rPr lang="cs-CZ" baseline="0" dirty="0"/>
                        <a:t> kritéria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0871">
                <a:tc>
                  <a:txBody>
                    <a:bodyPr/>
                    <a:lstStyle/>
                    <a:p>
                      <a:r>
                        <a:rPr lang="cs-CZ" sz="2000" dirty="0"/>
                        <a:t>Klinické</a:t>
                      </a:r>
                      <a:r>
                        <a:rPr lang="cs-CZ" sz="2000" baseline="0" dirty="0"/>
                        <a:t> kritérium (alespoň 1 z následujících)</a:t>
                      </a:r>
                    </a:p>
                    <a:p>
                      <a:r>
                        <a:rPr lang="cs-CZ" sz="1800" baseline="0" dirty="0"/>
                        <a:t>■ zvýšená vnímavost k infekcím</a:t>
                      </a:r>
                    </a:p>
                    <a:p>
                      <a:r>
                        <a:rPr lang="cs-CZ" sz="1800" baseline="0" dirty="0"/>
                        <a:t>■ autoimunitní komplikace</a:t>
                      </a:r>
                    </a:p>
                    <a:p>
                      <a:r>
                        <a:rPr lang="cs-CZ" sz="1800" baseline="0" dirty="0"/>
                        <a:t>■ </a:t>
                      </a:r>
                      <a:r>
                        <a:rPr lang="cs-CZ" sz="1800" baseline="0" dirty="0" err="1"/>
                        <a:t>granulomatózní</a:t>
                      </a:r>
                      <a:r>
                        <a:rPr lang="cs-CZ" sz="1800" baseline="0" dirty="0"/>
                        <a:t> projevy</a:t>
                      </a:r>
                    </a:p>
                    <a:p>
                      <a:r>
                        <a:rPr lang="cs-CZ" sz="1800" baseline="0" dirty="0"/>
                        <a:t>■ nevysvětlená </a:t>
                      </a:r>
                      <a:r>
                        <a:rPr lang="cs-CZ" sz="1800" baseline="0" dirty="0" err="1"/>
                        <a:t>lymfoproliferace</a:t>
                      </a:r>
                      <a:endParaRPr lang="cs-CZ" sz="1800" baseline="0" dirty="0"/>
                    </a:p>
                    <a:p>
                      <a:r>
                        <a:rPr lang="cs-CZ" sz="1800" baseline="0" dirty="0"/>
                        <a:t>■ výskyt protilátkového deficitu v rodině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3914">
                <a:tc>
                  <a:txBody>
                    <a:bodyPr/>
                    <a:lstStyle/>
                    <a:p>
                      <a:r>
                        <a:rPr lang="cs-CZ" sz="2000" dirty="0" err="1"/>
                        <a:t>Hypogamaglobulinémie</a:t>
                      </a:r>
                      <a:endParaRPr lang="cs-CZ" sz="2000" dirty="0"/>
                    </a:p>
                    <a:p>
                      <a:r>
                        <a:rPr lang="cs-CZ" sz="1800" baseline="0" dirty="0"/>
                        <a:t>■ v</a:t>
                      </a:r>
                      <a:r>
                        <a:rPr lang="cs-CZ" sz="1800" dirty="0"/>
                        <a:t>ýznamné</a:t>
                      </a:r>
                      <a:r>
                        <a:rPr lang="cs-CZ" sz="1800" baseline="0" dirty="0"/>
                        <a:t> snížení (˂2SD pro daný věk) sérové hladiny </a:t>
                      </a:r>
                      <a:r>
                        <a:rPr lang="cs-CZ" sz="1800" baseline="0" dirty="0" err="1"/>
                        <a:t>IgG</a:t>
                      </a:r>
                      <a:r>
                        <a:rPr lang="cs-CZ" sz="1800" baseline="0" dirty="0"/>
                        <a:t> a </a:t>
                      </a:r>
                      <a:r>
                        <a:rPr lang="cs-CZ" sz="1800" baseline="0" dirty="0" err="1"/>
                        <a:t>IgA</a:t>
                      </a:r>
                      <a:r>
                        <a:rPr lang="cs-CZ" sz="1800" baseline="0" dirty="0"/>
                        <a:t> (měřeno alespoň 2 x)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610">
                <a:tc>
                  <a:txBody>
                    <a:bodyPr/>
                    <a:lstStyle/>
                    <a:p>
                      <a:r>
                        <a:rPr lang="cs-CZ" sz="2000" dirty="0"/>
                        <a:t>Narušená tvorba specifických protilátek</a:t>
                      </a:r>
                      <a:r>
                        <a:rPr lang="cs-CZ" sz="2000" baseline="0" dirty="0"/>
                        <a:t> (alespoň 1 z následujících)</a:t>
                      </a:r>
                    </a:p>
                    <a:p>
                      <a:r>
                        <a:rPr lang="cs-CZ" sz="1800" baseline="0" dirty="0"/>
                        <a:t>■ nedostatečná odpověď na vakcinaci </a:t>
                      </a:r>
                    </a:p>
                    <a:p>
                      <a:r>
                        <a:rPr lang="cs-CZ" sz="1800" baseline="0" dirty="0"/>
                        <a:t>■ absence </a:t>
                      </a:r>
                      <a:r>
                        <a:rPr lang="cs-CZ" sz="1800" baseline="0" dirty="0" err="1"/>
                        <a:t>isohemaglutininů</a:t>
                      </a:r>
                      <a:endParaRPr lang="cs-CZ" sz="1800" baseline="0" dirty="0"/>
                    </a:p>
                    <a:p>
                      <a:r>
                        <a:rPr lang="cs-CZ" sz="1800" baseline="0" dirty="0"/>
                        <a:t>■ </a:t>
                      </a:r>
                      <a:r>
                        <a:rPr lang="cs-CZ" sz="1800" b="1" baseline="0" dirty="0">
                          <a:solidFill>
                            <a:srgbClr val="C00000"/>
                          </a:solidFill>
                        </a:rPr>
                        <a:t>snížený počet paměťových B lymfocytů po </a:t>
                      </a:r>
                      <a:r>
                        <a:rPr lang="cs-CZ" sz="1800" b="1" baseline="0" dirty="0" err="1">
                          <a:solidFill>
                            <a:srgbClr val="C00000"/>
                          </a:solidFill>
                        </a:rPr>
                        <a:t>izotypovém</a:t>
                      </a:r>
                      <a:r>
                        <a:rPr lang="cs-CZ" sz="1800" b="1" baseline="0" dirty="0">
                          <a:solidFill>
                            <a:srgbClr val="C00000"/>
                          </a:solidFill>
                        </a:rPr>
                        <a:t> přesmyku (˂70 % pro daný věk)</a:t>
                      </a:r>
                      <a:endParaRPr lang="cs-CZ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616">
                <a:tc>
                  <a:txBody>
                    <a:bodyPr/>
                    <a:lstStyle/>
                    <a:p>
                      <a:r>
                        <a:rPr lang="cs-CZ" sz="2000" dirty="0"/>
                        <a:t>Vyloučení</a:t>
                      </a:r>
                      <a:r>
                        <a:rPr lang="cs-CZ" sz="2000" baseline="0" dirty="0"/>
                        <a:t> sekundární příčiny </a:t>
                      </a:r>
                      <a:endParaRPr lang="cs-CZ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616">
                <a:tc>
                  <a:txBody>
                    <a:bodyPr/>
                    <a:lstStyle/>
                    <a:p>
                      <a:r>
                        <a:rPr lang="cs-CZ" sz="2000" dirty="0"/>
                        <a:t>Definitivní diagnóza stanoveno po 4. roce života</a:t>
                      </a:r>
                      <a:endParaRPr lang="cs-CZ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616">
                <a:tc>
                  <a:txBody>
                    <a:bodyPr/>
                    <a:lstStyle/>
                    <a:p>
                      <a:r>
                        <a:rPr lang="cs-CZ" sz="2000" dirty="0"/>
                        <a:t>Vyloučení T buněčného deficitu</a:t>
                      </a:r>
                      <a:endParaRPr lang="cs-CZ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012F55BC-4C2F-4F6E-A74C-202E6BDF1B36}"/>
              </a:ext>
            </a:extLst>
          </p:cNvPr>
          <p:cNvSpPr/>
          <p:nvPr/>
        </p:nvSpPr>
        <p:spPr>
          <a:xfrm>
            <a:off x="8219768" y="5866099"/>
            <a:ext cx="388374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b="0" i="0" dirty="0">
                <a:effectLst/>
              </a:rPr>
              <a:t>Seidel MG, Kindle G, </a:t>
            </a:r>
            <a:r>
              <a:rPr lang="cs-CZ" sz="900" b="0" i="0" dirty="0" err="1">
                <a:effectLst/>
              </a:rPr>
              <a:t>Gathmann</a:t>
            </a:r>
            <a:r>
              <a:rPr lang="cs-CZ" sz="900" b="0" i="0" dirty="0">
                <a:effectLst/>
              </a:rPr>
              <a:t> B, </a:t>
            </a:r>
            <a:r>
              <a:rPr lang="cs-CZ" sz="900" b="0" i="0" dirty="0" err="1">
                <a:effectLst/>
              </a:rPr>
              <a:t>Quinti</a:t>
            </a:r>
            <a:r>
              <a:rPr lang="cs-CZ" sz="900" b="0" i="0" dirty="0">
                <a:effectLst/>
              </a:rPr>
              <a:t> I, </a:t>
            </a:r>
            <a:r>
              <a:rPr lang="cs-CZ" sz="900" b="0" i="0" dirty="0" err="1">
                <a:effectLst/>
              </a:rPr>
              <a:t>Buckland</a:t>
            </a:r>
            <a:r>
              <a:rPr lang="cs-CZ" sz="900" b="0" i="0" dirty="0">
                <a:effectLst/>
              </a:rPr>
              <a:t> M, van </a:t>
            </a:r>
            <a:r>
              <a:rPr lang="cs-CZ" sz="900" b="0" i="0" dirty="0" err="1">
                <a:effectLst/>
              </a:rPr>
              <a:t>Montfrans</a:t>
            </a:r>
            <a:r>
              <a:rPr lang="cs-CZ" sz="900" b="0" i="0" dirty="0">
                <a:effectLst/>
              </a:rPr>
              <a:t> J, et al. </a:t>
            </a:r>
            <a:r>
              <a:rPr lang="cs-CZ" sz="900" b="0" i="0" dirty="0" err="1">
                <a:effectLst/>
              </a:rPr>
              <a:t>The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European</a:t>
            </a:r>
            <a:r>
              <a:rPr lang="cs-CZ" sz="900" b="0" i="0" dirty="0">
                <a:effectLst/>
              </a:rPr>
              <a:t> Society </a:t>
            </a:r>
            <a:r>
              <a:rPr lang="cs-CZ" sz="900" b="0" i="0" dirty="0" err="1">
                <a:effectLst/>
              </a:rPr>
              <a:t>for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Immunodeficiencies</a:t>
            </a:r>
            <a:r>
              <a:rPr lang="cs-CZ" sz="900" b="0" i="0" dirty="0">
                <a:effectLst/>
              </a:rPr>
              <a:t> (ESID) Registry </a:t>
            </a:r>
            <a:r>
              <a:rPr lang="cs-CZ" sz="900" b="0" i="0" dirty="0" err="1">
                <a:effectLst/>
              </a:rPr>
              <a:t>Working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Definitions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for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the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Clinical</a:t>
            </a:r>
            <a:r>
              <a:rPr lang="cs-CZ" sz="900" b="0" i="0" dirty="0">
                <a:effectLst/>
              </a:rPr>
              <a:t> </a:t>
            </a:r>
            <a:r>
              <a:rPr lang="cs-CZ" sz="900" b="0" i="0" dirty="0" err="1">
                <a:effectLst/>
              </a:rPr>
              <a:t>Diagnosis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of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Inborn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Errors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of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Immunity</a:t>
            </a:r>
            <a:r>
              <a:rPr lang="cs-CZ" sz="900" b="0" i="0" dirty="0">
                <a:effectLst/>
              </a:rPr>
              <a:t>. </a:t>
            </a:r>
            <a:r>
              <a:rPr lang="cs-CZ" sz="900" b="0" i="0" dirty="0" err="1">
                <a:effectLst/>
              </a:rPr>
              <a:t>The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Journal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of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Allergy</a:t>
            </a:r>
            <a:r>
              <a:rPr lang="cs-CZ" sz="900" b="0" i="0" dirty="0">
                <a:effectLst/>
              </a:rPr>
              <a:t> and </a:t>
            </a:r>
            <a:r>
              <a:rPr lang="cs-CZ" sz="900" b="0" i="0" dirty="0" err="1">
                <a:effectLst/>
              </a:rPr>
              <a:t>Clinical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Immunology</a:t>
            </a:r>
            <a:r>
              <a:rPr lang="cs-CZ" sz="900" b="0" i="0" dirty="0">
                <a:effectLst/>
              </a:rPr>
              <a:t>: In </a:t>
            </a:r>
            <a:r>
              <a:rPr lang="cs-CZ" sz="900" b="0" i="0" dirty="0" err="1">
                <a:effectLst/>
              </a:rPr>
              <a:t>Practice</a:t>
            </a:r>
            <a:r>
              <a:rPr lang="cs-CZ" sz="900" b="0" i="0" dirty="0">
                <a:effectLst/>
              </a:rPr>
              <a:t> [Internet]. 2019 Jul;7(6):1763–70. 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3476362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FDC5E17-6F25-4150-8D8A-DF8AAA259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371" y="1024748"/>
            <a:ext cx="6255925" cy="5301762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34E7F1AB-B550-4908-8BAB-BF56B0A04C9D}"/>
              </a:ext>
            </a:extLst>
          </p:cNvPr>
          <p:cNvSpPr/>
          <p:nvPr/>
        </p:nvSpPr>
        <p:spPr>
          <a:xfrm>
            <a:off x="520793" y="6488668"/>
            <a:ext cx="7091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 err="1">
                <a:latin typeface="Arial" panose="020B0604020202020204" pitchFamily="34" charset="0"/>
              </a:rPr>
              <a:t>Gjertsson</a:t>
            </a:r>
            <a:r>
              <a:rPr lang="en-GB" sz="900" dirty="0">
                <a:latin typeface="Arial" panose="020B0604020202020204" pitchFamily="34" charset="0"/>
              </a:rPr>
              <a:t>, I., McGrath, S., </a:t>
            </a:r>
            <a:r>
              <a:rPr lang="en-GB" sz="900" dirty="0" err="1">
                <a:latin typeface="Arial" panose="020B0604020202020204" pitchFamily="34" charset="0"/>
              </a:rPr>
              <a:t>Grimstad</a:t>
            </a:r>
            <a:r>
              <a:rPr lang="en-GB" sz="900" dirty="0">
                <a:latin typeface="Arial" panose="020B0604020202020204" pitchFamily="34" charset="0"/>
              </a:rPr>
              <a:t>, K., Jonsson, C. A., </a:t>
            </a:r>
            <a:r>
              <a:rPr lang="en-GB" sz="900" dirty="0" err="1">
                <a:latin typeface="Arial" panose="020B0604020202020204" pitchFamily="34" charset="0"/>
              </a:rPr>
              <a:t>Camponeschi</a:t>
            </a:r>
            <a:r>
              <a:rPr lang="en-GB" sz="900" dirty="0">
                <a:latin typeface="Arial" panose="020B0604020202020204" pitchFamily="34" charset="0"/>
              </a:rPr>
              <a:t>, A., </a:t>
            </a:r>
            <a:r>
              <a:rPr lang="en-GB" sz="900" dirty="0" err="1">
                <a:latin typeface="Arial" panose="020B0604020202020204" pitchFamily="34" charset="0"/>
              </a:rPr>
              <a:t>Thorarinsdottir</a:t>
            </a:r>
            <a:r>
              <a:rPr lang="en-GB" sz="900" dirty="0">
                <a:latin typeface="Arial" panose="020B0604020202020204" pitchFamily="34" charset="0"/>
              </a:rPr>
              <a:t>, K., &amp; </a:t>
            </a:r>
            <a:r>
              <a:rPr lang="en-GB" sz="900" dirty="0" err="1">
                <a:latin typeface="Arial" panose="020B0604020202020204" pitchFamily="34" charset="0"/>
              </a:rPr>
              <a:t>Mårtensson</a:t>
            </a:r>
            <a:r>
              <a:rPr lang="en-GB" sz="900" dirty="0">
                <a:latin typeface="Arial" panose="020B0604020202020204" pitchFamily="34" charset="0"/>
              </a:rPr>
              <a:t>, I.-L. (2022). A close-up on the expanding landscape of CD21–/low B cells in humans. In Clinical and Experimental Immunology (Vol. 210, Issue 3, pp. 217–229)</a:t>
            </a:r>
            <a:endParaRPr lang="cs-CZ" sz="9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F638023-D759-47A0-8A5E-A5166B69AF86}"/>
              </a:ext>
            </a:extLst>
          </p:cNvPr>
          <p:cNvSpPr txBox="1"/>
          <p:nvPr/>
        </p:nvSpPr>
        <p:spPr>
          <a:xfrm>
            <a:off x="8668316" y="288812"/>
            <a:ext cx="331752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cs-CZ" dirty="0"/>
              <a:t>Exprese prozánětlivých </a:t>
            </a:r>
            <a:r>
              <a:rPr lang="cs-CZ" dirty="0" err="1"/>
              <a:t>chemokinových</a:t>
            </a:r>
            <a:r>
              <a:rPr lang="cs-CZ" dirty="0"/>
              <a:t> receptorů – CXCR3, CXCR6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BF3501E-749E-4E04-8457-FA229D2C4721}"/>
              </a:ext>
            </a:extLst>
          </p:cNvPr>
          <p:cNvSpPr txBox="1"/>
          <p:nvPr/>
        </p:nvSpPr>
        <p:spPr>
          <a:xfrm>
            <a:off x="8677832" y="1509743"/>
            <a:ext cx="331752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cs-CZ" dirty="0"/>
              <a:t>Vlastnosti antigen prezentujících buněk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7F4AD36-46C9-421E-816E-9258FFD29725}"/>
              </a:ext>
            </a:extLst>
          </p:cNvPr>
          <p:cNvSpPr txBox="1"/>
          <p:nvPr/>
        </p:nvSpPr>
        <p:spPr>
          <a:xfrm>
            <a:off x="8677833" y="3352464"/>
            <a:ext cx="331752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cs-CZ" dirty="0"/>
              <a:t>Schopnost produkce autoprotilátek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4ED8DD6-8BC6-41D8-BE1D-F26D2C5DDAF5}"/>
              </a:ext>
            </a:extLst>
          </p:cNvPr>
          <p:cNvSpPr txBox="1"/>
          <p:nvPr/>
        </p:nvSpPr>
        <p:spPr>
          <a:xfrm>
            <a:off x="8668315" y="5750004"/>
            <a:ext cx="331752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cs-CZ" dirty="0"/>
              <a:t>Mimo CVID popsány u SLE, RA a chronických infekcí (malárie, HIV, HCV)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87E49BF-EC44-44A3-A3DB-FA50143795F2}"/>
              </a:ext>
            </a:extLst>
          </p:cNvPr>
          <p:cNvSpPr txBox="1"/>
          <p:nvPr/>
        </p:nvSpPr>
        <p:spPr>
          <a:xfrm>
            <a:off x="8677832" y="2451046"/>
            <a:ext cx="331752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cs-CZ" dirty="0"/>
              <a:t>Fenotyp paměťových nebo atypických naivních buněk</a:t>
            </a:r>
          </a:p>
        </p:txBody>
      </p:sp>
      <p:sp>
        <p:nvSpPr>
          <p:cNvPr id="2" name="TextovéPole 7">
            <a:extLst>
              <a:ext uri="{FF2B5EF4-FFF2-40B4-BE49-F238E27FC236}">
                <a16:creationId xmlns:a16="http://schemas.microsoft.com/office/drawing/2014/main" id="{E7DC9D5C-29F4-FD5B-AAA1-9453C2312013}"/>
              </a:ext>
            </a:extLst>
          </p:cNvPr>
          <p:cNvSpPr txBox="1"/>
          <p:nvPr/>
        </p:nvSpPr>
        <p:spPr>
          <a:xfrm>
            <a:off x="8677832" y="4202255"/>
            <a:ext cx="331752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cs typeface="Times New Roman" panose="02020603050405020304" pitchFamily="18" charset="0"/>
              </a:rPr>
              <a:t>■ Vývoj řízen transkripčním faktorem T-bet </a:t>
            </a:r>
            <a:endParaRPr lang="cs-CZ" dirty="0"/>
          </a:p>
        </p:txBody>
      </p:sp>
      <p:sp>
        <p:nvSpPr>
          <p:cNvPr id="3" name="TextovéPole 7">
            <a:extLst>
              <a:ext uri="{FF2B5EF4-FFF2-40B4-BE49-F238E27FC236}">
                <a16:creationId xmlns:a16="http://schemas.microsoft.com/office/drawing/2014/main" id="{790335A6-C4AD-9CDC-5CFB-710DE2360AA0}"/>
              </a:ext>
            </a:extLst>
          </p:cNvPr>
          <p:cNvSpPr txBox="1"/>
          <p:nvPr/>
        </p:nvSpPr>
        <p:spPr>
          <a:xfrm>
            <a:off x="8668314" y="4976129"/>
            <a:ext cx="331752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cs typeface="Times New Roman" panose="02020603050405020304" pitchFamily="18" charset="0"/>
              </a:rPr>
              <a:t>■ Role TLR 7/8 a 9 v jejich aktivaci</a:t>
            </a:r>
            <a:endParaRPr lang="cs-C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62624F-96F4-9003-B0AE-7240F4EBB012}"/>
              </a:ext>
            </a:extLst>
          </p:cNvPr>
          <p:cNvSpPr txBox="1"/>
          <p:nvPr/>
        </p:nvSpPr>
        <p:spPr>
          <a:xfrm>
            <a:off x="129687" y="131380"/>
            <a:ext cx="47236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Predikce rozvoje neinfekčních komplikací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76556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rs.els-cdn.com/content/image/1-s2.0-S000649712048543X-gr4.jpg">
            <a:extLst>
              <a:ext uri="{FF2B5EF4-FFF2-40B4-BE49-F238E27FC236}">
                <a16:creationId xmlns:a16="http://schemas.microsoft.com/office/drawing/2014/main" id="{7704CB5B-ABBD-407E-8E0D-AB13F5918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502" y="521110"/>
            <a:ext cx="8800072" cy="499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EA2BB1C2-408D-4832-B450-B3C0FFAC6124}"/>
              </a:ext>
            </a:extLst>
          </p:cNvPr>
          <p:cNvSpPr/>
          <p:nvPr/>
        </p:nvSpPr>
        <p:spPr>
          <a:xfrm>
            <a:off x="6774426" y="4798142"/>
            <a:ext cx="1347019" cy="32446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167F3457-24BE-4E72-B14C-92470AD2C593}"/>
              </a:ext>
            </a:extLst>
          </p:cNvPr>
          <p:cNvSpPr/>
          <p:nvPr/>
        </p:nvSpPr>
        <p:spPr>
          <a:xfrm>
            <a:off x="6774426" y="3878826"/>
            <a:ext cx="1347019" cy="32446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A9CF861B-DFF6-4307-8B14-7C4F6E1604AB}"/>
              </a:ext>
            </a:extLst>
          </p:cNvPr>
          <p:cNvSpPr/>
          <p:nvPr/>
        </p:nvSpPr>
        <p:spPr>
          <a:xfrm>
            <a:off x="1361768" y="3861620"/>
            <a:ext cx="1347019" cy="32446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32B33593-F630-4507-A2CD-688787BD5795}"/>
              </a:ext>
            </a:extLst>
          </p:cNvPr>
          <p:cNvSpPr/>
          <p:nvPr/>
        </p:nvSpPr>
        <p:spPr>
          <a:xfrm>
            <a:off x="1361768" y="4798142"/>
            <a:ext cx="1347019" cy="32446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0F4C74E-F22C-4AD4-997B-953ABEEA5A25}"/>
              </a:ext>
            </a:extLst>
          </p:cNvPr>
          <p:cNvSpPr/>
          <p:nvPr/>
        </p:nvSpPr>
        <p:spPr>
          <a:xfrm>
            <a:off x="7580672" y="6336890"/>
            <a:ext cx="4709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b="0" i="0" dirty="0" err="1">
                <a:effectLst/>
              </a:rPr>
              <a:t>Wehr</a:t>
            </a:r>
            <a:r>
              <a:rPr lang="cs-CZ" sz="900" b="0" i="0" dirty="0">
                <a:effectLst/>
              </a:rPr>
              <a:t> C, </a:t>
            </a:r>
            <a:r>
              <a:rPr lang="cs-CZ" sz="900" b="0" i="0" dirty="0" err="1">
                <a:effectLst/>
              </a:rPr>
              <a:t>Kivioja</a:t>
            </a:r>
            <a:r>
              <a:rPr lang="cs-CZ" sz="900" b="0" i="0" dirty="0">
                <a:effectLst/>
              </a:rPr>
              <a:t> T, </a:t>
            </a:r>
            <a:r>
              <a:rPr lang="cs-CZ" sz="900" b="0" i="0" dirty="0" err="1">
                <a:effectLst/>
              </a:rPr>
              <a:t>Schmitt</a:t>
            </a:r>
            <a:r>
              <a:rPr lang="cs-CZ" sz="900" b="0" i="0" dirty="0">
                <a:effectLst/>
              </a:rPr>
              <a:t> C, Ferry B, </a:t>
            </a:r>
            <a:r>
              <a:rPr lang="cs-CZ" sz="900" b="0" i="0" dirty="0" err="1">
                <a:effectLst/>
              </a:rPr>
              <a:t>Witte</a:t>
            </a:r>
            <a:r>
              <a:rPr lang="cs-CZ" sz="900" b="0" i="0" dirty="0">
                <a:effectLst/>
              </a:rPr>
              <a:t> T, </a:t>
            </a:r>
            <a:r>
              <a:rPr lang="cs-CZ" sz="900" b="0" i="0" dirty="0" err="1">
                <a:effectLst/>
              </a:rPr>
              <a:t>Eren</a:t>
            </a:r>
            <a:r>
              <a:rPr lang="cs-CZ" sz="900" b="0" i="0" dirty="0">
                <a:effectLst/>
              </a:rPr>
              <a:t> E, et al. </a:t>
            </a:r>
            <a:r>
              <a:rPr lang="cs-CZ" sz="900" b="0" i="0" dirty="0" err="1">
                <a:effectLst/>
              </a:rPr>
              <a:t>The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EUROclass</a:t>
            </a:r>
            <a:r>
              <a:rPr lang="cs-CZ" sz="900" b="0" i="0" dirty="0">
                <a:effectLst/>
              </a:rPr>
              <a:t> trial: </a:t>
            </a:r>
            <a:r>
              <a:rPr lang="cs-CZ" sz="900" b="0" i="0" dirty="0" err="1">
                <a:effectLst/>
              </a:rPr>
              <a:t>defining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subgroups</a:t>
            </a:r>
            <a:r>
              <a:rPr lang="cs-CZ" sz="900" b="0" i="0" dirty="0">
                <a:effectLst/>
              </a:rPr>
              <a:t> in </a:t>
            </a:r>
            <a:r>
              <a:rPr lang="cs-CZ" sz="900" b="0" i="0" dirty="0" err="1">
                <a:effectLst/>
              </a:rPr>
              <a:t>common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variable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immunodeficiency</a:t>
            </a:r>
            <a:r>
              <a:rPr lang="cs-CZ" sz="900" b="0" i="0" dirty="0">
                <a:effectLst/>
              </a:rPr>
              <a:t>. </a:t>
            </a:r>
            <a:r>
              <a:rPr lang="cs-CZ" sz="900" b="0" i="0" dirty="0" err="1">
                <a:effectLst/>
              </a:rPr>
              <a:t>Blood</a:t>
            </a:r>
            <a:r>
              <a:rPr lang="cs-CZ" sz="900" b="0" i="0" dirty="0">
                <a:effectLst/>
              </a:rPr>
              <a:t> [Internet]. 2008 Jan 1;111(1):77–85. 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3386599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rs.els-cdn.com/content/image/1-s2.0-S000649712048543X-gr5.jpg">
            <a:extLst>
              <a:ext uri="{FF2B5EF4-FFF2-40B4-BE49-F238E27FC236}">
                <a16:creationId xmlns:a16="http://schemas.microsoft.com/office/drawing/2014/main" id="{35498EC6-F7A4-4577-9D2F-886B297FF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758" y="46241"/>
            <a:ext cx="6406484" cy="676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AE978AC9-8DE3-439B-AAC8-DFC39E632D5A}"/>
              </a:ext>
            </a:extLst>
          </p:cNvPr>
          <p:cNvSpPr/>
          <p:nvPr/>
        </p:nvSpPr>
        <p:spPr>
          <a:xfrm>
            <a:off x="6096001" y="2357284"/>
            <a:ext cx="993058" cy="32446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B7C4022-DACD-40A7-8DA0-8B8AE00AE66A}"/>
              </a:ext>
            </a:extLst>
          </p:cNvPr>
          <p:cNvSpPr/>
          <p:nvPr/>
        </p:nvSpPr>
        <p:spPr>
          <a:xfrm>
            <a:off x="7089059" y="2681748"/>
            <a:ext cx="993058" cy="32446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0384DF0-65EF-4CDC-818C-C1EA306E52DD}"/>
              </a:ext>
            </a:extLst>
          </p:cNvPr>
          <p:cNvSpPr/>
          <p:nvPr/>
        </p:nvSpPr>
        <p:spPr>
          <a:xfrm>
            <a:off x="6096001" y="3006212"/>
            <a:ext cx="993058" cy="32446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60BE0B6-E678-4C3A-BDF9-3B4DA6287C12}"/>
              </a:ext>
            </a:extLst>
          </p:cNvPr>
          <p:cNvSpPr/>
          <p:nvPr/>
        </p:nvSpPr>
        <p:spPr>
          <a:xfrm>
            <a:off x="3190569" y="5616676"/>
            <a:ext cx="993058" cy="32446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89026F1-E8A7-4239-BE5F-390D4BF1C090}"/>
              </a:ext>
            </a:extLst>
          </p:cNvPr>
          <p:cNvSpPr/>
          <p:nvPr/>
        </p:nvSpPr>
        <p:spPr>
          <a:xfrm>
            <a:off x="6249822" y="5641719"/>
            <a:ext cx="993058" cy="32446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BE7CEDA-23AB-443E-8372-AA4DD0AD1B42}"/>
              </a:ext>
            </a:extLst>
          </p:cNvPr>
          <p:cNvSpPr/>
          <p:nvPr/>
        </p:nvSpPr>
        <p:spPr>
          <a:xfrm>
            <a:off x="3190569" y="6311999"/>
            <a:ext cx="993058" cy="32446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8B8F37D-602F-48FA-8818-16C5C2C8820D}"/>
              </a:ext>
            </a:extLst>
          </p:cNvPr>
          <p:cNvSpPr/>
          <p:nvPr/>
        </p:nvSpPr>
        <p:spPr>
          <a:xfrm>
            <a:off x="6285657" y="6226738"/>
            <a:ext cx="993058" cy="32446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435DC40-D9BC-4E03-ACDE-9CB8DF9B3B29}"/>
              </a:ext>
            </a:extLst>
          </p:cNvPr>
          <p:cNvSpPr/>
          <p:nvPr/>
        </p:nvSpPr>
        <p:spPr>
          <a:xfrm>
            <a:off x="8377086" y="6303927"/>
            <a:ext cx="38149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b="0" i="0" dirty="0" err="1">
                <a:effectLst/>
              </a:rPr>
              <a:t>Wehr</a:t>
            </a:r>
            <a:r>
              <a:rPr lang="cs-CZ" sz="900" b="0" i="0" dirty="0">
                <a:effectLst/>
              </a:rPr>
              <a:t> C, </a:t>
            </a:r>
            <a:r>
              <a:rPr lang="cs-CZ" sz="900" b="0" i="0" dirty="0" err="1">
                <a:effectLst/>
              </a:rPr>
              <a:t>Kivioja</a:t>
            </a:r>
            <a:r>
              <a:rPr lang="cs-CZ" sz="900" b="0" i="0" dirty="0">
                <a:effectLst/>
              </a:rPr>
              <a:t> T, </a:t>
            </a:r>
            <a:r>
              <a:rPr lang="cs-CZ" sz="900" b="0" i="0" dirty="0" err="1">
                <a:effectLst/>
              </a:rPr>
              <a:t>Schmitt</a:t>
            </a:r>
            <a:r>
              <a:rPr lang="cs-CZ" sz="900" b="0" i="0" dirty="0">
                <a:effectLst/>
              </a:rPr>
              <a:t> C, Ferry B, </a:t>
            </a:r>
            <a:r>
              <a:rPr lang="cs-CZ" sz="900" b="0" i="0" dirty="0" err="1">
                <a:effectLst/>
              </a:rPr>
              <a:t>Witte</a:t>
            </a:r>
            <a:r>
              <a:rPr lang="cs-CZ" sz="900" b="0" i="0" dirty="0">
                <a:effectLst/>
              </a:rPr>
              <a:t> T, </a:t>
            </a:r>
            <a:r>
              <a:rPr lang="cs-CZ" sz="900" b="0" i="0" dirty="0" err="1">
                <a:effectLst/>
              </a:rPr>
              <a:t>Eren</a:t>
            </a:r>
            <a:r>
              <a:rPr lang="cs-CZ" sz="900" b="0" i="0" dirty="0">
                <a:effectLst/>
              </a:rPr>
              <a:t> E, et al. </a:t>
            </a:r>
            <a:r>
              <a:rPr lang="cs-CZ" sz="900" b="0" i="0" dirty="0" err="1">
                <a:effectLst/>
              </a:rPr>
              <a:t>The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EUROclass</a:t>
            </a:r>
            <a:r>
              <a:rPr lang="cs-CZ" sz="900" b="0" i="0" dirty="0">
                <a:effectLst/>
              </a:rPr>
              <a:t> trial: </a:t>
            </a:r>
            <a:r>
              <a:rPr lang="cs-CZ" sz="900" b="0" i="0" dirty="0" err="1">
                <a:effectLst/>
              </a:rPr>
              <a:t>defining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subgroups</a:t>
            </a:r>
            <a:r>
              <a:rPr lang="cs-CZ" sz="900" b="0" i="0" dirty="0">
                <a:effectLst/>
              </a:rPr>
              <a:t> in </a:t>
            </a:r>
            <a:r>
              <a:rPr lang="cs-CZ" sz="900" b="0" i="0" dirty="0" err="1">
                <a:effectLst/>
              </a:rPr>
              <a:t>common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variable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immunodeficiency</a:t>
            </a:r>
            <a:r>
              <a:rPr lang="cs-CZ" sz="900" b="0" i="0" dirty="0">
                <a:effectLst/>
              </a:rPr>
              <a:t>. </a:t>
            </a:r>
            <a:r>
              <a:rPr lang="cs-CZ" sz="900" b="0" i="0" dirty="0" err="1">
                <a:effectLst/>
              </a:rPr>
              <a:t>Blood</a:t>
            </a:r>
            <a:r>
              <a:rPr lang="cs-CZ" sz="900" b="0" i="0" dirty="0">
                <a:effectLst/>
              </a:rPr>
              <a:t> [Internet]. 2008 Jan 1;111(1):77–85. 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4159991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CAD5D14-4FBF-4AD7-A75F-6537C29BA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834" y="4050889"/>
            <a:ext cx="1905760" cy="820833"/>
          </a:xfrm>
          <a:prstGeom prst="rect">
            <a:avLst/>
          </a:prstGeom>
        </p:spPr>
      </p:pic>
      <p:pic>
        <p:nvPicPr>
          <p:cNvPr id="12290" name="Picture 2" descr="Granulomatous lymphocytic interstitial lung disease: limiting  immunosuppressive therapy—a single‐centre experience - Beaton - 2020 -  Respirology Case Reports - Wiley Online Library">
            <a:extLst>
              <a:ext uri="{FF2B5EF4-FFF2-40B4-BE49-F238E27FC236}">
                <a16:creationId xmlns:a16="http://schemas.microsoft.com/office/drawing/2014/main" id="{4D729B87-F351-4D90-8DE5-F29A26826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97" y="452285"/>
            <a:ext cx="3392726" cy="568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83FCBCB-2BE8-4EBB-8672-793339500F20}"/>
              </a:ext>
            </a:extLst>
          </p:cNvPr>
          <p:cNvSpPr txBox="1"/>
          <p:nvPr/>
        </p:nvSpPr>
        <p:spPr>
          <a:xfrm>
            <a:off x="96269" y="21231"/>
            <a:ext cx="1038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Granulomatózní</a:t>
            </a:r>
            <a:r>
              <a:rPr lang="cs-CZ" sz="2400" b="1" dirty="0"/>
              <a:t> lymfocytární intersticiální plicní nemoc (GLILD)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6831FE3-ECF1-4B56-90C8-CED64FBCD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136" y="405457"/>
            <a:ext cx="7732406" cy="3170882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FF8861AA-7CC1-4A77-97A6-2E47ABC2F457}"/>
              </a:ext>
            </a:extLst>
          </p:cNvPr>
          <p:cNvSpPr/>
          <p:nvPr/>
        </p:nvSpPr>
        <p:spPr>
          <a:xfrm>
            <a:off x="4230444" y="3200110"/>
            <a:ext cx="7673789" cy="3762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3BBA7DF-BB14-4C2F-89BF-11D42DF36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5507" y="4608342"/>
            <a:ext cx="5627927" cy="215464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F183C9BD-511B-47A9-9E73-3F668C72B897}"/>
              </a:ext>
            </a:extLst>
          </p:cNvPr>
          <p:cNvSpPr/>
          <p:nvPr/>
        </p:nvSpPr>
        <p:spPr>
          <a:xfrm>
            <a:off x="8219899" y="95015"/>
            <a:ext cx="3972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b="0" i="0" dirty="0" err="1">
                <a:effectLst/>
              </a:rPr>
              <a:t>Cinetto</a:t>
            </a:r>
            <a:r>
              <a:rPr lang="cs-CZ" sz="900" b="0" i="0" dirty="0">
                <a:effectLst/>
              </a:rPr>
              <a:t> F, </a:t>
            </a:r>
            <a:r>
              <a:rPr lang="cs-CZ" sz="900" b="0" i="0" dirty="0" err="1">
                <a:effectLst/>
              </a:rPr>
              <a:t>Scarpa</a:t>
            </a:r>
            <a:r>
              <a:rPr lang="cs-CZ" sz="900" b="0" i="0" dirty="0">
                <a:effectLst/>
              </a:rPr>
              <a:t> R, </a:t>
            </a:r>
            <a:r>
              <a:rPr lang="cs-CZ" sz="900" b="0" i="0" dirty="0" err="1">
                <a:effectLst/>
              </a:rPr>
              <a:t>Carrabba</a:t>
            </a:r>
            <a:r>
              <a:rPr lang="cs-CZ" sz="900" b="0" i="0" dirty="0">
                <a:effectLst/>
              </a:rPr>
              <a:t> M, </a:t>
            </a:r>
            <a:r>
              <a:rPr lang="cs-CZ" sz="900" b="0" i="0" dirty="0" err="1">
                <a:effectLst/>
              </a:rPr>
              <a:t>Firinu</a:t>
            </a:r>
            <a:r>
              <a:rPr lang="cs-CZ" sz="900" b="0" i="0" dirty="0">
                <a:effectLst/>
              </a:rPr>
              <a:t> D, </a:t>
            </a:r>
            <a:r>
              <a:rPr lang="cs-CZ" sz="900" b="0" i="0" dirty="0" err="1">
                <a:effectLst/>
              </a:rPr>
              <a:t>Lougaris</a:t>
            </a:r>
            <a:r>
              <a:rPr lang="cs-CZ" sz="900" b="0" i="0" dirty="0">
                <a:effectLst/>
              </a:rPr>
              <a:t> V, </a:t>
            </a:r>
            <a:r>
              <a:rPr lang="cs-CZ" sz="900" b="0" i="0" dirty="0" err="1">
                <a:effectLst/>
              </a:rPr>
              <a:t>Buso</a:t>
            </a:r>
            <a:r>
              <a:rPr lang="cs-CZ" sz="900" b="0" i="0" dirty="0">
                <a:effectLst/>
              </a:rPr>
              <a:t> H, et al. </a:t>
            </a:r>
            <a:r>
              <a:rPr lang="cs-CZ" sz="900" b="0" i="0" dirty="0" err="1">
                <a:effectLst/>
              </a:rPr>
              <a:t>Granulomatous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Lymphocytic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Interstitial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Lung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Disease</a:t>
            </a:r>
            <a:r>
              <a:rPr lang="cs-CZ" sz="900" b="0" i="0" dirty="0">
                <a:effectLst/>
              </a:rPr>
              <a:t> (GLILD) in </a:t>
            </a:r>
            <a:r>
              <a:rPr lang="cs-CZ" sz="900" b="0" i="0" dirty="0" err="1">
                <a:effectLst/>
              </a:rPr>
              <a:t>Common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Variable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Immunodeficiency</a:t>
            </a:r>
            <a:r>
              <a:rPr lang="cs-CZ" sz="900" b="0" i="0" dirty="0">
                <a:effectLst/>
              </a:rPr>
              <a:t> (CVID): A </a:t>
            </a:r>
            <a:r>
              <a:rPr lang="cs-CZ" sz="900" b="0" i="0" dirty="0" err="1">
                <a:effectLst/>
              </a:rPr>
              <a:t>Multicenter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Retrospective</a:t>
            </a:r>
            <a:r>
              <a:rPr lang="cs-CZ" sz="900" b="0" i="0" dirty="0">
                <a:effectLst/>
              </a:rPr>
              <a:t> Study </a:t>
            </a:r>
            <a:r>
              <a:rPr lang="cs-CZ" sz="900" b="0" i="0" dirty="0" err="1">
                <a:effectLst/>
              </a:rPr>
              <a:t>of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Patients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From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Italian</a:t>
            </a:r>
            <a:r>
              <a:rPr lang="cs-CZ" sz="900" b="0" i="0" dirty="0">
                <a:effectLst/>
              </a:rPr>
              <a:t> PID </a:t>
            </a:r>
            <a:r>
              <a:rPr lang="cs-CZ" sz="900" b="0" i="0" dirty="0" err="1">
                <a:effectLst/>
              </a:rPr>
              <a:t>Referral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Centers</a:t>
            </a:r>
            <a:r>
              <a:rPr lang="cs-CZ" sz="900" b="0" i="0" dirty="0">
                <a:effectLst/>
              </a:rPr>
              <a:t>. Front </a:t>
            </a:r>
            <a:r>
              <a:rPr lang="cs-CZ" sz="900" b="0" i="0" dirty="0" err="1">
                <a:effectLst/>
              </a:rPr>
              <a:t>Immunol</a:t>
            </a:r>
            <a:r>
              <a:rPr lang="cs-CZ" sz="900" b="0" i="0" dirty="0">
                <a:effectLst/>
              </a:rPr>
              <a:t> [Internet]. 2021 </a:t>
            </a:r>
            <a:r>
              <a:rPr lang="cs-CZ" sz="900" b="0" i="0" dirty="0" err="1">
                <a:effectLst/>
              </a:rPr>
              <a:t>Mar</a:t>
            </a:r>
            <a:r>
              <a:rPr lang="cs-CZ" sz="900" b="0" i="0" dirty="0">
                <a:effectLst/>
              </a:rPr>
              <a:t> 10;12. </a:t>
            </a:r>
            <a:endParaRPr lang="cs-CZ" sz="900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C139B8F-1332-4956-8BF9-33E80B7A2F01}"/>
              </a:ext>
            </a:extLst>
          </p:cNvPr>
          <p:cNvSpPr/>
          <p:nvPr/>
        </p:nvSpPr>
        <p:spPr>
          <a:xfrm>
            <a:off x="8746955" y="4685112"/>
            <a:ext cx="3470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b="0" i="0" dirty="0" err="1">
                <a:effectLst/>
              </a:rPr>
              <a:t>Friedmann</a:t>
            </a:r>
            <a:r>
              <a:rPr lang="cs-CZ" sz="900" b="0" i="0" dirty="0">
                <a:effectLst/>
              </a:rPr>
              <a:t> D, Unger S, Keller B, </a:t>
            </a:r>
            <a:r>
              <a:rPr lang="cs-CZ" sz="900" b="0" i="0" dirty="0" err="1">
                <a:effectLst/>
              </a:rPr>
              <a:t>Rakhmanov</a:t>
            </a:r>
            <a:r>
              <a:rPr lang="cs-CZ" sz="900" b="0" i="0" dirty="0">
                <a:effectLst/>
              </a:rPr>
              <a:t> M, </a:t>
            </a:r>
            <a:r>
              <a:rPr lang="cs-CZ" sz="900" b="0" i="0" dirty="0" err="1">
                <a:effectLst/>
              </a:rPr>
              <a:t>Goldacker</a:t>
            </a:r>
            <a:r>
              <a:rPr lang="cs-CZ" sz="900" b="0" i="0" dirty="0">
                <a:effectLst/>
              </a:rPr>
              <a:t> S, </a:t>
            </a:r>
            <a:r>
              <a:rPr lang="cs-CZ" sz="900" b="0" i="0" dirty="0" err="1">
                <a:effectLst/>
              </a:rPr>
              <a:t>Zissel</a:t>
            </a:r>
            <a:r>
              <a:rPr lang="cs-CZ" sz="900" b="0" i="0" dirty="0">
                <a:effectLst/>
              </a:rPr>
              <a:t> G, et al. </a:t>
            </a:r>
            <a:r>
              <a:rPr lang="cs-CZ" sz="900" b="0" i="0" dirty="0" err="1">
                <a:effectLst/>
              </a:rPr>
              <a:t>Bronchoalveolar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Lavage</a:t>
            </a:r>
            <a:r>
              <a:rPr lang="cs-CZ" sz="900" b="0" i="0" dirty="0">
                <a:effectLst/>
              </a:rPr>
              <a:t> Fluid </a:t>
            </a:r>
            <a:r>
              <a:rPr lang="cs-CZ" sz="900" b="0" i="0" dirty="0" err="1">
                <a:effectLst/>
              </a:rPr>
              <a:t>Reflects</a:t>
            </a:r>
            <a:r>
              <a:rPr lang="cs-CZ" sz="900" b="0" i="0" dirty="0">
                <a:effectLst/>
              </a:rPr>
              <a:t> a TH1-CD21low B-Cell </a:t>
            </a:r>
            <a:r>
              <a:rPr lang="cs-CZ" sz="900" b="0" i="0" dirty="0" err="1">
                <a:effectLst/>
              </a:rPr>
              <a:t>Interaction</a:t>
            </a:r>
            <a:r>
              <a:rPr lang="cs-CZ" sz="900" b="0" i="0" dirty="0">
                <a:effectLst/>
              </a:rPr>
              <a:t> in CVID-</a:t>
            </a:r>
            <a:r>
              <a:rPr lang="cs-CZ" sz="900" b="0" i="0" dirty="0" err="1">
                <a:effectLst/>
              </a:rPr>
              <a:t>Related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Interstitial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Lung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Disease</a:t>
            </a:r>
            <a:r>
              <a:rPr lang="cs-CZ" sz="900" b="0" i="0" dirty="0">
                <a:effectLst/>
              </a:rPr>
              <a:t>. Front </a:t>
            </a:r>
            <a:r>
              <a:rPr lang="cs-CZ" sz="900" b="0" i="0" dirty="0" err="1">
                <a:effectLst/>
              </a:rPr>
              <a:t>Immunol</a:t>
            </a:r>
            <a:r>
              <a:rPr lang="cs-CZ" sz="900" b="0" i="0" dirty="0">
                <a:effectLst/>
              </a:rPr>
              <a:t> [Internet]. 2021 </a:t>
            </a:r>
            <a:r>
              <a:rPr lang="cs-CZ" sz="900" b="0" i="0" dirty="0" err="1">
                <a:effectLst/>
              </a:rPr>
              <a:t>Feb</a:t>
            </a:r>
            <a:r>
              <a:rPr lang="cs-CZ" sz="900" b="0" i="0" dirty="0">
                <a:effectLst/>
              </a:rPr>
              <a:t> 5;11. 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2718528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934081-6913-5820-043B-A27BA496C3A4}"/>
              </a:ext>
            </a:extLst>
          </p:cNvPr>
          <p:cNvSpPr txBox="1"/>
          <p:nvPr/>
        </p:nvSpPr>
        <p:spPr>
          <a:xfrm>
            <a:off x="422031" y="1051308"/>
            <a:ext cx="9425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□ Diagnostika vrozených poruch tvorby protilátek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F39C84-4E1E-25FF-F702-A3F6A299A346}"/>
              </a:ext>
            </a:extLst>
          </p:cNvPr>
          <p:cNvSpPr txBox="1"/>
          <p:nvPr/>
        </p:nvSpPr>
        <p:spPr>
          <a:xfrm>
            <a:off x="422031" y="1987050"/>
            <a:ext cx="9425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□ Predikce rozvoje neinfekčních komplikací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DFAF89-9067-299E-74AB-3C521872039F}"/>
              </a:ext>
            </a:extLst>
          </p:cNvPr>
          <p:cNvSpPr txBox="1"/>
          <p:nvPr/>
        </p:nvSpPr>
        <p:spPr>
          <a:xfrm>
            <a:off x="422030" y="2779703"/>
            <a:ext cx="10594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□ Predikce postvakcinační odpovědi u imunokompromitovaných    </a:t>
            </a:r>
          </a:p>
          <a:p>
            <a:r>
              <a:rPr lang="cs-CZ" sz="2800" b="1" dirty="0"/>
              <a:t>    pacientů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FAC43F-8C1E-55F4-00FF-475C3BA6E12D}"/>
              </a:ext>
            </a:extLst>
          </p:cNvPr>
          <p:cNvSpPr txBox="1"/>
          <p:nvPr/>
        </p:nvSpPr>
        <p:spPr>
          <a:xfrm>
            <a:off x="422031" y="4003243"/>
            <a:ext cx="9425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□ Monitorace rekonstituce imunitní odpovědi</a:t>
            </a:r>
          </a:p>
        </p:txBody>
      </p:sp>
    </p:spTree>
    <p:extLst>
      <p:ext uri="{BB962C8B-B14F-4D97-AF65-F5344CB8AC3E}">
        <p14:creationId xmlns:p14="http://schemas.microsoft.com/office/powerpoint/2010/main" val="4258930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E7978E9D-68E8-43FE-9E69-254DC54ED4AA}"/>
              </a:ext>
            </a:extLst>
          </p:cNvPr>
          <p:cNvSpPr/>
          <p:nvPr/>
        </p:nvSpPr>
        <p:spPr>
          <a:xfrm>
            <a:off x="8873479" y="36151"/>
            <a:ext cx="3253117" cy="6683702"/>
          </a:xfrm>
          <a:prstGeom prst="roundRect">
            <a:avLst/>
          </a:prstGeom>
          <a:gradFill>
            <a:gsLst>
              <a:gs pos="58000">
                <a:schemeClr val="bg1">
                  <a:lumMod val="95000"/>
                  <a:alpha val="40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13500000" scaled="1"/>
          </a:gra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4" name="Rounded Rectangle 10">
            <a:extLst>
              <a:ext uri="{FF2B5EF4-FFF2-40B4-BE49-F238E27FC236}">
                <a16:creationId xmlns:a16="http://schemas.microsoft.com/office/drawing/2014/main" id="{A0846E6C-B032-435E-AFDB-C3A46BD8C7FF}"/>
              </a:ext>
            </a:extLst>
          </p:cNvPr>
          <p:cNvSpPr/>
          <p:nvPr/>
        </p:nvSpPr>
        <p:spPr>
          <a:xfrm>
            <a:off x="5753569" y="4430988"/>
            <a:ext cx="2696112" cy="1823263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" name="Rounded Rectangle 10">
            <a:extLst>
              <a:ext uri="{FF2B5EF4-FFF2-40B4-BE49-F238E27FC236}">
                <a16:creationId xmlns:a16="http://schemas.microsoft.com/office/drawing/2014/main" id="{26997BF4-E641-4532-8CD3-258EA25F9E0A}"/>
              </a:ext>
            </a:extLst>
          </p:cNvPr>
          <p:cNvSpPr/>
          <p:nvPr/>
        </p:nvSpPr>
        <p:spPr>
          <a:xfrm>
            <a:off x="2876988" y="4433075"/>
            <a:ext cx="2720478" cy="182117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2" name="Rounded Rectangle 10">
            <a:extLst>
              <a:ext uri="{FF2B5EF4-FFF2-40B4-BE49-F238E27FC236}">
                <a16:creationId xmlns:a16="http://schemas.microsoft.com/office/drawing/2014/main" id="{5E24FE7D-F758-4459-A98C-424A1C22E23B}"/>
              </a:ext>
            </a:extLst>
          </p:cNvPr>
          <p:cNvSpPr/>
          <p:nvPr/>
        </p:nvSpPr>
        <p:spPr>
          <a:xfrm>
            <a:off x="94280" y="4580459"/>
            <a:ext cx="2599002" cy="182818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1" name="Rounded Rectangle 10">
            <a:extLst>
              <a:ext uri="{FF2B5EF4-FFF2-40B4-BE49-F238E27FC236}">
                <a16:creationId xmlns:a16="http://schemas.microsoft.com/office/drawing/2014/main" id="{DA612F0D-BDB6-4F0B-B40C-84A9821CA6E9}"/>
              </a:ext>
            </a:extLst>
          </p:cNvPr>
          <p:cNvSpPr/>
          <p:nvPr/>
        </p:nvSpPr>
        <p:spPr>
          <a:xfrm>
            <a:off x="5756299" y="162443"/>
            <a:ext cx="2693382" cy="152404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0" name="Rounded Rectangle 10">
            <a:extLst>
              <a:ext uri="{FF2B5EF4-FFF2-40B4-BE49-F238E27FC236}">
                <a16:creationId xmlns:a16="http://schemas.microsoft.com/office/drawing/2014/main" id="{557BD993-F7AA-4FCE-81A3-9D9FD7EC4D3D}"/>
              </a:ext>
            </a:extLst>
          </p:cNvPr>
          <p:cNvSpPr/>
          <p:nvPr/>
        </p:nvSpPr>
        <p:spPr>
          <a:xfrm>
            <a:off x="2886574" y="145669"/>
            <a:ext cx="2710892" cy="1477608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5843" y="486787"/>
            <a:ext cx="2607046" cy="148110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C79AF860-9AFC-4950-ADE9-DE2EBC40B52E}"/>
              </a:ext>
            </a:extLst>
          </p:cNvPr>
          <p:cNvGrpSpPr/>
          <p:nvPr/>
        </p:nvGrpSpPr>
        <p:grpSpPr>
          <a:xfrm>
            <a:off x="335243" y="2532561"/>
            <a:ext cx="2034332" cy="886236"/>
            <a:chOff x="100492" y="1711670"/>
            <a:chExt cx="2034332" cy="886236"/>
          </a:xfrm>
        </p:grpSpPr>
        <p:grpSp>
          <p:nvGrpSpPr>
            <p:cNvPr id="2" name="Group 1"/>
            <p:cNvGrpSpPr/>
            <p:nvPr/>
          </p:nvGrpSpPr>
          <p:grpSpPr>
            <a:xfrm>
              <a:off x="1117658" y="1711670"/>
              <a:ext cx="1003947" cy="886236"/>
              <a:chOff x="5370911" y="714784"/>
              <a:chExt cx="785390" cy="785390"/>
            </a:xfrm>
            <a:effectLst/>
          </p:grpSpPr>
          <p:sp>
            <p:nvSpPr>
              <p:cNvPr id="23" name="Oval 22"/>
              <p:cNvSpPr/>
              <p:nvPr/>
            </p:nvSpPr>
            <p:spPr>
              <a:xfrm>
                <a:off x="5370911" y="714784"/>
                <a:ext cx="785390" cy="78539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531687" y="875560"/>
                <a:ext cx="463840" cy="46383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1413356" y="1809887"/>
              <a:ext cx="721468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" name="Striped Right Arrow 5"/>
            <p:cNvSpPr/>
            <p:nvPr/>
          </p:nvSpPr>
          <p:spPr>
            <a:xfrm>
              <a:off x="100492" y="1719841"/>
              <a:ext cx="1003947" cy="695208"/>
            </a:xfrm>
            <a:prstGeom prst="stripedRightArrow">
              <a:avLst/>
            </a:prstGeom>
            <a:gradFill>
              <a:gsLst>
                <a:gs pos="0">
                  <a:schemeClr val="bg1">
                    <a:alpha val="3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75000"/>
                  <a:alpha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5444" y="1896790"/>
              <a:ext cx="721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  <a:latin typeface="Century Gothic" panose="020B0502020202020204" pitchFamily="34" charset="0"/>
                  <a:ea typeface="Arial" charset="0"/>
                  <a:cs typeface="Arial" charset="0"/>
                </a:rPr>
                <a:t>VISIT</a:t>
              </a:r>
              <a:endParaRPr lang="en-US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9895" y="985023"/>
            <a:ext cx="2012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Arial" charset="0"/>
                <a:cs typeface="Arial" charset="0"/>
              </a:rPr>
              <a:t>Visit</a:t>
            </a:r>
            <a:r>
              <a:rPr lang="en-US" sz="14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Arial" charset="0"/>
                <a:cs typeface="Arial" charset="0"/>
              </a:rPr>
              <a:t> 1 • </a:t>
            </a:r>
            <a:r>
              <a:rPr lang="cs-CZ" sz="1400" b="1" dirty="0" err="1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Arial" charset="0"/>
                <a:cs typeface="Arial" charset="0"/>
              </a:rPr>
              <a:t>Screening</a:t>
            </a:r>
            <a:endParaRPr lang="en-US" sz="1400" b="1" dirty="0">
              <a:effectLst>
                <a:glow rad="63500">
                  <a:schemeClr val="bg1">
                    <a:alpha val="40000"/>
                  </a:schemeClr>
                </a:glow>
              </a:effectLst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872439" y="1004941"/>
            <a:ext cx="1888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Arial" charset="0"/>
                <a:cs typeface="Arial" charset="0"/>
              </a:rPr>
              <a:t>Visit</a:t>
            </a:r>
            <a:r>
              <a:rPr lang="en-US" sz="14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Arial" charset="0"/>
                <a:cs typeface="Arial" charset="0"/>
              </a:rPr>
              <a:t> 2 • </a:t>
            </a:r>
            <a:r>
              <a:rPr lang="cs-CZ" sz="1400" b="1" dirty="0" err="1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Arial" charset="0"/>
                <a:cs typeface="Arial" charset="0"/>
              </a:rPr>
              <a:t>Baseline</a:t>
            </a:r>
            <a:endParaRPr lang="en-US" sz="1400" b="1" dirty="0">
              <a:effectLst>
                <a:glow rad="63500">
                  <a:schemeClr val="bg1">
                    <a:alpha val="40000"/>
                  </a:schemeClr>
                </a:glow>
              </a:effectLst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65479" y="1015832"/>
            <a:ext cx="1524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Arial" charset="0"/>
                <a:cs typeface="Arial" charset="0"/>
              </a:rPr>
              <a:t>Visit</a:t>
            </a:r>
            <a:r>
              <a:rPr lang="en-US" sz="14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Arial" charset="0"/>
                <a:cs typeface="Arial" charset="0"/>
              </a:rPr>
              <a:t> 3 •</a:t>
            </a:r>
            <a:r>
              <a:rPr lang="cs-CZ" sz="14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Arial" charset="0"/>
                <a:cs typeface="Arial" charset="0"/>
              </a:rPr>
              <a:t> </a:t>
            </a:r>
            <a:r>
              <a:rPr lang="cs-CZ" sz="1400" b="1" dirty="0" err="1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Arial" charset="0"/>
                <a:cs typeface="Arial" charset="0"/>
              </a:rPr>
              <a:t>Day</a:t>
            </a:r>
            <a:r>
              <a:rPr lang="cs-CZ" sz="14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Arial" charset="0"/>
                <a:cs typeface="Arial" charset="0"/>
              </a:rPr>
              <a:t> 21</a:t>
            </a:r>
            <a:endParaRPr lang="en-US" sz="1400" b="1" dirty="0">
              <a:effectLst>
                <a:glow rad="63500">
                  <a:schemeClr val="bg1">
                    <a:alpha val="40000"/>
                  </a:schemeClr>
                </a:glow>
              </a:effectLst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16062" y="4601707"/>
            <a:ext cx="1635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Arial" charset="0"/>
                <a:cs typeface="Arial" charset="0"/>
              </a:rPr>
              <a:t>Visit</a:t>
            </a:r>
            <a:r>
              <a:rPr lang="en-US" sz="14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Arial" charset="0"/>
                <a:cs typeface="Arial" charset="0"/>
              </a:rPr>
              <a:t> 4 • </a:t>
            </a:r>
            <a:r>
              <a:rPr lang="cs-CZ" sz="1400" b="1" dirty="0" err="1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Arial" charset="0"/>
                <a:cs typeface="Arial" charset="0"/>
              </a:rPr>
              <a:t>Month</a:t>
            </a:r>
            <a:r>
              <a:rPr lang="cs-CZ" sz="14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Arial" charset="0"/>
                <a:cs typeface="Arial" charset="0"/>
              </a:rPr>
              <a:t> 1</a:t>
            </a:r>
            <a:endParaRPr lang="en-US" sz="1400" b="1" dirty="0">
              <a:effectLst>
                <a:glow rad="63500">
                  <a:schemeClr val="bg1">
                    <a:alpha val="40000"/>
                  </a:schemeClr>
                </a:glow>
              </a:effectLst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902866" y="4653022"/>
            <a:ext cx="1626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Arial" charset="0"/>
                <a:cs typeface="Arial" charset="0"/>
              </a:rPr>
              <a:t>Visit</a:t>
            </a:r>
            <a:r>
              <a:rPr lang="en-US" sz="14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Arial" charset="0"/>
                <a:cs typeface="Arial" charset="0"/>
              </a:rPr>
              <a:t> 5 • </a:t>
            </a:r>
            <a:r>
              <a:rPr lang="cs-CZ" sz="1400" b="1" dirty="0" err="1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Arial" charset="0"/>
                <a:cs typeface="Arial" charset="0"/>
              </a:rPr>
              <a:t>Month</a:t>
            </a:r>
            <a:r>
              <a:rPr lang="cs-CZ" sz="14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Arial" charset="0"/>
                <a:cs typeface="Arial" charset="0"/>
              </a:rPr>
              <a:t> 3</a:t>
            </a:r>
            <a:endParaRPr lang="en-US" sz="1400" b="1" dirty="0">
              <a:effectLst>
                <a:glow rad="63500">
                  <a:schemeClr val="bg1">
                    <a:alpha val="40000"/>
                  </a:schemeClr>
                </a:glow>
              </a:effectLst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781172" y="4645190"/>
            <a:ext cx="1603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Arial" charset="0"/>
                <a:cs typeface="Arial" charset="0"/>
              </a:rPr>
              <a:t>Visit</a:t>
            </a:r>
            <a:r>
              <a:rPr lang="en-US" sz="14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Arial" charset="0"/>
                <a:cs typeface="Arial" charset="0"/>
              </a:rPr>
              <a:t> 6 • </a:t>
            </a:r>
            <a:r>
              <a:rPr lang="cs-CZ" sz="1400" b="1" dirty="0" err="1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Arial" charset="0"/>
                <a:cs typeface="Arial" charset="0"/>
              </a:rPr>
              <a:t>Month</a:t>
            </a:r>
            <a:r>
              <a:rPr lang="cs-CZ" sz="14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Arial" charset="0"/>
                <a:cs typeface="Arial" charset="0"/>
              </a:rPr>
              <a:t> 6</a:t>
            </a:r>
            <a:endParaRPr lang="en-US" sz="1400" b="1" dirty="0">
              <a:effectLst>
                <a:glow rad="63500">
                  <a:schemeClr val="bg1">
                    <a:alpha val="40000"/>
                  </a:schemeClr>
                </a:glow>
              </a:effectLst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8903" y="1601700"/>
            <a:ext cx="789535" cy="456432"/>
            <a:chOff x="456663" y="1048179"/>
            <a:chExt cx="1482815" cy="914400"/>
          </a:xfrm>
        </p:grpSpPr>
        <p:pic>
          <p:nvPicPr>
            <p:cNvPr id="54" name="Grafický objekt 4" descr="Muž">
              <a:extLst>
                <a:ext uri="{FF2B5EF4-FFF2-40B4-BE49-F238E27FC236}">
                  <a16:creationId xmlns:a16="http://schemas.microsoft.com/office/drawing/2014/main" id="{89E4A740-3168-4258-BEE4-BBFC03C3F23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56663" y="1048179"/>
              <a:ext cx="970756" cy="914400"/>
            </a:xfrm>
            <a:prstGeom prst="rect">
              <a:avLst/>
            </a:prstGeom>
          </p:spPr>
        </p:pic>
        <p:pic>
          <p:nvPicPr>
            <p:cNvPr id="57" name="Grafický objekt 6" descr="Žena">
              <a:extLst>
                <a:ext uri="{FF2B5EF4-FFF2-40B4-BE49-F238E27FC236}">
                  <a16:creationId xmlns:a16="http://schemas.microsoft.com/office/drawing/2014/main" id="{718E1C69-3F69-4C48-B43B-64AE154725E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2209" y="1048179"/>
              <a:ext cx="937269" cy="914400"/>
            </a:xfrm>
            <a:prstGeom prst="rect">
              <a:avLst/>
            </a:prstGeom>
          </p:spPr>
        </p:pic>
      </p:grpSp>
      <p:sp>
        <p:nvSpPr>
          <p:cNvPr id="9" name="TextovéPole 8"/>
          <p:cNvSpPr txBox="1"/>
          <p:nvPr/>
        </p:nvSpPr>
        <p:spPr>
          <a:xfrm>
            <a:off x="652002" y="1301925"/>
            <a:ext cx="1992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</a:t>
            </a:r>
            <a:r>
              <a:rPr lang="cs-CZ" sz="1400" dirty="0"/>
              <a:t>CVID/ </a:t>
            </a:r>
            <a:r>
              <a:rPr lang="cs-CZ" sz="1400" dirty="0" err="1"/>
              <a:t>HCs</a:t>
            </a:r>
            <a:r>
              <a:rPr lang="cs-CZ" sz="1400" dirty="0"/>
              <a:t> </a:t>
            </a:r>
            <a:r>
              <a:rPr lang="cs-CZ" sz="1400" dirty="0" err="1"/>
              <a:t>recruitment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52002" y="1604761"/>
            <a:ext cx="242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</a:t>
            </a:r>
            <a:r>
              <a:rPr lang="cs-CZ" sz="1400" dirty="0" err="1"/>
              <a:t>Inclusion</a:t>
            </a:r>
            <a:r>
              <a:rPr lang="cs-CZ" sz="1400" dirty="0"/>
              <a:t> 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exclusion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criteria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assessment</a:t>
            </a:r>
            <a:endParaRPr lang="cs-CZ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420679" y="1274692"/>
            <a:ext cx="207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</a:t>
            </a:r>
            <a:r>
              <a:rPr lang="cs-CZ" sz="1400" dirty="0" err="1"/>
              <a:t>Blood</a:t>
            </a:r>
            <a:r>
              <a:rPr lang="cs-CZ" sz="1400" dirty="0"/>
              <a:t> sample </a:t>
            </a:r>
            <a:r>
              <a:rPr lang="cs-CZ" sz="1400" dirty="0" err="1"/>
              <a:t>collection</a:t>
            </a:r>
            <a:endParaRPr lang="cs-CZ" sz="1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400327" y="1540030"/>
            <a:ext cx="2677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</a:t>
            </a:r>
            <a:r>
              <a:rPr lang="cs-CZ" sz="1400" dirty="0" err="1"/>
              <a:t>Administration</a:t>
            </a:r>
            <a:r>
              <a:rPr lang="cs-CZ" sz="1400" dirty="0"/>
              <a:t> 1st dose </a:t>
            </a:r>
          </a:p>
          <a:p>
            <a:r>
              <a:rPr lang="cs-CZ" sz="1400" dirty="0"/>
              <a:t>    </a:t>
            </a:r>
            <a:r>
              <a:rPr lang="cs-CZ" sz="1400" dirty="0" err="1"/>
              <a:t>of</a:t>
            </a:r>
            <a:r>
              <a:rPr lang="cs-CZ" sz="1400" dirty="0"/>
              <a:t> BNT162b2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410602" y="1955351"/>
            <a:ext cx="2395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</a:t>
            </a:r>
            <a:r>
              <a:rPr lang="cs-CZ" sz="1400" dirty="0" err="1"/>
              <a:t>Patients</a:t>
            </a:r>
            <a:r>
              <a:rPr lang="cs-CZ" sz="1400" dirty="0"/>
              <a:t> </a:t>
            </a:r>
            <a:r>
              <a:rPr lang="cs-CZ" sz="1400" dirty="0" err="1"/>
              <a:t>clinical</a:t>
            </a:r>
            <a:r>
              <a:rPr lang="cs-CZ" sz="1400" dirty="0"/>
              <a:t>    </a:t>
            </a:r>
          </a:p>
          <a:p>
            <a:r>
              <a:rPr lang="cs-CZ" sz="1400" dirty="0"/>
              <a:t>    </a:t>
            </a:r>
            <a:r>
              <a:rPr lang="cs-CZ" sz="1400" dirty="0" err="1"/>
              <a:t>questionnaire</a:t>
            </a:r>
            <a:r>
              <a:rPr lang="cs-CZ" sz="1400" dirty="0"/>
              <a:t> (AE/SAE)</a:t>
            </a:r>
          </a:p>
        </p:txBody>
      </p:sp>
      <p:grpSp>
        <p:nvGrpSpPr>
          <p:cNvPr id="102" name="Skupina 101"/>
          <p:cNvGrpSpPr/>
          <p:nvPr/>
        </p:nvGrpSpPr>
        <p:grpSpPr>
          <a:xfrm>
            <a:off x="2930583" y="1859724"/>
            <a:ext cx="570340" cy="523872"/>
            <a:chOff x="5556058" y="1310322"/>
            <a:chExt cx="914400" cy="914400"/>
          </a:xfrm>
        </p:grpSpPr>
        <p:pic>
          <p:nvPicPr>
            <p:cNvPr id="103" name="Grafický objekt 13" descr="Otevřená kniha">
              <a:extLst>
                <a:ext uri="{FF2B5EF4-FFF2-40B4-BE49-F238E27FC236}">
                  <a16:creationId xmlns:a16="http://schemas.microsoft.com/office/drawing/2014/main" id="{FF5FDD9E-D534-4C40-A111-1C95EF5D7C4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56058" y="1310322"/>
              <a:ext cx="914400" cy="914400"/>
            </a:xfrm>
            <a:prstGeom prst="rect">
              <a:avLst/>
            </a:prstGeom>
          </p:spPr>
        </p:pic>
        <p:pic>
          <p:nvPicPr>
            <p:cNvPr id="104" name="Grafický objekt 15" descr="Tužka">
              <a:extLst>
                <a:ext uri="{FF2B5EF4-FFF2-40B4-BE49-F238E27FC236}">
                  <a16:creationId xmlns:a16="http://schemas.microsoft.com/office/drawing/2014/main" id="{01ACA485-835C-4F38-9E88-97D373EA5B0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16399" y="1325829"/>
              <a:ext cx="547704" cy="470964"/>
            </a:xfrm>
            <a:prstGeom prst="rect">
              <a:avLst/>
            </a:prstGeom>
          </p:spPr>
        </p:pic>
      </p:grpSp>
      <p:sp>
        <p:nvSpPr>
          <p:cNvPr id="20" name="TextovéPole 19"/>
          <p:cNvSpPr txBox="1"/>
          <p:nvPr/>
        </p:nvSpPr>
        <p:spPr>
          <a:xfrm>
            <a:off x="692735" y="4916309"/>
            <a:ext cx="207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</a:t>
            </a:r>
            <a:r>
              <a:rPr lang="cs-CZ" sz="1400" dirty="0" err="1"/>
              <a:t>Blood</a:t>
            </a:r>
            <a:r>
              <a:rPr lang="cs-CZ" sz="1400" dirty="0"/>
              <a:t> sample </a:t>
            </a:r>
            <a:r>
              <a:rPr lang="cs-CZ" sz="1400" dirty="0" err="1"/>
              <a:t>collection</a:t>
            </a:r>
            <a:endParaRPr lang="cs-CZ" sz="16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693647" y="5167000"/>
            <a:ext cx="1879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</a:t>
            </a:r>
            <a:r>
              <a:rPr lang="cs-CZ" sz="1400" dirty="0" err="1"/>
              <a:t>Immunophenotyping</a:t>
            </a:r>
            <a:endParaRPr lang="cs-CZ" sz="1400" dirty="0"/>
          </a:p>
        </p:txBody>
      </p:sp>
      <p:sp>
        <p:nvSpPr>
          <p:cNvPr id="116" name="TextovéPole 115"/>
          <p:cNvSpPr txBox="1"/>
          <p:nvPr/>
        </p:nvSpPr>
        <p:spPr>
          <a:xfrm>
            <a:off x="6324923" y="1552427"/>
            <a:ext cx="279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</a:t>
            </a:r>
            <a:r>
              <a:rPr lang="cs-CZ" sz="1400" dirty="0" err="1"/>
              <a:t>Administration</a:t>
            </a:r>
            <a:r>
              <a:rPr lang="cs-CZ" sz="1400" dirty="0"/>
              <a:t> </a:t>
            </a:r>
          </a:p>
          <a:p>
            <a:r>
              <a:rPr lang="cs-CZ" sz="1400" dirty="0"/>
              <a:t>   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2nd dose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2A3B082-93A9-48FC-A5AB-C442DC0697E2}"/>
              </a:ext>
            </a:extLst>
          </p:cNvPr>
          <p:cNvSpPr/>
          <p:nvPr/>
        </p:nvSpPr>
        <p:spPr>
          <a:xfrm>
            <a:off x="6329613" y="2016237"/>
            <a:ext cx="24010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</a:t>
            </a:r>
            <a:r>
              <a:rPr lang="cs-CZ" sz="1400" dirty="0" err="1"/>
              <a:t>Patients</a:t>
            </a:r>
            <a:r>
              <a:rPr lang="cs-CZ" sz="1400" dirty="0"/>
              <a:t> </a:t>
            </a:r>
            <a:r>
              <a:rPr lang="cs-CZ" sz="1400" dirty="0" err="1"/>
              <a:t>clinical</a:t>
            </a:r>
            <a:r>
              <a:rPr lang="cs-CZ" sz="1400" dirty="0"/>
              <a:t> </a:t>
            </a:r>
          </a:p>
          <a:p>
            <a:r>
              <a:rPr lang="cs-CZ" sz="1400" dirty="0"/>
              <a:t>    </a:t>
            </a:r>
            <a:r>
              <a:rPr lang="cs-CZ" sz="1400" dirty="0" err="1"/>
              <a:t>questionnaire</a:t>
            </a:r>
            <a:r>
              <a:rPr lang="cs-CZ" sz="1400" dirty="0"/>
              <a:t> (AE/SAE)</a:t>
            </a:r>
          </a:p>
        </p:txBody>
      </p:sp>
      <p:sp>
        <p:nvSpPr>
          <p:cNvPr id="122" name="TextovéPole 121">
            <a:extLst>
              <a:ext uri="{FF2B5EF4-FFF2-40B4-BE49-F238E27FC236}">
                <a16:creationId xmlns:a16="http://schemas.microsoft.com/office/drawing/2014/main" id="{3384E3AE-D21F-43B4-BAF2-453B97A39C54}"/>
              </a:ext>
            </a:extLst>
          </p:cNvPr>
          <p:cNvSpPr txBox="1"/>
          <p:nvPr/>
        </p:nvSpPr>
        <p:spPr>
          <a:xfrm>
            <a:off x="711705" y="5875155"/>
            <a:ext cx="2400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</a:t>
            </a:r>
            <a:r>
              <a:rPr lang="cs-CZ" sz="1400" dirty="0" err="1"/>
              <a:t>Humoral</a:t>
            </a:r>
            <a:r>
              <a:rPr lang="cs-CZ" sz="1400" dirty="0"/>
              <a:t> response    </a:t>
            </a:r>
          </a:p>
          <a:p>
            <a:r>
              <a:rPr lang="cs-CZ" sz="1400" dirty="0"/>
              <a:t>    </a:t>
            </a:r>
            <a:r>
              <a:rPr lang="cs-CZ" sz="1400" dirty="0" err="1"/>
              <a:t>assessment</a:t>
            </a:r>
            <a:endParaRPr lang="cs-CZ" sz="16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BF73913-03B7-45C3-91AB-A6149BAF5744}"/>
              </a:ext>
            </a:extLst>
          </p:cNvPr>
          <p:cNvSpPr/>
          <p:nvPr/>
        </p:nvSpPr>
        <p:spPr>
          <a:xfrm>
            <a:off x="6326025" y="1284246"/>
            <a:ext cx="20763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</a:t>
            </a:r>
            <a:r>
              <a:rPr lang="cs-CZ" sz="1400" dirty="0" err="1"/>
              <a:t>Blood</a:t>
            </a:r>
            <a:r>
              <a:rPr lang="cs-CZ" sz="1400" dirty="0"/>
              <a:t> sample </a:t>
            </a:r>
            <a:r>
              <a:rPr lang="cs-CZ" sz="1400" dirty="0" err="1"/>
              <a:t>collection</a:t>
            </a:r>
            <a:endParaRPr lang="cs-CZ" sz="1400" dirty="0"/>
          </a:p>
        </p:txBody>
      </p:sp>
      <p:sp>
        <p:nvSpPr>
          <p:cNvPr id="123" name="TextovéPole 122">
            <a:extLst>
              <a:ext uri="{FF2B5EF4-FFF2-40B4-BE49-F238E27FC236}">
                <a16:creationId xmlns:a16="http://schemas.microsoft.com/office/drawing/2014/main" id="{16A5C772-854F-4734-AA55-79000AC1C028}"/>
              </a:ext>
            </a:extLst>
          </p:cNvPr>
          <p:cNvSpPr txBox="1"/>
          <p:nvPr/>
        </p:nvSpPr>
        <p:spPr>
          <a:xfrm>
            <a:off x="655705" y="5451978"/>
            <a:ext cx="2657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</a:t>
            </a:r>
            <a:r>
              <a:rPr lang="cs-CZ" sz="1400" dirty="0"/>
              <a:t>T cell-</a:t>
            </a:r>
            <a:r>
              <a:rPr lang="cs-CZ" sz="1400" dirty="0" err="1"/>
              <a:t>immune</a:t>
            </a:r>
            <a:r>
              <a:rPr lang="cs-CZ" sz="1400" dirty="0"/>
              <a:t> response          </a:t>
            </a:r>
          </a:p>
          <a:p>
            <a:r>
              <a:rPr lang="cs-CZ" sz="1400" dirty="0"/>
              <a:t>    </a:t>
            </a:r>
            <a:r>
              <a:rPr lang="cs-CZ" sz="1400" dirty="0" err="1"/>
              <a:t>assessment</a:t>
            </a:r>
            <a:endParaRPr lang="cs-CZ" sz="1600" dirty="0"/>
          </a:p>
        </p:txBody>
      </p:sp>
      <p:pic>
        <p:nvPicPr>
          <p:cNvPr id="124" name="Grafický objekt 123" descr="Zkumavky">
            <a:extLst>
              <a:ext uri="{FF2B5EF4-FFF2-40B4-BE49-F238E27FC236}">
                <a16:creationId xmlns:a16="http://schemas.microsoft.com/office/drawing/2014/main" id="{D30826F9-7A2A-4FC3-A77E-279BD304E5F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4421" y="5600664"/>
            <a:ext cx="485835" cy="485835"/>
          </a:xfrm>
          <a:prstGeom prst="rect">
            <a:avLst/>
          </a:prstGeom>
        </p:spPr>
      </p:pic>
      <p:sp>
        <p:nvSpPr>
          <p:cNvPr id="125" name="TextovéPole 124">
            <a:extLst>
              <a:ext uri="{FF2B5EF4-FFF2-40B4-BE49-F238E27FC236}">
                <a16:creationId xmlns:a16="http://schemas.microsoft.com/office/drawing/2014/main" id="{1AE8ADC6-3E24-4393-90F2-3C70ABD15B9C}"/>
              </a:ext>
            </a:extLst>
          </p:cNvPr>
          <p:cNvSpPr txBox="1"/>
          <p:nvPr/>
        </p:nvSpPr>
        <p:spPr>
          <a:xfrm>
            <a:off x="636450" y="2098795"/>
            <a:ext cx="242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</a:t>
            </a:r>
            <a:r>
              <a:rPr lang="cs-CZ" sz="1400" dirty="0" err="1"/>
              <a:t>Clinical</a:t>
            </a:r>
            <a:r>
              <a:rPr lang="cs-CZ" sz="1400" dirty="0"/>
              <a:t> data </a:t>
            </a:r>
            <a:r>
              <a:rPr lang="cs-CZ" sz="1400" dirty="0" err="1"/>
              <a:t>collection</a:t>
            </a:r>
            <a:endParaRPr lang="cs-CZ" sz="1400" dirty="0"/>
          </a:p>
        </p:txBody>
      </p:sp>
      <p:pic>
        <p:nvPicPr>
          <p:cNvPr id="136" name="Grafický objekt 9" descr="Jehla">
            <a:extLst>
              <a:ext uri="{FF2B5EF4-FFF2-40B4-BE49-F238E27FC236}">
                <a16:creationId xmlns:a16="http://schemas.microsoft.com/office/drawing/2014/main" id="{6E795EA2-2631-4F45-AE9B-3AA40D84BB6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30719" y="1336426"/>
            <a:ext cx="544252" cy="521043"/>
          </a:xfrm>
          <a:prstGeom prst="rect">
            <a:avLst/>
          </a:prstGeom>
        </p:spPr>
      </p:pic>
      <p:sp>
        <p:nvSpPr>
          <p:cNvPr id="138" name="TextovéPole 137">
            <a:extLst>
              <a:ext uri="{FF2B5EF4-FFF2-40B4-BE49-F238E27FC236}">
                <a16:creationId xmlns:a16="http://schemas.microsoft.com/office/drawing/2014/main" id="{AB87EB32-B172-4D6E-9243-D3A1E0703EED}"/>
              </a:ext>
            </a:extLst>
          </p:cNvPr>
          <p:cNvSpPr txBox="1"/>
          <p:nvPr/>
        </p:nvSpPr>
        <p:spPr>
          <a:xfrm>
            <a:off x="3489405" y="5048227"/>
            <a:ext cx="207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</a:t>
            </a:r>
            <a:r>
              <a:rPr lang="cs-CZ" sz="1400" dirty="0" err="1"/>
              <a:t>Blood</a:t>
            </a:r>
            <a:r>
              <a:rPr lang="cs-CZ" sz="1400" dirty="0"/>
              <a:t> sample </a:t>
            </a:r>
            <a:r>
              <a:rPr lang="cs-CZ" sz="1400" dirty="0" err="1"/>
              <a:t>collection</a:t>
            </a:r>
            <a:endParaRPr lang="cs-CZ" sz="1600" dirty="0"/>
          </a:p>
        </p:txBody>
      </p:sp>
      <p:sp>
        <p:nvSpPr>
          <p:cNvPr id="140" name="TextovéPole 139">
            <a:extLst>
              <a:ext uri="{FF2B5EF4-FFF2-40B4-BE49-F238E27FC236}">
                <a16:creationId xmlns:a16="http://schemas.microsoft.com/office/drawing/2014/main" id="{15A56265-73D1-4148-B287-0FF9D4F83932}"/>
              </a:ext>
            </a:extLst>
          </p:cNvPr>
          <p:cNvSpPr txBox="1"/>
          <p:nvPr/>
        </p:nvSpPr>
        <p:spPr>
          <a:xfrm>
            <a:off x="3491805" y="5545693"/>
            <a:ext cx="2400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</a:t>
            </a:r>
            <a:r>
              <a:rPr lang="cs-CZ" sz="1400" dirty="0" err="1"/>
              <a:t>Humoral</a:t>
            </a:r>
            <a:r>
              <a:rPr lang="cs-CZ" sz="1400" dirty="0"/>
              <a:t> response    </a:t>
            </a:r>
          </a:p>
          <a:p>
            <a:r>
              <a:rPr lang="cs-CZ" sz="1400" dirty="0"/>
              <a:t>    </a:t>
            </a:r>
            <a:r>
              <a:rPr lang="cs-CZ" sz="1400" dirty="0" err="1"/>
              <a:t>assessment</a:t>
            </a:r>
            <a:endParaRPr lang="cs-CZ" sz="1600" dirty="0"/>
          </a:p>
        </p:txBody>
      </p:sp>
      <p:sp>
        <p:nvSpPr>
          <p:cNvPr id="142" name="TextovéPole 141">
            <a:extLst>
              <a:ext uri="{FF2B5EF4-FFF2-40B4-BE49-F238E27FC236}">
                <a16:creationId xmlns:a16="http://schemas.microsoft.com/office/drawing/2014/main" id="{D9E18ADB-60AF-4DBB-A3BD-921E3CB1C9D2}"/>
              </a:ext>
            </a:extLst>
          </p:cNvPr>
          <p:cNvSpPr txBox="1"/>
          <p:nvPr/>
        </p:nvSpPr>
        <p:spPr>
          <a:xfrm>
            <a:off x="6344785" y="4893298"/>
            <a:ext cx="207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</a:t>
            </a:r>
            <a:r>
              <a:rPr lang="cs-CZ" sz="1400" dirty="0" err="1"/>
              <a:t>Blood</a:t>
            </a:r>
            <a:r>
              <a:rPr lang="cs-CZ" sz="1400" dirty="0"/>
              <a:t> sample </a:t>
            </a:r>
            <a:r>
              <a:rPr lang="cs-CZ" sz="1400" dirty="0" err="1"/>
              <a:t>collection</a:t>
            </a:r>
            <a:endParaRPr lang="cs-CZ" sz="1600" dirty="0"/>
          </a:p>
        </p:txBody>
      </p:sp>
      <p:sp>
        <p:nvSpPr>
          <p:cNvPr id="144" name="TextovéPole 143">
            <a:extLst>
              <a:ext uri="{FF2B5EF4-FFF2-40B4-BE49-F238E27FC236}">
                <a16:creationId xmlns:a16="http://schemas.microsoft.com/office/drawing/2014/main" id="{A01FFAA8-388C-473E-BEDA-D6823F736F14}"/>
              </a:ext>
            </a:extLst>
          </p:cNvPr>
          <p:cNvSpPr txBox="1"/>
          <p:nvPr/>
        </p:nvSpPr>
        <p:spPr>
          <a:xfrm>
            <a:off x="6354268" y="5352153"/>
            <a:ext cx="2400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</a:t>
            </a:r>
            <a:r>
              <a:rPr lang="cs-CZ" sz="1400" dirty="0" err="1"/>
              <a:t>Humoral</a:t>
            </a:r>
            <a:r>
              <a:rPr lang="cs-CZ" sz="1400" dirty="0"/>
              <a:t> response    </a:t>
            </a:r>
          </a:p>
          <a:p>
            <a:r>
              <a:rPr lang="cs-CZ" sz="1400" dirty="0"/>
              <a:t>    </a:t>
            </a:r>
            <a:r>
              <a:rPr lang="cs-CZ" sz="1400" dirty="0" err="1"/>
              <a:t>assessment</a:t>
            </a:r>
            <a:endParaRPr lang="cs-CZ" sz="1600" dirty="0"/>
          </a:p>
        </p:txBody>
      </p:sp>
      <p:sp>
        <p:nvSpPr>
          <p:cNvPr id="145" name="TextovéPole 144">
            <a:extLst>
              <a:ext uri="{FF2B5EF4-FFF2-40B4-BE49-F238E27FC236}">
                <a16:creationId xmlns:a16="http://schemas.microsoft.com/office/drawing/2014/main" id="{F4176810-9758-4A59-B6BD-FA9115E3302D}"/>
              </a:ext>
            </a:extLst>
          </p:cNvPr>
          <p:cNvSpPr txBox="1"/>
          <p:nvPr/>
        </p:nvSpPr>
        <p:spPr>
          <a:xfrm>
            <a:off x="6344785" y="5908020"/>
            <a:ext cx="2657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</a:t>
            </a:r>
            <a:r>
              <a:rPr lang="cs-CZ" sz="1400" dirty="0"/>
              <a:t>T cell-</a:t>
            </a:r>
            <a:r>
              <a:rPr lang="cs-CZ" sz="1400" dirty="0" err="1"/>
              <a:t>immune</a:t>
            </a:r>
            <a:r>
              <a:rPr lang="cs-CZ" sz="1400" dirty="0"/>
              <a:t> response          </a:t>
            </a:r>
          </a:p>
          <a:p>
            <a:r>
              <a:rPr lang="cs-CZ" sz="1400" dirty="0"/>
              <a:t>    </a:t>
            </a:r>
            <a:r>
              <a:rPr lang="cs-CZ" sz="1400" dirty="0" err="1"/>
              <a:t>assessment</a:t>
            </a:r>
            <a:endParaRPr lang="cs-CZ" sz="1600" dirty="0"/>
          </a:p>
        </p:txBody>
      </p:sp>
      <p:grpSp>
        <p:nvGrpSpPr>
          <p:cNvPr id="87" name="Skupina 86">
            <a:extLst>
              <a:ext uri="{FF2B5EF4-FFF2-40B4-BE49-F238E27FC236}">
                <a16:creationId xmlns:a16="http://schemas.microsoft.com/office/drawing/2014/main" id="{43FA133C-EDBC-40B4-9CCD-431AEB0DC130}"/>
              </a:ext>
            </a:extLst>
          </p:cNvPr>
          <p:cNvGrpSpPr/>
          <p:nvPr/>
        </p:nvGrpSpPr>
        <p:grpSpPr>
          <a:xfrm>
            <a:off x="5829138" y="1857839"/>
            <a:ext cx="570340" cy="523872"/>
            <a:chOff x="5556058" y="1310322"/>
            <a:chExt cx="914400" cy="914400"/>
          </a:xfrm>
        </p:grpSpPr>
        <p:pic>
          <p:nvPicPr>
            <p:cNvPr id="88" name="Grafický objekt 13" descr="Otevřená kniha">
              <a:extLst>
                <a:ext uri="{FF2B5EF4-FFF2-40B4-BE49-F238E27FC236}">
                  <a16:creationId xmlns:a16="http://schemas.microsoft.com/office/drawing/2014/main" id="{FD58C841-94AF-4544-807A-3DC94ACAEB6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56058" y="1310322"/>
              <a:ext cx="914400" cy="914400"/>
            </a:xfrm>
            <a:prstGeom prst="rect">
              <a:avLst/>
            </a:prstGeom>
          </p:spPr>
        </p:pic>
        <p:pic>
          <p:nvPicPr>
            <p:cNvPr id="91" name="Grafický objekt 15" descr="Tužka">
              <a:extLst>
                <a:ext uri="{FF2B5EF4-FFF2-40B4-BE49-F238E27FC236}">
                  <a16:creationId xmlns:a16="http://schemas.microsoft.com/office/drawing/2014/main" id="{999FF34B-2397-42F8-AC84-5968F35BE61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16399" y="1325829"/>
              <a:ext cx="547704" cy="470964"/>
            </a:xfrm>
            <a:prstGeom prst="rect">
              <a:avLst/>
            </a:prstGeom>
          </p:spPr>
        </p:pic>
      </p:grpSp>
      <p:pic>
        <p:nvPicPr>
          <p:cNvPr id="94" name="Grafický objekt 9" descr="Jehla">
            <a:extLst>
              <a:ext uri="{FF2B5EF4-FFF2-40B4-BE49-F238E27FC236}">
                <a16:creationId xmlns:a16="http://schemas.microsoft.com/office/drawing/2014/main" id="{F348453F-10F3-446D-93DF-B69F88DF8D9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20142" y="1349363"/>
            <a:ext cx="544252" cy="521043"/>
          </a:xfrm>
          <a:prstGeom prst="rect">
            <a:avLst/>
          </a:prstGeom>
        </p:spPr>
      </p:pic>
      <p:pic>
        <p:nvPicPr>
          <p:cNvPr id="97" name="Grafický objekt 9" descr="Jehla">
            <a:extLst>
              <a:ext uri="{FF2B5EF4-FFF2-40B4-BE49-F238E27FC236}">
                <a16:creationId xmlns:a16="http://schemas.microsoft.com/office/drawing/2014/main" id="{AE263C7E-B63D-4FDE-80E5-13DF994602E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639" y="5073036"/>
            <a:ext cx="544252" cy="521043"/>
          </a:xfrm>
          <a:prstGeom prst="rect">
            <a:avLst/>
          </a:prstGeom>
        </p:spPr>
      </p:pic>
      <p:pic>
        <p:nvPicPr>
          <p:cNvPr id="100" name="Grafický objekt 99" descr="Zkumavky">
            <a:extLst>
              <a:ext uri="{FF2B5EF4-FFF2-40B4-BE49-F238E27FC236}">
                <a16:creationId xmlns:a16="http://schemas.microsoft.com/office/drawing/2014/main" id="{C4A143B0-F4DC-4A55-81AC-C9E154239F3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73220" y="5548666"/>
            <a:ext cx="485835" cy="485835"/>
          </a:xfrm>
          <a:prstGeom prst="rect">
            <a:avLst/>
          </a:prstGeom>
        </p:spPr>
      </p:pic>
      <p:pic>
        <p:nvPicPr>
          <p:cNvPr id="101" name="Grafický objekt 9" descr="Jehla">
            <a:extLst>
              <a:ext uri="{FF2B5EF4-FFF2-40B4-BE49-F238E27FC236}">
                <a16:creationId xmlns:a16="http://schemas.microsoft.com/office/drawing/2014/main" id="{D1CB8BBB-CD51-4058-9812-5265E2F26D8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09438" y="5021038"/>
            <a:ext cx="544252" cy="521043"/>
          </a:xfrm>
          <a:prstGeom prst="rect">
            <a:avLst/>
          </a:prstGeom>
        </p:spPr>
      </p:pic>
      <p:pic>
        <p:nvPicPr>
          <p:cNvPr id="110" name="Grafický objekt 109" descr="Zkumavky">
            <a:extLst>
              <a:ext uri="{FF2B5EF4-FFF2-40B4-BE49-F238E27FC236}">
                <a16:creationId xmlns:a16="http://schemas.microsoft.com/office/drawing/2014/main" id="{4A41B5CD-1A54-4964-9B64-AA68CE28537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93064" y="5569864"/>
            <a:ext cx="485835" cy="485835"/>
          </a:xfrm>
          <a:prstGeom prst="rect">
            <a:avLst/>
          </a:prstGeom>
        </p:spPr>
      </p:pic>
      <p:pic>
        <p:nvPicPr>
          <p:cNvPr id="114" name="Grafický objekt 9" descr="Jehla">
            <a:extLst>
              <a:ext uri="{FF2B5EF4-FFF2-40B4-BE49-F238E27FC236}">
                <a16:creationId xmlns:a16="http://schemas.microsoft.com/office/drawing/2014/main" id="{6F6B0D4B-9553-4F3E-9CC3-31209BF981E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29282" y="5042236"/>
            <a:ext cx="544252" cy="521043"/>
          </a:xfrm>
          <a:prstGeom prst="rect">
            <a:avLst/>
          </a:prstGeom>
        </p:spPr>
      </p:pic>
      <p:grpSp>
        <p:nvGrpSpPr>
          <p:cNvPr id="115" name="Skupina 114">
            <a:extLst>
              <a:ext uri="{FF2B5EF4-FFF2-40B4-BE49-F238E27FC236}">
                <a16:creationId xmlns:a16="http://schemas.microsoft.com/office/drawing/2014/main" id="{F0431FAF-97A5-4449-8CBF-DCDCDB2C3D0B}"/>
              </a:ext>
            </a:extLst>
          </p:cNvPr>
          <p:cNvGrpSpPr/>
          <p:nvPr/>
        </p:nvGrpSpPr>
        <p:grpSpPr>
          <a:xfrm>
            <a:off x="3123838" y="2638319"/>
            <a:ext cx="2032458" cy="886236"/>
            <a:chOff x="100492" y="1711670"/>
            <a:chExt cx="2032458" cy="886236"/>
          </a:xfrm>
        </p:grpSpPr>
        <p:grpSp>
          <p:nvGrpSpPr>
            <p:cNvPr id="117" name="Group 1">
              <a:extLst>
                <a:ext uri="{FF2B5EF4-FFF2-40B4-BE49-F238E27FC236}">
                  <a16:creationId xmlns:a16="http://schemas.microsoft.com/office/drawing/2014/main" id="{6DF3F2E3-6768-4CBF-A612-641D3679E96A}"/>
                </a:ext>
              </a:extLst>
            </p:cNvPr>
            <p:cNvGrpSpPr/>
            <p:nvPr/>
          </p:nvGrpSpPr>
          <p:grpSpPr>
            <a:xfrm>
              <a:off x="1117658" y="1711670"/>
              <a:ext cx="1003947" cy="886236"/>
              <a:chOff x="5370911" y="714784"/>
              <a:chExt cx="785390" cy="785390"/>
            </a:xfrm>
            <a:effectLst/>
          </p:grpSpPr>
          <p:sp>
            <p:nvSpPr>
              <p:cNvPr id="128" name="Oval 22">
                <a:extLst>
                  <a:ext uri="{FF2B5EF4-FFF2-40B4-BE49-F238E27FC236}">
                    <a16:creationId xmlns:a16="http://schemas.microsoft.com/office/drawing/2014/main" id="{27D1CB35-4FEB-43F9-AC2C-F5AAD47C29E5}"/>
                  </a:ext>
                </a:extLst>
              </p:cNvPr>
              <p:cNvSpPr/>
              <p:nvPr/>
            </p:nvSpPr>
            <p:spPr>
              <a:xfrm>
                <a:off x="5370911" y="714784"/>
                <a:ext cx="785390" cy="78539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9" name="Oval 23">
                <a:extLst>
                  <a:ext uri="{FF2B5EF4-FFF2-40B4-BE49-F238E27FC236}">
                    <a16:creationId xmlns:a16="http://schemas.microsoft.com/office/drawing/2014/main" id="{063CC1FD-8410-41FB-908F-02782846468F}"/>
                  </a:ext>
                </a:extLst>
              </p:cNvPr>
              <p:cNvSpPr/>
              <p:nvPr/>
            </p:nvSpPr>
            <p:spPr>
              <a:xfrm>
                <a:off x="5531687" y="875560"/>
                <a:ext cx="463840" cy="46383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21" name="TextBox 27">
              <a:extLst>
                <a:ext uri="{FF2B5EF4-FFF2-40B4-BE49-F238E27FC236}">
                  <a16:creationId xmlns:a16="http://schemas.microsoft.com/office/drawing/2014/main" id="{B524A325-3DD4-4944-8D12-E1FE3C116D50}"/>
                </a:ext>
              </a:extLst>
            </p:cNvPr>
            <p:cNvSpPr txBox="1"/>
            <p:nvPr/>
          </p:nvSpPr>
          <p:spPr>
            <a:xfrm>
              <a:off x="1411482" y="1798833"/>
              <a:ext cx="721468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cs-CZ" sz="3600" b="1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  <a:ea typeface="Arial" charset="0"/>
                  <a:cs typeface="Arial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Arial" charset="0"/>
                <a:cs typeface="Arial" charset="0"/>
              </a:endParaRPr>
            </a:p>
          </p:txBody>
        </p:sp>
        <p:sp>
          <p:nvSpPr>
            <p:cNvPr id="126" name="Striped Right Arrow 5">
              <a:extLst>
                <a:ext uri="{FF2B5EF4-FFF2-40B4-BE49-F238E27FC236}">
                  <a16:creationId xmlns:a16="http://schemas.microsoft.com/office/drawing/2014/main" id="{32AE42C5-02EF-45FF-8ADB-86BB6DC56E6A}"/>
                </a:ext>
              </a:extLst>
            </p:cNvPr>
            <p:cNvSpPr/>
            <p:nvPr/>
          </p:nvSpPr>
          <p:spPr>
            <a:xfrm>
              <a:off x="100492" y="1719841"/>
              <a:ext cx="1003947" cy="695208"/>
            </a:xfrm>
            <a:prstGeom prst="stripedRightArrow">
              <a:avLst/>
            </a:prstGeom>
            <a:gradFill>
              <a:gsLst>
                <a:gs pos="0">
                  <a:schemeClr val="bg1">
                    <a:alpha val="3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75000"/>
                  <a:alpha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5" name="Skupina 134">
            <a:extLst>
              <a:ext uri="{FF2B5EF4-FFF2-40B4-BE49-F238E27FC236}">
                <a16:creationId xmlns:a16="http://schemas.microsoft.com/office/drawing/2014/main" id="{95647103-39C9-4C01-BDCC-B84EE74BA1E8}"/>
              </a:ext>
            </a:extLst>
          </p:cNvPr>
          <p:cNvGrpSpPr/>
          <p:nvPr/>
        </p:nvGrpSpPr>
        <p:grpSpPr>
          <a:xfrm>
            <a:off x="5912433" y="2691553"/>
            <a:ext cx="2034332" cy="886236"/>
            <a:chOff x="100492" y="1711670"/>
            <a:chExt cx="2034332" cy="886236"/>
          </a:xfrm>
        </p:grpSpPr>
        <p:grpSp>
          <p:nvGrpSpPr>
            <p:cNvPr id="139" name="Group 1">
              <a:extLst>
                <a:ext uri="{FF2B5EF4-FFF2-40B4-BE49-F238E27FC236}">
                  <a16:creationId xmlns:a16="http://schemas.microsoft.com/office/drawing/2014/main" id="{1A612A70-9CD4-4CB5-B292-B9ABD0FAE82A}"/>
                </a:ext>
              </a:extLst>
            </p:cNvPr>
            <p:cNvGrpSpPr/>
            <p:nvPr/>
          </p:nvGrpSpPr>
          <p:grpSpPr>
            <a:xfrm>
              <a:off x="1117658" y="1711670"/>
              <a:ext cx="1003947" cy="886236"/>
              <a:chOff x="5370911" y="714784"/>
              <a:chExt cx="785390" cy="785390"/>
            </a:xfrm>
            <a:effectLst/>
          </p:grpSpPr>
          <p:sp>
            <p:nvSpPr>
              <p:cNvPr id="148" name="Oval 22">
                <a:extLst>
                  <a:ext uri="{FF2B5EF4-FFF2-40B4-BE49-F238E27FC236}">
                    <a16:creationId xmlns:a16="http://schemas.microsoft.com/office/drawing/2014/main" id="{A11A9170-6A57-43CB-9D68-97A43AF6F05D}"/>
                  </a:ext>
                </a:extLst>
              </p:cNvPr>
              <p:cNvSpPr/>
              <p:nvPr/>
            </p:nvSpPr>
            <p:spPr>
              <a:xfrm>
                <a:off x="5370911" y="714784"/>
                <a:ext cx="785390" cy="78539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49" name="Oval 23">
                <a:extLst>
                  <a:ext uri="{FF2B5EF4-FFF2-40B4-BE49-F238E27FC236}">
                    <a16:creationId xmlns:a16="http://schemas.microsoft.com/office/drawing/2014/main" id="{BA883815-3A70-4EB7-8CF0-8D544E9EA875}"/>
                  </a:ext>
                </a:extLst>
              </p:cNvPr>
              <p:cNvSpPr/>
              <p:nvPr/>
            </p:nvSpPr>
            <p:spPr>
              <a:xfrm>
                <a:off x="5531687" y="875560"/>
                <a:ext cx="463840" cy="46383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41" name="TextBox 27">
              <a:extLst>
                <a:ext uri="{FF2B5EF4-FFF2-40B4-BE49-F238E27FC236}">
                  <a16:creationId xmlns:a16="http://schemas.microsoft.com/office/drawing/2014/main" id="{DCA82B64-AA6C-485C-ABE4-C20410514FDF}"/>
                </a:ext>
              </a:extLst>
            </p:cNvPr>
            <p:cNvSpPr txBox="1"/>
            <p:nvPr/>
          </p:nvSpPr>
          <p:spPr>
            <a:xfrm>
              <a:off x="1413356" y="1809887"/>
              <a:ext cx="721468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cs-CZ" sz="3600" b="1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  <a:ea typeface="Arial" charset="0"/>
                  <a:cs typeface="Arial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Arial" charset="0"/>
                <a:cs typeface="Arial" charset="0"/>
              </a:endParaRPr>
            </a:p>
          </p:txBody>
        </p:sp>
        <p:sp>
          <p:nvSpPr>
            <p:cNvPr id="143" name="Striped Right Arrow 5">
              <a:extLst>
                <a:ext uri="{FF2B5EF4-FFF2-40B4-BE49-F238E27FC236}">
                  <a16:creationId xmlns:a16="http://schemas.microsoft.com/office/drawing/2014/main" id="{947FBA6F-7A7B-43D4-AA82-A6BD033F1100}"/>
                </a:ext>
              </a:extLst>
            </p:cNvPr>
            <p:cNvSpPr/>
            <p:nvPr/>
          </p:nvSpPr>
          <p:spPr>
            <a:xfrm>
              <a:off x="100492" y="1719841"/>
              <a:ext cx="1003947" cy="695208"/>
            </a:xfrm>
            <a:prstGeom prst="stripedRightArrow">
              <a:avLst/>
            </a:prstGeom>
            <a:gradFill>
              <a:gsLst>
                <a:gs pos="0">
                  <a:schemeClr val="bg1">
                    <a:alpha val="3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75000"/>
                  <a:alpha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0" name="Skupina 149">
            <a:extLst>
              <a:ext uri="{FF2B5EF4-FFF2-40B4-BE49-F238E27FC236}">
                <a16:creationId xmlns:a16="http://schemas.microsoft.com/office/drawing/2014/main" id="{E57ACD30-6DE1-499B-8E75-D2C3E8588821}"/>
              </a:ext>
            </a:extLst>
          </p:cNvPr>
          <p:cNvGrpSpPr/>
          <p:nvPr/>
        </p:nvGrpSpPr>
        <p:grpSpPr>
          <a:xfrm>
            <a:off x="257622" y="3657285"/>
            <a:ext cx="2034332" cy="886236"/>
            <a:chOff x="100492" y="1711670"/>
            <a:chExt cx="2034332" cy="886236"/>
          </a:xfrm>
        </p:grpSpPr>
        <p:grpSp>
          <p:nvGrpSpPr>
            <p:cNvPr id="151" name="Group 1">
              <a:extLst>
                <a:ext uri="{FF2B5EF4-FFF2-40B4-BE49-F238E27FC236}">
                  <a16:creationId xmlns:a16="http://schemas.microsoft.com/office/drawing/2014/main" id="{E94AA1C7-E571-47E2-B1D3-01BAB7257F06}"/>
                </a:ext>
              </a:extLst>
            </p:cNvPr>
            <p:cNvGrpSpPr/>
            <p:nvPr/>
          </p:nvGrpSpPr>
          <p:grpSpPr>
            <a:xfrm>
              <a:off x="1117658" y="1711670"/>
              <a:ext cx="1003947" cy="886236"/>
              <a:chOff x="5370911" y="714784"/>
              <a:chExt cx="785390" cy="785390"/>
            </a:xfrm>
            <a:effectLst/>
          </p:grpSpPr>
          <p:sp>
            <p:nvSpPr>
              <p:cNvPr id="155" name="Oval 22">
                <a:extLst>
                  <a:ext uri="{FF2B5EF4-FFF2-40B4-BE49-F238E27FC236}">
                    <a16:creationId xmlns:a16="http://schemas.microsoft.com/office/drawing/2014/main" id="{AE08BAEC-927B-4FE7-BC99-AB7B90615067}"/>
                  </a:ext>
                </a:extLst>
              </p:cNvPr>
              <p:cNvSpPr/>
              <p:nvPr/>
            </p:nvSpPr>
            <p:spPr>
              <a:xfrm>
                <a:off x="5370911" y="714784"/>
                <a:ext cx="785390" cy="78539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6" name="Oval 23">
                <a:extLst>
                  <a:ext uri="{FF2B5EF4-FFF2-40B4-BE49-F238E27FC236}">
                    <a16:creationId xmlns:a16="http://schemas.microsoft.com/office/drawing/2014/main" id="{A615A9F7-1E92-4BA5-802A-EF5376B2DAC8}"/>
                  </a:ext>
                </a:extLst>
              </p:cNvPr>
              <p:cNvSpPr/>
              <p:nvPr/>
            </p:nvSpPr>
            <p:spPr>
              <a:xfrm>
                <a:off x="5531687" y="875560"/>
                <a:ext cx="463840" cy="46383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52" name="TextBox 27">
              <a:extLst>
                <a:ext uri="{FF2B5EF4-FFF2-40B4-BE49-F238E27FC236}">
                  <a16:creationId xmlns:a16="http://schemas.microsoft.com/office/drawing/2014/main" id="{FA9C471E-0EAC-4E37-A586-98C41607A1BD}"/>
                </a:ext>
              </a:extLst>
            </p:cNvPr>
            <p:cNvSpPr txBox="1"/>
            <p:nvPr/>
          </p:nvSpPr>
          <p:spPr>
            <a:xfrm>
              <a:off x="1413356" y="1809887"/>
              <a:ext cx="721468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cs-CZ" sz="3600" b="1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  <a:ea typeface="Arial" charset="0"/>
                  <a:cs typeface="Arial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Arial" charset="0"/>
                <a:cs typeface="Arial" charset="0"/>
              </a:endParaRPr>
            </a:p>
          </p:txBody>
        </p:sp>
        <p:sp>
          <p:nvSpPr>
            <p:cNvPr id="153" name="Striped Right Arrow 5">
              <a:extLst>
                <a:ext uri="{FF2B5EF4-FFF2-40B4-BE49-F238E27FC236}">
                  <a16:creationId xmlns:a16="http://schemas.microsoft.com/office/drawing/2014/main" id="{2B62F285-18E5-4599-B60B-912B21CA8791}"/>
                </a:ext>
              </a:extLst>
            </p:cNvPr>
            <p:cNvSpPr/>
            <p:nvPr/>
          </p:nvSpPr>
          <p:spPr>
            <a:xfrm>
              <a:off x="100492" y="1719841"/>
              <a:ext cx="1003947" cy="695208"/>
            </a:xfrm>
            <a:prstGeom prst="stripedRightArrow">
              <a:avLst/>
            </a:prstGeom>
            <a:gradFill>
              <a:gsLst>
                <a:gs pos="0">
                  <a:schemeClr val="bg1">
                    <a:alpha val="3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75000"/>
                  <a:alpha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7" name="Skupina 156">
            <a:extLst>
              <a:ext uri="{FF2B5EF4-FFF2-40B4-BE49-F238E27FC236}">
                <a16:creationId xmlns:a16="http://schemas.microsoft.com/office/drawing/2014/main" id="{F194C107-1709-44DE-9C5D-C8C974E1FC21}"/>
              </a:ext>
            </a:extLst>
          </p:cNvPr>
          <p:cNvGrpSpPr/>
          <p:nvPr/>
        </p:nvGrpSpPr>
        <p:grpSpPr>
          <a:xfrm>
            <a:off x="3104522" y="3654260"/>
            <a:ext cx="2034332" cy="886236"/>
            <a:chOff x="100492" y="1711670"/>
            <a:chExt cx="2034332" cy="886236"/>
          </a:xfrm>
        </p:grpSpPr>
        <p:grpSp>
          <p:nvGrpSpPr>
            <p:cNvPr id="158" name="Group 1">
              <a:extLst>
                <a:ext uri="{FF2B5EF4-FFF2-40B4-BE49-F238E27FC236}">
                  <a16:creationId xmlns:a16="http://schemas.microsoft.com/office/drawing/2014/main" id="{A597B5B3-8720-4644-BC3D-5D5EEAC4B9F0}"/>
                </a:ext>
              </a:extLst>
            </p:cNvPr>
            <p:cNvGrpSpPr/>
            <p:nvPr/>
          </p:nvGrpSpPr>
          <p:grpSpPr>
            <a:xfrm>
              <a:off x="1117658" y="1711670"/>
              <a:ext cx="1003947" cy="886236"/>
              <a:chOff x="5370911" y="714784"/>
              <a:chExt cx="785390" cy="785390"/>
            </a:xfrm>
            <a:effectLst/>
          </p:grpSpPr>
          <p:sp>
            <p:nvSpPr>
              <p:cNvPr id="161" name="Oval 22">
                <a:extLst>
                  <a:ext uri="{FF2B5EF4-FFF2-40B4-BE49-F238E27FC236}">
                    <a16:creationId xmlns:a16="http://schemas.microsoft.com/office/drawing/2014/main" id="{B8C7E2E3-66F3-4F0C-A009-5E30B0F60A40}"/>
                  </a:ext>
                </a:extLst>
              </p:cNvPr>
              <p:cNvSpPr/>
              <p:nvPr/>
            </p:nvSpPr>
            <p:spPr>
              <a:xfrm>
                <a:off x="5370911" y="714784"/>
                <a:ext cx="785390" cy="78539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2" name="Oval 23">
                <a:extLst>
                  <a:ext uri="{FF2B5EF4-FFF2-40B4-BE49-F238E27FC236}">
                    <a16:creationId xmlns:a16="http://schemas.microsoft.com/office/drawing/2014/main" id="{23F83605-E0A5-4298-A1DE-F7E9DEC66866}"/>
                  </a:ext>
                </a:extLst>
              </p:cNvPr>
              <p:cNvSpPr/>
              <p:nvPr/>
            </p:nvSpPr>
            <p:spPr>
              <a:xfrm>
                <a:off x="5531687" y="875560"/>
                <a:ext cx="463840" cy="46383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59" name="TextBox 27">
              <a:extLst>
                <a:ext uri="{FF2B5EF4-FFF2-40B4-BE49-F238E27FC236}">
                  <a16:creationId xmlns:a16="http://schemas.microsoft.com/office/drawing/2014/main" id="{AEDA16EE-6BC8-45BB-8AB2-DE9AAA5E828D}"/>
                </a:ext>
              </a:extLst>
            </p:cNvPr>
            <p:cNvSpPr txBox="1"/>
            <p:nvPr/>
          </p:nvSpPr>
          <p:spPr>
            <a:xfrm>
              <a:off x="1413356" y="1809887"/>
              <a:ext cx="721468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cs-CZ" sz="3600" b="1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  <a:ea typeface="Arial" charset="0"/>
                  <a:cs typeface="Arial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Arial" charset="0"/>
                <a:cs typeface="Arial" charset="0"/>
              </a:endParaRPr>
            </a:p>
          </p:txBody>
        </p:sp>
        <p:sp>
          <p:nvSpPr>
            <p:cNvPr id="160" name="Striped Right Arrow 5">
              <a:extLst>
                <a:ext uri="{FF2B5EF4-FFF2-40B4-BE49-F238E27FC236}">
                  <a16:creationId xmlns:a16="http://schemas.microsoft.com/office/drawing/2014/main" id="{832A11B6-45F0-4868-86F8-536A0DDF45C2}"/>
                </a:ext>
              </a:extLst>
            </p:cNvPr>
            <p:cNvSpPr/>
            <p:nvPr/>
          </p:nvSpPr>
          <p:spPr>
            <a:xfrm>
              <a:off x="100492" y="1719841"/>
              <a:ext cx="1003947" cy="695208"/>
            </a:xfrm>
            <a:prstGeom prst="stripedRightArrow">
              <a:avLst/>
            </a:prstGeom>
            <a:gradFill>
              <a:gsLst>
                <a:gs pos="0">
                  <a:schemeClr val="bg1">
                    <a:alpha val="3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75000"/>
                  <a:alpha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3" name="Skupina 162">
            <a:extLst>
              <a:ext uri="{FF2B5EF4-FFF2-40B4-BE49-F238E27FC236}">
                <a16:creationId xmlns:a16="http://schemas.microsoft.com/office/drawing/2014/main" id="{3B0FB674-43C1-4DC2-A619-09AFD54A9C7A}"/>
              </a:ext>
            </a:extLst>
          </p:cNvPr>
          <p:cNvGrpSpPr/>
          <p:nvPr/>
        </p:nvGrpSpPr>
        <p:grpSpPr>
          <a:xfrm>
            <a:off x="5893553" y="3684231"/>
            <a:ext cx="2034332" cy="886236"/>
            <a:chOff x="100492" y="1711670"/>
            <a:chExt cx="2034332" cy="886236"/>
          </a:xfrm>
        </p:grpSpPr>
        <p:grpSp>
          <p:nvGrpSpPr>
            <p:cNvPr id="164" name="Group 1">
              <a:extLst>
                <a:ext uri="{FF2B5EF4-FFF2-40B4-BE49-F238E27FC236}">
                  <a16:creationId xmlns:a16="http://schemas.microsoft.com/office/drawing/2014/main" id="{E3E1D310-C90A-46CF-9C09-18DF100D2A7A}"/>
                </a:ext>
              </a:extLst>
            </p:cNvPr>
            <p:cNvGrpSpPr/>
            <p:nvPr/>
          </p:nvGrpSpPr>
          <p:grpSpPr>
            <a:xfrm>
              <a:off x="1117658" y="1711670"/>
              <a:ext cx="1003947" cy="886236"/>
              <a:chOff x="5370911" y="714784"/>
              <a:chExt cx="785390" cy="785390"/>
            </a:xfrm>
            <a:effectLst/>
          </p:grpSpPr>
          <p:sp>
            <p:nvSpPr>
              <p:cNvPr id="167" name="Oval 22">
                <a:extLst>
                  <a:ext uri="{FF2B5EF4-FFF2-40B4-BE49-F238E27FC236}">
                    <a16:creationId xmlns:a16="http://schemas.microsoft.com/office/drawing/2014/main" id="{E5E1DFAC-2824-43D0-A4AD-8E7C27D8B1E9}"/>
                  </a:ext>
                </a:extLst>
              </p:cNvPr>
              <p:cNvSpPr/>
              <p:nvPr/>
            </p:nvSpPr>
            <p:spPr>
              <a:xfrm>
                <a:off x="5370911" y="714784"/>
                <a:ext cx="785390" cy="78539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8" name="Oval 23">
                <a:extLst>
                  <a:ext uri="{FF2B5EF4-FFF2-40B4-BE49-F238E27FC236}">
                    <a16:creationId xmlns:a16="http://schemas.microsoft.com/office/drawing/2014/main" id="{677198D4-E1E3-4E4D-9BA0-0E2691DE2159}"/>
                  </a:ext>
                </a:extLst>
              </p:cNvPr>
              <p:cNvSpPr/>
              <p:nvPr/>
            </p:nvSpPr>
            <p:spPr>
              <a:xfrm>
                <a:off x="5531687" y="875560"/>
                <a:ext cx="463840" cy="46383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65" name="TextBox 27">
              <a:extLst>
                <a:ext uri="{FF2B5EF4-FFF2-40B4-BE49-F238E27FC236}">
                  <a16:creationId xmlns:a16="http://schemas.microsoft.com/office/drawing/2014/main" id="{8B6F13DE-EEA5-4D06-81C1-2DAFE89B93B0}"/>
                </a:ext>
              </a:extLst>
            </p:cNvPr>
            <p:cNvSpPr txBox="1"/>
            <p:nvPr/>
          </p:nvSpPr>
          <p:spPr>
            <a:xfrm>
              <a:off x="1413356" y="1809887"/>
              <a:ext cx="721468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cs-CZ" sz="3600" b="1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  <a:ea typeface="Arial" charset="0"/>
                  <a:cs typeface="Arial" charset="0"/>
                </a:rPr>
                <a:t>6</a:t>
              </a:r>
              <a:endParaRPr lang="en-US" sz="36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Arial" charset="0"/>
                <a:cs typeface="Arial" charset="0"/>
              </a:endParaRPr>
            </a:p>
          </p:txBody>
        </p:sp>
        <p:sp>
          <p:nvSpPr>
            <p:cNvPr id="166" name="Striped Right Arrow 5">
              <a:extLst>
                <a:ext uri="{FF2B5EF4-FFF2-40B4-BE49-F238E27FC236}">
                  <a16:creationId xmlns:a16="http://schemas.microsoft.com/office/drawing/2014/main" id="{E3E9AC64-FFF8-4A73-9220-790C9F0B6AA9}"/>
                </a:ext>
              </a:extLst>
            </p:cNvPr>
            <p:cNvSpPr/>
            <p:nvPr/>
          </p:nvSpPr>
          <p:spPr>
            <a:xfrm>
              <a:off x="100492" y="1719841"/>
              <a:ext cx="1003947" cy="695208"/>
            </a:xfrm>
            <a:prstGeom prst="stripedRightArrow">
              <a:avLst/>
            </a:prstGeom>
            <a:gradFill>
              <a:gsLst>
                <a:gs pos="0">
                  <a:schemeClr val="bg1">
                    <a:alpha val="3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75000"/>
                  <a:alpha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</p:grpSp>
      <p:sp>
        <p:nvSpPr>
          <p:cNvPr id="169" name="TextBox 52">
            <a:extLst>
              <a:ext uri="{FF2B5EF4-FFF2-40B4-BE49-F238E27FC236}">
                <a16:creationId xmlns:a16="http://schemas.microsoft.com/office/drawing/2014/main" id="{0B384BFD-A1C4-47C9-8612-AEDD92F7364D}"/>
              </a:ext>
            </a:extLst>
          </p:cNvPr>
          <p:cNvSpPr txBox="1"/>
          <p:nvPr/>
        </p:nvSpPr>
        <p:spPr>
          <a:xfrm>
            <a:off x="9317658" y="87149"/>
            <a:ext cx="2364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err="1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Arial" charset="0"/>
                <a:cs typeface="Arial" charset="0"/>
              </a:rPr>
              <a:t>Humoral</a:t>
            </a:r>
            <a:r>
              <a:rPr lang="cs-CZ" sz="14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Arial" charset="0"/>
                <a:cs typeface="Arial" charset="0"/>
              </a:rPr>
              <a:t> response</a:t>
            </a:r>
            <a:endParaRPr lang="en-US" sz="1400" b="1" dirty="0">
              <a:effectLst>
                <a:glow rad="63500">
                  <a:schemeClr val="bg1">
                    <a:alpha val="40000"/>
                  </a:schemeClr>
                </a:glow>
              </a:effectLst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70" name="TextBox 52">
            <a:extLst>
              <a:ext uri="{FF2B5EF4-FFF2-40B4-BE49-F238E27FC236}">
                <a16:creationId xmlns:a16="http://schemas.microsoft.com/office/drawing/2014/main" id="{22DC8A5F-1CB1-4EBF-B020-19630B109F3A}"/>
              </a:ext>
            </a:extLst>
          </p:cNvPr>
          <p:cNvSpPr txBox="1"/>
          <p:nvPr/>
        </p:nvSpPr>
        <p:spPr>
          <a:xfrm>
            <a:off x="9160714" y="3572419"/>
            <a:ext cx="2364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  <a:ea typeface="Arial" charset="0"/>
                <a:cs typeface="Arial" charset="0"/>
              </a:rPr>
              <a:t>T cell response</a:t>
            </a:r>
            <a:endParaRPr lang="en-US" sz="1400" b="1" dirty="0">
              <a:effectLst>
                <a:glow rad="63500">
                  <a:schemeClr val="bg1">
                    <a:alpha val="40000"/>
                  </a:schemeClr>
                </a:glow>
              </a:effectLst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DF2B5397-23BB-4A01-AF6D-1022510B31DC}"/>
              </a:ext>
            </a:extLst>
          </p:cNvPr>
          <p:cNvGrpSpPr/>
          <p:nvPr/>
        </p:nvGrpSpPr>
        <p:grpSpPr>
          <a:xfrm>
            <a:off x="9708062" y="1284801"/>
            <a:ext cx="2501714" cy="2202242"/>
            <a:chOff x="8660119" y="623282"/>
            <a:chExt cx="2501714" cy="2202242"/>
          </a:xfrm>
        </p:grpSpPr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9C5D3443-701A-4E76-ACDD-199E79DD16B9}"/>
                </a:ext>
              </a:extLst>
            </p:cNvPr>
            <p:cNvSpPr txBox="1"/>
            <p:nvPr/>
          </p:nvSpPr>
          <p:spPr>
            <a:xfrm>
              <a:off x="8879633" y="623282"/>
              <a:ext cx="1313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/>
                <a:t>21 CVID </a:t>
              </a:r>
              <a:r>
                <a:rPr lang="cs-CZ" sz="1400" b="1" dirty="0" err="1"/>
                <a:t>pts</a:t>
              </a:r>
              <a:r>
                <a:rPr lang="cs-CZ" sz="1400" b="1" dirty="0"/>
                <a:t>.</a:t>
              </a:r>
            </a:p>
          </p:txBody>
        </p:sp>
        <p:sp>
          <p:nvSpPr>
            <p:cNvPr id="171" name="TextovéPole 170">
              <a:extLst>
                <a:ext uri="{FF2B5EF4-FFF2-40B4-BE49-F238E27FC236}">
                  <a16:creationId xmlns:a16="http://schemas.microsoft.com/office/drawing/2014/main" id="{5486D08A-83C4-4697-B62A-73DED77E4C1C}"/>
                </a:ext>
              </a:extLst>
            </p:cNvPr>
            <p:cNvSpPr txBox="1"/>
            <p:nvPr/>
          </p:nvSpPr>
          <p:spPr>
            <a:xfrm>
              <a:off x="8718999" y="1616014"/>
              <a:ext cx="1313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 dirty="0"/>
                <a:t>18 CVID </a:t>
              </a:r>
              <a:r>
                <a:rPr lang="cs-CZ" sz="1400" b="1" dirty="0" err="1"/>
                <a:t>pts</a:t>
              </a:r>
              <a:r>
                <a:rPr lang="cs-CZ" sz="1400" b="1" dirty="0"/>
                <a:t>.</a:t>
              </a:r>
            </a:p>
          </p:txBody>
        </p:sp>
        <p:sp>
          <p:nvSpPr>
            <p:cNvPr id="172" name="TextovéPole 171">
              <a:extLst>
                <a:ext uri="{FF2B5EF4-FFF2-40B4-BE49-F238E27FC236}">
                  <a16:creationId xmlns:a16="http://schemas.microsoft.com/office/drawing/2014/main" id="{120BD4F1-B047-4C84-BF1E-6793DE8CC261}"/>
                </a:ext>
              </a:extLst>
            </p:cNvPr>
            <p:cNvSpPr txBox="1"/>
            <p:nvPr/>
          </p:nvSpPr>
          <p:spPr>
            <a:xfrm>
              <a:off x="8660119" y="2517747"/>
              <a:ext cx="1313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 dirty="0"/>
                <a:t>15 CVID </a:t>
              </a:r>
              <a:r>
                <a:rPr lang="cs-CZ" sz="1400" b="1" dirty="0" err="1"/>
                <a:t>pts</a:t>
              </a:r>
              <a:r>
                <a:rPr lang="cs-CZ" sz="1400" b="1" dirty="0"/>
                <a:t>.</a:t>
              </a:r>
            </a:p>
          </p:txBody>
        </p:sp>
        <p:sp>
          <p:nvSpPr>
            <p:cNvPr id="173" name="TextovéPole 172">
              <a:extLst>
                <a:ext uri="{FF2B5EF4-FFF2-40B4-BE49-F238E27FC236}">
                  <a16:creationId xmlns:a16="http://schemas.microsoft.com/office/drawing/2014/main" id="{F4A8DB77-41DB-4EF7-A00A-D9BB833CB078}"/>
                </a:ext>
              </a:extLst>
            </p:cNvPr>
            <p:cNvSpPr txBox="1"/>
            <p:nvPr/>
          </p:nvSpPr>
          <p:spPr>
            <a:xfrm>
              <a:off x="9737887" y="1109849"/>
              <a:ext cx="13061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 </a:t>
              </a:r>
              <a:r>
                <a:rPr lang="cs-CZ" sz="1400" dirty="0" err="1"/>
                <a:t>lost</a:t>
              </a:r>
              <a:r>
                <a:rPr lang="cs-CZ" sz="1400" dirty="0"/>
                <a:t> to </a:t>
              </a:r>
              <a:r>
                <a:rPr lang="cs-CZ" sz="1400" dirty="0" err="1"/>
                <a:t>follow</a:t>
              </a:r>
              <a:r>
                <a:rPr lang="cs-CZ" sz="1400" dirty="0"/>
                <a:t> up (n=3)</a:t>
              </a:r>
            </a:p>
          </p:txBody>
        </p:sp>
        <p:sp>
          <p:nvSpPr>
            <p:cNvPr id="174" name="TextovéPole 173">
              <a:extLst>
                <a:ext uri="{FF2B5EF4-FFF2-40B4-BE49-F238E27FC236}">
                  <a16:creationId xmlns:a16="http://schemas.microsoft.com/office/drawing/2014/main" id="{E3207A53-E32A-4463-B2A0-361CD93ED57D}"/>
                </a:ext>
              </a:extLst>
            </p:cNvPr>
            <p:cNvSpPr txBox="1"/>
            <p:nvPr/>
          </p:nvSpPr>
          <p:spPr>
            <a:xfrm>
              <a:off x="9689387" y="1914344"/>
              <a:ext cx="1472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RT-PCR+</a:t>
              </a:r>
            </a:p>
            <a:p>
              <a:pPr algn="ctr"/>
              <a:r>
                <a:rPr lang="cs-CZ" sz="1400" dirty="0"/>
                <a:t>(n=3)</a:t>
              </a:r>
            </a:p>
          </p:txBody>
        </p:sp>
        <p:cxnSp>
          <p:nvCxnSpPr>
            <p:cNvPr id="22" name="Přímá spojnice se šipkou 21">
              <a:extLst>
                <a:ext uri="{FF2B5EF4-FFF2-40B4-BE49-F238E27FC236}">
                  <a16:creationId xmlns:a16="http://schemas.microsoft.com/office/drawing/2014/main" id="{9941FC6D-846A-4500-99C4-765A7164B816}"/>
                </a:ext>
              </a:extLst>
            </p:cNvPr>
            <p:cNvCxnSpPr/>
            <p:nvPr/>
          </p:nvCxnSpPr>
          <p:spPr>
            <a:xfrm flipH="1">
              <a:off x="9315012" y="1022572"/>
              <a:ext cx="6860" cy="5934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Přímá spojnice se šipkou 174">
              <a:extLst>
                <a:ext uri="{FF2B5EF4-FFF2-40B4-BE49-F238E27FC236}">
                  <a16:creationId xmlns:a16="http://schemas.microsoft.com/office/drawing/2014/main" id="{0FF2AC5F-F97C-4FDD-93E1-151298D4775B}"/>
                </a:ext>
              </a:extLst>
            </p:cNvPr>
            <p:cNvCxnSpPr/>
            <p:nvPr/>
          </p:nvCxnSpPr>
          <p:spPr>
            <a:xfrm flipH="1">
              <a:off x="9316637" y="1909153"/>
              <a:ext cx="6860" cy="5934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Přímá spojnice se šipkou 175">
              <a:extLst>
                <a:ext uri="{FF2B5EF4-FFF2-40B4-BE49-F238E27FC236}">
                  <a16:creationId xmlns:a16="http://schemas.microsoft.com/office/drawing/2014/main" id="{8C5DA1C4-4AEF-4855-AB8D-319DDA77D542}"/>
                </a:ext>
              </a:extLst>
            </p:cNvPr>
            <p:cNvCxnSpPr>
              <a:cxnSpLocks/>
            </p:cNvCxnSpPr>
            <p:nvPr/>
          </p:nvCxnSpPr>
          <p:spPr>
            <a:xfrm>
              <a:off x="9334272" y="1301278"/>
              <a:ext cx="545246" cy="87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Přímá spojnice se šipkou 176">
              <a:extLst>
                <a:ext uri="{FF2B5EF4-FFF2-40B4-BE49-F238E27FC236}">
                  <a16:creationId xmlns:a16="http://schemas.microsoft.com/office/drawing/2014/main" id="{C061AAE7-2596-424E-93BB-9046F12F00EF}"/>
                </a:ext>
              </a:extLst>
            </p:cNvPr>
            <p:cNvCxnSpPr>
              <a:cxnSpLocks/>
            </p:cNvCxnSpPr>
            <p:nvPr/>
          </p:nvCxnSpPr>
          <p:spPr>
            <a:xfrm>
              <a:off x="9309354" y="2178424"/>
              <a:ext cx="545246" cy="87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Skupina 200">
            <a:extLst>
              <a:ext uri="{FF2B5EF4-FFF2-40B4-BE49-F238E27FC236}">
                <a16:creationId xmlns:a16="http://schemas.microsoft.com/office/drawing/2014/main" id="{B439BB04-82B1-4FB2-B2E8-702690F7B123}"/>
              </a:ext>
            </a:extLst>
          </p:cNvPr>
          <p:cNvGrpSpPr/>
          <p:nvPr/>
        </p:nvGrpSpPr>
        <p:grpSpPr>
          <a:xfrm>
            <a:off x="9610985" y="4050948"/>
            <a:ext cx="2563681" cy="2662573"/>
            <a:chOff x="8718999" y="623282"/>
            <a:chExt cx="2563681" cy="2662573"/>
          </a:xfrm>
        </p:grpSpPr>
        <p:sp>
          <p:nvSpPr>
            <p:cNvPr id="202" name="TextovéPole 201">
              <a:extLst>
                <a:ext uri="{FF2B5EF4-FFF2-40B4-BE49-F238E27FC236}">
                  <a16:creationId xmlns:a16="http://schemas.microsoft.com/office/drawing/2014/main" id="{C6F6E6F5-E8FB-4914-A35E-3B1AE250B658}"/>
                </a:ext>
              </a:extLst>
            </p:cNvPr>
            <p:cNvSpPr txBox="1"/>
            <p:nvPr/>
          </p:nvSpPr>
          <p:spPr>
            <a:xfrm>
              <a:off x="8879633" y="623282"/>
              <a:ext cx="1313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/>
                <a:t>21 CVID </a:t>
              </a:r>
              <a:r>
                <a:rPr lang="cs-CZ" sz="1400" b="1" dirty="0" err="1"/>
                <a:t>pts</a:t>
              </a:r>
              <a:r>
                <a:rPr lang="cs-CZ" sz="1400" b="1" dirty="0"/>
                <a:t>.</a:t>
              </a:r>
            </a:p>
          </p:txBody>
        </p:sp>
        <p:sp>
          <p:nvSpPr>
            <p:cNvPr id="203" name="TextovéPole 202">
              <a:extLst>
                <a:ext uri="{FF2B5EF4-FFF2-40B4-BE49-F238E27FC236}">
                  <a16:creationId xmlns:a16="http://schemas.microsoft.com/office/drawing/2014/main" id="{71FF51DB-6DE6-4F7A-97D0-275DFABED4A8}"/>
                </a:ext>
              </a:extLst>
            </p:cNvPr>
            <p:cNvSpPr txBox="1"/>
            <p:nvPr/>
          </p:nvSpPr>
          <p:spPr>
            <a:xfrm>
              <a:off x="8721183" y="1597534"/>
              <a:ext cx="1313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 dirty="0"/>
                <a:t>17 CVID </a:t>
              </a:r>
              <a:r>
                <a:rPr lang="cs-CZ" sz="1400" b="1" dirty="0" err="1"/>
                <a:t>pts</a:t>
              </a:r>
              <a:r>
                <a:rPr lang="cs-CZ" sz="1400" b="1" dirty="0"/>
                <a:t>.</a:t>
              </a:r>
            </a:p>
          </p:txBody>
        </p:sp>
        <p:sp>
          <p:nvSpPr>
            <p:cNvPr id="204" name="TextovéPole 203">
              <a:extLst>
                <a:ext uri="{FF2B5EF4-FFF2-40B4-BE49-F238E27FC236}">
                  <a16:creationId xmlns:a16="http://schemas.microsoft.com/office/drawing/2014/main" id="{CEEA1309-4CB6-4EDC-852E-C752CFCF0E24}"/>
                </a:ext>
              </a:extLst>
            </p:cNvPr>
            <p:cNvSpPr txBox="1"/>
            <p:nvPr/>
          </p:nvSpPr>
          <p:spPr>
            <a:xfrm>
              <a:off x="8718999" y="2978078"/>
              <a:ext cx="1313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 dirty="0"/>
                <a:t>11 CVID </a:t>
              </a:r>
              <a:r>
                <a:rPr lang="cs-CZ" sz="1400" b="1" dirty="0" err="1"/>
                <a:t>pts</a:t>
              </a:r>
              <a:r>
                <a:rPr lang="cs-CZ" sz="1400" b="1" dirty="0"/>
                <a:t>.</a:t>
              </a:r>
            </a:p>
          </p:txBody>
        </p:sp>
        <p:sp>
          <p:nvSpPr>
            <p:cNvPr id="205" name="TextovéPole 204">
              <a:extLst>
                <a:ext uri="{FF2B5EF4-FFF2-40B4-BE49-F238E27FC236}">
                  <a16:creationId xmlns:a16="http://schemas.microsoft.com/office/drawing/2014/main" id="{399919E2-2BFF-4D30-BFD7-17F521BDDE51}"/>
                </a:ext>
              </a:extLst>
            </p:cNvPr>
            <p:cNvSpPr txBox="1"/>
            <p:nvPr/>
          </p:nvSpPr>
          <p:spPr>
            <a:xfrm>
              <a:off x="9788936" y="933211"/>
              <a:ext cx="149374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err="1"/>
                <a:t>low</a:t>
              </a:r>
              <a:r>
                <a:rPr lang="cs-CZ" sz="1400" dirty="0"/>
                <a:t> </a:t>
              </a:r>
              <a:r>
                <a:rPr lang="cs-CZ" sz="1400" dirty="0" err="1"/>
                <a:t>viability</a:t>
              </a:r>
              <a:r>
                <a:rPr lang="cs-CZ" sz="1400" dirty="0"/>
                <a:t> / </a:t>
              </a:r>
              <a:r>
                <a:rPr lang="cs-CZ" sz="1400" dirty="0" err="1"/>
                <a:t>unresponsiveness</a:t>
              </a:r>
              <a:endParaRPr lang="cs-CZ" sz="1400" dirty="0"/>
            </a:p>
            <a:p>
              <a:pPr algn="ctr"/>
              <a:r>
                <a:rPr lang="cs-CZ" sz="1400" dirty="0"/>
                <a:t>(n= 4)</a:t>
              </a:r>
            </a:p>
          </p:txBody>
        </p:sp>
        <p:sp>
          <p:nvSpPr>
            <p:cNvPr id="206" name="TextovéPole 205">
              <a:extLst>
                <a:ext uri="{FF2B5EF4-FFF2-40B4-BE49-F238E27FC236}">
                  <a16:creationId xmlns:a16="http://schemas.microsoft.com/office/drawing/2014/main" id="{5193FA27-C9BD-4A68-9418-2F968132AC9F}"/>
                </a:ext>
              </a:extLst>
            </p:cNvPr>
            <p:cNvSpPr txBox="1"/>
            <p:nvPr/>
          </p:nvSpPr>
          <p:spPr>
            <a:xfrm>
              <a:off x="9775853" y="1841562"/>
              <a:ext cx="1472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err="1"/>
                <a:t>lost</a:t>
              </a:r>
              <a:r>
                <a:rPr lang="cs-CZ" sz="1400" dirty="0"/>
                <a:t> to </a:t>
              </a:r>
              <a:r>
                <a:rPr lang="cs-CZ" sz="1400" dirty="0" err="1"/>
                <a:t>follow</a:t>
              </a:r>
              <a:r>
                <a:rPr lang="cs-CZ" sz="1400" dirty="0"/>
                <a:t> up</a:t>
              </a:r>
            </a:p>
            <a:p>
              <a:pPr algn="ctr"/>
              <a:r>
                <a:rPr lang="cs-CZ" sz="1400" dirty="0"/>
                <a:t>(n= 3)</a:t>
              </a:r>
            </a:p>
          </p:txBody>
        </p:sp>
        <p:cxnSp>
          <p:nvCxnSpPr>
            <p:cNvPr id="207" name="Přímá spojnice se šipkou 206">
              <a:extLst>
                <a:ext uri="{FF2B5EF4-FFF2-40B4-BE49-F238E27FC236}">
                  <a16:creationId xmlns:a16="http://schemas.microsoft.com/office/drawing/2014/main" id="{D43AECE8-221C-4C1A-A702-58EEF57C1AED}"/>
                </a:ext>
              </a:extLst>
            </p:cNvPr>
            <p:cNvCxnSpPr/>
            <p:nvPr/>
          </p:nvCxnSpPr>
          <p:spPr>
            <a:xfrm flipH="1">
              <a:off x="9315012" y="1022572"/>
              <a:ext cx="6860" cy="5934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Přímá spojnice se šipkou 207">
              <a:extLst>
                <a:ext uri="{FF2B5EF4-FFF2-40B4-BE49-F238E27FC236}">
                  <a16:creationId xmlns:a16="http://schemas.microsoft.com/office/drawing/2014/main" id="{90E3166E-CE42-438B-89C8-FEB2F82812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09354" y="1909153"/>
              <a:ext cx="14143" cy="10161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Přímá spojnice se šipkou 208">
              <a:extLst>
                <a:ext uri="{FF2B5EF4-FFF2-40B4-BE49-F238E27FC236}">
                  <a16:creationId xmlns:a16="http://schemas.microsoft.com/office/drawing/2014/main" id="{DFEB8E4B-6230-42D3-A224-0A4F0BE898C4}"/>
                </a:ext>
              </a:extLst>
            </p:cNvPr>
            <p:cNvCxnSpPr>
              <a:cxnSpLocks/>
            </p:cNvCxnSpPr>
            <p:nvPr/>
          </p:nvCxnSpPr>
          <p:spPr>
            <a:xfrm>
              <a:off x="9334272" y="1301278"/>
              <a:ext cx="545246" cy="87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Přímá spojnice se šipkou 209">
              <a:extLst>
                <a:ext uri="{FF2B5EF4-FFF2-40B4-BE49-F238E27FC236}">
                  <a16:creationId xmlns:a16="http://schemas.microsoft.com/office/drawing/2014/main" id="{0827DF84-2556-4C9B-B1C6-087859280754}"/>
                </a:ext>
              </a:extLst>
            </p:cNvPr>
            <p:cNvCxnSpPr>
              <a:cxnSpLocks/>
            </p:cNvCxnSpPr>
            <p:nvPr/>
          </p:nvCxnSpPr>
          <p:spPr>
            <a:xfrm>
              <a:off x="9309354" y="2107794"/>
              <a:ext cx="545246" cy="87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1" name="Přímá spojnice se šipkou 210">
            <a:extLst>
              <a:ext uri="{FF2B5EF4-FFF2-40B4-BE49-F238E27FC236}">
                <a16:creationId xmlns:a16="http://schemas.microsoft.com/office/drawing/2014/main" id="{A63BE97A-E60B-4141-A569-31D71381BA9F}"/>
              </a:ext>
            </a:extLst>
          </p:cNvPr>
          <p:cNvCxnSpPr>
            <a:cxnSpLocks/>
          </p:cNvCxnSpPr>
          <p:nvPr/>
        </p:nvCxnSpPr>
        <p:spPr>
          <a:xfrm>
            <a:off x="10227490" y="5947056"/>
            <a:ext cx="545246" cy="87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ovéPole 211">
            <a:extLst>
              <a:ext uri="{FF2B5EF4-FFF2-40B4-BE49-F238E27FC236}">
                <a16:creationId xmlns:a16="http://schemas.microsoft.com/office/drawing/2014/main" id="{C5AFA45E-21E5-4202-840B-C523CFE4255F}"/>
              </a:ext>
            </a:extLst>
          </p:cNvPr>
          <p:cNvSpPr txBox="1"/>
          <p:nvPr/>
        </p:nvSpPr>
        <p:spPr>
          <a:xfrm>
            <a:off x="10645663" y="5766016"/>
            <a:ext cx="1472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RT-PCR+</a:t>
            </a:r>
          </a:p>
          <a:p>
            <a:pPr algn="ctr"/>
            <a:r>
              <a:rPr lang="cs-CZ" sz="1400" dirty="0"/>
              <a:t>(n= 3)</a:t>
            </a:r>
          </a:p>
        </p:txBody>
      </p:sp>
      <p:grpSp>
        <p:nvGrpSpPr>
          <p:cNvPr id="213" name="Skupina 212">
            <a:extLst>
              <a:ext uri="{FF2B5EF4-FFF2-40B4-BE49-F238E27FC236}">
                <a16:creationId xmlns:a16="http://schemas.microsoft.com/office/drawing/2014/main" id="{E35F2300-FC2C-48A1-868E-7748892DADBE}"/>
              </a:ext>
            </a:extLst>
          </p:cNvPr>
          <p:cNvGrpSpPr/>
          <p:nvPr/>
        </p:nvGrpSpPr>
        <p:grpSpPr>
          <a:xfrm>
            <a:off x="8959641" y="1189785"/>
            <a:ext cx="562111" cy="539929"/>
            <a:chOff x="1117658" y="1711670"/>
            <a:chExt cx="1003947" cy="886236"/>
          </a:xfrm>
        </p:grpSpPr>
        <p:grpSp>
          <p:nvGrpSpPr>
            <p:cNvPr id="214" name="Group 1">
              <a:extLst>
                <a:ext uri="{FF2B5EF4-FFF2-40B4-BE49-F238E27FC236}">
                  <a16:creationId xmlns:a16="http://schemas.microsoft.com/office/drawing/2014/main" id="{A1E0AF3F-9D43-4DA0-B77A-BD7A11AE8D8D}"/>
                </a:ext>
              </a:extLst>
            </p:cNvPr>
            <p:cNvGrpSpPr/>
            <p:nvPr/>
          </p:nvGrpSpPr>
          <p:grpSpPr>
            <a:xfrm>
              <a:off x="1117658" y="1711670"/>
              <a:ext cx="1003947" cy="886236"/>
              <a:chOff x="5370911" y="714784"/>
              <a:chExt cx="785390" cy="785390"/>
            </a:xfrm>
            <a:effectLst/>
          </p:grpSpPr>
          <p:sp>
            <p:nvSpPr>
              <p:cNvPr id="217" name="Oval 22">
                <a:extLst>
                  <a:ext uri="{FF2B5EF4-FFF2-40B4-BE49-F238E27FC236}">
                    <a16:creationId xmlns:a16="http://schemas.microsoft.com/office/drawing/2014/main" id="{AA990822-61DB-46E0-B5AC-8FBD9F987C55}"/>
                  </a:ext>
                </a:extLst>
              </p:cNvPr>
              <p:cNvSpPr/>
              <p:nvPr/>
            </p:nvSpPr>
            <p:spPr>
              <a:xfrm>
                <a:off x="5370911" y="714784"/>
                <a:ext cx="785390" cy="78539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8" name="Oval 23">
                <a:extLst>
                  <a:ext uri="{FF2B5EF4-FFF2-40B4-BE49-F238E27FC236}">
                    <a16:creationId xmlns:a16="http://schemas.microsoft.com/office/drawing/2014/main" id="{88662EA4-59C9-4422-9228-75C1609EDEC3}"/>
                  </a:ext>
                </a:extLst>
              </p:cNvPr>
              <p:cNvSpPr/>
              <p:nvPr/>
            </p:nvSpPr>
            <p:spPr>
              <a:xfrm>
                <a:off x="5531687" y="875560"/>
                <a:ext cx="463840" cy="46383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15" name="TextBox 27">
              <a:extLst>
                <a:ext uri="{FF2B5EF4-FFF2-40B4-BE49-F238E27FC236}">
                  <a16:creationId xmlns:a16="http://schemas.microsoft.com/office/drawing/2014/main" id="{D66478B7-AD15-4779-B26F-4B8AD8A0E984}"/>
                </a:ext>
              </a:extLst>
            </p:cNvPr>
            <p:cNvSpPr txBox="1"/>
            <p:nvPr/>
          </p:nvSpPr>
          <p:spPr>
            <a:xfrm>
              <a:off x="1287131" y="1777720"/>
              <a:ext cx="721467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cs-CZ" sz="2400" b="1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  <a:ea typeface="Arial" charset="0"/>
                  <a:cs typeface="Arial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19" name="Skupina 218">
            <a:extLst>
              <a:ext uri="{FF2B5EF4-FFF2-40B4-BE49-F238E27FC236}">
                <a16:creationId xmlns:a16="http://schemas.microsoft.com/office/drawing/2014/main" id="{123D21B9-4608-408E-8F23-6ED9D2A54DB5}"/>
              </a:ext>
            </a:extLst>
          </p:cNvPr>
          <p:cNvGrpSpPr/>
          <p:nvPr/>
        </p:nvGrpSpPr>
        <p:grpSpPr>
          <a:xfrm>
            <a:off x="8951703" y="2089901"/>
            <a:ext cx="562111" cy="539929"/>
            <a:chOff x="1117658" y="1711670"/>
            <a:chExt cx="1003947" cy="886236"/>
          </a:xfrm>
        </p:grpSpPr>
        <p:grpSp>
          <p:nvGrpSpPr>
            <p:cNvPr id="220" name="Group 1">
              <a:extLst>
                <a:ext uri="{FF2B5EF4-FFF2-40B4-BE49-F238E27FC236}">
                  <a16:creationId xmlns:a16="http://schemas.microsoft.com/office/drawing/2014/main" id="{A1E483F0-5BE6-4344-A1B5-FA1B6C9F4112}"/>
                </a:ext>
              </a:extLst>
            </p:cNvPr>
            <p:cNvGrpSpPr/>
            <p:nvPr/>
          </p:nvGrpSpPr>
          <p:grpSpPr>
            <a:xfrm>
              <a:off x="1117658" y="1711670"/>
              <a:ext cx="1003947" cy="886236"/>
              <a:chOff x="5370911" y="714784"/>
              <a:chExt cx="785390" cy="785390"/>
            </a:xfrm>
            <a:effectLst/>
          </p:grpSpPr>
          <p:sp>
            <p:nvSpPr>
              <p:cNvPr id="222" name="Oval 22">
                <a:extLst>
                  <a:ext uri="{FF2B5EF4-FFF2-40B4-BE49-F238E27FC236}">
                    <a16:creationId xmlns:a16="http://schemas.microsoft.com/office/drawing/2014/main" id="{4642A1B0-667C-4AF6-9A3B-F4B505899656}"/>
                  </a:ext>
                </a:extLst>
              </p:cNvPr>
              <p:cNvSpPr/>
              <p:nvPr/>
            </p:nvSpPr>
            <p:spPr>
              <a:xfrm>
                <a:off x="5370911" y="714784"/>
                <a:ext cx="785390" cy="78539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3" name="Oval 23">
                <a:extLst>
                  <a:ext uri="{FF2B5EF4-FFF2-40B4-BE49-F238E27FC236}">
                    <a16:creationId xmlns:a16="http://schemas.microsoft.com/office/drawing/2014/main" id="{E12BAE5B-D02C-4692-8107-5ED1A23C9689}"/>
                  </a:ext>
                </a:extLst>
              </p:cNvPr>
              <p:cNvSpPr/>
              <p:nvPr/>
            </p:nvSpPr>
            <p:spPr>
              <a:xfrm>
                <a:off x="5531687" y="875560"/>
                <a:ext cx="463840" cy="46383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21" name="TextBox 27">
              <a:extLst>
                <a:ext uri="{FF2B5EF4-FFF2-40B4-BE49-F238E27FC236}">
                  <a16:creationId xmlns:a16="http://schemas.microsoft.com/office/drawing/2014/main" id="{FE1DF39B-D553-4A02-AABE-6D7BEBAC6B44}"/>
                </a:ext>
              </a:extLst>
            </p:cNvPr>
            <p:cNvSpPr txBox="1"/>
            <p:nvPr/>
          </p:nvSpPr>
          <p:spPr>
            <a:xfrm>
              <a:off x="1287131" y="1777720"/>
              <a:ext cx="721467" cy="75777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cs-CZ" sz="2400" b="1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  <a:ea typeface="Arial" charset="0"/>
                  <a:cs typeface="Arial" charset="0"/>
                </a:rPr>
                <a:t>5</a:t>
              </a:r>
              <a:endParaRPr lang="en-U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24" name="Skupina 223">
            <a:extLst>
              <a:ext uri="{FF2B5EF4-FFF2-40B4-BE49-F238E27FC236}">
                <a16:creationId xmlns:a16="http://schemas.microsoft.com/office/drawing/2014/main" id="{2004A569-B15F-4753-8469-B8B28F9F0BDD}"/>
              </a:ext>
            </a:extLst>
          </p:cNvPr>
          <p:cNvGrpSpPr/>
          <p:nvPr/>
        </p:nvGrpSpPr>
        <p:grpSpPr>
          <a:xfrm>
            <a:off x="8959641" y="2940145"/>
            <a:ext cx="562111" cy="539929"/>
            <a:chOff x="1117658" y="1711670"/>
            <a:chExt cx="1003947" cy="886236"/>
          </a:xfrm>
        </p:grpSpPr>
        <p:grpSp>
          <p:nvGrpSpPr>
            <p:cNvPr id="225" name="Group 1">
              <a:extLst>
                <a:ext uri="{FF2B5EF4-FFF2-40B4-BE49-F238E27FC236}">
                  <a16:creationId xmlns:a16="http://schemas.microsoft.com/office/drawing/2014/main" id="{987179C3-151A-43E6-A5F0-7A2C144E7F04}"/>
                </a:ext>
              </a:extLst>
            </p:cNvPr>
            <p:cNvGrpSpPr/>
            <p:nvPr/>
          </p:nvGrpSpPr>
          <p:grpSpPr>
            <a:xfrm>
              <a:off x="1117658" y="1711670"/>
              <a:ext cx="1003947" cy="886236"/>
              <a:chOff x="5370911" y="714784"/>
              <a:chExt cx="785390" cy="785390"/>
            </a:xfrm>
            <a:effectLst/>
          </p:grpSpPr>
          <p:sp>
            <p:nvSpPr>
              <p:cNvPr id="227" name="Oval 22">
                <a:extLst>
                  <a:ext uri="{FF2B5EF4-FFF2-40B4-BE49-F238E27FC236}">
                    <a16:creationId xmlns:a16="http://schemas.microsoft.com/office/drawing/2014/main" id="{BBB77C69-AE8B-4AA4-A1DA-0A5C73B08523}"/>
                  </a:ext>
                </a:extLst>
              </p:cNvPr>
              <p:cNvSpPr/>
              <p:nvPr/>
            </p:nvSpPr>
            <p:spPr>
              <a:xfrm>
                <a:off x="5370911" y="714784"/>
                <a:ext cx="785390" cy="78539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8" name="Oval 23">
                <a:extLst>
                  <a:ext uri="{FF2B5EF4-FFF2-40B4-BE49-F238E27FC236}">
                    <a16:creationId xmlns:a16="http://schemas.microsoft.com/office/drawing/2014/main" id="{661EC161-0D51-41F3-AA04-9F9460D28E9C}"/>
                  </a:ext>
                </a:extLst>
              </p:cNvPr>
              <p:cNvSpPr/>
              <p:nvPr/>
            </p:nvSpPr>
            <p:spPr>
              <a:xfrm>
                <a:off x="5531687" y="875560"/>
                <a:ext cx="463840" cy="46383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26" name="TextBox 27">
              <a:extLst>
                <a:ext uri="{FF2B5EF4-FFF2-40B4-BE49-F238E27FC236}">
                  <a16:creationId xmlns:a16="http://schemas.microsoft.com/office/drawing/2014/main" id="{71C2CC58-CBAF-4C0C-A0EE-7F58E76C7EE9}"/>
                </a:ext>
              </a:extLst>
            </p:cNvPr>
            <p:cNvSpPr txBox="1"/>
            <p:nvPr/>
          </p:nvSpPr>
          <p:spPr>
            <a:xfrm>
              <a:off x="1287131" y="1777720"/>
              <a:ext cx="721467" cy="75777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cs-CZ" sz="2400" b="1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  <a:ea typeface="Arial" charset="0"/>
                  <a:cs typeface="Arial" charset="0"/>
                </a:rPr>
                <a:t>6</a:t>
              </a:r>
              <a:endParaRPr lang="en-U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29" name="Skupina 228">
            <a:extLst>
              <a:ext uri="{FF2B5EF4-FFF2-40B4-BE49-F238E27FC236}">
                <a16:creationId xmlns:a16="http://schemas.microsoft.com/office/drawing/2014/main" id="{D57C08BA-55BD-4F68-8442-D24B6B307A86}"/>
              </a:ext>
            </a:extLst>
          </p:cNvPr>
          <p:cNvGrpSpPr/>
          <p:nvPr/>
        </p:nvGrpSpPr>
        <p:grpSpPr>
          <a:xfrm>
            <a:off x="8951703" y="3963623"/>
            <a:ext cx="562111" cy="539929"/>
            <a:chOff x="1117658" y="1711670"/>
            <a:chExt cx="1003947" cy="886236"/>
          </a:xfrm>
        </p:grpSpPr>
        <p:grpSp>
          <p:nvGrpSpPr>
            <p:cNvPr id="230" name="Group 1">
              <a:extLst>
                <a:ext uri="{FF2B5EF4-FFF2-40B4-BE49-F238E27FC236}">
                  <a16:creationId xmlns:a16="http://schemas.microsoft.com/office/drawing/2014/main" id="{B70D57C1-F17C-41FE-9569-48BB9991AFB1}"/>
                </a:ext>
              </a:extLst>
            </p:cNvPr>
            <p:cNvGrpSpPr/>
            <p:nvPr/>
          </p:nvGrpSpPr>
          <p:grpSpPr>
            <a:xfrm>
              <a:off x="1117658" y="1711670"/>
              <a:ext cx="1003947" cy="886236"/>
              <a:chOff x="5370911" y="714784"/>
              <a:chExt cx="785390" cy="785390"/>
            </a:xfrm>
            <a:effectLst/>
          </p:grpSpPr>
          <p:sp>
            <p:nvSpPr>
              <p:cNvPr id="232" name="Oval 22">
                <a:extLst>
                  <a:ext uri="{FF2B5EF4-FFF2-40B4-BE49-F238E27FC236}">
                    <a16:creationId xmlns:a16="http://schemas.microsoft.com/office/drawing/2014/main" id="{F0E269AF-0934-48A8-A327-B2B89209CE47}"/>
                  </a:ext>
                </a:extLst>
              </p:cNvPr>
              <p:cNvSpPr/>
              <p:nvPr/>
            </p:nvSpPr>
            <p:spPr>
              <a:xfrm>
                <a:off x="5370911" y="714784"/>
                <a:ext cx="785390" cy="78539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3" name="Oval 23">
                <a:extLst>
                  <a:ext uri="{FF2B5EF4-FFF2-40B4-BE49-F238E27FC236}">
                    <a16:creationId xmlns:a16="http://schemas.microsoft.com/office/drawing/2014/main" id="{18175BC5-B70D-4136-AF3B-AEDAEC21413E}"/>
                  </a:ext>
                </a:extLst>
              </p:cNvPr>
              <p:cNvSpPr/>
              <p:nvPr/>
            </p:nvSpPr>
            <p:spPr>
              <a:xfrm>
                <a:off x="5531687" y="875560"/>
                <a:ext cx="463840" cy="46383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31" name="TextBox 27">
              <a:extLst>
                <a:ext uri="{FF2B5EF4-FFF2-40B4-BE49-F238E27FC236}">
                  <a16:creationId xmlns:a16="http://schemas.microsoft.com/office/drawing/2014/main" id="{D4E1621A-4DAE-4761-8644-0CB3F4BD34D6}"/>
                </a:ext>
              </a:extLst>
            </p:cNvPr>
            <p:cNvSpPr txBox="1"/>
            <p:nvPr/>
          </p:nvSpPr>
          <p:spPr>
            <a:xfrm>
              <a:off x="1287131" y="1777720"/>
              <a:ext cx="721467" cy="75777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cs-CZ" sz="2400" b="1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  <a:ea typeface="Arial" charset="0"/>
                  <a:cs typeface="Arial" charset="0"/>
                </a:rPr>
                <a:t>2</a:t>
              </a:r>
              <a:endParaRPr lang="en-U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34" name="Skupina 233">
            <a:extLst>
              <a:ext uri="{FF2B5EF4-FFF2-40B4-BE49-F238E27FC236}">
                <a16:creationId xmlns:a16="http://schemas.microsoft.com/office/drawing/2014/main" id="{7EA086B6-E3EF-4047-BDD9-3983E62A1BFE}"/>
              </a:ext>
            </a:extLst>
          </p:cNvPr>
          <p:cNvGrpSpPr/>
          <p:nvPr/>
        </p:nvGrpSpPr>
        <p:grpSpPr>
          <a:xfrm>
            <a:off x="8949649" y="4920727"/>
            <a:ext cx="562111" cy="539929"/>
            <a:chOff x="1117658" y="1711670"/>
            <a:chExt cx="1003947" cy="886236"/>
          </a:xfrm>
        </p:grpSpPr>
        <p:grpSp>
          <p:nvGrpSpPr>
            <p:cNvPr id="235" name="Group 1">
              <a:extLst>
                <a:ext uri="{FF2B5EF4-FFF2-40B4-BE49-F238E27FC236}">
                  <a16:creationId xmlns:a16="http://schemas.microsoft.com/office/drawing/2014/main" id="{1E46D338-34E2-4BBE-BACF-4BA9131BD91D}"/>
                </a:ext>
              </a:extLst>
            </p:cNvPr>
            <p:cNvGrpSpPr/>
            <p:nvPr/>
          </p:nvGrpSpPr>
          <p:grpSpPr>
            <a:xfrm>
              <a:off x="1117658" y="1711670"/>
              <a:ext cx="1003947" cy="886236"/>
              <a:chOff x="5370911" y="714784"/>
              <a:chExt cx="785390" cy="785390"/>
            </a:xfrm>
            <a:effectLst/>
          </p:grpSpPr>
          <p:sp>
            <p:nvSpPr>
              <p:cNvPr id="237" name="Oval 22">
                <a:extLst>
                  <a:ext uri="{FF2B5EF4-FFF2-40B4-BE49-F238E27FC236}">
                    <a16:creationId xmlns:a16="http://schemas.microsoft.com/office/drawing/2014/main" id="{A10D10FB-A715-4C51-ABC6-8795C0948AE6}"/>
                  </a:ext>
                </a:extLst>
              </p:cNvPr>
              <p:cNvSpPr/>
              <p:nvPr/>
            </p:nvSpPr>
            <p:spPr>
              <a:xfrm>
                <a:off x="5370911" y="714784"/>
                <a:ext cx="785390" cy="78539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8" name="Oval 23">
                <a:extLst>
                  <a:ext uri="{FF2B5EF4-FFF2-40B4-BE49-F238E27FC236}">
                    <a16:creationId xmlns:a16="http://schemas.microsoft.com/office/drawing/2014/main" id="{23043A59-3D50-47A8-A40B-7DCD44FF7FF5}"/>
                  </a:ext>
                </a:extLst>
              </p:cNvPr>
              <p:cNvSpPr/>
              <p:nvPr/>
            </p:nvSpPr>
            <p:spPr>
              <a:xfrm>
                <a:off x="5531687" y="875560"/>
                <a:ext cx="463840" cy="46383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36" name="TextBox 27">
              <a:extLst>
                <a:ext uri="{FF2B5EF4-FFF2-40B4-BE49-F238E27FC236}">
                  <a16:creationId xmlns:a16="http://schemas.microsoft.com/office/drawing/2014/main" id="{6DEF1FD3-7A9C-4EED-B126-853FD23EF95B}"/>
                </a:ext>
              </a:extLst>
            </p:cNvPr>
            <p:cNvSpPr txBox="1"/>
            <p:nvPr/>
          </p:nvSpPr>
          <p:spPr>
            <a:xfrm>
              <a:off x="1287131" y="1777720"/>
              <a:ext cx="721467" cy="75777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cs-CZ" sz="2400" b="1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  <a:ea typeface="Arial" charset="0"/>
                  <a:cs typeface="Arial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39" name="Skupina 238">
            <a:extLst>
              <a:ext uri="{FF2B5EF4-FFF2-40B4-BE49-F238E27FC236}">
                <a16:creationId xmlns:a16="http://schemas.microsoft.com/office/drawing/2014/main" id="{8DC00CBE-E61A-404F-9BA2-704D77CB118E}"/>
              </a:ext>
            </a:extLst>
          </p:cNvPr>
          <p:cNvGrpSpPr/>
          <p:nvPr/>
        </p:nvGrpSpPr>
        <p:grpSpPr>
          <a:xfrm>
            <a:off x="9012922" y="6044613"/>
            <a:ext cx="562111" cy="539929"/>
            <a:chOff x="1117658" y="1711670"/>
            <a:chExt cx="1003947" cy="886236"/>
          </a:xfrm>
        </p:grpSpPr>
        <p:grpSp>
          <p:nvGrpSpPr>
            <p:cNvPr id="240" name="Group 1">
              <a:extLst>
                <a:ext uri="{FF2B5EF4-FFF2-40B4-BE49-F238E27FC236}">
                  <a16:creationId xmlns:a16="http://schemas.microsoft.com/office/drawing/2014/main" id="{4149F352-BAA5-4342-B515-027706C41A4F}"/>
                </a:ext>
              </a:extLst>
            </p:cNvPr>
            <p:cNvGrpSpPr/>
            <p:nvPr/>
          </p:nvGrpSpPr>
          <p:grpSpPr>
            <a:xfrm>
              <a:off x="1117658" y="1711670"/>
              <a:ext cx="1003947" cy="886236"/>
              <a:chOff x="5370911" y="714784"/>
              <a:chExt cx="785390" cy="785390"/>
            </a:xfrm>
            <a:effectLst/>
          </p:grpSpPr>
          <p:sp>
            <p:nvSpPr>
              <p:cNvPr id="242" name="Oval 22">
                <a:extLst>
                  <a:ext uri="{FF2B5EF4-FFF2-40B4-BE49-F238E27FC236}">
                    <a16:creationId xmlns:a16="http://schemas.microsoft.com/office/drawing/2014/main" id="{2AD562D8-520E-4A05-9877-D381838D599A}"/>
                  </a:ext>
                </a:extLst>
              </p:cNvPr>
              <p:cNvSpPr/>
              <p:nvPr/>
            </p:nvSpPr>
            <p:spPr>
              <a:xfrm>
                <a:off x="5370911" y="714784"/>
                <a:ext cx="785390" cy="78539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3" name="Oval 23">
                <a:extLst>
                  <a:ext uri="{FF2B5EF4-FFF2-40B4-BE49-F238E27FC236}">
                    <a16:creationId xmlns:a16="http://schemas.microsoft.com/office/drawing/2014/main" id="{4A1C892E-03D3-4FC1-92A0-5C0739E85CBE}"/>
                  </a:ext>
                </a:extLst>
              </p:cNvPr>
              <p:cNvSpPr/>
              <p:nvPr/>
            </p:nvSpPr>
            <p:spPr>
              <a:xfrm>
                <a:off x="5531687" y="875560"/>
                <a:ext cx="463840" cy="46383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41" name="TextBox 27">
              <a:extLst>
                <a:ext uri="{FF2B5EF4-FFF2-40B4-BE49-F238E27FC236}">
                  <a16:creationId xmlns:a16="http://schemas.microsoft.com/office/drawing/2014/main" id="{F840EA50-62A8-49AB-BF32-D216D650A716}"/>
                </a:ext>
              </a:extLst>
            </p:cNvPr>
            <p:cNvSpPr txBox="1"/>
            <p:nvPr/>
          </p:nvSpPr>
          <p:spPr>
            <a:xfrm>
              <a:off x="1287131" y="1777720"/>
              <a:ext cx="721467" cy="75777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cs-CZ" sz="2400" b="1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  <a:ea typeface="Arial" charset="0"/>
                  <a:cs typeface="Arial" charset="0"/>
                </a:rPr>
                <a:t>6</a:t>
              </a:r>
              <a:endParaRPr lang="en-U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146" name="Přímá spojnice se šipkou 145">
            <a:extLst>
              <a:ext uri="{FF2B5EF4-FFF2-40B4-BE49-F238E27FC236}">
                <a16:creationId xmlns:a16="http://schemas.microsoft.com/office/drawing/2014/main" id="{D1B36124-7FCA-4DB1-ADCE-AD419DCE77F3}"/>
              </a:ext>
            </a:extLst>
          </p:cNvPr>
          <p:cNvCxnSpPr/>
          <p:nvPr/>
        </p:nvCxnSpPr>
        <p:spPr>
          <a:xfrm flipH="1">
            <a:off x="10353867" y="679928"/>
            <a:ext cx="6860" cy="593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ovéPole 146">
            <a:extLst>
              <a:ext uri="{FF2B5EF4-FFF2-40B4-BE49-F238E27FC236}">
                <a16:creationId xmlns:a16="http://schemas.microsoft.com/office/drawing/2014/main" id="{F04777CB-294D-4DA8-A5EA-07B54D20F94B}"/>
              </a:ext>
            </a:extLst>
          </p:cNvPr>
          <p:cNvSpPr txBox="1"/>
          <p:nvPr/>
        </p:nvSpPr>
        <p:spPr>
          <a:xfrm>
            <a:off x="9892330" y="334453"/>
            <a:ext cx="1313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21 CVID </a:t>
            </a:r>
            <a:r>
              <a:rPr lang="cs-CZ" sz="1400" b="1" dirty="0" err="1"/>
              <a:t>pts</a:t>
            </a:r>
            <a:r>
              <a:rPr lang="cs-CZ" sz="1400" b="1" dirty="0"/>
              <a:t>.</a:t>
            </a:r>
          </a:p>
        </p:txBody>
      </p:sp>
      <p:grpSp>
        <p:nvGrpSpPr>
          <p:cNvPr id="154" name="Skupina 153">
            <a:extLst>
              <a:ext uri="{FF2B5EF4-FFF2-40B4-BE49-F238E27FC236}">
                <a16:creationId xmlns:a16="http://schemas.microsoft.com/office/drawing/2014/main" id="{81C2CBD8-8346-4EAF-9ADA-9DD88635F8CD}"/>
              </a:ext>
            </a:extLst>
          </p:cNvPr>
          <p:cNvGrpSpPr/>
          <p:nvPr/>
        </p:nvGrpSpPr>
        <p:grpSpPr>
          <a:xfrm>
            <a:off x="8996202" y="384032"/>
            <a:ext cx="562111" cy="539929"/>
            <a:chOff x="1117658" y="1711670"/>
            <a:chExt cx="1003947" cy="886236"/>
          </a:xfrm>
        </p:grpSpPr>
        <p:grpSp>
          <p:nvGrpSpPr>
            <p:cNvPr id="178" name="Group 1">
              <a:extLst>
                <a:ext uri="{FF2B5EF4-FFF2-40B4-BE49-F238E27FC236}">
                  <a16:creationId xmlns:a16="http://schemas.microsoft.com/office/drawing/2014/main" id="{E3616276-B370-42FF-9722-26386FA89364}"/>
                </a:ext>
              </a:extLst>
            </p:cNvPr>
            <p:cNvGrpSpPr/>
            <p:nvPr/>
          </p:nvGrpSpPr>
          <p:grpSpPr>
            <a:xfrm>
              <a:off x="1117658" y="1711670"/>
              <a:ext cx="1003947" cy="886236"/>
              <a:chOff x="5370911" y="714784"/>
              <a:chExt cx="785390" cy="785390"/>
            </a:xfrm>
            <a:effectLst/>
          </p:grpSpPr>
          <p:sp>
            <p:nvSpPr>
              <p:cNvPr id="180" name="Oval 22">
                <a:extLst>
                  <a:ext uri="{FF2B5EF4-FFF2-40B4-BE49-F238E27FC236}">
                    <a16:creationId xmlns:a16="http://schemas.microsoft.com/office/drawing/2014/main" id="{E128A0D7-2622-420D-AAA1-420BD7F0F84D}"/>
                  </a:ext>
                </a:extLst>
              </p:cNvPr>
              <p:cNvSpPr/>
              <p:nvPr/>
            </p:nvSpPr>
            <p:spPr>
              <a:xfrm>
                <a:off x="5370911" y="714784"/>
                <a:ext cx="785390" cy="78539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1" name="Oval 23">
                <a:extLst>
                  <a:ext uri="{FF2B5EF4-FFF2-40B4-BE49-F238E27FC236}">
                    <a16:creationId xmlns:a16="http://schemas.microsoft.com/office/drawing/2014/main" id="{5DE1A28F-72BC-410B-8FA5-1373D5B02CA7}"/>
                  </a:ext>
                </a:extLst>
              </p:cNvPr>
              <p:cNvSpPr/>
              <p:nvPr/>
            </p:nvSpPr>
            <p:spPr>
              <a:xfrm>
                <a:off x="5531687" y="875560"/>
                <a:ext cx="463840" cy="46383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79" name="TextBox 27">
              <a:extLst>
                <a:ext uri="{FF2B5EF4-FFF2-40B4-BE49-F238E27FC236}">
                  <a16:creationId xmlns:a16="http://schemas.microsoft.com/office/drawing/2014/main" id="{F3349505-1F5C-4B7C-8243-F974956E145A}"/>
                </a:ext>
              </a:extLst>
            </p:cNvPr>
            <p:cNvSpPr txBox="1"/>
            <p:nvPr/>
          </p:nvSpPr>
          <p:spPr>
            <a:xfrm>
              <a:off x="1287131" y="1777720"/>
              <a:ext cx="721467" cy="75777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cs-CZ" sz="2400" b="1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B0502020202020204" pitchFamily="34" charset="0"/>
                  <a:ea typeface="Arial" charset="0"/>
                  <a:cs typeface="Arial" charset="0"/>
                </a:rPr>
                <a:t>2</a:t>
              </a:r>
              <a:endParaRPr lang="en-U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7" name="Obdélník 6">
            <a:extLst>
              <a:ext uri="{FF2B5EF4-FFF2-40B4-BE49-F238E27FC236}">
                <a16:creationId xmlns:a16="http://schemas.microsoft.com/office/drawing/2014/main" id="{97B590A4-18A8-4586-AD80-603AB70C81CE}"/>
              </a:ext>
            </a:extLst>
          </p:cNvPr>
          <p:cNvSpPr/>
          <p:nvPr/>
        </p:nvSpPr>
        <p:spPr>
          <a:xfrm>
            <a:off x="-14738" y="6348301"/>
            <a:ext cx="56296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b="0" i="0" dirty="0">
                <a:effectLst/>
              </a:rPr>
              <a:t>Milota T, Smetanova J, Skotnicova A, Rataj M, </a:t>
            </a:r>
            <a:r>
              <a:rPr lang="cs-CZ" sz="900" b="0" i="0" dirty="0" err="1">
                <a:effectLst/>
              </a:rPr>
              <a:t>Lastovicka</a:t>
            </a:r>
            <a:r>
              <a:rPr lang="cs-CZ" sz="900" b="0" i="0" dirty="0">
                <a:effectLst/>
              </a:rPr>
              <a:t> J, Zelena H, et al. </a:t>
            </a:r>
            <a:r>
              <a:rPr lang="cs-CZ" sz="900" b="0" i="0" dirty="0" err="1">
                <a:effectLst/>
              </a:rPr>
              <a:t>Clinical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Outcomes</a:t>
            </a:r>
            <a:r>
              <a:rPr lang="cs-CZ" sz="900" b="0" i="0" dirty="0">
                <a:effectLst/>
              </a:rPr>
              <a:t>, </a:t>
            </a:r>
            <a:r>
              <a:rPr lang="cs-CZ" sz="900" b="0" i="0" dirty="0" err="1">
                <a:effectLst/>
              </a:rPr>
              <a:t>Immunogenicity</a:t>
            </a:r>
            <a:r>
              <a:rPr lang="cs-CZ" sz="900" b="0" i="0" dirty="0">
                <a:effectLst/>
              </a:rPr>
              <a:t>, and </a:t>
            </a:r>
            <a:r>
              <a:rPr lang="cs-CZ" sz="900" b="0" i="0" dirty="0" err="1">
                <a:effectLst/>
              </a:rPr>
              <a:t>Safety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of</a:t>
            </a:r>
            <a:r>
              <a:rPr lang="cs-CZ" sz="900" b="0" i="0" dirty="0">
                <a:effectLst/>
              </a:rPr>
              <a:t> BNT162b2 </a:t>
            </a:r>
            <a:r>
              <a:rPr lang="cs-CZ" sz="900" b="0" i="0" dirty="0" err="1">
                <a:effectLst/>
              </a:rPr>
              <a:t>Vaccine</a:t>
            </a:r>
            <a:r>
              <a:rPr lang="cs-CZ" sz="900" b="0" i="0" dirty="0">
                <a:effectLst/>
              </a:rPr>
              <a:t> in </a:t>
            </a:r>
            <a:r>
              <a:rPr lang="cs-CZ" sz="900" b="0" i="0" dirty="0" err="1">
                <a:effectLst/>
              </a:rPr>
              <a:t>Primary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Antibody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Deficiency</a:t>
            </a:r>
            <a:r>
              <a:rPr lang="cs-CZ" sz="900" b="0" i="0" dirty="0">
                <a:effectLst/>
              </a:rPr>
              <a:t>. </a:t>
            </a:r>
            <a:r>
              <a:rPr lang="cs-CZ" sz="900" b="0" i="0" dirty="0" err="1">
                <a:effectLst/>
              </a:rPr>
              <a:t>The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Journal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of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Allergy</a:t>
            </a:r>
            <a:r>
              <a:rPr lang="cs-CZ" sz="900" b="0" i="0" dirty="0">
                <a:effectLst/>
              </a:rPr>
              <a:t> and </a:t>
            </a:r>
            <a:r>
              <a:rPr lang="cs-CZ" sz="900" b="0" i="0" dirty="0" err="1">
                <a:effectLst/>
              </a:rPr>
              <a:t>Clinical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Immunology</a:t>
            </a:r>
            <a:r>
              <a:rPr lang="cs-CZ" sz="900" b="0" i="0" dirty="0">
                <a:effectLst/>
              </a:rPr>
              <a:t>: In </a:t>
            </a:r>
            <a:r>
              <a:rPr lang="cs-CZ" sz="900" b="0" i="0" dirty="0" err="1">
                <a:effectLst/>
              </a:rPr>
              <a:t>Practice</a:t>
            </a:r>
            <a:r>
              <a:rPr lang="cs-CZ" sz="900" b="0" i="0" dirty="0">
                <a:effectLst/>
              </a:rPr>
              <a:t> [Internet]. 2023 Jan;11(1):306-314.e2.</a:t>
            </a:r>
            <a:endParaRPr lang="cs-CZ" sz="9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3339F3-C069-4CA5-CB3B-0D68C529B556}"/>
              </a:ext>
            </a:extLst>
          </p:cNvPr>
          <p:cNvSpPr txBox="1"/>
          <p:nvPr/>
        </p:nvSpPr>
        <p:spPr>
          <a:xfrm>
            <a:off x="94280" y="89501"/>
            <a:ext cx="49085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Predikce postvakcinační odpovědi u imunokompromitovaných pacientů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76644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78DBEFCC-4A72-4482-AF37-8A469F074C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22811" y="1572993"/>
          <a:ext cx="3646756" cy="538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2" imgW="6701629" imgH="9961218" progId="Prism8.Document">
                  <p:embed/>
                </p:oleObj>
              </mc:Choice>
              <mc:Fallback>
                <p:oleObj name="Prism 8" r:id="rId2" imgW="6701629" imgH="9961218" progId="Prism8.Document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78DBEFCC-4A72-4482-AF37-8A469F074C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22811" y="1572993"/>
                        <a:ext cx="3646756" cy="5386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252B41C3-99CF-45D6-A5AA-E6C197FA1A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69567" y="1572993"/>
          <a:ext cx="3646756" cy="538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4" imgW="6447141" imgH="9778357" progId="Prism8.Document">
                  <p:embed/>
                </p:oleObj>
              </mc:Choice>
              <mc:Fallback>
                <p:oleObj name="Prism 8" r:id="rId4" imgW="6447141" imgH="9778357" progId="Prism8.Document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252B41C3-99CF-45D6-A5AA-E6C197FA1A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69567" y="1572993"/>
                        <a:ext cx="3646756" cy="5386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578C3B5C-7ED4-45BA-9B69-941F97599F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11" y="1416114"/>
          <a:ext cx="45085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6" imgW="7776092" imgH="9341004" progId="Prism8.Document">
                  <p:embed/>
                </p:oleObj>
              </mc:Choice>
              <mc:Fallback>
                <p:oleObj name="Prism 8" r:id="rId6" imgW="7776092" imgH="9341004" progId="Prism8.Document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578C3B5C-7ED4-45BA-9B69-941F97599F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311" y="1416114"/>
                        <a:ext cx="45085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779CD0EE-37A8-4193-96F2-AD399A696D8D}"/>
              </a:ext>
            </a:extLst>
          </p:cNvPr>
          <p:cNvSpPr txBox="1"/>
          <p:nvPr/>
        </p:nvSpPr>
        <p:spPr>
          <a:xfrm>
            <a:off x="327491" y="192143"/>
            <a:ext cx="4672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Protilátková odpověď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1CE2C6B-67F6-4519-8A9E-33FAA9FAA6CA}"/>
              </a:ext>
            </a:extLst>
          </p:cNvPr>
          <p:cNvSpPr txBox="1"/>
          <p:nvPr/>
        </p:nvSpPr>
        <p:spPr>
          <a:xfrm>
            <a:off x="4399280" y="260457"/>
            <a:ext cx="5374640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/>
              <a:t>CVID: </a:t>
            </a:r>
            <a:r>
              <a:rPr lang="cs-CZ" sz="3200" dirty="0"/>
              <a:t>52.4% … 44.4% … 33.3% </a:t>
            </a:r>
          </a:p>
          <a:p>
            <a:r>
              <a:rPr lang="cs-CZ" sz="3200" b="1" dirty="0" err="1"/>
              <a:t>HCs</a:t>
            </a:r>
            <a:r>
              <a:rPr lang="cs-CZ" sz="3200" b="1" dirty="0"/>
              <a:t>: </a:t>
            </a:r>
            <a:r>
              <a:rPr lang="cs-CZ" sz="3200" dirty="0"/>
              <a:t>100% … 100% … 100% </a:t>
            </a:r>
          </a:p>
        </p:txBody>
      </p:sp>
    </p:spTree>
    <p:extLst>
      <p:ext uri="{BB962C8B-B14F-4D97-AF65-F5344CB8AC3E}">
        <p14:creationId xmlns:p14="http://schemas.microsoft.com/office/powerpoint/2010/main" val="2494108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FB9D3C9-28A4-48FD-A93F-792B0C1439D3}"/>
              </a:ext>
            </a:extLst>
          </p:cNvPr>
          <p:cNvSpPr txBox="1"/>
          <p:nvPr/>
        </p:nvSpPr>
        <p:spPr>
          <a:xfrm>
            <a:off x="286870" y="277308"/>
            <a:ext cx="564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Prediktory protilátkové odpovědi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C1D16FBA-4516-43E7-9733-36B3E776CA2F}"/>
              </a:ext>
            </a:extLst>
          </p:cNvPr>
          <p:cNvGraphicFramePr>
            <a:graphicFrameLocks noGrp="1"/>
          </p:cNvGraphicFramePr>
          <p:nvPr/>
        </p:nvGraphicFramePr>
        <p:xfrm>
          <a:off x="1020080" y="1544320"/>
          <a:ext cx="10298159" cy="26517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1899">
                  <a:extLst>
                    <a:ext uri="{9D8B030D-6E8A-4147-A177-3AD203B41FA5}">
                      <a16:colId xmlns:a16="http://schemas.microsoft.com/office/drawing/2014/main" val="3874438115"/>
                    </a:ext>
                  </a:extLst>
                </a:gridCol>
                <a:gridCol w="1333490">
                  <a:extLst>
                    <a:ext uri="{9D8B030D-6E8A-4147-A177-3AD203B41FA5}">
                      <a16:colId xmlns:a16="http://schemas.microsoft.com/office/drawing/2014/main" val="1987270528"/>
                    </a:ext>
                  </a:extLst>
                </a:gridCol>
                <a:gridCol w="1497718">
                  <a:extLst>
                    <a:ext uri="{9D8B030D-6E8A-4147-A177-3AD203B41FA5}">
                      <a16:colId xmlns:a16="http://schemas.microsoft.com/office/drawing/2014/main" val="1405420729"/>
                    </a:ext>
                  </a:extLst>
                </a:gridCol>
                <a:gridCol w="2268701">
                  <a:extLst>
                    <a:ext uri="{9D8B030D-6E8A-4147-A177-3AD203B41FA5}">
                      <a16:colId xmlns:a16="http://schemas.microsoft.com/office/drawing/2014/main" val="1204720965"/>
                    </a:ext>
                  </a:extLst>
                </a:gridCol>
                <a:gridCol w="986351">
                  <a:extLst>
                    <a:ext uri="{9D8B030D-6E8A-4147-A177-3AD203B41FA5}">
                      <a16:colId xmlns:a16="http://schemas.microsoft.com/office/drawing/2014/main" val="786427331"/>
                    </a:ext>
                  </a:extLst>
                </a:gridCol>
              </a:tblGrid>
              <a:tr h="482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effectLst/>
                        </a:rPr>
                        <a:t>Characteristics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914" marR="309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effectLst/>
                        </a:rPr>
                        <a:t>All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914" marR="309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effectLst/>
                        </a:rPr>
                        <a:t>Responders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914" marR="309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Non-</a:t>
                      </a:r>
                      <a:r>
                        <a:rPr lang="cs-CZ" sz="2000" b="1" dirty="0" err="1">
                          <a:effectLst/>
                        </a:rPr>
                        <a:t>responders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914" marR="309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p- </a:t>
                      </a:r>
                      <a:r>
                        <a:rPr lang="cs-CZ" sz="2000" b="1" dirty="0" err="1">
                          <a:effectLst/>
                        </a:rPr>
                        <a:t>value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914" marR="30914" marT="0" marB="0" anchor="ctr"/>
                </a:tc>
                <a:extLst>
                  <a:ext uri="{0D108BD9-81ED-4DB2-BD59-A6C34878D82A}">
                    <a16:rowId xmlns:a16="http://schemas.microsoft.com/office/drawing/2014/main" val="750372940"/>
                  </a:ext>
                </a:extLst>
              </a:tr>
              <a:tr h="43391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DEMOGRAPHY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914" marR="30914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093248"/>
                  </a:ext>
                </a:extLst>
              </a:tr>
              <a:tr h="433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Age (</a:t>
                      </a:r>
                      <a:r>
                        <a:rPr lang="cs-CZ" sz="1800" b="1" dirty="0" err="1">
                          <a:effectLst/>
                        </a:rPr>
                        <a:t>yrs</a:t>
                      </a:r>
                      <a:r>
                        <a:rPr lang="cs-CZ" sz="1800" b="1" dirty="0">
                          <a:effectLst/>
                        </a:rPr>
                        <a:t>., +/-SD)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914" marR="309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46.3 (9.7)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914" marR="309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39.1 (8.10)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914" marR="309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51.36 (8.13)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914" marR="309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0.003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914" marR="30914" marT="0" marB="0" anchor="ctr"/>
                </a:tc>
                <a:extLst>
                  <a:ext uri="{0D108BD9-81ED-4DB2-BD59-A6C34878D82A}">
                    <a16:rowId xmlns:a16="http://schemas.microsoft.com/office/drawing/2014/main" val="2177819226"/>
                  </a:ext>
                </a:extLst>
              </a:tr>
              <a:tr h="43391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LABORATORY PARAMETERS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914" marR="30914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589563"/>
                  </a:ext>
                </a:extLst>
              </a:tr>
              <a:tr h="433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</a:rPr>
                        <a:t>Serum</a:t>
                      </a:r>
                      <a:r>
                        <a:rPr lang="cs-CZ" sz="1800" b="1" dirty="0">
                          <a:effectLst/>
                        </a:rPr>
                        <a:t> </a:t>
                      </a:r>
                      <a:r>
                        <a:rPr lang="cs-CZ" sz="1800" b="1" dirty="0" err="1">
                          <a:effectLst/>
                        </a:rPr>
                        <a:t>IgM</a:t>
                      </a:r>
                      <a:r>
                        <a:rPr lang="cs-CZ" sz="1800" b="1" dirty="0">
                          <a:effectLst/>
                        </a:rPr>
                        <a:t> (g/L, +/-SD)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914" marR="309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0.19 (0.18)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914" marR="309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0.29 (0.21)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914" marR="309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0.1 (0.06)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914" marR="309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0.002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914" marR="30914" marT="0" marB="0" anchor="ctr"/>
                </a:tc>
                <a:extLst>
                  <a:ext uri="{0D108BD9-81ED-4DB2-BD59-A6C34878D82A}">
                    <a16:rowId xmlns:a16="http://schemas.microsoft.com/office/drawing/2014/main" val="896607416"/>
                  </a:ext>
                </a:extLst>
              </a:tr>
              <a:tr h="433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CD19+ CS (% </a:t>
                      </a:r>
                      <a:r>
                        <a:rPr lang="cs-CZ" sz="1800" b="1" dirty="0" err="1">
                          <a:effectLst/>
                        </a:rPr>
                        <a:t>of</a:t>
                      </a:r>
                      <a:r>
                        <a:rPr lang="cs-CZ" sz="1800" b="1" dirty="0">
                          <a:effectLst/>
                        </a:rPr>
                        <a:t> CD19+ </a:t>
                      </a:r>
                      <a:r>
                        <a:rPr lang="cs-CZ" sz="1800" b="1" dirty="0" err="1">
                          <a:effectLst/>
                        </a:rPr>
                        <a:t>cells</a:t>
                      </a:r>
                      <a:r>
                        <a:rPr lang="cs-CZ" sz="1800" b="1" dirty="0">
                          <a:effectLst/>
                        </a:rPr>
                        <a:t>, +/-SD)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914" marR="309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5.0 (3.2)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914" marR="309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7.58 (3.09)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914" marR="309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3.39 (2.09)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914" marR="309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0.009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914" marR="30914" marT="0" marB="0" anchor="ctr"/>
                </a:tc>
                <a:extLst>
                  <a:ext uri="{0D108BD9-81ED-4DB2-BD59-A6C34878D82A}">
                    <a16:rowId xmlns:a16="http://schemas.microsoft.com/office/drawing/2014/main" val="3247806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490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4">
            <a:extLst>
              <a:ext uri="{FF2B5EF4-FFF2-40B4-BE49-F238E27FC236}">
                <a16:creationId xmlns:a16="http://schemas.microsoft.com/office/drawing/2014/main" id="{3CEB84B3-967A-7E63-713E-3F10A9DFAE2D}"/>
              </a:ext>
            </a:extLst>
          </p:cNvPr>
          <p:cNvSpPr txBox="1"/>
          <p:nvPr/>
        </p:nvSpPr>
        <p:spPr>
          <a:xfrm>
            <a:off x="76605" y="42795"/>
            <a:ext cx="919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Monitorace rekonstituce imunitní odpovědi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09F845-3BA5-66F1-97FA-075C53D1E132}"/>
              </a:ext>
            </a:extLst>
          </p:cNvPr>
          <p:cNvSpPr txBox="1"/>
          <p:nvPr/>
        </p:nvSpPr>
        <p:spPr>
          <a:xfrm>
            <a:off x="457708" y="6445873"/>
            <a:ext cx="799941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900" dirty="0"/>
              <a:t>Vlastní výsledky autora (nepublikováno)</a:t>
            </a:r>
          </a:p>
        </p:txBody>
      </p:sp>
      <p:cxnSp>
        <p:nvCxnSpPr>
          <p:cNvPr id="7" name="Přímá spojnice 5">
            <a:extLst>
              <a:ext uri="{FF2B5EF4-FFF2-40B4-BE49-F238E27FC236}">
                <a16:creationId xmlns:a16="http://schemas.microsoft.com/office/drawing/2014/main" id="{CA47B04E-C7DE-DA57-E55D-C337DB19A16E}"/>
              </a:ext>
            </a:extLst>
          </p:cNvPr>
          <p:cNvCxnSpPr/>
          <p:nvPr/>
        </p:nvCxnSpPr>
        <p:spPr>
          <a:xfrm>
            <a:off x="457708" y="6398676"/>
            <a:ext cx="864096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C450C0-AA10-40D1-46AD-5EBECD855172}"/>
              </a:ext>
            </a:extLst>
          </p:cNvPr>
          <p:cNvGraphicFramePr>
            <a:graphicFrameLocks/>
          </p:cNvGraphicFramePr>
          <p:nvPr/>
        </p:nvGraphicFramePr>
        <p:xfrm>
          <a:off x="206188" y="82575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C9AD203-67A2-11A6-78CF-65E4E48744BD}"/>
              </a:ext>
            </a:extLst>
          </p:cNvPr>
          <p:cNvGraphicFramePr>
            <a:graphicFrameLocks/>
          </p:cNvGraphicFramePr>
          <p:nvPr/>
        </p:nvGraphicFramePr>
        <p:xfrm>
          <a:off x="206188" y="36082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3E0E21F-6670-F0A2-743A-65B90A68A1A8}"/>
              </a:ext>
            </a:extLst>
          </p:cNvPr>
          <p:cNvGraphicFramePr>
            <a:graphicFrameLocks/>
          </p:cNvGraphicFramePr>
          <p:nvPr/>
        </p:nvGraphicFramePr>
        <p:xfrm>
          <a:off x="3716694" y="7083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D3534DE-A12F-AF5D-6C71-AA2897A44F59}"/>
              </a:ext>
            </a:extLst>
          </p:cNvPr>
          <p:cNvGraphicFramePr>
            <a:graphicFrameLocks/>
          </p:cNvGraphicFramePr>
          <p:nvPr/>
        </p:nvGraphicFramePr>
        <p:xfrm>
          <a:off x="7990115" y="7867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81F12D09-F11F-997C-C21A-2EA1E133BDDF}"/>
              </a:ext>
            </a:extLst>
          </p:cNvPr>
          <p:cNvSpPr/>
          <p:nvPr/>
        </p:nvSpPr>
        <p:spPr>
          <a:xfrm>
            <a:off x="7413814" y="1582559"/>
            <a:ext cx="1409837" cy="7371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64CE2C9-71FA-C0D3-3601-AE54F9BB7237}"/>
              </a:ext>
            </a:extLst>
          </p:cNvPr>
          <p:cNvGraphicFramePr>
            <a:graphicFrameLocks/>
          </p:cNvGraphicFramePr>
          <p:nvPr/>
        </p:nvGraphicFramePr>
        <p:xfrm>
          <a:off x="3716694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Arrow: Right 10">
            <a:extLst>
              <a:ext uri="{FF2B5EF4-FFF2-40B4-BE49-F238E27FC236}">
                <a16:creationId xmlns:a16="http://schemas.microsoft.com/office/drawing/2014/main" id="{CD1D9043-FFDC-02C9-DD40-FA351D1DE947}"/>
              </a:ext>
            </a:extLst>
          </p:cNvPr>
          <p:cNvSpPr/>
          <p:nvPr/>
        </p:nvSpPr>
        <p:spPr>
          <a:xfrm>
            <a:off x="7413814" y="4485455"/>
            <a:ext cx="1409837" cy="7371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718A786-7B9B-9208-A22A-82FC68F16D3A}"/>
              </a:ext>
            </a:extLst>
          </p:cNvPr>
          <p:cNvGraphicFramePr>
            <a:graphicFrameLocks/>
          </p:cNvGraphicFramePr>
          <p:nvPr/>
        </p:nvGraphicFramePr>
        <p:xfrm>
          <a:off x="7990115" y="354223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747026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310FEB5-06F9-4606-A37F-846710CD1A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88" y="2441867"/>
            <a:ext cx="1358345" cy="132343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578C547-3326-40D3-ABE4-5D681102F668}"/>
              </a:ext>
            </a:extLst>
          </p:cNvPr>
          <p:cNvSpPr/>
          <p:nvPr/>
        </p:nvSpPr>
        <p:spPr>
          <a:xfrm>
            <a:off x="1689654" y="2318756"/>
            <a:ext cx="416887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>
                <a:solidFill>
                  <a:schemeClr val="accent1"/>
                </a:solidFill>
                <a:latin typeface="Bahnschrift SemiLight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Děkuji </a:t>
            </a:r>
          </a:p>
          <a:p>
            <a:r>
              <a:rPr lang="cs-CZ" sz="4400" b="1" dirty="0">
                <a:solidFill>
                  <a:schemeClr val="accent1"/>
                </a:solidFill>
                <a:latin typeface="Bahnschrift SemiLight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 pozornost!</a:t>
            </a:r>
            <a:endParaRPr lang="cs-CZ" sz="4400" dirty="0">
              <a:solidFill>
                <a:schemeClr val="accent1"/>
              </a:solidFill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792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EAA7828-91BF-442C-B1D6-71AD39472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36364"/>
            <a:ext cx="9144000" cy="657665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738ABF6-1188-4FE3-84AC-D575B444A2B4}"/>
              </a:ext>
            </a:extLst>
          </p:cNvPr>
          <p:cNvSpPr/>
          <p:nvPr/>
        </p:nvSpPr>
        <p:spPr>
          <a:xfrm>
            <a:off x="7561006" y="6488668"/>
            <a:ext cx="5063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b="0" i="0" dirty="0">
                <a:effectLst/>
              </a:rPr>
              <a:t>Šedivá A, Milota T, </a:t>
            </a:r>
            <a:r>
              <a:rPr lang="cs-CZ" sz="900" b="0" i="0" dirty="0" err="1">
                <a:effectLst/>
              </a:rPr>
              <a:t>Litzman</a:t>
            </a:r>
            <a:r>
              <a:rPr lang="cs-CZ" sz="900" b="0" i="0" dirty="0">
                <a:effectLst/>
              </a:rPr>
              <a:t> J, </a:t>
            </a:r>
            <a:r>
              <a:rPr lang="cs-CZ" sz="900" b="0" i="0" dirty="0" err="1">
                <a:effectLst/>
              </a:rPr>
              <a:t>Quinti</a:t>
            </a:r>
            <a:r>
              <a:rPr lang="cs-CZ" sz="900" b="0" i="0" dirty="0">
                <a:effectLst/>
              </a:rPr>
              <a:t> I, </a:t>
            </a:r>
            <a:r>
              <a:rPr lang="cs-CZ" sz="900" b="0" i="0" dirty="0" err="1">
                <a:effectLst/>
              </a:rPr>
              <a:t>Meyts</a:t>
            </a:r>
            <a:r>
              <a:rPr lang="cs-CZ" sz="900" b="0" i="0" dirty="0">
                <a:effectLst/>
              </a:rPr>
              <a:t> I, </a:t>
            </a:r>
            <a:r>
              <a:rPr lang="cs-CZ" sz="900" b="0" i="0" dirty="0" err="1">
                <a:effectLst/>
              </a:rPr>
              <a:t>Burns</a:t>
            </a:r>
            <a:r>
              <a:rPr lang="cs-CZ" sz="900" b="0" i="0" dirty="0">
                <a:effectLst/>
              </a:rPr>
              <a:t> S, et al. </a:t>
            </a:r>
            <a:r>
              <a:rPr lang="cs-CZ" sz="900" b="0" i="0" dirty="0" err="1">
                <a:effectLst/>
              </a:rPr>
              <a:t>Medical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algorithm</a:t>
            </a:r>
            <a:r>
              <a:rPr lang="cs-CZ" sz="900" b="0" i="0" dirty="0">
                <a:effectLst/>
              </a:rPr>
              <a:t>: </a:t>
            </a:r>
            <a:r>
              <a:rPr lang="cs-CZ" sz="900" b="0" i="0" dirty="0" err="1">
                <a:effectLst/>
              </a:rPr>
              <a:t>Diagnosis</a:t>
            </a:r>
            <a:r>
              <a:rPr lang="cs-CZ" sz="900" b="0" i="0" dirty="0">
                <a:effectLst/>
              </a:rPr>
              <a:t> and management </a:t>
            </a:r>
            <a:r>
              <a:rPr lang="cs-CZ" sz="900" b="0" i="0" dirty="0" err="1">
                <a:effectLst/>
              </a:rPr>
              <a:t>of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antibody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immunodeficiencies</a:t>
            </a:r>
            <a:r>
              <a:rPr lang="cs-CZ" sz="900" b="0" i="0" dirty="0">
                <a:effectLst/>
              </a:rPr>
              <a:t>. </a:t>
            </a:r>
            <a:r>
              <a:rPr lang="cs-CZ" sz="900" b="0" i="0" dirty="0" err="1">
                <a:effectLst/>
              </a:rPr>
              <a:t>Allergy</a:t>
            </a:r>
            <a:r>
              <a:rPr lang="cs-CZ" sz="900" b="0" i="0" dirty="0">
                <a:effectLst/>
              </a:rPr>
              <a:t> [Internet]. 2021 Jun 12;76(12):3841–4. </a:t>
            </a:r>
            <a:endParaRPr lang="cs-CZ" sz="9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80270E-D8C6-1EEC-4E77-8F2E6825D7B2}"/>
              </a:ext>
            </a:extLst>
          </p:cNvPr>
          <p:cNvSpPr txBox="1"/>
          <p:nvPr/>
        </p:nvSpPr>
        <p:spPr>
          <a:xfrm>
            <a:off x="140678" y="136254"/>
            <a:ext cx="52050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Diagnostika vrozených poruch tvorby protilátek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28663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Skupina 25"/>
          <p:cNvGrpSpPr/>
          <p:nvPr/>
        </p:nvGrpSpPr>
        <p:grpSpPr>
          <a:xfrm>
            <a:off x="2619107" y="404663"/>
            <a:ext cx="7128811" cy="5664213"/>
            <a:chOff x="0" y="0"/>
            <a:chExt cx="8041933" cy="4979580"/>
          </a:xfrm>
        </p:grpSpPr>
        <p:grpSp>
          <p:nvGrpSpPr>
            <p:cNvPr id="27" name="Skupina 26"/>
            <p:cNvGrpSpPr/>
            <p:nvPr/>
          </p:nvGrpSpPr>
          <p:grpSpPr>
            <a:xfrm>
              <a:off x="0" y="0"/>
              <a:ext cx="8041933" cy="1252985"/>
              <a:chOff x="0" y="0"/>
              <a:chExt cx="8041933" cy="1252985"/>
            </a:xfrm>
          </p:grpSpPr>
          <p:sp>
            <p:nvSpPr>
              <p:cNvPr id="33" name="TextovéPole 3"/>
              <p:cNvSpPr txBox="1"/>
              <p:nvPr/>
            </p:nvSpPr>
            <p:spPr>
              <a:xfrm>
                <a:off x="0" y="0"/>
                <a:ext cx="8041741" cy="324691"/>
              </a:xfrm>
              <a:prstGeom prst="rect">
                <a:avLst/>
              </a:prstGeom>
              <a:noFill/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Primární imunodeficience s převahou poruchy tvorby protilátek</a:t>
                </a:r>
                <a:endParaRPr lang="cs-CZ" sz="1200" dirty="0">
                  <a:latin typeface="Times New Roman"/>
                  <a:ea typeface="Times New Roman"/>
                </a:endParaRPr>
              </a:p>
            </p:txBody>
          </p:sp>
          <p:sp>
            <p:nvSpPr>
              <p:cNvPr id="34" name="TextovéPole 4"/>
              <p:cNvSpPr txBox="1"/>
              <p:nvPr/>
            </p:nvSpPr>
            <p:spPr>
              <a:xfrm>
                <a:off x="191" y="495373"/>
                <a:ext cx="8041742" cy="7576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>
                    <a:solidFill>
                      <a:srgbClr val="000000"/>
                    </a:solidFill>
                    <a:ea typeface="Times New Roman"/>
                    <a:cs typeface="Arial"/>
                  </a:rPr>
                  <a:t>■ </a:t>
                </a:r>
                <a:r>
                  <a:rPr lang="cs-CZ" sz="1600" dirty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stanovení sérových koncentrací </a:t>
                </a:r>
                <a:r>
                  <a:rPr lang="cs-CZ" sz="1600" dirty="0" err="1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IgM</a:t>
                </a:r>
                <a:r>
                  <a:rPr lang="cs-CZ" sz="1600" dirty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, </a:t>
                </a:r>
                <a:r>
                  <a:rPr lang="cs-CZ" sz="1600" dirty="0" err="1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IgG</a:t>
                </a:r>
                <a:r>
                  <a:rPr lang="cs-CZ" sz="1600" dirty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, </a:t>
                </a:r>
                <a:r>
                  <a:rPr lang="cs-CZ" sz="1600" dirty="0" err="1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IgA</a:t>
                </a:r>
                <a:endParaRPr lang="cs-CZ" sz="1200" dirty="0">
                  <a:ea typeface="Times New Roman"/>
                </a:endParaRPr>
              </a:p>
              <a:p>
                <a:r>
                  <a:rPr lang="cs-CZ" sz="1600" dirty="0">
                    <a:solidFill>
                      <a:srgbClr val="000000"/>
                    </a:solidFill>
                    <a:ea typeface="Times New Roman"/>
                    <a:cs typeface="Arial"/>
                  </a:rPr>
                  <a:t>■ vyloučení sekundární příčiny </a:t>
                </a:r>
                <a:r>
                  <a:rPr lang="cs-CZ" sz="1200" dirty="0">
                    <a:solidFill>
                      <a:srgbClr val="000000"/>
                    </a:solidFill>
                    <a:ea typeface="Times New Roman"/>
                    <a:cs typeface="Arial"/>
                  </a:rPr>
                  <a:t>(polékové, ztráty ledvinami/GIT/kůží, malignity – CLL, myelom</a:t>
                </a:r>
                <a:endParaRPr lang="cs-CZ" sz="1200" dirty="0">
                  <a:ea typeface="Times New Roman"/>
                </a:endParaRPr>
              </a:p>
              <a:p>
                <a:r>
                  <a:rPr lang="cs-CZ" sz="1600" dirty="0">
                    <a:solidFill>
                      <a:srgbClr val="000000"/>
                    </a:solidFill>
                    <a:ea typeface="Times New Roman"/>
                    <a:cs typeface="Arial"/>
                  </a:rPr>
                  <a:t>■ stanovení počtu B lymfocytů (CD19+ buněk</a:t>
                </a:r>
                <a:r>
                  <a:rPr lang="cs-CZ" dirty="0">
                    <a:solidFill>
                      <a:srgbClr val="000000"/>
                    </a:solidFill>
                    <a:ea typeface="Times New Roman"/>
                  </a:rPr>
                  <a:t>)</a:t>
                </a:r>
                <a:r>
                  <a:rPr lang="cs-CZ" dirty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            </a:t>
                </a:r>
                <a:endParaRPr lang="cs-CZ" sz="1200" dirty="0">
                  <a:ea typeface="Times New Roman"/>
                </a:endParaRPr>
              </a:p>
            </p:txBody>
          </p:sp>
        </p:grpSp>
        <p:sp>
          <p:nvSpPr>
            <p:cNvPr id="28" name="TextovéPole 18"/>
            <p:cNvSpPr txBox="1"/>
            <p:nvPr/>
          </p:nvSpPr>
          <p:spPr>
            <a:xfrm>
              <a:off x="4619619" y="1489155"/>
              <a:ext cx="3422293" cy="3490425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cs-CZ" sz="1600" b="1" dirty="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B) Ostatní poruchy tvorby protilátek</a:t>
              </a:r>
              <a:endParaRPr lang="cs-CZ" sz="1200" dirty="0">
                <a:latin typeface="Times New Roman"/>
                <a:ea typeface="Times New Roman"/>
              </a:endParaRPr>
            </a:p>
            <a:p>
              <a:r>
                <a:rPr lang="cs-CZ" sz="1200" dirty="0">
                  <a:solidFill>
                    <a:srgbClr val="000000"/>
                  </a:solidFill>
                  <a:latin typeface="+mn-ea"/>
                  <a:ea typeface="Times New Roman"/>
                  <a:cs typeface="Arial"/>
                </a:rPr>
                <a:t>■</a:t>
              </a:r>
              <a:r>
                <a:rPr lang="cs-CZ" sz="1200" dirty="0">
                  <a:solidFill>
                    <a:srgbClr val="000000"/>
                  </a:solidFill>
                  <a:latin typeface="Calibri"/>
                  <a:ea typeface="Times New Roman"/>
                  <a:cs typeface="Arial"/>
                </a:rPr>
                <a:t> </a:t>
              </a:r>
              <a:r>
                <a:rPr lang="cs-CZ" sz="1200" b="1" i="1" dirty="0">
                  <a:solidFill>
                    <a:srgbClr val="000000"/>
                  </a:solidFill>
                  <a:latin typeface="Calibri"/>
                  <a:ea typeface="Times New Roman"/>
                  <a:cs typeface="Arial"/>
                </a:rPr>
                <a:t>Hyper </a:t>
              </a:r>
              <a:r>
                <a:rPr lang="cs-CZ" sz="1200" b="1" i="1" dirty="0" err="1">
                  <a:solidFill>
                    <a:srgbClr val="000000"/>
                  </a:solidFill>
                  <a:latin typeface="Calibri"/>
                  <a:ea typeface="Times New Roman"/>
                  <a:cs typeface="Arial"/>
                </a:rPr>
                <a:t>IgM</a:t>
              </a:r>
              <a:r>
                <a:rPr lang="cs-CZ" sz="1200" b="1" i="1" dirty="0">
                  <a:solidFill>
                    <a:srgbClr val="000000"/>
                  </a:solidFill>
                  <a:latin typeface="Calibri"/>
                  <a:ea typeface="Times New Roman"/>
                  <a:cs typeface="Arial"/>
                </a:rPr>
                <a:t> syndromy (atypické):</a:t>
              </a:r>
              <a:endParaRPr lang="cs-CZ" sz="1200" dirty="0">
                <a:latin typeface="Times New Roman"/>
                <a:ea typeface="Times New Roman"/>
              </a:endParaRPr>
            </a:p>
            <a:p>
              <a:r>
                <a:rPr lang="cs-CZ" sz="1200" dirty="0">
                  <a:solidFill>
                    <a:srgbClr val="000000"/>
                  </a:solidFill>
                  <a:latin typeface="Calibri"/>
                  <a:ea typeface="Times New Roman"/>
                  <a:cs typeface="Arial"/>
                </a:rPr>
                <a:t>    AID, UNG, MSH6  deficience</a:t>
              </a:r>
              <a:endParaRPr lang="cs-CZ" sz="1200" dirty="0">
                <a:latin typeface="Times New Roman"/>
                <a:ea typeface="Times New Roman"/>
              </a:endParaRPr>
            </a:p>
            <a:p>
              <a:r>
                <a:rPr lang="cs-CZ" sz="1200" dirty="0">
                  <a:latin typeface="Times New Roman"/>
                  <a:ea typeface="Times New Roman"/>
                </a:rPr>
                <a:t> </a:t>
              </a:r>
            </a:p>
            <a:p>
              <a:r>
                <a:rPr lang="cs-CZ" sz="1200" dirty="0">
                  <a:solidFill>
                    <a:srgbClr val="000000"/>
                  </a:solidFill>
                  <a:latin typeface="+mn-ea"/>
                  <a:ea typeface="Times New Roman"/>
                  <a:cs typeface="Arial"/>
                </a:rPr>
                <a:t>■</a:t>
              </a:r>
              <a:r>
                <a:rPr lang="cs-CZ" sz="1200" dirty="0">
                  <a:solidFill>
                    <a:srgbClr val="000000"/>
                  </a:solidFill>
                  <a:latin typeface="Calibri"/>
                  <a:ea typeface="Times New Roman"/>
                  <a:cs typeface="Arial"/>
                </a:rPr>
                <a:t> </a:t>
              </a:r>
              <a:r>
                <a:rPr lang="cs-CZ" sz="1200" b="1" i="1" dirty="0" err="1">
                  <a:solidFill>
                    <a:srgbClr val="000000"/>
                  </a:solidFill>
                  <a:latin typeface="Calibri"/>
                  <a:ea typeface="Times New Roman"/>
                  <a:cs typeface="Arial"/>
                </a:rPr>
                <a:t>Izotypové</a:t>
              </a:r>
              <a:r>
                <a:rPr lang="cs-CZ" sz="1200" b="1" i="1" dirty="0">
                  <a:solidFill>
                    <a:srgbClr val="000000"/>
                  </a:solidFill>
                  <a:latin typeface="Calibri"/>
                  <a:ea typeface="Times New Roman"/>
                  <a:cs typeface="Arial"/>
                </a:rPr>
                <a:t>: </a:t>
              </a:r>
              <a:r>
                <a:rPr lang="cs-CZ" sz="1200" dirty="0">
                  <a:solidFill>
                    <a:srgbClr val="000000"/>
                  </a:solidFill>
                  <a:latin typeface="Calibri"/>
                  <a:ea typeface="Times New Roman"/>
                  <a:cs typeface="Arial"/>
                </a:rPr>
                <a:t>selektivní </a:t>
              </a:r>
              <a:r>
                <a:rPr lang="cs-CZ" sz="1200" dirty="0" err="1">
                  <a:solidFill>
                    <a:srgbClr val="000000"/>
                  </a:solidFill>
                  <a:latin typeface="Calibri"/>
                  <a:ea typeface="Times New Roman"/>
                  <a:cs typeface="Arial"/>
                </a:rPr>
                <a:t>IgA</a:t>
              </a:r>
              <a:r>
                <a:rPr lang="cs-CZ" sz="1200" dirty="0">
                  <a:solidFill>
                    <a:srgbClr val="000000"/>
                  </a:solidFill>
                  <a:latin typeface="Calibri"/>
                  <a:ea typeface="Times New Roman"/>
                  <a:cs typeface="Arial"/>
                </a:rPr>
                <a:t>/</a:t>
              </a:r>
              <a:r>
                <a:rPr lang="cs-CZ" sz="1200" dirty="0" err="1">
                  <a:solidFill>
                    <a:srgbClr val="000000"/>
                  </a:solidFill>
                  <a:latin typeface="Calibri"/>
                  <a:ea typeface="Times New Roman"/>
                  <a:cs typeface="Arial"/>
                </a:rPr>
                <a:t>IgM</a:t>
              </a:r>
              <a:r>
                <a:rPr lang="cs-CZ" sz="1200" dirty="0">
                  <a:solidFill>
                    <a:srgbClr val="000000"/>
                  </a:solidFill>
                  <a:latin typeface="Calibri"/>
                  <a:ea typeface="Times New Roman"/>
                  <a:cs typeface="Arial"/>
                </a:rPr>
                <a:t>/</a:t>
              </a:r>
              <a:r>
                <a:rPr lang="cs-CZ" sz="1200" dirty="0" err="1">
                  <a:solidFill>
                    <a:srgbClr val="000000"/>
                  </a:solidFill>
                  <a:latin typeface="Calibri"/>
                  <a:ea typeface="Times New Roman"/>
                  <a:cs typeface="Arial"/>
                </a:rPr>
                <a:t>IgG</a:t>
              </a:r>
              <a:r>
                <a:rPr lang="cs-CZ" sz="1200" dirty="0">
                  <a:solidFill>
                    <a:srgbClr val="000000"/>
                  </a:solidFill>
                  <a:latin typeface="Calibri"/>
                  <a:ea typeface="Times New Roman"/>
                  <a:cs typeface="Arial"/>
                </a:rPr>
                <a:t>   </a:t>
              </a:r>
              <a:endParaRPr lang="cs-CZ" sz="1200" dirty="0">
                <a:latin typeface="Times New Roman"/>
                <a:ea typeface="Times New Roman"/>
              </a:endParaRPr>
            </a:p>
            <a:p>
              <a:r>
                <a:rPr lang="cs-CZ" sz="1200" dirty="0">
                  <a:solidFill>
                    <a:srgbClr val="000000"/>
                  </a:solidFill>
                  <a:latin typeface="Calibri"/>
                  <a:ea typeface="Times New Roman"/>
                  <a:cs typeface="Arial"/>
                </a:rPr>
                <a:t>    podtříd deficience</a:t>
              </a:r>
              <a:endParaRPr lang="cs-CZ" sz="1200" dirty="0">
                <a:latin typeface="Times New Roman"/>
                <a:ea typeface="Times New Roman"/>
              </a:endParaRPr>
            </a:p>
            <a:p>
              <a:r>
                <a:rPr lang="cs-CZ" sz="1200" dirty="0">
                  <a:latin typeface="Times New Roman"/>
                  <a:ea typeface="Times New Roman"/>
                </a:rPr>
                <a:t> </a:t>
              </a:r>
            </a:p>
            <a:p>
              <a:r>
                <a:rPr lang="cs-CZ" sz="1200" dirty="0">
                  <a:solidFill>
                    <a:srgbClr val="000000"/>
                  </a:solidFill>
                  <a:latin typeface="+mn-ea"/>
                  <a:ea typeface="Times New Roman"/>
                  <a:cs typeface="Arial"/>
                </a:rPr>
                <a:t>■</a:t>
              </a:r>
              <a:r>
                <a:rPr lang="cs-CZ" sz="1200" dirty="0">
                  <a:solidFill>
                    <a:srgbClr val="000000"/>
                  </a:solidFill>
                  <a:latin typeface="Calibri"/>
                  <a:ea typeface="Times New Roman"/>
                  <a:cs typeface="Arial"/>
                </a:rPr>
                <a:t> </a:t>
              </a:r>
              <a:r>
                <a:rPr lang="cs-CZ" sz="1200" b="1" i="1" dirty="0">
                  <a:solidFill>
                    <a:srgbClr val="000000"/>
                  </a:solidFill>
                  <a:latin typeface="Calibri"/>
                  <a:ea typeface="Times New Roman"/>
                  <a:cs typeface="Arial"/>
                </a:rPr>
                <a:t>Funkční: </a:t>
              </a:r>
              <a:r>
                <a:rPr lang="cs-CZ" sz="1200" dirty="0">
                  <a:solidFill>
                    <a:srgbClr val="000000"/>
                  </a:solidFill>
                  <a:latin typeface="Calibri"/>
                  <a:ea typeface="Times New Roman"/>
                  <a:cs typeface="Arial"/>
                </a:rPr>
                <a:t>deficit specifických </a:t>
              </a:r>
              <a:endParaRPr lang="cs-CZ" sz="1200" dirty="0">
                <a:latin typeface="Times New Roman"/>
                <a:ea typeface="Times New Roman"/>
              </a:endParaRPr>
            </a:p>
            <a:p>
              <a:r>
                <a:rPr lang="cs-CZ" sz="1200" dirty="0">
                  <a:solidFill>
                    <a:srgbClr val="000000"/>
                  </a:solidFill>
                  <a:latin typeface="Calibri"/>
                  <a:ea typeface="Times New Roman"/>
                  <a:cs typeface="Arial"/>
                </a:rPr>
                <a:t>    protilátek s normální hladinou </a:t>
              </a:r>
              <a:r>
                <a:rPr lang="cs-CZ" sz="1200" dirty="0" err="1">
                  <a:solidFill>
                    <a:srgbClr val="000000"/>
                  </a:solidFill>
                  <a:latin typeface="Calibri"/>
                  <a:ea typeface="Times New Roman"/>
                  <a:cs typeface="Arial"/>
                </a:rPr>
                <a:t>IgG</a:t>
              </a:r>
              <a:endParaRPr lang="cs-CZ" sz="1200" dirty="0">
                <a:latin typeface="Times New Roman"/>
                <a:ea typeface="Times New Roman"/>
              </a:endParaRPr>
            </a:p>
            <a:p>
              <a:r>
                <a:rPr lang="cs-CZ" sz="1200" dirty="0">
                  <a:latin typeface="Times New Roman"/>
                  <a:ea typeface="Times New Roman"/>
                </a:rPr>
                <a:t> </a:t>
              </a:r>
            </a:p>
            <a:p>
              <a:r>
                <a:rPr lang="cs-CZ" sz="1200" dirty="0">
                  <a:solidFill>
                    <a:srgbClr val="000000"/>
                  </a:solidFill>
                  <a:latin typeface="+mn-ea"/>
                  <a:ea typeface="Times New Roman"/>
                  <a:cs typeface="Arial"/>
                </a:rPr>
                <a:t>■</a:t>
              </a:r>
              <a:r>
                <a:rPr lang="cs-CZ" sz="1200" dirty="0">
                  <a:solidFill>
                    <a:srgbClr val="000000"/>
                  </a:solidFill>
                  <a:latin typeface="Calibri"/>
                  <a:ea typeface="Times New Roman"/>
                  <a:cs typeface="Arial"/>
                </a:rPr>
                <a:t> </a:t>
              </a:r>
              <a:r>
                <a:rPr lang="cs-CZ" sz="1200" b="1" i="1" dirty="0">
                  <a:solidFill>
                    <a:srgbClr val="000000"/>
                  </a:solidFill>
                  <a:latin typeface="Calibri"/>
                  <a:ea typeface="Times New Roman"/>
                  <a:cs typeface="Arial"/>
                </a:rPr>
                <a:t>Deficit s vysokým počtem B </a:t>
              </a:r>
              <a:endParaRPr lang="cs-CZ" sz="1200" dirty="0">
                <a:latin typeface="Times New Roman"/>
                <a:ea typeface="Times New Roman"/>
              </a:endParaRPr>
            </a:p>
            <a:p>
              <a:r>
                <a:rPr lang="cs-CZ" sz="1200" b="1" i="1" dirty="0">
                  <a:solidFill>
                    <a:srgbClr val="000000"/>
                  </a:solidFill>
                  <a:latin typeface="Calibri"/>
                  <a:ea typeface="Times New Roman"/>
                  <a:cs typeface="Arial"/>
                </a:rPr>
                <a:t>    lymfocytů: </a:t>
              </a:r>
              <a:r>
                <a:rPr lang="cs-CZ" sz="1200" dirty="0">
                  <a:solidFill>
                    <a:srgbClr val="000000"/>
                  </a:solidFill>
                  <a:latin typeface="Calibri"/>
                  <a:ea typeface="Times New Roman"/>
                  <a:cs typeface="Arial"/>
                </a:rPr>
                <a:t>BENTA syndrom </a:t>
              </a:r>
              <a:endParaRPr lang="cs-CZ" sz="1200" dirty="0">
                <a:latin typeface="Times New Roman"/>
                <a:ea typeface="Times New Roman"/>
              </a:endParaRPr>
            </a:p>
            <a:p>
              <a:r>
                <a:rPr lang="cs-CZ" sz="1200" dirty="0">
                  <a:solidFill>
                    <a:srgbClr val="000000"/>
                  </a:solidFill>
                  <a:latin typeface="Calibri"/>
                  <a:ea typeface="Times New Roman"/>
                  <a:cs typeface="Arial"/>
                </a:rPr>
                <a:t>    (</a:t>
              </a:r>
              <a:r>
                <a:rPr lang="cs-CZ" sz="1200" i="1" dirty="0">
                  <a:solidFill>
                    <a:srgbClr val="000000"/>
                  </a:solidFill>
                  <a:latin typeface="Calibri"/>
                  <a:ea typeface="Times New Roman"/>
                  <a:cs typeface="Arial"/>
                </a:rPr>
                <a:t>CARD11 GOF</a:t>
              </a:r>
              <a:r>
                <a:rPr lang="cs-CZ" sz="1200" dirty="0">
                  <a:solidFill>
                    <a:srgbClr val="000000"/>
                  </a:solidFill>
                  <a:latin typeface="Calibri"/>
                  <a:ea typeface="Times New Roman"/>
                  <a:cs typeface="Arial"/>
                </a:rPr>
                <a:t>)</a:t>
              </a:r>
              <a:endParaRPr lang="cs-CZ" sz="1200" dirty="0">
                <a:latin typeface="Times New Roman"/>
                <a:ea typeface="Times New Roman"/>
              </a:endParaRPr>
            </a:p>
            <a:p>
              <a:r>
                <a:rPr lang="cs-CZ" sz="1200" dirty="0">
                  <a:solidFill>
                    <a:srgbClr val="000000"/>
                  </a:solidFill>
                  <a:latin typeface="Calibri"/>
                  <a:ea typeface="Times New Roman"/>
                  <a:cs typeface="Arial"/>
                </a:rPr>
                <a:t> </a:t>
              </a:r>
              <a:endParaRPr lang="cs-CZ" sz="1200" dirty="0">
                <a:latin typeface="Times New Roman"/>
                <a:ea typeface="Times New Roman"/>
              </a:endParaRPr>
            </a:p>
            <a:p>
              <a:r>
                <a:rPr lang="cs-CZ" sz="1200" dirty="0">
                  <a:solidFill>
                    <a:srgbClr val="000000"/>
                  </a:solidFill>
                  <a:latin typeface="Calibri"/>
                  <a:ea typeface="Times New Roman"/>
                  <a:cs typeface="Arial"/>
                </a:rPr>
                <a:t> </a:t>
              </a:r>
              <a:endParaRPr lang="cs-CZ" sz="1200" dirty="0">
                <a:latin typeface="Times New Roman"/>
                <a:ea typeface="Times New Roman"/>
              </a:endParaRPr>
            </a:p>
            <a:p>
              <a:r>
                <a:rPr lang="cs-CZ" sz="1200" dirty="0">
                  <a:solidFill>
                    <a:srgbClr val="000000"/>
                  </a:solidFill>
                  <a:latin typeface="Calibri"/>
                  <a:ea typeface="Times New Roman"/>
                  <a:cs typeface="Arial"/>
                </a:rPr>
                <a:t> </a:t>
              </a:r>
              <a:endParaRPr lang="cs-CZ" sz="1200" dirty="0">
                <a:latin typeface="Times New Roman"/>
                <a:ea typeface="Times New Roman"/>
              </a:endParaRPr>
            </a:p>
            <a:p>
              <a:r>
                <a:rPr lang="cs-CZ" sz="1200" dirty="0">
                  <a:solidFill>
                    <a:srgbClr val="000000"/>
                  </a:solidFill>
                  <a:latin typeface="Calibri"/>
                  <a:ea typeface="Times New Roman"/>
                  <a:cs typeface="Arial"/>
                </a:rPr>
                <a:t> </a:t>
              </a:r>
              <a:endParaRPr lang="cs-CZ" sz="1200" dirty="0">
                <a:latin typeface="Times New Roman"/>
                <a:ea typeface="Times New Roman"/>
              </a:endParaRPr>
            </a:p>
            <a:p>
              <a:r>
                <a:rPr lang="cs-CZ" sz="1200" dirty="0">
                  <a:latin typeface="Times New Roman"/>
                  <a:ea typeface="Times New Roman"/>
                </a:rPr>
                <a:t> </a:t>
              </a:r>
            </a:p>
          </p:txBody>
        </p:sp>
        <p:grpSp>
          <p:nvGrpSpPr>
            <p:cNvPr id="29" name="Skupina 28"/>
            <p:cNvGrpSpPr/>
            <p:nvPr/>
          </p:nvGrpSpPr>
          <p:grpSpPr>
            <a:xfrm>
              <a:off x="191" y="1489154"/>
              <a:ext cx="3422292" cy="3490426"/>
              <a:chOff x="191" y="1489154"/>
              <a:chExt cx="3422292" cy="3490426"/>
            </a:xfrm>
          </p:grpSpPr>
          <p:sp>
            <p:nvSpPr>
              <p:cNvPr id="30" name="TextovéPole 17"/>
              <p:cNvSpPr txBox="1"/>
              <p:nvPr/>
            </p:nvSpPr>
            <p:spPr>
              <a:xfrm>
                <a:off x="191" y="1489154"/>
                <a:ext cx="3422292" cy="3490426"/>
              </a:xfrm>
              <a:prstGeom prst="rect">
                <a:avLst/>
              </a:prstGeom>
              <a:noFill/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 algn="ctr">
                  <a:buFont typeface="+mj-lt"/>
                  <a:buAutoNum type="alphaUcParenR"/>
                </a:pPr>
                <a:r>
                  <a:rPr lang="cs-CZ" sz="1600" b="1" dirty="0" err="1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Hypogammaglobulinémie</a:t>
                </a:r>
                <a:endParaRPr lang="cs-CZ" sz="1600" b="1" dirty="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endParaRPr>
              </a:p>
              <a:p>
                <a:pPr marL="342900" indent="-342900" algn="ctr">
                  <a:buFont typeface="+mj-lt"/>
                  <a:buAutoNum type="alphaUcParenR"/>
                </a:pPr>
                <a:endParaRPr lang="cs-CZ" sz="1600" b="1" dirty="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endParaRPr>
              </a:p>
              <a:p>
                <a:pPr algn="ctr"/>
                <a:r>
                  <a:rPr lang="cs-CZ" sz="1600" b="1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cs-CZ" sz="1200" dirty="0">
                  <a:latin typeface="Times New Roman"/>
                  <a:ea typeface="Times New Roman"/>
                </a:endParaRPr>
              </a:p>
              <a:p>
                <a:pPr algn="ctr"/>
                <a:r>
                  <a:rPr lang="cs-CZ" sz="1600" b="1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cs-CZ" sz="1200" dirty="0">
                  <a:latin typeface="Times New Roman"/>
                  <a:ea typeface="Times New Roman"/>
                </a:endParaRPr>
              </a:p>
              <a:p>
                <a:pPr algn="ctr"/>
                <a:r>
                  <a:rPr lang="cs-CZ" sz="1600" b="1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cs-CZ" sz="1200" dirty="0">
                  <a:latin typeface="Times New Roman"/>
                  <a:ea typeface="Times New Roman"/>
                </a:endParaRPr>
              </a:p>
              <a:p>
                <a:pPr algn="ctr"/>
                <a:r>
                  <a:rPr lang="cs-CZ" sz="1600" b="1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cs-CZ" sz="1200" dirty="0">
                  <a:latin typeface="Times New Roman"/>
                  <a:ea typeface="Times New Roman"/>
                </a:endParaRPr>
              </a:p>
              <a:p>
                <a:pPr algn="ctr"/>
                <a:r>
                  <a:rPr lang="cs-CZ" sz="1600" b="1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cs-CZ" sz="1200" dirty="0">
                  <a:latin typeface="Times New Roman"/>
                  <a:ea typeface="Times New Roman"/>
                </a:endParaRPr>
              </a:p>
              <a:p>
                <a:pPr algn="ctr"/>
                <a:r>
                  <a:rPr lang="cs-CZ" sz="1600" b="1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cs-CZ" sz="1200" dirty="0">
                  <a:latin typeface="Times New Roman"/>
                  <a:ea typeface="Times New Roman"/>
                </a:endParaRPr>
              </a:p>
              <a:p>
                <a:r>
                  <a:rPr lang="cs-CZ" sz="1600" b="1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cs-CZ" sz="1200" dirty="0">
                  <a:latin typeface="Times New Roman"/>
                  <a:ea typeface="Times New Roman"/>
                </a:endParaRPr>
              </a:p>
              <a:p>
                <a:r>
                  <a:rPr lang="cs-CZ" sz="1600" b="1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cs-CZ" sz="1200" dirty="0">
                  <a:latin typeface="Times New Roman"/>
                  <a:ea typeface="Times New Roman"/>
                </a:endParaRPr>
              </a:p>
              <a:p>
                <a:pPr algn="ctr"/>
                <a:r>
                  <a:rPr lang="cs-CZ" sz="1600" b="1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cs-CZ" sz="1200" dirty="0">
                  <a:latin typeface="Times New Roman"/>
                  <a:ea typeface="Times New Roman"/>
                </a:endParaRPr>
              </a:p>
              <a:p>
                <a:pPr algn="ctr"/>
                <a:r>
                  <a:rPr lang="cs-CZ" sz="1600" b="1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cs-CZ" sz="1200" dirty="0">
                  <a:latin typeface="Times New Roman"/>
                  <a:ea typeface="Times New Roman"/>
                </a:endParaRPr>
              </a:p>
              <a:p>
                <a:pPr algn="ctr"/>
                <a:r>
                  <a:rPr lang="cs-CZ" sz="1600" b="1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cs-CZ" sz="1200" dirty="0">
                  <a:latin typeface="Times New Roman"/>
                  <a:ea typeface="Times New Roman"/>
                </a:endParaRPr>
              </a:p>
              <a:p>
                <a:pPr algn="ctr"/>
                <a:r>
                  <a:rPr lang="cs-CZ" sz="1600" b="1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cs-CZ" sz="1200" dirty="0">
                  <a:latin typeface="Times New Roman"/>
                  <a:ea typeface="Times New Roman"/>
                </a:endParaRPr>
              </a:p>
              <a:p>
                <a:pPr algn="ctr"/>
                <a:r>
                  <a:rPr lang="cs-CZ" sz="1600" b="1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cs-CZ" sz="1200" dirty="0">
                  <a:latin typeface="Times New Roman"/>
                  <a:ea typeface="Times New Roman"/>
                </a:endParaRPr>
              </a:p>
              <a:p>
                <a:pPr algn="ctr"/>
                <a:r>
                  <a:rPr lang="cs-CZ" sz="1200" dirty="0"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31" name="TextovéPole 19"/>
              <p:cNvSpPr txBox="1"/>
              <p:nvPr/>
            </p:nvSpPr>
            <p:spPr>
              <a:xfrm>
                <a:off x="208839" y="1835829"/>
                <a:ext cx="3004996" cy="108230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400" b="1" u="sng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Absence B lymfocytů</a:t>
                </a:r>
                <a:endParaRPr lang="cs-CZ" sz="1200" dirty="0">
                  <a:latin typeface="Times New Roman"/>
                  <a:ea typeface="Times New Roman"/>
                </a:endParaRPr>
              </a:p>
              <a:p>
                <a:r>
                  <a:rPr lang="cs-CZ" sz="1200" dirty="0">
                    <a:solidFill>
                      <a:srgbClr val="000000"/>
                    </a:solidFill>
                    <a:latin typeface="+mn-ea"/>
                    <a:ea typeface="Times New Roman"/>
                    <a:cs typeface="Arial"/>
                  </a:rPr>
                  <a:t>■</a:t>
                </a:r>
                <a:r>
                  <a:rPr lang="cs-CZ" sz="12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 </a:t>
                </a:r>
                <a:r>
                  <a:rPr lang="cs-CZ" sz="1200" b="1" i="1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X vázaná: </a:t>
                </a:r>
                <a:r>
                  <a:rPr lang="cs-CZ" sz="120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X vázaná</a:t>
                </a:r>
              </a:p>
              <a:p>
                <a:r>
                  <a:rPr lang="cs-CZ" sz="120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    </a:t>
                </a:r>
                <a:r>
                  <a:rPr lang="cs-CZ" sz="1200" dirty="0" err="1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agammaglobulinémie</a:t>
                </a:r>
                <a:r>
                  <a:rPr lang="cs-CZ" sz="120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 (</a:t>
                </a:r>
                <a:r>
                  <a:rPr lang="cs-CZ" sz="1200" i="1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BTK</a:t>
                </a:r>
                <a:r>
                  <a:rPr lang="cs-CZ" sz="120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)</a:t>
                </a:r>
                <a:endParaRPr lang="cs-CZ" sz="1200" dirty="0">
                  <a:latin typeface="Times New Roman"/>
                  <a:ea typeface="Times New Roman"/>
                </a:endParaRPr>
              </a:p>
              <a:p>
                <a:r>
                  <a:rPr lang="cs-CZ" sz="1200" dirty="0">
                    <a:solidFill>
                      <a:srgbClr val="000000"/>
                    </a:solidFill>
                    <a:latin typeface="+mn-ea"/>
                    <a:ea typeface="Times New Roman"/>
                    <a:cs typeface="Arial"/>
                  </a:rPr>
                  <a:t>■</a:t>
                </a:r>
                <a:r>
                  <a:rPr lang="cs-CZ" sz="12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 </a:t>
                </a:r>
                <a:r>
                  <a:rPr lang="cs-CZ" sz="1200" b="1" i="1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AR: </a:t>
                </a:r>
                <a:r>
                  <a:rPr lang="cs-CZ" sz="120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Deficience řetězce </a:t>
                </a:r>
                <a:r>
                  <a:rPr lang="el-GR" sz="120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μ</a:t>
                </a:r>
                <a:r>
                  <a:rPr lang="cs-CZ" sz="120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 (</a:t>
                </a:r>
                <a:r>
                  <a:rPr lang="cs-CZ" sz="1200" i="1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IGHM</a:t>
                </a:r>
                <a:r>
                  <a:rPr lang="cs-CZ" sz="120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),      </a:t>
                </a:r>
              </a:p>
              <a:p>
                <a:r>
                  <a:rPr lang="cs-CZ" sz="120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    CD79A/B, BLNK, IGLL1 deficience</a:t>
                </a:r>
                <a:endParaRPr lang="cs-CZ" sz="1200" dirty="0">
                  <a:latin typeface="Times New Roman"/>
                  <a:ea typeface="Times New Roman"/>
                </a:endParaRPr>
              </a:p>
              <a:p>
                <a:r>
                  <a:rPr lang="cs-CZ" sz="1200" dirty="0">
                    <a:solidFill>
                      <a:srgbClr val="000000"/>
                    </a:solidFill>
                    <a:latin typeface="+mn-ea"/>
                    <a:ea typeface="Times New Roman"/>
                    <a:cs typeface="Arial"/>
                  </a:rPr>
                  <a:t>■</a:t>
                </a:r>
                <a:r>
                  <a:rPr lang="cs-CZ" sz="12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 </a:t>
                </a:r>
                <a:r>
                  <a:rPr lang="cs-CZ" sz="1200" b="1" i="1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AD</a:t>
                </a:r>
                <a:r>
                  <a:rPr lang="cs-CZ" sz="120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: TCF3 deficience </a:t>
                </a:r>
                <a:endParaRPr lang="cs-CZ" sz="1200" dirty="0">
                  <a:latin typeface="Times New Roman"/>
                  <a:ea typeface="Times New Roman"/>
                </a:endParaRPr>
              </a:p>
            </p:txBody>
          </p:sp>
          <p:sp>
            <p:nvSpPr>
              <p:cNvPr id="32" name="TextovéPole 20"/>
              <p:cNvSpPr txBox="1"/>
              <p:nvPr/>
            </p:nvSpPr>
            <p:spPr>
              <a:xfrm>
                <a:off x="208839" y="3048330"/>
                <a:ext cx="2989224" cy="17316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400" b="1" u="sng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B lymfocytů ˃ 1%</a:t>
                </a:r>
              </a:p>
              <a:p>
                <a:r>
                  <a:rPr lang="cs-CZ" sz="1200" dirty="0">
                    <a:solidFill>
                      <a:srgbClr val="000000"/>
                    </a:solidFill>
                    <a:latin typeface="+mn-ea"/>
                    <a:ea typeface="Times New Roman"/>
                    <a:cs typeface="Arial"/>
                  </a:rPr>
                  <a:t>■</a:t>
                </a:r>
                <a:r>
                  <a:rPr lang="cs-CZ" sz="12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 B</a:t>
                </a:r>
                <a:r>
                  <a:rPr lang="cs-CZ" sz="1200" dirty="0">
                    <a:solidFill>
                      <a:srgbClr val="000000"/>
                    </a:solidFill>
                    <a:latin typeface="+mn-ea"/>
                    <a:ea typeface="Times New Roman"/>
                    <a:cs typeface="Arial"/>
                  </a:rPr>
                  <a:t>ěž</a:t>
                </a:r>
                <a:r>
                  <a:rPr lang="cs-CZ" sz="12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n</a:t>
                </a:r>
                <a:r>
                  <a:rPr lang="cs-CZ" sz="1200" dirty="0">
                    <a:solidFill>
                      <a:srgbClr val="000000"/>
                    </a:solidFill>
                    <a:latin typeface="+mn-ea"/>
                    <a:ea typeface="Times New Roman"/>
                    <a:cs typeface="Arial"/>
                  </a:rPr>
                  <a:t>ý</a:t>
                </a:r>
                <a:r>
                  <a:rPr lang="cs-CZ" sz="12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 variabiln</a:t>
                </a:r>
                <a:r>
                  <a:rPr lang="cs-CZ" sz="1200" dirty="0">
                    <a:solidFill>
                      <a:srgbClr val="000000"/>
                    </a:solidFill>
                    <a:latin typeface="+mn-ea"/>
                    <a:ea typeface="Times New Roman"/>
                    <a:cs typeface="Arial"/>
                  </a:rPr>
                  <a:t>í</a:t>
                </a:r>
                <a:r>
                  <a:rPr lang="cs-CZ" sz="12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 imunodeficit</a:t>
                </a:r>
                <a:endParaRPr lang="cs-CZ" sz="1200" dirty="0">
                  <a:latin typeface="Times New Roman"/>
                  <a:ea typeface="Times New Roman"/>
                </a:endParaRPr>
              </a:p>
              <a:p>
                <a:r>
                  <a:rPr lang="cs-CZ" sz="1200" dirty="0">
                    <a:solidFill>
                      <a:srgbClr val="000000"/>
                    </a:solidFill>
                    <a:latin typeface="+mn-ea"/>
                    <a:ea typeface="Times New Roman"/>
                    <a:cs typeface="Arial"/>
                  </a:rPr>
                  <a:t>■</a:t>
                </a:r>
                <a:r>
                  <a:rPr lang="cs-CZ" sz="12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 APDS1 (</a:t>
                </a:r>
                <a:r>
                  <a:rPr lang="cs-CZ" sz="1200" i="1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PIK3CD GOF</a:t>
                </a:r>
                <a:r>
                  <a:rPr lang="cs-CZ" sz="12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)</a:t>
                </a:r>
                <a:endParaRPr lang="cs-CZ" sz="1200" dirty="0">
                  <a:latin typeface="Times New Roman"/>
                  <a:ea typeface="Times New Roman"/>
                </a:endParaRPr>
              </a:p>
              <a:p>
                <a:r>
                  <a:rPr lang="cs-CZ" sz="1200" dirty="0">
                    <a:solidFill>
                      <a:srgbClr val="000000"/>
                    </a:solidFill>
                    <a:latin typeface="+mn-ea"/>
                    <a:ea typeface="Times New Roman"/>
                    <a:cs typeface="Arial"/>
                  </a:rPr>
                  <a:t>■</a:t>
                </a:r>
                <a:r>
                  <a:rPr lang="cs-CZ" sz="12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 APDS2 (</a:t>
                </a:r>
                <a:r>
                  <a:rPr lang="cs-CZ" sz="1200" i="1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PIK3R1 LOF</a:t>
                </a:r>
                <a:r>
                  <a:rPr lang="cs-CZ" sz="12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)</a:t>
                </a:r>
                <a:endParaRPr lang="cs-CZ" sz="1200" dirty="0">
                  <a:latin typeface="Times New Roman"/>
                  <a:ea typeface="Times New Roman"/>
                </a:endParaRPr>
              </a:p>
              <a:p>
                <a:r>
                  <a:rPr lang="cs-CZ" sz="1200" dirty="0">
                    <a:solidFill>
                      <a:srgbClr val="000000"/>
                    </a:solidFill>
                    <a:latin typeface="+mn-ea"/>
                    <a:ea typeface="Times New Roman"/>
                    <a:cs typeface="Arial"/>
                  </a:rPr>
                  <a:t>■</a:t>
                </a:r>
                <a:r>
                  <a:rPr lang="cs-CZ" sz="12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 CD19, CD20, CD21, CD81   </a:t>
                </a:r>
                <a:endParaRPr lang="cs-CZ" sz="1200" dirty="0">
                  <a:latin typeface="Times New Roman"/>
                  <a:ea typeface="Times New Roman"/>
                </a:endParaRPr>
              </a:p>
              <a:p>
                <a:r>
                  <a:rPr lang="cs-CZ" sz="12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   deficience</a:t>
                </a:r>
                <a:endParaRPr lang="cs-CZ" sz="1200" dirty="0">
                  <a:latin typeface="Times New Roman"/>
                  <a:ea typeface="Times New Roman"/>
                </a:endParaRPr>
              </a:p>
              <a:p>
                <a:r>
                  <a:rPr lang="cs-CZ" sz="1200" dirty="0">
                    <a:solidFill>
                      <a:srgbClr val="000000"/>
                    </a:solidFill>
                    <a:latin typeface="+mn-ea"/>
                    <a:ea typeface="Times New Roman"/>
                    <a:cs typeface="Arial"/>
                  </a:rPr>
                  <a:t>■</a:t>
                </a:r>
                <a:r>
                  <a:rPr lang="cs-CZ" sz="12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 NFkB1/NFkB2 deficience</a:t>
                </a:r>
                <a:endParaRPr lang="cs-CZ" sz="1200" dirty="0">
                  <a:latin typeface="Times New Roman"/>
                  <a:ea typeface="Times New Roman"/>
                </a:endParaRPr>
              </a:p>
              <a:p>
                <a:r>
                  <a:rPr lang="cs-CZ" sz="1200" dirty="0">
                    <a:solidFill>
                      <a:srgbClr val="000000"/>
                    </a:solidFill>
                    <a:latin typeface="+mn-ea"/>
                    <a:ea typeface="Times New Roman"/>
                    <a:cs typeface="Arial"/>
                  </a:rPr>
                  <a:t>■</a:t>
                </a:r>
                <a:r>
                  <a:rPr lang="cs-CZ" sz="12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 TWEAK, TACI, BAFF-R  </a:t>
                </a:r>
                <a:endParaRPr lang="cs-CZ" sz="1200" dirty="0">
                  <a:latin typeface="Times New Roman"/>
                  <a:ea typeface="Times New Roman"/>
                </a:endParaRPr>
              </a:p>
              <a:p>
                <a:r>
                  <a:rPr lang="cs-CZ" sz="12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   deficience </a:t>
                </a:r>
                <a:r>
                  <a:rPr lang="cs-CZ" sz="1200" b="1" u="sng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 </a:t>
                </a:r>
                <a:endParaRPr lang="cs-CZ" sz="1200" dirty="0">
                  <a:latin typeface="Times New Roman"/>
                  <a:ea typeface="Times New Roman"/>
                </a:endParaRPr>
              </a:p>
              <a:p>
                <a:r>
                  <a:rPr lang="cs-CZ" sz="1200" dirty="0">
                    <a:solidFill>
                      <a:srgbClr val="000000"/>
                    </a:solidFill>
                    <a:latin typeface="+mn-ea"/>
                    <a:ea typeface="Times New Roman"/>
                    <a:cs typeface="Arial"/>
                  </a:rPr>
                  <a:t>■</a:t>
                </a:r>
                <a:r>
                  <a:rPr lang="cs-CZ" sz="12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 Ikaros deficience</a:t>
                </a:r>
                <a:endParaRPr lang="cs-CZ" sz="1200" dirty="0">
                  <a:latin typeface="Times New Roman"/>
                  <a:ea typeface="Times New Roman"/>
                </a:endParaRPr>
              </a:p>
            </p:txBody>
          </p:sp>
        </p:grpSp>
      </p:grpSp>
      <p:sp>
        <p:nvSpPr>
          <p:cNvPr id="2" name="Obdélník 1">
            <a:extLst>
              <a:ext uri="{FF2B5EF4-FFF2-40B4-BE49-F238E27FC236}">
                <a16:creationId xmlns:a16="http://schemas.microsoft.com/office/drawing/2014/main" id="{0E295B21-A2FF-4B20-94A1-8B408AE5FF09}"/>
              </a:ext>
            </a:extLst>
          </p:cNvPr>
          <p:cNvSpPr/>
          <p:nvPr/>
        </p:nvSpPr>
        <p:spPr>
          <a:xfrm>
            <a:off x="6844696" y="6453337"/>
            <a:ext cx="55734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0" i="0" dirty="0" err="1">
                <a:effectLst/>
              </a:rPr>
              <a:t>Bousfiha</a:t>
            </a:r>
            <a:r>
              <a:rPr lang="cs-CZ" sz="1000" b="0" i="0" dirty="0">
                <a:effectLst/>
              </a:rPr>
              <a:t> A, </a:t>
            </a:r>
            <a:r>
              <a:rPr lang="cs-CZ" sz="1000" b="0" i="0" dirty="0" err="1">
                <a:effectLst/>
              </a:rPr>
              <a:t>Jeddane</a:t>
            </a:r>
            <a:r>
              <a:rPr lang="cs-CZ" sz="1000" b="0" i="0" dirty="0">
                <a:effectLst/>
              </a:rPr>
              <a:t> L, </a:t>
            </a:r>
            <a:r>
              <a:rPr lang="cs-CZ" sz="1000" b="0" i="0" dirty="0" err="1">
                <a:effectLst/>
              </a:rPr>
              <a:t>Picard</a:t>
            </a:r>
            <a:r>
              <a:rPr lang="cs-CZ" sz="1000" b="0" i="0" dirty="0">
                <a:effectLst/>
              </a:rPr>
              <a:t> C, Al-Herz W, </a:t>
            </a:r>
            <a:r>
              <a:rPr lang="cs-CZ" sz="1000" b="0" i="0" dirty="0" err="1">
                <a:effectLst/>
              </a:rPr>
              <a:t>Ailal</a:t>
            </a:r>
            <a:r>
              <a:rPr lang="cs-CZ" sz="1000" b="0" i="0" dirty="0">
                <a:effectLst/>
              </a:rPr>
              <a:t> F, </a:t>
            </a:r>
            <a:r>
              <a:rPr lang="cs-CZ" sz="1000" b="0" i="0" dirty="0" err="1">
                <a:effectLst/>
              </a:rPr>
              <a:t>Chatila</a:t>
            </a:r>
            <a:r>
              <a:rPr lang="cs-CZ" sz="1000" b="0" i="0" dirty="0">
                <a:effectLst/>
              </a:rPr>
              <a:t> T, et al. </a:t>
            </a:r>
            <a:r>
              <a:rPr lang="cs-CZ" sz="1000" b="0" i="0" dirty="0" err="1">
                <a:effectLst/>
              </a:rPr>
              <a:t>Human</a:t>
            </a:r>
            <a:r>
              <a:rPr lang="cs-CZ" sz="1000" b="0" i="0" dirty="0">
                <a:effectLst/>
              </a:rPr>
              <a:t> </a:t>
            </a:r>
            <a:r>
              <a:rPr lang="cs-CZ" sz="1000" b="0" i="0" dirty="0" err="1">
                <a:effectLst/>
              </a:rPr>
              <a:t>Inborn</a:t>
            </a:r>
            <a:r>
              <a:rPr lang="cs-CZ" sz="1000" b="0" i="0" dirty="0">
                <a:effectLst/>
              </a:rPr>
              <a:t> </a:t>
            </a:r>
            <a:r>
              <a:rPr lang="cs-CZ" sz="1000" b="0" i="0" dirty="0" err="1">
                <a:effectLst/>
              </a:rPr>
              <a:t>Errors</a:t>
            </a:r>
            <a:r>
              <a:rPr lang="cs-CZ" sz="1000" b="0" i="0" dirty="0">
                <a:effectLst/>
              </a:rPr>
              <a:t> </a:t>
            </a:r>
            <a:r>
              <a:rPr lang="cs-CZ" sz="1000" b="0" i="0" dirty="0" err="1">
                <a:effectLst/>
              </a:rPr>
              <a:t>of</a:t>
            </a:r>
            <a:r>
              <a:rPr lang="cs-CZ" sz="1000" b="0" i="0" dirty="0">
                <a:effectLst/>
              </a:rPr>
              <a:t> </a:t>
            </a:r>
            <a:r>
              <a:rPr lang="cs-CZ" sz="1000" b="0" i="0" dirty="0" err="1">
                <a:effectLst/>
              </a:rPr>
              <a:t>Immunity</a:t>
            </a:r>
            <a:r>
              <a:rPr lang="cs-CZ" sz="1000" b="0" i="0" dirty="0">
                <a:effectLst/>
              </a:rPr>
              <a:t>: 2019 Update </a:t>
            </a:r>
            <a:r>
              <a:rPr lang="cs-CZ" sz="1000" b="0" i="0" dirty="0" err="1">
                <a:effectLst/>
              </a:rPr>
              <a:t>of</a:t>
            </a:r>
            <a:r>
              <a:rPr lang="cs-CZ" sz="1000" b="0" i="0" dirty="0">
                <a:effectLst/>
              </a:rPr>
              <a:t> </a:t>
            </a:r>
            <a:r>
              <a:rPr lang="cs-CZ" sz="1000" b="0" i="0" dirty="0" err="1">
                <a:effectLst/>
              </a:rPr>
              <a:t>the</a:t>
            </a:r>
            <a:r>
              <a:rPr lang="cs-CZ" sz="1000" b="0" i="0" dirty="0">
                <a:effectLst/>
              </a:rPr>
              <a:t> IUIS </a:t>
            </a:r>
            <a:r>
              <a:rPr lang="cs-CZ" sz="1000" b="0" i="0" dirty="0" err="1">
                <a:effectLst/>
              </a:rPr>
              <a:t>Phenotypical</a:t>
            </a:r>
            <a:r>
              <a:rPr lang="cs-CZ" sz="1000" b="0" i="0" dirty="0">
                <a:effectLst/>
              </a:rPr>
              <a:t> </a:t>
            </a:r>
            <a:r>
              <a:rPr lang="cs-CZ" sz="1000" b="0" i="0" dirty="0" err="1">
                <a:effectLst/>
              </a:rPr>
              <a:t>Classification</a:t>
            </a:r>
            <a:r>
              <a:rPr lang="cs-CZ" sz="1000" b="0" i="0" dirty="0">
                <a:effectLst/>
              </a:rPr>
              <a:t>. J </a:t>
            </a:r>
            <a:r>
              <a:rPr lang="cs-CZ" sz="1000" b="0" i="0" dirty="0" err="1">
                <a:effectLst/>
              </a:rPr>
              <a:t>Clin</a:t>
            </a:r>
            <a:r>
              <a:rPr lang="cs-CZ" sz="1000" b="0" i="0" dirty="0">
                <a:effectLst/>
              </a:rPr>
              <a:t> </a:t>
            </a:r>
            <a:r>
              <a:rPr lang="cs-CZ" sz="1000" b="0" i="0" dirty="0" err="1">
                <a:effectLst/>
              </a:rPr>
              <a:t>Immunol</a:t>
            </a:r>
            <a:r>
              <a:rPr lang="cs-CZ" sz="1000" b="0" i="0" dirty="0">
                <a:effectLst/>
              </a:rPr>
              <a:t> [Internet]. 2020 Jan;40(1):66–81.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485941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1990544" y="136664"/>
            <a:ext cx="6696744" cy="6584672"/>
            <a:chOff x="179512" y="179348"/>
            <a:chExt cx="6696744" cy="6584672"/>
          </a:xfrm>
        </p:grpSpPr>
        <p:sp>
          <p:nvSpPr>
            <p:cNvPr id="4" name="TextovéPole 3"/>
            <p:cNvSpPr txBox="1"/>
            <p:nvPr/>
          </p:nvSpPr>
          <p:spPr>
            <a:xfrm>
              <a:off x="179512" y="179348"/>
              <a:ext cx="6696744" cy="369332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Primární </a:t>
              </a:r>
              <a:r>
                <a:rPr lang="cs-CZ" b="1" dirty="0" err="1"/>
                <a:t>imunodeficiences</a:t>
              </a:r>
              <a:r>
                <a:rPr lang="cs-CZ" b="1" dirty="0"/>
                <a:t> postihující buněčnou i humorální imunitu </a:t>
              </a:r>
              <a:endParaRPr lang="cs-CZ" sz="2400" b="1" dirty="0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179512" y="3347700"/>
              <a:ext cx="6696744" cy="3416320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B) Kombinované imunodeficience (CID) méně závažné než SCID</a:t>
              </a:r>
            </a:p>
            <a:p>
              <a:endParaRPr lang="cs-CZ" b="1" dirty="0"/>
            </a:p>
            <a:p>
              <a:endParaRPr lang="cs-CZ" b="1" dirty="0"/>
            </a:p>
            <a:p>
              <a:endParaRPr lang="cs-CZ" b="1" dirty="0"/>
            </a:p>
            <a:p>
              <a:endParaRPr lang="cs-CZ" b="1" dirty="0"/>
            </a:p>
            <a:p>
              <a:endParaRPr lang="cs-CZ" b="1" dirty="0"/>
            </a:p>
            <a:p>
              <a:endParaRPr lang="cs-CZ" b="1" dirty="0"/>
            </a:p>
            <a:p>
              <a:endParaRPr lang="cs-CZ" b="1" dirty="0"/>
            </a:p>
            <a:p>
              <a:endParaRPr lang="cs-CZ" b="1" dirty="0"/>
            </a:p>
            <a:p>
              <a:endParaRPr lang="cs-CZ" b="1" dirty="0"/>
            </a:p>
            <a:p>
              <a:endParaRPr lang="cs-CZ" b="1" dirty="0"/>
            </a:p>
            <a:p>
              <a:endParaRPr lang="cs-CZ" b="1" dirty="0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182960" y="689208"/>
              <a:ext cx="6693296" cy="2523768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AutoNum type="alphaUcParenR"/>
              </a:pPr>
              <a:r>
                <a:rPr lang="cs-CZ" b="1" dirty="0"/>
                <a:t>Těžké kombinované imunodeficience (SCID)</a:t>
              </a:r>
            </a:p>
            <a:p>
              <a:pPr marL="457200" indent="-457200">
                <a:buAutoNum type="alphaUcParenR"/>
              </a:pPr>
              <a:endParaRPr lang="cs-CZ" sz="2000" b="1" dirty="0"/>
            </a:p>
            <a:p>
              <a:endParaRPr lang="cs-CZ" sz="2000" b="1" dirty="0"/>
            </a:p>
            <a:p>
              <a:pPr marL="457200" indent="-457200">
                <a:buAutoNum type="alphaUcParenR"/>
              </a:pPr>
              <a:endParaRPr lang="cs-CZ" sz="2000" b="1" dirty="0"/>
            </a:p>
            <a:p>
              <a:endParaRPr lang="cs-CZ" sz="2000" b="1" dirty="0"/>
            </a:p>
            <a:p>
              <a:pPr marL="457200" indent="-457200">
                <a:buAutoNum type="alphaUcParenR"/>
              </a:pPr>
              <a:endParaRPr lang="cs-CZ" sz="2000" b="1" dirty="0"/>
            </a:p>
            <a:p>
              <a:pPr marL="457200" indent="-457200">
                <a:buAutoNum type="alphaUcParenR"/>
              </a:pPr>
              <a:endParaRPr lang="cs-CZ" sz="2000" b="1" dirty="0"/>
            </a:p>
            <a:p>
              <a:pPr marL="457200" indent="-457200">
                <a:buAutoNum type="alphaUcParenR"/>
              </a:pPr>
              <a:endParaRPr lang="cs-CZ" sz="2000" b="1" dirty="0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1331640" y="1052736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u="sng" dirty="0"/>
                <a:t>T-B- SCID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4644008" y="1052736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u="sng" dirty="0"/>
                <a:t>T-B+ SCID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273256" y="1419974"/>
              <a:ext cx="3143168" cy="14465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solidFill>
                    <a:srgbClr val="000000"/>
                  </a:solidFill>
                  <a:ea typeface="Times New Roman"/>
                  <a:cs typeface="Arial"/>
                </a:rPr>
                <a:t>■ </a:t>
              </a:r>
              <a:r>
                <a:rPr lang="cs-CZ" sz="1400" b="1" i="1" dirty="0"/>
                <a:t>T-B-NK-:</a:t>
              </a:r>
            </a:p>
            <a:p>
              <a:r>
                <a:rPr lang="cs-CZ" sz="1200" dirty="0"/>
                <a:t>ADA deficience</a:t>
              </a:r>
            </a:p>
            <a:p>
              <a:r>
                <a:rPr lang="cs-CZ" sz="1200" dirty="0"/>
                <a:t>Retikulární dysgeneze (</a:t>
              </a:r>
              <a:r>
                <a:rPr lang="cs-CZ" sz="1200" i="1" dirty="0"/>
                <a:t>AK2</a:t>
              </a:r>
              <a:r>
                <a:rPr lang="cs-CZ" sz="1200" dirty="0"/>
                <a:t>)</a:t>
              </a:r>
            </a:p>
            <a:p>
              <a:r>
                <a:rPr lang="cs-CZ" sz="1400" dirty="0">
                  <a:solidFill>
                    <a:srgbClr val="000000"/>
                  </a:solidFill>
                  <a:ea typeface="Times New Roman"/>
                  <a:cs typeface="Arial"/>
                </a:rPr>
                <a:t>■ </a:t>
              </a:r>
              <a:r>
                <a:rPr lang="cs-CZ" sz="1400" b="1" i="1" dirty="0">
                  <a:solidFill>
                    <a:srgbClr val="000000"/>
                  </a:solidFill>
                  <a:ea typeface="Times New Roman"/>
                  <a:cs typeface="Arial"/>
                </a:rPr>
                <a:t>T-B- NK+:</a:t>
              </a:r>
            </a:p>
            <a:p>
              <a:r>
                <a:rPr lang="cs-CZ" sz="1200" dirty="0">
                  <a:solidFill>
                    <a:srgbClr val="000000"/>
                  </a:solidFill>
                  <a:ea typeface="Times New Roman"/>
                  <a:cs typeface="Arial"/>
                </a:rPr>
                <a:t>RAG1/2,  DCLRE1C (</a:t>
              </a:r>
              <a:r>
                <a:rPr lang="cs-CZ" sz="1200" i="1" dirty="0">
                  <a:solidFill>
                    <a:srgbClr val="000000"/>
                  </a:solidFill>
                  <a:ea typeface="Times New Roman"/>
                  <a:cs typeface="Arial"/>
                </a:rPr>
                <a:t>Artemis</a:t>
              </a:r>
              <a:r>
                <a:rPr lang="cs-CZ" sz="1200" dirty="0">
                  <a:solidFill>
                    <a:srgbClr val="000000"/>
                  </a:solidFill>
                  <a:ea typeface="Times New Roman"/>
                  <a:cs typeface="Arial"/>
                </a:rPr>
                <a:t>), </a:t>
              </a:r>
              <a:r>
                <a:rPr lang="cs-CZ" sz="1200" dirty="0">
                  <a:solidFill>
                    <a:srgbClr val="000000"/>
                  </a:solidFill>
                  <a:cs typeface="Arial"/>
                </a:rPr>
                <a:t>DNA LIG4, CERNUNNOS (</a:t>
              </a:r>
              <a:r>
                <a:rPr lang="cs-CZ" sz="1200" i="1" dirty="0">
                  <a:solidFill>
                    <a:srgbClr val="000000"/>
                  </a:solidFill>
                  <a:cs typeface="Arial"/>
                </a:rPr>
                <a:t>NHEJ1</a:t>
              </a:r>
              <a:r>
                <a:rPr lang="cs-CZ" sz="1200" dirty="0">
                  <a:solidFill>
                    <a:srgbClr val="000000"/>
                  </a:solidFill>
                  <a:cs typeface="Arial"/>
                </a:rPr>
                <a:t>), DNA </a:t>
              </a:r>
              <a:r>
                <a:rPr lang="cs-CZ" sz="1200" dirty="0" err="1">
                  <a:solidFill>
                    <a:srgbClr val="000000"/>
                  </a:solidFill>
                  <a:cs typeface="Arial"/>
                </a:rPr>
                <a:t>PKcs</a:t>
              </a:r>
              <a:r>
                <a:rPr lang="cs-CZ" sz="1200" dirty="0">
                  <a:solidFill>
                    <a:srgbClr val="000000"/>
                  </a:solidFill>
                  <a:cs typeface="Arial"/>
                </a:rPr>
                <a:t> (</a:t>
              </a:r>
              <a:r>
                <a:rPr lang="cs-CZ" sz="1200" i="1" dirty="0">
                  <a:solidFill>
                    <a:srgbClr val="000000"/>
                  </a:solidFill>
                  <a:cs typeface="Arial"/>
                </a:rPr>
                <a:t>PRKDC</a:t>
              </a:r>
              <a:r>
                <a:rPr lang="cs-CZ" sz="1200" dirty="0">
                  <a:solidFill>
                    <a:srgbClr val="000000"/>
                  </a:solidFill>
                  <a:cs typeface="Arial"/>
                </a:rPr>
                <a:t>) deficience</a:t>
              </a:r>
              <a:endParaRPr lang="cs-CZ" sz="1200" dirty="0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3597104" y="1412776"/>
              <a:ext cx="3140872" cy="14465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solidFill>
                    <a:srgbClr val="000000"/>
                  </a:solidFill>
                  <a:ea typeface="Times New Roman"/>
                  <a:cs typeface="Arial"/>
                </a:rPr>
                <a:t>■ </a:t>
              </a:r>
              <a:r>
                <a:rPr lang="cs-CZ" sz="1400" b="1" i="1" dirty="0"/>
                <a:t>T-B+NK-:</a:t>
              </a:r>
            </a:p>
            <a:p>
              <a:r>
                <a:rPr lang="el-GR" sz="1200" dirty="0">
                  <a:cs typeface="Calibri"/>
                </a:rPr>
                <a:t>γ</a:t>
              </a:r>
              <a:r>
                <a:rPr lang="cs-CZ" sz="1200" dirty="0">
                  <a:cs typeface="Calibri"/>
                </a:rPr>
                <a:t> </a:t>
              </a:r>
              <a:r>
                <a:rPr lang="cs-CZ" sz="1200" dirty="0" err="1">
                  <a:cs typeface="Calibri"/>
                </a:rPr>
                <a:t>chain</a:t>
              </a:r>
              <a:r>
                <a:rPr lang="cs-CZ" sz="1200" dirty="0"/>
                <a:t> deficience (</a:t>
              </a:r>
              <a:r>
                <a:rPr lang="cs-CZ" sz="1200" i="1" dirty="0"/>
                <a:t>IL2RG</a:t>
              </a:r>
              <a:r>
                <a:rPr lang="cs-CZ" sz="1200" dirty="0"/>
                <a:t>),</a:t>
              </a:r>
            </a:p>
            <a:p>
              <a:r>
                <a:rPr lang="cs-CZ" sz="1200" dirty="0"/>
                <a:t>JAK-3 deficience</a:t>
              </a:r>
            </a:p>
            <a:p>
              <a:r>
                <a:rPr lang="cs-CZ" sz="1400" dirty="0">
                  <a:solidFill>
                    <a:srgbClr val="000000"/>
                  </a:solidFill>
                  <a:ea typeface="Times New Roman"/>
                  <a:cs typeface="Arial"/>
                </a:rPr>
                <a:t>■ </a:t>
              </a:r>
              <a:r>
                <a:rPr lang="cs-CZ" sz="1400" b="1" i="1" dirty="0">
                  <a:solidFill>
                    <a:srgbClr val="000000"/>
                  </a:solidFill>
                  <a:ea typeface="Times New Roman"/>
                  <a:cs typeface="Arial"/>
                </a:rPr>
                <a:t>T-B+ NK+:</a:t>
              </a:r>
            </a:p>
            <a:p>
              <a:r>
                <a:rPr lang="cs-CZ" sz="1200" dirty="0">
                  <a:solidFill>
                    <a:srgbClr val="000000"/>
                  </a:solidFill>
                  <a:ea typeface="Times New Roman"/>
                  <a:cs typeface="Arial"/>
                </a:rPr>
                <a:t>IL7R</a:t>
              </a:r>
              <a:r>
                <a:rPr lang="el-GR" sz="1200" dirty="0">
                  <a:solidFill>
                    <a:srgbClr val="000000"/>
                  </a:solidFill>
                  <a:ea typeface="Times New Roman"/>
                  <a:cs typeface="Calibri"/>
                </a:rPr>
                <a:t>α</a:t>
              </a:r>
              <a:r>
                <a:rPr lang="cs-CZ" sz="1200" dirty="0">
                  <a:solidFill>
                    <a:srgbClr val="000000"/>
                  </a:solidFill>
                  <a:ea typeface="Times New Roman"/>
                  <a:cs typeface="Calibri"/>
                </a:rPr>
                <a:t> deficience (</a:t>
              </a:r>
              <a:r>
                <a:rPr lang="cs-CZ" sz="1200" i="1" dirty="0">
                  <a:solidFill>
                    <a:srgbClr val="000000"/>
                  </a:solidFill>
                  <a:ea typeface="Times New Roman"/>
                  <a:cs typeface="Calibri"/>
                </a:rPr>
                <a:t>IL7R</a:t>
              </a:r>
              <a:r>
                <a:rPr lang="cs-CZ" sz="1200" dirty="0">
                  <a:solidFill>
                    <a:srgbClr val="000000"/>
                  </a:solidFill>
                  <a:ea typeface="Times New Roman"/>
                  <a:cs typeface="Calibri"/>
                </a:rPr>
                <a:t>), CD3d, CD3e, CD247, CD45 (</a:t>
              </a:r>
              <a:r>
                <a:rPr lang="cs-CZ" sz="1200" i="1" dirty="0">
                  <a:solidFill>
                    <a:srgbClr val="000000"/>
                  </a:solidFill>
                  <a:ea typeface="Times New Roman"/>
                  <a:cs typeface="Calibri"/>
                </a:rPr>
                <a:t>PTPRC</a:t>
              </a:r>
              <a:r>
                <a:rPr lang="cs-CZ" sz="1200" dirty="0">
                  <a:solidFill>
                    <a:srgbClr val="000000"/>
                  </a:solidFill>
                  <a:ea typeface="Times New Roman"/>
                  <a:cs typeface="Calibri"/>
                </a:rPr>
                <a:t>), Coronin-1A (</a:t>
              </a:r>
              <a:r>
                <a:rPr lang="cs-CZ" sz="1200" i="1" dirty="0">
                  <a:solidFill>
                    <a:srgbClr val="000000"/>
                  </a:solidFill>
                  <a:ea typeface="Times New Roman"/>
                  <a:cs typeface="Calibri"/>
                </a:rPr>
                <a:t>CORO1A</a:t>
              </a:r>
              <a:r>
                <a:rPr lang="cs-CZ" sz="1200" dirty="0">
                  <a:solidFill>
                    <a:srgbClr val="000000"/>
                  </a:solidFill>
                  <a:ea typeface="Times New Roman"/>
                  <a:cs typeface="Calibri"/>
                </a:rPr>
                <a:t>), </a:t>
              </a:r>
              <a:r>
                <a:rPr lang="cs-CZ" sz="1200" dirty="0">
                  <a:solidFill>
                    <a:srgbClr val="000000"/>
                  </a:solidFill>
                  <a:ea typeface="Times New Roman"/>
                  <a:cs typeface="Arial"/>
                </a:rPr>
                <a:t>FOXN1 deficience</a:t>
              </a:r>
            </a:p>
          </p:txBody>
        </p:sp>
        <p:sp>
          <p:nvSpPr>
            <p:cNvPr id="2" name="TextovéPole 1"/>
            <p:cNvSpPr txBox="1"/>
            <p:nvPr/>
          </p:nvSpPr>
          <p:spPr>
            <a:xfrm>
              <a:off x="326976" y="3861048"/>
              <a:ext cx="3164904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cs typeface="Arial"/>
                </a:rPr>
                <a:t>■ </a:t>
              </a:r>
              <a:r>
                <a:rPr lang="cs-CZ" sz="1600" b="1" dirty="0"/>
                <a:t>Nízké CD4+ T lymfocyty:</a:t>
              </a:r>
            </a:p>
            <a:p>
              <a:r>
                <a:rPr lang="cs-CZ" sz="1200" dirty="0"/>
                <a:t>MHC II deficience (</a:t>
              </a:r>
              <a:r>
                <a:rPr lang="cs-CZ" sz="1200" i="1" dirty="0"/>
                <a:t>RFXANK, CIITA, RFX5, RFXAP</a:t>
              </a:r>
              <a:r>
                <a:rPr lang="cs-CZ" sz="1200" dirty="0"/>
                <a:t>),</a:t>
              </a:r>
            </a:p>
            <a:p>
              <a:r>
                <a:rPr lang="cs-CZ" sz="1200" dirty="0"/>
                <a:t>MAGT1, LCK, UNC119 deficience</a:t>
              </a:r>
              <a:endParaRPr lang="cs-CZ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3563888" y="3861048"/>
              <a:ext cx="3168352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cs typeface="Arial"/>
                </a:rPr>
                <a:t>■ </a:t>
              </a:r>
              <a:r>
                <a:rPr lang="cs-CZ" sz="1600" b="1" dirty="0"/>
                <a:t>Nízké CD8+ T lymfocyty:</a:t>
              </a:r>
            </a:p>
            <a:p>
              <a:r>
                <a:rPr lang="cs-CZ" sz="1200" dirty="0"/>
                <a:t>CD8A, ZAP-70 deficience</a:t>
              </a:r>
            </a:p>
            <a:p>
              <a:r>
                <a:rPr lang="cs-CZ" sz="1200" dirty="0"/>
                <a:t>MHC I </a:t>
              </a:r>
              <a:r>
                <a:rPr lang="cs-CZ" sz="1200" dirty="0" err="1"/>
                <a:t>deficicience</a:t>
              </a:r>
              <a:r>
                <a:rPr lang="cs-CZ" sz="1200" dirty="0"/>
                <a:t> (</a:t>
              </a:r>
              <a:r>
                <a:rPr lang="cs-CZ" sz="1200" i="1" dirty="0"/>
                <a:t>TAP1, TAP2, TABP, B-2-M</a:t>
              </a:r>
              <a:r>
                <a:rPr lang="cs-CZ" sz="1200" dirty="0"/>
                <a:t>)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326976" y="4653136"/>
              <a:ext cx="3164904" cy="8925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cs typeface="Arial"/>
                </a:rPr>
                <a:t>■ </a:t>
              </a:r>
              <a:r>
                <a:rPr lang="cs-CZ" sz="1600" b="1" dirty="0"/>
                <a:t>Nízké B lymfocyty:</a:t>
              </a:r>
            </a:p>
            <a:p>
              <a:r>
                <a:rPr lang="cs-CZ" sz="1200" dirty="0"/>
                <a:t>DOCK8, MST1 (</a:t>
              </a:r>
              <a:r>
                <a:rPr lang="cs-CZ" sz="1200" i="1" dirty="0"/>
                <a:t>STK4</a:t>
              </a:r>
              <a:r>
                <a:rPr lang="cs-CZ" sz="1200" dirty="0"/>
                <a:t>), IL-21, NIK (</a:t>
              </a:r>
              <a:r>
                <a:rPr lang="cs-CZ" sz="1200" i="1" dirty="0"/>
                <a:t>MAP3K14</a:t>
              </a:r>
              <a:r>
                <a:rPr lang="cs-CZ" sz="1200" dirty="0"/>
                <a:t>), </a:t>
              </a:r>
              <a:r>
                <a:rPr lang="cs-CZ" sz="1200" dirty="0" err="1"/>
                <a:t>Moesin</a:t>
              </a:r>
              <a:r>
                <a:rPr lang="cs-CZ" sz="1200" dirty="0"/>
                <a:t> (</a:t>
              </a:r>
              <a:r>
                <a:rPr lang="cs-CZ" sz="1200" i="1" dirty="0"/>
                <a:t>MSN</a:t>
              </a:r>
              <a:r>
                <a:rPr lang="cs-CZ" sz="1200" dirty="0"/>
                <a:t>) deficience</a:t>
              </a:r>
            </a:p>
            <a:p>
              <a:endParaRPr lang="cs-CZ" sz="1200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3567336" y="4653136"/>
              <a:ext cx="3164904" cy="8925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cs typeface="Arial"/>
                </a:rPr>
                <a:t>■ </a:t>
              </a:r>
              <a:r>
                <a:rPr lang="cs-CZ" sz="1600" b="1" dirty="0"/>
                <a:t>Nízké hladiny </a:t>
              </a:r>
              <a:r>
                <a:rPr lang="cs-CZ" sz="1600" b="1" dirty="0" err="1"/>
                <a:t>Ig</a:t>
              </a:r>
              <a:r>
                <a:rPr lang="cs-CZ" sz="1600" b="1" dirty="0"/>
                <a:t>:</a:t>
              </a:r>
            </a:p>
            <a:p>
              <a:r>
                <a:rPr lang="cs-CZ" sz="1200" dirty="0"/>
                <a:t>DOCK2, CARD 11 (</a:t>
              </a:r>
              <a:r>
                <a:rPr lang="cs-CZ" sz="1200" i="1" dirty="0"/>
                <a:t>CARD11 LOF</a:t>
              </a:r>
              <a:r>
                <a:rPr lang="cs-CZ" sz="1200" dirty="0"/>
                <a:t>), BCL-10, IKBKB, ICOS, TFRC, RELB, CD40/CD40L (</a:t>
              </a:r>
              <a:r>
                <a:rPr lang="cs-CZ" sz="1200" i="1" dirty="0"/>
                <a:t>CD154</a:t>
              </a:r>
              <a:r>
                <a:rPr lang="cs-CZ" sz="1200" dirty="0"/>
                <a:t>) deficience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326976" y="5672136"/>
              <a:ext cx="3164904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cs typeface="Arial"/>
                </a:rPr>
                <a:t>■ </a:t>
              </a:r>
              <a:r>
                <a:rPr lang="cs-CZ" sz="1600" b="1" dirty="0"/>
                <a:t>Normální hladiny </a:t>
              </a:r>
              <a:r>
                <a:rPr lang="cs-CZ" sz="1600" b="1" dirty="0" err="1"/>
                <a:t>Ig</a:t>
              </a:r>
              <a:r>
                <a:rPr lang="cs-CZ" sz="1600" b="1" dirty="0"/>
                <a:t>:</a:t>
              </a:r>
            </a:p>
            <a:p>
              <a:r>
                <a:rPr lang="cs-CZ" sz="1200" dirty="0"/>
                <a:t>CD3g, TCR</a:t>
              </a:r>
              <a:r>
                <a:rPr lang="el-GR" sz="1200" dirty="0">
                  <a:cs typeface="Arial"/>
                </a:rPr>
                <a:t>α</a:t>
              </a:r>
              <a:r>
                <a:rPr lang="cs-CZ" sz="1200" dirty="0">
                  <a:cs typeface="Arial"/>
                </a:rPr>
                <a:t> (TRAC), BCL11B, OX40, LAT deficience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3597104" y="5672136"/>
              <a:ext cx="3164904" cy="7694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cs typeface="Arial"/>
                </a:rPr>
                <a:t>■ </a:t>
              </a:r>
              <a:r>
                <a:rPr lang="cs-CZ" sz="1600" b="1" dirty="0"/>
                <a:t>Porucha tvorby specifických protilátek</a:t>
              </a:r>
            </a:p>
            <a:p>
              <a:r>
                <a:rPr lang="cs-CZ" sz="1200" dirty="0"/>
                <a:t>IL-21R, MALT1 deficience</a:t>
              </a:r>
            </a:p>
          </p:txBody>
        </p:sp>
      </p:grpSp>
      <p:sp>
        <p:nvSpPr>
          <p:cNvPr id="16" name="Obdélník 15">
            <a:extLst>
              <a:ext uri="{FF2B5EF4-FFF2-40B4-BE49-F238E27FC236}">
                <a16:creationId xmlns:a16="http://schemas.microsoft.com/office/drawing/2014/main" id="{C99DFA16-E4A8-4D28-9CC7-FCCEBFBDD98E}"/>
              </a:ext>
            </a:extLst>
          </p:cNvPr>
          <p:cNvSpPr/>
          <p:nvPr/>
        </p:nvSpPr>
        <p:spPr>
          <a:xfrm>
            <a:off x="8792512" y="6150114"/>
            <a:ext cx="3449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0" i="0" dirty="0" err="1">
                <a:effectLst/>
              </a:rPr>
              <a:t>Bousfiha</a:t>
            </a:r>
            <a:r>
              <a:rPr lang="cs-CZ" sz="1000" b="0" i="0" dirty="0">
                <a:effectLst/>
              </a:rPr>
              <a:t> A, </a:t>
            </a:r>
            <a:r>
              <a:rPr lang="cs-CZ" sz="1000" b="0" i="0" dirty="0" err="1">
                <a:effectLst/>
              </a:rPr>
              <a:t>Jeddane</a:t>
            </a:r>
            <a:r>
              <a:rPr lang="cs-CZ" sz="1000" b="0" i="0" dirty="0">
                <a:effectLst/>
              </a:rPr>
              <a:t> L, </a:t>
            </a:r>
            <a:r>
              <a:rPr lang="cs-CZ" sz="1000" b="0" i="0" dirty="0" err="1">
                <a:effectLst/>
              </a:rPr>
              <a:t>Picard</a:t>
            </a:r>
            <a:r>
              <a:rPr lang="cs-CZ" sz="1000" b="0" i="0" dirty="0">
                <a:effectLst/>
              </a:rPr>
              <a:t> C, Al-Herz W, </a:t>
            </a:r>
            <a:r>
              <a:rPr lang="cs-CZ" sz="1000" b="0" i="0" dirty="0" err="1">
                <a:effectLst/>
              </a:rPr>
              <a:t>Ailal</a:t>
            </a:r>
            <a:r>
              <a:rPr lang="cs-CZ" sz="1000" b="0" i="0" dirty="0">
                <a:effectLst/>
              </a:rPr>
              <a:t> F, </a:t>
            </a:r>
            <a:r>
              <a:rPr lang="cs-CZ" sz="1000" b="0" i="0" dirty="0" err="1">
                <a:effectLst/>
              </a:rPr>
              <a:t>Chatila</a:t>
            </a:r>
            <a:r>
              <a:rPr lang="cs-CZ" sz="1000" b="0" i="0" dirty="0">
                <a:effectLst/>
              </a:rPr>
              <a:t> T, et al. </a:t>
            </a:r>
            <a:r>
              <a:rPr lang="cs-CZ" sz="1000" b="0" i="0" dirty="0" err="1">
                <a:effectLst/>
              </a:rPr>
              <a:t>Human</a:t>
            </a:r>
            <a:r>
              <a:rPr lang="cs-CZ" sz="1000" b="0" i="0" dirty="0">
                <a:effectLst/>
              </a:rPr>
              <a:t> </a:t>
            </a:r>
            <a:r>
              <a:rPr lang="cs-CZ" sz="1000" b="0" i="0" dirty="0" err="1">
                <a:effectLst/>
              </a:rPr>
              <a:t>Inborn</a:t>
            </a:r>
            <a:r>
              <a:rPr lang="cs-CZ" sz="1000" b="0" i="0" dirty="0">
                <a:effectLst/>
              </a:rPr>
              <a:t> </a:t>
            </a:r>
            <a:r>
              <a:rPr lang="cs-CZ" sz="1000" b="0" i="0" dirty="0" err="1">
                <a:effectLst/>
              </a:rPr>
              <a:t>Errors</a:t>
            </a:r>
            <a:r>
              <a:rPr lang="cs-CZ" sz="1000" b="0" i="0" dirty="0">
                <a:effectLst/>
              </a:rPr>
              <a:t> </a:t>
            </a:r>
            <a:r>
              <a:rPr lang="cs-CZ" sz="1000" b="0" i="0" dirty="0" err="1">
                <a:effectLst/>
              </a:rPr>
              <a:t>of</a:t>
            </a:r>
            <a:r>
              <a:rPr lang="cs-CZ" sz="1000" b="0" i="0" dirty="0">
                <a:effectLst/>
              </a:rPr>
              <a:t> </a:t>
            </a:r>
            <a:r>
              <a:rPr lang="cs-CZ" sz="1000" b="0" i="0" dirty="0" err="1">
                <a:effectLst/>
              </a:rPr>
              <a:t>Immunity</a:t>
            </a:r>
            <a:r>
              <a:rPr lang="cs-CZ" sz="1000" b="0" i="0" dirty="0">
                <a:effectLst/>
              </a:rPr>
              <a:t>: 2019 Update </a:t>
            </a:r>
            <a:r>
              <a:rPr lang="cs-CZ" sz="1000" b="0" i="0" dirty="0" err="1">
                <a:effectLst/>
              </a:rPr>
              <a:t>of</a:t>
            </a:r>
            <a:r>
              <a:rPr lang="cs-CZ" sz="1000" b="0" i="0" dirty="0">
                <a:effectLst/>
              </a:rPr>
              <a:t> </a:t>
            </a:r>
            <a:r>
              <a:rPr lang="cs-CZ" sz="1000" b="0" i="0" dirty="0" err="1">
                <a:effectLst/>
              </a:rPr>
              <a:t>the</a:t>
            </a:r>
            <a:r>
              <a:rPr lang="cs-CZ" sz="1000" b="0" i="0" dirty="0">
                <a:effectLst/>
              </a:rPr>
              <a:t> IUIS </a:t>
            </a:r>
            <a:r>
              <a:rPr lang="cs-CZ" sz="1000" b="0" i="0" dirty="0" err="1">
                <a:effectLst/>
              </a:rPr>
              <a:t>Phenotypical</a:t>
            </a:r>
            <a:r>
              <a:rPr lang="cs-CZ" sz="1000" b="0" i="0" dirty="0">
                <a:effectLst/>
              </a:rPr>
              <a:t> </a:t>
            </a:r>
            <a:r>
              <a:rPr lang="cs-CZ" sz="1000" b="0" i="0" dirty="0" err="1">
                <a:effectLst/>
              </a:rPr>
              <a:t>Classification</a:t>
            </a:r>
            <a:r>
              <a:rPr lang="cs-CZ" sz="1000" b="0" i="0" dirty="0">
                <a:effectLst/>
              </a:rPr>
              <a:t>. J </a:t>
            </a:r>
            <a:r>
              <a:rPr lang="cs-CZ" sz="1000" b="0" i="0" dirty="0" err="1">
                <a:effectLst/>
              </a:rPr>
              <a:t>Clin</a:t>
            </a:r>
            <a:r>
              <a:rPr lang="cs-CZ" sz="1000" b="0" i="0" dirty="0">
                <a:effectLst/>
              </a:rPr>
              <a:t> </a:t>
            </a:r>
            <a:r>
              <a:rPr lang="cs-CZ" sz="1000" b="0" i="0" dirty="0" err="1">
                <a:effectLst/>
              </a:rPr>
              <a:t>Immunol</a:t>
            </a:r>
            <a:r>
              <a:rPr lang="cs-CZ" sz="1000" b="0" i="0" dirty="0">
                <a:effectLst/>
              </a:rPr>
              <a:t> [Internet]. 2020 Jan;40(1):66–81.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52627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A051A569-6B1A-4374-9AEA-C6AD3868E969}"/>
              </a:ext>
            </a:extLst>
          </p:cNvPr>
          <p:cNvSpPr/>
          <p:nvPr/>
        </p:nvSpPr>
        <p:spPr>
          <a:xfrm>
            <a:off x="398209" y="1720840"/>
            <a:ext cx="2649792" cy="1200329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cs-CZ" i="1" dirty="0"/>
              <a:t>BTK, IGHM, IGLL1, CD79A, CD79B, BLNK, PIK3CD, PIK3R1, TCF3 SLC39A7, TOP2B, FNIP1, SPI1, PAX5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96EF61D-7E5D-4CB9-89A3-749C971F9C16}"/>
              </a:ext>
            </a:extLst>
          </p:cNvPr>
          <p:cNvSpPr/>
          <p:nvPr/>
        </p:nvSpPr>
        <p:spPr>
          <a:xfrm>
            <a:off x="3588774" y="1720840"/>
            <a:ext cx="2399071" cy="341632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cs-CZ" i="1" dirty="0"/>
              <a:t>PIK3CD, PIK3R1, PTEN, CD19, CD81, MS4A1(CD20), CR2 (CD21), TNFRSF13B, TNFRSF13C, </a:t>
            </a:r>
          </a:p>
          <a:p>
            <a:r>
              <a:rPr lang="cs-CZ" i="1" dirty="0"/>
              <a:t>TNFSF12, TRNT1, NFKB1, NFKB2, IKZF1, IRF2BP2, ATP6AP1, ARHGEF1,  SH3KBP1, SEC61A1, RAC2, MOGS, PIK3CG,  POU2AF1, KARS, </a:t>
            </a:r>
            <a:r>
              <a:rPr lang="cs-CZ" i="1" dirty="0" err="1"/>
              <a:t>unknown</a:t>
            </a:r>
            <a:r>
              <a:rPr lang="cs-CZ" i="1" dirty="0"/>
              <a:t> </a:t>
            </a:r>
            <a:r>
              <a:rPr lang="cs-CZ" i="1" dirty="0" err="1"/>
              <a:t>defect</a:t>
            </a:r>
            <a:r>
              <a:rPr lang="cs-CZ" i="1" dirty="0"/>
              <a:t>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5FC6BA4-6BB6-43B1-B84A-4EFC9B0DE367}"/>
              </a:ext>
            </a:extLst>
          </p:cNvPr>
          <p:cNvSpPr/>
          <p:nvPr/>
        </p:nvSpPr>
        <p:spPr>
          <a:xfrm>
            <a:off x="6599892" y="1720840"/>
            <a:ext cx="2399071" cy="92333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cs-CZ" i="1" dirty="0"/>
              <a:t>AICDA, UNG, INO80, MSH6, CTNNBL1, TNFSF13 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B48A69E-178E-4AF5-8CCA-81808B53A51D}"/>
              </a:ext>
            </a:extLst>
          </p:cNvPr>
          <p:cNvSpPr/>
          <p:nvPr/>
        </p:nvSpPr>
        <p:spPr>
          <a:xfrm>
            <a:off x="9539727" y="1730812"/>
            <a:ext cx="2399071" cy="646331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cs-CZ" i="1" dirty="0"/>
              <a:t>IGKC, CARD11, </a:t>
            </a:r>
            <a:r>
              <a:rPr lang="cs-CZ" i="1" dirty="0" err="1"/>
              <a:t>unknown</a:t>
            </a:r>
            <a:r>
              <a:rPr lang="cs-CZ" i="1" dirty="0"/>
              <a:t> </a:t>
            </a:r>
            <a:r>
              <a:rPr lang="cs-CZ" i="1" dirty="0" err="1"/>
              <a:t>defect</a:t>
            </a:r>
            <a:endParaRPr lang="cs-CZ" i="1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6FBF483-385D-4AF9-93D1-17EC7D47BB9E}"/>
              </a:ext>
            </a:extLst>
          </p:cNvPr>
          <p:cNvSpPr txBox="1"/>
          <p:nvPr/>
        </p:nvSpPr>
        <p:spPr>
          <a:xfrm>
            <a:off x="3303639" y="455777"/>
            <a:ext cx="2939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CVID fenotyp</a:t>
            </a:r>
          </a:p>
          <a:p>
            <a:pPr algn="ctr"/>
            <a:r>
              <a:rPr lang="cs-CZ" sz="2400" b="1" dirty="0"/>
              <a:t>(nízké nebo normální B lymfocyty)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9A3BDD4-6D87-48FD-AF83-CFD2BF1B1BAF}"/>
              </a:ext>
            </a:extLst>
          </p:cNvPr>
          <p:cNvSpPr txBox="1"/>
          <p:nvPr/>
        </p:nvSpPr>
        <p:spPr>
          <a:xfrm>
            <a:off x="142571" y="595161"/>
            <a:ext cx="3161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/>
              <a:t>Agammaglobulinemie</a:t>
            </a:r>
            <a:endParaRPr lang="cs-CZ" sz="2400" b="1" dirty="0"/>
          </a:p>
          <a:p>
            <a:pPr algn="ctr"/>
            <a:r>
              <a:rPr lang="cs-CZ" sz="2400" b="1" dirty="0"/>
              <a:t>(absence B lymfocytů)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0122117-113D-4736-BA23-78D74A68452F}"/>
              </a:ext>
            </a:extLst>
          </p:cNvPr>
          <p:cNvSpPr txBox="1"/>
          <p:nvPr/>
        </p:nvSpPr>
        <p:spPr>
          <a:xfrm>
            <a:off x="6115668" y="640442"/>
            <a:ext cx="3210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Hyper </a:t>
            </a:r>
            <a:r>
              <a:rPr lang="cs-CZ" sz="2400" b="1" dirty="0" err="1"/>
              <a:t>IgM</a:t>
            </a:r>
            <a:r>
              <a:rPr lang="cs-CZ" sz="2400" b="1" dirty="0"/>
              <a:t> fenotyp</a:t>
            </a:r>
          </a:p>
          <a:p>
            <a:pPr algn="ctr"/>
            <a:r>
              <a:rPr lang="cs-CZ" sz="2400" b="1" dirty="0"/>
              <a:t>(normální B lymfocyty)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9A6F114-3DDD-4937-97A3-5629F1F0923A}"/>
              </a:ext>
            </a:extLst>
          </p:cNvPr>
          <p:cNvSpPr txBox="1"/>
          <p:nvPr/>
        </p:nvSpPr>
        <p:spPr>
          <a:xfrm>
            <a:off x="9134148" y="455777"/>
            <a:ext cx="3210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Selektivní deficit / funkční porucha</a:t>
            </a:r>
          </a:p>
          <a:p>
            <a:pPr algn="ctr"/>
            <a:r>
              <a:rPr lang="cs-CZ" sz="2400" b="1" dirty="0"/>
              <a:t>(normální B lymfocyty)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D653F624-1A36-4BA4-9EC6-76B12404ABF1}"/>
              </a:ext>
            </a:extLst>
          </p:cNvPr>
          <p:cNvSpPr/>
          <p:nvPr/>
        </p:nvSpPr>
        <p:spPr>
          <a:xfrm>
            <a:off x="7381579" y="6402223"/>
            <a:ext cx="4810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b="0" i="0" dirty="0" err="1">
                <a:effectLst/>
              </a:rPr>
              <a:t>Tangye</a:t>
            </a:r>
            <a:r>
              <a:rPr lang="cs-CZ" sz="900" b="0" i="0" dirty="0">
                <a:effectLst/>
              </a:rPr>
              <a:t> SG, </a:t>
            </a:r>
            <a:r>
              <a:rPr lang="cs-CZ" sz="900" b="0" i="0" dirty="0" err="1">
                <a:effectLst/>
              </a:rPr>
              <a:t>Nguyen</a:t>
            </a:r>
            <a:r>
              <a:rPr lang="cs-CZ" sz="900" b="0" i="0" dirty="0">
                <a:effectLst/>
              </a:rPr>
              <a:t> T, </a:t>
            </a:r>
            <a:r>
              <a:rPr lang="cs-CZ" sz="900" b="0" i="0" dirty="0" err="1">
                <a:effectLst/>
              </a:rPr>
              <a:t>Deenick</a:t>
            </a:r>
            <a:r>
              <a:rPr lang="cs-CZ" sz="900" b="0" i="0" dirty="0">
                <a:effectLst/>
              </a:rPr>
              <a:t> EK, </a:t>
            </a:r>
            <a:r>
              <a:rPr lang="cs-CZ" sz="900" b="0" i="0" dirty="0" err="1">
                <a:effectLst/>
              </a:rPr>
              <a:t>Bryant</a:t>
            </a:r>
            <a:r>
              <a:rPr lang="cs-CZ" sz="900" b="0" i="0" dirty="0">
                <a:effectLst/>
              </a:rPr>
              <a:t> VL, </a:t>
            </a:r>
            <a:r>
              <a:rPr lang="cs-CZ" sz="900" b="0" i="0" dirty="0" err="1">
                <a:effectLst/>
              </a:rPr>
              <a:t>Ma</a:t>
            </a:r>
            <a:r>
              <a:rPr lang="cs-CZ" sz="900" b="0" i="0" dirty="0">
                <a:effectLst/>
              </a:rPr>
              <a:t> CS. </a:t>
            </a:r>
            <a:r>
              <a:rPr lang="cs-CZ" sz="900" b="0" i="0" dirty="0" err="1">
                <a:effectLst/>
              </a:rPr>
              <a:t>Inborn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errors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of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human</a:t>
            </a:r>
            <a:r>
              <a:rPr lang="cs-CZ" sz="900" b="0" i="0" dirty="0">
                <a:effectLst/>
              </a:rPr>
              <a:t> B cell </a:t>
            </a:r>
            <a:r>
              <a:rPr lang="cs-CZ" sz="900" b="0" i="0" dirty="0" err="1">
                <a:effectLst/>
              </a:rPr>
              <a:t>development</a:t>
            </a:r>
            <a:r>
              <a:rPr lang="cs-CZ" sz="900" b="0" i="0" dirty="0">
                <a:effectLst/>
              </a:rPr>
              <a:t>, </a:t>
            </a:r>
            <a:r>
              <a:rPr lang="cs-CZ" sz="900" b="0" i="0" dirty="0" err="1">
                <a:effectLst/>
              </a:rPr>
              <a:t>differentiation</a:t>
            </a:r>
            <a:r>
              <a:rPr lang="cs-CZ" sz="900" b="0" i="0" dirty="0">
                <a:effectLst/>
              </a:rPr>
              <a:t>, and </a:t>
            </a:r>
            <a:r>
              <a:rPr lang="cs-CZ" sz="900" b="0" i="0" dirty="0" err="1">
                <a:effectLst/>
              </a:rPr>
              <a:t>function</a:t>
            </a:r>
            <a:r>
              <a:rPr lang="cs-CZ" sz="900" b="0" i="0" dirty="0">
                <a:effectLst/>
              </a:rPr>
              <a:t>. </a:t>
            </a:r>
            <a:r>
              <a:rPr lang="cs-CZ" sz="900" b="0" i="0" dirty="0" err="1">
                <a:effectLst/>
              </a:rPr>
              <a:t>Journal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of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Experimental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Medicine</a:t>
            </a:r>
            <a:r>
              <a:rPr lang="cs-CZ" sz="900" b="0" i="0" dirty="0">
                <a:effectLst/>
              </a:rPr>
              <a:t> [Internet]. 2023 Jun 5;220(7). 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962316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trinsic molecular requirements for human B cell development as revealed by IEIs. B cell development occurs in the BM and involves the sequential progression of HSCs into CLP, which then gives rise to progenitor B cells committed to a B cell fate. B cell development requires assembly and expression of a functional BCR. The initial stages of Ig gene rearrangement occur at the early and late pro-B cell stages. Pro-B cells that successfully express cytoplasmic Igµ chains develop into pre-BI cells that express a preBCR; rearrangement of Ig L chain genes occurs in pre-BII cells, which then express a functional sIgM molecule. Pre-B cells develop into immature B cells which then give rise to transitional B cells which egress from the BM and enter the peripheral circulation. Genetic variants causing severe disruption to B cell development are shown in red, and those having a milder effect on B cell development are shown in blue. Some of these latter variants also result in an accumulation of transitional B cells (shown in purple). Data for the impact of Pax5 deficiency on B cell development are inferred from studies of a mouse model expressing the human mutations.">
            <a:extLst>
              <a:ext uri="{FF2B5EF4-FFF2-40B4-BE49-F238E27FC236}">
                <a16:creationId xmlns:a16="http://schemas.microsoft.com/office/drawing/2014/main" id="{0A6F544C-4829-4BF8-B607-41DDC3335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5" y="1091381"/>
            <a:ext cx="11721430" cy="426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5D9BA33-C952-49DE-BF78-E708CEC524F3}"/>
              </a:ext>
            </a:extLst>
          </p:cNvPr>
          <p:cNvSpPr/>
          <p:nvPr/>
        </p:nvSpPr>
        <p:spPr>
          <a:xfrm>
            <a:off x="7381579" y="6402223"/>
            <a:ext cx="4810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b="0" i="0" dirty="0" err="1">
                <a:effectLst/>
              </a:rPr>
              <a:t>Tangye</a:t>
            </a:r>
            <a:r>
              <a:rPr lang="cs-CZ" sz="900" b="0" i="0" dirty="0">
                <a:effectLst/>
              </a:rPr>
              <a:t> SG, </a:t>
            </a:r>
            <a:r>
              <a:rPr lang="cs-CZ" sz="900" b="0" i="0" dirty="0" err="1">
                <a:effectLst/>
              </a:rPr>
              <a:t>Nguyen</a:t>
            </a:r>
            <a:r>
              <a:rPr lang="cs-CZ" sz="900" b="0" i="0" dirty="0">
                <a:effectLst/>
              </a:rPr>
              <a:t> T, </a:t>
            </a:r>
            <a:r>
              <a:rPr lang="cs-CZ" sz="900" b="0" i="0" dirty="0" err="1">
                <a:effectLst/>
              </a:rPr>
              <a:t>Deenick</a:t>
            </a:r>
            <a:r>
              <a:rPr lang="cs-CZ" sz="900" b="0" i="0" dirty="0">
                <a:effectLst/>
              </a:rPr>
              <a:t> EK, </a:t>
            </a:r>
            <a:r>
              <a:rPr lang="cs-CZ" sz="900" b="0" i="0" dirty="0" err="1">
                <a:effectLst/>
              </a:rPr>
              <a:t>Bryant</a:t>
            </a:r>
            <a:r>
              <a:rPr lang="cs-CZ" sz="900" b="0" i="0" dirty="0">
                <a:effectLst/>
              </a:rPr>
              <a:t> VL, </a:t>
            </a:r>
            <a:r>
              <a:rPr lang="cs-CZ" sz="900" b="0" i="0" dirty="0" err="1">
                <a:effectLst/>
              </a:rPr>
              <a:t>Ma</a:t>
            </a:r>
            <a:r>
              <a:rPr lang="cs-CZ" sz="900" b="0" i="0" dirty="0">
                <a:effectLst/>
              </a:rPr>
              <a:t> CS. </a:t>
            </a:r>
            <a:r>
              <a:rPr lang="cs-CZ" sz="900" b="0" i="0" dirty="0" err="1">
                <a:effectLst/>
              </a:rPr>
              <a:t>Inborn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errors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of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human</a:t>
            </a:r>
            <a:r>
              <a:rPr lang="cs-CZ" sz="900" b="0" i="0" dirty="0">
                <a:effectLst/>
              </a:rPr>
              <a:t> B cell </a:t>
            </a:r>
            <a:r>
              <a:rPr lang="cs-CZ" sz="900" b="0" i="0" dirty="0" err="1">
                <a:effectLst/>
              </a:rPr>
              <a:t>development</a:t>
            </a:r>
            <a:r>
              <a:rPr lang="cs-CZ" sz="900" b="0" i="0" dirty="0">
                <a:effectLst/>
              </a:rPr>
              <a:t>, </a:t>
            </a:r>
            <a:r>
              <a:rPr lang="cs-CZ" sz="900" b="0" i="0" dirty="0" err="1">
                <a:effectLst/>
              </a:rPr>
              <a:t>differentiation</a:t>
            </a:r>
            <a:r>
              <a:rPr lang="cs-CZ" sz="900" b="0" i="0" dirty="0">
                <a:effectLst/>
              </a:rPr>
              <a:t>, and </a:t>
            </a:r>
            <a:r>
              <a:rPr lang="cs-CZ" sz="900" b="0" i="0" dirty="0" err="1">
                <a:effectLst/>
              </a:rPr>
              <a:t>function</a:t>
            </a:r>
            <a:r>
              <a:rPr lang="cs-CZ" sz="900" b="0" i="0" dirty="0">
                <a:effectLst/>
              </a:rPr>
              <a:t>. </a:t>
            </a:r>
            <a:r>
              <a:rPr lang="cs-CZ" sz="900" b="0" i="0" dirty="0" err="1">
                <a:effectLst/>
              </a:rPr>
              <a:t>Journal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of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Experimental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Medicine</a:t>
            </a:r>
            <a:r>
              <a:rPr lang="cs-CZ" sz="900" b="0" i="0" dirty="0">
                <a:effectLst/>
              </a:rPr>
              <a:t> [Internet]. 2023 Jun 5;220(7). 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2819266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EIs can disrupt human B cell differentiation by intrinsic and extrinsic mechanisms. In secondary lymphoid tissues, Ag-specific naive B cells interact with cognate CD4+ T cells and seed a GC. Here, B cells undergo intense proliferation (clonal expansion) and SHM. GC B cells with the highest affinity for Ag compete for survival signals provided by Tfh cells and then differentiate into memory or PCs that produce high-affinity neutralizing Ig (IgM, IgG, and IgA). IEIs affecting various stages of TD B cell differentiation are shown in red.">
            <a:extLst>
              <a:ext uri="{FF2B5EF4-FFF2-40B4-BE49-F238E27FC236}">
                <a16:creationId xmlns:a16="http://schemas.microsoft.com/office/drawing/2014/main" id="{55A15D29-BE26-4BBF-999D-FF76B8342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9" y="599768"/>
            <a:ext cx="10528281" cy="538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ECA4C10F-2207-4ACD-9C6F-F44DB1442E00}"/>
              </a:ext>
            </a:extLst>
          </p:cNvPr>
          <p:cNvSpPr/>
          <p:nvPr/>
        </p:nvSpPr>
        <p:spPr>
          <a:xfrm>
            <a:off x="7381579" y="6402223"/>
            <a:ext cx="4810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b="0" i="0" dirty="0" err="1">
                <a:effectLst/>
              </a:rPr>
              <a:t>Tangye</a:t>
            </a:r>
            <a:r>
              <a:rPr lang="cs-CZ" sz="900" b="0" i="0" dirty="0">
                <a:effectLst/>
              </a:rPr>
              <a:t> SG, </a:t>
            </a:r>
            <a:r>
              <a:rPr lang="cs-CZ" sz="900" b="0" i="0" dirty="0" err="1">
                <a:effectLst/>
              </a:rPr>
              <a:t>Nguyen</a:t>
            </a:r>
            <a:r>
              <a:rPr lang="cs-CZ" sz="900" b="0" i="0" dirty="0">
                <a:effectLst/>
              </a:rPr>
              <a:t> T, </a:t>
            </a:r>
            <a:r>
              <a:rPr lang="cs-CZ" sz="900" b="0" i="0" dirty="0" err="1">
                <a:effectLst/>
              </a:rPr>
              <a:t>Deenick</a:t>
            </a:r>
            <a:r>
              <a:rPr lang="cs-CZ" sz="900" b="0" i="0" dirty="0">
                <a:effectLst/>
              </a:rPr>
              <a:t> EK, </a:t>
            </a:r>
            <a:r>
              <a:rPr lang="cs-CZ" sz="900" b="0" i="0" dirty="0" err="1">
                <a:effectLst/>
              </a:rPr>
              <a:t>Bryant</a:t>
            </a:r>
            <a:r>
              <a:rPr lang="cs-CZ" sz="900" b="0" i="0" dirty="0">
                <a:effectLst/>
              </a:rPr>
              <a:t> VL, </a:t>
            </a:r>
            <a:r>
              <a:rPr lang="cs-CZ" sz="900" b="0" i="0" dirty="0" err="1">
                <a:effectLst/>
              </a:rPr>
              <a:t>Ma</a:t>
            </a:r>
            <a:r>
              <a:rPr lang="cs-CZ" sz="900" b="0" i="0" dirty="0">
                <a:effectLst/>
              </a:rPr>
              <a:t> CS. </a:t>
            </a:r>
            <a:r>
              <a:rPr lang="cs-CZ" sz="900" b="0" i="0" dirty="0" err="1">
                <a:effectLst/>
              </a:rPr>
              <a:t>Inborn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errors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of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human</a:t>
            </a:r>
            <a:r>
              <a:rPr lang="cs-CZ" sz="900" b="0" i="0" dirty="0">
                <a:effectLst/>
              </a:rPr>
              <a:t> B cell </a:t>
            </a:r>
            <a:r>
              <a:rPr lang="cs-CZ" sz="900" b="0" i="0" dirty="0" err="1">
                <a:effectLst/>
              </a:rPr>
              <a:t>development</a:t>
            </a:r>
            <a:r>
              <a:rPr lang="cs-CZ" sz="900" b="0" i="0" dirty="0">
                <a:effectLst/>
              </a:rPr>
              <a:t>, </a:t>
            </a:r>
            <a:r>
              <a:rPr lang="cs-CZ" sz="900" b="0" i="0" dirty="0" err="1">
                <a:effectLst/>
              </a:rPr>
              <a:t>differentiation</a:t>
            </a:r>
            <a:r>
              <a:rPr lang="cs-CZ" sz="900" b="0" i="0" dirty="0">
                <a:effectLst/>
              </a:rPr>
              <a:t>, and </a:t>
            </a:r>
            <a:r>
              <a:rPr lang="cs-CZ" sz="900" b="0" i="0" dirty="0" err="1">
                <a:effectLst/>
              </a:rPr>
              <a:t>function</a:t>
            </a:r>
            <a:r>
              <a:rPr lang="cs-CZ" sz="900" b="0" i="0" dirty="0">
                <a:effectLst/>
              </a:rPr>
              <a:t>. </a:t>
            </a:r>
            <a:r>
              <a:rPr lang="cs-CZ" sz="900" b="0" i="0" dirty="0" err="1">
                <a:effectLst/>
              </a:rPr>
              <a:t>Journal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of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Experimental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Medicine</a:t>
            </a:r>
            <a:r>
              <a:rPr lang="cs-CZ" sz="900" b="0" i="0" dirty="0">
                <a:effectLst/>
              </a:rPr>
              <a:t> [Internet]. 2023 Jun 5;220(7). 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1853411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CC870E0A-E814-40EA-A608-1415FD834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79923"/>
              </p:ext>
            </p:extLst>
          </p:nvPr>
        </p:nvGraphicFramePr>
        <p:xfrm>
          <a:off x="507158" y="1415845"/>
          <a:ext cx="10131345" cy="41903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99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4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7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9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3647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Subpopulace B lymfocytů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Charakteristika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/>
                        <a:t>Rel</a:t>
                      </a:r>
                      <a:r>
                        <a:rPr lang="cs-CZ" sz="2400" dirty="0"/>
                        <a:t>.</a:t>
                      </a:r>
                      <a:r>
                        <a:rPr lang="cs-CZ" sz="2400" baseline="0" dirty="0"/>
                        <a:t> počet</a:t>
                      </a:r>
                      <a:r>
                        <a:rPr lang="cs-CZ" sz="2400" dirty="0"/>
                        <a:t> </a:t>
                      </a:r>
                    </a:p>
                    <a:p>
                      <a:pPr algn="ctr"/>
                      <a:r>
                        <a:rPr lang="cs-CZ" sz="2400" dirty="0"/>
                        <a:t>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/>
                        <a:t>Abs</a:t>
                      </a:r>
                      <a:r>
                        <a:rPr lang="cs-CZ" sz="2400" dirty="0"/>
                        <a:t>. počet</a:t>
                      </a:r>
                    </a:p>
                    <a:p>
                      <a:pPr algn="ctr"/>
                      <a:r>
                        <a:rPr lang="cs-CZ" sz="2400" dirty="0"/>
                        <a:t>(E9/L)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244">
                <a:tc>
                  <a:txBody>
                    <a:bodyPr/>
                    <a:lstStyle/>
                    <a:p>
                      <a:pPr algn="l"/>
                      <a:r>
                        <a:rPr lang="cs-CZ" sz="2000" dirty="0"/>
                        <a:t>B</a:t>
                      </a:r>
                      <a:r>
                        <a:rPr lang="cs-CZ" sz="2000" baseline="0" dirty="0"/>
                        <a:t> lymfocyty (celkové)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/>
                        <a:t>CD19+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6 – 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0,1 – 0,53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244">
                <a:tc>
                  <a:txBody>
                    <a:bodyPr/>
                    <a:lstStyle/>
                    <a:p>
                      <a:pPr algn="l"/>
                      <a:r>
                        <a:rPr lang="cs-CZ" sz="2000" dirty="0"/>
                        <a:t>Naivní 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/>
                        <a:t>CD19+ </a:t>
                      </a:r>
                      <a:r>
                        <a:rPr lang="cs-CZ" sz="1800" dirty="0" err="1"/>
                        <a:t>IgD</a:t>
                      </a:r>
                      <a:r>
                        <a:rPr lang="cs-CZ" sz="1800" dirty="0"/>
                        <a:t>+</a:t>
                      </a:r>
                      <a:r>
                        <a:rPr lang="cs-CZ" sz="1800" baseline="0" dirty="0"/>
                        <a:t> CD27-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48,4 – 79,7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0,06 – 0,47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244">
                <a:tc>
                  <a:txBody>
                    <a:bodyPr/>
                    <a:lstStyle/>
                    <a:p>
                      <a:pPr algn="l"/>
                      <a:r>
                        <a:rPr lang="cs-CZ" sz="2000" dirty="0"/>
                        <a:t>Tranzientní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/>
                        <a:t>CD19+ </a:t>
                      </a:r>
                      <a:r>
                        <a:rPr lang="cs-CZ" sz="1800" dirty="0" err="1"/>
                        <a:t>IgD</a:t>
                      </a:r>
                      <a:r>
                        <a:rPr lang="cs-CZ" sz="1800" dirty="0"/>
                        <a:t>+ </a:t>
                      </a:r>
                      <a:r>
                        <a:rPr lang="cs-CZ" sz="1800" dirty="0" err="1"/>
                        <a:t>IgM</a:t>
                      </a:r>
                      <a:r>
                        <a:rPr lang="cs-CZ" sz="1800" dirty="0"/>
                        <a:t>+ CD24+ CD38+ CD27-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0,9 – 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 – 0,03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576">
                <a:tc>
                  <a:txBody>
                    <a:bodyPr/>
                    <a:lstStyle/>
                    <a:p>
                      <a:pPr algn="l"/>
                      <a:r>
                        <a:rPr lang="cs-CZ" sz="2000" dirty="0"/>
                        <a:t>Paměťové</a:t>
                      </a:r>
                      <a:r>
                        <a:rPr lang="cs-CZ" sz="2000" baseline="0" dirty="0"/>
                        <a:t> s </a:t>
                      </a:r>
                      <a:r>
                        <a:rPr lang="cs-CZ" sz="2000" baseline="0" dirty="0" err="1"/>
                        <a:t>izotypovým</a:t>
                      </a:r>
                      <a:r>
                        <a:rPr lang="cs-CZ" sz="2000" baseline="0" dirty="0"/>
                        <a:t> přesmykem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/>
                        <a:t>CD19+ CD27+ </a:t>
                      </a:r>
                      <a:r>
                        <a:rPr lang="cs-CZ" sz="1800" dirty="0" err="1"/>
                        <a:t>IgD</a:t>
                      </a:r>
                      <a:r>
                        <a:rPr lang="cs-CZ" sz="18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8,3 – 27,8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0,02 – 0,09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244">
                <a:tc>
                  <a:txBody>
                    <a:bodyPr/>
                    <a:lstStyle/>
                    <a:p>
                      <a:pPr algn="l"/>
                      <a:r>
                        <a:rPr lang="cs-CZ" sz="2000" dirty="0" err="1"/>
                        <a:t>Plazmablasty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/>
                        <a:t>CD19+ CD27+ CD38+ </a:t>
                      </a:r>
                      <a:r>
                        <a:rPr lang="cs-CZ" sz="1800" dirty="0" err="1"/>
                        <a:t>IgM</a:t>
                      </a:r>
                      <a:r>
                        <a:rPr lang="cs-CZ" sz="1800" dirty="0"/>
                        <a:t>- CD24-</a:t>
                      </a:r>
                      <a:r>
                        <a:rPr lang="cs-CZ" sz="1800" baseline="0" dirty="0"/>
                        <a:t> 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0,4 – 2,4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 – 0,01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244">
                <a:tc>
                  <a:txBody>
                    <a:bodyPr/>
                    <a:lstStyle/>
                    <a:p>
                      <a:pPr algn="l"/>
                      <a:r>
                        <a:rPr lang="cs-CZ" sz="2000" dirty="0" err="1"/>
                        <a:t>Marginal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zone</a:t>
                      </a:r>
                      <a:r>
                        <a:rPr lang="cs-CZ" sz="2000" dirty="0"/>
                        <a:t> – </a:t>
                      </a:r>
                      <a:r>
                        <a:rPr lang="cs-CZ" sz="2000" dirty="0" err="1"/>
                        <a:t>like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/>
                        <a:t>CD19+ </a:t>
                      </a:r>
                      <a:r>
                        <a:rPr lang="cs-CZ" sz="1800" dirty="0" err="1"/>
                        <a:t>IgD</a:t>
                      </a:r>
                      <a:r>
                        <a:rPr lang="cs-CZ" sz="1800" dirty="0"/>
                        <a:t>+ CD27+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7 – 23,8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0,01 – 0,08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244">
                <a:tc>
                  <a:txBody>
                    <a:bodyPr/>
                    <a:lstStyle/>
                    <a:p>
                      <a:pPr algn="l"/>
                      <a:r>
                        <a:rPr lang="cs-CZ" sz="2000" dirty="0"/>
                        <a:t>CD21low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/>
                        <a:t>CD19+</a:t>
                      </a:r>
                      <a:r>
                        <a:rPr lang="cs-CZ" sz="1800" baseline="0" dirty="0"/>
                        <a:t> CD21low CD38-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1,6 –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0,01 – 0,02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574A230E-53DB-4256-B51E-F47CF6C534C0}"/>
              </a:ext>
            </a:extLst>
          </p:cNvPr>
          <p:cNvSpPr/>
          <p:nvPr/>
        </p:nvSpPr>
        <p:spPr>
          <a:xfrm>
            <a:off x="9600402" y="6192853"/>
            <a:ext cx="273336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b="0" i="0" dirty="0" err="1">
                <a:effectLst/>
              </a:rPr>
              <a:t>Warnatz</a:t>
            </a:r>
            <a:r>
              <a:rPr lang="cs-CZ" sz="900" b="0" i="0" dirty="0">
                <a:effectLst/>
              </a:rPr>
              <a:t> K, </a:t>
            </a:r>
            <a:r>
              <a:rPr lang="cs-CZ" sz="900" b="0" i="0" dirty="0" err="1">
                <a:effectLst/>
              </a:rPr>
              <a:t>Schlesier</a:t>
            </a:r>
            <a:r>
              <a:rPr lang="cs-CZ" sz="900" b="0" i="0" dirty="0">
                <a:effectLst/>
              </a:rPr>
              <a:t> M. </a:t>
            </a:r>
            <a:r>
              <a:rPr lang="cs-CZ" sz="900" b="0" i="0" dirty="0" err="1">
                <a:effectLst/>
              </a:rPr>
              <a:t>Flowcytometric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phenotyping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of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common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variable</a:t>
            </a:r>
            <a:r>
              <a:rPr lang="cs-CZ" sz="900" b="0" i="0" dirty="0">
                <a:effectLst/>
              </a:rPr>
              <a:t> </a:t>
            </a:r>
            <a:r>
              <a:rPr lang="cs-CZ" sz="900" b="0" i="0" dirty="0" err="1">
                <a:effectLst/>
              </a:rPr>
              <a:t>immunodeficiency</a:t>
            </a:r>
            <a:r>
              <a:rPr lang="cs-CZ" sz="900" b="0" i="0" dirty="0">
                <a:effectLst/>
              </a:rPr>
              <a:t>. </a:t>
            </a:r>
            <a:r>
              <a:rPr lang="cs-CZ" sz="900" b="0" i="0" dirty="0" err="1">
                <a:effectLst/>
              </a:rPr>
              <a:t>Cytometry</a:t>
            </a:r>
            <a:r>
              <a:rPr lang="cs-CZ" sz="900" b="0" i="0" dirty="0">
                <a:effectLst/>
              </a:rPr>
              <a:t> Part B </a:t>
            </a:r>
            <a:r>
              <a:rPr lang="cs-CZ" sz="900" b="0" i="0" dirty="0" err="1">
                <a:effectLst/>
              </a:rPr>
              <a:t>Clinical</a:t>
            </a:r>
            <a:r>
              <a:rPr lang="cs-CZ" sz="900" b="0" i="0" dirty="0">
                <a:effectLst/>
              </a:rPr>
              <a:t> [Internet]. 2008 Jun 16;74B(5):261–71.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35150906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44E36B9F7D8AB41B5E2EA6E5A4F64A5" ma:contentTypeVersion="12" ma:contentTypeDescription="Vytvoří nový dokument" ma:contentTypeScope="" ma:versionID="d7518cbeb0a585721d9cbfef7e5b1e9e">
  <xsd:schema xmlns:xsd="http://www.w3.org/2001/XMLSchema" xmlns:xs="http://www.w3.org/2001/XMLSchema" xmlns:p="http://schemas.microsoft.com/office/2006/metadata/properties" xmlns:ns2="103785ad-acb8-44be-9004-2dab229825aa" xmlns:ns3="8fcb8544-2e40-4f02-887e-5cd2f4e94207" targetNamespace="http://schemas.microsoft.com/office/2006/metadata/properties" ma:root="true" ma:fieldsID="3a5502a27e01d3f262a599166fba3471" ns2:_="" ns3:_="">
    <xsd:import namespace="103785ad-acb8-44be-9004-2dab229825aa"/>
    <xsd:import namespace="8fcb8544-2e40-4f02-887e-5cd2f4e942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3785ad-acb8-44be-9004-2dab229825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Značky obrázků" ma:readOnly="false" ma:fieldId="{5cf76f15-5ced-4ddc-b409-7134ff3c332f}" ma:taxonomyMulti="true" ma:sspId="b43e7359-1bb9-4f84-b037-448f316cac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cb8544-2e40-4f02-887e-5cd2f4e9420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6fa252f-2bf0-4a29-bc25-c767b4f79a95}" ma:internalName="TaxCatchAll" ma:showField="CatchAllData" ma:web="8fcb8544-2e40-4f02-887e-5cd2f4e942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3785ad-acb8-44be-9004-2dab229825aa">
      <Terms xmlns="http://schemas.microsoft.com/office/infopath/2007/PartnerControls"/>
    </lcf76f155ced4ddcb4097134ff3c332f>
    <TaxCatchAll xmlns="8fcb8544-2e40-4f02-887e-5cd2f4e94207" xsi:nil="true"/>
  </documentManagement>
</p:properties>
</file>

<file path=customXml/itemProps1.xml><?xml version="1.0" encoding="utf-8"?>
<ds:datastoreItem xmlns:ds="http://schemas.openxmlformats.org/officeDocument/2006/customXml" ds:itemID="{EE5F4E69-D1BD-43ED-9DBF-2457A8AD1838}"/>
</file>

<file path=customXml/itemProps2.xml><?xml version="1.0" encoding="utf-8"?>
<ds:datastoreItem xmlns:ds="http://schemas.openxmlformats.org/officeDocument/2006/customXml" ds:itemID="{A05EF849-84BC-4E7D-BA8F-9A6E691349E8}"/>
</file>

<file path=customXml/itemProps3.xml><?xml version="1.0" encoding="utf-8"?>
<ds:datastoreItem xmlns:ds="http://schemas.openxmlformats.org/officeDocument/2006/customXml" ds:itemID="{333C1DE0-3981-425A-8B85-98E890CF2683}"/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1996</Words>
  <Application>Microsoft Office PowerPoint</Application>
  <PresentationFormat>Widescreen</PresentationFormat>
  <Paragraphs>342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Bahnschrift SemiLight</vt:lpstr>
      <vt:lpstr>Calibri</vt:lpstr>
      <vt:lpstr>Calibri Light</vt:lpstr>
      <vt:lpstr>Century Gothic</vt:lpstr>
      <vt:lpstr>Times New Roman</vt:lpstr>
      <vt:lpstr>Motiv Office</vt:lpstr>
      <vt:lpstr>Prism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tmilo</dc:creator>
  <cp:lastModifiedBy>Tomas Milota</cp:lastModifiedBy>
  <cp:revision>16</cp:revision>
  <dcterms:created xsi:type="dcterms:W3CDTF">2025-06-08T20:41:26Z</dcterms:created>
  <dcterms:modified xsi:type="dcterms:W3CDTF">2026-03-22T21:29:48Z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0x010100D44E36B9F7D8AB41B5E2EA6E5A4F64A5</vt:lpwstr>
  </property>
</Properties>
</file>