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3" r:id="rId4"/>
  </p:sldMasterIdLst>
  <p:notesMasterIdLst>
    <p:notesMasterId r:id="rId13"/>
  </p:notesMasterIdLst>
  <p:handoutMasterIdLst>
    <p:handoutMasterId r:id="rId14"/>
  </p:handoutMasterIdLst>
  <p:sldIdLst>
    <p:sldId id="2030" r:id="rId5"/>
    <p:sldId id="2032" r:id="rId6"/>
    <p:sldId id="2033" r:id="rId7"/>
    <p:sldId id="2034" r:id="rId8"/>
    <p:sldId id="2041" r:id="rId9"/>
    <p:sldId id="2035" r:id="rId10"/>
    <p:sldId id="2040" r:id="rId11"/>
    <p:sldId id="360" r:id="rId12"/>
  </p:sldIdLst>
  <p:sldSz cx="12169775" cy="6858000"/>
  <p:notesSz cx="6858000" cy="9144000"/>
  <p:custDataLst>
    <p:tags r:id="rId15"/>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tion title" id="{95C52D09-2DEB-4F98-8362-E7FC37D1B415}">
          <p14:sldIdLst>
            <p14:sldId id="2030"/>
            <p14:sldId id="2032"/>
            <p14:sldId id="2033"/>
            <p14:sldId id="2034"/>
            <p14:sldId id="2041"/>
            <p14:sldId id="2035"/>
            <p14:sldId id="2040"/>
            <p14:sldId id="360"/>
          </p14:sldIdLst>
        </p14:section>
      </p14:sectionLst>
    </p:ext>
    <p:ext uri="{EFAFB233-063F-42B5-8137-9DF3F51BA10A}">
      <p15:sldGuideLst xmlns:p15="http://schemas.microsoft.com/office/powerpoint/2012/main">
        <p15:guide id="1" pos="340" userDrawn="1">
          <p15:clr>
            <a:srgbClr val="A4A3A4"/>
          </p15:clr>
        </p15:guide>
        <p15:guide id="2" pos="930" userDrawn="1">
          <p15:clr>
            <a:srgbClr val="A4A3A4"/>
          </p15:clr>
        </p15:guide>
        <p15:guide id="3" pos="819" userDrawn="1">
          <p15:clr>
            <a:srgbClr val="A4A3A4"/>
          </p15:clr>
        </p15:guide>
        <p15:guide id="4" pos="1410" userDrawn="1">
          <p15:clr>
            <a:srgbClr val="A4A3A4"/>
          </p15:clr>
        </p15:guide>
        <p15:guide id="6" pos="2003" userDrawn="1">
          <p15:clr>
            <a:srgbClr val="A4A3A4"/>
          </p15:clr>
        </p15:guide>
        <p15:guide id="8" pos="2586" userDrawn="1">
          <p15:clr>
            <a:srgbClr val="A4A3A4"/>
          </p15:clr>
        </p15:guide>
        <p15:guide id="9" pos="2705" userDrawn="1">
          <p15:clr>
            <a:srgbClr val="A4A3A4"/>
          </p15:clr>
        </p15:guide>
        <p15:guide id="10" pos="3185" userDrawn="1">
          <p15:clr>
            <a:srgbClr val="A4A3A4"/>
          </p15:clr>
        </p15:guide>
        <p15:guide id="12" pos="3776" userDrawn="1">
          <p15:clr>
            <a:srgbClr val="A4A3A4"/>
          </p15:clr>
        </p15:guide>
        <p15:guide id="13" pos="3890" userDrawn="1">
          <p15:clr>
            <a:srgbClr val="A4A3A4"/>
          </p15:clr>
        </p15:guide>
        <p15:guide id="15" pos="4482" userDrawn="1">
          <p15:clr>
            <a:srgbClr val="A4A3A4"/>
          </p15:clr>
        </p15:guide>
        <p15:guide id="16" pos="4959" userDrawn="1">
          <p15:clr>
            <a:srgbClr val="A4A3A4"/>
          </p15:clr>
        </p15:guide>
        <p15:guide id="17" pos="5080" userDrawn="1">
          <p15:clr>
            <a:srgbClr val="A4A3A4"/>
          </p15:clr>
        </p15:guide>
        <p15:guide id="18" pos="5552" userDrawn="1">
          <p15:clr>
            <a:srgbClr val="A4A3A4"/>
          </p15:clr>
        </p15:guide>
        <p15:guide id="19" pos="5670" userDrawn="1">
          <p15:clr>
            <a:srgbClr val="A4A3A4"/>
          </p15:clr>
        </p15:guide>
        <p15:guide id="20" pos="6146" userDrawn="1">
          <p15:clr>
            <a:srgbClr val="A4A3A4"/>
          </p15:clr>
        </p15:guide>
        <p15:guide id="21" pos="6254" userDrawn="1">
          <p15:clr>
            <a:srgbClr val="A4A3A4"/>
          </p15:clr>
        </p15:guide>
        <p15:guide id="22" pos="6734" userDrawn="1">
          <p15:clr>
            <a:srgbClr val="A4A3A4"/>
          </p15:clr>
        </p15:guide>
        <p15:guide id="23" pos="6846" userDrawn="1">
          <p15:clr>
            <a:srgbClr val="A4A3A4"/>
          </p15:clr>
        </p15:guide>
        <p15:guide id="24" pos="7325" userDrawn="1">
          <p15:clr>
            <a:srgbClr val="A4A3A4"/>
          </p15:clr>
        </p15:guide>
        <p15:guide id="25" orient="horz" pos="3902" userDrawn="1">
          <p15:clr>
            <a:srgbClr val="A4A3A4"/>
          </p15:clr>
        </p15:guide>
        <p15:guide id="26" orient="horz" pos="66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702B114-90B4-46EF-773A-F0D5F5B3C696}" name="Hertel, Madeleine" initials="HM" userId="S::madeleine.hertel@siemens-healthineers.com::e79057a3-02a2-4f22-843c-7167bfed7dc6" providerId="AD"/>
  <p188:author id="{B05C2395-92D0-4757-B9EF-38F300B3DCF6}" name="Anti, Sandra" initials="AS" userId="S::sandra.anti@siemens-healthineers.com::cff27c3f-962b-40ce-b1fb-5738dff434f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Denny Welle" initials="DW" lastIdx="1" clrIdx="0"/>
  <p:cmAuthor id="2" name="Kolzarek, Sabine (SHS DI MSC C XP)" initials="KS(DMCX" lastIdx="4" clrIdx="1">
    <p:extLst>
      <p:ext uri="{19B8F6BF-5375-455C-9EA6-DF929625EA0E}">
        <p15:presenceInfo xmlns:p15="http://schemas.microsoft.com/office/powerpoint/2012/main" userId="S::sabine.kolzarek@siemens-healthineers.com::a9ecc97d-7836-40c8-87f9-8388036f354d" providerId="AD"/>
      </p:ext>
    </p:extLst>
  </p:cmAuthor>
  <p:cmAuthor id="3" name="Anna" initials="A" lastIdx="4" clrIdx="2">
    <p:extLst>
      <p:ext uri="{19B8F6BF-5375-455C-9EA6-DF929625EA0E}">
        <p15:presenceInfo xmlns:p15="http://schemas.microsoft.com/office/powerpoint/2012/main" userId="S::anna.rasche@siemens-healthineers.com::e60377f2-c2ea-4bb3-b004-abfe317b2570" providerId="AD"/>
      </p:ext>
    </p:extLst>
  </p:cmAuthor>
  <p:cmAuthor id="4" name="Thomas, Richard (GBS B&amp;S GB SOL GTS)" initials="TR(BGSG" lastIdx="1" clrIdx="3">
    <p:extLst>
      <p:ext uri="{19B8F6BF-5375-455C-9EA6-DF929625EA0E}">
        <p15:presenceInfo xmlns:p15="http://schemas.microsoft.com/office/powerpoint/2012/main" userId="S::richard.e.thomas@siemens.com::10f707ac-a663-4bc4-9911-15e612578319" providerId="AD"/>
      </p:ext>
    </p:extLst>
  </p:cmAuthor>
  <p:cmAuthor id="5" name="Wilhelm, Andreas" initials="WA" lastIdx="2" clrIdx="4">
    <p:extLst>
      <p:ext uri="{19B8F6BF-5375-455C-9EA6-DF929625EA0E}">
        <p15:presenceInfo xmlns:p15="http://schemas.microsoft.com/office/powerpoint/2012/main" userId="S::andreas.wilhelm@siemens-healthineers.com::4b282f6d-944d-4461-9b5f-44168272c8a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00"/>
    <a:srgbClr val="0070C0"/>
    <a:srgbClr val="D9D9D9"/>
    <a:srgbClr val="009999"/>
    <a:srgbClr val="80CC9C"/>
    <a:srgbClr val="FFF3B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0D0449-DFB2-4A93-A9CF-49D378CD7683}" v="57" dt="2026-07-23T09:41:07.029"/>
  </p1510:revLst>
</p1510:revInfo>
</file>

<file path=ppt/tableStyles.xml><?xml version="1.0" encoding="utf-8"?>
<a:tblStyleLst xmlns:a="http://schemas.openxmlformats.org/drawingml/2006/main" def="{3B4B98B0-60AC-42C2-AFA5-B58CD77FA1E5}">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101" d="100"/>
          <a:sy n="101" d="100"/>
        </p:scale>
        <p:origin x="366" y="102"/>
      </p:cViewPr>
      <p:guideLst>
        <p:guide pos="340"/>
        <p:guide pos="930"/>
        <p:guide pos="819"/>
        <p:guide pos="1410"/>
        <p:guide pos="2003"/>
        <p:guide pos="2586"/>
        <p:guide pos="2705"/>
        <p:guide pos="3185"/>
        <p:guide pos="3776"/>
        <p:guide pos="3890"/>
        <p:guide pos="4482"/>
        <p:guide pos="4959"/>
        <p:guide pos="5080"/>
        <p:guide pos="5552"/>
        <p:guide pos="5670"/>
        <p:guide pos="6146"/>
        <p:guide pos="6254"/>
        <p:guide pos="6734"/>
        <p:guide pos="6846"/>
        <p:guide pos="7325"/>
        <p:guide orient="horz" pos="3902"/>
        <p:guide orient="horz" pos="66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gs" Target="tags/tag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rota Pastuszak | i-pointing" userId="6b484f1d-e2f4-4e5f-aadf-e525de5bb104" providerId="ADAL" clId="{2A3D8F8C-73F6-404F-953E-3FE5ECE0707D}"/>
    <pc:docChg chg="custSel modSld modMainMaster">
      <pc:chgData name="Dorota Pastuszak | i-pointing" userId="6b484f1d-e2f4-4e5f-aadf-e525de5bb104" providerId="ADAL" clId="{2A3D8F8C-73F6-404F-953E-3FE5ECE0707D}" dt="2026-07-23T09:41:07.029" v="347"/>
      <pc:docMkLst>
        <pc:docMk/>
      </pc:docMkLst>
      <pc:sldChg chg="addSp delSp modSp mod">
        <pc:chgData name="Dorota Pastuszak | i-pointing" userId="6b484f1d-e2f4-4e5f-aadf-e525de5bb104" providerId="ADAL" clId="{2A3D8F8C-73F6-404F-953E-3FE5ECE0707D}" dt="2026-07-23T09:41:07.029" v="347"/>
        <pc:sldMkLst>
          <pc:docMk/>
          <pc:sldMk cId="3194660998" sldId="360"/>
        </pc:sldMkLst>
        <pc:picChg chg="add del mod">
          <ac:chgData name="Dorota Pastuszak | i-pointing" userId="6b484f1d-e2f4-4e5f-aadf-e525de5bb104" providerId="ADAL" clId="{2A3D8F8C-73F6-404F-953E-3FE5ECE0707D}" dt="2026-07-23T09:41:07.029" v="347"/>
          <ac:picMkLst>
            <pc:docMk/>
            <pc:sldMk cId="3194660998" sldId="360"/>
            <ac:picMk id="3" creationId="{3600CE18-2FEF-1101-4B5F-7BC5FF23B610}"/>
          </ac:picMkLst>
        </pc:picChg>
      </pc:sldChg>
      <pc:sldChg chg="addSp delSp modSp mod">
        <pc:chgData name="Dorota Pastuszak | i-pointing" userId="6b484f1d-e2f4-4e5f-aadf-e525de5bb104" providerId="ADAL" clId="{2A3D8F8C-73F6-404F-953E-3FE5ECE0707D}" dt="2026-07-23T09:41:07.012" v="267"/>
        <pc:sldMkLst>
          <pc:docMk/>
          <pc:sldMk cId="1572328686" sldId="2030"/>
        </pc:sldMkLst>
        <pc:spChg chg="mod">
          <ac:chgData name="Dorota Pastuszak | i-pointing" userId="6b484f1d-e2f4-4e5f-aadf-e525de5bb104" providerId="ADAL" clId="{2A3D8F8C-73F6-404F-953E-3FE5ECE0707D}" dt="2026-07-23T09:40:56.720" v="113" actId="299"/>
          <ac:spMkLst>
            <pc:docMk/>
            <pc:sldMk cId="1572328686" sldId="2030"/>
            <ac:spMk id="2" creationId="{7CF82CF4-F436-7AEE-BFF3-374881A40F1C}"/>
          </ac:spMkLst>
        </pc:spChg>
        <pc:spChg chg="add mod">
          <ac:chgData name="Dorota Pastuszak | i-pointing" userId="6b484f1d-e2f4-4e5f-aadf-e525de5bb104" providerId="ADAL" clId="{2A3D8F8C-73F6-404F-953E-3FE5ECE0707D}" dt="2026-07-22T12:54:22.877" v="0"/>
          <ac:spMkLst>
            <pc:docMk/>
            <pc:sldMk cId="1572328686" sldId="2030"/>
            <ac:spMk id="9" creationId="{65BEDDF1-4DA1-24A4-C581-FD9646B5F6F7}"/>
          </ac:spMkLst>
        </pc:spChg>
        <pc:grpChg chg="add mod">
          <ac:chgData name="Dorota Pastuszak | i-pointing" userId="6b484f1d-e2f4-4e5f-aadf-e525de5bb104" providerId="ADAL" clId="{2A3D8F8C-73F6-404F-953E-3FE5ECE0707D}" dt="2026-07-22T12:54:22.877" v="0"/>
          <ac:grpSpMkLst>
            <pc:docMk/>
            <pc:sldMk cId="1572328686" sldId="2030"/>
            <ac:grpSpMk id="4" creationId="{BDCB869C-263D-8A3B-C8FB-A15696782295}"/>
          </ac:grpSpMkLst>
        </pc:grpChg>
        <pc:picChg chg="add del mod">
          <ac:chgData name="Dorota Pastuszak | i-pointing" userId="6b484f1d-e2f4-4e5f-aadf-e525de5bb104" providerId="ADAL" clId="{2A3D8F8C-73F6-404F-953E-3FE5ECE0707D}" dt="2026-07-23T09:41:07.012" v="267"/>
          <ac:picMkLst>
            <pc:docMk/>
            <pc:sldMk cId="1572328686" sldId="2030"/>
            <ac:picMk id="4" creationId="{1641F045-4322-55BD-714E-398E582F73BD}"/>
          </ac:picMkLst>
        </pc:picChg>
        <pc:picChg chg="add mod">
          <ac:chgData name="Dorota Pastuszak | i-pointing" userId="6b484f1d-e2f4-4e5f-aadf-e525de5bb104" providerId="ADAL" clId="{2A3D8F8C-73F6-404F-953E-3FE5ECE0707D}" dt="2026-07-22T12:54:22.877" v="0"/>
          <ac:picMkLst>
            <pc:docMk/>
            <pc:sldMk cId="1572328686" sldId="2030"/>
            <ac:picMk id="12" creationId="{503775E2-8161-46F0-1DF8-4BBD6173586A}"/>
          </ac:picMkLst>
        </pc:picChg>
        <pc:picChg chg="add mod">
          <ac:chgData name="Dorota Pastuszak | i-pointing" userId="6b484f1d-e2f4-4e5f-aadf-e525de5bb104" providerId="ADAL" clId="{2A3D8F8C-73F6-404F-953E-3FE5ECE0707D}" dt="2026-07-22T12:54:22.877" v="0"/>
          <ac:picMkLst>
            <pc:docMk/>
            <pc:sldMk cId="1572328686" sldId="2030"/>
            <ac:picMk id="13" creationId="{239CBDDE-6336-9F9D-109D-7CF04B85186C}"/>
          </ac:picMkLst>
        </pc:picChg>
      </pc:sldChg>
      <pc:sldChg chg="modSp mod">
        <pc:chgData name="Dorota Pastuszak | i-pointing" userId="6b484f1d-e2f4-4e5f-aadf-e525de5bb104" providerId="ADAL" clId="{2A3D8F8C-73F6-404F-953E-3FE5ECE0707D}" dt="2026-07-23T09:40:56.605" v="51" actId="299"/>
        <pc:sldMkLst>
          <pc:docMk/>
          <pc:sldMk cId="844900880" sldId="2032"/>
        </pc:sldMkLst>
        <pc:spChg chg="mod">
          <ac:chgData name="Dorota Pastuszak | i-pointing" userId="6b484f1d-e2f4-4e5f-aadf-e525de5bb104" providerId="ADAL" clId="{2A3D8F8C-73F6-404F-953E-3FE5ECE0707D}" dt="2026-07-23T09:40:56.605" v="51" actId="299"/>
          <ac:spMkLst>
            <pc:docMk/>
            <pc:sldMk cId="844900880" sldId="2032"/>
            <ac:spMk id="2" creationId="{A53DE4A4-6970-1F38-DC5B-58635AAE895A}"/>
          </ac:spMkLst>
        </pc:spChg>
      </pc:sldChg>
      <pc:sldChg chg="addSp delSp modSp mod">
        <pc:chgData name="Dorota Pastuszak | i-pointing" userId="6b484f1d-e2f4-4e5f-aadf-e525de5bb104" providerId="ADAL" clId="{2A3D8F8C-73F6-404F-953E-3FE5ECE0707D}" dt="2026-07-23T09:41:07.016" v="283"/>
        <pc:sldMkLst>
          <pc:docMk/>
          <pc:sldMk cId="825396226" sldId="2033"/>
        </pc:sldMkLst>
        <pc:spChg chg="mod">
          <ac:chgData name="Dorota Pastuszak | i-pointing" userId="6b484f1d-e2f4-4e5f-aadf-e525de5bb104" providerId="ADAL" clId="{2A3D8F8C-73F6-404F-953E-3FE5ECE0707D}" dt="2026-07-23T09:40:56.628" v="60" actId="299"/>
          <ac:spMkLst>
            <pc:docMk/>
            <pc:sldMk cId="825396226" sldId="2033"/>
            <ac:spMk id="2" creationId="{31016BF7-7F20-D2A9-7AA6-D56E5AC739FF}"/>
          </ac:spMkLst>
        </pc:spChg>
        <pc:picChg chg="add del mod">
          <ac:chgData name="Dorota Pastuszak | i-pointing" userId="6b484f1d-e2f4-4e5f-aadf-e525de5bb104" providerId="ADAL" clId="{2A3D8F8C-73F6-404F-953E-3FE5ECE0707D}" dt="2026-07-23T09:41:07.016" v="283"/>
          <ac:picMkLst>
            <pc:docMk/>
            <pc:sldMk cId="825396226" sldId="2033"/>
            <ac:picMk id="12" creationId="{FB5F3478-C967-7441-AB8A-B540FED73DC8}"/>
          </ac:picMkLst>
        </pc:picChg>
      </pc:sldChg>
      <pc:sldChg chg="modSp mod">
        <pc:chgData name="Dorota Pastuszak | i-pointing" userId="6b484f1d-e2f4-4e5f-aadf-e525de5bb104" providerId="ADAL" clId="{2A3D8F8C-73F6-404F-953E-3FE5ECE0707D}" dt="2026-07-23T09:40:56.622" v="57" actId="299"/>
        <pc:sldMkLst>
          <pc:docMk/>
          <pc:sldMk cId="1497294503" sldId="2034"/>
        </pc:sldMkLst>
        <pc:spChg chg="mod">
          <ac:chgData name="Dorota Pastuszak | i-pointing" userId="6b484f1d-e2f4-4e5f-aadf-e525de5bb104" providerId="ADAL" clId="{2A3D8F8C-73F6-404F-953E-3FE5ECE0707D}" dt="2026-07-23T09:40:56.622" v="57" actId="299"/>
          <ac:spMkLst>
            <pc:docMk/>
            <pc:sldMk cId="1497294503" sldId="2034"/>
            <ac:spMk id="2" creationId="{220DA2C0-F252-58A0-012A-A9C16A34CC64}"/>
          </ac:spMkLst>
        </pc:spChg>
      </pc:sldChg>
      <pc:sldChg chg="addSp delSp modSp mod">
        <pc:chgData name="Dorota Pastuszak | i-pointing" userId="6b484f1d-e2f4-4e5f-aadf-e525de5bb104" providerId="ADAL" clId="{2A3D8F8C-73F6-404F-953E-3FE5ECE0707D}" dt="2026-07-23T09:41:07.021" v="307"/>
        <pc:sldMkLst>
          <pc:docMk/>
          <pc:sldMk cId="12321256" sldId="2035"/>
        </pc:sldMkLst>
        <pc:spChg chg="mod">
          <ac:chgData name="Dorota Pastuszak | i-pointing" userId="6b484f1d-e2f4-4e5f-aadf-e525de5bb104" providerId="ADAL" clId="{2A3D8F8C-73F6-404F-953E-3FE5ECE0707D}" dt="2026-07-23T09:40:56.635" v="63" actId="299"/>
          <ac:spMkLst>
            <pc:docMk/>
            <pc:sldMk cId="12321256" sldId="2035"/>
            <ac:spMk id="2" creationId="{7C07B042-F7DC-2925-04D7-50380D4A47D4}"/>
          </ac:spMkLst>
        </pc:spChg>
        <pc:picChg chg="add del mod">
          <ac:chgData name="Dorota Pastuszak | i-pointing" userId="6b484f1d-e2f4-4e5f-aadf-e525de5bb104" providerId="ADAL" clId="{2A3D8F8C-73F6-404F-953E-3FE5ECE0707D}" dt="2026-07-23T09:41:07.019" v="299"/>
          <ac:picMkLst>
            <pc:docMk/>
            <pc:sldMk cId="12321256" sldId="2035"/>
            <ac:picMk id="10" creationId="{153603BA-2895-7C35-FDB1-9E5E6075702E}"/>
          </ac:picMkLst>
        </pc:picChg>
        <pc:picChg chg="add del mod">
          <ac:chgData name="Dorota Pastuszak | i-pointing" userId="6b484f1d-e2f4-4e5f-aadf-e525de5bb104" providerId="ADAL" clId="{2A3D8F8C-73F6-404F-953E-3FE5ECE0707D}" dt="2026-07-23T09:41:07.021" v="307"/>
          <ac:picMkLst>
            <pc:docMk/>
            <pc:sldMk cId="12321256" sldId="2035"/>
            <ac:picMk id="11" creationId="{FEEC7C59-9C9C-A751-F918-A2E2A2FB9CA5}"/>
          </ac:picMkLst>
        </pc:picChg>
      </pc:sldChg>
      <pc:sldChg chg="addSp delSp modSp mod">
        <pc:chgData name="Dorota Pastuszak | i-pointing" userId="6b484f1d-e2f4-4e5f-aadf-e525de5bb104" providerId="ADAL" clId="{2A3D8F8C-73F6-404F-953E-3FE5ECE0707D}" dt="2026-07-23T09:41:07.023" v="315"/>
        <pc:sldMkLst>
          <pc:docMk/>
          <pc:sldMk cId="1123088317" sldId="2036"/>
        </pc:sldMkLst>
        <pc:picChg chg="add del mod">
          <ac:chgData name="Dorota Pastuszak | i-pointing" userId="6b484f1d-e2f4-4e5f-aadf-e525de5bb104" providerId="ADAL" clId="{2A3D8F8C-73F6-404F-953E-3FE5ECE0707D}" dt="2026-07-23T09:41:07.023" v="315"/>
          <ac:picMkLst>
            <pc:docMk/>
            <pc:sldMk cId="1123088317" sldId="2036"/>
            <ac:picMk id="2" creationId="{59139EAD-C178-0339-A6AC-B3324450EB96}"/>
          </ac:picMkLst>
        </pc:picChg>
      </pc:sldChg>
      <pc:sldChg chg="addSp delSp modSp mod">
        <pc:chgData name="Dorota Pastuszak | i-pointing" userId="6b484f1d-e2f4-4e5f-aadf-e525de5bb104" providerId="ADAL" clId="{2A3D8F8C-73F6-404F-953E-3FE5ECE0707D}" dt="2026-07-23T09:41:07.014" v="275"/>
        <pc:sldMkLst>
          <pc:docMk/>
          <pc:sldMk cId="1340512603" sldId="2037"/>
        </pc:sldMkLst>
        <pc:spChg chg="mod">
          <ac:chgData name="Dorota Pastuszak | i-pointing" userId="6b484f1d-e2f4-4e5f-aadf-e525de5bb104" providerId="ADAL" clId="{2A3D8F8C-73F6-404F-953E-3FE5ECE0707D}" dt="2026-07-23T09:40:56.614" v="54" actId="299"/>
          <ac:spMkLst>
            <pc:docMk/>
            <pc:sldMk cId="1340512603" sldId="2037"/>
            <ac:spMk id="2" creationId="{CC9FB6D2-AD59-6610-3030-ACD86A7F6987}"/>
          </ac:spMkLst>
        </pc:spChg>
        <pc:picChg chg="add del mod">
          <ac:chgData name="Dorota Pastuszak | i-pointing" userId="6b484f1d-e2f4-4e5f-aadf-e525de5bb104" providerId="ADAL" clId="{2A3D8F8C-73F6-404F-953E-3FE5ECE0707D}" dt="2026-07-23T09:41:07.014" v="275"/>
          <ac:picMkLst>
            <pc:docMk/>
            <pc:sldMk cId="1340512603" sldId="2037"/>
            <ac:picMk id="5" creationId="{AAA1576F-1456-5280-E3A8-D9F15B659776}"/>
          </ac:picMkLst>
        </pc:picChg>
      </pc:sldChg>
      <pc:sldChg chg="addSp delSp modSp mod">
        <pc:chgData name="Dorota Pastuszak | i-pointing" userId="6b484f1d-e2f4-4e5f-aadf-e525de5bb104" providerId="ADAL" clId="{2A3D8F8C-73F6-404F-953E-3FE5ECE0707D}" dt="2026-07-23T09:41:07.024" v="323"/>
        <pc:sldMkLst>
          <pc:docMk/>
          <pc:sldMk cId="3835351329" sldId="2039"/>
        </pc:sldMkLst>
        <pc:picChg chg="add del mod">
          <ac:chgData name="Dorota Pastuszak | i-pointing" userId="6b484f1d-e2f4-4e5f-aadf-e525de5bb104" providerId="ADAL" clId="{2A3D8F8C-73F6-404F-953E-3FE5ECE0707D}" dt="2026-07-23T09:41:07.024" v="323"/>
          <ac:picMkLst>
            <pc:docMk/>
            <pc:sldMk cId="3835351329" sldId="2039"/>
            <ac:picMk id="4" creationId="{5883B1DF-ADF6-0737-FA92-B9CFB4D1E644}"/>
          </ac:picMkLst>
        </pc:picChg>
      </pc:sldChg>
      <pc:sldChg chg="addSp delSp modSp mod">
        <pc:chgData name="Dorota Pastuszak | i-pointing" userId="6b484f1d-e2f4-4e5f-aadf-e525de5bb104" providerId="ADAL" clId="{2A3D8F8C-73F6-404F-953E-3FE5ECE0707D}" dt="2026-07-23T09:41:07.026" v="331"/>
        <pc:sldMkLst>
          <pc:docMk/>
          <pc:sldMk cId="757617629" sldId="2040"/>
        </pc:sldMkLst>
        <pc:picChg chg="add del mod">
          <ac:chgData name="Dorota Pastuszak | i-pointing" userId="6b484f1d-e2f4-4e5f-aadf-e525de5bb104" providerId="ADAL" clId="{2A3D8F8C-73F6-404F-953E-3FE5ECE0707D}" dt="2026-07-23T09:41:07.026" v="331"/>
          <ac:picMkLst>
            <pc:docMk/>
            <pc:sldMk cId="757617629" sldId="2040"/>
            <ac:picMk id="2" creationId="{AFA85937-4A8B-2B5F-3168-6D28B0C07525}"/>
          </ac:picMkLst>
        </pc:picChg>
      </pc:sldChg>
      <pc:sldChg chg="addSp delSp modSp mod">
        <pc:chgData name="Dorota Pastuszak | i-pointing" userId="6b484f1d-e2f4-4e5f-aadf-e525de5bb104" providerId="ADAL" clId="{2A3D8F8C-73F6-404F-953E-3FE5ECE0707D}" dt="2026-07-23T09:41:07.017" v="291"/>
        <pc:sldMkLst>
          <pc:docMk/>
          <pc:sldMk cId="3405563649" sldId="2041"/>
        </pc:sldMkLst>
        <pc:spChg chg="mod">
          <ac:chgData name="Dorota Pastuszak | i-pointing" userId="6b484f1d-e2f4-4e5f-aadf-e525de5bb104" providerId="ADAL" clId="{2A3D8F8C-73F6-404F-953E-3FE5ECE0707D}" dt="2026-07-23T09:40:56.644" v="66" actId="299"/>
          <ac:spMkLst>
            <pc:docMk/>
            <pc:sldMk cId="3405563649" sldId="2041"/>
            <ac:spMk id="2" creationId="{D627FEE8-1B16-084B-C078-36664DFD25CE}"/>
          </ac:spMkLst>
        </pc:spChg>
        <pc:picChg chg="add del mod">
          <ac:chgData name="Dorota Pastuszak | i-pointing" userId="6b484f1d-e2f4-4e5f-aadf-e525de5bb104" providerId="ADAL" clId="{2A3D8F8C-73F6-404F-953E-3FE5ECE0707D}" dt="2026-07-23T09:41:07.017" v="291"/>
          <ac:picMkLst>
            <pc:docMk/>
            <pc:sldMk cId="3405563649" sldId="2041"/>
            <ac:picMk id="16" creationId="{116D130E-0F18-2FFC-2648-15BFC3F8F750}"/>
          </ac:picMkLst>
        </pc:picChg>
      </pc:sldChg>
      <pc:sldChg chg="addSp delSp modSp mod">
        <pc:chgData name="Dorota Pastuszak | i-pointing" userId="6b484f1d-e2f4-4e5f-aadf-e525de5bb104" providerId="ADAL" clId="{2A3D8F8C-73F6-404F-953E-3FE5ECE0707D}" dt="2026-07-23T09:41:07.028" v="339"/>
        <pc:sldMkLst>
          <pc:docMk/>
          <pc:sldMk cId="3677341379" sldId="2042"/>
        </pc:sldMkLst>
        <pc:picChg chg="add del mod">
          <ac:chgData name="Dorota Pastuszak | i-pointing" userId="6b484f1d-e2f4-4e5f-aadf-e525de5bb104" providerId="ADAL" clId="{2A3D8F8C-73F6-404F-953E-3FE5ECE0707D}" dt="2026-07-23T09:41:07.028" v="339"/>
          <ac:picMkLst>
            <pc:docMk/>
            <pc:sldMk cId="3677341379" sldId="2042"/>
            <ac:picMk id="9" creationId="{C36F5283-B7F3-9F21-7F54-502A85F35790}"/>
          </ac:picMkLst>
        </pc:picChg>
      </pc:sldChg>
      <pc:sldMasterChg chg="modSp mod modSldLayout">
        <pc:chgData name="Dorota Pastuszak | i-pointing" userId="6b484f1d-e2f4-4e5f-aadf-e525de5bb104" providerId="ADAL" clId="{2A3D8F8C-73F6-404F-953E-3FE5ECE0707D}" dt="2026-07-23T09:40:57.029" v="259" actId="299"/>
        <pc:sldMasterMkLst>
          <pc:docMk/>
          <pc:sldMasterMk cId="3916514128" sldId="2147483733"/>
        </pc:sldMasterMkLst>
        <pc:spChg chg="mod">
          <ac:chgData name="Dorota Pastuszak | i-pointing" userId="6b484f1d-e2f4-4e5f-aadf-e525de5bb104" providerId="ADAL" clId="{2A3D8F8C-73F6-404F-953E-3FE5ECE0707D}" dt="2026-07-23T09:40:56.795" v="144" actId="299"/>
          <ac:spMkLst>
            <pc:docMk/>
            <pc:sldMasterMk cId="3916514128" sldId="2147483733"/>
            <ac:spMk id="2" creationId="{00000000-0000-0000-0000-000000000000}"/>
          </ac:spMkLst>
        </pc:spChg>
        <pc:sldLayoutChg chg="modSp mod">
          <pc:chgData name="Dorota Pastuszak | i-pointing" userId="6b484f1d-e2f4-4e5f-aadf-e525de5bb104" providerId="ADAL" clId="{2A3D8F8C-73F6-404F-953E-3FE5ECE0707D}" dt="2026-07-23T09:40:56.802" v="147" actId="299"/>
          <pc:sldLayoutMkLst>
            <pc:docMk/>
            <pc:sldMasterMk cId="3916514128" sldId="2147483733"/>
            <pc:sldLayoutMk cId="3327234912" sldId="2147483734"/>
          </pc:sldLayoutMkLst>
          <pc:spChg chg="mod">
            <ac:chgData name="Dorota Pastuszak | i-pointing" userId="6b484f1d-e2f4-4e5f-aadf-e525de5bb104" providerId="ADAL" clId="{2A3D8F8C-73F6-404F-953E-3FE5ECE0707D}" dt="2026-07-23T09:40:56.802" v="147" actId="299"/>
            <ac:spMkLst>
              <pc:docMk/>
              <pc:sldMasterMk cId="3916514128" sldId="2147483733"/>
              <pc:sldLayoutMk cId="3327234912" sldId="2147483734"/>
              <ac:spMk id="2" creationId="{00000000-0000-0000-0000-000000000000}"/>
            </ac:spMkLst>
          </pc:spChg>
        </pc:sldLayoutChg>
        <pc:sldLayoutChg chg="modSp mod">
          <pc:chgData name="Dorota Pastuszak | i-pointing" userId="6b484f1d-e2f4-4e5f-aadf-e525de5bb104" providerId="ADAL" clId="{2A3D8F8C-73F6-404F-953E-3FE5ECE0707D}" dt="2026-07-23T09:40:56.822" v="156" actId="299"/>
          <pc:sldLayoutMkLst>
            <pc:docMk/>
            <pc:sldMasterMk cId="3916514128" sldId="2147483733"/>
            <pc:sldLayoutMk cId="4132732169" sldId="2147483735"/>
          </pc:sldLayoutMkLst>
          <pc:spChg chg="mod">
            <ac:chgData name="Dorota Pastuszak | i-pointing" userId="6b484f1d-e2f4-4e5f-aadf-e525de5bb104" providerId="ADAL" clId="{2A3D8F8C-73F6-404F-953E-3FE5ECE0707D}" dt="2026-07-23T09:40:56.822" v="156" actId="299"/>
            <ac:spMkLst>
              <pc:docMk/>
              <pc:sldMasterMk cId="3916514128" sldId="2147483733"/>
              <pc:sldLayoutMk cId="4132732169" sldId="2147483735"/>
              <ac:spMk id="2" creationId="{00000000-0000-0000-0000-000000000000}"/>
            </ac:spMkLst>
          </pc:spChg>
        </pc:sldLayoutChg>
        <pc:sldLayoutChg chg="modSp mod">
          <pc:chgData name="Dorota Pastuszak | i-pointing" userId="6b484f1d-e2f4-4e5f-aadf-e525de5bb104" providerId="ADAL" clId="{2A3D8F8C-73F6-404F-953E-3FE5ECE0707D}" dt="2026-07-23T09:40:56.815" v="153" actId="299"/>
          <pc:sldLayoutMkLst>
            <pc:docMk/>
            <pc:sldMasterMk cId="3916514128" sldId="2147483733"/>
            <pc:sldLayoutMk cId="3402017250" sldId="2147483736"/>
          </pc:sldLayoutMkLst>
          <pc:spChg chg="mod">
            <ac:chgData name="Dorota Pastuszak | i-pointing" userId="6b484f1d-e2f4-4e5f-aadf-e525de5bb104" providerId="ADAL" clId="{2A3D8F8C-73F6-404F-953E-3FE5ECE0707D}" dt="2026-07-23T09:40:56.815" v="153" actId="299"/>
            <ac:spMkLst>
              <pc:docMk/>
              <pc:sldMasterMk cId="3916514128" sldId="2147483733"/>
              <pc:sldLayoutMk cId="3402017250" sldId="2147483736"/>
              <ac:spMk id="2" creationId="{00000000-0000-0000-0000-000000000000}"/>
            </ac:spMkLst>
          </pc:spChg>
        </pc:sldLayoutChg>
        <pc:sldLayoutChg chg="modSp mod">
          <pc:chgData name="Dorota Pastuszak | i-pointing" userId="6b484f1d-e2f4-4e5f-aadf-e525de5bb104" providerId="ADAL" clId="{2A3D8F8C-73F6-404F-953E-3FE5ECE0707D}" dt="2026-07-23T09:40:56.808" v="150" actId="299"/>
          <pc:sldLayoutMkLst>
            <pc:docMk/>
            <pc:sldMasterMk cId="3916514128" sldId="2147483733"/>
            <pc:sldLayoutMk cId="307290649" sldId="2147483737"/>
          </pc:sldLayoutMkLst>
          <pc:spChg chg="mod">
            <ac:chgData name="Dorota Pastuszak | i-pointing" userId="6b484f1d-e2f4-4e5f-aadf-e525de5bb104" providerId="ADAL" clId="{2A3D8F8C-73F6-404F-953E-3FE5ECE0707D}" dt="2026-07-23T09:40:56.808" v="150" actId="299"/>
            <ac:spMkLst>
              <pc:docMk/>
              <pc:sldMasterMk cId="3916514128" sldId="2147483733"/>
              <pc:sldLayoutMk cId="307290649" sldId="2147483737"/>
              <ac:spMk id="2" creationId="{00000000-0000-0000-0000-000000000000}"/>
            </ac:spMkLst>
          </pc:spChg>
        </pc:sldLayoutChg>
        <pc:sldLayoutChg chg="modSp mod">
          <pc:chgData name="Dorota Pastuszak | i-pointing" userId="6b484f1d-e2f4-4e5f-aadf-e525de5bb104" providerId="ADAL" clId="{2A3D8F8C-73F6-404F-953E-3FE5ECE0707D}" dt="2026-07-23T09:40:56.828" v="159" actId="299"/>
          <pc:sldLayoutMkLst>
            <pc:docMk/>
            <pc:sldMasterMk cId="3916514128" sldId="2147483733"/>
            <pc:sldLayoutMk cId="2241817254" sldId="2147483738"/>
          </pc:sldLayoutMkLst>
          <pc:spChg chg="mod">
            <ac:chgData name="Dorota Pastuszak | i-pointing" userId="6b484f1d-e2f4-4e5f-aadf-e525de5bb104" providerId="ADAL" clId="{2A3D8F8C-73F6-404F-953E-3FE5ECE0707D}" dt="2026-07-23T09:40:56.828" v="159" actId="299"/>
            <ac:spMkLst>
              <pc:docMk/>
              <pc:sldMasterMk cId="3916514128" sldId="2147483733"/>
              <pc:sldLayoutMk cId="2241817254" sldId="2147483738"/>
              <ac:spMk id="2" creationId="{00000000-0000-0000-0000-000000000000}"/>
            </ac:spMkLst>
          </pc:spChg>
        </pc:sldLayoutChg>
        <pc:sldLayoutChg chg="modSp mod">
          <pc:chgData name="Dorota Pastuszak | i-pointing" userId="6b484f1d-e2f4-4e5f-aadf-e525de5bb104" providerId="ADAL" clId="{2A3D8F8C-73F6-404F-953E-3FE5ECE0707D}" dt="2026-07-23T09:40:56.834" v="162" actId="299"/>
          <pc:sldLayoutMkLst>
            <pc:docMk/>
            <pc:sldMasterMk cId="3916514128" sldId="2147483733"/>
            <pc:sldLayoutMk cId="3610757753" sldId="2147483739"/>
          </pc:sldLayoutMkLst>
          <pc:spChg chg="mod">
            <ac:chgData name="Dorota Pastuszak | i-pointing" userId="6b484f1d-e2f4-4e5f-aadf-e525de5bb104" providerId="ADAL" clId="{2A3D8F8C-73F6-404F-953E-3FE5ECE0707D}" dt="2026-07-23T09:40:56.834" v="162" actId="299"/>
            <ac:spMkLst>
              <pc:docMk/>
              <pc:sldMasterMk cId="3916514128" sldId="2147483733"/>
              <pc:sldLayoutMk cId="3610757753" sldId="2147483739"/>
              <ac:spMk id="2" creationId="{00000000-0000-0000-0000-000000000000}"/>
            </ac:spMkLst>
          </pc:spChg>
        </pc:sldLayoutChg>
        <pc:sldLayoutChg chg="modSp mod">
          <pc:chgData name="Dorota Pastuszak | i-pointing" userId="6b484f1d-e2f4-4e5f-aadf-e525de5bb104" providerId="ADAL" clId="{2A3D8F8C-73F6-404F-953E-3FE5ECE0707D}" dt="2026-07-23T09:40:56.841" v="167" actId="139"/>
          <pc:sldLayoutMkLst>
            <pc:docMk/>
            <pc:sldMasterMk cId="3916514128" sldId="2147483733"/>
            <pc:sldLayoutMk cId="1371567569" sldId="2147483740"/>
          </pc:sldLayoutMkLst>
          <pc:spChg chg="mod">
            <ac:chgData name="Dorota Pastuszak | i-pointing" userId="6b484f1d-e2f4-4e5f-aadf-e525de5bb104" providerId="ADAL" clId="{2A3D8F8C-73F6-404F-953E-3FE5ECE0707D}" dt="2026-07-23T09:40:56.841" v="167" actId="139"/>
            <ac:spMkLst>
              <pc:docMk/>
              <pc:sldMasterMk cId="3916514128" sldId="2147483733"/>
              <pc:sldLayoutMk cId="1371567569" sldId="2147483740"/>
              <ac:spMk id="2" creationId="{00000000-0000-0000-0000-000000000000}"/>
            </ac:spMkLst>
          </pc:spChg>
        </pc:sldLayoutChg>
        <pc:sldLayoutChg chg="modSp mod">
          <pc:chgData name="Dorota Pastuszak | i-pointing" userId="6b484f1d-e2f4-4e5f-aadf-e525de5bb104" providerId="ADAL" clId="{2A3D8F8C-73F6-404F-953E-3FE5ECE0707D}" dt="2026-07-23T09:40:56.848" v="172" actId="139"/>
          <pc:sldLayoutMkLst>
            <pc:docMk/>
            <pc:sldMasterMk cId="3916514128" sldId="2147483733"/>
            <pc:sldLayoutMk cId="511166638" sldId="2147483741"/>
          </pc:sldLayoutMkLst>
          <pc:spChg chg="mod">
            <ac:chgData name="Dorota Pastuszak | i-pointing" userId="6b484f1d-e2f4-4e5f-aadf-e525de5bb104" providerId="ADAL" clId="{2A3D8F8C-73F6-404F-953E-3FE5ECE0707D}" dt="2026-07-23T09:40:56.848" v="172" actId="139"/>
            <ac:spMkLst>
              <pc:docMk/>
              <pc:sldMasterMk cId="3916514128" sldId="2147483733"/>
              <pc:sldLayoutMk cId="511166638" sldId="2147483741"/>
              <ac:spMk id="2" creationId="{00000000-0000-0000-0000-000000000000}"/>
            </ac:spMkLst>
          </pc:spChg>
        </pc:sldLayoutChg>
        <pc:sldLayoutChg chg="modSp mod">
          <pc:chgData name="Dorota Pastuszak | i-pointing" userId="6b484f1d-e2f4-4e5f-aadf-e525de5bb104" providerId="ADAL" clId="{2A3D8F8C-73F6-404F-953E-3FE5ECE0707D}" dt="2026-07-23T09:40:56.855" v="177" actId="139"/>
          <pc:sldLayoutMkLst>
            <pc:docMk/>
            <pc:sldMasterMk cId="3916514128" sldId="2147483733"/>
            <pc:sldLayoutMk cId="3069072253" sldId="2147483742"/>
          </pc:sldLayoutMkLst>
          <pc:spChg chg="mod">
            <ac:chgData name="Dorota Pastuszak | i-pointing" userId="6b484f1d-e2f4-4e5f-aadf-e525de5bb104" providerId="ADAL" clId="{2A3D8F8C-73F6-404F-953E-3FE5ECE0707D}" dt="2026-07-23T09:40:56.855" v="177" actId="139"/>
            <ac:spMkLst>
              <pc:docMk/>
              <pc:sldMasterMk cId="3916514128" sldId="2147483733"/>
              <pc:sldLayoutMk cId="3069072253" sldId="2147483742"/>
              <ac:spMk id="2" creationId="{1759BA03-7E87-D2C2-9957-C779942CF36D}"/>
            </ac:spMkLst>
          </pc:spChg>
        </pc:sldLayoutChg>
        <pc:sldLayoutChg chg="modSp mod">
          <pc:chgData name="Dorota Pastuszak | i-pointing" userId="6b484f1d-e2f4-4e5f-aadf-e525de5bb104" providerId="ADAL" clId="{2A3D8F8C-73F6-404F-953E-3FE5ECE0707D}" dt="2026-07-23T09:40:56.863" v="182" actId="139"/>
          <pc:sldLayoutMkLst>
            <pc:docMk/>
            <pc:sldMasterMk cId="3916514128" sldId="2147483733"/>
            <pc:sldLayoutMk cId="3184777096" sldId="2147483743"/>
          </pc:sldLayoutMkLst>
          <pc:spChg chg="mod">
            <ac:chgData name="Dorota Pastuszak | i-pointing" userId="6b484f1d-e2f4-4e5f-aadf-e525de5bb104" providerId="ADAL" clId="{2A3D8F8C-73F6-404F-953E-3FE5ECE0707D}" dt="2026-07-23T09:40:56.863" v="182" actId="139"/>
            <ac:spMkLst>
              <pc:docMk/>
              <pc:sldMasterMk cId="3916514128" sldId="2147483733"/>
              <pc:sldLayoutMk cId="3184777096" sldId="2147483743"/>
              <ac:spMk id="2" creationId="{1759BA03-7E87-D2C2-9957-C779942CF36D}"/>
            </ac:spMkLst>
          </pc:spChg>
        </pc:sldLayoutChg>
        <pc:sldLayoutChg chg="modSp mod">
          <pc:chgData name="Dorota Pastuszak | i-pointing" userId="6b484f1d-e2f4-4e5f-aadf-e525de5bb104" providerId="ADAL" clId="{2A3D8F8C-73F6-404F-953E-3FE5ECE0707D}" dt="2026-07-23T09:40:56.870" v="187" actId="139"/>
          <pc:sldLayoutMkLst>
            <pc:docMk/>
            <pc:sldMasterMk cId="3916514128" sldId="2147483733"/>
            <pc:sldLayoutMk cId="131013694" sldId="2147483744"/>
          </pc:sldLayoutMkLst>
          <pc:spChg chg="mod">
            <ac:chgData name="Dorota Pastuszak | i-pointing" userId="6b484f1d-e2f4-4e5f-aadf-e525de5bb104" providerId="ADAL" clId="{2A3D8F8C-73F6-404F-953E-3FE5ECE0707D}" dt="2026-07-23T09:40:56.870" v="187" actId="139"/>
            <ac:spMkLst>
              <pc:docMk/>
              <pc:sldMasterMk cId="3916514128" sldId="2147483733"/>
              <pc:sldLayoutMk cId="131013694" sldId="2147483744"/>
              <ac:spMk id="2" creationId="{D2431C5C-CB1C-FEE4-7396-C8C044A5BCFB}"/>
            </ac:spMkLst>
          </pc:spChg>
        </pc:sldLayoutChg>
        <pc:sldLayoutChg chg="modSp mod">
          <pc:chgData name="Dorota Pastuszak | i-pointing" userId="6b484f1d-e2f4-4e5f-aadf-e525de5bb104" providerId="ADAL" clId="{2A3D8F8C-73F6-404F-953E-3FE5ECE0707D}" dt="2026-07-23T09:40:56.877" v="192" actId="139"/>
          <pc:sldLayoutMkLst>
            <pc:docMk/>
            <pc:sldMasterMk cId="3916514128" sldId="2147483733"/>
            <pc:sldLayoutMk cId="825579588" sldId="2147483745"/>
          </pc:sldLayoutMkLst>
          <pc:spChg chg="mod">
            <ac:chgData name="Dorota Pastuszak | i-pointing" userId="6b484f1d-e2f4-4e5f-aadf-e525de5bb104" providerId="ADAL" clId="{2A3D8F8C-73F6-404F-953E-3FE5ECE0707D}" dt="2026-07-23T09:40:56.877" v="192" actId="139"/>
            <ac:spMkLst>
              <pc:docMk/>
              <pc:sldMasterMk cId="3916514128" sldId="2147483733"/>
              <pc:sldLayoutMk cId="825579588" sldId="2147483745"/>
              <ac:spMk id="2" creationId="{00000000-0000-0000-0000-000000000000}"/>
            </ac:spMkLst>
          </pc:spChg>
        </pc:sldLayoutChg>
        <pc:sldLayoutChg chg="modSp mod">
          <pc:chgData name="Dorota Pastuszak | i-pointing" userId="6b484f1d-e2f4-4e5f-aadf-e525de5bb104" providerId="ADAL" clId="{2A3D8F8C-73F6-404F-953E-3FE5ECE0707D}" dt="2026-07-23T09:40:56.779" v="136" actId="139"/>
          <pc:sldLayoutMkLst>
            <pc:docMk/>
            <pc:sldMasterMk cId="3916514128" sldId="2147483733"/>
            <pc:sldLayoutMk cId="979647120" sldId="2147483746"/>
          </pc:sldLayoutMkLst>
          <pc:spChg chg="mod">
            <ac:chgData name="Dorota Pastuszak | i-pointing" userId="6b484f1d-e2f4-4e5f-aadf-e525de5bb104" providerId="ADAL" clId="{2A3D8F8C-73F6-404F-953E-3FE5ECE0707D}" dt="2026-07-23T09:40:56.779" v="136" actId="139"/>
            <ac:spMkLst>
              <pc:docMk/>
              <pc:sldMasterMk cId="3916514128" sldId="2147483733"/>
              <pc:sldLayoutMk cId="979647120" sldId="2147483746"/>
              <ac:spMk id="8" creationId="{DFFBA768-C752-51A1-38E0-57576614DBCE}"/>
            </ac:spMkLst>
          </pc:spChg>
        </pc:sldLayoutChg>
        <pc:sldLayoutChg chg="modSp mod">
          <pc:chgData name="Dorota Pastuszak | i-pointing" userId="6b484f1d-e2f4-4e5f-aadf-e525de5bb104" providerId="ADAL" clId="{2A3D8F8C-73F6-404F-953E-3FE5ECE0707D}" dt="2026-07-23T09:40:56.788" v="141" actId="139"/>
          <pc:sldLayoutMkLst>
            <pc:docMk/>
            <pc:sldMasterMk cId="3916514128" sldId="2147483733"/>
            <pc:sldLayoutMk cId="1193410560" sldId="2147483747"/>
          </pc:sldLayoutMkLst>
          <pc:spChg chg="mod">
            <ac:chgData name="Dorota Pastuszak | i-pointing" userId="6b484f1d-e2f4-4e5f-aadf-e525de5bb104" providerId="ADAL" clId="{2A3D8F8C-73F6-404F-953E-3FE5ECE0707D}" dt="2026-07-23T09:40:56.788" v="141" actId="139"/>
            <ac:spMkLst>
              <pc:docMk/>
              <pc:sldMasterMk cId="3916514128" sldId="2147483733"/>
              <pc:sldLayoutMk cId="1193410560" sldId="2147483747"/>
              <ac:spMk id="8" creationId="{ED6E33A5-4568-5C1D-6480-6A8BB0DDEBC7}"/>
            </ac:spMkLst>
          </pc:spChg>
        </pc:sldLayoutChg>
        <pc:sldLayoutChg chg="modSp mod">
          <pc:chgData name="Dorota Pastuszak | i-pointing" userId="6b484f1d-e2f4-4e5f-aadf-e525de5bb104" providerId="ADAL" clId="{2A3D8F8C-73F6-404F-953E-3FE5ECE0707D}" dt="2026-07-23T09:40:56.754" v="128" actId="299"/>
          <pc:sldLayoutMkLst>
            <pc:docMk/>
            <pc:sldMasterMk cId="3916514128" sldId="2147483733"/>
            <pc:sldLayoutMk cId="944042691" sldId="2147483748"/>
          </pc:sldLayoutMkLst>
          <pc:spChg chg="mod">
            <ac:chgData name="Dorota Pastuszak | i-pointing" userId="6b484f1d-e2f4-4e5f-aadf-e525de5bb104" providerId="ADAL" clId="{2A3D8F8C-73F6-404F-953E-3FE5ECE0707D}" dt="2026-07-23T09:40:56.754" v="128" actId="299"/>
            <ac:spMkLst>
              <pc:docMk/>
              <pc:sldMasterMk cId="3916514128" sldId="2147483733"/>
              <pc:sldLayoutMk cId="944042691" sldId="2147483748"/>
              <ac:spMk id="13" creationId="{00000000-0000-0000-0000-000000000000}"/>
            </ac:spMkLst>
          </pc:spChg>
        </pc:sldLayoutChg>
        <pc:sldLayoutChg chg="modSp mod">
          <pc:chgData name="Dorota Pastuszak | i-pointing" userId="6b484f1d-e2f4-4e5f-aadf-e525de5bb104" providerId="ADAL" clId="{2A3D8F8C-73F6-404F-953E-3FE5ECE0707D}" dt="2026-07-23T09:40:56.767" v="131" actId="299"/>
          <pc:sldLayoutMkLst>
            <pc:docMk/>
            <pc:sldMasterMk cId="3916514128" sldId="2147483733"/>
            <pc:sldLayoutMk cId="3491738311" sldId="2147483749"/>
          </pc:sldLayoutMkLst>
          <pc:spChg chg="mod">
            <ac:chgData name="Dorota Pastuszak | i-pointing" userId="6b484f1d-e2f4-4e5f-aadf-e525de5bb104" providerId="ADAL" clId="{2A3D8F8C-73F6-404F-953E-3FE5ECE0707D}" dt="2026-07-23T09:40:56.767" v="131" actId="299"/>
            <ac:spMkLst>
              <pc:docMk/>
              <pc:sldMasterMk cId="3916514128" sldId="2147483733"/>
              <pc:sldLayoutMk cId="3491738311" sldId="2147483749"/>
              <ac:spMk id="13" creationId="{00000000-0000-0000-0000-000000000000}"/>
            </ac:spMkLst>
          </pc:spChg>
        </pc:sldLayoutChg>
        <pc:sldLayoutChg chg="modSp mod">
          <pc:chgData name="Dorota Pastuszak | i-pointing" userId="6b484f1d-e2f4-4e5f-aadf-e525de5bb104" providerId="ADAL" clId="{2A3D8F8C-73F6-404F-953E-3FE5ECE0707D}" dt="2026-07-23T09:40:56.598" v="48" actId="299"/>
          <pc:sldLayoutMkLst>
            <pc:docMk/>
            <pc:sldMasterMk cId="3916514128" sldId="2147483733"/>
            <pc:sldLayoutMk cId="1345228261" sldId="2147483750"/>
          </pc:sldLayoutMkLst>
          <pc:spChg chg="mod">
            <ac:chgData name="Dorota Pastuszak | i-pointing" userId="6b484f1d-e2f4-4e5f-aadf-e525de5bb104" providerId="ADAL" clId="{2A3D8F8C-73F6-404F-953E-3FE5ECE0707D}" dt="2026-07-23T09:40:56.598" v="48" actId="299"/>
            <ac:spMkLst>
              <pc:docMk/>
              <pc:sldMasterMk cId="3916514128" sldId="2147483733"/>
              <pc:sldLayoutMk cId="1345228261" sldId="2147483750"/>
              <ac:spMk id="5" creationId="{4AB1C252-DBB3-13FE-2D27-C381464BF133}"/>
            </ac:spMkLst>
          </pc:spChg>
        </pc:sldLayoutChg>
        <pc:sldLayoutChg chg="modSp mod">
          <pc:chgData name="Dorota Pastuszak | i-pointing" userId="6b484f1d-e2f4-4e5f-aadf-e525de5bb104" providerId="ADAL" clId="{2A3D8F8C-73F6-404F-953E-3FE5ECE0707D}" dt="2026-07-23T09:40:56.562" v="30" actId="299"/>
          <pc:sldLayoutMkLst>
            <pc:docMk/>
            <pc:sldMasterMk cId="3916514128" sldId="2147483733"/>
            <pc:sldLayoutMk cId="912641535" sldId="2147483751"/>
          </pc:sldLayoutMkLst>
          <pc:spChg chg="mod">
            <ac:chgData name="Dorota Pastuszak | i-pointing" userId="6b484f1d-e2f4-4e5f-aadf-e525de5bb104" providerId="ADAL" clId="{2A3D8F8C-73F6-404F-953E-3FE5ECE0707D}" dt="2026-07-23T09:40:56.562" v="30" actId="299"/>
            <ac:spMkLst>
              <pc:docMk/>
              <pc:sldMasterMk cId="3916514128" sldId="2147483733"/>
              <pc:sldLayoutMk cId="912641535" sldId="2147483751"/>
              <ac:spMk id="5" creationId="{4AB1C252-DBB3-13FE-2D27-C381464BF133}"/>
            </ac:spMkLst>
          </pc:spChg>
        </pc:sldLayoutChg>
        <pc:sldLayoutChg chg="modSp mod">
          <pc:chgData name="Dorota Pastuszak | i-pointing" userId="6b484f1d-e2f4-4e5f-aadf-e525de5bb104" providerId="ADAL" clId="{2A3D8F8C-73F6-404F-953E-3FE5ECE0707D}" dt="2026-07-23T09:40:56.568" v="33" actId="299"/>
          <pc:sldLayoutMkLst>
            <pc:docMk/>
            <pc:sldMasterMk cId="3916514128" sldId="2147483733"/>
            <pc:sldLayoutMk cId="3267366022" sldId="2147483752"/>
          </pc:sldLayoutMkLst>
          <pc:spChg chg="mod">
            <ac:chgData name="Dorota Pastuszak | i-pointing" userId="6b484f1d-e2f4-4e5f-aadf-e525de5bb104" providerId="ADAL" clId="{2A3D8F8C-73F6-404F-953E-3FE5ECE0707D}" dt="2026-07-23T09:40:56.568" v="33" actId="299"/>
            <ac:spMkLst>
              <pc:docMk/>
              <pc:sldMasterMk cId="3916514128" sldId="2147483733"/>
              <pc:sldLayoutMk cId="3267366022" sldId="2147483752"/>
              <ac:spMk id="13" creationId="{00000000-0000-0000-0000-000000000000}"/>
            </ac:spMkLst>
          </pc:spChg>
        </pc:sldLayoutChg>
        <pc:sldLayoutChg chg="modSp mod">
          <pc:chgData name="Dorota Pastuszak | i-pointing" userId="6b484f1d-e2f4-4e5f-aadf-e525de5bb104" providerId="ADAL" clId="{2A3D8F8C-73F6-404F-953E-3FE5ECE0707D}" dt="2026-07-23T09:40:56.574" v="36" actId="299"/>
          <pc:sldLayoutMkLst>
            <pc:docMk/>
            <pc:sldMasterMk cId="3916514128" sldId="2147483733"/>
            <pc:sldLayoutMk cId="1135337772" sldId="2147483753"/>
          </pc:sldLayoutMkLst>
          <pc:spChg chg="mod">
            <ac:chgData name="Dorota Pastuszak | i-pointing" userId="6b484f1d-e2f4-4e5f-aadf-e525de5bb104" providerId="ADAL" clId="{2A3D8F8C-73F6-404F-953E-3FE5ECE0707D}" dt="2026-07-23T09:40:56.574" v="36" actId="299"/>
            <ac:spMkLst>
              <pc:docMk/>
              <pc:sldMasterMk cId="3916514128" sldId="2147483733"/>
              <pc:sldLayoutMk cId="1135337772" sldId="2147483753"/>
              <ac:spMk id="13" creationId="{00000000-0000-0000-0000-000000000000}"/>
            </ac:spMkLst>
          </pc:spChg>
        </pc:sldLayoutChg>
        <pc:sldLayoutChg chg="modSp mod">
          <pc:chgData name="Dorota Pastuszak | i-pointing" userId="6b484f1d-e2f4-4e5f-aadf-e525de5bb104" providerId="ADAL" clId="{2A3D8F8C-73F6-404F-953E-3FE5ECE0707D}" dt="2026-07-23T09:40:56.580" v="39" actId="299"/>
          <pc:sldLayoutMkLst>
            <pc:docMk/>
            <pc:sldMasterMk cId="3916514128" sldId="2147483733"/>
            <pc:sldLayoutMk cId="3157473186" sldId="2147483754"/>
          </pc:sldLayoutMkLst>
          <pc:spChg chg="mod">
            <ac:chgData name="Dorota Pastuszak | i-pointing" userId="6b484f1d-e2f4-4e5f-aadf-e525de5bb104" providerId="ADAL" clId="{2A3D8F8C-73F6-404F-953E-3FE5ECE0707D}" dt="2026-07-23T09:40:56.580" v="39" actId="299"/>
            <ac:spMkLst>
              <pc:docMk/>
              <pc:sldMasterMk cId="3916514128" sldId="2147483733"/>
              <pc:sldLayoutMk cId="3157473186" sldId="2147483754"/>
              <ac:spMk id="13" creationId="{00000000-0000-0000-0000-000000000000}"/>
            </ac:spMkLst>
          </pc:spChg>
        </pc:sldLayoutChg>
        <pc:sldLayoutChg chg="modSp mod">
          <pc:chgData name="Dorota Pastuszak | i-pointing" userId="6b484f1d-e2f4-4e5f-aadf-e525de5bb104" providerId="ADAL" clId="{2A3D8F8C-73F6-404F-953E-3FE5ECE0707D}" dt="2026-07-23T09:40:56.586" v="42" actId="299"/>
          <pc:sldLayoutMkLst>
            <pc:docMk/>
            <pc:sldMasterMk cId="3916514128" sldId="2147483733"/>
            <pc:sldLayoutMk cId="607352602" sldId="2147483755"/>
          </pc:sldLayoutMkLst>
          <pc:spChg chg="mod">
            <ac:chgData name="Dorota Pastuszak | i-pointing" userId="6b484f1d-e2f4-4e5f-aadf-e525de5bb104" providerId="ADAL" clId="{2A3D8F8C-73F6-404F-953E-3FE5ECE0707D}" dt="2026-07-23T09:40:56.586" v="42" actId="299"/>
            <ac:spMkLst>
              <pc:docMk/>
              <pc:sldMasterMk cId="3916514128" sldId="2147483733"/>
              <pc:sldLayoutMk cId="607352602" sldId="2147483755"/>
              <ac:spMk id="13" creationId="{00000000-0000-0000-0000-000000000000}"/>
            </ac:spMkLst>
          </pc:spChg>
        </pc:sldLayoutChg>
        <pc:sldLayoutChg chg="modSp mod">
          <pc:chgData name="Dorota Pastuszak | i-pointing" userId="6b484f1d-e2f4-4e5f-aadf-e525de5bb104" providerId="ADAL" clId="{2A3D8F8C-73F6-404F-953E-3FE5ECE0707D}" dt="2026-07-23T09:40:56.592" v="45" actId="299"/>
          <pc:sldLayoutMkLst>
            <pc:docMk/>
            <pc:sldMasterMk cId="3916514128" sldId="2147483733"/>
            <pc:sldLayoutMk cId="1672305203" sldId="2147483756"/>
          </pc:sldLayoutMkLst>
          <pc:spChg chg="mod">
            <ac:chgData name="Dorota Pastuszak | i-pointing" userId="6b484f1d-e2f4-4e5f-aadf-e525de5bb104" providerId="ADAL" clId="{2A3D8F8C-73F6-404F-953E-3FE5ECE0707D}" dt="2026-07-23T09:40:56.592" v="45" actId="299"/>
            <ac:spMkLst>
              <pc:docMk/>
              <pc:sldMasterMk cId="3916514128" sldId="2147483733"/>
              <pc:sldLayoutMk cId="1672305203" sldId="2147483756"/>
              <ac:spMk id="3" creationId="{00000000-0000-0000-0000-000000000000}"/>
            </ac:spMkLst>
          </pc:spChg>
        </pc:sldLayoutChg>
        <pc:sldLayoutChg chg="modSp mod">
          <pc:chgData name="Dorota Pastuszak | i-pointing" userId="6b484f1d-e2f4-4e5f-aadf-e525de5bb104" providerId="ADAL" clId="{2A3D8F8C-73F6-404F-953E-3FE5ECE0707D}" dt="2026-07-23T09:40:56.550" v="24" actId="299"/>
          <pc:sldLayoutMkLst>
            <pc:docMk/>
            <pc:sldMasterMk cId="3916514128" sldId="2147483733"/>
            <pc:sldLayoutMk cId="698452149" sldId="2147483757"/>
          </pc:sldLayoutMkLst>
          <pc:spChg chg="mod">
            <ac:chgData name="Dorota Pastuszak | i-pointing" userId="6b484f1d-e2f4-4e5f-aadf-e525de5bb104" providerId="ADAL" clId="{2A3D8F8C-73F6-404F-953E-3FE5ECE0707D}" dt="2026-07-23T09:40:56.550" v="24" actId="299"/>
            <ac:spMkLst>
              <pc:docMk/>
              <pc:sldMasterMk cId="3916514128" sldId="2147483733"/>
              <pc:sldLayoutMk cId="698452149" sldId="2147483757"/>
              <ac:spMk id="3" creationId="{00000000-0000-0000-0000-000000000000}"/>
            </ac:spMkLst>
          </pc:spChg>
        </pc:sldLayoutChg>
        <pc:sldLayoutChg chg="modSp mod">
          <pc:chgData name="Dorota Pastuszak | i-pointing" userId="6b484f1d-e2f4-4e5f-aadf-e525de5bb104" providerId="ADAL" clId="{2A3D8F8C-73F6-404F-953E-3FE5ECE0707D}" dt="2026-07-23T09:40:56.556" v="27" actId="299"/>
          <pc:sldLayoutMkLst>
            <pc:docMk/>
            <pc:sldMasterMk cId="3916514128" sldId="2147483733"/>
            <pc:sldLayoutMk cId="645163502" sldId="2147483758"/>
          </pc:sldLayoutMkLst>
          <pc:spChg chg="mod">
            <ac:chgData name="Dorota Pastuszak | i-pointing" userId="6b484f1d-e2f4-4e5f-aadf-e525de5bb104" providerId="ADAL" clId="{2A3D8F8C-73F6-404F-953E-3FE5ECE0707D}" dt="2026-07-23T09:40:56.556" v="27" actId="299"/>
            <ac:spMkLst>
              <pc:docMk/>
              <pc:sldMasterMk cId="3916514128" sldId="2147483733"/>
              <pc:sldLayoutMk cId="645163502" sldId="2147483758"/>
              <ac:spMk id="13" creationId="{00000000-0000-0000-0000-000000000000}"/>
            </ac:spMkLst>
          </pc:spChg>
        </pc:sldLayoutChg>
        <pc:sldLayoutChg chg="modSp mod">
          <pc:chgData name="Dorota Pastuszak | i-pointing" userId="6b484f1d-e2f4-4e5f-aadf-e525de5bb104" providerId="ADAL" clId="{2A3D8F8C-73F6-404F-953E-3FE5ECE0707D}" dt="2026-07-23T09:40:56.517" v="9" actId="299"/>
          <pc:sldLayoutMkLst>
            <pc:docMk/>
            <pc:sldMasterMk cId="3916514128" sldId="2147483733"/>
            <pc:sldLayoutMk cId="3115693986" sldId="2147483759"/>
          </pc:sldLayoutMkLst>
          <pc:spChg chg="mod">
            <ac:chgData name="Dorota Pastuszak | i-pointing" userId="6b484f1d-e2f4-4e5f-aadf-e525de5bb104" providerId="ADAL" clId="{2A3D8F8C-73F6-404F-953E-3FE5ECE0707D}" dt="2026-07-23T09:40:56.517" v="9" actId="299"/>
            <ac:spMkLst>
              <pc:docMk/>
              <pc:sldMasterMk cId="3916514128" sldId="2147483733"/>
              <pc:sldLayoutMk cId="3115693986" sldId="2147483759"/>
              <ac:spMk id="13" creationId="{00000000-0000-0000-0000-000000000000}"/>
            </ac:spMkLst>
          </pc:spChg>
        </pc:sldLayoutChg>
        <pc:sldLayoutChg chg="modSp mod">
          <pc:chgData name="Dorota Pastuszak | i-pointing" userId="6b484f1d-e2f4-4e5f-aadf-e525de5bb104" providerId="ADAL" clId="{2A3D8F8C-73F6-404F-953E-3FE5ECE0707D}" dt="2026-07-23T09:40:56.523" v="12" actId="299"/>
          <pc:sldLayoutMkLst>
            <pc:docMk/>
            <pc:sldMasterMk cId="3916514128" sldId="2147483733"/>
            <pc:sldLayoutMk cId="3282039421" sldId="2147483760"/>
          </pc:sldLayoutMkLst>
          <pc:spChg chg="mod">
            <ac:chgData name="Dorota Pastuszak | i-pointing" userId="6b484f1d-e2f4-4e5f-aadf-e525de5bb104" providerId="ADAL" clId="{2A3D8F8C-73F6-404F-953E-3FE5ECE0707D}" dt="2026-07-23T09:40:56.523" v="12" actId="299"/>
            <ac:spMkLst>
              <pc:docMk/>
              <pc:sldMasterMk cId="3916514128" sldId="2147483733"/>
              <pc:sldLayoutMk cId="3282039421" sldId="2147483760"/>
              <ac:spMk id="13" creationId="{00000000-0000-0000-0000-000000000000}"/>
            </ac:spMkLst>
          </pc:spChg>
        </pc:sldLayoutChg>
        <pc:sldLayoutChg chg="modSp mod">
          <pc:chgData name="Dorota Pastuszak | i-pointing" userId="6b484f1d-e2f4-4e5f-aadf-e525de5bb104" providerId="ADAL" clId="{2A3D8F8C-73F6-404F-953E-3FE5ECE0707D}" dt="2026-07-23T09:40:56.529" v="15" actId="299"/>
          <pc:sldLayoutMkLst>
            <pc:docMk/>
            <pc:sldMasterMk cId="3916514128" sldId="2147483733"/>
            <pc:sldLayoutMk cId="2891182001" sldId="2147483761"/>
          </pc:sldLayoutMkLst>
          <pc:spChg chg="mod">
            <ac:chgData name="Dorota Pastuszak | i-pointing" userId="6b484f1d-e2f4-4e5f-aadf-e525de5bb104" providerId="ADAL" clId="{2A3D8F8C-73F6-404F-953E-3FE5ECE0707D}" dt="2026-07-23T09:40:56.529" v="15" actId="299"/>
            <ac:spMkLst>
              <pc:docMk/>
              <pc:sldMasterMk cId="3916514128" sldId="2147483733"/>
              <pc:sldLayoutMk cId="2891182001" sldId="2147483761"/>
              <ac:spMk id="13" creationId="{00000000-0000-0000-0000-000000000000}"/>
            </ac:spMkLst>
          </pc:spChg>
        </pc:sldLayoutChg>
        <pc:sldLayoutChg chg="modSp mod">
          <pc:chgData name="Dorota Pastuszak | i-pointing" userId="6b484f1d-e2f4-4e5f-aadf-e525de5bb104" providerId="ADAL" clId="{2A3D8F8C-73F6-404F-953E-3FE5ECE0707D}" dt="2026-07-23T09:40:56.536" v="18" actId="299"/>
          <pc:sldLayoutMkLst>
            <pc:docMk/>
            <pc:sldMasterMk cId="3916514128" sldId="2147483733"/>
            <pc:sldLayoutMk cId="207489633" sldId="2147483762"/>
          </pc:sldLayoutMkLst>
          <pc:spChg chg="mod">
            <ac:chgData name="Dorota Pastuszak | i-pointing" userId="6b484f1d-e2f4-4e5f-aadf-e525de5bb104" providerId="ADAL" clId="{2A3D8F8C-73F6-404F-953E-3FE5ECE0707D}" dt="2026-07-23T09:40:56.536" v="18" actId="299"/>
            <ac:spMkLst>
              <pc:docMk/>
              <pc:sldMasterMk cId="3916514128" sldId="2147483733"/>
              <pc:sldLayoutMk cId="207489633" sldId="2147483762"/>
              <ac:spMk id="3" creationId="{00000000-0000-0000-0000-000000000000}"/>
            </ac:spMkLst>
          </pc:spChg>
        </pc:sldLayoutChg>
        <pc:sldLayoutChg chg="modSp mod">
          <pc:chgData name="Dorota Pastuszak | i-pointing" userId="6b484f1d-e2f4-4e5f-aadf-e525de5bb104" providerId="ADAL" clId="{2A3D8F8C-73F6-404F-953E-3FE5ECE0707D}" dt="2026-07-23T09:40:57.022" v="256" actId="299"/>
          <pc:sldLayoutMkLst>
            <pc:docMk/>
            <pc:sldMasterMk cId="3916514128" sldId="2147483733"/>
            <pc:sldLayoutMk cId="2599607967" sldId="2147483763"/>
          </pc:sldLayoutMkLst>
          <pc:spChg chg="mod">
            <ac:chgData name="Dorota Pastuszak | i-pointing" userId="6b484f1d-e2f4-4e5f-aadf-e525de5bb104" providerId="ADAL" clId="{2A3D8F8C-73F6-404F-953E-3FE5ECE0707D}" dt="2026-07-23T09:40:57.022" v="256" actId="299"/>
            <ac:spMkLst>
              <pc:docMk/>
              <pc:sldMasterMk cId="3916514128" sldId="2147483733"/>
              <pc:sldLayoutMk cId="2599607967" sldId="2147483763"/>
              <ac:spMk id="13" creationId="{00000000-0000-0000-0000-000000000000}"/>
            </ac:spMkLst>
          </pc:spChg>
        </pc:sldLayoutChg>
        <pc:sldLayoutChg chg="modSp mod">
          <pc:chgData name="Dorota Pastuszak | i-pointing" userId="6b484f1d-e2f4-4e5f-aadf-e525de5bb104" providerId="ADAL" clId="{2A3D8F8C-73F6-404F-953E-3FE5ECE0707D}" dt="2026-07-23T09:40:57.029" v="259" actId="299"/>
          <pc:sldLayoutMkLst>
            <pc:docMk/>
            <pc:sldMasterMk cId="3916514128" sldId="2147483733"/>
            <pc:sldLayoutMk cId="3496386795" sldId="2147483764"/>
          </pc:sldLayoutMkLst>
          <pc:spChg chg="mod">
            <ac:chgData name="Dorota Pastuszak | i-pointing" userId="6b484f1d-e2f4-4e5f-aadf-e525de5bb104" providerId="ADAL" clId="{2A3D8F8C-73F6-404F-953E-3FE5ECE0707D}" dt="2026-07-23T09:40:57.029" v="259" actId="299"/>
            <ac:spMkLst>
              <pc:docMk/>
              <pc:sldMasterMk cId="3916514128" sldId="2147483733"/>
              <pc:sldLayoutMk cId="3496386795" sldId="2147483764"/>
              <ac:spMk id="13" creationId="{00000000-0000-0000-0000-000000000000}"/>
            </ac:spMkLst>
          </pc:spChg>
        </pc:sldLayoutChg>
        <pc:sldLayoutChg chg="modSp mod">
          <pc:chgData name="Dorota Pastuszak | i-pointing" userId="6b484f1d-e2f4-4e5f-aadf-e525de5bb104" providerId="ADAL" clId="{2A3D8F8C-73F6-404F-953E-3FE5ECE0707D}" dt="2026-07-23T09:40:56.884" v="195" actId="299"/>
          <pc:sldLayoutMkLst>
            <pc:docMk/>
            <pc:sldMasterMk cId="3916514128" sldId="2147483733"/>
            <pc:sldLayoutMk cId="955732837" sldId="2147483765"/>
          </pc:sldLayoutMkLst>
          <pc:spChg chg="mod">
            <ac:chgData name="Dorota Pastuszak | i-pointing" userId="6b484f1d-e2f4-4e5f-aadf-e525de5bb104" providerId="ADAL" clId="{2A3D8F8C-73F6-404F-953E-3FE5ECE0707D}" dt="2026-07-23T09:40:56.884" v="195" actId="299"/>
            <ac:spMkLst>
              <pc:docMk/>
              <pc:sldMasterMk cId="3916514128" sldId="2147483733"/>
              <pc:sldLayoutMk cId="955732837" sldId="2147483765"/>
              <ac:spMk id="13" creationId="{00000000-0000-0000-0000-000000000000}"/>
            </ac:spMkLst>
          </pc:spChg>
        </pc:sldLayoutChg>
        <pc:sldLayoutChg chg="modSp mod">
          <pc:chgData name="Dorota Pastuszak | i-pointing" userId="6b484f1d-e2f4-4e5f-aadf-e525de5bb104" providerId="ADAL" clId="{2A3D8F8C-73F6-404F-953E-3FE5ECE0707D}" dt="2026-07-23T09:40:56.894" v="198" actId="299"/>
          <pc:sldLayoutMkLst>
            <pc:docMk/>
            <pc:sldMasterMk cId="3916514128" sldId="2147483733"/>
            <pc:sldLayoutMk cId="2012602700" sldId="2147483766"/>
          </pc:sldLayoutMkLst>
          <pc:spChg chg="mod">
            <ac:chgData name="Dorota Pastuszak | i-pointing" userId="6b484f1d-e2f4-4e5f-aadf-e525de5bb104" providerId="ADAL" clId="{2A3D8F8C-73F6-404F-953E-3FE5ECE0707D}" dt="2026-07-23T09:40:56.894" v="198" actId="299"/>
            <ac:spMkLst>
              <pc:docMk/>
              <pc:sldMasterMk cId="3916514128" sldId="2147483733"/>
              <pc:sldLayoutMk cId="2012602700" sldId="2147483766"/>
              <ac:spMk id="6" creationId="{BA240555-9BCF-B453-65A3-87A1E94FEF6D}"/>
            </ac:spMkLst>
          </pc:spChg>
        </pc:sldLayoutChg>
        <pc:sldLayoutChg chg="modSp mod">
          <pc:chgData name="Dorota Pastuszak | i-pointing" userId="6b484f1d-e2f4-4e5f-aadf-e525de5bb104" providerId="ADAL" clId="{2A3D8F8C-73F6-404F-953E-3FE5ECE0707D}" dt="2026-07-23T09:40:56.901" v="201" actId="299"/>
          <pc:sldLayoutMkLst>
            <pc:docMk/>
            <pc:sldMasterMk cId="3916514128" sldId="2147483733"/>
            <pc:sldLayoutMk cId="2387718040" sldId="2147483767"/>
          </pc:sldLayoutMkLst>
          <pc:spChg chg="mod">
            <ac:chgData name="Dorota Pastuszak | i-pointing" userId="6b484f1d-e2f4-4e5f-aadf-e525de5bb104" providerId="ADAL" clId="{2A3D8F8C-73F6-404F-953E-3FE5ECE0707D}" dt="2026-07-23T09:40:56.901" v="201" actId="299"/>
            <ac:spMkLst>
              <pc:docMk/>
              <pc:sldMasterMk cId="3916514128" sldId="2147483733"/>
              <pc:sldLayoutMk cId="2387718040" sldId="2147483767"/>
              <ac:spMk id="6" creationId="{BA240555-9BCF-B453-65A3-87A1E94FEF6D}"/>
            </ac:spMkLst>
          </pc:spChg>
        </pc:sldLayoutChg>
        <pc:sldLayoutChg chg="modSp mod">
          <pc:chgData name="Dorota Pastuszak | i-pointing" userId="6b484f1d-e2f4-4e5f-aadf-e525de5bb104" providerId="ADAL" clId="{2A3D8F8C-73F6-404F-953E-3FE5ECE0707D}" dt="2026-07-23T09:40:56.909" v="204" actId="299"/>
          <pc:sldLayoutMkLst>
            <pc:docMk/>
            <pc:sldMasterMk cId="3916514128" sldId="2147483733"/>
            <pc:sldLayoutMk cId="266010776" sldId="2147483768"/>
          </pc:sldLayoutMkLst>
          <pc:spChg chg="mod">
            <ac:chgData name="Dorota Pastuszak | i-pointing" userId="6b484f1d-e2f4-4e5f-aadf-e525de5bb104" providerId="ADAL" clId="{2A3D8F8C-73F6-404F-953E-3FE5ECE0707D}" dt="2026-07-23T09:40:56.909" v="204" actId="299"/>
            <ac:spMkLst>
              <pc:docMk/>
              <pc:sldMasterMk cId="3916514128" sldId="2147483733"/>
              <pc:sldLayoutMk cId="266010776" sldId="2147483768"/>
              <ac:spMk id="13" creationId="{00000000-0000-0000-0000-000000000000}"/>
            </ac:spMkLst>
          </pc:spChg>
        </pc:sldLayoutChg>
        <pc:sldLayoutChg chg="modSp mod">
          <pc:chgData name="Dorota Pastuszak | i-pointing" userId="6b484f1d-e2f4-4e5f-aadf-e525de5bb104" providerId="ADAL" clId="{2A3D8F8C-73F6-404F-953E-3FE5ECE0707D}" dt="2026-07-23T09:40:56.914" v="207" actId="299"/>
          <pc:sldLayoutMkLst>
            <pc:docMk/>
            <pc:sldMasterMk cId="3916514128" sldId="2147483733"/>
            <pc:sldLayoutMk cId="3510748740" sldId="2147483769"/>
          </pc:sldLayoutMkLst>
          <pc:spChg chg="mod">
            <ac:chgData name="Dorota Pastuszak | i-pointing" userId="6b484f1d-e2f4-4e5f-aadf-e525de5bb104" providerId="ADAL" clId="{2A3D8F8C-73F6-404F-953E-3FE5ECE0707D}" dt="2026-07-23T09:40:56.914" v="207" actId="299"/>
            <ac:spMkLst>
              <pc:docMk/>
              <pc:sldMasterMk cId="3916514128" sldId="2147483733"/>
              <pc:sldLayoutMk cId="3510748740" sldId="2147483769"/>
              <ac:spMk id="13" creationId="{00000000-0000-0000-0000-000000000000}"/>
            </ac:spMkLst>
          </pc:spChg>
        </pc:sldLayoutChg>
        <pc:sldLayoutChg chg="modSp mod">
          <pc:chgData name="Dorota Pastuszak | i-pointing" userId="6b484f1d-e2f4-4e5f-aadf-e525de5bb104" providerId="ADAL" clId="{2A3D8F8C-73F6-404F-953E-3FE5ECE0707D}" dt="2026-07-23T09:40:56.921" v="210" actId="299"/>
          <pc:sldLayoutMkLst>
            <pc:docMk/>
            <pc:sldMasterMk cId="3916514128" sldId="2147483733"/>
            <pc:sldLayoutMk cId="3090785979" sldId="2147483770"/>
          </pc:sldLayoutMkLst>
          <pc:spChg chg="mod">
            <ac:chgData name="Dorota Pastuszak | i-pointing" userId="6b484f1d-e2f4-4e5f-aadf-e525de5bb104" providerId="ADAL" clId="{2A3D8F8C-73F6-404F-953E-3FE5ECE0707D}" dt="2026-07-23T09:40:56.921" v="210" actId="299"/>
            <ac:spMkLst>
              <pc:docMk/>
              <pc:sldMasterMk cId="3916514128" sldId="2147483733"/>
              <pc:sldLayoutMk cId="3090785979" sldId="2147483770"/>
              <ac:spMk id="13" creationId="{00000000-0000-0000-0000-000000000000}"/>
            </ac:spMkLst>
          </pc:spChg>
        </pc:sldLayoutChg>
        <pc:sldLayoutChg chg="modSp mod">
          <pc:chgData name="Dorota Pastuszak | i-pointing" userId="6b484f1d-e2f4-4e5f-aadf-e525de5bb104" providerId="ADAL" clId="{2A3D8F8C-73F6-404F-953E-3FE5ECE0707D}" dt="2026-07-23T09:40:56.933" v="213" actId="299"/>
          <pc:sldLayoutMkLst>
            <pc:docMk/>
            <pc:sldMasterMk cId="3916514128" sldId="2147483733"/>
            <pc:sldLayoutMk cId="3602841354" sldId="2147483771"/>
          </pc:sldLayoutMkLst>
          <pc:spChg chg="mod">
            <ac:chgData name="Dorota Pastuszak | i-pointing" userId="6b484f1d-e2f4-4e5f-aadf-e525de5bb104" providerId="ADAL" clId="{2A3D8F8C-73F6-404F-953E-3FE5ECE0707D}" dt="2026-07-23T09:40:56.933" v="213" actId="299"/>
            <ac:spMkLst>
              <pc:docMk/>
              <pc:sldMasterMk cId="3916514128" sldId="2147483733"/>
              <pc:sldLayoutMk cId="3602841354" sldId="2147483771"/>
              <ac:spMk id="13" creationId="{00000000-0000-0000-0000-000000000000}"/>
            </ac:spMkLst>
          </pc:spChg>
        </pc:sldLayoutChg>
        <pc:sldLayoutChg chg="modSp mod">
          <pc:chgData name="Dorota Pastuszak | i-pointing" userId="6b484f1d-e2f4-4e5f-aadf-e525de5bb104" providerId="ADAL" clId="{2A3D8F8C-73F6-404F-953E-3FE5ECE0707D}" dt="2026-07-23T09:40:56.942" v="216" actId="299"/>
          <pc:sldLayoutMkLst>
            <pc:docMk/>
            <pc:sldMasterMk cId="3916514128" sldId="2147483733"/>
            <pc:sldLayoutMk cId="1807580416" sldId="2147483772"/>
          </pc:sldLayoutMkLst>
          <pc:spChg chg="mod">
            <ac:chgData name="Dorota Pastuszak | i-pointing" userId="6b484f1d-e2f4-4e5f-aadf-e525de5bb104" providerId="ADAL" clId="{2A3D8F8C-73F6-404F-953E-3FE5ECE0707D}" dt="2026-07-23T09:40:56.942" v="216" actId="299"/>
            <ac:spMkLst>
              <pc:docMk/>
              <pc:sldMasterMk cId="3916514128" sldId="2147483733"/>
              <pc:sldLayoutMk cId="1807580416" sldId="2147483772"/>
              <ac:spMk id="13" creationId="{00000000-0000-0000-0000-000000000000}"/>
            </ac:spMkLst>
          </pc:spChg>
        </pc:sldLayoutChg>
        <pc:sldLayoutChg chg="modSp mod">
          <pc:chgData name="Dorota Pastuszak | i-pointing" userId="6b484f1d-e2f4-4e5f-aadf-e525de5bb104" providerId="ADAL" clId="{2A3D8F8C-73F6-404F-953E-3FE5ECE0707D}" dt="2026-07-23T09:40:56.948" v="219" actId="299"/>
          <pc:sldLayoutMkLst>
            <pc:docMk/>
            <pc:sldMasterMk cId="3916514128" sldId="2147483733"/>
            <pc:sldLayoutMk cId="2058013374" sldId="2147483773"/>
          </pc:sldLayoutMkLst>
          <pc:spChg chg="mod">
            <ac:chgData name="Dorota Pastuszak | i-pointing" userId="6b484f1d-e2f4-4e5f-aadf-e525de5bb104" providerId="ADAL" clId="{2A3D8F8C-73F6-404F-953E-3FE5ECE0707D}" dt="2026-07-23T09:40:56.948" v="219" actId="299"/>
            <ac:spMkLst>
              <pc:docMk/>
              <pc:sldMasterMk cId="3916514128" sldId="2147483733"/>
              <pc:sldLayoutMk cId="2058013374" sldId="2147483773"/>
              <ac:spMk id="13" creationId="{00000000-0000-0000-0000-000000000000}"/>
            </ac:spMkLst>
          </pc:spChg>
        </pc:sldLayoutChg>
        <pc:sldLayoutChg chg="modSp mod">
          <pc:chgData name="Dorota Pastuszak | i-pointing" userId="6b484f1d-e2f4-4e5f-aadf-e525de5bb104" providerId="ADAL" clId="{2A3D8F8C-73F6-404F-953E-3FE5ECE0707D}" dt="2026-07-23T09:40:56.955" v="222" actId="299"/>
          <pc:sldLayoutMkLst>
            <pc:docMk/>
            <pc:sldMasterMk cId="3916514128" sldId="2147483733"/>
            <pc:sldLayoutMk cId="3535285595" sldId="2147483774"/>
          </pc:sldLayoutMkLst>
          <pc:spChg chg="mod">
            <ac:chgData name="Dorota Pastuszak | i-pointing" userId="6b484f1d-e2f4-4e5f-aadf-e525de5bb104" providerId="ADAL" clId="{2A3D8F8C-73F6-404F-953E-3FE5ECE0707D}" dt="2026-07-23T09:40:56.955" v="222" actId="299"/>
            <ac:spMkLst>
              <pc:docMk/>
              <pc:sldMasterMk cId="3916514128" sldId="2147483733"/>
              <pc:sldLayoutMk cId="3535285595" sldId="2147483774"/>
              <ac:spMk id="5" creationId="{2D8647B7-A4ED-1A46-91F6-F368D0B69CA3}"/>
            </ac:spMkLst>
          </pc:spChg>
        </pc:sldLayoutChg>
        <pc:sldLayoutChg chg="modSp mod">
          <pc:chgData name="Dorota Pastuszak | i-pointing" userId="6b484f1d-e2f4-4e5f-aadf-e525de5bb104" providerId="ADAL" clId="{2A3D8F8C-73F6-404F-953E-3FE5ECE0707D}" dt="2026-07-23T09:40:56.962" v="225" actId="299"/>
          <pc:sldLayoutMkLst>
            <pc:docMk/>
            <pc:sldMasterMk cId="3916514128" sldId="2147483733"/>
            <pc:sldLayoutMk cId="1299234589" sldId="2147483775"/>
          </pc:sldLayoutMkLst>
          <pc:spChg chg="mod">
            <ac:chgData name="Dorota Pastuszak | i-pointing" userId="6b484f1d-e2f4-4e5f-aadf-e525de5bb104" providerId="ADAL" clId="{2A3D8F8C-73F6-404F-953E-3FE5ECE0707D}" dt="2026-07-23T09:40:56.962" v="225" actId="299"/>
            <ac:spMkLst>
              <pc:docMk/>
              <pc:sldMasterMk cId="3916514128" sldId="2147483733"/>
              <pc:sldLayoutMk cId="1299234589" sldId="2147483775"/>
              <ac:spMk id="5" creationId="{2D8647B7-A4ED-1A46-91F6-F368D0B69CA3}"/>
            </ac:spMkLst>
          </pc:spChg>
        </pc:sldLayoutChg>
        <pc:sldLayoutChg chg="modSp mod">
          <pc:chgData name="Dorota Pastuszak | i-pointing" userId="6b484f1d-e2f4-4e5f-aadf-e525de5bb104" providerId="ADAL" clId="{2A3D8F8C-73F6-404F-953E-3FE5ECE0707D}" dt="2026-07-23T09:40:56.968" v="228" actId="299"/>
          <pc:sldLayoutMkLst>
            <pc:docMk/>
            <pc:sldMasterMk cId="3916514128" sldId="2147483733"/>
            <pc:sldLayoutMk cId="3634436587" sldId="2147483776"/>
          </pc:sldLayoutMkLst>
          <pc:spChg chg="mod">
            <ac:chgData name="Dorota Pastuszak | i-pointing" userId="6b484f1d-e2f4-4e5f-aadf-e525de5bb104" providerId="ADAL" clId="{2A3D8F8C-73F6-404F-953E-3FE5ECE0707D}" dt="2026-07-23T09:40:56.968" v="228" actId="299"/>
            <ac:spMkLst>
              <pc:docMk/>
              <pc:sldMasterMk cId="3916514128" sldId="2147483733"/>
              <pc:sldLayoutMk cId="3634436587" sldId="2147483776"/>
              <ac:spMk id="13" creationId="{00000000-0000-0000-0000-000000000000}"/>
            </ac:spMkLst>
          </pc:spChg>
        </pc:sldLayoutChg>
        <pc:sldLayoutChg chg="modSp mod">
          <pc:chgData name="Dorota Pastuszak | i-pointing" userId="6b484f1d-e2f4-4e5f-aadf-e525de5bb104" providerId="ADAL" clId="{2A3D8F8C-73F6-404F-953E-3FE5ECE0707D}" dt="2026-07-23T09:40:56.974" v="231" actId="299"/>
          <pc:sldLayoutMkLst>
            <pc:docMk/>
            <pc:sldMasterMk cId="3916514128" sldId="2147483733"/>
            <pc:sldLayoutMk cId="902332805" sldId="2147483777"/>
          </pc:sldLayoutMkLst>
          <pc:spChg chg="mod">
            <ac:chgData name="Dorota Pastuszak | i-pointing" userId="6b484f1d-e2f4-4e5f-aadf-e525de5bb104" providerId="ADAL" clId="{2A3D8F8C-73F6-404F-953E-3FE5ECE0707D}" dt="2026-07-23T09:40:56.974" v="231" actId="299"/>
            <ac:spMkLst>
              <pc:docMk/>
              <pc:sldMasterMk cId="3916514128" sldId="2147483733"/>
              <pc:sldLayoutMk cId="902332805" sldId="2147483777"/>
              <ac:spMk id="13" creationId="{00000000-0000-0000-0000-000000000000}"/>
            </ac:spMkLst>
          </pc:spChg>
        </pc:sldLayoutChg>
        <pc:sldLayoutChg chg="modSp mod">
          <pc:chgData name="Dorota Pastuszak | i-pointing" userId="6b484f1d-e2f4-4e5f-aadf-e525de5bb104" providerId="ADAL" clId="{2A3D8F8C-73F6-404F-953E-3FE5ECE0707D}" dt="2026-07-23T09:40:56.980" v="234" actId="299"/>
          <pc:sldLayoutMkLst>
            <pc:docMk/>
            <pc:sldMasterMk cId="3916514128" sldId="2147483733"/>
            <pc:sldLayoutMk cId="944550354" sldId="2147483778"/>
          </pc:sldLayoutMkLst>
          <pc:spChg chg="mod">
            <ac:chgData name="Dorota Pastuszak | i-pointing" userId="6b484f1d-e2f4-4e5f-aadf-e525de5bb104" providerId="ADAL" clId="{2A3D8F8C-73F6-404F-953E-3FE5ECE0707D}" dt="2026-07-23T09:40:56.980" v="234" actId="299"/>
            <ac:spMkLst>
              <pc:docMk/>
              <pc:sldMasterMk cId="3916514128" sldId="2147483733"/>
              <pc:sldLayoutMk cId="944550354" sldId="2147483778"/>
              <ac:spMk id="13" creationId="{00000000-0000-0000-0000-000000000000}"/>
            </ac:spMkLst>
          </pc:spChg>
        </pc:sldLayoutChg>
        <pc:sldLayoutChg chg="modSp mod">
          <pc:chgData name="Dorota Pastuszak | i-pointing" userId="6b484f1d-e2f4-4e5f-aadf-e525de5bb104" providerId="ADAL" clId="{2A3D8F8C-73F6-404F-953E-3FE5ECE0707D}" dt="2026-07-23T09:40:56.985" v="237" actId="299"/>
          <pc:sldLayoutMkLst>
            <pc:docMk/>
            <pc:sldMasterMk cId="3916514128" sldId="2147483733"/>
            <pc:sldLayoutMk cId="3176034490" sldId="2147483779"/>
          </pc:sldLayoutMkLst>
          <pc:spChg chg="mod">
            <ac:chgData name="Dorota Pastuszak | i-pointing" userId="6b484f1d-e2f4-4e5f-aadf-e525de5bb104" providerId="ADAL" clId="{2A3D8F8C-73F6-404F-953E-3FE5ECE0707D}" dt="2026-07-23T09:40:56.985" v="237" actId="299"/>
            <ac:spMkLst>
              <pc:docMk/>
              <pc:sldMasterMk cId="3916514128" sldId="2147483733"/>
              <pc:sldLayoutMk cId="3176034490" sldId="2147483779"/>
              <ac:spMk id="13" creationId="{00000000-0000-0000-0000-000000000000}"/>
            </ac:spMkLst>
          </pc:spChg>
        </pc:sldLayoutChg>
        <pc:sldLayoutChg chg="modSp mod">
          <pc:chgData name="Dorota Pastuszak | i-pointing" userId="6b484f1d-e2f4-4e5f-aadf-e525de5bb104" providerId="ADAL" clId="{2A3D8F8C-73F6-404F-953E-3FE5ECE0707D}" dt="2026-07-23T09:40:56.992" v="240" actId="299"/>
          <pc:sldLayoutMkLst>
            <pc:docMk/>
            <pc:sldMasterMk cId="3916514128" sldId="2147483733"/>
            <pc:sldLayoutMk cId="3848024891" sldId="2147483780"/>
          </pc:sldLayoutMkLst>
          <pc:spChg chg="mod">
            <ac:chgData name="Dorota Pastuszak | i-pointing" userId="6b484f1d-e2f4-4e5f-aadf-e525de5bb104" providerId="ADAL" clId="{2A3D8F8C-73F6-404F-953E-3FE5ECE0707D}" dt="2026-07-23T09:40:56.992" v="240" actId="299"/>
            <ac:spMkLst>
              <pc:docMk/>
              <pc:sldMasterMk cId="3916514128" sldId="2147483733"/>
              <pc:sldLayoutMk cId="3848024891" sldId="2147483780"/>
              <ac:spMk id="13" creationId="{00000000-0000-0000-0000-000000000000}"/>
            </ac:spMkLst>
          </pc:spChg>
        </pc:sldLayoutChg>
        <pc:sldLayoutChg chg="modSp mod">
          <pc:chgData name="Dorota Pastuszak | i-pointing" userId="6b484f1d-e2f4-4e5f-aadf-e525de5bb104" providerId="ADAL" clId="{2A3D8F8C-73F6-404F-953E-3FE5ECE0707D}" dt="2026-07-23T09:40:56.999" v="243" actId="299"/>
          <pc:sldLayoutMkLst>
            <pc:docMk/>
            <pc:sldMasterMk cId="3916514128" sldId="2147483733"/>
            <pc:sldLayoutMk cId="484312355" sldId="2147483781"/>
          </pc:sldLayoutMkLst>
          <pc:spChg chg="mod">
            <ac:chgData name="Dorota Pastuszak | i-pointing" userId="6b484f1d-e2f4-4e5f-aadf-e525de5bb104" providerId="ADAL" clId="{2A3D8F8C-73F6-404F-953E-3FE5ECE0707D}" dt="2026-07-23T09:40:56.999" v="243" actId="299"/>
            <ac:spMkLst>
              <pc:docMk/>
              <pc:sldMasterMk cId="3916514128" sldId="2147483733"/>
              <pc:sldLayoutMk cId="484312355" sldId="2147483781"/>
              <ac:spMk id="13" creationId="{00000000-0000-0000-0000-000000000000}"/>
            </ac:spMkLst>
          </pc:spChg>
        </pc:sldLayoutChg>
        <pc:sldLayoutChg chg="modSp mod">
          <pc:chgData name="Dorota Pastuszak | i-pointing" userId="6b484f1d-e2f4-4e5f-aadf-e525de5bb104" providerId="ADAL" clId="{2A3D8F8C-73F6-404F-953E-3FE5ECE0707D}" dt="2026-07-23T09:40:57.007" v="248" actId="139"/>
          <pc:sldLayoutMkLst>
            <pc:docMk/>
            <pc:sldMasterMk cId="3916514128" sldId="2147483733"/>
            <pc:sldLayoutMk cId="2078624894" sldId="2147483782"/>
          </pc:sldLayoutMkLst>
          <pc:spChg chg="mod">
            <ac:chgData name="Dorota Pastuszak | i-pointing" userId="6b484f1d-e2f4-4e5f-aadf-e525de5bb104" providerId="ADAL" clId="{2A3D8F8C-73F6-404F-953E-3FE5ECE0707D}" dt="2026-07-23T09:40:57.007" v="248" actId="139"/>
            <ac:spMkLst>
              <pc:docMk/>
              <pc:sldMasterMk cId="3916514128" sldId="2147483733"/>
              <pc:sldLayoutMk cId="2078624894" sldId="2147483782"/>
              <ac:spMk id="13" creationId="{00000000-0000-0000-0000-000000000000}"/>
            </ac:spMkLst>
          </pc:spChg>
        </pc:sldLayoutChg>
        <pc:sldLayoutChg chg="modSp mod">
          <pc:chgData name="Dorota Pastuszak | i-pointing" userId="6b484f1d-e2f4-4e5f-aadf-e525de5bb104" providerId="ADAL" clId="{2A3D8F8C-73F6-404F-953E-3FE5ECE0707D}" dt="2026-07-23T09:40:57.015" v="253" actId="139"/>
          <pc:sldLayoutMkLst>
            <pc:docMk/>
            <pc:sldMasterMk cId="3916514128" sldId="2147483733"/>
            <pc:sldLayoutMk cId="65046453" sldId="2147483783"/>
          </pc:sldLayoutMkLst>
          <pc:spChg chg="mod">
            <ac:chgData name="Dorota Pastuszak | i-pointing" userId="6b484f1d-e2f4-4e5f-aadf-e525de5bb104" providerId="ADAL" clId="{2A3D8F8C-73F6-404F-953E-3FE5ECE0707D}" dt="2026-07-23T09:40:57.015" v="253" actId="139"/>
            <ac:spMkLst>
              <pc:docMk/>
              <pc:sldMasterMk cId="3916514128" sldId="2147483733"/>
              <pc:sldLayoutMk cId="65046453" sldId="2147483783"/>
              <ac:spMk id="13" creationId="{00000000-0000-0000-0000-000000000000}"/>
            </ac:spMkLst>
          </pc:spChg>
        </pc:sldLayoutChg>
        <pc:sldLayoutChg chg="modSp mod">
          <pc:chgData name="Dorota Pastuszak | i-pointing" userId="6b484f1d-e2f4-4e5f-aadf-e525de5bb104" providerId="ADAL" clId="{2A3D8F8C-73F6-404F-953E-3FE5ECE0707D}" dt="2026-07-23T09:40:56.739" v="122" actId="299"/>
          <pc:sldLayoutMkLst>
            <pc:docMk/>
            <pc:sldMasterMk cId="3916514128" sldId="2147483733"/>
            <pc:sldLayoutMk cId="3176104729" sldId="2147483790"/>
          </pc:sldLayoutMkLst>
          <pc:spChg chg="mod">
            <ac:chgData name="Dorota Pastuszak | i-pointing" userId="6b484f1d-e2f4-4e5f-aadf-e525de5bb104" providerId="ADAL" clId="{2A3D8F8C-73F6-404F-953E-3FE5ECE0707D}" dt="2026-07-23T09:40:56.739" v="122" actId="299"/>
            <ac:spMkLst>
              <pc:docMk/>
              <pc:sldMasterMk cId="3916514128" sldId="2147483733"/>
              <pc:sldLayoutMk cId="3176104729" sldId="2147483790"/>
              <ac:spMk id="13" creationId="{00000000-0000-0000-0000-000000000000}"/>
            </ac:spMkLst>
          </pc:spChg>
        </pc:sldLayoutChg>
        <pc:sldLayoutChg chg="modSp mod">
          <pc:chgData name="Dorota Pastuszak | i-pointing" userId="6b484f1d-e2f4-4e5f-aadf-e525de5bb104" providerId="ADAL" clId="{2A3D8F8C-73F6-404F-953E-3FE5ECE0707D}" dt="2026-07-23T09:40:56.746" v="125" actId="299"/>
          <pc:sldLayoutMkLst>
            <pc:docMk/>
            <pc:sldMasterMk cId="3916514128" sldId="2147483733"/>
            <pc:sldLayoutMk cId="3377161535" sldId="2147483791"/>
          </pc:sldLayoutMkLst>
          <pc:spChg chg="mod">
            <ac:chgData name="Dorota Pastuszak | i-pointing" userId="6b484f1d-e2f4-4e5f-aadf-e525de5bb104" providerId="ADAL" clId="{2A3D8F8C-73F6-404F-953E-3FE5ECE0707D}" dt="2026-07-23T09:40:56.746" v="125" actId="299"/>
            <ac:spMkLst>
              <pc:docMk/>
              <pc:sldMasterMk cId="3916514128" sldId="2147483733"/>
              <pc:sldLayoutMk cId="3377161535" sldId="2147483791"/>
              <ac:spMk id="13" creationId="{00000000-0000-0000-0000-000000000000}"/>
            </ac:spMkLst>
          </pc:spChg>
        </pc:sldLayoutChg>
        <pc:sldLayoutChg chg="modSp mod">
          <pc:chgData name="Dorota Pastuszak | i-pointing" userId="6b484f1d-e2f4-4e5f-aadf-e525de5bb104" providerId="ADAL" clId="{2A3D8F8C-73F6-404F-953E-3FE5ECE0707D}" dt="2026-07-23T09:40:56.502" v="3" actId="299"/>
          <pc:sldLayoutMkLst>
            <pc:docMk/>
            <pc:sldMasterMk cId="3916514128" sldId="2147483733"/>
            <pc:sldLayoutMk cId="870603460" sldId="2147483792"/>
          </pc:sldLayoutMkLst>
          <pc:spChg chg="mod">
            <ac:chgData name="Dorota Pastuszak | i-pointing" userId="6b484f1d-e2f4-4e5f-aadf-e525de5bb104" providerId="ADAL" clId="{2A3D8F8C-73F6-404F-953E-3FE5ECE0707D}" dt="2026-07-23T09:40:56.502" v="3" actId="299"/>
            <ac:spMkLst>
              <pc:docMk/>
              <pc:sldMasterMk cId="3916514128" sldId="2147483733"/>
              <pc:sldLayoutMk cId="870603460" sldId="2147483792"/>
              <ac:spMk id="4" creationId="{00000000-0000-0000-0000-000000000000}"/>
            </ac:spMkLst>
          </pc:spChg>
        </pc:sldLayoutChg>
        <pc:sldLayoutChg chg="modSp mod">
          <pc:chgData name="Dorota Pastuszak | i-pointing" userId="6b484f1d-e2f4-4e5f-aadf-e525de5bb104" providerId="ADAL" clId="{2A3D8F8C-73F6-404F-953E-3FE5ECE0707D}" dt="2026-07-23T09:40:56.733" v="119" actId="299"/>
          <pc:sldLayoutMkLst>
            <pc:docMk/>
            <pc:sldMasterMk cId="3916514128" sldId="2147483733"/>
            <pc:sldLayoutMk cId="2950481971" sldId="2147483793"/>
          </pc:sldLayoutMkLst>
          <pc:spChg chg="mod">
            <ac:chgData name="Dorota Pastuszak | i-pointing" userId="6b484f1d-e2f4-4e5f-aadf-e525de5bb104" providerId="ADAL" clId="{2A3D8F8C-73F6-404F-953E-3FE5ECE0707D}" dt="2026-07-23T09:40:56.733" v="119" actId="299"/>
            <ac:spMkLst>
              <pc:docMk/>
              <pc:sldMasterMk cId="3916514128" sldId="2147483733"/>
              <pc:sldLayoutMk cId="2950481971" sldId="2147483793"/>
              <ac:spMk id="4" creationId="{00000000-0000-0000-0000-000000000000}"/>
            </ac:spMkLst>
          </pc:spChg>
        </pc:sldLayoutChg>
        <pc:sldLayoutChg chg="modSp mod">
          <pc:chgData name="Dorota Pastuszak | i-pointing" userId="6b484f1d-e2f4-4e5f-aadf-e525de5bb104" providerId="ADAL" clId="{2A3D8F8C-73F6-404F-953E-3FE5ECE0707D}" dt="2026-07-23T09:40:56.543" v="21" actId="299"/>
          <pc:sldLayoutMkLst>
            <pc:docMk/>
            <pc:sldMasterMk cId="3916514128" sldId="2147483733"/>
            <pc:sldLayoutMk cId="3043439223" sldId="2147483794"/>
          </pc:sldLayoutMkLst>
          <pc:spChg chg="mod">
            <ac:chgData name="Dorota Pastuszak | i-pointing" userId="6b484f1d-e2f4-4e5f-aadf-e525de5bb104" providerId="ADAL" clId="{2A3D8F8C-73F6-404F-953E-3FE5ECE0707D}" dt="2026-07-23T09:40:56.543" v="21" actId="299"/>
            <ac:spMkLst>
              <pc:docMk/>
              <pc:sldMasterMk cId="3916514128" sldId="2147483733"/>
              <pc:sldLayoutMk cId="3043439223" sldId="2147483794"/>
              <ac:spMk id="4" creationId="{00000000-0000-0000-0000-000000000000}"/>
            </ac:spMkLst>
          </pc:spChg>
        </pc:sldLayoutChg>
        <pc:sldLayoutChg chg="modSp mod">
          <pc:chgData name="Dorota Pastuszak | i-pointing" userId="6b484f1d-e2f4-4e5f-aadf-e525de5bb104" providerId="ADAL" clId="{2A3D8F8C-73F6-404F-953E-3FE5ECE0707D}" dt="2026-07-23T09:40:56.510" v="6" actId="299"/>
          <pc:sldLayoutMkLst>
            <pc:docMk/>
            <pc:sldMasterMk cId="3916514128" sldId="2147483733"/>
            <pc:sldLayoutMk cId="730937229" sldId="2147483795"/>
          </pc:sldLayoutMkLst>
          <pc:spChg chg="mod">
            <ac:chgData name="Dorota Pastuszak | i-pointing" userId="6b484f1d-e2f4-4e5f-aadf-e525de5bb104" providerId="ADAL" clId="{2A3D8F8C-73F6-404F-953E-3FE5ECE0707D}" dt="2026-07-23T09:40:56.510" v="6" actId="299"/>
            <ac:spMkLst>
              <pc:docMk/>
              <pc:sldMasterMk cId="3916514128" sldId="2147483733"/>
              <pc:sldLayoutMk cId="730937229" sldId="2147483795"/>
              <ac:spMk id="4" creationId="{00000000-0000-0000-0000-000000000000}"/>
            </ac:spMkLst>
          </pc:spChg>
        </pc:sldLayoutChg>
        <pc:sldLayoutChg chg="modSp mod">
          <pc:chgData name="Dorota Pastuszak | i-pointing" userId="6b484f1d-e2f4-4e5f-aadf-e525de5bb104" providerId="ADAL" clId="{2A3D8F8C-73F6-404F-953E-3FE5ECE0707D}" dt="2026-07-23T09:40:56.654" v="71" actId="139"/>
          <pc:sldLayoutMkLst>
            <pc:docMk/>
            <pc:sldMasterMk cId="3916514128" sldId="2147483733"/>
            <pc:sldLayoutMk cId="1231896549" sldId="2147483796"/>
          </pc:sldLayoutMkLst>
          <pc:spChg chg="mod">
            <ac:chgData name="Dorota Pastuszak | i-pointing" userId="6b484f1d-e2f4-4e5f-aadf-e525de5bb104" providerId="ADAL" clId="{2A3D8F8C-73F6-404F-953E-3FE5ECE0707D}" dt="2026-07-23T09:40:56.654" v="71" actId="139"/>
            <ac:spMkLst>
              <pc:docMk/>
              <pc:sldMasterMk cId="3916514128" sldId="2147483733"/>
              <pc:sldLayoutMk cId="1231896549" sldId="2147483796"/>
              <ac:spMk id="5" creationId="{21FDD35E-6C60-9100-EECC-570F86C89E50}"/>
            </ac:spMkLst>
          </pc:spChg>
        </pc:sldLayoutChg>
        <pc:sldLayoutChg chg="modSp mod">
          <pc:chgData name="Dorota Pastuszak | i-pointing" userId="6b484f1d-e2f4-4e5f-aadf-e525de5bb104" providerId="ADAL" clId="{2A3D8F8C-73F6-404F-953E-3FE5ECE0707D}" dt="2026-07-23T09:40:56.661" v="76" actId="139"/>
          <pc:sldLayoutMkLst>
            <pc:docMk/>
            <pc:sldMasterMk cId="3916514128" sldId="2147483733"/>
            <pc:sldLayoutMk cId="2988135818" sldId="2147483797"/>
          </pc:sldLayoutMkLst>
          <pc:spChg chg="mod">
            <ac:chgData name="Dorota Pastuszak | i-pointing" userId="6b484f1d-e2f4-4e5f-aadf-e525de5bb104" providerId="ADAL" clId="{2A3D8F8C-73F6-404F-953E-3FE5ECE0707D}" dt="2026-07-23T09:40:56.661" v="76" actId="139"/>
            <ac:spMkLst>
              <pc:docMk/>
              <pc:sldMasterMk cId="3916514128" sldId="2147483733"/>
              <pc:sldLayoutMk cId="2988135818" sldId="2147483797"/>
              <ac:spMk id="5" creationId="{21FDD35E-6C60-9100-EECC-570F86C89E50}"/>
            </ac:spMkLst>
          </pc:spChg>
        </pc:sldLayoutChg>
        <pc:sldLayoutChg chg="modSp mod">
          <pc:chgData name="Dorota Pastuszak | i-pointing" userId="6b484f1d-e2f4-4e5f-aadf-e525de5bb104" providerId="ADAL" clId="{2A3D8F8C-73F6-404F-953E-3FE5ECE0707D}" dt="2026-07-23T09:40:56.668" v="81" actId="139"/>
          <pc:sldLayoutMkLst>
            <pc:docMk/>
            <pc:sldMasterMk cId="3916514128" sldId="2147483733"/>
            <pc:sldLayoutMk cId="2849226107" sldId="2147483798"/>
          </pc:sldLayoutMkLst>
          <pc:spChg chg="mod">
            <ac:chgData name="Dorota Pastuszak | i-pointing" userId="6b484f1d-e2f4-4e5f-aadf-e525de5bb104" providerId="ADAL" clId="{2A3D8F8C-73F6-404F-953E-3FE5ECE0707D}" dt="2026-07-23T09:40:56.668" v="81" actId="139"/>
            <ac:spMkLst>
              <pc:docMk/>
              <pc:sldMasterMk cId="3916514128" sldId="2147483733"/>
              <pc:sldLayoutMk cId="2849226107" sldId="2147483798"/>
              <ac:spMk id="2" creationId="{00000000-0000-0000-0000-000000000000}"/>
            </ac:spMkLst>
          </pc:spChg>
        </pc:sldLayoutChg>
        <pc:sldLayoutChg chg="modSp mod">
          <pc:chgData name="Dorota Pastuszak | i-pointing" userId="6b484f1d-e2f4-4e5f-aadf-e525de5bb104" providerId="ADAL" clId="{2A3D8F8C-73F6-404F-953E-3FE5ECE0707D}" dt="2026-07-23T09:40:56.675" v="86" actId="139"/>
          <pc:sldLayoutMkLst>
            <pc:docMk/>
            <pc:sldMasterMk cId="3916514128" sldId="2147483733"/>
            <pc:sldLayoutMk cId="810110183" sldId="2147483799"/>
          </pc:sldLayoutMkLst>
          <pc:spChg chg="mod">
            <ac:chgData name="Dorota Pastuszak | i-pointing" userId="6b484f1d-e2f4-4e5f-aadf-e525de5bb104" providerId="ADAL" clId="{2A3D8F8C-73F6-404F-953E-3FE5ECE0707D}" dt="2026-07-23T09:40:56.675" v="86" actId="139"/>
            <ac:spMkLst>
              <pc:docMk/>
              <pc:sldMasterMk cId="3916514128" sldId="2147483733"/>
              <pc:sldLayoutMk cId="810110183" sldId="2147483799"/>
              <ac:spMk id="10" creationId="{DD0C7800-754D-108B-CBA3-AE47F1ED4D76}"/>
            </ac:spMkLst>
          </pc:spChg>
        </pc:sldLayoutChg>
        <pc:sldLayoutChg chg="modSp mod">
          <pc:chgData name="Dorota Pastuszak | i-pointing" userId="6b484f1d-e2f4-4e5f-aadf-e525de5bb104" providerId="ADAL" clId="{2A3D8F8C-73F6-404F-953E-3FE5ECE0707D}" dt="2026-07-23T09:40:56.683" v="91" actId="139"/>
          <pc:sldLayoutMkLst>
            <pc:docMk/>
            <pc:sldMasterMk cId="3916514128" sldId="2147483733"/>
            <pc:sldLayoutMk cId="1967453058" sldId="2147483800"/>
          </pc:sldLayoutMkLst>
          <pc:spChg chg="mod">
            <ac:chgData name="Dorota Pastuszak | i-pointing" userId="6b484f1d-e2f4-4e5f-aadf-e525de5bb104" providerId="ADAL" clId="{2A3D8F8C-73F6-404F-953E-3FE5ECE0707D}" dt="2026-07-23T09:40:56.683" v="91" actId="139"/>
            <ac:spMkLst>
              <pc:docMk/>
              <pc:sldMasterMk cId="3916514128" sldId="2147483733"/>
              <pc:sldLayoutMk cId="1967453058" sldId="2147483800"/>
              <ac:spMk id="2" creationId="{00000000-0000-0000-0000-000000000000}"/>
            </ac:spMkLst>
          </pc:spChg>
        </pc:sldLayoutChg>
        <pc:sldLayoutChg chg="modSp mod">
          <pc:chgData name="Dorota Pastuszak | i-pointing" userId="6b484f1d-e2f4-4e5f-aadf-e525de5bb104" providerId="ADAL" clId="{2A3D8F8C-73F6-404F-953E-3FE5ECE0707D}" dt="2026-07-23T09:40:56.690" v="96" actId="139"/>
          <pc:sldLayoutMkLst>
            <pc:docMk/>
            <pc:sldMasterMk cId="3916514128" sldId="2147483733"/>
            <pc:sldLayoutMk cId="3427631112" sldId="2147483801"/>
          </pc:sldLayoutMkLst>
          <pc:spChg chg="mod">
            <ac:chgData name="Dorota Pastuszak | i-pointing" userId="6b484f1d-e2f4-4e5f-aadf-e525de5bb104" providerId="ADAL" clId="{2A3D8F8C-73F6-404F-953E-3FE5ECE0707D}" dt="2026-07-23T09:40:56.690" v="96" actId="139"/>
            <ac:spMkLst>
              <pc:docMk/>
              <pc:sldMasterMk cId="3916514128" sldId="2147483733"/>
              <pc:sldLayoutMk cId="3427631112" sldId="2147483801"/>
              <ac:spMk id="2" creationId="{D2431C5C-CB1C-FEE4-7396-C8C044A5BCFB}"/>
            </ac:spMkLst>
          </pc:spChg>
        </pc:sldLayoutChg>
        <pc:sldLayoutChg chg="modSp mod">
          <pc:chgData name="Dorota Pastuszak | i-pointing" userId="6b484f1d-e2f4-4e5f-aadf-e525de5bb104" providerId="ADAL" clId="{2A3D8F8C-73F6-404F-953E-3FE5ECE0707D}" dt="2026-07-23T09:40:56.697" v="101" actId="139"/>
          <pc:sldLayoutMkLst>
            <pc:docMk/>
            <pc:sldMasterMk cId="3916514128" sldId="2147483733"/>
            <pc:sldLayoutMk cId="2570633278" sldId="2147483802"/>
          </pc:sldLayoutMkLst>
          <pc:spChg chg="mod">
            <ac:chgData name="Dorota Pastuszak | i-pointing" userId="6b484f1d-e2f4-4e5f-aadf-e525de5bb104" providerId="ADAL" clId="{2A3D8F8C-73F6-404F-953E-3FE5ECE0707D}" dt="2026-07-23T09:40:56.697" v="101" actId="139"/>
            <ac:spMkLst>
              <pc:docMk/>
              <pc:sldMasterMk cId="3916514128" sldId="2147483733"/>
              <pc:sldLayoutMk cId="2570633278" sldId="2147483802"/>
              <ac:spMk id="2" creationId="{00000000-0000-0000-0000-000000000000}"/>
            </ac:spMkLst>
          </pc:spChg>
        </pc:sldLayoutChg>
        <pc:sldLayoutChg chg="modSp mod">
          <pc:chgData name="Dorota Pastuszak | i-pointing" userId="6b484f1d-e2f4-4e5f-aadf-e525de5bb104" providerId="ADAL" clId="{2A3D8F8C-73F6-404F-953E-3FE5ECE0707D}" dt="2026-07-23T09:40:56.703" v="104" actId="299"/>
          <pc:sldLayoutMkLst>
            <pc:docMk/>
            <pc:sldMasterMk cId="3916514128" sldId="2147483733"/>
            <pc:sldLayoutMk cId="3461675609" sldId="2147483803"/>
          </pc:sldLayoutMkLst>
          <pc:spChg chg="mod">
            <ac:chgData name="Dorota Pastuszak | i-pointing" userId="6b484f1d-e2f4-4e5f-aadf-e525de5bb104" providerId="ADAL" clId="{2A3D8F8C-73F6-404F-953E-3FE5ECE0707D}" dt="2026-07-23T09:40:56.703" v="104" actId="299"/>
            <ac:spMkLst>
              <pc:docMk/>
              <pc:sldMasterMk cId="3916514128" sldId="2147483733"/>
              <pc:sldLayoutMk cId="3461675609" sldId="2147483803"/>
              <ac:spMk id="3" creationId="{00000000-0000-0000-0000-000000000000}"/>
            </ac:spMkLst>
          </pc:spChg>
        </pc:sldLayoutChg>
        <pc:sldLayoutChg chg="modSp mod">
          <pc:chgData name="Dorota Pastuszak | i-pointing" userId="6b484f1d-e2f4-4e5f-aadf-e525de5bb104" providerId="ADAL" clId="{2A3D8F8C-73F6-404F-953E-3FE5ECE0707D}" dt="2026-07-23T09:40:56.709" v="107" actId="299"/>
          <pc:sldLayoutMkLst>
            <pc:docMk/>
            <pc:sldMasterMk cId="3916514128" sldId="2147483733"/>
            <pc:sldLayoutMk cId="2892395457" sldId="2147483804"/>
          </pc:sldLayoutMkLst>
          <pc:spChg chg="mod">
            <ac:chgData name="Dorota Pastuszak | i-pointing" userId="6b484f1d-e2f4-4e5f-aadf-e525de5bb104" providerId="ADAL" clId="{2A3D8F8C-73F6-404F-953E-3FE5ECE0707D}" dt="2026-07-23T09:40:56.709" v="107" actId="299"/>
            <ac:spMkLst>
              <pc:docMk/>
              <pc:sldMasterMk cId="3916514128" sldId="2147483733"/>
              <pc:sldLayoutMk cId="2892395457" sldId="2147483804"/>
              <ac:spMk id="3" creationId="{2EEE1BBF-C7C7-5DF1-003D-E6194230E251}"/>
            </ac:spMkLst>
          </pc:spChg>
        </pc:sldLayoutChg>
        <pc:sldLayoutChg chg="modSp mod">
          <pc:chgData name="Dorota Pastuszak | i-pointing" userId="6b484f1d-e2f4-4e5f-aadf-e525de5bb104" providerId="ADAL" clId="{2A3D8F8C-73F6-404F-953E-3FE5ECE0707D}" dt="2026-07-23T09:40:56.715" v="110" actId="299"/>
          <pc:sldLayoutMkLst>
            <pc:docMk/>
            <pc:sldMasterMk cId="3916514128" sldId="2147483733"/>
            <pc:sldLayoutMk cId="1372924217" sldId="2147483805"/>
          </pc:sldLayoutMkLst>
          <pc:spChg chg="mod">
            <ac:chgData name="Dorota Pastuszak | i-pointing" userId="6b484f1d-e2f4-4e5f-aadf-e525de5bb104" providerId="ADAL" clId="{2A3D8F8C-73F6-404F-953E-3FE5ECE0707D}" dt="2026-07-23T09:40:56.715" v="110" actId="299"/>
            <ac:spMkLst>
              <pc:docMk/>
              <pc:sldMasterMk cId="3916514128" sldId="2147483733"/>
              <pc:sldLayoutMk cId="1372924217" sldId="2147483805"/>
              <ac:spMk id="13" creationId="{00000000-0000-0000-0000-000000000000}"/>
            </ac:spMkLst>
          </pc:spChg>
        </pc:sldLayoutChg>
        <pc:sldLayoutChg chg="modSp mod">
          <pc:chgData name="Dorota Pastuszak | i-pointing" userId="6b484f1d-e2f4-4e5f-aadf-e525de5bb104" providerId="ADAL" clId="{2A3D8F8C-73F6-404F-953E-3FE5ECE0707D}" dt="2026-07-23T09:40:56.727" v="116" actId="299"/>
          <pc:sldLayoutMkLst>
            <pc:docMk/>
            <pc:sldMasterMk cId="3916514128" sldId="2147483733"/>
            <pc:sldLayoutMk cId="3420402643" sldId="2147483806"/>
          </pc:sldLayoutMkLst>
          <pc:spChg chg="mod">
            <ac:chgData name="Dorota Pastuszak | i-pointing" userId="6b484f1d-e2f4-4e5f-aadf-e525de5bb104" providerId="ADAL" clId="{2A3D8F8C-73F6-404F-953E-3FE5ECE0707D}" dt="2026-07-23T09:40:56.727" v="116" actId="299"/>
            <ac:spMkLst>
              <pc:docMk/>
              <pc:sldMasterMk cId="3916514128" sldId="2147483733"/>
              <pc:sldLayoutMk cId="3420402643" sldId="2147483806"/>
              <ac:spMk id="4" creationId="{00000000-0000-0000-0000-000000000000}"/>
            </ac:spMkLst>
          </pc:spChg>
        </pc:sldLayoutChg>
      </pc:sldMasterChg>
    </pc:docChg>
  </pc:docChgLst>
  <pc:docChgLst>
    <pc:chgData name="Daniella Fläschner | i-pointing" userId="ceab3f60-bbc3-4e1a-9b32-4667f2740d7b" providerId="ADAL" clId="{1E679F57-E83E-4D47-983D-A013101B3A6A}"/>
    <pc:docChg chg="custSel modSld">
      <pc:chgData name="Daniella Fläschner | i-pointing" userId="ceab3f60-bbc3-4e1a-9b32-4667f2740d7b" providerId="ADAL" clId="{1E679F57-E83E-4D47-983D-A013101B3A6A}" dt="2026-07-22T15:14:07.777" v="0" actId="478"/>
      <pc:docMkLst>
        <pc:docMk/>
      </pc:docMkLst>
      <pc:sldChg chg="delSp mod">
        <pc:chgData name="Daniella Fläschner | i-pointing" userId="ceab3f60-bbc3-4e1a-9b32-4667f2740d7b" providerId="ADAL" clId="{1E679F57-E83E-4D47-983D-A013101B3A6A}" dt="2026-07-22T15:14:07.777" v="0" actId="478"/>
        <pc:sldMkLst>
          <pc:docMk/>
          <pc:sldMk cId="1572328686" sldId="2030"/>
        </pc:sldMkLst>
        <pc:spChg chg="del">
          <ac:chgData name="Daniella Fläschner | i-pointing" userId="ceab3f60-bbc3-4e1a-9b32-4667f2740d7b" providerId="ADAL" clId="{1E679F57-E83E-4D47-983D-A013101B3A6A}" dt="2026-07-22T15:14:07.777" v="0" actId="478"/>
          <ac:spMkLst>
            <pc:docMk/>
            <pc:sldMk cId="1572328686" sldId="2030"/>
            <ac:spMk id="9" creationId="{65BEDDF1-4DA1-24A4-C581-FD9646B5F6F7}"/>
          </ac:spMkLst>
        </pc:spChg>
        <pc:grpChg chg="del">
          <ac:chgData name="Daniella Fläschner | i-pointing" userId="ceab3f60-bbc3-4e1a-9b32-4667f2740d7b" providerId="ADAL" clId="{1E679F57-E83E-4D47-983D-A013101B3A6A}" dt="2026-07-22T15:14:07.777" v="0" actId="478"/>
          <ac:grpSpMkLst>
            <pc:docMk/>
            <pc:sldMk cId="1572328686" sldId="2030"/>
            <ac:grpSpMk id="4" creationId="{BDCB869C-263D-8A3B-C8FB-A15696782295}"/>
          </ac:grpSpMkLst>
        </pc:grpChg>
      </pc:sldChg>
    </pc:docChg>
  </pc:docChgLst>
</pc:chgInfo>
</file>

<file path=ppt/handoutMasters/_rels/handoutMaster1.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520000" cy="458788"/>
          </a:xfrm>
          <a:prstGeom prst="rect">
            <a:avLst/>
          </a:prstGeom>
        </p:spPr>
        <p:txBody>
          <a:bodyPr vert="horz" lIns="91440" tIns="45720" rIns="91440" bIns="45720" rtlCol="0"/>
          <a:lstStyle>
            <a:lvl1pPr algn="l">
              <a:defRPr sz="1200"/>
            </a:lvl1pPr>
          </a:lstStyle>
          <a:p>
            <a:endParaRPr lang="de-DE"/>
          </a:p>
        </p:txBody>
      </p:sp>
      <p:sp>
        <p:nvSpPr>
          <p:cNvPr id="3" name="Date Placeholder 2"/>
          <p:cNvSpPr>
            <a:spLocks noGrp="1"/>
          </p:cNvSpPr>
          <p:nvPr>
            <p:ph type="dt" sz="quarter" idx="1"/>
          </p:nvPr>
        </p:nvSpPr>
        <p:spPr>
          <a:xfrm>
            <a:off x="4336413" y="0"/>
            <a:ext cx="2520000" cy="458788"/>
          </a:xfrm>
          <a:prstGeom prst="rect">
            <a:avLst/>
          </a:prstGeom>
        </p:spPr>
        <p:txBody>
          <a:bodyPr vert="horz" lIns="91440" tIns="45720" rIns="91440" bIns="45720" rtlCol="0"/>
          <a:lstStyle>
            <a:lvl1pPr algn="r">
              <a:defRPr sz="1200"/>
            </a:lvl1pPr>
          </a:lstStyle>
          <a:p>
            <a:fld id="{1DBDA71A-1B2A-4433-8945-45370C4DCDE9}" type="datetimeFigureOut">
              <a:rPr lang="de-DE" smtClean="0"/>
              <a:t>24.07.2026</a:t>
            </a:fld>
            <a:endParaRPr lang="de-DE"/>
          </a:p>
        </p:txBody>
      </p:sp>
      <p:sp>
        <p:nvSpPr>
          <p:cNvPr id="4" name="Footer Placeholder 3"/>
          <p:cNvSpPr>
            <a:spLocks noGrp="1"/>
          </p:cNvSpPr>
          <p:nvPr>
            <p:ph type="ftr" sz="quarter" idx="2"/>
          </p:nvPr>
        </p:nvSpPr>
        <p:spPr>
          <a:xfrm>
            <a:off x="0" y="8685213"/>
            <a:ext cx="2520000" cy="458787"/>
          </a:xfrm>
          <a:prstGeom prst="rect">
            <a:avLst/>
          </a:prstGeom>
        </p:spPr>
        <p:txBody>
          <a:bodyPr vert="horz" lIns="91440" tIns="45720" rIns="91440" bIns="45720" rtlCol="0" anchor="b"/>
          <a:lstStyle>
            <a:lvl1pPr algn="l">
              <a:defRPr sz="1200"/>
            </a:lvl1pPr>
          </a:lstStyle>
          <a:p>
            <a:endParaRPr lang="de-DE"/>
          </a:p>
        </p:txBody>
      </p:sp>
      <p:sp>
        <p:nvSpPr>
          <p:cNvPr id="5" name="Slide Number Placeholder 4"/>
          <p:cNvSpPr>
            <a:spLocks noGrp="1"/>
          </p:cNvSpPr>
          <p:nvPr>
            <p:ph type="sldNum" sz="quarter" idx="3"/>
          </p:nvPr>
        </p:nvSpPr>
        <p:spPr>
          <a:xfrm>
            <a:off x="4336413" y="8685213"/>
            <a:ext cx="2520000" cy="458787"/>
          </a:xfrm>
          <a:prstGeom prst="rect">
            <a:avLst/>
          </a:prstGeom>
        </p:spPr>
        <p:txBody>
          <a:bodyPr vert="horz" lIns="91440" tIns="45720" rIns="91440" bIns="45720" rtlCol="0" anchor="b"/>
          <a:lstStyle>
            <a:lvl1pPr algn="r">
              <a:defRPr sz="1200"/>
            </a:lvl1pPr>
          </a:lstStyle>
          <a:p>
            <a:r>
              <a:rPr lang="de-DE" b="1"/>
              <a:t>Handout No. </a:t>
            </a:r>
            <a:fld id="{B49B9624-A158-41A9-AA0A-67326D52065F}" type="slidenum">
              <a:rPr lang="de-DE" smtClean="0"/>
              <a:t>‹Nr.›</a:t>
            </a:fld>
            <a:endParaRPr lang="de-DE"/>
          </a:p>
        </p:txBody>
      </p:sp>
      <p:pic>
        <p:nvPicPr>
          <p:cNvPr id="6" name="Picture 6" descr="\\vmware-host\Shared Folders\von PS\Siemens Healthineers\sh_logo_RGB.wmf"/>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672206" y="98628"/>
            <a:ext cx="1512000" cy="360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7200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5200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4336413" y="0"/>
            <a:ext cx="2520000" cy="457200"/>
          </a:xfrm>
          <a:prstGeom prst="rect">
            <a:avLst/>
          </a:prstGeom>
        </p:spPr>
        <p:txBody>
          <a:bodyPr vert="horz" lIns="91440" tIns="45720" rIns="91440" bIns="45720" rtlCol="0"/>
          <a:lstStyle>
            <a:lvl1pPr algn="r">
              <a:defRPr sz="1200"/>
            </a:lvl1pPr>
          </a:lstStyle>
          <a:p>
            <a:fld id="{03F07D9B-B795-4FD2-B57A-16A22194EECE}" type="datetimeFigureOut">
              <a:rPr lang="de-DE" smtClean="0"/>
              <a:t>24.07.2026</a:t>
            </a:fld>
            <a:endParaRPr lang="de-DE"/>
          </a:p>
        </p:txBody>
      </p:sp>
      <p:sp>
        <p:nvSpPr>
          <p:cNvPr id="4" name="Folienbildplatzhalter 3"/>
          <p:cNvSpPr>
            <a:spLocks noGrp="1" noRot="1" noChangeAspect="1"/>
          </p:cNvSpPr>
          <p:nvPr>
            <p:ph type="sldImg" idx="2"/>
          </p:nvPr>
        </p:nvSpPr>
        <p:spPr>
          <a:xfrm>
            <a:off x="387350" y="685800"/>
            <a:ext cx="60833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5200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4336413" y="8685213"/>
            <a:ext cx="2520000" cy="457200"/>
          </a:xfrm>
          <a:prstGeom prst="rect">
            <a:avLst/>
          </a:prstGeom>
        </p:spPr>
        <p:txBody>
          <a:bodyPr vert="horz" lIns="91440" tIns="45720" rIns="91440" bIns="45720" rtlCol="0" anchor="b"/>
          <a:lstStyle>
            <a:lvl1pPr algn="r">
              <a:defRPr sz="1200"/>
            </a:lvl1pPr>
          </a:lstStyle>
          <a:p>
            <a:r>
              <a:rPr lang="de-DE" b="1"/>
              <a:t>Notes No. </a:t>
            </a:r>
            <a:fld id="{D4C7309E-6B14-43E2-9D02-8D68126D84D9}" type="slidenum">
              <a:rPr lang="de-DE" smtClean="0"/>
              <a:pPr/>
              <a:t>‹Nr.›</a:t>
            </a:fld>
            <a:endParaRPr lang="de-DE"/>
          </a:p>
        </p:txBody>
      </p:sp>
      <p:pic>
        <p:nvPicPr>
          <p:cNvPr id="8" name="Picture 6" descr="\\vmware-host\Shared Folders\von PS\Siemens Healthineers\sh_logo_RGB.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72206" y="98628"/>
            <a:ext cx="1512000" cy="360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94359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r>
              <a:rPr lang="en-US" b="1"/>
              <a:t>Notes No. </a:t>
            </a:r>
            <a:fld id="{D4C7309E-6B14-43E2-9D02-8D68126D84D9}" type="slidenum">
              <a:rPr lang="en-US" smtClean="0"/>
              <a:pPr/>
              <a:t>8</a:t>
            </a:fld>
            <a:endParaRPr lang="en-US"/>
          </a:p>
        </p:txBody>
      </p:sp>
    </p:spTree>
    <p:extLst>
      <p:ext uri="{BB962C8B-B14F-4D97-AF65-F5344CB8AC3E}">
        <p14:creationId xmlns:p14="http://schemas.microsoft.com/office/powerpoint/2010/main" val="27349644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12.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tags" Target="../tags/tag13.xml"/><Relationship Id="rId4" Type="http://schemas.openxmlformats.org/officeDocument/2006/relationships/image" Target="../media/image1.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1.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1.xml"/><Relationship Id="rId1" Type="http://schemas.openxmlformats.org/officeDocument/2006/relationships/tags" Target="../tags/tag15.xml"/><Relationship Id="rId4" Type="http://schemas.openxmlformats.org/officeDocument/2006/relationships/image" Target="../media/image1.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1.emf"/></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1.xml"/><Relationship Id="rId1" Type="http://schemas.openxmlformats.org/officeDocument/2006/relationships/tags" Target="../tags/tag17.xml"/><Relationship Id="rId4" Type="http://schemas.openxmlformats.org/officeDocument/2006/relationships/image" Target="../media/image1.emf"/></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1.emf"/></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1.xml"/><Relationship Id="rId1" Type="http://schemas.openxmlformats.org/officeDocument/2006/relationships/tags" Target="../tags/tag19.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18.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1.xml"/><Relationship Id="rId1" Type="http://schemas.openxmlformats.org/officeDocument/2006/relationships/tags" Target="../tags/tag20.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1.xml"/><Relationship Id="rId1" Type="http://schemas.openxmlformats.org/officeDocument/2006/relationships/tags" Target="../tags/tag21.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1.emf"/></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1.xml"/><Relationship Id="rId1" Type="http://schemas.openxmlformats.org/officeDocument/2006/relationships/tags" Target="../tags/tag22.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Master" Target="../slideMasters/slideMaster1.xml"/><Relationship Id="rId1" Type="http://schemas.openxmlformats.org/officeDocument/2006/relationships/tags" Target="../tags/tag23.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1.xml"/><Relationship Id="rId1" Type="http://schemas.openxmlformats.org/officeDocument/2006/relationships/tags" Target="../tags/tag24.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1.xml"/><Relationship Id="rId1" Type="http://schemas.openxmlformats.org/officeDocument/2006/relationships/tags" Target="../tags/tag25.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Master" Target="../slideMasters/slideMaster1.xml"/><Relationship Id="rId1" Type="http://schemas.openxmlformats.org/officeDocument/2006/relationships/tags" Target="../tags/tag26.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1.xml"/><Relationship Id="rId1" Type="http://schemas.openxmlformats.org/officeDocument/2006/relationships/tags" Target="../tags/tag27.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1.xml"/><Relationship Id="rId1" Type="http://schemas.openxmlformats.org/officeDocument/2006/relationships/tags" Target="../tags/tag28.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Master" Target="../slideMasters/slideMaster1.xml"/><Relationship Id="rId1" Type="http://schemas.openxmlformats.org/officeDocument/2006/relationships/tags" Target="../tags/tag29.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Master" Target="../slideMasters/slideMaster1.xml"/><Relationship Id="rId1" Type="http://schemas.openxmlformats.org/officeDocument/2006/relationships/tags" Target="../tags/tag30.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Master" Target="../slideMasters/slideMaster1.xml"/><Relationship Id="rId1" Type="http://schemas.openxmlformats.org/officeDocument/2006/relationships/tags" Target="../tags/tag31.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Master" Target="../slideMasters/slideMaster1.xml"/><Relationship Id="rId1" Type="http://schemas.openxmlformats.org/officeDocument/2006/relationships/tags" Target="../tags/tag32.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Master" Target="../slideMasters/slideMaster1.xml"/><Relationship Id="rId1" Type="http://schemas.openxmlformats.org/officeDocument/2006/relationships/tags" Target="../tags/tag33.xml"/><Relationship Id="rId4" Type="http://schemas.openxmlformats.org/officeDocument/2006/relationships/image" Target="../media/image1.emf"/></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Master" Target="../slideMasters/slideMaster1.xml"/><Relationship Id="rId1" Type="http://schemas.openxmlformats.org/officeDocument/2006/relationships/tags" Target="../tags/tag34.xml"/><Relationship Id="rId4" Type="http://schemas.openxmlformats.org/officeDocument/2006/relationships/image" Target="../media/image1.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Master" Target="../slideMasters/slideMaster1.xml"/><Relationship Id="rId1" Type="http://schemas.openxmlformats.org/officeDocument/2006/relationships/tags" Target="../tags/tag35.xml"/><Relationship Id="rId4" Type="http://schemas.openxmlformats.org/officeDocument/2006/relationships/image" Target="../media/image1.emf"/></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Master" Target="../slideMasters/slideMaster1.xml"/><Relationship Id="rId1" Type="http://schemas.openxmlformats.org/officeDocument/2006/relationships/tags" Target="../tags/tag36.xml"/><Relationship Id="rId4" Type="http://schemas.openxmlformats.org/officeDocument/2006/relationships/image" Target="../media/image1.emf"/></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Master" Target="../slideMasters/slideMaster1.xml"/><Relationship Id="rId1" Type="http://schemas.openxmlformats.org/officeDocument/2006/relationships/tags" Target="../tags/tag37.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Master" Target="../slideMasters/slideMaster1.xml"/><Relationship Id="rId1" Type="http://schemas.openxmlformats.org/officeDocument/2006/relationships/tags" Target="../tags/tag38.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Master" Target="../slideMasters/slideMaster1.xml"/><Relationship Id="rId1" Type="http://schemas.openxmlformats.org/officeDocument/2006/relationships/tags" Target="../tags/tag39.xml"/><Relationship Id="rId4" Type="http://schemas.openxmlformats.org/officeDocument/2006/relationships/image" Target="../media/image1.emf"/></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Master" Target="../slideMasters/slideMaster1.xml"/><Relationship Id="rId1" Type="http://schemas.openxmlformats.org/officeDocument/2006/relationships/tags" Target="../tags/tag40.xml"/><Relationship Id="rId4" Type="http://schemas.openxmlformats.org/officeDocument/2006/relationships/image" Target="../media/image1.emf"/></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Master" Target="../slideMasters/slideMaster1.xml"/><Relationship Id="rId1" Type="http://schemas.openxmlformats.org/officeDocument/2006/relationships/tags" Target="../tags/tag41.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6.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0.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Master" Target="../slideMasters/slideMaster1.xml"/><Relationship Id="rId1" Type="http://schemas.openxmlformats.org/officeDocument/2006/relationships/tags" Target="../tags/tag42.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1.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Master" Target="../slideMasters/slideMaster1.xml"/><Relationship Id="rId1" Type="http://schemas.openxmlformats.org/officeDocument/2006/relationships/tags" Target="../tags/tag43.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2.xml.rels><?xml version="1.0" encoding="UTF-8" standalone="yes"?>
<Relationships xmlns="http://schemas.openxmlformats.org/package/2006/relationships"><Relationship Id="rId3" Type="http://schemas.openxmlformats.org/officeDocument/2006/relationships/oleObject" Target="../embeddings/oleObject37.bin"/><Relationship Id="rId2" Type="http://schemas.openxmlformats.org/officeDocument/2006/relationships/slideMaster" Target="../slideMasters/slideMaster1.xml"/><Relationship Id="rId1" Type="http://schemas.openxmlformats.org/officeDocument/2006/relationships/tags" Target="../tags/tag44.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3.xml.rels><?xml version="1.0" encoding="UTF-8" standalone="yes"?>
<Relationships xmlns="http://schemas.openxmlformats.org/package/2006/relationships"><Relationship Id="rId3" Type="http://schemas.openxmlformats.org/officeDocument/2006/relationships/oleObject" Target="../embeddings/oleObject38.bin"/><Relationship Id="rId2" Type="http://schemas.openxmlformats.org/officeDocument/2006/relationships/slideMaster" Target="../slideMasters/slideMaster1.xml"/><Relationship Id="rId1" Type="http://schemas.openxmlformats.org/officeDocument/2006/relationships/tags" Target="../tags/tag45.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4.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Master" Target="../slideMasters/slideMaster1.xml"/><Relationship Id="rId1" Type="http://schemas.openxmlformats.org/officeDocument/2006/relationships/tags" Target="../tags/tag46.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5.xml.rels><?xml version="1.0" encoding="UTF-8" standalone="yes"?>
<Relationships xmlns="http://schemas.openxmlformats.org/package/2006/relationships"><Relationship Id="rId3" Type="http://schemas.openxmlformats.org/officeDocument/2006/relationships/oleObject" Target="../embeddings/oleObject40.bin"/><Relationship Id="rId2" Type="http://schemas.openxmlformats.org/officeDocument/2006/relationships/slideMaster" Target="../slideMasters/slideMaster1.xml"/><Relationship Id="rId1" Type="http://schemas.openxmlformats.org/officeDocument/2006/relationships/tags" Target="../tags/tag47.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6.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Master" Target="../slideMasters/slideMaster1.xml"/><Relationship Id="rId1" Type="http://schemas.openxmlformats.org/officeDocument/2006/relationships/tags" Target="../tags/tag48.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7.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slideMaster" Target="../slideMasters/slideMaster1.xml"/><Relationship Id="rId1" Type="http://schemas.openxmlformats.org/officeDocument/2006/relationships/tags" Target="../tags/tag49.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8.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slideMaster" Target="../slideMasters/slideMaster1.xml"/><Relationship Id="rId1" Type="http://schemas.openxmlformats.org/officeDocument/2006/relationships/tags" Target="../tags/tag50.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9.xml.rels><?xml version="1.0" encoding="UTF-8" standalone="yes"?>
<Relationships xmlns="http://schemas.openxmlformats.org/package/2006/relationships"><Relationship Id="rId3" Type="http://schemas.openxmlformats.org/officeDocument/2006/relationships/oleObject" Target="../embeddings/oleObject43.bin"/><Relationship Id="rId2" Type="http://schemas.openxmlformats.org/officeDocument/2006/relationships/slideMaster" Target="../slideMasters/slideMaster1.xml"/><Relationship Id="rId1" Type="http://schemas.openxmlformats.org/officeDocument/2006/relationships/tags" Target="../tags/tag51.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50.xml.rels><?xml version="1.0" encoding="UTF-8" standalone="yes"?>
<Relationships xmlns="http://schemas.openxmlformats.org/package/2006/relationships"><Relationship Id="rId3" Type="http://schemas.openxmlformats.org/officeDocument/2006/relationships/oleObject" Target="../embeddings/oleObject44.bin"/><Relationship Id="rId2" Type="http://schemas.openxmlformats.org/officeDocument/2006/relationships/slideMaster" Target="../slideMasters/slideMaster1.xml"/><Relationship Id="rId1" Type="http://schemas.openxmlformats.org/officeDocument/2006/relationships/tags" Target="../tags/tag52.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slideMaster" Target="../slideMasters/slideMaster1.xml"/><Relationship Id="rId1" Type="http://schemas.openxmlformats.org/officeDocument/2006/relationships/tags" Target="../tags/tag53.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58.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slideMaster" Target="../slideMasters/slideMaster1.xml"/><Relationship Id="rId1" Type="http://schemas.openxmlformats.org/officeDocument/2006/relationships/tags" Target="../tags/tag54.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59.xml.rels><?xml version="1.0" encoding="UTF-8" standalone="yes"?>
<Relationships xmlns="http://schemas.openxmlformats.org/package/2006/relationships"><Relationship Id="rId3" Type="http://schemas.openxmlformats.org/officeDocument/2006/relationships/oleObject" Target="../embeddings/oleObject46.bin"/><Relationship Id="rId2" Type="http://schemas.openxmlformats.org/officeDocument/2006/relationships/slideMaster" Target="../slideMasters/slideMaster1.xml"/><Relationship Id="rId1" Type="http://schemas.openxmlformats.org/officeDocument/2006/relationships/tags" Target="../tags/tag55.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8.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60.xml.rels><?xml version="1.0" encoding="UTF-8" standalone="yes"?>
<Relationships xmlns="http://schemas.openxmlformats.org/package/2006/relationships"><Relationship Id="rId3" Type="http://schemas.openxmlformats.org/officeDocument/2006/relationships/oleObject" Target="../embeddings/oleObject47.bin"/><Relationship Id="rId2" Type="http://schemas.openxmlformats.org/officeDocument/2006/relationships/slideMaster" Target="../slideMasters/slideMaster1.xml"/><Relationship Id="rId1" Type="http://schemas.openxmlformats.org/officeDocument/2006/relationships/tags" Target="../tags/tag56.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61.xml.rels><?xml version="1.0" encoding="UTF-8" standalone="yes"?>
<Relationships xmlns="http://schemas.openxmlformats.org/package/2006/relationships"><Relationship Id="rId3" Type="http://schemas.openxmlformats.org/officeDocument/2006/relationships/oleObject" Target="../embeddings/oleObject48.bin"/><Relationship Id="rId2" Type="http://schemas.openxmlformats.org/officeDocument/2006/relationships/slideMaster" Target="../slideMasters/slideMaster1.xml"/><Relationship Id="rId1" Type="http://schemas.openxmlformats.org/officeDocument/2006/relationships/tags" Target="../tags/tag57.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62.xml.rels><?xml version="1.0" encoding="UTF-8" standalone="yes"?>
<Relationships xmlns="http://schemas.openxmlformats.org/package/2006/relationships"><Relationship Id="rId3" Type="http://schemas.openxmlformats.org/officeDocument/2006/relationships/oleObject" Target="../embeddings/oleObject49.bin"/><Relationship Id="rId2" Type="http://schemas.openxmlformats.org/officeDocument/2006/relationships/slideMaster" Target="../slideMasters/slideMaster1.xml"/><Relationship Id="rId1" Type="http://schemas.openxmlformats.org/officeDocument/2006/relationships/tags" Target="../tags/tag58.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63.xml.rels><?xml version="1.0" encoding="UTF-8" standalone="yes"?>
<Relationships xmlns="http://schemas.openxmlformats.org/package/2006/relationships"><Relationship Id="rId3" Type="http://schemas.openxmlformats.org/officeDocument/2006/relationships/oleObject" Target="../embeddings/oleObject50.bin"/><Relationship Id="rId2" Type="http://schemas.openxmlformats.org/officeDocument/2006/relationships/slideMaster" Target="../slideMasters/slideMaster1.xml"/><Relationship Id="rId1" Type="http://schemas.openxmlformats.org/officeDocument/2006/relationships/tags" Target="../tags/tag59.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64.xml.rels><?xml version="1.0" encoding="UTF-8" standalone="yes"?>
<Relationships xmlns="http://schemas.openxmlformats.org/package/2006/relationships"><Relationship Id="rId3" Type="http://schemas.openxmlformats.org/officeDocument/2006/relationships/oleObject" Target="../embeddings/oleObject51.bin"/><Relationship Id="rId2" Type="http://schemas.openxmlformats.org/officeDocument/2006/relationships/slideMaster" Target="../slideMasters/slideMaster1.xml"/><Relationship Id="rId1" Type="http://schemas.openxmlformats.org/officeDocument/2006/relationships/tags" Target="../tags/tag60.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slideMaster" Target="../slideMasters/slideMaster1.xml"/><Relationship Id="rId1" Type="http://schemas.openxmlformats.org/officeDocument/2006/relationships/tags" Target="../tags/tag61.xml"/><Relationship Id="rId6" Type="http://schemas.openxmlformats.org/officeDocument/2006/relationships/image" Target="../media/image2.svg"/><Relationship Id="rId5" Type="http://schemas.openxmlformats.org/officeDocument/2006/relationships/image" Target="../media/image1.emf"/><Relationship Id="rId4" Type="http://schemas.openxmlformats.org/officeDocument/2006/relationships/oleObject" Target="../embeddings/oleObject52.bin"/></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slideMaster" Target="../slideMasters/slideMaster1.xml"/><Relationship Id="rId1" Type="http://schemas.openxmlformats.org/officeDocument/2006/relationships/tags" Target="../tags/tag62.xml"/><Relationship Id="rId6" Type="http://schemas.openxmlformats.org/officeDocument/2006/relationships/image" Target="../media/image2.svg"/><Relationship Id="rId5" Type="http://schemas.openxmlformats.org/officeDocument/2006/relationships/image" Target="../media/image1.emf"/><Relationship Id="rId4" Type="http://schemas.openxmlformats.org/officeDocument/2006/relationships/oleObject" Target="../embeddings/oleObject53.bin"/></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slideMaster" Target="../slideMasters/slideMaster1.xml"/><Relationship Id="rId1" Type="http://schemas.openxmlformats.org/officeDocument/2006/relationships/tags" Target="../tags/tag63.xml"/><Relationship Id="rId6" Type="http://schemas.openxmlformats.org/officeDocument/2006/relationships/image" Target="../media/image2.svg"/><Relationship Id="rId5" Type="http://schemas.openxmlformats.org/officeDocument/2006/relationships/image" Target="../media/image1.emf"/><Relationship Id="rId4" Type="http://schemas.openxmlformats.org/officeDocument/2006/relationships/oleObject" Target="../embeddings/oleObject54.bin"/></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slideMaster" Target="../slideMasters/slideMaster1.xml"/><Relationship Id="rId1" Type="http://schemas.openxmlformats.org/officeDocument/2006/relationships/tags" Target="../tags/tag64.xml"/><Relationship Id="rId6" Type="http://schemas.openxmlformats.org/officeDocument/2006/relationships/image" Target="../media/image2.svg"/><Relationship Id="rId5" Type="http://schemas.openxmlformats.org/officeDocument/2006/relationships/image" Target="../media/image1.emf"/><Relationship Id="rId4" Type="http://schemas.openxmlformats.org/officeDocument/2006/relationships/oleObject" Target="../embeddings/oleObject55.bin"/></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slideMaster" Target="../slideMasters/slideMaster1.xml"/><Relationship Id="rId1" Type="http://schemas.openxmlformats.org/officeDocument/2006/relationships/tags" Target="../tags/tag65.xml"/><Relationship Id="rId6" Type="http://schemas.openxmlformats.org/officeDocument/2006/relationships/image" Target="../media/image2.svg"/><Relationship Id="rId5" Type="http://schemas.openxmlformats.org/officeDocument/2006/relationships/image" Target="../media/image1.emf"/><Relationship Id="rId4" Type="http://schemas.openxmlformats.org/officeDocument/2006/relationships/oleObject" Target="../embeddings/oleObject56.bin"/></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9.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slideMaster" Target="../slideMasters/slideMaster1.xml"/><Relationship Id="rId1" Type="http://schemas.openxmlformats.org/officeDocument/2006/relationships/tags" Target="../tags/tag66.xml"/><Relationship Id="rId6" Type="http://schemas.openxmlformats.org/officeDocument/2006/relationships/image" Target="../media/image2.svg"/><Relationship Id="rId5" Type="http://schemas.openxmlformats.org/officeDocument/2006/relationships/image" Target="../media/image1.emf"/><Relationship Id="rId4" Type="http://schemas.openxmlformats.org/officeDocument/2006/relationships/oleObject" Target="../embeddings/oleObject57.bin"/></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slideMaster" Target="../slideMasters/slideMaster1.xml"/><Relationship Id="rId1" Type="http://schemas.openxmlformats.org/officeDocument/2006/relationships/tags" Target="../tags/tag67.xml"/><Relationship Id="rId6" Type="http://schemas.openxmlformats.org/officeDocument/2006/relationships/image" Target="../media/image2.svg"/><Relationship Id="rId5" Type="http://schemas.openxmlformats.org/officeDocument/2006/relationships/image" Target="../media/image1.emf"/><Relationship Id="rId4" Type="http://schemas.openxmlformats.org/officeDocument/2006/relationships/oleObject" Target="../embeddings/oleObject58.bin"/></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slideMaster" Target="../slideMasters/slideMaster1.xml"/><Relationship Id="rId1" Type="http://schemas.openxmlformats.org/officeDocument/2006/relationships/tags" Target="../tags/tag68.xml"/><Relationship Id="rId6" Type="http://schemas.openxmlformats.org/officeDocument/2006/relationships/image" Target="../media/image5.emf"/><Relationship Id="rId5" Type="http://schemas.openxmlformats.org/officeDocument/2006/relationships/image" Target="../media/image1.emf"/><Relationship Id="rId4" Type="http://schemas.openxmlformats.org/officeDocument/2006/relationships/oleObject" Target="../embeddings/oleObject59.bin"/></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slideMaster" Target="../slideMasters/slideMaster1.xml"/><Relationship Id="rId1" Type="http://schemas.openxmlformats.org/officeDocument/2006/relationships/tags" Target="../tags/tag69.xml"/><Relationship Id="rId6" Type="http://schemas.openxmlformats.org/officeDocument/2006/relationships/image" Target="../media/image2.svg"/><Relationship Id="rId5" Type="http://schemas.openxmlformats.org/officeDocument/2006/relationships/image" Target="../media/image1.emf"/><Relationship Id="rId4" Type="http://schemas.openxmlformats.org/officeDocument/2006/relationships/oleObject" Target="../embeddings/oleObject60.bin"/></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10.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11.xml"/><Relationship Id="rId5" Type="http://schemas.openxmlformats.org/officeDocument/2006/relationships/image" Target="../media/image2.svg"/><Relationship Id="rId4" Type="http://schemas.openxmlformats.org/officeDocument/2006/relationships/image" Target="../media/image1.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 Title Picture Black">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E51D1A70-E573-9D75-F4AD-E51A4B4353EE}"/>
              </a:ext>
            </a:extLst>
          </p:cNvPr>
          <p:cNvGraphicFramePr>
            <a:graphicFrameLocks/>
          </p:cNvGraphicFramePr>
          <p:nvPr userDrawn="1">
            <p:custDataLst>
              <p:tags r:id="rId1"/>
            </p:custDataLst>
            <p:extLst>
              <p:ext uri="{D42A27DB-BD31-4B8C-83A1-F6EECF244321}">
                <p14:modId xmlns:p14="http://schemas.microsoft.com/office/powerpoint/2010/main" val="10569291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4" name="think-cell data - do not delete" hidden="1">
                        <a:extLst>
                          <a:ext uri="{FF2B5EF4-FFF2-40B4-BE49-F238E27FC236}">
                            <a16:creationId xmlns:a16="http://schemas.microsoft.com/office/drawing/2014/main" id="{E51D1A70-E573-9D75-F4AD-E51A4B4353E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9" name="Key visual" descr="Key visual">
            <a:extLst>
              <a:ext uri="{FF2B5EF4-FFF2-40B4-BE49-F238E27FC236}">
                <a16:creationId xmlns:a16="http://schemas.microsoft.com/office/drawing/2014/main" id="{9AF47493-679E-6C3B-8779-96DED9975241}"/>
              </a:ext>
            </a:extLst>
          </p:cNvPr>
          <p:cNvSpPr>
            <a:spLocks noGrp="1"/>
          </p:cNvSpPr>
          <p:nvPr>
            <p:ph type="pic" sz="quarter" idx="12" hasCustomPrompt="1"/>
          </p:nvPr>
        </p:nvSpPr>
        <p:spPr>
          <a:xfrm>
            <a:off x="0" y="-1"/>
            <a:ext cx="12168000" cy="6858000"/>
          </a:xfrm>
          <a:noFill/>
        </p:spPr>
        <p:txBody>
          <a:bodyPr lIns="7128000" tIns="396000" rIns="144000" bIns="108000"/>
          <a:lstStyle>
            <a:lvl1pPr>
              <a:defRPr/>
            </a:lvl1pPr>
            <a:lvl2pPr>
              <a:defRPr/>
            </a:lvl2pPr>
          </a:lstStyle>
          <a:p>
            <a:r>
              <a:rPr lang="en-US"/>
              <a:t>Insert title picture or video.</a:t>
            </a:r>
            <a:br>
              <a:rPr lang="en-US"/>
            </a:br>
            <a:br>
              <a:rPr lang="en-US"/>
            </a:br>
            <a:r>
              <a:rPr lang="en-US"/>
              <a:t>Alternatively, delete the media frame </a:t>
            </a:r>
            <a:br>
              <a:rPr lang="en-US"/>
            </a:br>
            <a:r>
              <a:rPr lang="en-US"/>
              <a:t>to get a plain text title.</a:t>
            </a:r>
          </a:p>
        </p:txBody>
      </p:sp>
      <p:sp>
        <p:nvSpPr>
          <p:cNvPr id="2" name="Headline"/>
          <p:cNvSpPr>
            <a:spLocks noGrp="1"/>
          </p:cNvSpPr>
          <p:nvPr>
            <p:ph type="ctrTitle" hasCustomPrompt="1"/>
          </p:nvPr>
        </p:nvSpPr>
        <p:spPr>
          <a:xfrm>
            <a:off x="540000" y="2160000"/>
            <a:ext cx="5461200" cy="2160000"/>
          </a:xfrm>
        </p:spPr>
        <p:txBody>
          <a:bodyPr vert="horz" lIns="0" tIns="0" rIns="0" bIns="0" anchor="b" anchorCtr="0">
            <a:noAutofit/>
          </a:bodyPr>
          <a:lstStyle>
            <a:lvl1pPr algn="l">
              <a:lnSpc>
                <a:spcPct val="92000"/>
              </a:lnSpc>
              <a:defRPr sz="5200" b="0">
                <a:solidFill>
                  <a:schemeClr val="tx2"/>
                </a:solidFill>
                <a:latin typeface="+mj-lt"/>
              </a:defRPr>
            </a:lvl1pPr>
          </a:lstStyle>
          <a:p>
            <a:r>
              <a:rPr lang="en-US"/>
              <a:t>SH-Bree-Headline up to 60 pt</a:t>
            </a:r>
          </a:p>
        </p:txBody>
      </p:sp>
      <p:sp>
        <p:nvSpPr>
          <p:cNvPr id="3" name="Subhead"/>
          <p:cNvSpPr>
            <a:spLocks noGrp="1"/>
          </p:cNvSpPr>
          <p:nvPr>
            <p:ph type="subTitle" idx="1" hasCustomPrompt="1"/>
          </p:nvPr>
        </p:nvSpPr>
        <p:spPr bwMode="black">
          <a:xfrm>
            <a:off x="540001" y="4320000"/>
            <a:ext cx="3574800" cy="611191"/>
          </a:xfrm>
        </p:spPr>
        <p:txBody>
          <a:bodyPr lIns="0" tIns="270000" rIns="0" bIns="0" anchor="t"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n-lt"/>
              </a:defRPr>
            </a:lvl1pPr>
            <a:lvl2pPr marL="0" indent="0" algn="l">
              <a:buNone/>
              <a:defRPr sz="2000">
                <a:solidFill>
                  <a:schemeClr val="tx1">
                    <a:tint val="75000"/>
                  </a:schemeClr>
                </a:solidFill>
              </a:defRPr>
            </a:lvl2pPr>
            <a:lvl3pPr marL="0" indent="0" algn="l">
              <a:buNone/>
              <a:defRPr>
                <a:solidFill>
                  <a:schemeClr val="tx1">
                    <a:tint val="75000"/>
                  </a:schemeClr>
                </a:solidFill>
              </a:defRPr>
            </a:lvl3pPr>
            <a:lvl4pPr marL="0" indent="0" algn="l">
              <a:buNone/>
              <a:defRPr sz="2200" b="1">
                <a:solidFill>
                  <a:schemeClr val="tx1">
                    <a:tint val="75000"/>
                  </a:schemeClr>
                </a:solidFill>
              </a:defRPr>
            </a:lvl4pPr>
            <a:lvl5pPr marL="0" indent="0" algn="l">
              <a:buNone/>
              <a:defRPr sz="2000" b="1">
                <a:solidFill>
                  <a:schemeClr val="tx1">
                    <a:tint val="75000"/>
                  </a:schemeClr>
                </a:solidFill>
              </a:defRPr>
            </a:lvl5pPr>
            <a:lvl6pPr marL="0" indent="0" algn="l">
              <a:buNone/>
              <a:defRPr b="1">
                <a:solidFill>
                  <a:schemeClr val="tx1">
                    <a:tint val="75000"/>
                  </a:schemeClr>
                </a:solidFill>
              </a:defRPr>
            </a:lvl6pPr>
            <a:lvl7pPr marL="0" indent="0" algn="l">
              <a:buNone/>
              <a:defRPr sz="2200">
                <a:solidFill>
                  <a:schemeClr val="bg2"/>
                </a:solidFill>
              </a:defRPr>
            </a:lvl7pPr>
            <a:lvl8pPr marL="0" indent="0" algn="l">
              <a:buNone/>
              <a:defRPr sz="2000">
                <a:solidFill>
                  <a:schemeClr val="bg2"/>
                </a:solidFill>
              </a:defRPr>
            </a:lvl8pPr>
            <a:lvl9pPr marL="0" indent="0" algn="l">
              <a:spcBef>
                <a:spcPts val="0"/>
              </a:spcBef>
              <a:buNone/>
              <a:defRPr sz="1800">
                <a:solidFill>
                  <a:schemeClr val="bg2"/>
                </a:solidFill>
              </a:defRPr>
            </a:lvl9pPr>
          </a:lstStyle>
          <a:p>
            <a:pPr lvl="0"/>
            <a:r>
              <a:rPr lang="en-US"/>
              <a:t>Subheadline Calibri 22 pt</a:t>
            </a:r>
          </a:p>
        </p:txBody>
      </p:sp>
      <p:sp>
        <p:nvSpPr>
          <p:cNvPr id="22" name="Presenter"/>
          <p:cNvSpPr>
            <a:spLocks noGrp="1"/>
          </p:cNvSpPr>
          <p:nvPr>
            <p:ph type="body" sz="quarter" idx="10" hasCustomPrompt="1"/>
          </p:nvPr>
        </p:nvSpPr>
        <p:spPr>
          <a:xfrm>
            <a:off x="540000" y="4932000"/>
            <a:ext cx="3574800" cy="612645"/>
          </a:xfrm>
        </p:spPr>
        <p:txBody>
          <a:bodyPr lIns="0" tIns="180000" rIns="0" bIns="0" anchor="t" anchorCtr="0">
            <a:spAutoFit/>
          </a:bodyPr>
          <a:lstStyle>
            <a:lvl1pPr marL="0" indent="0">
              <a:lnSpc>
                <a:spcPct val="100000"/>
              </a:lnSpc>
              <a:spcBef>
                <a:spcPts val="0"/>
              </a:spcBef>
              <a:buNone/>
              <a:defRPr sz="1400" b="0">
                <a:solidFill>
                  <a:schemeClr val="tx1"/>
                </a:solidFill>
              </a:defRPr>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stStyle>
          <a:p>
            <a:pPr lvl="0"/>
            <a:r>
              <a:rPr lang="en-US" noProof="0"/>
              <a:t>Presenter Calibri 14 pt</a:t>
            </a:r>
            <a:br>
              <a:rPr lang="en-US" noProof="0"/>
            </a:br>
            <a:r>
              <a:rPr lang="en-US" noProof="0"/>
              <a:t>English, month year</a:t>
            </a:r>
          </a:p>
        </p:txBody>
      </p:sp>
      <p:sp>
        <p:nvSpPr>
          <p:cNvPr id="8" name="Date Placeholder 7">
            <a:extLst>
              <a:ext uri="{FF2B5EF4-FFF2-40B4-BE49-F238E27FC236}">
                <a16:creationId xmlns:a16="http://schemas.microsoft.com/office/drawing/2014/main" id="{980E2521-6B94-19CF-10BA-8A83B30813C7}"/>
              </a:ext>
              <a:ext uri="{C183D7F6-B498-43B3-948B-1728B52AA6E4}">
                <adec:decorative xmlns:adec="http://schemas.microsoft.com/office/drawing/2017/decorative" val="1"/>
              </a:ext>
            </a:extLst>
          </p:cNvPr>
          <p:cNvSpPr>
            <a:spLocks noGrp="1"/>
          </p:cNvSpPr>
          <p:nvPr>
            <p:ph type="dt" sz="half" idx="15"/>
          </p:nvPr>
        </p:nvSpPr>
        <p:spPr/>
        <p:txBody>
          <a:bodyPr/>
          <a:lstStyle>
            <a:lvl1pPr>
              <a:defRPr>
                <a:solidFill>
                  <a:schemeClr val="tx1"/>
                </a:solidFill>
              </a:defRPr>
            </a:lvl1pPr>
          </a:lstStyle>
          <a:p>
            <a:r>
              <a:rPr lang="en-US"/>
              <a:t>Unrestricted © Siemens Healthineers, 2026</a:t>
            </a:r>
          </a:p>
        </p:txBody>
      </p:sp>
      <p:sp>
        <p:nvSpPr>
          <p:cNvPr id="9" name="Footer Placeholder 8">
            <a:extLst>
              <a:ext uri="{FF2B5EF4-FFF2-40B4-BE49-F238E27FC236}">
                <a16:creationId xmlns:a16="http://schemas.microsoft.com/office/drawing/2014/main" id="{1BD1BDC2-2A3C-B28C-52F4-2B160C28A416}"/>
              </a:ext>
              <a:ext uri="{C183D7F6-B498-43B3-948B-1728B52AA6E4}">
                <adec:decorative xmlns:adec="http://schemas.microsoft.com/office/drawing/2017/decorative" val="1"/>
              </a:ext>
            </a:extLst>
          </p:cNvPr>
          <p:cNvSpPr>
            <a:spLocks noGrp="1"/>
          </p:cNvSpPr>
          <p:nvPr>
            <p:ph type="ftr" sz="quarter" idx="16"/>
          </p:nvPr>
        </p:nvSpPr>
        <p:spPr/>
        <p:txBody>
          <a:bodyPr/>
          <a:lstStyle>
            <a:lvl1pPr>
              <a:defRPr>
                <a:solidFill>
                  <a:schemeClr val="tx1"/>
                </a:solidFill>
              </a:defRPr>
            </a:lvl1pPr>
          </a:lstStyle>
          <a:p>
            <a:r>
              <a:rPr lang="en-US"/>
              <a:t>SHS DI XP</a:t>
            </a:r>
          </a:p>
        </p:txBody>
      </p:sp>
      <p:sp>
        <p:nvSpPr>
          <p:cNvPr id="10" name="Slide Number Placeholder 9">
            <a:extLst>
              <a:ext uri="{FF2B5EF4-FFF2-40B4-BE49-F238E27FC236}">
                <a16:creationId xmlns:a16="http://schemas.microsoft.com/office/drawing/2014/main" id="{F0F2F894-92D8-A38E-4196-8815C5380412}"/>
              </a:ext>
              <a:ext uri="{C183D7F6-B498-43B3-948B-1728B52AA6E4}">
                <adec:decorative xmlns:adec="http://schemas.microsoft.com/office/drawing/2017/decorative" val="1"/>
              </a:ext>
            </a:extLst>
          </p:cNvPr>
          <p:cNvSpPr>
            <a:spLocks noGrp="1"/>
          </p:cNvSpPr>
          <p:nvPr>
            <p:ph type="sldNum" sz="quarter" idx="17"/>
          </p:nvPr>
        </p:nvSpPr>
        <p:spPr/>
        <p:txBody>
          <a:bodyPr/>
          <a:lstStyle>
            <a:lvl1pPr>
              <a:defRPr>
                <a:solidFill>
                  <a:schemeClr val="tx1"/>
                </a:solidFill>
              </a:defRPr>
            </a:lvl1pPr>
          </a:lstStyle>
          <a:p>
            <a:fld id="{42B424FB-C8CA-40D0-9E9F-83B6197CB6E7}" type="slidenum">
              <a:rPr lang="en-US" smtClean="0"/>
              <a:pPr/>
              <a:t>‹Nr.›</a:t>
            </a:fld>
            <a:endParaRPr lang="en-US"/>
          </a:p>
        </p:txBody>
      </p:sp>
    </p:spTree>
    <p:extLst>
      <p:ext uri="{BB962C8B-B14F-4D97-AF65-F5344CB8AC3E}">
        <p14:creationId xmlns:p14="http://schemas.microsoft.com/office/powerpoint/2010/main" val="3327234912"/>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pter (Content section) White">
    <p:bg>
      <p:bgRef idx="1001">
        <a:schemeClr val="bg1"/>
      </p:bgRef>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01E9547D-E66A-43E4-873F-D850A64DDB3E}"/>
              </a:ext>
            </a:extLst>
          </p:cNvPr>
          <p:cNvGraphicFramePr>
            <a:graphicFrameLocks/>
          </p:cNvGraphicFramePr>
          <p:nvPr userDrawn="1">
            <p:custDataLst>
              <p:tags r:id="rId1"/>
            </p:custDataLst>
            <p:extLst>
              <p:ext uri="{D42A27DB-BD31-4B8C-83A1-F6EECF244321}">
                <p14:modId xmlns:p14="http://schemas.microsoft.com/office/powerpoint/2010/main" val="30899672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9" name="think-cell data - do not delete" hidden="1">
                        <a:extLst>
                          <a:ext uri="{FF2B5EF4-FFF2-40B4-BE49-F238E27FC236}">
                            <a16:creationId xmlns:a16="http://schemas.microsoft.com/office/drawing/2014/main" id="{01E9547D-E66A-43E4-873F-D850A64DDB3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Headline">
            <a:extLst>
              <a:ext uri="{FF2B5EF4-FFF2-40B4-BE49-F238E27FC236}">
                <a16:creationId xmlns:a16="http://schemas.microsoft.com/office/drawing/2014/main" id="{1759BA03-7E87-D2C2-9957-C779942CF36D}"/>
              </a:ext>
            </a:extLst>
          </p:cNvPr>
          <p:cNvSpPr>
            <a:spLocks noGrp="1"/>
          </p:cNvSpPr>
          <p:nvPr>
            <p:ph type="ctrTitle" hasCustomPrompt="1"/>
          </p:nvPr>
        </p:nvSpPr>
        <p:spPr>
          <a:xfrm>
            <a:off x="539750" y="1990800"/>
            <a:ext cx="7336347" cy="1488421"/>
          </a:xfrm>
        </p:spPr>
        <p:txBody>
          <a:bodyPr vert="horz" lIns="0" tIns="0" rIns="0" bIns="0" anchor="t" anchorCtr="0">
            <a:spAutoFit/>
          </a:bodyPr>
          <a:lstStyle>
            <a:lvl1pPr algn="l">
              <a:lnSpc>
                <a:spcPct val="92000"/>
              </a:lnSpc>
              <a:defRPr sz="5200" b="0">
                <a:solidFill>
                  <a:schemeClr val="bg2"/>
                </a:solidFill>
              </a:defRPr>
            </a:lvl1pPr>
          </a:lstStyle>
          <a:p>
            <a:r>
              <a:rPr lang="en-US"/>
              <a:t>SH-Bree-Headline </a:t>
            </a:r>
            <a:br>
              <a:rPr lang="en-US"/>
            </a:br>
            <a:r>
              <a:rPr lang="en-US"/>
              <a:t>52 pt</a:t>
            </a:r>
          </a:p>
        </p:txBody>
      </p:sp>
      <p:sp>
        <p:nvSpPr>
          <p:cNvPr id="3" name="Product tag"/>
          <p:cNvSpPr>
            <a:spLocks noGrp="1"/>
          </p:cNvSpPr>
          <p:nvPr>
            <p:ph type="subTitle" idx="1" hasCustomPrompt="1"/>
          </p:nvPr>
        </p:nvSpPr>
        <p:spPr>
          <a:xfrm>
            <a:off x="539750" y="1052513"/>
            <a:ext cx="7337425" cy="936000"/>
          </a:xfrm>
        </p:spPr>
        <p:txBody>
          <a:bodyPr lIns="0" tIns="0" rIns="0" bIns="86400" anchor="b"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j-lt"/>
              </a:defRPr>
            </a:lvl1pPr>
            <a:lvl2pPr marL="0" indent="0" algn="l">
              <a:buNone/>
              <a:defRPr sz="2000">
                <a:solidFill>
                  <a:schemeClr val="tx1"/>
                </a:solidFill>
                <a:latin typeface="+mj-lt"/>
              </a:defRPr>
            </a:lvl2pPr>
            <a:lvl3pPr marL="0" indent="0" algn="l">
              <a:buNone/>
              <a:defRPr>
                <a:solidFill>
                  <a:schemeClr val="tx1"/>
                </a:solidFill>
                <a:latin typeface="+mj-lt"/>
              </a:defRPr>
            </a:lvl3pPr>
            <a:lvl4pPr marL="0" indent="0" algn="l">
              <a:buNone/>
              <a:defRPr sz="2200">
                <a:solidFill>
                  <a:schemeClr val="accent5"/>
                </a:solidFill>
                <a:latin typeface="+mj-lt"/>
              </a:defRPr>
            </a:lvl4pPr>
            <a:lvl5pPr marL="0" indent="0" algn="l">
              <a:buNone/>
              <a:defRPr sz="2000">
                <a:solidFill>
                  <a:schemeClr val="accent5"/>
                </a:solidFill>
                <a:latin typeface="+mj-lt"/>
              </a:defRPr>
            </a:lvl5pPr>
            <a:lvl6pPr marL="0" indent="0" algn="l">
              <a:buNone/>
              <a:defRPr>
                <a:solidFill>
                  <a:schemeClr val="accent5"/>
                </a:solidFill>
                <a:latin typeface="+mj-lt"/>
              </a:defRPr>
            </a:lvl6pPr>
            <a:lvl7pPr marL="0" indent="0" algn="l">
              <a:buNone/>
              <a:defRPr sz="2200">
                <a:solidFill>
                  <a:schemeClr val="accent3"/>
                </a:solidFill>
                <a:latin typeface="+mj-lt"/>
              </a:defRPr>
            </a:lvl7pPr>
            <a:lvl8pPr marL="0" indent="0" algn="l">
              <a:buNone/>
              <a:defRPr sz="2000">
                <a:solidFill>
                  <a:schemeClr val="accent3"/>
                </a:solidFill>
                <a:latin typeface="+mj-lt"/>
              </a:defRPr>
            </a:lvl8pPr>
            <a:lvl9pPr marL="0" indent="0" algn="l">
              <a:spcBef>
                <a:spcPts val="0"/>
              </a:spcBef>
              <a:buNone/>
              <a:defRPr sz="1600">
                <a:solidFill>
                  <a:schemeClr val="accent3"/>
                </a:solidFill>
                <a:latin typeface="+mj-lt"/>
              </a:defRPr>
            </a:lvl9pPr>
          </a:lstStyle>
          <a:p>
            <a:pPr lvl="0"/>
            <a:r>
              <a:rPr lang="en-US"/>
              <a:t>Optional tag SH-Bree-Headline 22 pt</a:t>
            </a:r>
          </a:p>
        </p:txBody>
      </p:sp>
      <p:cxnSp>
        <p:nvCxnSpPr>
          <p:cNvPr id="4" name="Separating line">
            <a:extLst>
              <a:ext uri="{FF2B5EF4-FFF2-40B4-BE49-F238E27FC236}">
                <a16:creationId xmlns:a16="http://schemas.microsoft.com/office/drawing/2014/main" id="{923428A5-4B48-156D-457F-A52563CC99A5}"/>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42926" y="3636000"/>
            <a:ext cx="11085512"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Content">
            <a:extLst>
              <a:ext uri="{FF2B5EF4-FFF2-40B4-BE49-F238E27FC236}">
                <a16:creationId xmlns:a16="http://schemas.microsoft.com/office/drawing/2014/main" id="{A1C4FBFA-9135-C792-23F7-418C3F935761}"/>
              </a:ext>
            </a:extLst>
          </p:cNvPr>
          <p:cNvSpPr>
            <a:spLocks noGrp="1"/>
          </p:cNvSpPr>
          <p:nvPr>
            <p:ph type="body" sz="quarter" idx="10" hasCustomPrompt="1"/>
          </p:nvPr>
        </p:nvSpPr>
        <p:spPr>
          <a:xfrm>
            <a:off x="539749" y="3960000"/>
            <a:ext cx="5454651" cy="2232000"/>
          </a:xfrm>
        </p:spPr>
        <p:txBody>
          <a:bodyPr/>
          <a:lstStyle>
            <a:lvl1pPr>
              <a:tabLst>
                <a:tab pos="5451475" algn="r"/>
              </a:tabLst>
              <a:defRPr sz="1600"/>
            </a:lvl1pPr>
            <a:lvl2pPr>
              <a:tabLst>
                <a:tab pos="5451475" algn="r"/>
              </a:tabLst>
              <a:defRPr sz="1600"/>
            </a:lvl2pPr>
            <a:lvl3pPr>
              <a:tabLst>
                <a:tab pos="5451475" algn="r"/>
              </a:tabLst>
              <a:defRPr sz="1600"/>
            </a:lvl3pPr>
            <a:lvl4pPr>
              <a:tabLst>
                <a:tab pos="5451475" algn="r"/>
              </a:tabLst>
              <a:defRPr sz="1600"/>
            </a:lvl4pPr>
            <a:lvl5pPr>
              <a:tabLst>
                <a:tab pos="5451475" algn="r"/>
              </a:tabLst>
              <a:defRPr sz="1600"/>
            </a:lvl5pPr>
          </a:lstStyle>
          <a:p>
            <a:pPr lvl="0"/>
            <a:r>
              <a:rPr lang="en-US"/>
              <a:t>Text Calibri 16 pt dolor</a:t>
            </a:r>
          </a:p>
          <a:p>
            <a:pPr lvl="1"/>
            <a:r>
              <a:rPr lang="en-US" noProof="0"/>
              <a:t>Text Calibri 16 pt</a:t>
            </a:r>
          </a:p>
          <a:p>
            <a:pPr lvl="2"/>
            <a:r>
              <a:rPr lang="en-US" noProof="0"/>
              <a:t>Text Calibri 16 pt</a:t>
            </a:r>
          </a:p>
          <a:p>
            <a:pPr lvl="3"/>
            <a:r>
              <a:rPr lang="en-US" noProof="0"/>
              <a:t>Text Calibri 16 pt</a:t>
            </a:r>
            <a:endParaRPr lang="en-US"/>
          </a:p>
        </p:txBody>
      </p:sp>
      <p:pic>
        <p:nvPicPr>
          <p:cNvPr id="10" name="Siemens Healthineers Logo">
            <a:extLst>
              <a:ext uri="{FF2B5EF4-FFF2-40B4-BE49-F238E27FC236}">
                <a16:creationId xmlns:a16="http://schemas.microsoft.com/office/drawing/2014/main" id="{23BB6728-3963-0C88-5030-BD02808C114E}"/>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5" name="Date Placeholder 4">
            <a:extLst>
              <a:ext uri="{FF2B5EF4-FFF2-40B4-BE49-F238E27FC236}">
                <a16:creationId xmlns:a16="http://schemas.microsoft.com/office/drawing/2014/main" id="{FE3FFE92-1EC4-F7A3-FDE0-E1788F1BD5F8}"/>
              </a:ext>
              <a:ext uri="{C183D7F6-B498-43B3-948B-1728B52AA6E4}">
                <adec:decorative xmlns:adec="http://schemas.microsoft.com/office/drawing/2017/decorative" val="1"/>
              </a:ext>
            </a:extLst>
          </p:cNvPr>
          <p:cNvSpPr>
            <a:spLocks noGrp="1"/>
          </p:cNvSpPr>
          <p:nvPr>
            <p:ph type="dt" sz="half" idx="11"/>
          </p:nvPr>
        </p:nvSpPr>
        <p:spPr/>
        <p:txBody>
          <a:bodyPr/>
          <a:lstStyle/>
          <a:p>
            <a:pPr algn="r"/>
            <a:r>
              <a:rPr lang="en-US"/>
              <a:t>Unrestricted © Siemens Healthineers, 2026</a:t>
            </a:r>
          </a:p>
        </p:txBody>
      </p:sp>
      <p:sp>
        <p:nvSpPr>
          <p:cNvPr id="7" name="Footer Placeholder 6">
            <a:extLst>
              <a:ext uri="{FF2B5EF4-FFF2-40B4-BE49-F238E27FC236}">
                <a16:creationId xmlns:a16="http://schemas.microsoft.com/office/drawing/2014/main" id="{40121F48-B15E-8B0B-5A59-C548714EF3BD}"/>
              </a:ext>
              <a:ext uri="{C183D7F6-B498-43B3-948B-1728B52AA6E4}">
                <adec:decorative xmlns:adec="http://schemas.microsoft.com/office/drawing/2017/decorative" val="1"/>
              </a:ext>
            </a:extLst>
          </p:cNvPr>
          <p:cNvSpPr>
            <a:spLocks noGrp="1"/>
          </p:cNvSpPr>
          <p:nvPr>
            <p:ph type="ftr" sz="quarter" idx="12"/>
          </p:nvPr>
        </p:nvSpPr>
        <p:spPr/>
        <p:txBody>
          <a:bodyPr/>
          <a:lstStyle/>
          <a:p>
            <a:r>
              <a:rPr lang="en-US"/>
              <a:t>SHS DI XP</a:t>
            </a:r>
          </a:p>
        </p:txBody>
      </p:sp>
      <p:sp>
        <p:nvSpPr>
          <p:cNvPr id="8" name="Slide Number Placeholder 7">
            <a:extLst>
              <a:ext uri="{FF2B5EF4-FFF2-40B4-BE49-F238E27FC236}">
                <a16:creationId xmlns:a16="http://schemas.microsoft.com/office/drawing/2014/main" id="{E1FAEC27-4173-D38D-26C8-6CAA42E8DC70}"/>
              </a:ext>
              <a:ext uri="{C183D7F6-B498-43B3-948B-1728B52AA6E4}">
                <adec:decorative xmlns:adec="http://schemas.microsoft.com/office/drawing/2017/decorative" val="1"/>
              </a:ext>
            </a:extLst>
          </p:cNvPr>
          <p:cNvSpPr>
            <a:spLocks noGrp="1"/>
          </p:cNvSpPr>
          <p:nvPr>
            <p:ph type="sldNum" sz="quarter" idx="13"/>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3184777096"/>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hapter Picture (M) Black">
    <p:bg>
      <p:bgRef idx="1001">
        <a:schemeClr val="bg1"/>
      </p:bgRef>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DD2C7A68-081B-B7E8-1C25-C6AC1AD4BFF1}"/>
              </a:ext>
            </a:extLst>
          </p:cNvPr>
          <p:cNvGraphicFramePr>
            <a:graphicFrameLocks/>
          </p:cNvGraphicFramePr>
          <p:nvPr userDrawn="1">
            <p:custDataLst>
              <p:tags r:id="rId1"/>
            </p:custDataLst>
            <p:extLst>
              <p:ext uri="{D42A27DB-BD31-4B8C-83A1-F6EECF244321}">
                <p14:modId xmlns:p14="http://schemas.microsoft.com/office/powerpoint/2010/main" val="211920497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DD2C7A68-081B-B7E8-1C25-C6AC1AD4BFF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Headline">
            <a:extLst>
              <a:ext uri="{FF2B5EF4-FFF2-40B4-BE49-F238E27FC236}">
                <a16:creationId xmlns:a16="http://schemas.microsoft.com/office/drawing/2014/main" id="{D2431C5C-CB1C-FEE4-7396-C8C044A5BCFB}"/>
              </a:ext>
            </a:extLst>
          </p:cNvPr>
          <p:cNvSpPr>
            <a:spLocks noGrp="1"/>
          </p:cNvSpPr>
          <p:nvPr>
            <p:ph type="title" hasCustomPrompt="1"/>
          </p:nvPr>
        </p:nvSpPr>
        <p:spPr>
          <a:xfrm>
            <a:off x="540000" y="1990800"/>
            <a:ext cx="5461200" cy="1488421"/>
          </a:xfrm>
        </p:spPr>
        <p:txBody>
          <a:bodyPr vert="horz" rIns="0">
            <a:spAutoFit/>
          </a:bodyPr>
          <a:lstStyle>
            <a:lvl1pPr>
              <a:lnSpc>
                <a:spcPct val="92000"/>
              </a:lnSpc>
              <a:defRPr sz="5200" b="0">
                <a:solidFill>
                  <a:schemeClr val="tx2"/>
                </a:solidFill>
              </a:defRPr>
            </a:lvl1pPr>
          </a:lstStyle>
          <a:p>
            <a:r>
              <a:rPr lang="en-US" noProof="0"/>
              <a:t>SH-Bree-Headline </a:t>
            </a:r>
            <a:br>
              <a:rPr lang="en-US" noProof="0"/>
            </a:br>
            <a:r>
              <a:rPr lang="en-US" noProof="0"/>
              <a:t>52 pt</a:t>
            </a:r>
            <a:endParaRPr lang="en-US"/>
          </a:p>
        </p:txBody>
      </p:sp>
      <p:sp>
        <p:nvSpPr>
          <p:cNvPr id="8" name="Subhead">
            <a:extLst>
              <a:ext uri="{FF2B5EF4-FFF2-40B4-BE49-F238E27FC236}">
                <a16:creationId xmlns:a16="http://schemas.microsoft.com/office/drawing/2014/main" id="{319738D7-52EA-922F-A19E-076D22567543}"/>
              </a:ext>
            </a:extLst>
          </p:cNvPr>
          <p:cNvSpPr>
            <a:spLocks noGrp="1"/>
          </p:cNvSpPr>
          <p:nvPr>
            <p:ph type="body" sz="quarter" idx="13" hasCustomPrompt="1"/>
          </p:nvPr>
        </p:nvSpPr>
        <p:spPr>
          <a:xfrm>
            <a:off x="540000" y="3481200"/>
            <a:ext cx="5461200" cy="600285"/>
          </a:xfrm>
        </p:spPr>
        <p:txBody>
          <a:bodyPr tIns="259200">
            <a:spAutoFit/>
          </a:bodyPr>
          <a:lstStyle>
            <a:lvl1pPr>
              <a:defRPr sz="2200" b="0"/>
            </a:lvl1pPr>
            <a:lvl3pPr>
              <a:buClr>
                <a:schemeClr val="tx2"/>
              </a:buClr>
              <a:defRPr/>
            </a:lvl3pPr>
            <a:lvl4pPr>
              <a:buClr>
                <a:schemeClr val="tx2"/>
              </a:buClr>
              <a:defRPr/>
            </a:lvl4pPr>
            <a:lvl5pPr>
              <a:buClr>
                <a:schemeClr val="tx2"/>
              </a:buClr>
              <a:defRPr/>
            </a:lvl5pPr>
            <a:lvl6pPr>
              <a:buClr>
                <a:schemeClr val="tx2"/>
              </a:buClr>
              <a:defRPr/>
            </a:lvl6pPr>
            <a:lvl7pPr>
              <a:buClr>
                <a:schemeClr val="tx2"/>
              </a:buClr>
              <a:defRPr/>
            </a:lvl7pPr>
            <a:lvl8pPr>
              <a:buClr>
                <a:schemeClr val="tx2"/>
              </a:buClr>
              <a:defRPr/>
            </a:lvl8pPr>
          </a:lstStyle>
          <a:p>
            <a:pPr lvl="0"/>
            <a:r>
              <a:rPr lang="en-US"/>
              <a:t>Subheadline Calibri 22 pt</a:t>
            </a:r>
          </a:p>
        </p:txBody>
      </p:sp>
      <p:sp>
        <p:nvSpPr>
          <p:cNvPr id="3" name="Chapter number">
            <a:extLst>
              <a:ext uri="{FF2B5EF4-FFF2-40B4-BE49-F238E27FC236}">
                <a16:creationId xmlns:a16="http://schemas.microsoft.com/office/drawing/2014/main" id="{F97647EB-E5F8-9D59-DBA6-B0E752DEA876}"/>
              </a:ext>
            </a:extLst>
          </p:cNvPr>
          <p:cNvSpPr>
            <a:spLocks noGrp="1"/>
          </p:cNvSpPr>
          <p:nvPr>
            <p:ph type="body" sz="quarter" idx="10" hasCustomPrompt="1"/>
          </p:nvPr>
        </p:nvSpPr>
        <p:spPr>
          <a:xfrm>
            <a:off x="540000" y="1051200"/>
            <a:ext cx="2638173" cy="936000"/>
          </a:xfrm>
        </p:spPr>
        <p:txBody>
          <a:bodyPr bIns="86400" anchor="b" anchorCtr="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a:latin typeface="+mj-lt"/>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Chapter number SH-Bree-Headline 22 pt</a:t>
            </a:r>
          </a:p>
        </p:txBody>
      </p:sp>
      <p:sp>
        <p:nvSpPr>
          <p:cNvPr id="10" name="Footnote">
            <a:extLst>
              <a:ext uri="{FF2B5EF4-FFF2-40B4-BE49-F238E27FC236}">
                <a16:creationId xmlns:a16="http://schemas.microsoft.com/office/drawing/2014/main" id="{2AAF8A86-49EA-E88C-C6E9-21D677198236}"/>
              </a:ext>
            </a:extLst>
          </p:cNvPr>
          <p:cNvSpPr>
            <a:spLocks noGrp="1"/>
          </p:cNvSpPr>
          <p:nvPr>
            <p:ph type="body" sz="quarter" idx="16" hasCustomPrompt="1"/>
          </p:nvPr>
        </p:nvSpPr>
        <p:spPr>
          <a:xfrm>
            <a:off x="540000" y="6297348"/>
            <a:ext cx="46980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sp>
        <p:nvSpPr>
          <p:cNvPr id="6" name="Picture placeholder" descr="Chapter title image or video">
            <a:extLst>
              <a:ext uri="{FF2B5EF4-FFF2-40B4-BE49-F238E27FC236}">
                <a16:creationId xmlns:a16="http://schemas.microsoft.com/office/drawing/2014/main" id="{7C892E8E-CF70-AA46-31E3-A047CF69C2B1}"/>
              </a:ext>
            </a:extLst>
          </p:cNvPr>
          <p:cNvSpPr>
            <a:spLocks noGrp="1"/>
          </p:cNvSpPr>
          <p:nvPr>
            <p:ph type="pic" sz="quarter" idx="12" hasCustomPrompt="1"/>
          </p:nvPr>
        </p:nvSpPr>
        <p:spPr>
          <a:xfrm>
            <a:off x="7115375" y="-1"/>
            <a:ext cx="5054400" cy="6858000"/>
          </a:xfrm>
          <a:noFill/>
        </p:spPr>
        <p:txBody>
          <a:bodyPr lIns="180000" tIns="396000" rIns="144000" bIns="108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vl2pPr>
              <a:defRPr/>
            </a:lvl2pPr>
          </a:lstStyle>
          <a:p>
            <a:r>
              <a:rPr lang="en-US"/>
              <a:t>Insert chapter title </a:t>
            </a:r>
            <a:br>
              <a:rPr lang="en-US"/>
            </a:br>
            <a:r>
              <a:rPr lang="en-US"/>
              <a:t>picture or video</a:t>
            </a:r>
            <a:r>
              <a:rPr lang="de-DE"/>
              <a:t>.</a:t>
            </a:r>
            <a:br>
              <a:rPr lang="de-DE"/>
            </a:br>
            <a:br>
              <a:rPr lang="en-US"/>
            </a:br>
            <a:r>
              <a:rPr lang="en-US"/>
              <a:t>Alternatively, delete </a:t>
            </a:r>
            <a:br>
              <a:rPr lang="en-US"/>
            </a:br>
            <a:r>
              <a:rPr lang="en-US"/>
              <a:t>the media frame </a:t>
            </a:r>
            <a:br>
              <a:rPr lang="en-US"/>
            </a:br>
            <a:r>
              <a:rPr lang="en-US"/>
              <a:t>to get a plain text </a:t>
            </a:r>
            <a:br>
              <a:rPr lang="en-US"/>
            </a:br>
            <a:r>
              <a:rPr lang="en-US"/>
              <a:t>chapter.</a:t>
            </a:r>
          </a:p>
        </p:txBody>
      </p:sp>
      <p:sp>
        <p:nvSpPr>
          <p:cNvPr id="12" name="Author">
            <a:extLst>
              <a:ext uri="{C183D7F6-B498-43B3-948B-1728B52AA6E4}">
                <adec:decorative xmlns:adec="http://schemas.microsoft.com/office/drawing/2017/decorative" val="1"/>
              </a:ext>
            </a:extLst>
          </p:cNvPr>
          <p:cNvSpPr>
            <a:spLocks noGrp="1"/>
          </p:cNvSpPr>
          <p:nvPr>
            <p:ph type="ftr" sz="quarter" idx="3"/>
          </p:nvPr>
        </p:nvSpPr>
        <p:spPr>
          <a:xfrm>
            <a:off x="8054975" y="6340471"/>
            <a:ext cx="3259452" cy="144000"/>
          </a:xfrm>
          <a:prstGeom prst="rect">
            <a:avLst/>
          </a:prstGeom>
        </p:spPr>
        <p:txBody>
          <a:bodyPr vert="horz" lIns="0" tIns="0" rIns="0" bIns="0" rtlCol="0" anchor="t" anchorCtr="0"/>
          <a:lstStyle>
            <a:lvl1pPr algn="r">
              <a:defRPr sz="1000">
                <a:solidFill>
                  <a:schemeClr val="tx1"/>
                </a:solidFill>
              </a:defRPr>
            </a:lvl1pPr>
          </a:lstStyle>
          <a:p>
            <a:r>
              <a:rPr lang="en-US"/>
              <a:t>SHS DI XP</a:t>
            </a:r>
            <a:endParaRPr lang="en-US">
              <a:solidFill>
                <a:schemeClr val="tx1"/>
              </a:solidFill>
            </a:endParaRPr>
          </a:p>
        </p:txBody>
      </p:sp>
      <p:sp>
        <p:nvSpPr>
          <p:cNvPr id="5" name="Slide Number">
            <a:extLst>
              <a:ext uri="{FF2B5EF4-FFF2-40B4-BE49-F238E27FC236}">
                <a16:creationId xmlns:a16="http://schemas.microsoft.com/office/drawing/2014/main" id="{97124FB8-F9A0-237F-5446-F5251749DD8E}"/>
              </a:ext>
              <a:ext uri="{C183D7F6-B498-43B3-948B-1728B52AA6E4}">
                <adec:decorative xmlns:adec="http://schemas.microsoft.com/office/drawing/2017/decorative" val="1"/>
              </a:ext>
            </a:extLst>
          </p:cNvPr>
          <p:cNvSpPr>
            <a:spLocks noGrp="1"/>
          </p:cNvSpPr>
          <p:nvPr>
            <p:ph type="sldNum" sz="quarter" idx="15"/>
          </p:nvPr>
        </p:nvSpPr>
        <p:spPr/>
        <p:txBody>
          <a:bodyPr/>
          <a:lstStyle>
            <a:lvl1pPr>
              <a:defRPr>
                <a:solidFill>
                  <a:schemeClr val="tx1"/>
                </a:solidFill>
              </a:defRPr>
            </a:lvl1pPr>
          </a:lstStyle>
          <a:p>
            <a:fld id="{42B424FB-C8CA-40D0-9E9F-83B6197CB6E7}" type="slidenum">
              <a:rPr lang="en-US" smtClean="0"/>
              <a:pPr/>
              <a:t>‹Nr.›</a:t>
            </a:fld>
            <a:endParaRPr lang="en-US"/>
          </a:p>
        </p:txBody>
      </p:sp>
      <p:sp>
        <p:nvSpPr>
          <p:cNvPr id="4" name="Restricted (Image slides)">
            <a:extLst>
              <a:ext uri="{FF2B5EF4-FFF2-40B4-BE49-F238E27FC236}">
                <a16:creationId xmlns:a16="http://schemas.microsoft.com/office/drawing/2014/main" id="{3F4385EF-A476-FA5B-F98F-EB9AEAB5E569}"/>
              </a:ext>
              <a:ext uri="{C183D7F6-B498-43B3-948B-1728B52AA6E4}">
                <adec:decorative xmlns:adec="http://schemas.microsoft.com/office/drawing/2017/decorative" val="1"/>
              </a:ext>
            </a:extLst>
          </p:cNvPr>
          <p:cNvSpPr>
            <a:spLocks noGrp="1"/>
          </p:cNvSpPr>
          <p:nvPr>
            <p:ph type="dt" sz="half" idx="14"/>
          </p:nvPr>
        </p:nvSpPr>
        <p:spPr/>
        <p:txBody>
          <a:bodyPr/>
          <a:lstStyle>
            <a:lvl1pPr>
              <a:defRPr>
                <a:solidFill>
                  <a:schemeClr val="tx1"/>
                </a:solidFill>
              </a:defRPr>
            </a:lvl1pPr>
          </a:lstStyle>
          <a:p>
            <a:r>
              <a:rPr lang="en-US"/>
              <a:t>Unrestricted © Siemens Healthineers, 2026</a:t>
            </a:r>
          </a:p>
        </p:txBody>
      </p:sp>
    </p:spTree>
    <p:extLst>
      <p:ext uri="{BB962C8B-B14F-4D97-AF65-F5344CB8AC3E}">
        <p14:creationId xmlns:p14="http://schemas.microsoft.com/office/powerpoint/2010/main" val="131013694"/>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apter Picture (M) White">
    <p:bg>
      <p:bgPr>
        <a:solidFill>
          <a:schemeClr val="bg1"/>
        </a:solidFill>
        <a:effectLst/>
      </p:bgPr>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8E1DFE8-4E85-0C36-E262-C4CB196BD34E}"/>
              </a:ext>
            </a:extLst>
          </p:cNvPr>
          <p:cNvGraphicFramePr>
            <a:graphicFrameLocks/>
          </p:cNvGraphicFramePr>
          <p:nvPr userDrawn="1">
            <p:custDataLst>
              <p:tags r:id="rId1"/>
            </p:custDataLst>
            <p:extLst>
              <p:ext uri="{D42A27DB-BD31-4B8C-83A1-F6EECF244321}">
                <p14:modId xmlns:p14="http://schemas.microsoft.com/office/powerpoint/2010/main" val="2695775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58E1DFE8-4E85-0C36-E262-C4CB196BD3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Headline"/>
          <p:cNvSpPr>
            <a:spLocks noGrp="1"/>
          </p:cNvSpPr>
          <p:nvPr>
            <p:ph type="subTitle" idx="1" hasCustomPrompt="1"/>
          </p:nvPr>
        </p:nvSpPr>
        <p:spPr>
          <a:xfrm>
            <a:off x="540000" y="1990800"/>
            <a:ext cx="5461200" cy="1488421"/>
          </a:xfrm>
        </p:spPr>
        <p:txBody>
          <a:bodyPr lIns="0" tIns="0" rIns="0" bIns="0" anchor="t">
            <a:spAutoFit/>
          </a:bodyPr>
          <a:lstStyle>
            <a:lvl1pPr marL="0" marR="0" indent="0" algn="l" defTabSz="914400" rtl="0" eaLnBrk="1" fontAlgn="auto" latinLnBrk="0" hangingPunct="1">
              <a:lnSpc>
                <a:spcPct val="92000"/>
              </a:lnSpc>
              <a:spcBef>
                <a:spcPts val="0"/>
              </a:spcBef>
              <a:spcAft>
                <a:spcPts val="0"/>
              </a:spcAft>
              <a:buClrTx/>
              <a:buSzTx/>
              <a:buFont typeface="Arial" panose="020B0604020202020204" pitchFamily="34" charset="0"/>
              <a:buNone/>
              <a:tabLst/>
              <a:defRPr sz="5200" b="0" baseline="0">
                <a:solidFill>
                  <a:schemeClr val="bg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SH-Bree-Headline 52 pt</a:t>
            </a:r>
          </a:p>
        </p:txBody>
      </p:sp>
      <p:sp>
        <p:nvSpPr>
          <p:cNvPr id="2" name="Subhead"/>
          <p:cNvSpPr>
            <a:spLocks noGrp="1"/>
          </p:cNvSpPr>
          <p:nvPr>
            <p:ph type="ctrTitle" hasCustomPrompt="1"/>
          </p:nvPr>
        </p:nvSpPr>
        <p:spPr>
          <a:xfrm>
            <a:off x="540000" y="3481200"/>
            <a:ext cx="5461200" cy="600285"/>
          </a:xfrm>
        </p:spPr>
        <p:txBody>
          <a:bodyPr vert="horz" lIns="0" tIns="259200" rIns="0" bIns="0" anchor="t" anchorCtr="0">
            <a:spAutoFit/>
          </a:bodyPr>
          <a:lstStyle>
            <a:lvl1pPr algn="l">
              <a:defRPr sz="2200" b="0">
                <a:solidFill>
                  <a:schemeClr val="tx1"/>
                </a:solidFill>
                <a:latin typeface="+mn-lt"/>
              </a:defRPr>
            </a:lvl1pPr>
          </a:lstStyle>
          <a:p>
            <a:pPr lvl="0"/>
            <a:r>
              <a:rPr lang="en-US"/>
              <a:t>Subheadline Calibri 22 pt</a:t>
            </a:r>
          </a:p>
        </p:txBody>
      </p:sp>
      <p:sp>
        <p:nvSpPr>
          <p:cNvPr id="4" name="Chapter number">
            <a:extLst>
              <a:ext uri="{FF2B5EF4-FFF2-40B4-BE49-F238E27FC236}">
                <a16:creationId xmlns:a16="http://schemas.microsoft.com/office/drawing/2014/main" id="{F4AEEC91-B583-2BD8-1CF8-8F914A85825A}"/>
              </a:ext>
            </a:extLst>
          </p:cNvPr>
          <p:cNvSpPr>
            <a:spLocks noGrp="1"/>
          </p:cNvSpPr>
          <p:nvPr>
            <p:ph type="body" sz="quarter" idx="11" hasCustomPrompt="1"/>
          </p:nvPr>
        </p:nvSpPr>
        <p:spPr>
          <a:xfrm>
            <a:off x="540000" y="1051200"/>
            <a:ext cx="2639763" cy="936000"/>
          </a:xfrm>
        </p:spPr>
        <p:txBody>
          <a:bodyPr bIns="86400" anchor="b" anchorCtr="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a:latin typeface="+mj-lt"/>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Chapter number SH-Bree-Headline 22 pt</a:t>
            </a:r>
          </a:p>
        </p:txBody>
      </p:sp>
      <p:sp>
        <p:nvSpPr>
          <p:cNvPr id="9" name="Footnote">
            <a:extLst>
              <a:ext uri="{FF2B5EF4-FFF2-40B4-BE49-F238E27FC236}">
                <a16:creationId xmlns:a16="http://schemas.microsoft.com/office/drawing/2014/main" id="{63A13AEC-6E96-4994-BA26-3AFB5FCFE509}"/>
              </a:ext>
            </a:extLst>
          </p:cNvPr>
          <p:cNvSpPr txBox="1"/>
          <p:nvPr userDrawn="1"/>
        </p:nvSpPr>
        <p:spPr>
          <a:xfrm>
            <a:off x="540000" y="6372559"/>
            <a:ext cx="2636337" cy="324000"/>
          </a:xfrm>
          <a:prstGeom prst="rect">
            <a:avLst/>
          </a:prstGeom>
          <a:noFill/>
        </p:spPr>
        <p:txBody>
          <a:bodyPr wrap="square" lIns="0" tIns="0" r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a:solidFill>
                  <a:schemeClr val="tx1"/>
                </a:solidFill>
              </a:rPr>
              <a:t>Click to add footnote</a:t>
            </a:r>
            <a:br>
              <a:rPr lang="en-US" sz="1000" b="0">
                <a:solidFill>
                  <a:schemeClr val="tx1"/>
                </a:solidFill>
              </a:rPr>
            </a:br>
            <a:r>
              <a:rPr lang="en-US" sz="1000" b="0">
                <a:solidFill>
                  <a:schemeClr val="tx1"/>
                </a:solidFill>
              </a:rPr>
              <a:t>second line</a:t>
            </a:r>
          </a:p>
        </p:txBody>
      </p:sp>
      <p:sp>
        <p:nvSpPr>
          <p:cNvPr id="10" name="Picture placeholder" descr="Chapter title image or video">
            <a:extLst>
              <a:ext uri="{C183D7F6-B498-43B3-948B-1728B52AA6E4}">
                <adec:decorative xmlns:adec="http://schemas.microsoft.com/office/drawing/2017/decorative" val="0"/>
              </a:ext>
            </a:extLst>
          </p:cNvPr>
          <p:cNvSpPr>
            <a:spLocks noGrp="1"/>
          </p:cNvSpPr>
          <p:nvPr>
            <p:ph type="pic" sz="quarter" idx="10" hasCustomPrompt="1"/>
          </p:nvPr>
        </p:nvSpPr>
        <p:spPr>
          <a:xfrm>
            <a:off x="7115375" y="0"/>
            <a:ext cx="5054400" cy="6858000"/>
          </a:xfrm>
          <a:noFill/>
        </p:spPr>
        <p:txBody>
          <a:bodyPr lIns="180000" tIns="396000" rIns="144000" bIns="108000"/>
          <a:lstStyle>
            <a:lvl1pPr>
              <a:defRPr/>
            </a:lvl1pPr>
          </a:lstStyle>
          <a:p>
            <a:r>
              <a:rPr lang="en-US"/>
              <a:t>Insert chapter title </a:t>
            </a:r>
            <a:br>
              <a:rPr lang="en-US"/>
            </a:br>
            <a:r>
              <a:rPr lang="en-US"/>
              <a:t>picture or video</a:t>
            </a:r>
            <a:r>
              <a:rPr lang="de-DE"/>
              <a:t>.</a:t>
            </a:r>
            <a:br>
              <a:rPr lang="de-DE"/>
            </a:br>
            <a:br>
              <a:rPr lang="en-US"/>
            </a:br>
            <a:r>
              <a:rPr lang="en-US"/>
              <a:t>Alternatively, delete </a:t>
            </a:r>
            <a:br>
              <a:rPr lang="en-US"/>
            </a:br>
            <a:r>
              <a:rPr lang="en-US"/>
              <a:t>the media frame </a:t>
            </a:r>
            <a:br>
              <a:rPr lang="en-US"/>
            </a:br>
            <a:r>
              <a:rPr lang="en-US"/>
              <a:t>to get a plain text </a:t>
            </a:r>
            <a:br>
              <a:rPr lang="en-US"/>
            </a:br>
            <a:r>
              <a:rPr lang="en-US"/>
              <a:t>chapter.</a:t>
            </a:r>
          </a:p>
        </p:txBody>
      </p:sp>
      <p:sp>
        <p:nvSpPr>
          <p:cNvPr id="12" name="Author">
            <a:extLst>
              <a:ext uri="{C183D7F6-B498-43B3-948B-1728B52AA6E4}">
                <adec:decorative xmlns:adec="http://schemas.microsoft.com/office/drawing/2017/decorative" val="1"/>
              </a:ext>
            </a:extLst>
          </p:cNvPr>
          <p:cNvSpPr>
            <a:spLocks noGrp="1"/>
          </p:cNvSpPr>
          <p:nvPr>
            <p:ph type="ftr" sz="quarter" idx="3"/>
          </p:nvPr>
        </p:nvSpPr>
        <p:spPr>
          <a:xfrm>
            <a:off x="8054975" y="6340471"/>
            <a:ext cx="3259452" cy="144000"/>
          </a:xfrm>
          <a:prstGeom prst="rect">
            <a:avLst/>
          </a:prstGeom>
        </p:spPr>
        <p:txBody>
          <a:bodyPr vert="horz" lIns="0" tIns="0" rIns="0" bIns="0" rtlCol="0" anchor="t" anchorCtr="0"/>
          <a:lstStyle>
            <a:lvl1pPr algn="r">
              <a:defRPr sz="1000">
                <a:solidFill>
                  <a:schemeClr val="tx1"/>
                </a:solidFill>
              </a:defRPr>
            </a:lvl1pPr>
          </a:lstStyle>
          <a:p>
            <a:r>
              <a:rPr lang="en-US"/>
              <a:t>SHS DI XP</a:t>
            </a:r>
          </a:p>
        </p:txBody>
      </p:sp>
      <p:sp>
        <p:nvSpPr>
          <p:cNvPr id="6" name="Slide Number">
            <a:extLst>
              <a:ext uri="{FF2B5EF4-FFF2-40B4-BE49-F238E27FC236}">
                <a16:creationId xmlns:a16="http://schemas.microsoft.com/office/drawing/2014/main" id="{930822C3-BA07-FA60-C6C8-AF1B36F7EFF3}"/>
              </a:ext>
              <a:ext uri="{C183D7F6-B498-43B3-948B-1728B52AA6E4}">
                <adec:decorative xmlns:adec="http://schemas.microsoft.com/office/drawing/2017/decorative" val="1"/>
              </a:ext>
            </a:extLst>
          </p:cNvPr>
          <p:cNvSpPr>
            <a:spLocks noGrp="1"/>
          </p:cNvSpPr>
          <p:nvPr>
            <p:ph type="sldNum" sz="quarter" idx="13"/>
          </p:nvPr>
        </p:nvSpPr>
        <p:spPr/>
        <p:txBody>
          <a:bodyPr/>
          <a:lstStyle>
            <a:lvl1pPr algn="r">
              <a:defRPr>
                <a:solidFill>
                  <a:schemeClr val="tx1"/>
                </a:solidFill>
              </a:defRPr>
            </a:lvl1pPr>
          </a:lstStyle>
          <a:p>
            <a:fld id="{42B424FB-C8CA-40D0-9E9F-83B6197CB6E7}" type="slidenum">
              <a:rPr lang="en-US" smtClean="0"/>
              <a:pPr/>
              <a:t>‹Nr.›</a:t>
            </a:fld>
            <a:endParaRPr lang="en-US"/>
          </a:p>
        </p:txBody>
      </p:sp>
      <p:sp>
        <p:nvSpPr>
          <p:cNvPr id="5" name="Restricted (Image slides)">
            <a:extLst>
              <a:ext uri="{FF2B5EF4-FFF2-40B4-BE49-F238E27FC236}">
                <a16:creationId xmlns:a16="http://schemas.microsoft.com/office/drawing/2014/main" id="{25BEAE28-5438-4B29-1C63-2B66EA5438DC}"/>
              </a:ext>
              <a:ext uri="{C183D7F6-B498-43B3-948B-1728B52AA6E4}">
                <adec:decorative xmlns:adec="http://schemas.microsoft.com/office/drawing/2017/decorative" val="1"/>
              </a:ext>
            </a:extLst>
          </p:cNvPr>
          <p:cNvSpPr>
            <a:spLocks noGrp="1"/>
          </p:cNvSpPr>
          <p:nvPr>
            <p:ph type="dt" sz="half" idx="12"/>
          </p:nvPr>
        </p:nvSpPr>
        <p:spPr/>
        <p:txBody>
          <a:bodyPr/>
          <a:lstStyle>
            <a:lvl1pPr algn="r">
              <a:defRPr>
                <a:solidFill>
                  <a:schemeClr val="tx1"/>
                </a:solidFill>
              </a:defRPr>
            </a:lvl1pPr>
          </a:lstStyle>
          <a:p>
            <a:r>
              <a:rPr lang="en-US"/>
              <a:t>Unrestricted © Siemens Healthineers, 2026</a:t>
            </a:r>
          </a:p>
        </p:txBody>
      </p:sp>
    </p:spTree>
    <p:extLst>
      <p:ext uri="{BB962C8B-B14F-4D97-AF65-F5344CB8AC3E}">
        <p14:creationId xmlns:p14="http://schemas.microsoft.com/office/powerpoint/2010/main" val="8255795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Picture (XL) Black">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B74C8B9-B86E-4F67-E483-3F9D0E3518EF}"/>
              </a:ext>
            </a:extLst>
          </p:cNvPr>
          <p:cNvGraphicFramePr>
            <a:graphicFrameLocks/>
          </p:cNvGraphicFramePr>
          <p:nvPr userDrawn="1">
            <p:custDataLst>
              <p:tags r:id="rId1"/>
            </p:custDataLst>
            <p:extLst>
              <p:ext uri="{D42A27DB-BD31-4B8C-83A1-F6EECF244321}">
                <p14:modId xmlns:p14="http://schemas.microsoft.com/office/powerpoint/2010/main" val="32236327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think-cell data - do not delete" hidden="1">
                        <a:extLst>
                          <a:ext uri="{FF2B5EF4-FFF2-40B4-BE49-F238E27FC236}">
                            <a16:creationId xmlns:a16="http://schemas.microsoft.com/office/drawing/2014/main" id="{6B74C8B9-B86E-4F67-E483-3F9D0E3518E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Key visual" descr="Chapter title image or video">
            <a:extLst>
              <a:ext uri="{FF2B5EF4-FFF2-40B4-BE49-F238E27FC236}">
                <a16:creationId xmlns:a16="http://schemas.microsoft.com/office/drawing/2014/main" id="{CF49FAE7-B497-EEE6-C48D-E5EDBB47B672}"/>
              </a:ext>
            </a:extLst>
          </p:cNvPr>
          <p:cNvSpPr>
            <a:spLocks noGrp="1"/>
          </p:cNvSpPr>
          <p:nvPr>
            <p:ph type="pic" sz="quarter" idx="12" hasCustomPrompt="1"/>
          </p:nvPr>
        </p:nvSpPr>
        <p:spPr>
          <a:xfrm>
            <a:off x="1" y="-1"/>
            <a:ext cx="12168000" cy="6858000"/>
          </a:xfrm>
          <a:noFill/>
        </p:spPr>
        <p:txBody>
          <a:bodyPr lIns="7128000" tIns="396000" rIns="144000" bIns="108000"/>
          <a:lstStyle>
            <a:lvl1pPr>
              <a:defRPr/>
            </a:lvl1pPr>
            <a:lvl2pPr>
              <a:defRPr/>
            </a:lvl2pPr>
          </a:lstStyle>
          <a:p>
            <a:r>
              <a:rPr lang="en-US"/>
              <a:t>Insert chapter title </a:t>
            </a:r>
            <a:br>
              <a:rPr lang="en-US"/>
            </a:br>
            <a:r>
              <a:rPr lang="en-US"/>
              <a:t>picture or video</a:t>
            </a:r>
            <a:r>
              <a:rPr lang="de-DE"/>
              <a:t>.</a:t>
            </a:r>
            <a:br>
              <a:rPr lang="de-DE"/>
            </a:br>
            <a:br>
              <a:rPr lang="en-US"/>
            </a:br>
            <a:r>
              <a:rPr lang="en-US"/>
              <a:t>Alternatively, delete </a:t>
            </a:r>
            <a:br>
              <a:rPr lang="en-US"/>
            </a:br>
            <a:r>
              <a:rPr lang="en-US"/>
              <a:t>the media frame </a:t>
            </a:r>
            <a:br>
              <a:rPr lang="en-US"/>
            </a:br>
            <a:r>
              <a:rPr lang="en-US"/>
              <a:t>to get a plain text </a:t>
            </a:r>
            <a:br>
              <a:rPr lang="en-US"/>
            </a:br>
            <a:r>
              <a:rPr lang="en-US"/>
              <a:t>chapter.</a:t>
            </a:r>
          </a:p>
        </p:txBody>
      </p:sp>
      <p:sp>
        <p:nvSpPr>
          <p:cNvPr id="8" name="Headline">
            <a:extLst>
              <a:ext uri="{FF2B5EF4-FFF2-40B4-BE49-F238E27FC236}">
                <a16:creationId xmlns:a16="http://schemas.microsoft.com/office/drawing/2014/main" id="{DFFBA768-C752-51A1-38E0-57576614DBCE}"/>
              </a:ext>
            </a:extLst>
          </p:cNvPr>
          <p:cNvSpPr>
            <a:spLocks noGrp="1"/>
          </p:cNvSpPr>
          <p:nvPr>
            <p:ph type="title" hasCustomPrompt="1"/>
          </p:nvPr>
        </p:nvSpPr>
        <p:spPr>
          <a:xfrm>
            <a:off x="540000" y="1990800"/>
            <a:ext cx="5461200" cy="1488421"/>
          </a:xfrm>
        </p:spPr>
        <p:txBody>
          <a:bodyPr vert="horz" rIns="0">
            <a:spAutoFit/>
          </a:bodyPr>
          <a:lstStyle>
            <a:lvl1pPr>
              <a:lnSpc>
                <a:spcPct val="92000"/>
              </a:lnSpc>
              <a:defRPr sz="5200" b="0">
                <a:solidFill>
                  <a:schemeClr val="tx2"/>
                </a:solidFill>
              </a:defRPr>
            </a:lvl1pPr>
          </a:lstStyle>
          <a:p>
            <a:r>
              <a:rPr lang="en-US" noProof="0"/>
              <a:t>SH-Bree-Headline </a:t>
            </a:r>
            <a:br>
              <a:rPr lang="en-US" noProof="0"/>
            </a:br>
            <a:r>
              <a:rPr lang="en-US" noProof="0"/>
              <a:t>up to 60 pt</a:t>
            </a:r>
            <a:endParaRPr lang="en-US"/>
          </a:p>
        </p:txBody>
      </p:sp>
      <p:sp>
        <p:nvSpPr>
          <p:cNvPr id="10" name="Subhead">
            <a:extLst>
              <a:ext uri="{FF2B5EF4-FFF2-40B4-BE49-F238E27FC236}">
                <a16:creationId xmlns:a16="http://schemas.microsoft.com/office/drawing/2014/main" id="{31486CD0-730A-ACAE-86BD-025D492F1C43}"/>
              </a:ext>
            </a:extLst>
          </p:cNvPr>
          <p:cNvSpPr>
            <a:spLocks noGrp="1"/>
          </p:cNvSpPr>
          <p:nvPr>
            <p:ph type="body" sz="quarter" idx="13" hasCustomPrompt="1"/>
          </p:nvPr>
        </p:nvSpPr>
        <p:spPr>
          <a:xfrm>
            <a:off x="540000" y="3481200"/>
            <a:ext cx="5461200" cy="600285"/>
          </a:xfrm>
        </p:spPr>
        <p:txBody>
          <a:bodyPr tIns="259200">
            <a:spAutoFit/>
          </a:bodyPr>
          <a:lstStyle>
            <a:lvl1pPr>
              <a:defRPr sz="2200" b="0"/>
            </a:lvl1pPr>
            <a:lvl3pPr>
              <a:buClr>
                <a:schemeClr val="tx2"/>
              </a:buClr>
              <a:defRPr/>
            </a:lvl3pPr>
            <a:lvl4pPr>
              <a:buClr>
                <a:schemeClr val="tx2"/>
              </a:buClr>
              <a:defRPr/>
            </a:lvl4pPr>
            <a:lvl5pPr>
              <a:buClr>
                <a:schemeClr val="tx2"/>
              </a:buClr>
              <a:defRPr/>
            </a:lvl5pPr>
            <a:lvl6pPr>
              <a:buClr>
                <a:schemeClr val="tx2"/>
              </a:buClr>
              <a:defRPr/>
            </a:lvl6pPr>
            <a:lvl7pPr>
              <a:buClr>
                <a:schemeClr val="tx2"/>
              </a:buClr>
              <a:defRPr/>
            </a:lvl7pPr>
            <a:lvl8pPr>
              <a:buClr>
                <a:schemeClr val="tx2"/>
              </a:buClr>
              <a:defRPr/>
            </a:lvl8pPr>
          </a:lstStyle>
          <a:p>
            <a:pPr lvl="0"/>
            <a:r>
              <a:rPr lang="en-US"/>
              <a:t>Subheadline Calibri 22 pt</a:t>
            </a:r>
          </a:p>
        </p:txBody>
      </p:sp>
      <p:sp>
        <p:nvSpPr>
          <p:cNvPr id="9" name="Chapter number">
            <a:extLst>
              <a:ext uri="{FF2B5EF4-FFF2-40B4-BE49-F238E27FC236}">
                <a16:creationId xmlns:a16="http://schemas.microsoft.com/office/drawing/2014/main" id="{C54D5787-D2BB-095C-5EB8-60C173EC177D}"/>
              </a:ext>
            </a:extLst>
          </p:cNvPr>
          <p:cNvSpPr>
            <a:spLocks noGrp="1"/>
          </p:cNvSpPr>
          <p:nvPr>
            <p:ph type="body" sz="quarter" idx="10" hasCustomPrompt="1"/>
          </p:nvPr>
        </p:nvSpPr>
        <p:spPr>
          <a:xfrm>
            <a:off x="540000" y="1051200"/>
            <a:ext cx="2639763" cy="936000"/>
          </a:xfrm>
        </p:spPr>
        <p:txBody>
          <a:bodyPr bIns="86400" anchor="b" anchorCtr="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a:latin typeface="+mj-lt"/>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Chapter number SH-Bree-Headline 22 pt</a:t>
            </a:r>
          </a:p>
        </p:txBody>
      </p:sp>
      <p:sp>
        <p:nvSpPr>
          <p:cNvPr id="6" name="Author">
            <a:extLst>
              <a:ext uri="{FF2B5EF4-FFF2-40B4-BE49-F238E27FC236}">
                <a16:creationId xmlns:a16="http://schemas.microsoft.com/office/drawing/2014/main" id="{FAEFF272-3C7B-A68F-4C98-923E4DE09849}"/>
              </a:ext>
              <a:ext uri="{C183D7F6-B498-43B3-948B-1728B52AA6E4}">
                <adec:decorative xmlns:adec="http://schemas.microsoft.com/office/drawing/2017/decorative" val="1"/>
              </a:ext>
            </a:extLst>
          </p:cNvPr>
          <p:cNvSpPr>
            <a:spLocks noGrp="1"/>
          </p:cNvSpPr>
          <p:nvPr>
            <p:ph type="ftr" sz="quarter" idx="16"/>
          </p:nvPr>
        </p:nvSpPr>
        <p:spPr/>
        <p:txBody>
          <a:bodyPr/>
          <a:lstStyle>
            <a:lvl1pPr>
              <a:defRPr>
                <a:solidFill>
                  <a:schemeClr val="tx1"/>
                </a:solidFill>
              </a:defRPr>
            </a:lvl1pPr>
          </a:lstStyle>
          <a:p>
            <a:r>
              <a:rPr lang="en-US"/>
              <a:t>SHS DI XP</a:t>
            </a:r>
          </a:p>
        </p:txBody>
      </p:sp>
      <p:sp>
        <p:nvSpPr>
          <p:cNvPr id="14" name="Slide Number">
            <a:extLst>
              <a:ext uri="{FF2B5EF4-FFF2-40B4-BE49-F238E27FC236}">
                <a16:creationId xmlns:a16="http://schemas.microsoft.com/office/drawing/2014/main" id="{E30F6967-8239-858A-58F9-469D9DF7A630}"/>
              </a:ext>
              <a:ext uri="{C183D7F6-B498-43B3-948B-1728B52AA6E4}">
                <adec:decorative xmlns:adec="http://schemas.microsoft.com/office/drawing/2017/decorative" val="1"/>
              </a:ext>
            </a:extLst>
          </p:cNvPr>
          <p:cNvSpPr>
            <a:spLocks noGrp="1"/>
          </p:cNvSpPr>
          <p:nvPr>
            <p:ph type="sldNum" sz="quarter" idx="17"/>
          </p:nvPr>
        </p:nvSpPr>
        <p:spPr/>
        <p:txBody>
          <a:bodyPr/>
          <a:lstStyle>
            <a:lvl1pPr>
              <a:defRPr>
                <a:solidFill>
                  <a:schemeClr val="tx1"/>
                </a:solidFill>
              </a:defRPr>
            </a:lvl1pPr>
          </a:lstStyle>
          <a:p>
            <a:fld id="{42B424FB-C8CA-40D0-9E9F-83B6197CB6E7}" type="slidenum">
              <a:rPr lang="en-US" smtClean="0"/>
              <a:pPr/>
              <a:t>‹Nr.›</a:t>
            </a:fld>
            <a:endParaRPr lang="en-US"/>
          </a:p>
        </p:txBody>
      </p:sp>
      <p:sp>
        <p:nvSpPr>
          <p:cNvPr id="4" name="Restricted (Image slides)">
            <a:extLst>
              <a:ext uri="{FF2B5EF4-FFF2-40B4-BE49-F238E27FC236}">
                <a16:creationId xmlns:a16="http://schemas.microsoft.com/office/drawing/2014/main" id="{D7CD2075-E6CA-F33C-AE66-3E46A282C13B}"/>
              </a:ext>
              <a:ext uri="{C183D7F6-B498-43B3-948B-1728B52AA6E4}">
                <adec:decorative xmlns:adec="http://schemas.microsoft.com/office/drawing/2017/decorative" val="1"/>
              </a:ext>
            </a:extLst>
          </p:cNvPr>
          <p:cNvSpPr>
            <a:spLocks noGrp="1"/>
          </p:cNvSpPr>
          <p:nvPr>
            <p:ph type="dt" sz="half" idx="15"/>
          </p:nvPr>
        </p:nvSpPr>
        <p:spPr/>
        <p:txBody>
          <a:bodyPr/>
          <a:lstStyle>
            <a:lvl1pPr>
              <a:defRPr>
                <a:solidFill>
                  <a:schemeClr val="tx1"/>
                </a:solidFill>
              </a:defRPr>
            </a:lvl1pPr>
          </a:lstStyle>
          <a:p>
            <a:r>
              <a:rPr lang="en-US"/>
              <a:t>Unrestricted © Siemens Healthineers, 2026</a:t>
            </a:r>
          </a:p>
        </p:txBody>
      </p:sp>
      <p:sp>
        <p:nvSpPr>
          <p:cNvPr id="2" name="Footnote">
            <a:extLst>
              <a:ext uri="{FF2B5EF4-FFF2-40B4-BE49-F238E27FC236}">
                <a16:creationId xmlns:a16="http://schemas.microsoft.com/office/drawing/2014/main" id="{6B5B2B21-1232-3649-41B5-F98AB2D33A08}"/>
              </a:ext>
            </a:extLst>
          </p:cNvPr>
          <p:cNvSpPr>
            <a:spLocks noGrp="1"/>
          </p:cNvSpPr>
          <p:nvPr>
            <p:ph type="body" sz="quarter" idx="18" hasCustomPrompt="1"/>
          </p:nvPr>
        </p:nvSpPr>
        <p:spPr>
          <a:xfrm>
            <a:off x="540000" y="6297348"/>
            <a:ext cx="46980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spTree>
    <p:extLst>
      <p:ext uri="{BB962C8B-B14F-4D97-AF65-F5344CB8AC3E}">
        <p14:creationId xmlns:p14="http://schemas.microsoft.com/office/powerpoint/2010/main" val="979647120"/>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pter Picture (XL) White">
    <p:bg>
      <p:bgRef idx="1001">
        <a:schemeClr val="bg1"/>
      </p:bgRef>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D8278089-B3F1-3EC7-AA4E-7BA80CA3903E}"/>
              </a:ext>
            </a:extLst>
          </p:cNvPr>
          <p:cNvGraphicFramePr>
            <a:graphicFrameLocks/>
          </p:cNvGraphicFramePr>
          <p:nvPr userDrawn="1">
            <p:custDataLst>
              <p:tags r:id="rId1"/>
            </p:custDataLst>
            <p:extLst>
              <p:ext uri="{D42A27DB-BD31-4B8C-83A1-F6EECF244321}">
                <p14:modId xmlns:p14="http://schemas.microsoft.com/office/powerpoint/2010/main" val="26082665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think-cell data - do not delete" hidden="1">
                        <a:extLst>
                          <a:ext uri="{FF2B5EF4-FFF2-40B4-BE49-F238E27FC236}">
                            <a16:creationId xmlns:a16="http://schemas.microsoft.com/office/drawing/2014/main" id="{D8278089-B3F1-3EC7-AA4E-7BA80CA3903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Key visual" descr="Chapter title image or video">
            <a:extLst>
              <a:ext uri="{FF2B5EF4-FFF2-40B4-BE49-F238E27FC236}">
                <a16:creationId xmlns:a16="http://schemas.microsoft.com/office/drawing/2014/main" id="{CF49FAE7-B497-EEE6-C48D-E5EDBB47B672}"/>
              </a:ext>
            </a:extLst>
          </p:cNvPr>
          <p:cNvSpPr>
            <a:spLocks noGrp="1"/>
          </p:cNvSpPr>
          <p:nvPr>
            <p:ph type="pic" sz="quarter" idx="12" hasCustomPrompt="1"/>
          </p:nvPr>
        </p:nvSpPr>
        <p:spPr>
          <a:xfrm>
            <a:off x="1" y="-1"/>
            <a:ext cx="12168000" cy="6858000"/>
          </a:xfrm>
          <a:noFill/>
        </p:spPr>
        <p:txBody>
          <a:bodyPr lIns="7128000" tIns="396000" rIns="144000" bIns="108000"/>
          <a:lstStyle>
            <a:lvl1pPr>
              <a:defRPr/>
            </a:lvl1pPr>
            <a:lvl2pPr>
              <a:defRPr/>
            </a:lvl2pPr>
          </a:lstStyle>
          <a:p>
            <a:r>
              <a:rPr lang="en-US"/>
              <a:t>Insert chapter title </a:t>
            </a:r>
            <a:br>
              <a:rPr lang="en-US"/>
            </a:br>
            <a:r>
              <a:rPr lang="en-US"/>
              <a:t>picture or video</a:t>
            </a:r>
            <a:r>
              <a:rPr lang="de-DE"/>
              <a:t>.</a:t>
            </a:r>
            <a:br>
              <a:rPr lang="de-DE"/>
            </a:br>
            <a:br>
              <a:rPr lang="en-US"/>
            </a:br>
            <a:r>
              <a:rPr lang="en-US"/>
              <a:t>Alternatively, delete </a:t>
            </a:r>
            <a:br>
              <a:rPr lang="en-US"/>
            </a:br>
            <a:r>
              <a:rPr lang="en-US"/>
              <a:t>the media frame </a:t>
            </a:r>
            <a:br>
              <a:rPr lang="en-US"/>
            </a:br>
            <a:r>
              <a:rPr lang="en-US"/>
              <a:t>to get a plain text </a:t>
            </a:r>
            <a:br>
              <a:rPr lang="en-US"/>
            </a:br>
            <a:r>
              <a:rPr lang="en-US"/>
              <a:t>chapter.</a:t>
            </a:r>
          </a:p>
        </p:txBody>
      </p:sp>
      <p:sp>
        <p:nvSpPr>
          <p:cNvPr id="8" name="Headline">
            <a:extLst>
              <a:ext uri="{FF2B5EF4-FFF2-40B4-BE49-F238E27FC236}">
                <a16:creationId xmlns:a16="http://schemas.microsoft.com/office/drawing/2014/main" id="{ED6E33A5-4568-5C1D-6480-6A8BB0DDEBC7}"/>
              </a:ext>
            </a:extLst>
          </p:cNvPr>
          <p:cNvSpPr>
            <a:spLocks noGrp="1"/>
          </p:cNvSpPr>
          <p:nvPr>
            <p:ph type="title" hasCustomPrompt="1"/>
          </p:nvPr>
        </p:nvSpPr>
        <p:spPr>
          <a:xfrm>
            <a:off x="540000" y="1990800"/>
            <a:ext cx="5461200" cy="1488421"/>
          </a:xfrm>
        </p:spPr>
        <p:txBody>
          <a:bodyPr vert="horz" rIns="0">
            <a:spAutoFit/>
          </a:bodyPr>
          <a:lstStyle>
            <a:lvl1pPr>
              <a:lnSpc>
                <a:spcPct val="92000"/>
              </a:lnSpc>
              <a:defRPr sz="5200" b="0">
                <a:solidFill>
                  <a:schemeClr val="bg2"/>
                </a:solidFill>
              </a:defRPr>
            </a:lvl1pPr>
          </a:lstStyle>
          <a:p>
            <a:r>
              <a:rPr lang="en-US" noProof="0"/>
              <a:t>SH-Bree-Headline </a:t>
            </a:r>
            <a:br>
              <a:rPr lang="en-US" noProof="0"/>
            </a:br>
            <a:r>
              <a:rPr lang="en-US" noProof="0"/>
              <a:t>up to 60 pt</a:t>
            </a:r>
            <a:endParaRPr lang="en-US"/>
          </a:p>
        </p:txBody>
      </p:sp>
      <p:sp>
        <p:nvSpPr>
          <p:cNvPr id="10" name="Subhead">
            <a:extLst>
              <a:ext uri="{FF2B5EF4-FFF2-40B4-BE49-F238E27FC236}">
                <a16:creationId xmlns:a16="http://schemas.microsoft.com/office/drawing/2014/main" id="{6170EA84-1D2B-779F-5082-9A910024F2E7}"/>
              </a:ext>
            </a:extLst>
          </p:cNvPr>
          <p:cNvSpPr>
            <a:spLocks noGrp="1"/>
          </p:cNvSpPr>
          <p:nvPr>
            <p:ph type="body" sz="quarter" idx="13" hasCustomPrompt="1"/>
          </p:nvPr>
        </p:nvSpPr>
        <p:spPr>
          <a:xfrm>
            <a:off x="540000" y="3481200"/>
            <a:ext cx="5461200" cy="600285"/>
          </a:xfrm>
        </p:spPr>
        <p:txBody>
          <a:bodyPr tIns="259200">
            <a:spAutoFit/>
          </a:bodyPr>
          <a:lstStyle>
            <a:lvl1pPr>
              <a:defRPr sz="2200" b="0"/>
            </a:lvl1pPr>
          </a:lstStyle>
          <a:p>
            <a:pPr lvl="0"/>
            <a:r>
              <a:rPr lang="en-US"/>
              <a:t>Subheadline Calibri 22 pt</a:t>
            </a:r>
          </a:p>
        </p:txBody>
      </p:sp>
      <p:sp>
        <p:nvSpPr>
          <p:cNvPr id="9" name="Chapter number">
            <a:extLst>
              <a:ext uri="{FF2B5EF4-FFF2-40B4-BE49-F238E27FC236}">
                <a16:creationId xmlns:a16="http://schemas.microsoft.com/office/drawing/2014/main" id="{F1E47F49-D30E-9CF4-5C45-FFF4AE37C3A1}"/>
              </a:ext>
            </a:extLst>
          </p:cNvPr>
          <p:cNvSpPr>
            <a:spLocks noGrp="1"/>
          </p:cNvSpPr>
          <p:nvPr>
            <p:ph type="body" sz="quarter" idx="10" hasCustomPrompt="1"/>
          </p:nvPr>
        </p:nvSpPr>
        <p:spPr>
          <a:xfrm>
            <a:off x="540000" y="1051200"/>
            <a:ext cx="2639763" cy="936000"/>
          </a:xfrm>
        </p:spPr>
        <p:txBody>
          <a:bodyPr bIns="86400" anchor="b" anchorCtr="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a:latin typeface="+mj-lt"/>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Chapter number SH-Bree-Headline 22 pt</a:t>
            </a:r>
          </a:p>
        </p:txBody>
      </p:sp>
      <p:sp>
        <p:nvSpPr>
          <p:cNvPr id="6" name="Author">
            <a:extLst>
              <a:ext uri="{FF2B5EF4-FFF2-40B4-BE49-F238E27FC236}">
                <a16:creationId xmlns:a16="http://schemas.microsoft.com/office/drawing/2014/main" id="{929FE5EE-72C1-00AC-40E6-739FAD8E18ED}"/>
              </a:ext>
              <a:ext uri="{C183D7F6-B498-43B3-948B-1728B52AA6E4}">
                <adec:decorative xmlns:adec="http://schemas.microsoft.com/office/drawing/2017/decorative" val="1"/>
              </a:ext>
            </a:extLst>
          </p:cNvPr>
          <p:cNvSpPr>
            <a:spLocks noGrp="1"/>
          </p:cNvSpPr>
          <p:nvPr>
            <p:ph type="ftr" sz="quarter" idx="16"/>
          </p:nvPr>
        </p:nvSpPr>
        <p:spPr/>
        <p:txBody>
          <a:bodyPr/>
          <a:lstStyle>
            <a:lvl1pPr>
              <a:defRPr>
                <a:solidFill>
                  <a:schemeClr val="tx1"/>
                </a:solidFill>
              </a:defRPr>
            </a:lvl1pPr>
          </a:lstStyle>
          <a:p>
            <a:r>
              <a:rPr lang="en-US"/>
              <a:t>SHS DI XP</a:t>
            </a:r>
          </a:p>
        </p:txBody>
      </p:sp>
      <p:sp>
        <p:nvSpPr>
          <p:cNvPr id="13" name="Slide Number">
            <a:extLst>
              <a:ext uri="{FF2B5EF4-FFF2-40B4-BE49-F238E27FC236}">
                <a16:creationId xmlns:a16="http://schemas.microsoft.com/office/drawing/2014/main" id="{A8FC789E-E066-CD78-9074-965B6C30EB60}"/>
              </a:ext>
              <a:ext uri="{C183D7F6-B498-43B3-948B-1728B52AA6E4}">
                <adec:decorative xmlns:adec="http://schemas.microsoft.com/office/drawing/2017/decorative" val="1"/>
              </a:ext>
            </a:extLst>
          </p:cNvPr>
          <p:cNvSpPr>
            <a:spLocks noGrp="1"/>
          </p:cNvSpPr>
          <p:nvPr>
            <p:ph type="sldNum" sz="quarter" idx="17"/>
          </p:nvPr>
        </p:nvSpPr>
        <p:spPr/>
        <p:txBody>
          <a:bodyPr/>
          <a:lstStyle>
            <a:lvl1pPr>
              <a:defRPr>
                <a:solidFill>
                  <a:schemeClr val="tx1"/>
                </a:solidFill>
              </a:defRPr>
            </a:lvl1pPr>
          </a:lstStyle>
          <a:p>
            <a:fld id="{42B424FB-C8CA-40D0-9E9F-83B6197CB6E7}" type="slidenum">
              <a:rPr lang="en-US" smtClean="0"/>
              <a:pPr/>
              <a:t>‹Nr.›</a:t>
            </a:fld>
            <a:endParaRPr lang="en-US"/>
          </a:p>
        </p:txBody>
      </p:sp>
      <p:sp>
        <p:nvSpPr>
          <p:cNvPr id="4" name="Restricted (Image slides)">
            <a:extLst>
              <a:ext uri="{FF2B5EF4-FFF2-40B4-BE49-F238E27FC236}">
                <a16:creationId xmlns:a16="http://schemas.microsoft.com/office/drawing/2014/main" id="{F5405DDF-6C72-0E0D-E85C-E08BC837A35B}"/>
              </a:ext>
              <a:ext uri="{C183D7F6-B498-43B3-948B-1728B52AA6E4}">
                <adec:decorative xmlns:adec="http://schemas.microsoft.com/office/drawing/2017/decorative" val="1"/>
              </a:ext>
            </a:extLst>
          </p:cNvPr>
          <p:cNvSpPr>
            <a:spLocks noGrp="1"/>
          </p:cNvSpPr>
          <p:nvPr>
            <p:ph type="dt" sz="half" idx="15"/>
          </p:nvPr>
        </p:nvSpPr>
        <p:spPr/>
        <p:txBody>
          <a:bodyPr/>
          <a:lstStyle>
            <a:lvl1pPr>
              <a:defRPr>
                <a:solidFill>
                  <a:schemeClr val="tx1"/>
                </a:solidFill>
              </a:defRPr>
            </a:lvl1pPr>
          </a:lstStyle>
          <a:p>
            <a:r>
              <a:rPr lang="en-US"/>
              <a:t>Unrestricted © Siemens Healthineers, 2026</a:t>
            </a:r>
          </a:p>
        </p:txBody>
      </p:sp>
      <p:sp>
        <p:nvSpPr>
          <p:cNvPr id="2" name="Footnote">
            <a:extLst>
              <a:ext uri="{FF2B5EF4-FFF2-40B4-BE49-F238E27FC236}">
                <a16:creationId xmlns:a16="http://schemas.microsoft.com/office/drawing/2014/main" id="{9FAA60D7-27A3-D17B-D4B5-23BCB0BB344F}"/>
              </a:ext>
            </a:extLst>
          </p:cNvPr>
          <p:cNvSpPr>
            <a:spLocks noGrp="1"/>
          </p:cNvSpPr>
          <p:nvPr>
            <p:ph type="body" sz="quarter" idx="18" hasCustomPrompt="1"/>
          </p:nvPr>
        </p:nvSpPr>
        <p:spPr>
          <a:xfrm>
            <a:off x="540000" y="6297348"/>
            <a:ext cx="46980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spTree>
    <p:extLst>
      <p:ext uri="{BB962C8B-B14F-4D97-AF65-F5344CB8AC3E}">
        <p14:creationId xmlns:p14="http://schemas.microsoft.com/office/powerpoint/2010/main" val="1193410560"/>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troduction/Table of content Picture Black">
    <p:bg>
      <p:bgPr>
        <a:solidFill>
          <a:schemeClr val="bg1"/>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85513893-3189-BBBC-9810-20BB42239606}"/>
              </a:ext>
            </a:extLst>
          </p:cNvPr>
          <p:cNvGraphicFramePr>
            <a:graphicFrameLocks/>
          </p:cNvGraphicFramePr>
          <p:nvPr userDrawn="1">
            <p:custDataLst>
              <p:tags r:id="rId1"/>
            </p:custDataLst>
            <p:extLst>
              <p:ext uri="{D42A27DB-BD31-4B8C-83A1-F6EECF244321}">
                <p14:modId xmlns:p14="http://schemas.microsoft.com/office/powerpoint/2010/main" val="39084486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think-cell data - do not delete" hidden="1">
                        <a:extLst>
                          <a:ext uri="{FF2B5EF4-FFF2-40B4-BE49-F238E27FC236}">
                            <a16:creationId xmlns:a16="http://schemas.microsoft.com/office/drawing/2014/main" id="{85513893-3189-BBBC-9810-20BB4223960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11" name="Marker">
            <a:extLst>
              <a:ext uri="{FF2B5EF4-FFF2-40B4-BE49-F238E27FC236}">
                <a16:creationId xmlns:a16="http://schemas.microsoft.com/office/drawing/2014/main" id="{9BE5511C-2373-FE27-5363-28E0FC140523}"/>
              </a:ext>
              <a:ext uri="{C183D7F6-B498-43B3-948B-1728B52AA6E4}">
                <adec:decorative xmlns:adec="http://schemas.microsoft.com/office/drawing/2017/decorative" val="1"/>
              </a:ext>
            </a:extLst>
          </p:cNvPr>
          <p:cNvGrpSpPr>
            <a:grpSpLocks noGrp="1" noUngrp="1" noRot="1" noMove="1" noResize="1"/>
          </p:cNvGrpSpPr>
          <p:nvPr userDrawn="1"/>
        </p:nvGrpSpPr>
        <p:grpSpPr>
          <a:xfrm>
            <a:off x="-468000" y="-360000"/>
            <a:ext cx="12999600" cy="7578000"/>
            <a:chOff x="-468000" y="-360000"/>
            <a:chExt cx="12999600" cy="7578000"/>
          </a:xfrm>
        </p:grpSpPr>
        <p:cxnSp>
          <p:nvCxnSpPr>
            <p:cNvPr id="12" name="Gerade Verbindung 40">
              <a:extLst>
                <a:ext uri="{FF2B5EF4-FFF2-40B4-BE49-F238E27FC236}">
                  <a16:creationId xmlns:a16="http://schemas.microsoft.com/office/drawing/2014/main" id="{7BCE6219-B9B3-9559-80BF-1E59FE3BA5CD}"/>
                </a:ext>
              </a:extLst>
            </p:cNvPr>
            <p:cNvCxnSpPr>
              <a:cxnSpLocks noGrp="1" noRot="1" noMove="1" noResize="1" noEditPoints="1" noAdjustHandles="1" noChangeArrowheads="1" noChangeShapeType="1"/>
            </p:cNvCxnSpPr>
            <p:nvPr userDrawn="1"/>
          </p:nvCxnSpPr>
          <p:spPr>
            <a:xfrm>
              <a:off x="540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4" name="Gerade Verbindung 42">
              <a:extLst>
                <a:ext uri="{FF2B5EF4-FFF2-40B4-BE49-F238E27FC236}">
                  <a16:creationId xmlns:a16="http://schemas.microsoft.com/office/drawing/2014/main" id="{76CE0C3D-493A-BB8E-DE68-9A0C0FA77B5D}"/>
                </a:ext>
              </a:extLst>
            </p:cNvPr>
            <p:cNvCxnSpPr>
              <a:cxnSpLocks noGrp="1" noRot="1" noMove="1" noResize="1" noEditPoints="1" noAdjustHandles="1" noChangeArrowheads="1" noChangeShapeType="1"/>
            </p:cNvCxnSpPr>
            <p:nvPr userDrawn="1"/>
          </p:nvCxnSpPr>
          <p:spPr>
            <a:xfrm>
              <a:off x="540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Gerade Verbindung 45">
              <a:extLst>
                <a:ext uri="{FF2B5EF4-FFF2-40B4-BE49-F238E27FC236}">
                  <a16:creationId xmlns:a16="http://schemas.microsoft.com/office/drawing/2014/main" id="{4BB36DA0-D399-E358-8309-2B1EDB0394A2}"/>
                </a:ext>
              </a:extLst>
            </p:cNvPr>
            <p:cNvCxnSpPr>
              <a:cxnSpLocks noGrp="1" noRot="1" noMove="1" noResize="1" noEditPoints="1" noAdjustHandles="1" noChangeArrowheads="1" noChangeShapeType="1"/>
            </p:cNvCxnSpPr>
            <p:nvPr userDrawn="1"/>
          </p:nvCxnSpPr>
          <p:spPr>
            <a:xfrm>
              <a:off x="129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Gerade Verbindung 46">
              <a:extLst>
                <a:ext uri="{FF2B5EF4-FFF2-40B4-BE49-F238E27FC236}">
                  <a16:creationId xmlns:a16="http://schemas.microsoft.com/office/drawing/2014/main" id="{745708F6-A788-17B6-FE74-CF4505BB65A5}"/>
                </a:ext>
              </a:extLst>
            </p:cNvPr>
            <p:cNvCxnSpPr>
              <a:cxnSpLocks noGrp="1" noRot="1" noMove="1" noResize="1" noEditPoints="1" noAdjustHandles="1" noChangeArrowheads="1" noChangeShapeType="1"/>
            </p:cNvCxnSpPr>
            <p:nvPr userDrawn="1"/>
          </p:nvCxnSpPr>
          <p:spPr>
            <a:xfrm>
              <a:off x="129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Gerade Verbindung 48">
              <a:extLst>
                <a:ext uri="{FF2B5EF4-FFF2-40B4-BE49-F238E27FC236}">
                  <a16:creationId xmlns:a16="http://schemas.microsoft.com/office/drawing/2014/main" id="{A0971FB8-BE20-9E35-4D2D-0AB2EB5E6E30}"/>
                </a:ext>
              </a:extLst>
            </p:cNvPr>
            <p:cNvCxnSpPr>
              <a:cxnSpLocks noGrp="1" noRot="1" noMove="1" noResize="1" noEditPoints="1" noAdjustHandles="1" noChangeArrowheads="1" noChangeShapeType="1"/>
            </p:cNvCxnSpPr>
            <p:nvPr userDrawn="1"/>
          </p:nvCxnSpPr>
          <p:spPr>
            <a:xfrm>
              <a:off x="147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Gerade Verbindung 49">
              <a:extLst>
                <a:ext uri="{FF2B5EF4-FFF2-40B4-BE49-F238E27FC236}">
                  <a16:creationId xmlns:a16="http://schemas.microsoft.com/office/drawing/2014/main" id="{E96565AC-604D-D42F-2994-DB0BD0281194}"/>
                </a:ext>
              </a:extLst>
            </p:cNvPr>
            <p:cNvCxnSpPr>
              <a:cxnSpLocks noGrp="1" noRot="1" noMove="1" noResize="1" noEditPoints="1" noAdjustHandles="1" noChangeArrowheads="1" noChangeShapeType="1"/>
            </p:cNvCxnSpPr>
            <p:nvPr userDrawn="1"/>
          </p:nvCxnSpPr>
          <p:spPr>
            <a:xfrm>
              <a:off x="147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Gerade Verbindung 51">
              <a:extLst>
                <a:ext uri="{FF2B5EF4-FFF2-40B4-BE49-F238E27FC236}">
                  <a16:creationId xmlns:a16="http://schemas.microsoft.com/office/drawing/2014/main" id="{4EB8A57C-3562-D5EC-E0DA-1462EA684055}"/>
                </a:ext>
              </a:extLst>
            </p:cNvPr>
            <p:cNvCxnSpPr>
              <a:cxnSpLocks noGrp="1" noRot="1" noMove="1" noResize="1" noEditPoints="1" noAdjustHandles="1" noChangeArrowheads="1" noChangeShapeType="1"/>
            </p:cNvCxnSpPr>
            <p:nvPr userDrawn="1"/>
          </p:nvCxnSpPr>
          <p:spPr>
            <a:xfrm>
              <a:off x="223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Gerade Verbindung 52">
              <a:extLst>
                <a:ext uri="{FF2B5EF4-FFF2-40B4-BE49-F238E27FC236}">
                  <a16:creationId xmlns:a16="http://schemas.microsoft.com/office/drawing/2014/main" id="{5D700B93-DD89-B61C-BCC4-C11F39ED11EA}"/>
                </a:ext>
              </a:extLst>
            </p:cNvPr>
            <p:cNvCxnSpPr>
              <a:cxnSpLocks noGrp="1" noRot="1" noMove="1" noResize="1" noEditPoints="1" noAdjustHandles="1" noChangeArrowheads="1" noChangeShapeType="1"/>
            </p:cNvCxnSpPr>
            <p:nvPr userDrawn="1"/>
          </p:nvCxnSpPr>
          <p:spPr>
            <a:xfrm>
              <a:off x="223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Gerade Verbindung 54">
              <a:extLst>
                <a:ext uri="{FF2B5EF4-FFF2-40B4-BE49-F238E27FC236}">
                  <a16:creationId xmlns:a16="http://schemas.microsoft.com/office/drawing/2014/main" id="{2ABA800C-9635-95E8-2732-C990678D5954}"/>
                </a:ext>
              </a:extLst>
            </p:cNvPr>
            <p:cNvCxnSpPr>
              <a:cxnSpLocks noGrp="1" noRot="1" noMove="1" noResize="1" noEditPoints="1" noAdjustHandles="1" noChangeArrowheads="1" noChangeShapeType="1"/>
            </p:cNvCxnSpPr>
            <p:nvPr userDrawn="1"/>
          </p:nvCxnSpPr>
          <p:spPr>
            <a:xfrm>
              <a:off x="241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Gerade Verbindung 55">
              <a:extLst>
                <a:ext uri="{FF2B5EF4-FFF2-40B4-BE49-F238E27FC236}">
                  <a16:creationId xmlns:a16="http://schemas.microsoft.com/office/drawing/2014/main" id="{627BBBF6-6F51-489F-2FD7-1A39C85322F4}"/>
                </a:ext>
              </a:extLst>
            </p:cNvPr>
            <p:cNvCxnSpPr>
              <a:cxnSpLocks noGrp="1" noRot="1" noMove="1" noResize="1" noEditPoints="1" noAdjustHandles="1" noChangeArrowheads="1" noChangeShapeType="1"/>
            </p:cNvCxnSpPr>
            <p:nvPr userDrawn="1"/>
          </p:nvCxnSpPr>
          <p:spPr>
            <a:xfrm>
              <a:off x="241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Gerade Verbindung 57">
              <a:extLst>
                <a:ext uri="{FF2B5EF4-FFF2-40B4-BE49-F238E27FC236}">
                  <a16:creationId xmlns:a16="http://schemas.microsoft.com/office/drawing/2014/main" id="{53ABBE4C-99A1-ECD1-13DA-3E4E386C27E4}"/>
                </a:ext>
              </a:extLst>
            </p:cNvPr>
            <p:cNvCxnSpPr>
              <a:cxnSpLocks noGrp="1" noRot="1" noMove="1" noResize="1" noEditPoints="1" noAdjustHandles="1" noChangeArrowheads="1" noChangeShapeType="1"/>
            </p:cNvCxnSpPr>
            <p:nvPr userDrawn="1"/>
          </p:nvCxnSpPr>
          <p:spPr>
            <a:xfrm>
              <a:off x="31781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Gerade Verbindung 58">
              <a:extLst>
                <a:ext uri="{FF2B5EF4-FFF2-40B4-BE49-F238E27FC236}">
                  <a16:creationId xmlns:a16="http://schemas.microsoft.com/office/drawing/2014/main" id="{4106C121-CDB3-87F0-F8AA-98BD524920AD}"/>
                </a:ext>
              </a:extLst>
            </p:cNvPr>
            <p:cNvCxnSpPr>
              <a:cxnSpLocks noGrp="1" noRot="1" noMove="1" noResize="1" noEditPoints="1" noAdjustHandles="1" noChangeArrowheads="1" noChangeShapeType="1"/>
            </p:cNvCxnSpPr>
            <p:nvPr userDrawn="1"/>
          </p:nvCxnSpPr>
          <p:spPr>
            <a:xfrm>
              <a:off x="31781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Gerade Verbindung 60">
              <a:extLst>
                <a:ext uri="{FF2B5EF4-FFF2-40B4-BE49-F238E27FC236}">
                  <a16:creationId xmlns:a16="http://schemas.microsoft.com/office/drawing/2014/main" id="{D9FAF479-5839-EB12-940A-AC7F81126358}"/>
                </a:ext>
              </a:extLst>
            </p:cNvPr>
            <p:cNvCxnSpPr>
              <a:cxnSpLocks noGrp="1" noRot="1" noMove="1" noResize="1" noEditPoints="1" noAdjustHandles="1" noChangeArrowheads="1" noChangeShapeType="1"/>
            </p:cNvCxnSpPr>
            <p:nvPr userDrawn="1"/>
          </p:nvCxnSpPr>
          <p:spPr>
            <a:xfrm>
              <a:off x="335915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Gerade Verbindung 61">
              <a:extLst>
                <a:ext uri="{FF2B5EF4-FFF2-40B4-BE49-F238E27FC236}">
                  <a16:creationId xmlns:a16="http://schemas.microsoft.com/office/drawing/2014/main" id="{61DA5C82-D1AD-BE55-17DD-A379E0D4DDB0}"/>
                </a:ext>
              </a:extLst>
            </p:cNvPr>
            <p:cNvCxnSpPr>
              <a:cxnSpLocks noGrp="1" noRot="1" noMove="1" noResize="1" noEditPoints="1" noAdjustHandles="1" noChangeArrowheads="1" noChangeShapeType="1"/>
            </p:cNvCxnSpPr>
            <p:nvPr userDrawn="1"/>
          </p:nvCxnSpPr>
          <p:spPr>
            <a:xfrm>
              <a:off x="335915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Gerade Verbindung 63">
              <a:extLst>
                <a:ext uri="{FF2B5EF4-FFF2-40B4-BE49-F238E27FC236}">
                  <a16:creationId xmlns:a16="http://schemas.microsoft.com/office/drawing/2014/main" id="{06FC9312-DCD1-0AB3-AF18-D9F69B0196DB}"/>
                </a:ext>
              </a:extLst>
            </p:cNvPr>
            <p:cNvCxnSpPr>
              <a:cxnSpLocks noGrp="1" noRot="1" noMove="1" noResize="1" noEditPoints="1" noAdjustHandles="1" noChangeArrowheads="1" noChangeShapeType="1"/>
            </p:cNvCxnSpPr>
            <p:nvPr userDrawn="1"/>
          </p:nvCxnSpPr>
          <p:spPr>
            <a:xfrm>
              <a:off x="4114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Gerade Verbindung 64">
              <a:extLst>
                <a:ext uri="{FF2B5EF4-FFF2-40B4-BE49-F238E27FC236}">
                  <a16:creationId xmlns:a16="http://schemas.microsoft.com/office/drawing/2014/main" id="{F5227964-7E79-7EC7-B0EE-562D654F4923}"/>
                </a:ext>
              </a:extLst>
            </p:cNvPr>
            <p:cNvCxnSpPr>
              <a:cxnSpLocks noGrp="1" noRot="1" noMove="1" noResize="1" noEditPoints="1" noAdjustHandles="1" noChangeArrowheads="1" noChangeShapeType="1"/>
            </p:cNvCxnSpPr>
            <p:nvPr userDrawn="1"/>
          </p:nvCxnSpPr>
          <p:spPr>
            <a:xfrm>
              <a:off x="4114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Gerade Verbindung 66">
              <a:extLst>
                <a:ext uri="{FF2B5EF4-FFF2-40B4-BE49-F238E27FC236}">
                  <a16:creationId xmlns:a16="http://schemas.microsoft.com/office/drawing/2014/main" id="{3D9AF487-B1A5-18B2-D3B4-B0B4BAF63A26}"/>
                </a:ext>
              </a:extLst>
            </p:cNvPr>
            <p:cNvCxnSpPr>
              <a:cxnSpLocks noGrp="1" noRot="1" noMove="1" noResize="1" noEditPoints="1" noAdjustHandles="1" noChangeArrowheads="1" noChangeShapeType="1"/>
            </p:cNvCxnSpPr>
            <p:nvPr userDrawn="1"/>
          </p:nvCxnSpPr>
          <p:spPr>
            <a:xfrm>
              <a:off x="4295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Gerade Verbindung 67">
              <a:extLst>
                <a:ext uri="{FF2B5EF4-FFF2-40B4-BE49-F238E27FC236}">
                  <a16:creationId xmlns:a16="http://schemas.microsoft.com/office/drawing/2014/main" id="{88FA9D73-3903-CF79-1C1F-FA5D2CA0BA89}"/>
                </a:ext>
              </a:extLst>
            </p:cNvPr>
            <p:cNvCxnSpPr>
              <a:cxnSpLocks noGrp="1" noRot="1" noMove="1" noResize="1" noEditPoints="1" noAdjustHandles="1" noChangeArrowheads="1" noChangeShapeType="1"/>
            </p:cNvCxnSpPr>
            <p:nvPr userDrawn="1"/>
          </p:nvCxnSpPr>
          <p:spPr>
            <a:xfrm>
              <a:off x="4295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Gerade Verbindung 69">
              <a:extLst>
                <a:ext uri="{FF2B5EF4-FFF2-40B4-BE49-F238E27FC236}">
                  <a16:creationId xmlns:a16="http://schemas.microsoft.com/office/drawing/2014/main" id="{3BC09A2D-4994-5EF2-350B-795ADBF64809}"/>
                </a:ext>
              </a:extLst>
            </p:cNvPr>
            <p:cNvCxnSpPr>
              <a:cxnSpLocks noGrp="1" noRot="1" noMove="1" noResize="1" noEditPoints="1" noAdjustHandles="1" noChangeArrowheads="1" noChangeShapeType="1"/>
            </p:cNvCxnSpPr>
            <p:nvPr userDrawn="1"/>
          </p:nvCxnSpPr>
          <p:spPr>
            <a:xfrm>
              <a:off x="5054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Gerade Verbindung 70">
              <a:extLst>
                <a:ext uri="{FF2B5EF4-FFF2-40B4-BE49-F238E27FC236}">
                  <a16:creationId xmlns:a16="http://schemas.microsoft.com/office/drawing/2014/main" id="{3E910A66-F07C-7C72-1851-08BB54B97119}"/>
                </a:ext>
              </a:extLst>
            </p:cNvPr>
            <p:cNvCxnSpPr>
              <a:cxnSpLocks noGrp="1" noRot="1" noMove="1" noResize="1" noEditPoints="1" noAdjustHandles="1" noChangeArrowheads="1" noChangeShapeType="1"/>
            </p:cNvCxnSpPr>
            <p:nvPr userDrawn="1"/>
          </p:nvCxnSpPr>
          <p:spPr>
            <a:xfrm>
              <a:off x="5054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Gerade Verbindung 72">
              <a:extLst>
                <a:ext uri="{FF2B5EF4-FFF2-40B4-BE49-F238E27FC236}">
                  <a16:creationId xmlns:a16="http://schemas.microsoft.com/office/drawing/2014/main" id="{F9971D8F-7EBD-CE56-5AB6-535A77464302}"/>
                </a:ext>
              </a:extLst>
            </p:cNvPr>
            <p:cNvCxnSpPr>
              <a:cxnSpLocks noGrp="1" noRot="1" noMove="1" noResize="1" noEditPoints="1" noAdjustHandles="1" noChangeArrowheads="1" noChangeShapeType="1"/>
            </p:cNvCxnSpPr>
            <p:nvPr userDrawn="1"/>
          </p:nvCxnSpPr>
          <p:spPr>
            <a:xfrm>
              <a:off x="52355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Gerade Verbindung 73">
              <a:extLst>
                <a:ext uri="{FF2B5EF4-FFF2-40B4-BE49-F238E27FC236}">
                  <a16:creationId xmlns:a16="http://schemas.microsoft.com/office/drawing/2014/main" id="{6327A3B1-81FE-F46A-A767-CFBD8395EA03}"/>
                </a:ext>
              </a:extLst>
            </p:cNvPr>
            <p:cNvCxnSpPr>
              <a:cxnSpLocks noGrp="1" noRot="1" noMove="1" noResize="1" noEditPoints="1" noAdjustHandles="1" noChangeArrowheads="1" noChangeShapeType="1"/>
            </p:cNvCxnSpPr>
            <p:nvPr userDrawn="1"/>
          </p:nvCxnSpPr>
          <p:spPr>
            <a:xfrm>
              <a:off x="52355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Gerade Verbindung 75">
              <a:extLst>
                <a:ext uri="{FF2B5EF4-FFF2-40B4-BE49-F238E27FC236}">
                  <a16:creationId xmlns:a16="http://schemas.microsoft.com/office/drawing/2014/main" id="{A234D1C6-A135-C9E2-F487-EC6B0BEDD24B}"/>
                </a:ext>
              </a:extLst>
            </p:cNvPr>
            <p:cNvCxnSpPr>
              <a:cxnSpLocks noGrp="1" noRot="1" noMove="1" noResize="1" noEditPoints="1" noAdjustHandles="1" noChangeArrowheads="1" noChangeShapeType="1"/>
            </p:cNvCxnSpPr>
            <p:nvPr userDrawn="1"/>
          </p:nvCxnSpPr>
          <p:spPr>
            <a:xfrm>
              <a:off x="59944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Gerade Verbindung 76">
              <a:extLst>
                <a:ext uri="{FF2B5EF4-FFF2-40B4-BE49-F238E27FC236}">
                  <a16:creationId xmlns:a16="http://schemas.microsoft.com/office/drawing/2014/main" id="{2E5475DD-9788-D5AD-D200-0906981562E0}"/>
                </a:ext>
              </a:extLst>
            </p:cNvPr>
            <p:cNvCxnSpPr>
              <a:cxnSpLocks noGrp="1" noRot="1" noMove="1" noResize="1" noEditPoints="1" noAdjustHandles="1" noChangeArrowheads="1" noChangeShapeType="1"/>
            </p:cNvCxnSpPr>
            <p:nvPr userDrawn="1"/>
          </p:nvCxnSpPr>
          <p:spPr>
            <a:xfrm>
              <a:off x="59944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Gerade Verbindung 78">
              <a:extLst>
                <a:ext uri="{FF2B5EF4-FFF2-40B4-BE49-F238E27FC236}">
                  <a16:creationId xmlns:a16="http://schemas.microsoft.com/office/drawing/2014/main" id="{B14F8D8C-E652-94AC-4245-5B3FEAD7E569}"/>
                </a:ext>
              </a:extLst>
            </p:cNvPr>
            <p:cNvCxnSpPr>
              <a:cxnSpLocks noGrp="1" noRot="1" noMove="1" noResize="1" noEditPoints="1" noAdjustHandles="1" noChangeArrowheads="1" noChangeShapeType="1"/>
            </p:cNvCxnSpPr>
            <p:nvPr userDrawn="1"/>
          </p:nvCxnSpPr>
          <p:spPr>
            <a:xfrm>
              <a:off x="61753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Gerade Verbindung 79">
              <a:extLst>
                <a:ext uri="{FF2B5EF4-FFF2-40B4-BE49-F238E27FC236}">
                  <a16:creationId xmlns:a16="http://schemas.microsoft.com/office/drawing/2014/main" id="{39BD4352-EE96-9DA7-4DF3-D24521552E8D}"/>
                </a:ext>
              </a:extLst>
            </p:cNvPr>
            <p:cNvCxnSpPr>
              <a:cxnSpLocks noGrp="1" noRot="1" noMove="1" noResize="1" noEditPoints="1" noAdjustHandles="1" noChangeArrowheads="1" noChangeShapeType="1"/>
            </p:cNvCxnSpPr>
            <p:nvPr userDrawn="1"/>
          </p:nvCxnSpPr>
          <p:spPr>
            <a:xfrm>
              <a:off x="61753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Gerade Verbindung 81">
              <a:extLst>
                <a:ext uri="{FF2B5EF4-FFF2-40B4-BE49-F238E27FC236}">
                  <a16:creationId xmlns:a16="http://schemas.microsoft.com/office/drawing/2014/main" id="{4D42256E-B2CD-F96D-0F47-E2F58C0B4712}"/>
                </a:ext>
              </a:extLst>
            </p:cNvPr>
            <p:cNvCxnSpPr>
              <a:cxnSpLocks noGrp="1" noRot="1" noMove="1" noResize="1" noEditPoints="1" noAdjustHandles="1" noChangeArrowheads="1" noChangeShapeType="1"/>
            </p:cNvCxnSpPr>
            <p:nvPr userDrawn="1"/>
          </p:nvCxnSpPr>
          <p:spPr>
            <a:xfrm>
              <a:off x="6934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2" name="Gerade Verbindung 82">
              <a:extLst>
                <a:ext uri="{FF2B5EF4-FFF2-40B4-BE49-F238E27FC236}">
                  <a16:creationId xmlns:a16="http://schemas.microsoft.com/office/drawing/2014/main" id="{C464E668-4713-0D49-B942-BCE92600852C}"/>
                </a:ext>
              </a:extLst>
            </p:cNvPr>
            <p:cNvCxnSpPr>
              <a:cxnSpLocks noGrp="1" noRot="1" noMove="1" noResize="1" noEditPoints="1" noAdjustHandles="1" noChangeArrowheads="1" noChangeShapeType="1"/>
            </p:cNvCxnSpPr>
            <p:nvPr userDrawn="1"/>
          </p:nvCxnSpPr>
          <p:spPr>
            <a:xfrm>
              <a:off x="6934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Gerade Verbindung 84">
              <a:extLst>
                <a:ext uri="{FF2B5EF4-FFF2-40B4-BE49-F238E27FC236}">
                  <a16:creationId xmlns:a16="http://schemas.microsoft.com/office/drawing/2014/main" id="{1D66EE20-8C4E-160E-88D0-E1007F78837A}"/>
                </a:ext>
              </a:extLst>
            </p:cNvPr>
            <p:cNvCxnSpPr>
              <a:cxnSpLocks noGrp="1" noRot="1" noMove="1" noResize="1" noEditPoints="1" noAdjustHandles="1" noChangeArrowheads="1" noChangeShapeType="1"/>
            </p:cNvCxnSpPr>
            <p:nvPr userDrawn="1"/>
          </p:nvCxnSpPr>
          <p:spPr>
            <a:xfrm>
              <a:off x="7114826"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Gerade Verbindung 85">
              <a:extLst>
                <a:ext uri="{FF2B5EF4-FFF2-40B4-BE49-F238E27FC236}">
                  <a16:creationId xmlns:a16="http://schemas.microsoft.com/office/drawing/2014/main" id="{A1B97ACE-3CAA-992B-1EE6-7D1F6192408A}"/>
                </a:ext>
              </a:extLst>
            </p:cNvPr>
            <p:cNvCxnSpPr>
              <a:cxnSpLocks noGrp="1" noRot="1" noMove="1" noResize="1" noEditPoints="1" noAdjustHandles="1" noChangeArrowheads="1" noChangeShapeType="1"/>
            </p:cNvCxnSpPr>
            <p:nvPr userDrawn="1"/>
          </p:nvCxnSpPr>
          <p:spPr>
            <a:xfrm>
              <a:off x="7114826"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Gerade Verbindung 87">
              <a:extLst>
                <a:ext uri="{FF2B5EF4-FFF2-40B4-BE49-F238E27FC236}">
                  <a16:creationId xmlns:a16="http://schemas.microsoft.com/office/drawing/2014/main" id="{2B84F017-E944-6170-5A49-D605942B7651}"/>
                </a:ext>
              </a:extLst>
            </p:cNvPr>
            <p:cNvCxnSpPr>
              <a:cxnSpLocks noGrp="1" noRot="1" noMove="1" noResize="1" noEditPoints="1" noAdjustHandles="1" noChangeArrowheads="1" noChangeShapeType="1"/>
            </p:cNvCxnSpPr>
            <p:nvPr userDrawn="1"/>
          </p:nvCxnSpPr>
          <p:spPr>
            <a:xfrm>
              <a:off x="7874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Gerade Verbindung 88">
              <a:extLst>
                <a:ext uri="{FF2B5EF4-FFF2-40B4-BE49-F238E27FC236}">
                  <a16:creationId xmlns:a16="http://schemas.microsoft.com/office/drawing/2014/main" id="{A270EB09-F7FA-AEE1-1115-8ED83882AD67}"/>
                </a:ext>
              </a:extLst>
            </p:cNvPr>
            <p:cNvCxnSpPr>
              <a:cxnSpLocks noGrp="1" noRot="1" noMove="1" noResize="1" noEditPoints="1" noAdjustHandles="1" noChangeArrowheads="1" noChangeShapeType="1"/>
            </p:cNvCxnSpPr>
            <p:nvPr userDrawn="1"/>
          </p:nvCxnSpPr>
          <p:spPr>
            <a:xfrm>
              <a:off x="7874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Gerade Verbindung 90">
              <a:extLst>
                <a:ext uri="{FF2B5EF4-FFF2-40B4-BE49-F238E27FC236}">
                  <a16:creationId xmlns:a16="http://schemas.microsoft.com/office/drawing/2014/main" id="{4A2D8875-B51C-4CE6-6AF6-017258F81C29}"/>
                </a:ext>
              </a:extLst>
            </p:cNvPr>
            <p:cNvCxnSpPr>
              <a:cxnSpLocks noGrp="1" noRot="1" noMove="1" noResize="1" noEditPoints="1" noAdjustHandles="1" noChangeArrowheads="1" noChangeShapeType="1"/>
            </p:cNvCxnSpPr>
            <p:nvPr userDrawn="1"/>
          </p:nvCxnSpPr>
          <p:spPr>
            <a:xfrm>
              <a:off x="80549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8" name="Gerade Verbindung 91">
              <a:extLst>
                <a:ext uri="{FF2B5EF4-FFF2-40B4-BE49-F238E27FC236}">
                  <a16:creationId xmlns:a16="http://schemas.microsoft.com/office/drawing/2014/main" id="{C0EBBF77-7AF4-747C-A5E2-8767995917BA}"/>
                </a:ext>
              </a:extLst>
            </p:cNvPr>
            <p:cNvCxnSpPr>
              <a:cxnSpLocks noGrp="1" noRot="1" noMove="1" noResize="1" noEditPoints="1" noAdjustHandles="1" noChangeArrowheads="1" noChangeShapeType="1"/>
            </p:cNvCxnSpPr>
            <p:nvPr userDrawn="1"/>
          </p:nvCxnSpPr>
          <p:spPr>
            <a:xfrm>
              <a:off x="80549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Gerade Verbindung 93">
              <a:extLst>
                <a:ext uri="{FF2B5EF4-FFF2-40B4-BE49-F238E27FC236}">
                  <a16:creationId xmlns:a16="http://schemas.microsoft.com/office/drawing/2014/main" id="{C251888A-1FCC-4208-6BE6-98CF54D52C9B}"/>
                </a:ext>
              </a:extLst>
            </p:cNvPr>
            <p:cNvCxnSpPr>
              <a:cxnSpLocks noGrp="1" noRot="1" noMove="1" noResize="1" noEditPoints="1" noAdjustHandles="1" noChangeArrowheads="1" noChangeShapeType="1"/>
            </p:cNvCxnSpPr>
            <p:nvPr userDrawn="1"/>
          </p:nvCxnSpPr>
          <p:spPr>
            <a:xfrm>
              <a:off x="8813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Gerade Verbindung 94">
              <a:extLst>
                <a:ext uri="{FF2B5EF4-FFF2-40B4-BE49-F238E27FC236}">
                  <a16:creationId xmlns:a16="http://schemas.microsoft.com/office/drawing/2014/main" id="{F246607D-49DB-A813-0AF1-14FA62818D65}"/>
                </a:ext>
              </a:extLst>
            </p:cNvPr>
            <p:cNvCxnSpPr>
              <a:cxnSpLocks noGrp="1" noRot="1" noMove="1" noResize="1" noEditPoints="1" noAdjustHandles="1" noChangeArrowheads="1" noChangeShapeType="1"/>
            </p:cNvCxnSpPr>
            <p:nvPr userDrawn="1"/>
          </p:nvCxnSpPr>
          <p:spPr>
            <a:xfrm>
              <a:off x="8813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1" name="Gerade Verbindung 96">
              <a:extLst>
                <a:ext uri="{FF2B5EF4-FFF2-40B4-BE49-F238E27FC236}">
                  <a16:creationId xmlns:a16="http://schemas.microsoft.com/office/drawing/2014/main" id="{24939137-3F33-2BD0-FDF4-FF6D8DDAA249}"/>
                </a:ext>
              </a:extLst>
            </p:cNvPr>
            <p:cNvCxnSpPr>
              <a:cxnSpLocks noGrp="1" noRot="1" noMove="1" noResize="1" noEditPoints="1" noAdjustHandles="1" noChangeArrowheads="1" noChangeShapeType="1"/>
            </p:cNvCxnSpPr>
            <p:nvPr userDrawn="1"/>
          </p:nvCxnSpPr>
          <p:spPr>
            <a:xfrm>
              <a:off x="8994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Gerade Verbindung 97">
              <a:extLst>
                <a:ext uri="{FF2B5EF4-FFF2-40B4-BE49-F238E27FC236}">
                  <a16:creationId xmlns:a16="http://schemas.microsoft.com/office/drawing/2014/main" id="{FE3AECA4-4A9A-A00F-9CA7-3EE751062A73}"/>
                </a:ext>
              </a:extLst>
            </p:cNvPr>
            <p:cNvCxnSpPr>
              <a:cxnSpLocks noGrp="1" noRot="1" noMove="1" noResize="1" noEditPoints="1" noAdjustHandles="1" noChangeArrowheads="1" noChangeShapeType="1"/>
            </p:cNvCxnSpPr>
            <p:nvPr userDrawn="1"/>
          </p:nvCxnSpPr>
          <p:spPr>
            <a:xfrm>
              <a:off x="8994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Gerade Verbindung 99">
              <a:extLst>
                <a:ext uri="{FF2B5EF4-FFF2-40B4-BE49-F238E27FC236}">
                  <a16:creationId xmlns:a16="http://schemas.microsoft.com/office/drawing/2014/main" id="{C2ECA673-C857-6DAE-186E-81C76CF156D6}"/>
                </a:ext>
              </a:extLst>
            </p:cNvPr>
            <p:cNvCxnSpPr>
              <a:cxnSpLocks noGrp="1" noRot="1" noMove="1" noResize="1" noEditPoints="1" noAdjustHandles="1" noChangeArrowheads="1" noChangeShapeType="1"/>
            </p:cNvCxnSpPr>
            <p:nvPr userDrawn="1"/>
          </p:nvCxnSpPr>
          <p:spPr>
            <a:xfrm>
              <a:off x="9751003"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 name="Gerade Verbindung 100">
              <a:extLst>
                <a:ext uri="{FF2B5EF4-FFF2-40B4-BE49-F238E27FC236}">
                  <a16:creationId xmlns:a16="http://schemas.microsoft.com/office/drawing/2014/main" id="{8326BB2C-A518-09C2-9A66-B3A44D82EF35}"/>
                </a:ext>
              </a:extLst>
            </p:cNvPr>
            <p:cNvCxnSpPr>
              <a:cxnSpLocks noGrp="1" noRot="1" noMove="1" noResize="1" noEditPoints="1" noAdjustHandles="1" noChangeArrowheads="1" noChangeShapeType="1"/>
            </p:cNvCxnSpPr>
            <p:nvPr userDrawn="1"/>
          </p:nvCxnSpPr>
          <p:spPr>
            <a:xfrm>
              <a:off x="9751003"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 name="Gerade Verbindung 102">
              <a:extLst>
                <a:ext uri="{FF2B5EF4-FFF2-40B4-BE49-F238E27FC236}">
                  <a16:creationId xmlns:a16="http://schemas.microsoft.com/office/drawing/2014/main" id="{4B1A7158-C55D-1F87-5DD6-7558599C985F}"/>
                </a:ext>
              </a:extLst>
            </p:cNvPr>
            <p:cNvCxnSpPr>
              <a:cxnSpLocks noGrp="1" noRot="1" noMove="1" noResize="1" noEditPoints="1" noAdjustHandles="1" noChangeArrowheads="1" noChangeShapeType="1"/>
            </p:cNvCxnSpPr>
            <p:nvPr userDrawn="1"/>
          </p:nvCxnSpPr>
          <p:spPr>
            <a:xfrm>
              <a:off x="9928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Gerade Verbindung 103">
              <a:extLst>
                <a:ext uri="{FF2B5EF4-FFF2-40B4-BE49-F238E27FC236}">
                  <a16:creationId xmlns:a16="http://schemas.microsoft.com/office/drawing/2014/main" id="{66A99086-40D6-73FF-05DE-4066A32BC16D}"/>
                </a:ext>
              </a:extLst>
            </p:cNvPr>
            <p:cNvCxnSpPr>
              <a:cxnSpLocks noGrp="1" noRot="1" noMove="1" noResize="1" noEditPoints="1" noAdjustHandles="1" noChangeArrowheads="1" noChangeShapeType="1"/>
            </p:cNvCxnSpPr>
            <p:nvPr userDrawn="1"/>
          </p:nvCxnSpPr>
          <p:spPr>
            <a:xfrm>
              <a:off x="9928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7" name="Gerade Verbindung 105">
              <a:extLst>
                <a:ext uri="{FF2B5EF4-FFF2-40B4-BE49-F238E27FC236}">
                  <a16:creationId xmlns:a16="http://schemas.microsoft.com/office/drawing/2014/main" id="{2AE47929-929D-57B6-8921-A620C88D13C7}"/>
                </a:ext>
              </a:extLst>
            </p:cNvPr>
            <p:cNvCxnSpPr>
              <a:cxnSpLocks noGrp="1" noRot="1" noMove="1" noResize="1" noEditPoints="1" noAdjustHandles="1" noChangeArrowheads="1" noChangeShapeType="1"/>
            </p:cNvCxnSpPr>
            <p:nvPr userDrawn="1"/>
          </p:nvCxnSpPr>
          <p:spPr>
            <a:xfrm>
              <a:off x="10690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Gerade Verbindung 106">
              <a:extLst>
                <a:ext uri="{FF2B5EF4-FFF2-40B4-BE49-F238E27FC236}">
                  <a16:creationId xmlns:a16="http://schemas.microsoft.com/office/drawing/2014/main" id="{2F9CD697-F9C1-F5E0-F264-BF2530707568}"/>
                </a:ext>
              </a:extLst>
            </p:cNvPr>
            <p:cNvCxnSpPr>
              <a:cxnSpLocks noGrp="1" noRot="1" noMove="1" noResize="1" noEditPoints="1" noAdjustHandles="1" noChangeArrowheads="1" noChangeShapeType="1"/>
            </p:cNvCxnSpPr>
            <p:nvPr userDrawn="1"/>
          </p:nvCxnSpPr>
          <p:spPr>
            <a:xfrm>
              <a:off x="10690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Gerade Verbindung 108">
              <a:extLst>
                <a:ext uri="{FF2B5EF4-FFF2-40B4-BE49-F238E27FC236}">
                  <a16:creationId xmlns:a16="http://schemas.microsoft.com/office/drawing/2014/main" id="{EB810437-B4EF-6B5B-16FA-4909F6DC3F61}"/>
                </a:ext>
              </a:extLst>
            </p:cNvPr>
            <p:cNvCxnSpPr>
              <a:cxnSpLocks noGrp="1" noRot="1" noMove="1" noResize="1" noEditPoints="1" noAdjustHandles="1" noChangeArrowheads="1" noChangeShapeType="1"/>
            </p:cNvCxnSpPr>
            <p:nvPr userDrawn="1"/>
          </p:nvCxnSpPr>
          <p:spPr>
            <a:xfrm>
              <a:off x="108680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Gerade Verbindung 109">
              <a:extLst>
                <a:ext uri="{FF2B5EF4-FFF2-40B4-BE49-F238E27FC236}">
                  <a16:creationId xmlns:a16="http://schemas.microsoft.com/office/drawing/2014/main" id="{A5B51F0D-2CCB-72FA-6620-CF8147D5AED5}"/>
                </a:ext>
              </a:extLst>
            </p:cNvPr>
            <p:cNvCxnSpPr>
              <a:cxnSpLocks noGrp="1" noRot="1" noMove="1" noResize="1" noEditPoints="1" noAdjustHandles="1" noChangeArrowheads="1" noChangeShapeType="1"/>
            </p:cNvCxnSpPr>
            <p:nvPr userDrawn="1"/>
          </p:nvCxnSpPr>
          <p:spPr>
            <a:xfrm>
              <a:off x="108680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Gerade Verbindung 111">
              <a:extLst>
                <a:ext uri="{FF2B5EF4-FFF2-40B4-BE49-F238E27FC236}">
                  <a16:creationId xmlns:a16="http://schemas.microsoft.com/office/drawing/2014/main" id="{C81769F6-8825-55DB-7045-2B88DAE2B08D}"/>
                </a:ext>
              </a:extLst>
            </p:cNvPr>
            <p:cNvCxnSpPr>
              <a:cxnSpLocks noGrp="1" noRot="1" noMove="1" noResize="1" noEditPoints="1" noAdjustHandles="1" noChangeArrowheads="1" noChangeShapeType="1"/>
            </p:cNvCxnSpPr>
            <p:nvPr userDrawn="1"/>
          </p:nvCxnSpPr>
          <p:spPr>
            <a:xfrm>
              <a:off x="11628438"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Gerade Verbindung 112">
              <a:extLst>
                <a:ext uri="{FF2B5EF4-FFF2-40B4-BE49-F238E27FC236}">
                  <a16:creationId xmlns:a16="http://schemas.microsoft.com/office/drawing/2014/main" id="{5F47E905-8DE2-5506-B248-F6CBA8A843D3}"/>
                </a:ext>
              </a:extLst>
            </p:cNvPr>
            <p:cNvCxnSpPr>
              <a:cxnSpLocks noGrp="1" noRot="1" noMove="1" noResize="1" noEditPoints="1" noAdjustHandles="1" noChangeArrowheads="1" noChangeShapeType="1"/>
            </p:cNvCxnSpPr>
            <p:nvPr userDrawn="1"/>
          </p:nvCxnSpPr>
          <p:spPr>
            <a:xfrm>
              <a:off x="11628438"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3" name="Gerade Verbindung 114">
              <a:extLst>
                <a:ext uri="{FF2B5EF4-FFF2-40B4-BE49-F238E27FC236}">
                  <a16:creationId xmlns:a16="http://schemas.microsoft.com/office/drawing/2014/main" id="{4DFB3B56-2D06-92FB-5924-CF1A4CE12233}"/>
                </a:ext>
              </a:extLst>
            </p:cNvPr>
            <p:cNvCxnSpPr>
              <a:cxnSpLocks noGrp="1" noRot="1" noMove="1" noResize="1" noEditPoints="1" noAdjustHandles="1" noChangeArrowheads="1" noChangeShapeType="1"/>
            </p:cNvCxnSpPr>
            <p:nvPr userDrawn="1"/>
          </p:nvCxnSpPr>
          <p:spPr>
            <a:xfrm rot="5400000">
              <a:off x="-3600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Gerade Verbindung 116">
              <a:extLst>
                <a:ext uri="{FF2B5EF4-FFF2-40B4-BE49-F238E27FC236}">
                  <a16:creationId xmlns:a16="http://schemas.microsoft.com/office/drawing/2014/main" id="{1AA76446-67E6-A39F-63D0-6DD4B4CBB0D8}"/>
                </a:ext>
              </a:extLst>
            </p:cNvPr>
            <p:cNvCxnSpPr>
              <a:cxnSpLocks noGrp="1" noRot="1" noMove="1" noResize="1" noEditPoints="1" noAdjustHandles="1" noChangeArrowheads="1" noChangeShapeType="1"/>
            </p:cNvCxnSpPr>
            <p:nvPr userDrawn="1"/>
          </p:nvCxnSpPr>
          <p:spPr>
            <a:xfrm rot="5400000">
              <a:off x="-3600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Gerade Verbindung 117">
              <a:extLst>
                <a:ext uri="{FF2B5EF4-FFF2-40B4-BE49-F238E27FC236}">
                  <a16:creationId xmlns:a16="http://schemas.microsoft.com/office/drawing/2014/main" id="{C78F525B-DACB-F3A0-427D-FB0CC15EEACF}"/>
                </a:ext>
              </a:extLst>
            </p:cNvPr>
            <p:cNvCxnSpPr>
              <a:cxnSpLocks noGrp="1" noRot="1" noMove="1" noResize="1" noEditPoints="1" noAdjustHandles="1" noChangeArrowheads="1" noChangeShapeType="1"/>
            </p:cNvCxnSpPr>
            <p:nvPr userDrawn="1"/>
          </p:nvCxnSpPr>
          <p:spPr>
            <a:xfrm rot="5400000">
              <a:off x="124236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6" name="Gerade Verbindung 118">
              <a:extLst>
                <a:ext uri="{FF2B5EF4-FFF2-40B4-BE49-F238E27FC236}">
                  <a16:creationId xmlns:a16="http://schemas.microsoft.com/office/drawing/2014/main" id="{3ADB9953-9802-ED91-C5C3-2DFC505F93CC}"/>
                </a:ext>
              </a:extLst>
            </p:cNvPr>
            <p:cNvCxnSpPr>
              <a:cxnSpLocks noGrp="1" noRot="1" noMove="1" noResize="1" noEditPoints="1" noAdjustHandles="1" noChangeArrowheads="1" noChangeShapeType="1"/>
            </p:cNvCxnSpPr>
            <p:nvPr userDrawn="1"/>
          </p:nvCxnSpPr>
          <p:spPr>
            <a:xfrm rot="5400000">
              <a:off x="124236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Picture placeholder" descr="Illustrative image or video">
            <a:extLst>
              <a:ext uri="{FF2B5EF4-FFF2-40B4-BE49-F238E27FC236}">
                <a16:creationId xmlns:a16="http://schemas.microsoft.com/office/drawing/2014/main" id="{95C6C4D6-4FDB-8CC9-BE90-7E80FB2370C0}"/>
              </a:ext>
            </a:extLst>
          </p:cNvPr>
          <p:cNvSpPr>
            <a:spLocks noGrp="1"/>
          </p:cNvSpPr>
          <p:nvPr>
            <p:ph type="pic" sz="quarter" idx="17" hasCustomPrompt="1"/>
          </p:nvPr>
        </p:nvSpPr>
        <p:spPr>
          <a:xfrm>
            <a:off x="7115375" y="0"/>
            <a:ext cx="5054400" cy="6858000"/>
          </a:xfrm>
          <a:noFill/>
        </p:spPr>
        <p:txBody>
          <a:bodyPr lIns="144000" tIns="396000" rIns="180000" bIns="108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solidFill>
                  <a:schemeClr val="tx1"/>
                </a:solidFill>
              </a:defRPr>
            </a:lvl1pPr>
          </a:lstStyle>
          <a:p>
            <a:r>
              <a:rPr lang="en-US"/>
              <a:t>Insert picture </a:t>
            </a:r>
            <a:br>
              <a:rPr lang="en-US"/>
            </a:br>
            <a:r>
              <a:rPr lang="en-US"/>
              <a:t>or video.</a:t>
            </a:r>
            <a:br>
              <a:rPr lang="en-US"/>
            </a:br>
            <a:br>
              <a:rPr lang="en-US"/>
            </a:br>
            <a:r>
              <a:rPr lang="en-US"/>
              <a:t>Alternatively, delete </a:t>
            </a:r>
            <a:br>
              <a:rPr lang="en-US"/>
            </a:br>
            <a:r>
              <a:rPr lang="en-US"/>
              <a:t>the media frame </a:t>
            </a:r>
            <a:br>
              <a:rPr lang="en-US"/>
            </a:br>
            <a:r>
              <a:rPr lang="en-US"/>
              <a:t>to get a plain text </a:t>
            </a:r>
            <a:br>
              <a:rPr lang="en-US"/>
            </a:br>
            <a:r>
              <a:rPr lang="en-US"/>
              <a:t>table of contents.</a:t>
            </a:r>
          </a:p>
        </p:txBody>
      </p:sp>
      <p:sp>
        <p:nvSpPr>
          <p:cNvPr id="13" name="Headline"/>
          <p:cNvSpPr>
            <a:spLocks noGrp="1"/>
          </p:cNvSpPr>
          <p:nvPr>
            <p:ph type="title" hasCustomPrompt="1"/>
          </p:nvPr>
        </p:nvSpPr>
        <p:spPr>
          <a:xfrm>
            <a:off x="540001" y="219599"/>
            <a:ext cx="5461200" cy="832913"/>
          </a:xfrm>
        </p:spPr>
        <p:txBody>
          <a:bodyPr vert="horz" rIns="0"/>
          <a:lstStyle>
            <a:lvl1pPr>
              <a:defRPr b="0">
                <a:solidFill>
                  <a:schemeClr val="tx2"/>
                </a:solidFill>
              </a:defRPr>
            </a:lvl1pPr>
          </a:lstStyle>
          <a:p>
            <a:r>
              <a:rPr lang="en-US"/>
              <a:t>Contents SH-Bree-Headline 27 pt</a:t>
            </a:r>
            <a:br>
              <a:rPr lang="en-US"/>
            </a:br>
            <a:r>
              <a:rPr lang="en-US" noProof="0"/>
              <a:t>Optionally white for second line</a:t>
            </a:r>
          </a:p>
        </p:txBody>
      </p:sp>
      <p:sp>
        <p:nvSpPr>
          <p:cNvPr id="23" name="Content"/>
          <p:cNvSpPr>
            <a:spLocks noGrp="1"/>
          </p:cNvSpPr>
          <p:nvPr>
            <p:ph type="body" sz="quarter" idx="16" hasCustomPrompt="1"/>
          </p:nvPr>
        </p:nvSpPr>
        <p:spPr>
          <a:xfrm>
            <a:off x="540000" y="1623600"/>
            <a:ext cx="5461200" cy="4570825"/>
          </a:xfrm>
        </p:spPr>
        <p:txBody>
          <a:bodyPr/>
          <a:lstStyle>
            <a:lvl1pPr marL="0" indent="0">
              <a:spcBef>
                <a:spcPts val="900"/>
              </a:spcBef>
              <a:spcAft>
                <a:spcPts val="0"/>
              </a:spcAft>
              <a:buClr>
                <a:schemeClr val="tx1"/>
              </a:buClr>
              <a:buFont typeface="Arial" panose="020B0604020202020204" pitchFamily="34" charset="0"/>
              <a:buNone/>
              <a:tabLst>
                <a:tab pos="5451475" algn="r"/>
              </a:tabLst>
              <a:defRPr lang="en-US" sz="1800" b="1" kern="1200" noProof="0" dirty="0" smtClean="0">
                <a:solidFill>
                  <a:schemeClr val="tx2"/>
                </a:solidFill>
                <a:latin typeface="+mn-lt"/>
                <a:ea typeface="+mn-ea"/>
                <a:cs typeface="+mn-cs"/>
              </a:defRPr>
            </a:lvl1pPr>
            <a:lvl2pPr marL="0" indent="0">
              <a:buFont typeface="Arial" panose="020B0604020202020204" pitchFamily="34" charset="0"/>
              <a:buNone/>
              <a:tabLst>
                <a:tab pos="5451475" algn="r"/>
              </a:tabLst>
              <a:defRPr b="0">
                <a:solidFill>
                  <a:schemeClr val="tx1"/>
                </a:solidFill>
              </a:defRPr>
            </a:lvl2pPr>
            <a:lvl3pPr marL="216000" indent="-216000">
              <a:spcAft>
                <a:spcPts val="0"/>
              </a:spcAft>
              <a:buClr>
                <a:schemeClr val="tx2"/>
              </a:buClr>
              <a:buFont typeface="Arial" panose="020B0604020202020204" pitchFamily="34" charset="0"/>
              <a:buChar char="•"/>
              <a:tabLst>
                <a:tab pos="5451475" algn="r"/>
              </a:tabLst>
              <a:defRPr/>
            </a:lvl3pPr>
            <a:lvl4pPr marL="432000" indent="-216000">
              <a:buClr>
                <a:schemeClr val="tx2"/>
              </a:buClr>
              <a:buFont typeface="Arial" panose="020B0604020202020204" pitchFamily="34" charset="0"/>
              <a:buChar char="•"/>
              <a:tabLst>
                <a:tab pos="5451475" algn="r"/>
              </a:tabLst>
              <a:defRPr b="0"/>
            </a:lvl4pPr>
            <a:lvl5pPr marL="0" indent="0">
              <a:buNone/>
              <a:tabLst>
                <a:tab pos="5451475" algn="r"/>
              </a:tabLst>
              <a:defRPr b="1"/>
            </a:lvl5pPr>
            <a:lvl6pPr marL="0" indent="0">
              <a:spcBef>
                <a:spcPts val="600"/>
              </a:spcBef>
              <a:buNone/>
              <a:tabLst>
                <a:tab pos="5451475" algn="r"/>
              </a:tabLst>
              <a:defRPr sz="1600" b="1">
                <a:solidFill>
                  <a:schemeClr val="tx2"/>
                </a:solidFill>
              </a:defRPr>
            </a:lvl6pPr>
            <a:lvl7pPr marL="0" indent="0">
              <a:lnSpc>
                <a:spcPct val="100000"/>
              </a:lnSpc>
              <a:spcBef>
                <a:spcPts val="0"/>
              </a:spcBef>
              <a:spcAft>
                <a:spcPts val="0"/>
              </a:spcAft>
              <a:buNone/>
              <a:tabLst>
                <a:tab pos="5451475" algn="r"/>
              </a:tabLst>
              <a:defRPr sz="1600"/>
            </a:lvl7pPr>
            <a:lvl8pPr marL="216000">
              <a:lnSpc>
                <a:spcPct val="100000"/>
              </a:lnSpc>
              <a:spcBef>
                <a:spcPts val="0"/>
              </a:spcBef>
              <a:spcAft>
                <a:spcPts val="0"/>
              </a:spcAft>
              <a:buClr>
                <a:schemeClr val="tx2"/>
              </a:buClr>
              <a:tabLst>
                <a:tab pos="5451475" algn="r"/>
              </a:tabLst>
              <a:defRPr sz="1600"/>
            </a:lvl8pPr>
            <a:lvl9pPr marL="432000" indent="-216000">
              <a:lnSpc>
                <a:spcPct val="100000"/>
              </a:lnSpc>
              <a:spcBef>
                <a:spcPts val="0"/>
              </a:spcBef>
              <a:spcAft>
                <a:spcPts val="0"/>
              </a:spcAft>
              <a:buClr>
                <a:schemeClr val="tx2"/>
              </a:buClr>
              <a:buFont typeface="Arial" panose="020B0604020202020204" pitchFamily="34" charset="0"/>
              <a:buChar char="•"/>
              <a:tabLst>
                <a:tab pos="5451475" algn="r"/>
              </a:tabLst>
              <a:defRPr sz="1600"/>
            </a:lvl9pPr>
          </a:lstStyle>
          <a:p>
            <a:pPr lvl="0"/>
            <a:r>
              <a:rPr lang="en-US" noProof="0"/>
              <a:t>Text Calibri Bold 18 pt</a:t>
            </a:r>
          </a:p>
          <a:p>
            <a:pPr lvl="1"/>
            <a:r>
              <a:rPr lang="en-US" noProof="0"/>
              <a:t>Text Calibri 18 pt</a:t>
            </a:r>
          </a:p>
          <a:p>
            <a:pPr lvl="2"/>
            <a:r>
              <a:rPr lang="en-US" noProof="0"/>
              <a:t>Text Calibri 18 pt</a:t>
            </a:r>
          </a:p>
          <a:p>
            <a:pPr lvl="0"/>
            <a:r>
              <a:rPr lang="en-US" noProof="0"/>
              <a:t>Text Calibri Bold 18 pt</a:t>
            </a:r>
          </a:p>
          <a:p>
            <a:pPr lvl="1"/>
            <a:r>
              <a:rPr lang="en-US" noProof="0"/>
              <a:t>Text Calibri 18 pt</a:t>
            </a:r>
          </a:p>
          <a:p>
            <a:pPr lvl="2"/>
            <a:r>
              <a:rPr lang="en-US" noProof="0"/>
              <a:t>Text Calibri 18 pt</a:t>
            </a:r>
          </a:p>
        </p:txBody>
      </p:sp>
      <p:sp>
        <p:nvSpPr>
          <p:cNvPr id="19" name="Footnote"/>
          <p:cNvSpPr>
            <a:spLocks noGrp="1"/>
          </p:cNvSpPr>
          <p:nvPr>
            <p:ph type="body" sz="quarter" idx="15" hasCustomPrompt="1"/>
          </p:nvPr>
        </p:nvSpPr>
        <p:spPr>
          <a:xfrm>
            <a:off x="540000" y="6297348"/>
            <a:ext cx="54612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sp>
        <p:nvSpPr>
          <p:cNvPr id="7" name="Author">
            <a:extLst>
              <a:ext uri="{FF2B5EF4-FFF2-40B4-BE49-F238E27FC236}">
                <a16:creationId xmlns:a16="http://schemas.microsoft.com/office/drawing/2014/main" id="{9FE57A10-C6FD-DB6F-7DEC-5589918799A6}"/>
              </a:ext>
              <a:ext uri="{C183D7F6-B498-43B3-948B-1728B52AA6E4}">
                <adec:decorative xmlns:adec="http://schemas.microsoft.com/office/drawing/2017/decorative" val="1"/>
              </a:ext>
            </a:extLst>
          </p:cNvPr>
          <p:cNvSpPr>
            <a:spLocks noGrp="1"/>
          </p:cNvSpPr>
          <p:nvPr>
            <p:ph type="ftr" sz="quarter" idx="19"/>
          </p:nvPr>
        </p:nvSpPr>
        <p:spPr/>
        <p:txBody>
          <a:bodyPr/>
          <a:lstStyle>
            <a:lvl1pPr>
              <a:defRPr>
                <a:solidFill>
                  <a:schemeClr val="tx1"/>
                </a:solidFill>
              </a:defRPr>
            </a:lvl1pPr>
          </a:lstStyle>
          <a:p>
            <a:r>
              <a:rPr lang="en-US"/>
              <a:t>SHS DI XP</a:t>
            </a:r>
          </a:p>
        </p:txBody>
      </p:sp>
      <p:sp>
        <p:nvSpPr>
          <p:cNvPr id="9" name="Slide Number">
            <a:extLst>
              <a:ext uri="{FF2B5EF4-FFF2-40B4-BE49-F238E27FC236}">
                <a16:creationId xmlns:a16="http://schemas.microsoft.com/office/drawing/2014/main" id="{7EBCDB63-1562-FC59-31E8-4E90CDDE414D}"/>
              </a:ext>
              <a:ext uri="{C183D7F6-B498-43B3-948B-1728B52AA6E4}">
                <adec:decorative xmlns:adec="http://schemas.microsoft.com/office/drawing/2017/decorative" val="1"/>
              </a:ext>
            </a:extLst>
          </p:cNvPr>
          <p:cNvSpPr>
            <a:spLocks noGrp="1"/>
          </p:cNvSpPr>
          <p:nvPr>
            <p:ph type="sldNum" sz="quarter" idx="20"/>
          </p:nvPr>
        </p:nvSpPr>
        <p:spPr>
          <a:xfrm>
            <a:off x="11347638" y="6340471"/>
            <a:ext cx="280800" cy="144000"/>
          </a:xfrm>
        </p:spPr>
        <p:txBody>
          <a:bodyPr/>
          <a:lstStyle>
            <a:lvl1pPr>
              <a:defRPr>
                <a:solidFill>
                  <a:schemeClr val="tx1"/>
                </a:solidFill>
              </a:defRPr>
            </a:lvl1pPr>
          </a:lstStyle>
          <a:p>
            <a:fld id="{42B424FB-C8CA-40D0-9E9F-83B6197CB6E7}" type="slidenum">
              <a:rPr lang="en-US" smtClean="0"/>
              <a:pPr/>
              <a:t>‹Nr.›</a:t>
            </a:fld>
            <a:endParaRPr lang="en-US"/>
          </a:p>
        </p:txBody>
      </p:sp>
      <p:sp>
        <p:nvSpPr>
          <p:cNvPr id="6" name="Restricted (Image slides)">
            <a:extLst>
              <a:ext uri="{FF2B5EF4-FFF2-40B4-BE49-F238E27FC236}">
                <a16:creationId xmlns:a16="http://schemas.microsoft.com/office/drawing/2014/main" id="{0331EC0D-BDA2-9C30-3EBB-7C7BF1D44790}"/>
              </a:ext>
              <a:ext uri="{C183D7F6-B498-43B3-948B-1728B52AA6E4}">
                <adec:decorative xmlns:adec="http://schemas.microsoft.com/office/drawing/2017/decorative" val="1"/>
              </a:ext>
            </a:extLst>
          </p:cNvPr>
          <p:cNvSpPr>
            <a:spLocks noGrp="1"/>
          </p:cNvSpPr>
          <p:nvPr>
            <p:ph type="dt" sz="half" idx="18"/>
          </p:nvPr>
        </p:nvSpPr>
        <p:spPr/>
        <p:txBody>
          <a:bodyPr/>
          <a:lstStyle>
            <a:lvl1pPr>
              <a:defRPr>
                <a:solidFill>
                  <a:schemeClr val="tx1"/>
                </a:solidFill>
              </a:defRPr>
            </a:lvl1pPr>
          </a:lstStyle>
          <a:p>
            <a:r>
              <a:rPr lang="en-US"/>
              <a:t>Unrestricted © Siemens Healthineers, 2026</a:t>
            </a:r>
          </a:p>
        </p:txBody>
      </p:sp>
    </p:spTree>
    <p:extLst>
      <p:ext uri="{BB962C8B-B14F-4D97-AF65-F5344CB8AC3E}">
        <p14:creationId xmlns:p14="http://schemas.microsoft.com/office/powerpoint/2010/main" val="944042691"/>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troduction/Table of content Picture">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5C94BB71-22FE-B3AF-24D8-787702287B9A}"/>
              </a:ext>
            </a:extLst>
          </p:cNvPr>
          <p:cNvGraphicFramePr>
            <a:graphicFrameLocks/>
          </p:cNvGraphicFramePr>
          <p:nvPr userDrawn="1">
            <p:custDataLst>
              <p:tags r:id="rId1"/>
            </p:custDataLst>
            <p:extLst>
              <p:ext uri="{D42A27DB-BD31-4B8C-83A1-F6EECF244321}">
                <p14:modId xmlns:p14="http://schemas.microsoft.com/office/powerpoint/2010/main" val="22995113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5C94BB71-22FE-B3AF-24D8-787702287B9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11" name="Marker">
            <a:extLst>
              <a:ext uri="{FF2B5EF4-FFF2-40B4-BE49-F238E27FC236}">
                <a16:creationId xmlns:a16="http://schemas.microsoft.com/office/drawing/2014/main" id="{5DB840FB-A90D-9BEF-9274-391F07D22397}"/>
              </a:ext>
              <a:ext uri="{C183D7F6-B498-43B3-948B-1728B52AA6E4}">
                <adec:decorative xmlns:adec="http://schemas.microsoft.com/office/drawing/2017/decorative" val="1"/>
              </a:ext>
            </a:extLst>
          </p:cNvPr>
          <p:cNvGrpSpPr>
            <a:grpSpLocks noGrp="1" noUngrp="1" noRot="1" noMove="1" noResize="1"/>
          </p:cNvGrpSpPr>
          <p:nvPr userDrawn="1"/>
        </p:nvGrpSpPr>
        <p:grpSpPr>
          <a:xfrm>
            <a:off x="-468000" y="-360000"/>
            <a:ext cx="12999600" cy="7578000"/>
            <a:chOff x="-468000" y="-360000"/>
            <a:chExt cx="12999600" cy="7578000"/>
          </a:xfrm>
        </p:grpSpPr>
        <p:cxnSp>
          <p:nvCxnSpPr>
            <p:cNvPr id="12" name="Gerade Verbindung 40">
              <a:extLst>
                <a:ext uri="{FF2B5EF4-FFF2-40B4-BE49-F238E27FC236}">
                  <a16:creationId xmlns:a16="http://schemas.microsoft.com/office/drawing/2014/main" id="{0907D8CD-D510-BFC9-618D-425EB3EA3099}"/>
                </a:ext>
              </a:extLst>
            </p:cNvPr>
            <p:cNvCxnSpPr>
              <a:cxnSpLocks noGrp="1" noRot="1" noMove="1" noResize="1" noEditPoints="1" noAdjustHandles="1" noChangeArrowheads="1" noChangeShapeType="1"/>
            </p:cNvCxnSpPr>
            <p:nvPr userDrawn="1"/>
          </p:nvCxnSpPr>
          <p:spPr>
            <a:xfrm>
              <a:off x="540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4" name="Gerade Verbindung 42">
              <a:extLst>
                <a:ext uri="{FF2B5EF4-FFF2-40B4-BE49-F238E27FC236}">
                  <a16:creationId xmlns:a16="http://schemas.microsoft.com/office/drawing/2014/main" id="{C003AF12-7D84-FB59-18E7-1A3AF31DC88B}"/>
                </a:ext>
              </a:extLst>
            </p:cNvPr>
            <p:cNvCxnSpPr>
              <a:cxnSpLocks noGrp="1" noRot="1" noMove="1" noResize="1" noEditPoints="1" noAdjustHandles="1" noChangeArrowheads="1" noChangeShapeType="1"/>
            </p:cNvCxnSpPr>
            <p:nvPr userDrawn="1"/>
          </p:nvCxnSpPr>
          <p:spPr>
            <a:xfrm>
              <a:off x="540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Gerade Verbindung 45">
              <a:extLst>
                <a:ext uri="{FF2B5EF4-FFF2-40B4-BE49-F238E27FC236}">
                  <a16:creationId xmlns:a16="http://schemas.microsoft.com/office/drawing/2014/main" id="{1EDAEB7F-34C0-8032-F2FD-1F1E90835A36}"/>
                </a:ext>
              </a:extLst>
            </p:cNvPr>
            <p:cNvCxnSpPr>
              <a:cxnSpLocks noGrp="1" noRot="1" noMove="1" noResize="1" noEditPoints="1" noAdjustHandles="1" noChangeArrowheads="1" noChangeShapeType="1"/>
            </p:cNvCxnSpPr>
            <p:nvPr userDrawn="1"/>
          </p:nvCxnSpPr>
          <p:spPr>
            <a:xfrm>
              <a:off x="129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Gerade Verbindung 46">
              <a:extLst>
                <a:ext uri="{FF2B5EF4-FFF2-40B4-BE49-F238E27FC236}">
                  <a16:creationId xmlns:a16="http://schemas.microsoft.com/office/drawing/2014/main" id="{61C881E4-C74D-5372-5BA4-511F3CF46219}"/>
                </a:ext>
              </a:extLst>
            </p:cNvPr>
            <p:cNvCxnSpPr>
              <a:cxnSpLocks noGrp="1" noRot="1" noMove="1" noResize="1" noEditPoints="1" noAdjustHandles="1" noChangeArrowheads="1" noChangeShapeType="1"/>
            </p:cNvCxnSpPr>
            <p:nvPr userDrawn="1"/>
          </p:nvCxnSpPr>
          <p:spPr>
            <a:xfrm>
              <a:off x="129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Gerade Verbindung 48">
              <a:extLst>
                <a:ext uri="{FF2B5EF4-FFF2-40B4-BE49-F238E27FC236}">
                  <a16:creationId xmlns:a16="http://schemas.microsoft.com/office/drawing/2014/main" id="{F7E43127-A1D0-B297-7DB3-8DB2490D8DAC}"/>
                </a:ext>
              </a:extLst>
            </p:cNvPr>
            <p:cNvCxnSpPr>
              <a:cxnSpLocks noGrp="1" noRot="1" noMove="1" noResize="1" noEditPoints="1" noAdjustHandles="1" noChangeArrowheads="1" noChangeShapeType="1"/>
            </p:cNvCxnSpPr>
            <p:nvPr userDrawn="1"/>
          </p:nvCxnSpPr>
          <p:spPr>
            <a:xfrm>
              <a:off x="147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Gerade Verbindung 49">
              <a:extLst>
                <a:ext uri="{FF2B5EF4-FFF2-40B4-BE49-F238E27FC236}">
                  <a16:creationId xmlns:a16="http://schemas.microsoft.com/office/drawing/2014/main" id="{AF528354-A422-3947-1016-7A3161C007A8}"/>
                </a:ext>
              </a:extLst>
            </p:cNvPr>
            <p:cNvCxnSpPr>
              <a:cxnSpLocks noGrp="1" noRot="1" noMove="1" noResize="1" noEditPoints="1" noAdjustHandles="1" noChangeArrowheads="1" noChangeShapeType="1"/>
            </p:cNvCxnSpPr>
            <p:nvPr userDrawn="1"/>
          </p:nvCxnSpPr>
          <p:spPr>
            <a:xfrm>
              <a:off x="147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Gerade Verbindung 51">
              <a:extLst>
                <a:ext uri="{FF2B5EF4-FFF2-40B4-BE49-F238E27FC236}">
                  <a16:creationId xmlns:a16="http://schemas.microsoft.com/office/drawing/2014/main" id="{D9C2419A-A9DC-B15D-65DA-0D07C43BF9EC}"/>
                </a:ext>
              </a:extLst>
            </p:cNvPr>
            <p:cNvCxnSpPr>
              <a:cxnSpLocks noGrp="1" noRot="1" noMove="1" noResize="1" noEditPoints="1" noAdjustHandles="1" noChangeArrowheads="1" noChangeShapeType="1"/>
            </p:cNvCxnSpPr>
            <p:nvPr userDrawn="1"/>
          </p:nvCxnSpPr>
          <p:spPr>
            <a:xfrm>
              <a:off x="223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Gerade Verbindung 52">
              <a:extLst>
                <a:ext uri="{FF2B5EF4-FFF2-40B4-BE49-F238E27FC236}">
                  <a16:creationId xmlns:a16="http://schemas.microsoft.com/office/drawing/2014/main" id="{396B95E6-DB68-DAAF-5D66-2D5D29536E0C}"/>
                </a:ext>
              </a:extLst>
            </p:cNvPr>
            <p:cNvCxnSpPr>
              <a:cxnSpLocks noGrp="1" noRot="1" noMove="1" noResize="1" noEditPoints="1" noAdjustHandles="1" noChangeArrowheads="1" noChangeShapeType="1"/>
            </p:cNvCxnSpPr>
            <p:nvPr userDrawn="1"/>
          </p:nvCxnSpPr>
          <p:spPr>
            <a:xfrm>
              <a:off x="223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Gerade Verbindung 54">
              <a:extLst>
                <a:ext uri="{FF2B5EF4-FFF2-40B4-BE49-F238E27FC236}">
                  <a16:creationId xmlns:a16="http://schemas.microsoft.com/office/drawing/2014/main" id="{D0BC11B7-615D-A6CF-A052-443139D64612}"/>
                </a:ext>
              </a:extLst>
            </p:cNvPr>
            <p:cNvCxnSpPr>
              <a:cxnSpLocks noGrp="1" noRot="1" noMove="1" noResize="1" noEditPoints="1" noAdjustHandles="1" noChangeArrowheads="1" noChangeShapeType="1"/>
            </p:cNvCxnSpPr>
            <p:nvPr userDrawn="1"/>
          </p:nvCxnSpPr>
          <p:spPr>
            <a:xfrm>
              <a:off x="241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Gerade Verbindung 55">
              <a:extLst>
                <a:ext uri="{FF2B5EF4-FFF2-40B4-BE49-F238E27FC236}">
                  <a16:creationId xmlns:a16="http://schemas.microsoft.com/office/drawing/2014/main" id="{9DA1A0AF-2D11-FEEE-2323-217A13247B80}"/>
                </a:ext>
              </a:extLst>
            </p:cNvPr>
            <p:cNvCxnSpPr>
              <a:cxnSpLocks noGrp="1" noRot="1" noMove="1" noResize="1" noEditPoints="1" noAdjustHandles="1" noChangeArrowheads="1" noChangeShapeType="1"/>
            </p:cNvCxnSpPr>
            <p:nvPr userDrawn="1"/>
          </p:nvCxnSpPr>
          <p:spPr>
            <a:xfrm>
              <a:off x="241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Gerade Verbindung 57">
              <a:extLst>
                <a:ext uri="{FF2B5EF4-FFF2-40B4-BE49-F238E27FC236}">
                  <a16:creationId xmlns:a16="http://schemas.microsoft.com/office/drawing/2014/main" id="{EE5EABD9-5D7E-E26B-2BD2-9EE7BB111587}"/>
                </a:ext>
              </a:extLst>
            </p:cNvPr>
            <p:cNvCxnSpPr>
              <a:cxnSpLocks noGrp="1" noRot="1" noMove="1" noResize="1" noEditPoints="1" noAdjustHandles="1" noChangeArrowheads="1" noChangeShapeType="1"/>
            </p:cNvCxnSpPr>
            <p:nvPr userDrawn="1"/>
          </p:nvCxnSpPr>
          <p:spPr>
            <a:xfrm>
              <a:off x="31781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Gerade Verbindung 58">
              <a:extLst>
                <a:ext uri="{FF2B5EF4-FFF2-40B4-BE49-F238E27FC236}">
                  <a16:creationId xmlns:a16="http://schemas.microsoft.com/office/drawing/2014/main" id="{9B3A9B89-719D-B925-9775-6204F9ACC4AA}"/>
                </a:ext>
              </a:extLst>
            </p:cNvPr>
            <p:cNvCxnSpPr>
              <a:cxnSpLocks noGrp="1" noRot="1" noMove="1" noResize="1" noEditPoints="1" noAdjustHandles="1" noChangeArrowheads="1" noChangeShapeType="1"/>
            </p:cNvCxnSpPr>
            <p:nvPr userDrawn="1"/>
          </p:nvCxnSpPr>
          <p:spPr>
            <a:xfrm>
              <a:off x="31781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Gerade Verbindung 60">
              <a:extLst>
                <a:ext uri="{FF2B5EF4-FFF2-40B4-BE49-F238E27FC236}">
                  <a16:creationId xmlns:a16="http://schemas.microsoft.com/office/drawing/2014/main" id="{4844EB2C-62E6-7302-1DDF-72A76EEEA6B6}"/>
                </a:ext>
              </a:extLst>
            </p:cNvPr>
            <p:cNvCxnSpPr>
              <a:cxnSpLocks noGrp="1" noRot="1" noMove="1" noResize="1" noEditPoints="1" noAdjustHandles="1" noChangeArrowheads="1" noChangeShapeType="1"/>
            </p:cNvCxnSpPr>
            <p:nvPr userDrawn="1"/>
          </p:nvCxnSpPr>
          <p:spPr>
            <a:xfrm>
              <a:off x="335915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Gerade Verbindung 61">
              <a:extLst>
                <a:ext uri="{FF2B5EF4-FFF2-40B4-BE49-F238E27FC236}">
                  <a16:creationId xmlns:a16="http://schemas.microsoft.com/office/drawing/2014/main" id="{F60AD359-9A71-B9CC-F3E6-16B4AB475EBA}"/>
                </a:ext>
              </a:extLst>
            </p:cNvPr>
            <p:cNvCxnSpPr>
              <a:cxnSpLocks noGrp="1" noRot="1" noMove="1" noResize="1" noEditPoints="1" noAdjustHandles="1" noChangeArrowheads="1" noChangeShapeType="1"/>
            </p:cNvCxnSpPr>
            <p:nvPr userDrawn="1"/>
          </p:nvCxnSpPr>
          <p:spPr>
            <a:xfrm>
              <a:off x="335915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Gerade Verbindung 63">
              <a:extLst>
                <a:ext uri="{FF2B5EF4-FFF2-40B4-BE49-F238E27FC236}">
                  <a16:creationId xmlns:a16="http://schemas.microsoft.com/office/drawing/2014/main" id="{D09FDA0A-04E1-86B9-3AFB-36F82F297ACA}"/>
                </a:ext>
              </a:extLst>
            </p:cNvPr>
            <p:cNvCxnSpPr>
              <a:cxnSpLocks noGrp="1" noRot="1" noMove="1" noResize="1" noEditPoints="1" noAdjustHandles="1" noChangeArrowheads="1" noChangeShapeType="1"/>
            </p:cNvCxnSpPr>
            <p:nvPr userDrawn="1"/>
          </p:nvCxnSpPr>
          <p:spPr>
            <a:xfrm>
              <a:off x="4114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Gerade Verbindung 64">
              <a:extLst>
                <a:ext uri="{FF2B5EF4-FFF2-40B4-BE49-F238E27FC236}">
                  <a16:creationId xmlns:a16="http://schemas.microsoft.com/office/drawing/2014/main" id="{C8EA1BF9-2856-5D75-EF79-77FB5B1D86B4}"/>
                </a:ext>
              </a:extLst>
            </p:cNvPr>
            <p:cNvCxnSpPr>
              <a:cxnSpLocks noGrp="1" noRot="1" noMove="1" noResize="1" noEditPoints="1" noAdjustHandles="1" noChangeArrowheads="1" noChangeShapeType="1"/>
            </p:cNvCxnSpPr>
            <p:nvPr userDrawn="1"/>
          </p:nvCxnSpPr>
          <p:spPr>
            <a:xfrm>
              <a:off x="4114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Gerade Verbindung 66">
              <a:extLst>
                <a:ext uri="{FF2B5EF4-FFF2-40B4-BE49-F238E27FC236}">
                  <a16:creationId xmlns:a16="http://schemas.microsoft.com/office/drawing/2014/main" id="{0E1733E9-3891-72B8-D7E2-BCE1A4970E39}"/>
                </a:ext>
              </a:extLst>
            </p:cNvPr>
            <p:cNvCxnSpPr>
              <a:cxnSpLocks noGrp="1" noRot="1" noMove="1" noResize="1" noEditPoints="1" noAdjustHandles="1" noChangeArrowheads="1" noChangeShapeType="1"/>
            </p:cNvCxnSpPr>
            <p:nvPr userDrawn="1"/>
          </p:nvCxnSpPr>
          <p:spPr>
            <a:xfrm>
              <a:off x="4295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Gerade Verbindung 67">
              <a:extLst>
                <a:ext uri="{FF2B5EF4-FFF2-40B4-BE49-F238E27FC236}">
                  <a16:creationId xmlns:a16="http://schemas.microsoft.com/office/drawing/2014/main" id="{15663C0C-5CA6-B72E-E2DD-2AE1E0B0B41D}"/>
                </a:ext>
              </a:extLst>
            </p:cNvPr>
            <p:cNvCxnSpPr>
              <a:cxnSpLocks noGrp="1" noRot="1" noMove="1" noResize="1" noEditPoints="1" noAdjustHandles="1" noChangeArrowheads="1" noChangeShapeType="1"/>
            </p:cNvCxnSpPr>
            <p:nvPr userDrawn="1"/>
          </p:nvCxnSpPr>
          <p:spPr>
            <a:xfrm>
              <a:off x="4295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Gerade Verbindung 69">
              <a:extLst>
                <a:ext uri="{FF2B5EF4-FFF2-40B4-BE49-F238E27FC236}">
                  <a16:creationId xmlns:a16="http://schemas.microsoft.com/office/drawing/2014/main" id="{44D84C49-273C-F032-FDEC-9F050390ACB3}"/>
                </a:ext>
              </a:extLst>
            </p:cNvPr>
            <p:cNvCxnSpPr>
              <a:cxnSpLocks noGrp="1" noRot="1" noMove="1" noResize="1" noEditPoints="1" noAdjustHandles="1" noChangeArrowheads="1" noChangeShapeType="1"/>
            </p:cNvCxnSpPr>
            <p:nvPr userDrawn="1"/>
          </p:nvCxnSpPr>
          <p:spPr>
            <a:xfrm>
              <a:off x="5054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Gerade Verbindung 70">
              <a:extLst>
                <a:ext uri="{FF2B5EF4-FFF2-40B4-BE49-F238E27FC236}">
                  <a16:creationId xmlns:a16="http://schemas.microsoft.com/office/drawing/2014/main" id="{A4B4D317-8DD3-EA4F-21A4-A6DCD212A2D4}"/>
                </a:ext>
              </a:extLst>
            </p:cNvPr>
            <p:cNvCxnSpPr>
              <a:cxnSpLocks noGrp="1" noRot="1" noMove="1" noResize="1" noEditPoints="1" noAdjustHandles="1" noChangeArrowheads="1" noChangeShapeType="1"/>
            </p:cNvCxnSpPr>
            <p:nvPr userDrawn="1"/>
          </p:nvCxnSpPr>
          <p:spPr>
            <a:xfrm>
              <a:off x="5054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Gerade Verbindung 72">
              <a:extLst>
                <a:ext uri="{FF2B5EF4-FFF2-40B4-BE49-F238E27FC236}">
                  <a16:creationId xmlns:a16="http://schemas.microsoft.com/office/drawing/2014/main" id="{B9383A27-02E4-BE54-6AC6-3D91DE8CAFE6}"/>
                </a:ext>
              </a:extLst>
            </p:cNvPr>
            <p:cNvCxnSpPr>
              <a:cxnSpLocks noGrp="1" noRot="1" noMove="1" noResize="1" noEditPoints="1" noAdjustHandles="1" noChangeArrowheads="1" noChangeShapeType="1"/>
            </p:cNvCxnSpPr>
            <p:nvPr userDrawn="1"/>
          </p:nvCxnSpPr>
          <p:spPr>
            <a:xfrm>
              <a:off x="52355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Gerade Verbindung 73">
              <a:extLst>
                <a:ext uri="{FF2B5EF4-FFF2-40B4-BE49-F238E27FC236}">
                  <a16:creationId xmlns:a16="http://schemas.microsoft.com/office/drawing/2014/main" id="{F7A93DAC-915B-6509-EA88-705C3C4AEDB0}"/>
                </a:ext>
              </a:extLst>
            </p:cNvPr>
            <p:cNvCxnSpPr>
              <a:cxnSpLocks noGrp="1" noRot="1" noMove="1" noResize="1" noEditPoints="1" noAdjustHandles="1" noChangeArrowheads="1" noChangeShapeType="1"/>
            </p:cNvCxnSpPr>
            <p:nvPr userDrawn="1"/>
          </p:nvCxnSpPr>
          <p:spPr>
            <a:xfrm>
              <a:off x="52355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Gerade Verbindung 75">
              <a:extLst>
                <a:ext uri="{FF2B5EF4-FFF2-40B4-BE49-F238E27FC236}">
                  <a16:creationId xmlns:a16="http://schemas.microsoft.com/office/drawing/2014/main" id="{A9D51ADD-59AC-1AEF-6F3F-2C06BE3C6984}"/>
                </a:ext>
              </a:extLst>
            </p:cNvPr>
            <p:cNvCxnSpPr>
              <a:cxnSpLocks noGrp="1" noRot="1" noMove="1" noResize="1" noEditPoints="1" noAdjustHandles="1" noChangeArrowheads="1" noChangeShapeType="1"/>
            </p:cNvCxnSpPr>
            <p:nvPr userDrawn="1"/>
          </p:nvCxnSpPr>
          <p:spPr>
            <a:xfrm>
              <a:off x="59944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Gerade Verbindung 76">
              <a:extLst>
                <a:ext uri="{FF2B5EF4-FFF2-40B4-BE49-F238E27FC236}">
                  <a16:creationId xmlns:a16="http://schemas.microsoft.com/office/drawing/2014/main" id="{9812B93E-650B-5CC7-5EE7-4FB1E54B6A24}"/>
                </a:ext>
              </a:extLst>
            </p:cNvPr>
            <p:cNvCxnSpPr>
              <a:cxnSpLocks noGrp="1" noRot="1" noMove="1" noResize="1" noEditPoints="1" noAdjustHandles="1" noChangeArrowheads="1" noChangeShapeType="1"/>
            </p:cNvCxnSpPr>
            <p:nvPr userDrawn="1"/>
          </p:nvCxnSpPr>
          <p:spPr>
            <a:xfrm>
              <a:off x="59944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Gerade Verbindung 78">
              <a:extLst>
                <a:ext uri="{FF2B5EF4-FFF2-40B4-BE49-F238E27FC236}">
                  <a16:creationId xmlns:a16="http://schemas.microsoft.com/office/drawing/2014/main" id="{365CD6A3-24B5-7AFE-DE88-9AF12FC42D2E}"/>
                </a:ext>
              </a:extLst>
            </p:cNvPr>
            <p:cNvCxnSpPr>
              <a:cxnSpLocks noGrp="1" noRot="1" noMove="1" noResize="1" noEditPoints="1" noAdjustHandles="1" noChangeArrowheads="1" noChangeShapeType="1"/>
            </p:cNvCxnSpPr>
            <p:nvPr userDrawn="1"/>
          </p:nvCxnSpPr>
          <p:spPr>
            <a:xfrm>
              <a:off x="61753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Gerade Verbindung 79">
              <a:extLst>
                <a:ext uri="{FF2B5EF4-FFF2-40B4-BE49-F238E27FC236}">
                  <a16:creationId xmlns:a16="http://schemas.microsoft.com/office/drawing/2014/main" id="{0EDC7075-BB55-D4B5-6ABC-99CB51A53448}"/>
                </a:ext>
              </a:extLst>
            </p:cNvPr>
            <p:cNvCxnSpPr>
              <a:cxnSpLocks noGrp="1" noRot="1" noMove="1" noResize="1" noEditPoints="1" noAdjustHandles="1" noChangeArrowheads="1" noChangeShapeType="1"/>
            </p:cNvCxnSpPr>
            <p:nvPr userDrawn="1"/>
          </p:nvCxnSpPr>
          <p:spPr>
            <a:xfrm>
              <a:off x="61753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Gerade Verbindung 81">
              <a:extLst>
                <a:ext uri="{FF2B5EF4-FFF2-40B4-BE49-F238E27FC236}">
                  <a16:creationId xmlns:a16="http://schemas.microsoft.com/office/drawing/2014/main" id="{D3EBDC26-1598-2E51-1C4D-53DB2D99BAF3}"/>
                </a:ext>
              </a:extLst>
            </p:cNvPr>
            <p:cNvCxnSpPr>
              <a:cxnSpLocks noGrp="1" noRot="1" noMove="1" noResize="1" noEditPoints="1" noAdjustHandles="1" noChangeArrowheads="1" noChangeShapeType="1"/>
            </p:cNvCxnSpPr>
            <p:nvPr userDrawn="1"/>
          </p:nvCxnSpPr>
          <p:spPr>
            <a:xfrm>
              <a:off x="6934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2" name="Gerade Verbindung 82">
              <a:extLst>
                <a:ext uri="{FF2B5EF4-FFF2-40B4-BE49-F238E27FC236}">
                  <a16:creationId xmlns:a16="http://schemas.microsoft.com/office/drawing/2014/main" id="{3B59AC62-0B4F-FD09-E61B-1FA3E497DCCC}"/>
                </a:ext>
              </a:extLst>
            </p:cNvPr>
            <p:cNvCxnSpPr>
              <a:cxnSpLocks noGrp="1" noRot="1" noMove="1" noResize="1" noEditPoints="1" noAdjustHandles="1" noChangeArrowheads="1" noChangeShapeType="1"/>
            </p:cNvCxnSpPr>
            <p:nvPr userDrawn="1"/>
          </p:nvCxnSpPr>
          <p:spPr>
            <a:xfrm>
              <a:off x="6934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Gerade Verbindung 84">
              <a:extLst>
                <a:ext uri="{FF2B5EF4-FFF2-40B4-BE49-F238E27FC236}">
                  <a16:creationId xmlns:a16="http://schemas.microsoft.com/office/drawing/2014/main" id="{705CFA46-B19C-01C8-C31E-944C5F10CF95}"/>
                </a:ext>
              </a:extLst>
            </p:cNvPr>
            <p:cNvCxnSpPr>
              <a:cxnSpLocks noGrp="1" noRot="1" noMove="1" noResize="1" noEditPoints="1" noAdjustHandles="1" noChangeArrowheads="1" noChangeShapeType="1"/>
            </p:cNvCxnSpPr>
            <p:nvPr userDrawn="1"/>
          </p:nvCxnSpPr>
          <p:spPr>
            <a:xfrm>
              <a:off x="7114826"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Gerade Verbindung 85">
              <a:extLst>
                <a:ext uri="{FF2B5EF4-FFF2-40B4-BE49-F238E27FC236}">
                  <a16:creationId xmlns:a16="http://schemas.microsoft.com/office/drawing/2014/main" id="{1B201253-B4DF-BA71-6E8C-07EBCFB17B05}"/>
                </a:ext>
              </a:extLst>
            </p:cNvPr>
            <p:cNvCxnSpPr>
              <a:cxnSpLocks noGrp="1" noRot="1" noMove="1" noResize="1" noEditPoints="1" noAdjustHandles="1" noChangeArrowheads="1" noChangeShapeType="1"/>
            </p:cNvCxnSpPr>
            <p:nvPr userDrawn="1"/>
          </p:nvCxnSpPr>
          <p:spPr>
            <a:xfrm>
              <a:off x="7114826"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Gerade Verbindung 87">
              <a:extLst>
                <a:ext uri="{FF2B5EF4-FFF2-40B4-BE49-F238E27FC236}">
                  <a16:creationId xmlns:a16="http://schemas.microsoft.com/office/drawing/2014/main" id="{59AC0FBD-9B5F-3BA7-40F6-9FDDE3C939FF}"/>
                </a:ext>
              </a:extLst>
            </p:cNvPr>
            <p:cNvCxnSpPr>
              <a:cxnSpLocks noGrp="1" noRot="1" noMove="1" noResize="1" noEditPoints="1" noAdjustHandles="1" noChangeArrowheads="1" noChangeShapeType="1"/>
            </p:cNvCxnSpPr>
            <p:nvPr userDrawn="1"/>
          </p:nvCxnSpPr>
          <p:spPr>
            <a:xfrm>
              <a:off x="7874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Gerade Verbindung 88">
              <a:extLst>
                <a:ext uri="{FF2B5EF4-FFF2-40B4-BE49-F238E27FC236}">
                  <a16:creationId xmlns:a16="http://schemas.microsoft.com/office/drawing/2014/main" id="{BC530001-2F5A-0ACA-2E80-A6FA2F717674}"/>
                </a:ext>
              </a:extLst>
            </p:cNvPr>
            <p:cNvCxnSpPr>
              <a:cxnSpLocks noGrp="1" noRot="1" noMove="1" noResize="1" noEditPoints="1" noAdjustHandles="1" noChangeArrowheads="1" noChangeShapeType="1"/>
            </p:cNvCxnSpPr>
            <p:nvPr userDrawn="1"/>
          </p:nvCxnSpPr>
          <p:spPr>
            <a:xfrm>
              <a:off x="7874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Gerade Verbindung 90">
              <a:extLst>
                <a:ext uri="{FF2B5EF4-FFF2-40B4-BE49-F238E27FC236}">
                  <a16:creationId xmlns:a16="http://schemas.microsoft.com/office/drawing/2014/main" id="{42A9F368-8CEB-1D4D-537E-924379445AFA}"/>
                </a:ext>
              </a:extLst>
            </p:cNvPr>
            <p:cNvCxnSpPr>
              <a:cxnSpLocks noGrp="1" noRot="1" noMove="1" noResize="1" noEditPoints="1" noAdjustHandles="1" noChangeArrowheads="1" noChangeShapeType="1"/>
            </p:cNvCxnSpPr>
            <p:nvPr userDrawn="1"/>
          </p:nvCxnSpPr>
          <p:spPr>
            <a:xfrm>
              <a:off x="80549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8" name="Gerade Verbindung 91">
              <a:extLst>
                <a:ext uri="{FF2B5EF4-FFF2-40B4-BE49-F238E27FC236}">
                  <a16:creationId xmlns:a16="http://schemas.microsoft.com/office/drawing/2014/main" id="{644ED593-3170-6142-0F43-6ACA3F4AA1F2}"/>
                </a:ext>
              </a:extLst>
            </p:cNvPr>
            <p:cNvCxnSpPr>
              <a:cxnSpLocks noGrp="1" noRot="1" noMove="1" noResize="1" noEditPoints="1" noAdjustHandles="1" noChangeArrowheads="1" noChangeShapeType="1"/>
            </p:cNvCxnSpPr>
            <p:nvPr userDrawn="1"/>
          </p:nvCxnSpPr>
          <p:spPr>
            <a:xfrm>
              <a:off x="80549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Gerade Verbindung 93">
              <a:extLst>
                <a:ext uri="{FF2B5EF4-FFF2-40B4-BE49-F238E27FC236}">
                  <a16:creationId xmlns:a16="http://schemas.microsoft.com/office/drawing/2014/main" id="{228CDDB8-66C1-4B64-C7BA-0312AC268922}"/>
                </a:ext>
              </a:extLst>
            </p:cNvPr>
            <p:cNvCxnSpPr>
              <a:cxnSpLocks noGrp="1" noRot="1" noMove="1" noResize="1" noEditPoints="1" noAdjustHandles="1" noChangeArrowheads="1" noChangeShapeType="1"/>
            </p:cNvCxnSpPr>
            <p:nvPr userDrawn="1"/>
          </p:nvCxnSpPr>
          <p:spPr>
            <a:xfrm>
              <a:off x="8813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Gerade Verbindung 94">
              <a:extLst>
                <a:ext uri="{FF2B5EF4-FFF2-40B4-BE49-F238E27FC236}">
                  <a16:creationId xmlns:a16="http://schemas.microsoft.com/office/drawing/2014/main" id="{F7397B94-B46A-BCBD-9F0D-3326899223D8}"/>
                </a:ext>
              </a:extLst>
            </p:cNvPr>
            <p:cNvCxnSpPr>
              <a:cxnSpLocks noGrp="1" noRot="1" noMove="1" noResize="1" noEditPoints="1" noAdjustHandles="1" noChangeArrowheads="1" noChangeShapeType="1"/>
            </p:cNvCxnSpPr>
            <p:nvPr userDrawn="1"/>
          </p:nvCxnSpPr>
          <p:spPr>
            <a:xfrm>
              <a:off x="8813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1" name="Gerade Verbindung 96">
              <a:extLst>
                <a:ext uri="{FF2B5EF4-FFF2-40B4-BE49-F238E27FC236}">
                  <a16:creationId xmlns:a16="http://schemas.microsoft.com/office/drawing/2014/main" id="{A1FCF750-FB48-398B-6C18-15C1C4600701}"/>
                </a:ext>
              </a:extLst>
            </p:cNvPr>
            <p:cNvCxnSpPr>
              <a:cxnSpLocks noGrp="1" noRot="1" noMove="1" noResize="1" noEditPoints="1" noAdjustHandles="1" noChangeArrowheads="1" noChangeShapeType="1"/>
            </p:cNvCxnSpPr>
            <p:nvPr userDrawn="1"/>
          </p:nvCxnSpPr>
          <p:spPr>
            <a:xfrm>
              <a:off x="8994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Gerade Verbindung 97">
              <a:extLst>
                <a:ext uri="{FF2B5EF4-FFF2-40B4-BE49-F238E27FC236}">
                  <a16:creationId xmlns:a16="http://schemas.microsoft.com/office/drawing/2014/main" id="{9B2E6482-9DEB-DD45-E2BA-BB10572562C2}"/>
                </a:ext>
              </a:extLst>
            </p:cNvPr>
            <p:cNvCxnSpPr>
              <a:cxnSpLocks noGrp="1" noRot="1" noMove="1" noResize="1" noEditPoints="1" noAdjustHandles="1" noChangeArrowheads="1" noChangeShapeType="1"/>
            </p:cNvCxnSpPr>
            <p:nvPr userDrawn="1"/>
          </p:nvCxnSpPr>
          <p:spPr>
            <a:xfrm>
              <a:off x="8994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Gerade Verbindung 99">
              <a:extLst>
                <a:ext uri="{FF2B5EF4-FFF2-40B4-BE49-F238E27FC236}">
                  <a16:creationId xmlns:a16="http://schemas.microsoft.com/office/drawing/2014/main" id="{A8357847-0BAC-995A-40B6-D246210332C3}"/>
                </a:ext>
              </a:extLst>
            </p:cNvPr>
            <p:cNvCxnSpPr>
              <a:cxnSpLocks noGrp="1" noRot="1" noMove="1" noResize="1" noEditPoints="1" noAdjustHandles="1" noChangeArrowheads="1" noChangeShapeType="1"/>
            </p:cNvCxnSpPr>
            <p:nvPr userDrawn="1"/>
          </p:nvCxnSpPr>
          <p:spPr>
            <a:xfrm>
              <a:off x="9751003"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 name="Gerade Verbindung 100">
              <a:extLst>
                <a:ext uri="{FF2B5EF4-FFF2-40B4-BE49-F238E27FC236}">
                  <a16:creationId xmlns:a16="http://schemas.microsoft.com/office/drawing/2014/main" id="{B890D08B-03FE-C4E5-F546-40007FAA4341}"/>
                </a:ext>
              </a:extLst>
            </p:cNvPr>
            <p:cNvCxnSpPr>
              <a:cxnSpLocks noGrp="1" noRot="1" noMove="1" noResize="1" noEditPoints="1" noAdjustHandles="1" noChangeArrowheads="1" noChangeShapeType="1"/>
            </p:cNvCxnSpPr>
            <p:nvPr userDrawn="1"/>
          </p:nvCxnSpPr>
          <p:spPr>
            <a:xfrm>
              <a:off x="9751003"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 name="Gerade Verbindung 102">
              <a:extLst>
                <a:ext uri="{FF2B5EF4-FFF2-40B4-BE49-F238E27FC236}">
                  <a16:creationId xmlns:a16="http://schemas.microsoft.com/office/drawing/2014/main" id="{436F40E9-3106-856C-4DA4-786980AFB4A5}"/>
                </a:ext>
              </a:extLst>
            </p:cNvPr>
            <p:cNvCxnSpPr>
              <a:cxnSpLocks noGrp="1" noRot="1" noMove="1" noResize="1" noEditPoints="1" noAdjustHandles="1" noChangeArrowheads="1" noChangeShapeType="1"/>
            </p:cNvCxnSpPr>
            <p:nvPr userDrawn="1"/>
          </p:nvCxnSpPr>
          <p:spPr>
            <a:xfrm>
              <a:off x="9928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Gerade Verbindung 103">
              <a:extLst>
                <a:ext uri="{FF2B5EF4-FFF2-40B4-BE49-F238E27FC236}">
                  <a16:creationId xmlns:a16="http://schemas.microsoft.com/office/drawing/2014/main" id="{E8024D11-8BA1-496D-32EC-3C923785E74B}"/>
                </a:ext>
              </a:extLst>
            </p:cNvPr>
            <p:cNvCxnSpPr>
              <a:cxnSpLocks noGrp="1" noRot="1" noMove="1" noResize="1" noEditPoints="1" noAdjustHandles="1" noChangeArrowheads="1" noChangeShapeType="1"/>
            </p:cNvCxnSpPr>
            <p:nvPr userDrawn="1"/>
          </p:nvCxnSpPr>
          <p:spPr>
            <a:xfrm>
              <a:off x="9928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7" name="Gerade Verbindung 105">
              <a:extLst>
                <a:ext uri="{FF2B5EF4-FFF2-40B4-BE49-F238E27FC236}">
                  <a16:creationId xmlns:a16="http://schemas.microsoft.com/office/drawing/2014/main" id="{A68D1743-BF18-DB0D-36FB-BDF3D09D6603}"/>
                </a:ext>
              </a:extLst>
            </p:cNvPr>
            <p:cNvCxnSpPr>
              <a:cxnSpLocks noGrp="1" noRot="1" noMove="1" noResize="1" noEditPoints="1" noAdjustHandles="1" noChangeArrowheads="1" noChangeShapeType="1"/>
            </p:cNvCxnSpPr>
            <p:nvPr userDrawn="1"/>
          </p:nvCxnSpPr>
          <p:spPr>
            <a:xfrm>
              <a:off x="10690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Gerade Verbindung 106">
              <a:extLst>
                <a:ext uri="{FF2B5EF4-FFF2-40B4-BE49-F238E27FC236}">
                  <a16:creationId xmlns:a16="http://schemas.microsoft.com/office/drawing/2014/main" id="{3AA82346-BD68-B8B4-B7DF-F306E8D63908}"/>
                </a:ext>
              </a:extLst>
            </p:cNvPr>
            <p:cNvCxnSpPr>
              <a:cxnSpLocks noGrp="1" noRot="1" noMove="1" noResize="1" noEditPoints="1" noAdjustHandles="1" noChangeArrowheads="1" noChangeShapeType="1"/>
            </p:cNvCxnSpPr>
            <p:nvPr userDrawn="1"/>
          </p:nvCxnSpPr>
          <p:spPr>
            <a:xfrm>
              <a:off x="10690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Gerade Verbindung 108">
              <a:extLst>
                <a:ext uri="{FF2B5EF4-FFF2-40B4-BE49-F238E27FC236}">
                  <a16:creationId xmlns:a16="http://schemas.microsoft.com/office/drawing/2014/main" id="{0B6AD0E0-17E4-A7C3-FCCD-A62426430D0F}"/>
                </a:ext>
              </a:extLst>
            </p:cNvPr>
            <p:cNvCxnSpPr>
              <a:cxnSpLocks noGrp="1" noRot="1" noMove="1" noResize="1" noEditPoints="1" noAdjustHandles="1" noChangeArrowheads="1" noChangeShapeType="1"/>
            </p:cNvCxnSpPr>
            <p:nvPr userDrawn="1"/>
          </p:nvCxnSpPr>
          <p:spPr>
            <a:xfrm>
              <a:off x="108680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Gerade Verbindung 109">
              <a:extLst>
                <a:ext uri="{FF2B5EF4-FFF2-40B4-BE49-F238E27FC236}">
                  <a16:creationId xmlns:a16="http://schemas.microsoft.com/office/drawing/2014/main" id="{E1D9D16C-036C-CFBC-90A3-3A100F7A3144}"/>
                </a:ext>
              </a:extLst>
            </p:cNvPr>
            <p:cNvCxnSpPr>
              <a:cxnSpLocks noGrp="1" noRot="1" noMove="1" noResize="1" noEditPoints="1" noAdjustHandles="1" noChangeArrowheads="1" noChangeShapeType="1"/>
            </p:cNvCxnSpPr>
            <p:nvPr userDrawn="1"/>
          </p:nvCxnSpPr>
          <p:spPr>
            <a:xfrm>
              <a:off x="108680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Gerade Verbindung 111">
              <a:extLst>
                <a:ext uri="{FF2B5EF4-FFF2-40B4-BE49-F238E27FC236}">
                  <a16:creationId xmlns:a16="http://schemas.microsoft.com/office/drawing/2014/main" id="{AA0F4FA5-50C4-31DA-8390-FD9E270E6902}"/>
                </a:ext>
              </a:extLst>
            </p:cNvPr>
            <p:cNvCxnSpPr>
              <a:cxnSpLocks noGrp="1" noRot="1" noMove="1" noResize="1" noEditPoints="1" noAdjustHandles="1" noChangeArrowheads="1" noChangeShapeType="1"/>
            </p:cNvCxnSpPr>
            <p:nvPr userDrawn="1"/>
          </p:nvCxnSpPr>
          <p:spPr>
            <a:xfrm>
              <a:off x="11628438"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Gerade Verbindung 112">
              <a:extLst>
                <a:ext uri="{FF2B5EF4-FFF2-40B4-BE49-F238E27FC236}">
                  <a16:creationId xmlns:a16="http://schemas.microsoft.com/office/drawing/2014/main" id="{C43D2B47-7C25-2045-594B-4578F829257B}"/>
                </a:ext>
              </a:extLst>
            </p:cNvPr>
            <p:cNvCxnSpPr>
              <a:cxnSpLocks noGrp="1" noRot="1" noMove="1" noResize="1" noEditPoints="1" noAdjustHandles="1" noChangeArrowheads="1" noChangeShapeType="1"/>
            </p:cNvCxnSpPr>
            <p:nvPr userDrawn="1"/>
          </p:nvCxnSpPr>
          <p:spPr>
            <a:xfrm>
              <a:off x="11628438"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3" name="Gerade Verbindung 114">
              <a:extLst>
                <a:ext uri="{FF2B5EF4-FFF2-40B4-BE49-F238E27FC236}">
                  <a16:creationId xmlns:a16="http://schemas.microsoft.com/office/drawing/2014/main" id="{19BAD5DE-8B55-CFAE-F582-9152CFD7BD4C}"/>
                </a:ext>
              </a:extLst>
            </p:cNvPr>
            <p:cNvCxnSpPr>
              <a:cxnSpLocks noGrp="1" noRot="1" noMove="1" noResize="1" noEditPoints="1" noAdjustHandles="1" noChangeArrowheads="1" noChangeShapeType="1"/>
            </p:cNvCxnSpPr>
            <p:nvPr userDrawn="1"/>
          </p:nvCxnSpPr>
          <p:spPr>
            <a:xfrm rot="5400000">
              <a:off x="-3600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Gerade Verbindung 116">
              <a:extLst>
                <a:ext uri="{FF2B5EF4-FFF2-40B4-BE49-F238E27FC236}">
                  <a16:creationId xmlns:a16="http://schemas.microsoft.com/office/drawing/2014/main" id="{44DCDFF5-18FE-E872-64B3-DF9D14D12D63}"/>
                </a:ext>
              </a:extLst>
            </p:cNvPr>
            <p:cNvCxnSpPr>
              <a:cxnSpLocks noGrp="1" noRot="1" noMove="1" noResize="1" noEditPoints="1" noAdjustHandles="1" noChangeArrowheads="1" noChangeShapeType="1"/>
            </p:cNvCxnSpPr>
            <p:nvPr userDrawn="1"/>
          </p:nvCxnSpPr>
          <p:spPr>
            <a:xfrm rot="5400000">
              <a:off x="-3600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Gerade Verbindung 117">
              <a:extLst>
                <a:ext uri="{FF2B5EF4-FFF2-40B4-BE49-F238E27FC236}">
                  <a16:creationId xmlns:a16="http://schemas.microsoft.com/office/drawing/2014/main" id="{59FD7762-6934-8BDE-1C0B-D29E0216BD1A}"/>
                </a:ext>
              </a:extLst>
            </p:cNvPr>
            <p:cNvCxnSpPr>
              <a:cxnSpLocks noGrp="1" noRot="1" noMove="1" noResize="1" noEditPoints="1" noAdjustHandles="1" noChangeArrowheads="1" noChangeShapeType="1"/>
            </p:cNvCxnSpPr>
            <p:nvPr userDrawn="1"/>
          </p:nvCxnSpPr>
          <p:spPr>
            <a:xfrm rot="5400000">
              <a:off x="124236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6" name="Gerade Verbindung 118">
              <a:extLst>
                <a:ext uri="{FF2B5EF4-FFF2-40B4-BE49-F238E27FC236}">
                  <a16:creationId xmlns:a16="http://schemas.microsoft.com/office/drawing/2014/main" id="{4D23A7D6-E11A-37E9-63AB-CAE043E5C36D}"/>
                </a:ext>
              </a:extLst>
            </p:cNvPr>
            <p:cNvCxnSpPr>
              <a:cxnSpLocks noGrp="1" noRot="1" noMove="1" noResize="1" noEditPoints="1" noAdjustHandles="1" noChangeArrowheads="1" noChangeShapeType="1"/>
            </p:cNvCxnSpPr>
            <p:nvPr userDrawn="1"/>
          </p:nvCxnSpPr>
          <p:spPr>
            <a:xfrm rot="5400000">
              <a:off x="124236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3" name="Headline"/>
          <p:cNvSpPr>
            <a:spLocks noGrp="1"/>
          </p:cNvSpPr>
          <p:nvPr>
            <p:ph type="title" hasCustomPrompt="1"/>
          </p:nvPr>
        </p:nvSpPr>
        <p:spPr>
          <a:xfrm>
            <a:off x="540000" y="219599"/>
            <a:ext cx="5461200" cy="832913"/>
          </a:xfrm>
        </p:spPr>
        <p:txBody>
          <a:bodyPr vert="horz" rIns="0"/>
          <a:lstStyle>
            <a:lvl1pPr>
              <a:defRPr b="0"/>
            </a:lvl1pPr>
          </a:lstStyle>
          <a:p>
            <a:r>
              <a:rPr lang="en-US"/>
              <a:t>Contents SH-Bree-Headline 27 pt</a:t>
            </a:r>
            <a:br>
              <a:rPr lang="en-US"/>
            </a:br>
            <a:r>
              <a:rPr lang="en-US" noProof="0"/>
              <a:t>Optionally black for second line</a:t>
            </a:r>
          </a:p>
        </p:txBody>
      </p:sp>
      <p:sp>
        <p:nvSpPr>
          <p:cNvPr id="23" name="Content"/>
          <p:cNvSpPr>
            <a:spLocks noGrp="1"/>
          </p:cNvSpPr>
          <p:nvPr>
            <p:ph type="body" sz="quarter" idx="16" hasCustomPrompt="1"/>
          </p:nvPr>
        </p:nvSpPr>
        <p:spPr>
          <a:xfrm>
            <a:off x="540000" y="1623600"/>
            <a:ext cx="5461200" cy="4570825"/>
          </a:xfrm>
        </p:spPr>
        <p:txBody>
          <a:bodyPr/>
          <a:lstStyle>
            <a:lvl1pPr marL="0" indent="0">
              <a:spcBef>
                <a:spcPts val="900"/>
              </a:spcBef>
              <a:spcAft>
                <a:spcPts val="0"/>
              </a:spcAft>
              <a:buClr>
                <a:schemeClr val="tx1"/>
              </a:buClr>
              <a:buFont typeface="Arial" panose="020B0604020202020204" pitchFamily="34" charset="0"/>
              <a:buNone/>
              <a:tabLst>
                <a:tab pos="5451475" algn="r"/>
              </a:tabLst>
              <a:defRPr lang="en-US" sz="1800" b="1" kern="1200" noProof="0" dirty="0" smtClean="0">
                <a:solidFill>
                  <a:schemeClr val="bg2"/>
                </a:solidFill>
                <a:latin typeface="+mn-lt"/>
                <a:ea typeface="+mn-ea"/>
                <a:cs typeface="+mn-cs"/>
              </a:defRPr>
            </a:lvl1pPr>
            <a:lvl2pPr marL="0" indent="0">
              <a:buFont typeface="Arial" panose="020B0604020202020204" pitchFamily="34" charset="0"/>
              <a:buNone/>
              <a:tabLst>
                <a:tab pos="5451475" algn="r"/>
              </a:tabLst>
              <a:defRPr b="0">
                <a:solidFill>
                  <a:schemeClr val="tx1"/>
                </a:solidFill>
              </a:defRPr>
            </a:lvl2pPr>
            <a:lvl3pPr marL="216000" indent="-216000">
              <a:spcAft>
                <a:spcPts val="0"/>
              </a:spcAft>
              <a:buFont typeface="Arial" panose="020B0604020202020204" pitchFamily="34" charset="0"/>
              <a:buChar char="•"/>
              <a:tabLst>
                <a:tab pos="5451475" algn="r"/>
              </a:tabLst>
              <a:defRPr/>
            </a:lvl3pPr>
            <a:lvl4pPr>
              <a:tabLst>
                <a:tab pos="5451475" algn="r"/>
              </a:tabLst>
              <a:defRPr/>
            </a:lvl4pPr>
            <a:lvl5pPr marL="0" indent="0">
              <a:buNone/>
              <a:tabLst>
                <a:tab pos="5451475" algn="r"/>
              </a:tabLst>
              <a:defRPr b="1"/>
            </a:lvl5pPr>
            <a:lvl6pPr marL="0" indent="0">
              <a:spcBef>
                <a:spcPts val="600"/>
              </a:spcBef>
              <a:buNone/>
              <a:tabLst>
                <a:tab pos="5451475" algn="r"/>
              </a:tabLst>
              <a:defRPr sz="1600" b="1">
                <a:solidFill>
                  <a:schemeClr val="bg2"/>
                </a:solidFill>
              </a:defRPr>
            </a:lvl6pPr>
            <a:lvl7pPr marL="0" indent="0">
              <a:buNone/>
              <a:tabLst>
                <a:tab pos="5451475" algn="r"/>
              </a:tabLst>
              <a:defRPr sz="1600"/>
            </a:lvl7pPr>
            <a:lvl8pPr marL="216000">
              <a:tabLst>
                <a:tab pos="5451475" algn="r"/>
              </a:tabLst>
              <a:defRPr sz="1600"/>
            </a:lvl8pPr>
            <a:lvl9pPr marL="432000" indent="-216000">
              <a:spcBef>
                <a:spcPts val="0"/>
              </a:spcBef>
              <a:buFont typeface="Arial" panose="020B0604020202020204" pitchFamily="34" charset="0"/>
              <a:buChar char="•"/>
              <a:tabLst>
                <a:tab pos="5451475" algn="r"/>
              </a:tabLst>
              <a:defRPr sz="1600"/>
            </a:lvl9pPr>
          </a:lstStyle>
          <a:p>
            <a:pPr lvl="0"/>
            <a:r>
              <a:rPr lang="en-US" noProof="0"/>
              <a:t>Text Calibri Bold 18 pt</a:t>
            </a:r>
          </a:p>
          <a:p>
            <a:pPr lvl="1"/>
            <a:r>
              <a:rPr lang="en-US" noProof="0"/>
              <a:t>Text Calibri 18 pt</a:t>
            </a:r>
          </a:p>
          <a:p>
            <a:pPr lvl="2"/>
            <a:r>
              <a:rPr lang="en-US" noProof="0"/>
              <a:t>Text Calibri 18 pt</a:t>
            </a:r>
          </a:p>
          <a:p>
            <a:pPr lvl="0"/>
            <a:r>
              <a:rPr lang="en-US" noProof="0"/>
              <a:t>Text Calibri Bold 18 pt</a:t>
            </a:r>
          </a:p>
          <a:p>
            <a:pPr lvl="1"/>
            <a:r>
              <a:rPr lang="en-US" noProof="0"/>
              <a:t>Text Calibri 18 pt</a:t>
            </a:r>
          </a:p>
          <a:p>
            <a:pPr lvl="2"/>
            <a:r>
              <a:rPr lang="en-US" noProof="0"/>
              <a:t>Text Calibri 18 pt</a:t>
            </a:r>
          </a:p>
        </p:txBody>
      </p:sp>
      <p:sp>
        <p:nvSpPr>
          <p:cNvPr id="19" name="Footnote"/>
          <p:cNvSpPr>
            <a:spLocks noGrp="1"/>
          </p:cNvSpPr>
          <p:nvPr>
            <p:ph type="body" sz="quarter" idx="15" hasCustomPrompt="1"/>
          </p:nvPr>
        </p:nvSpPr>
        <p:spPr>
          <a:xfrm>
            <a:off x="540000" y="6297348"/>
            <a:ext cx="54612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sp>
        <p:nvSpPr>
          <p:cNvPr id="3" name="Picture placeholder" descr="Illustrative image or video"/>
          <p:cNvSpPr>
            <a:spLocks noGrp="1"/>
          </p:cNvSpPr>
          <p:nvPr>
            <p:ph type="pic" sz="quarter" idx="17" hasCustomPrompt="1"/>
          </p:nvPr>
        </p:nvSpPr>
        <p:spPr>
          <a:xfrm>
            <a:off x="7115375" y="0"/>
            <a:ext cx="5054400" cy="6858000"/>
          </a:xfrm>
          <a:noFill/>
        </p:spPr>
        <p:txBody>
          <a:bodyPr lIns="144000" tIns="396000" rIns="180000" bIns="108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r>
              <a:rPr lang="en-US"/>
              <a:t>Insert picture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or video.</a:t>
            </a:r>
            <a:br>
              <a:rPr lang="de-DE"/>
            </a:br>
            <a:br>
              <a:rPr lang="en-US"/>
            </a:br>
            <a:r>
              <a:rPr lang="en-US"/>
              <a:t>Alternatively, delete </a:t>
            </a:r>
            <a:br>
              <a:rPr lang="en-US"/>
            </a:br>
            <a:r>
              <a:rPr lang="en-US"/>
              <a:t>the media frame </a:t>
            </a:r>
            <a:br>
              <a:rPr lang="en-US"/>
            </a:br>
            <a:r>
              <a:rPr lang="en-US"/>
              <a:t>to get a plain text </a:t>
            </a:r>
            <a:br>
              <a:rPr lang="en-US"/>
            </a:br>
            <a:r>
              <a:rPr lang="en-US"/>
              <a:t>table of contents.</a:t>
            </a:r>
          </a:p>
        </p:txBody>
      </p:sp>
      <p:sp>
        <p:nvSpPr>
          <p:cNvPr id="8" name="Author">
            <a:extLst>
              <a:ext uri="{FF2B5EF4-FFF2-40B4-BE49-F238E27FC236}">
                <a16:creationId xmlns:a16="http://schemas.microsoft.com/office/drawing/2014/main" id="{D543749A-7784-0871-36BB-C8F0A75B6F4B}"/>
              </a:ext>
            </a:extLst>
          </p:cNvPr>
          <p:cNvSpPr>
            <a:spLocks noGrp="1"/>
          </p:cNvSpPr>
          <p:nvPr>
            <p:ph type="ftr" sz="quarter" idx="19"/>
          </p:nvPr>
        </p:nvSpPr>
        <p:spPr/>
        <p:txBody>
          <a:bodyPr/>
          <a:lstStyle/>
          <a:p>
            <a:r>
              <a:rPr lang="en-US"/>
              <a:t>SHS DI XP</a:t>
            </a:r>
          </a:p>
        </p:txBody>
      </p:sp>
      <p:sp>
        <p:nvSpPr>
          <p:cNvPr id="5" name="Footer">
            <a:extLst>
              <a:ext uri="{FF2B5EF4-FFF2-40B4-BE49-F238E27FC236}">
                <a16:creationId xmlns:a16="http://schemas.microsoft.com/office/drawing/2014/main" id="{9DA92463-40F5-9053-31A6-A4B071D3FCFD}"/>
              </a:ext>
            </a:extLst>
          </p:cNvPr>
          <p:cNvSpPr>
            <a:spLocks noGrp="1"/>
          </p:cNvSpPr>
          <p:nvPr>
            <p:ph type="dt" sz="half" idx="18"/>
          </p:nvPr>
        </p:nvSpPr>
        <p:spPr/>
        <p:txBody>
          <a:bodyPr/>
          <a:lstStyle/>
          <a:p>
            <a:pPr algn="r"/>
            <a:r>
              <a:rPr lang="en-US"/>
              <a:t>Unrestricted © Siemens Healthineers, 2026</a:t>
            </a:r>
          </a:p>
        </p:txBody>
      </p:sp>
      <p:sp>
        <p:nvSpPr>
          <p:cNvPr id="10" name="Slide Number">
            <a:extLst>
              <a:ext uri="{FF2B5EF4-FFF2-40B4-BE49-F238E27FC236}">
                <a16:creationId xmlns:a16="http://schemas.microsoft.com/office/drawing/2014/main" id="{2DA441CB-8CCC-F344-8A03-C3B8C31A7873}"/>
              </a:ext>
            </a:extLst>
          </p:cNvPr>
          <p:cNvSpPr>
            <a:spLocks noGrp="1"/>
          </p:cNvSpPr>
          <p:nvPr>
            <p:ph type="sldNum" sz="quarter" idx="20"/>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34917383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ntroduction/Table of content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CA8DB492-D82A-5678-2844-27882EC1229D}"/>
              </a:ext>
            </a:extLst>
          </p:cNvPr>
          <p:cNvGraphicFramePr>
            <a:graphicFrameLocks/>
          </p:cNvGraphicFramePr>
          <p:nvPr userDrawn="1">
            <p:custDataLst>
              <p:tags r:id="rId1"/>
            </p:custDataLst>
            <p:extLst>
              <p:ext uri="{D42A27DB-BD31-4B8C-83A1-F6EECF244321}">
                <p14:modId xmlns:p14="http://schemas.microsoft.com/office/powerpoint/2010/main" val="353574351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CA8DB492-D82A-5678-2844-27882EC1229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Headline">
            <a:extLst>
              <a:ext uri="{FF2B5EF4-FFF2-40B4-BE49-F238E27FC236}">
                <a16:creationId xmlns:a16="http://schemas.microsoft.com/office/drawing/2014/main" id="{4AB1C252-DBB3-13FE-2D27-C381464BF133}"/>
              </a:ext>
            </a:extLst>
          </p:cNvPr>
          <p:cNvSpPr>
            <a:spLocks noGrp="1"/>
          </p:cNvSpPr>
          <p:nvPr>
            <p:ph type="title" hasCustomPrompt="1"/>
          </p:nvPr>
        </p:nvSpPr>
        <p:spPr/>
        <p:txBody>
          <a:bodyPr vert="horz" rIns="0"/>
          <a:lstStyle>
            <a:lvl1pPr>
              <a:defRPr>
                <a:solidFill>
                  <a:schemeClr val="tx2"/>
                </a:solidFill>
              </a:defRPr>
            </a:lvl1pPr>
          </a:lstStyle>
          <a:p>
            <a:r>
              <a:rPr lang="en-US" noProof="0"/>
              <a:t>Table of Contents SH-Bree-Headline 27 pt</a:t>
            </a:r>
            <a:br>
              <a:rPr lang="en-US" noProof="0"/>
            </a:br>
            <a:r>
              <a:rPr lang="en-US" noProof="0"/>
              <a:t>Optionally switch to white for second line</a:t>
            </a:r>
          </a:p>
        </p:txBody>
      </p:sp>
      <p:sp>
        <p:nvSpPr>
          <p:cNvPr id="23" name="Content 1"/>
          <p:cNvSpPr>
            <a:spLocks noGrp="1"/>
          </p:cNvSpPr>
          <p:nvPr>
            <p:ph type="body" sz="quarter" idx="16" hasCustomPrompt="1"/>
          </p:nvPr>
        </p:nvSpPr>
        <p:spPr>
          <a:xfrm>
            <a:off x="540000" y="1623600"/>
            <a:ext cx="4697163" cy="4570825"/>
          </a:xfrm>
        </p:spPr>
        <p:txBody>
          <a:bodyPr/>
          <a:lstStyle>
            <a:lvl1pPr marL="0" indent="0">
              <a:spcBef>
                <a:spcPts val="900"/>
              </a:spcBef>
              <a:spcAft>
                <a:spcPts val="0"/>
              </a:spcAft>
              <a:buClr>
                <a:schemeClr val="tx1"/>
              </a:buClr>
              <a:buFont typeface="Arial" panose="020B0604020202020204" pitchFamily="34" charset="0"/>
              <a:buNone/>
              <a:tabLst>
                <a:tab pos="4697413" algn="r"/>
              </a:tabLst>
              <a:defRPr lang="en-US" sz="1800" b="1" kern="1200" noProof="0" dirty="0" smtClean="0">
                <a:solidFill>
                  <a:schemeClr val="tx2"/>
                </a:solidFill>
                <a:latin typeface="+mn-lt"/>
                <a:ea typeface="+mn-ea"/>
                <a:cs typeface="+mn-cs"/>
              </a:defRPr>
            </a:lvl1pPr>
            <a:lvl2pPr marL="0" indent="0">
              <a:buFont typeface="Arial" panose="020B0604020202020204" pitchFamily="34" charset="0"/>
              <a:buNone/>
              <a:tabLst>
                <a:tab pos="4697413" algn="r"/>
              </a:tabLst>
              <a:defRPr b="0">
                <a:solidFill>
                  <a:schemeClr val="tx1"/>
                </a:solidFill>
              </a:defRPr>
            </a:lvl2pPr>
            <a:lvl3pPr marL="216000" indent="-216000">
              <a:spcAft>
                <a:spcPts val="0"/>
              </a:spcAft>
              <a:buClr>
                <a:schemeClr val="tx2"/>
              </a:buClr>
              <a:buFont typeface="Arial" panose="020B0604020202020204" pitchFamily="34" charset="0"/>
              <a:buChar char="•"/>
              <a:tabLst>
                <a:tab pos="4697413" algn="r"/>
              </a:tabLst>
              <a:defRPr/>
            </a:lvl3pPr>
            <a:lvl4pPr marL="432000" indent="-216000">
              <a:buClr>
                <a:schemeClr val="tx2"/>
              </a:buClr>
              <a:buFont typeface="Arial" panose="020B0604020202020204" pitchFamily="34" charset="0"/>
              <a:buChar char="•"/>
              <a:tabLst>
                <a:tab pos="4697413" algn="r"/>
              </a:tabLst>
              <a:defRPr b="0"/>
            </a:lvl4pPr>
            <a:lvl5pPr marL="0" indent="0">
              <a:buNone/>
              <a:tabLst>
                <a:tab pos="4697413" algn="r"/>
              </a:tabLst>
              <a:defRPr b="1"/>
            </a:lvl5pPr>
            <a:lvl6pPr marL="0" indent="0">
              <a:spcBef>
                <a:spcPts val="600"/>
              </a:spcBef>
              <a:buNone/>
              <a:tabLst>
                <a:tab pos="4697413" algn="r"/>
              </a:tabLst>
              <a:defRPr sz="1600" b="1">
                <a:solidFill>
                  <a:schemeClr val="tx2"/>
                </a:solidFill>
              </a:defRPr>
            </a:lvl6pPr>
            <a:lvl7pPr marL="0" indent="0">
              <a:lnSpc>
                <a:spcPct val="100000"/>
              </a:lnSpc>
              <a:spcBef>
                <a:spcPts val="0"/>
              </a:spcBef>
              <a:spcAft>
                <a:spcPts val="0"/>
              </a:spcAft>
              <a:buNone/>
              <a:tabLst>
                <a:tab pos="4697413" algn="r"/>
              </a:tabLst>
              <a:defRPr sz="1600"/>
            </a:lvl7pPr>
            <a:lvl8pPr marL="216000">
              <a:lnSpc>
                <a:spcPct val="100000"/>
              </a:lnSpc>
              <a:spcBef>
                <a:spcPts val="0"/>
              </a:spcBef>
              <a:spcAft>
                <a:spcPts val="0"/>
              </a:spcAft>
              <a:buClr>
                <a:schemeClr val="tx2"/>
              </a:buClr>
              <a:tabLst>
                <a:tab pos="4697413" algn="r"/>
              </a:tabLst>
              <a:defRPr sz="1600"/>
            </a:lvl8pPr>
            <a:lvl9pPr marL="432000" indent="-216000">
              <a:lnSpc>
                <a:spcPct val="100000"/>
              </a:lnSpc>
              <a:spcBef>
                <a:spcPts val="0"/>
              </a:spcBef>
              <a:spcAft>
                <a:spcPts val="0"/>
              </a:spcAft>
              <a:buClr>
                <a:schemeClr val="tx2"/>
              </a:buClr>
              <a:buFont typeface="Arial" panose="020B0604020202020204" pitchFamily="34" charset="0"/>
              <a:buChar char="•"/>
              <a:tabLst>
                <a:tab pos="4697413" algn="r"/>
              </a:tabLst>
              <a:defRPr sz="1600"/>
            </a:lvl9pPr>
          </a:lstStyle>
          <a:p>
            <a:pPr lvl="0"/>
            <a:r>
              <a:rPr lang="en-US" noProof="0"/>
              <a:t>Text Calibri Bold 18 pt</a:t>
            </a:r>
          </a:p>
          <a:p>
            <a:pPr lvl="1"/>
            <a:r>
              <a:rPr lang="en-US" noProof="0"/>
              <a:t>Text Calibri 18 pt</a:t>
            </a:r>
          </a:p>
          <a:p>
            <a:pPr lvl="2"/>
            <a:r>
              <a:rPr lang="en-US" noProof="0"/>
              <a:t>Text Calibri 18 pt</a:t>
            </a:r>
          </a:p>
          <a:p>
            <a:pPr lvl="0"/>
            <a:r>
              <a:rPr lang="en-US" noProof="0"/>
              <a:t>Text Calibri Bold 18 pt</a:t>
            </a:r>
          </a:p>
          <a:p>
            <a:pPr lvl="1"/>
            <a:r>
              <a:rPr lang="en-US" noProof="0"/>
              <a:t>Text Calibri 18 pt</a:t>
            </a:r>
          </a:p>
          <a:p>
            <a:pPr lvl="2"/>
            <a:r>
              <a:rPr lang="en-US" noProof="0"/>
              <a:t>Text Calibri 18 pt</a:t>
            </a:r>
          </a:p>
        </p:txBody>
      </p:sp>
      <p:sp>
        <p:nvSpPr>
          <p:cNvPr id="6" name="Content 2">
            <a:extLst>
              <a:ext uri="{FF2B5EF4-FFF2-40B4-BE49-F238E27FC236}">
                <a16:creationId xmlns:a16="http://schemas.microsoft.com/office/drawing/2014/main" id="{95ADC65F-3D68-0DBD-5AC9-1F9DEB46578B}"/>
              </a:ext>
            </a:extLst>
          </p:cNvPr>
          <p:cNvSpPr>
            <a:spLocks noGrp="1"/>
          </p:cNvSpPr>
          <p:nvPr>
            <p:ph type="body" sz="quarter" idx="19" hasCustomPrompt="1"/>
          </p:nvPr>
        </p:nvSpPr>
        <p:spPr>
          <a:xfrm>
            <a:off x="6170862" y="1623600"/>
            <a:ext cx="4697163" cy="4570825"/>
          </a:xfrm>
        </p:spPr>
        <p:txBody>
          <a:bodyPr/>
          <a:lstStyle>
            <a:lvl1pPr marL="0" indent="0">
              <a:spcBef>
                <a:spcPts val="900"/>
              </a:spcBef>
              <a:spcAft>
                <a:spcPts val="0"/>
              </a:spcAft>
              <a:buClr>
                <a:schemeClr val="tx1"/>
              </a:buClr>
              <a:buFont typeface="Arial" panose="020B0604020202020204" pitchFamily="34" charset="0"/>
              <a:buNone/>
              <a:tabLst>
                <a:tab pos="4697413" algn="r"/>
              </a:tabLst>
              <a:defRPr lang="en-US" sz="1800" b="1" kern="1200" noProof="0" dirty="0" smtClean="0">
                <a:solidFill>
                  <a:schemeClr val="tx2"/>
                </a:solidFill>
                <a:latin typeface="+mn-lt"/>
                <a:ea typeface="+mn-ea"/>
                <a:cs typeface="+mn-cs"/>
              </a:defRPr>
            </a:lvl1pPr>
            <a:lvl2pPr marL="0" indent="0">
              <a:buFont typeface="Arial" panose="020B0604020202020204" pitchFamily="34" charset="0"/>
              <a:buNone/>
              <a:tabLst>
                <a:tab pos="4697413" algn="r"/>
              </a:tabLst>
              <a:defRPr b="0">
                <a:solidFill>
                  <a:schemeClr val="tx1"/>
                </a:solidFill>
              </a:defRPr>
            </a:lvl2pPr>
            <a:lvl3pPr marL="216000" indent="-216000">
              <a:spcAft>
                <a:spcPts val="0"/>
              </a:spcAft>
              <a:buClr>
                <a:schemeClr val="tx2"/>
              </a:buClr>
              <a:buFont typeface="Arial" panose="020B0604020202020204" pitchFamily="34" charset="0"/>
              <a:buChar char="•"/>
              <a:tabLst>
                <a:tab pos="4697413" algn="r"/>
              </a:tabLst>
              <a:defRPr/>
            </a:lvl3pPr>
            <a:lvl4pPr marL="432000" indent="-216000">
              <a:buClr>
                <a:schemeClr val="tx2"/>
              </a:buClr>
              <a:buFont typeface="Arial" panose="020B0604020202020204" pitchFamily="34" charset="0"/>
              <a:buChar char="•"/>
              <a:tabLst>
                <a:tab pos="4697413" algn="r"/>
              </a:tabLst>
              <a:defRPr b="0"/>
            </a:lvl4pPr>
            <a:lvl5pPr marL="0" indent="0">
              <a:buNone/>
              <a:tabLst>
                <a:tab pos="4697413" algn="r"/>
              </a:tabLst>
              <a:defRPr b="1"/>
            </a:lvl5pPr>
            <a:lvl6pPr marL="0" indent="0">
              <a:spcBef>
                <a:spcPts val="600"/>
              </a:spcBef>
              <a:buNone/>
              <a:tabLst>
                <a:tab pos="4697413" algn="r"/>
              </a:tabLst>
              <a:defRPr sz="1600" b="1">
                <a:solidFill>
                  <a:schemeClr val="tx2"/>
                </a:solidFill>
              </a:defRPr>
            </a:lvl6pPr>
            <a:lvl7pPr marL="0" indent="0">
              <a:lnSpc>
                <a:spcPct val="100000"/>
              </a:lnSpc>
              <a:spcBef>
                <a:spcPts val="0"/>
              </a:spcBef>
              <a:spcAft>
                <a:spcPts val="0"/>
              </a:spcAft>
              <a:buNone/>
              <a:tabLst>
                <a:tab pos="4697413" algn="r"/>
              </a:tabLst>
              <a:defRPr sz="1600"/>
            </a:lvl7pPr>
            <a:lvl8pPr marL="216000">
              <a:lnSpc>
                <a:spcPct val="100000"/>
              </a:lnSpc>
              <a:spcBef>
                <a:spcPts val="0"/>
              </a:spcBef>
              <a:spcAft>
                <a:spcPts val="0"/>
              </a:spcAft>
              <a:buClr>
                <a:schemeClr val="tx2"/>
              </a:buClr>
              <a:tabLst>
                <a:tab pos="4697413" algn="r"/>
              </a:tabLst>
              <a:defRPr sz="1600"/>
            </a:lvl8pPr>
            <a:lvl9pPr marL="432000" indent="-216000">
              <a:lnSpc>
                <a:spcPct val="100000"/>
              </a:lnSpc>
              <a:spcBef>
                <a:spcPts val="0"/>
              </a:spcBef>
              <a:spcAft>
                <a:spcPts val="0"/>
              </a:spcAft>
              <a:buClr>
                <a:schemeClr val="tx2"/>
              </a:buClr>
              <a:buFont typeface="Arial" panose="020B0604020202020204" pitchFamily="34" charset="0"/>
              <a:buChar char="•"/>
              <a:tabLst>
                <a:tab pos="4697413" algn="r"/>
              </a:tabLst>
              <a:defRPr sz="1600"/>
            </a:lvl9pPr>
          </a:lstStyle>
          <a:p>
            <a:pPr lvl="0"/>
            <a:r>
              <a:rPr lang="en-US" noProof="0"/>
              <a:t>Text Calibri Bold 18 pt</a:t>
            </a:r>
          </a:p>
          <a:p>
            <a:pPr lvl="1"/>
            <a:r>
              <a:rPr lang="en-US" noProof="0"/>
              <a:t>Text Calibri 18 pt</a:t>
            </a:r>
          </a:p>
          <a:p>
            <a:pPr lvl="2"/>
            <a:r>
              <a:rPr lang="en-US" noProof="0"/>
              <a:t>Text Calibri 18 pt</a:t>
            </a:r>
          </a:p>
          <a:p>
            <a:pPr lvl="0"/>
            <a:r>
              <a:rPr lang="en-US" noProof="0"/>
              <a:t>Text Calibri Bold 18 pt</a:t>
            </a:r>
          </a:p>
          <a:p>
            <a:pPr lvl="1"/>
            <a:r>
              <a:rPr lang="en-US" noProof="0"/>
              <a:t>Text Calibri 18 pt</a:t>
            </a:r>
          </a:p>
          <a:p>
            <a:pPr lvl="2"/>
            <a:r>
              <a:rPr lang="en-US" noProof="0"/>
              <a:t>Text Calibri 18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698000" cy="360000"/>
          </a:xfrm>
        </p:spPr>
        <p:txBody>
          <a:bodyPr anchor="b" anchorCtr="0">
            <a:noAutofit/>
          </a:bodyPr>
          <a:lstStyle>
            <a:lvl1pPr>
              <a:lnSpc>
                <a:spcPct val="100000"/>
              </a:lnSpc>
              <a:defRPr sz="1000" b="0"/>
            </a:lvl1pPr>
          </a:lstStyle>
          <a:p>
            <a:r>
              <a:rPr lang="en-US" noProof="0"/>
              <a:t>Click to add footnote</a:t>
            </a:r>
            <a:br>
              <a:rPr lang="en-US" noProof="0"/>
            </a:br>
            <a:r>
              <a:rPr lang="en-US" noProof="0"/>
              <a:t>second line</a:t>
            </a:r>
          </a:p>
        </p:txBody>
      </p:sp>
      <p:pic>
        <p:nvPicPr>
          <p:cNvPr id="10" name="Siemens Healthineers Logo">
            <a:extLst>
              <a:ext uri="{FF2B5EF4-FFF2-40B4-BE49-F238E27FC236}">
                <a16:creationId xmlns:a16="http://schemas.microsoft.com/office/drawing/2014/main" id="{367A5E26-63D7-D377-9305-92E908639821}"/>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2B29EF63-1B1B-6BDC-835D-9D8635D49F69}"/>
              </a:ext>
              <a:ext uri="{C183D7F6-B498-43B3-948B-1728B52AA6E4}">
                <adec:decorative xmlns:adec="http://schemas.microsoft.com/office/drawing/2017/decorative" val="1"/>
              </a:ext>
            </a:extLst>
          </p:cNvPr>
          <p:cNvSpPr>
            <a:spLocks noGrp="1"/>
          </p:cNvSpPr>
          <p:nvPr>
            <p:ph type="dt" sz="half" idx="20"/>
          </p:nvPr>
        </p:nvSpPr>
        <p:spPr/>
        <p:txBody>
          <a:bodyPr/>
          <a:lstStyle/>
          <a:p>
            <a:pPr algn="r"/>
            <a:r>
              <a:rPr lang="en-US" noProof="0"/>
              <a:t>Unrestricted © Siemens Healthineers, 2026</a:t>
            </a:r>
          </a:p>
        </p:txBody>
      </p:sp>
      <p:sp>
        <p:nvSpPr>
          <p:cNvPr id="4" name="Footer Placeholder 3">
            <a:extLst>
              <a:ext uri="{FF2B5EF4-FFF2-40B4-BE49-F238E27FC236}">
                <a16:creationId xmlns:a16="http://schemas.microsoft.com/office/drawing/2014/main" id="{4337C8F2-30CB-3CC5-4C5D-9AE835142D83}"/>
              </a:ext>
              <a:ext uri="{C183D7F6-B498-43B3-948B-1728B52AA6E4}">
                <adec:decorative xmlns:adec="http://schemas.microsoft.com/office/drawing/2017/decorative" val="1"/>
              </a:ext>
            </a:extLst>
          </p:cNvPr>
          <p:cNvSpPr>
            <a:spLocks noGrp="1"/>
          </p:cNvSpPr>
          <p:nvPr>
            <p:ph type="ftr" sz="quarter" idx="21"/>
          </p:nvPr>
        </p:nvSpPr>
        <p:spPr/>
        <p:txBody>
          <a:bodyPr/>
          <a:lstStyle/>
          <a:p>
            <a:r>
              <a:rPr lang="en-US" noProof="0"/>
              <a:t>SHS DI XP</a:t>
            </a:r>
          </a:p>
        </p:txBody>
      </p:sp>
      <p:sp>
        <p:nvSpPr>
          <p:cNvPr id="9" name="Slide Number Placeholder 8">
            <a:extLst>
              <a:ext uri="{FF2B5EF4-FFF2-40B4-BE49-F238E27FC236}">
                <a16:creationId xmlns:a16="http://schemas.microsoft.com/office/drawing/2014/main" id="{3C09D563-E14F-5A7E-E0BF-FC193AA7F94E}"/>
              </a:ext>
              <a:ext uri="{C183D7F6-B498-43B3-948B-1728B52AA6E4}">
                <adec:decorative xmlns:adec="http://schemas.microsoft.com/office/drawing/2017/decorative" val="1"/>
              </a:ext>
            </a:extLst>
          </p:cNvPr>
          <p:cNvSpPr>
            <a:spLocks noGrp="1"/>
          </p:cNvSpPr>
          <p:nvPr>
            <p:ph type="sldNum" sz="quarter" idx="22"/>
          </p:nvPr>
        </p:nvSpPr>
        <p:spPr/>
        <p:txBody>
          <a:bodyPr/>
          <a:lstStyle/>
          <a:p>
            <a:fld id="{42B424FB-C8CA-40D0-9E9F-83B6197CB6E7}" type="slidenum">
              <a:rPr lang="en-US" noProof="0" smtClean="0"/>
              <a:pPr/>
              <a:t>‹Nr.›</a:t>
            </a:fld>
            <a:endParaRPr lang="en-US" b="1" noProof="0"/>
          </a:p>
        </p:txBody>
      </p:sp>
    </p:spTree>
    <p:extLst>
      <p:ext uri="{BB962C8B-B14F-4D97-AF65-F5344CB8AC3E}">
        <p14:creationId xmlns:p14="http://schemas.microsoft.com/office/powerpoint/2010/main" val="1345228261"/>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ntroduction/Table of content White">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C00B183-73BF-E67F-9BFE-8640B04482E5}"/>
              </a:ext>
            </a:extLst>
          </p:cNvPr>
          <p:cNvGraphicFramePr>
            <a:graphicFrameLocks/>
          </p:cNvGraphicFramePr>
          <p:nvPr userDrawn="1">
            <p:custDataLst>
              <p:tags r:id="rId1"/>
            </p:custDataLst>
            <p:extLst>
              <p:ext uri="{D42A27DB-BD31-4B8C-83A1-F6EECF244321}">
                <p14:modId xmlns:p14="http://schemas.microsoft.com/office/powerpoint/2010/main" val="25856619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8C00B183-73BF-E67F-9BFE-8640B04482E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Headline">
            <a:extLst>
              <a:ext uri="{FF2B5EF4-FFF2-40B4-BE49-F238E27FC236}">
                <a16:creationId xmlns:a16="http://schemas.microsoft.com/office/drawing/2014/main" id="{4AB1C252-DBB3-13FE-2D27-C381464BF133}"/>
              </a:ext>
            </a:extLst>
          </p:cNvPr>
          <p:cNvSpPr>
            <a:spLocks noGrp="1"/>
          </p:cNvSpPr>
          <p:nvPr>
            <p:ph type="title" hasCustomPrompt="1"/>
          </p:nvPr>
        </p:nvSpPr>
        <p:spPr/>
        <p:txBody>
          <a:bodyPr vert="horz" rIns="0"/>
          <a:lstStyle>
            <a:lvl1pPr>
              <a:defRPr>
                <a:solidFill>
                  <a:schemeClr val="bg2"/>
                </a:solidFill>
              </a:defRPr>
            </a:lvl1pPr>
          </a:lstStyle>
          <a:p>
            <a:r>
              <a:rPr lang="en-US" noProof="0"/>
              <a:t>Table of Contents SH-Bree-Headline 27 pt</a:t>
            </a:r>
            <a:br>
              <a:rPr lang="en-US" noProof="0"/>
            </a:br>
            <a:r>
              <a:rPr lang="en-US" noProof="0"/>
              <a:t>Optionally switch to black for second line</a:t>
            </a:r>
          </a:p>
        </p:txBody>
      </p:sp>
      <p:sp>
        <p:nvSpPr>
          <p:cNvPr id="23" name="Content 1"/>
          <p:cNvSpPr>
            <a:spLocks noGrp="1"/>
          </p:cNvSpPr>
          <p:nvPr>
            <p:ph type="body" sz="quarter" idx="16" hasCustomPrompt="1"/>
          </p:nvPr>
        </p:nvSpPr>
        <p:spPr>
          <a:xfrm>
            <a:off x="540000" y="1623600"/>
            <a:ext cx="4697163" cy="4570825"/>
          </a:xfrm>
        </p:spPr>
        <p:txBody>
          <a:bodyPr/>
          <a:lstStyle>
            <a:lvl1pPr marL="0" indent="0">
              <a:spcBef>
                <a:spcPts val="900"/>
              </a:spcBef>
              <a:spcAft>
                <a:spcPts val="0"/>
              </a:spcAft>
              <a:buClr>
                <a:schemeClr val="tx1"/>
              </a:buClr>
              <a:buFont typeface="Arial" panose="020B0604020202020204" pitchFamily="34" charset="0"/>
              <a:buNone/>
              <a:tabLst>
                <a:tab pos="4697413" algn="r"/>
              </a:tabLst>
              <a:defRPr lang="en-US" sz="1800" b="1" kern="1200" noProof="0" dirty="0" smtClean="0">
                <a:solidFill>
                  <a:schemeClr val="bg2"/>
                </a:solidFill>
                <a:latin typeface="+mn-lt"/>
                <a:ea typeface="+mn-ea"/>
                <a:cs typeface="+mn-cs"/>
              </a:defRPr>
            </a:lvl1pPr>
            <a:lvl2pPr marL="0" indent="0">
              <a:buFont typeface="Arial" panose="020B0604020202020204" pitchFamily="34" charset="0"/>
              <a:buNone/>
              <a:tabLst>
                <a:tab pos="4697413" algn="r"/>
              </a:tabLst>
              <a:defRPr b="0">
                <a:solidFill>
                  <a:schemeClr val="tx1"/>
                </a:solidFill>
              </a:defRPr>
            </a:lvl2pPr>
            <a:lvl3pPr marL="216000" indent="-216000">
              <a:spcAft>
                <a:spcPts val="0"/>
              </a:spcAft>
              <a:buFont typeface="Arial" panose="020B0604020202020204" pitchFamily="34" charset="0"/>
              <a:buChar char="•"/>
              <a:tabLst>
                <a:tab pos="4697413" algn="r"/>
              </a:tabLst>
              <a:defRPr/>
            </a:lvl3pPr>
            <a:lvl4pPr marL="432000" indent="-216000">
              <a:buFont typeface="Arial" panose="020B0604020202020204" pitchFamily="34" charset="0"/>
              <a:buChar char="•"/>
              <a:tabLst>
                <a:tab pos="4697413" algn="r"/>
              </a:tabLst>
              <a:defRPr b="0"/>
            </a:lvl4pPr>
            <a:lvl5pPr marL="0" indent="0">
              <a:buNone/>
              <a:tabLst>
                <a:tab pos="4697413" algn="r"/>
              </a:tabLst>
              <a:defRPr b="1"/>
            </a:lvl5pPr>
            <a:lvl6pPr marL="0" indent="0">
              <a:spcBef>
                <a:spcPts val="600"/>
              </a:spcBef>
              <a:buNone/>
              <a:tabLst>
                <a:tab pos="4697413" algn="r"/>
              </a:tabLst>
              <a:defRPr sz="1600" b="1">
                <a:solidFill>
                  <a:schemeClr val="bg2"/>
                </a:solidFill>
              </a:defRPr>
            </a:lvl6pPr>
            <a:lvl7pPr marL="0" indent="0">
              <a:lnSpc>
                <a:spcPct val="100000"/>
              </a:lnSpc>
              <a:spcBef>
                <a:spcPts val="0"/>
              </a:spcBef>
              <a:spcAft>
                <a:spcPts val="0"/>
              </a:spcAft>
              <a:buNone/>
              <a:tabLst>
                <a:tab pos="4697413" algn="r"/>
              </a:tabLst>
              <a:defRPr sz="1600"/>
            </a:lvl7pPr>
            <a:lvl8pPr marL="216000">
              <a:lnSpc>
                <a:spcPct val="100000"/>
              </a:lnSpc>
              <a:spcBef>
                <a:spcPts val="0"/>
              </a:spcBef>
              <a:spcAft>
                <a:spcPts val="0"/>
              </a:spcAft>
              <a:tabLst>
                <a:tab pos="4697413" algn="r"/>
              </a:tabLst>
              <a:defRPr sz="1600"/>
            </a:lvl8pPr>
            <a:lvl9pPr marL="432000" indent="-216000">
              <a:lnSpc>
                <a:spcPct val="100000"/>
              </a:lnSpc>
              <a:spcBef>
                <a:spcPts val="0"/>
              </a:spcBef>
              <a:spcAft>
                <a:spcPts val="0"/>
              </a:spcAft>
              <a:buClrTx/>
              <a:buFont typeface="Arial" panose="020B0604020202020204" pitchFamily="34" charset="0"/>
              <a:buChar char="•"/>
              <a:tabLst>
                <a:tab pos="4697413" algn="r"/>
              </a:tabLst>
              <a:defRPr sz="1600"/>
            </a:lvl9pPr>
          </a:lstStyle>
          <a:p>
            <a:pPr lvl="0"/>
            <a:r>
              <a:rPr lang="en-US" noProof="0"/>
              <a:t>Text Calibri Bold 18 pt</a:t>
            </a:r>
          </a:p>
          <a:p>
            <a:pPr lvl="1"/>
            <a:r>
              <a:rPr lang="en-US" noProof="0"/>
              <a:t>Text Calibri 18 pt</a:t>
            </a:r>
          </a:p>
          <a:p>
            <a:pPr lvl="2"/>
            <a:r>
              <a:rPr lang="en-US" noProof="0"/>
              <a:t>Text Calibri 18 pt</a:t>
            </a:r>
          </a:p>
          <a:p>
            <a:pPr lvl="0"/>
            <a:r>
              <a:rPr lang="en-US" noProof="0"/>
              <a:t>Text Calibri Bold 18 pt</a:t>
            </a:r>
          </a:p>
          <a:p>
            <a:pPr lvl="1"/>
            <a:r>
              <a:rPr lang="en-US" noProof="0"/>
              <a:t>Text Calibri 18 pt</a:t>
            </a:r>
          </a:p>
          <a:p>
            <a:pPr lvl="2"/>
            <a:r>
              <a:rPr lang="en-US" noProof="0"/>
              <a:t>Text Calibri 18 pt</a:t>
            </a:r>
          </a:p>
        </p:txBody>
      </p:sp>
      <p:sp>
        <p:nvSpPr>
          <p:cNvPr id="6" name="Content 2">
            <a:extLst>
              <a:ext uri="{FF2B5EF4-FFF2-40B4-BE49-F238E27FC236}">
                <a16:creationId xmlns:a16="http://schemas.microsoft.com/office/drawing/2014/main" id="{95ADC65F-3D68-0DBD-5AC9-1F9DEB46578B}"/>
              </a:ext>
            </a:extLst>
          </p:cNvPr>
          <p:cNvSpPr>
            <a:spLocks noGrp="1"/>
          </p:cNvSpPr>
          <p:nvPr>
            <p:ph type="body" sz="quarter" idx="19" hasCustomPrompt="1"/>
          </p:nvPr>
        </p:nvSpPr>
        <p:spPr>
          <a:xfrm>
            <a:off x="6170862" y="1623600"/>
            <a:ext cx="4697163" cy="4570825"/>
          </a:xfrm>
        </p:spPr>
        <p:txBody>
          <a:bodyPr/>
          <a:lstStyle>
            <a:lvl1pPr marL="0" indent="0">
              <a:spcBef>
                <a:spcPts val="900"/>
              </a:spcBef>
              <a:spcAft>
                <a:spcPts val="0"/>
              </a:spcAft>
              <a:buClr>
                <a:schemeClr val="tx1"/>
              </a:buClr>
              <a:buFont typeface="Arial" panose="020B0604020202020204" pitchFamily="34" charset="0"/>
              <a:buNone/>
              <a:tabLst>
                <a:tab pos="4697413" algn="r"/>
              </a:tabLst>
              <a:defRPr lang="en-US" sz="1800" b="1" kern="1200" noProof="0" dirty="0" smtClean="0">
                <a:solidFill>
                  <a:schemeClr val="bg2"/>
                </a:solidFill>
                <a:latin typeface="+mn-lt"/>
                <a:ea typeface="+mn-ea"/>
                <a:cs typeface="+mn-cs"/>
              </a:defRPr>
            </a:lvl1pPr>
            <a:lvl2pPr marL="0" indent="0">
              <a:buFont typeface="Arial" panose="020B0604020202020204" pitchFamily="34" charset="0"/>
              <a:buNone/>
              <a:tabLst>
                <a:tab pos="4697413" algn="r"/>
              </a:tabLst>
              <a:defRPr b="0">
                <a:solidFill>
                  <a:schemeClr val="tx1"/>
                </a:solidFill>
              </a:defRPr>
            </a:lvl2pPr>
            <a:lvl3pPr marL="216000" indent="-216000">
              <a:spcAft>
                <a:spcPts val="0"/>
              </a:spcAft>
              <a:buFont typeface="Arial" panose="020B0604020202020204" pitchFamily="34" charset="0"/>
              <a:buChar char="•"/>
              <a:tabLst>
                <a:tab pos="4697413" algn="r"/>
              </a:tabLst>
              <a:defRPr/>
            </a:lvl3pPr>
            <a:lvl4pPr marL="432000" indent="-216000">
              <a:buFont typeface="Arial" panose="020B0604020202020204" pitchFamily="34" charset="0"/>
              <a:buChar char="•"/>
              <a:tabLst>
                <a:tab pos="4697413" algn="r"/>
              </a:tabLst>
              <a:defRPr b="0"/>
            </a:lvl4pPr>
            <a:lvl5pPr marL="0" indent="0">
              <a:buNone/>
              <a:tabLst>
                <a:tab pos="4697413" algn="r"/>
              </a:tabLst>
              <a:defRPr b="1"/>
            </a:lvl5pPr>
            <a:lvl6pPr marL="0" indent="0">
              <a:spcBef>
                <a:spcPts val="600"/>
              </a:spcBef>
              <a:buNone/>
              <a:tabLst>
                <a:tab pos="4697413" algn="r"/>
              </a:tabLst>
              <a:defRPr sz="1600" b="1">
                <a:solidFill>
                  <a:schemeClr val="bg2"/>
                </a:solidFill>
              </a:defRPr>
            </a:lvl6pPr>
            <a:lvl7pPr marL="0" indent="0">
              <a:lnSpc>
                <a:spcPct val="100000"/>
              </a:lnSpc>
              <a:spcBef>
                <a:spcPts val="0"/>
              </a:spcBef>
              <a:spcAft>
                <a:spcPts val="0"/>
              </a:spcAft>
              <a:buNone/>
              <a:tabLst>
                <a:tab pos="4697413" algn="r"/>
              </a:tabLst>
              <a:defRPr sz="1600"/>
            </a:lvl7pPr>
            <a:lvl8pPr marL="216000">
              <a:lnSpc>
                <a:spcPct val="100000"/>
              </a:lnSpc>
              <a:spcBef>
                <a:spcPts val="0"/>
              </a:spcBef>
              <a:spcAft>
                <a:spcPts val="0"/>
              </a:spcAft>
              <a:tabLst>
                <a:tab pos="4697413" algn="r"/>
              </a:tabLst>
              <a:defRPr sz="1600"/>
            </a:lvl8pPr>
            <a:lvl9pPr marL="432000" indent="-216000">
              <a:lnSpc>
                <a:spcPct val="100000"/>
              </a:lnSpc>
              <a:spcBef>
                <a:spcPts val="0"/>
              </a:spcBef>
              <a:spcAft>
                <a:spcPts val="0"/>
              </a:spcAft>
              <a:buClrTx/>
              <a:buFont typeface="Arial" panose="020B0604020202020204" pitchFamily="34" charset="0"/>
              <a:buChar char="•"/>
              <a:tabLst>
                <a:tab pos="4697413" algn="r"/>
              </a:tabLst>
              <a:defRPr sz="1600"/>
            </a:lvl9pPr>
          </a:lstStyle>
          <a:p>
            <a:pPr lvl="0"/>
            <a:r>
              <a:rPr lang="en-US" noProof="0"/>
              <a:t>Text Calibri Bold 18 pt</a:t>
            </a:r>
          </a:p>
          <a:p>
            <a:pPr lvl="1"/>
            <a:r>
              <a:rPr lang="en-US" noProof="0"/>
              <a:t>Text Calibri 18 pt</a:t>
            </a:r>
          </a:p>
          <a:p>
            <a:pPr lvl="2"/>
            <a:r>
              <a:rPr lang="en-US" noProof="0"/>
              <a:t>Text Calibri 18 pt</a:t>
            </a:r>
          </a:p>
          <a:p>
            <a:pPr lvl="0"/>
            <a:r>
              <a:rPr lang="en-US" noProof="0"/>
              <a:t>Text Calibri Bold 18 pt</a:t>
            </a:r>
          </a:p>
          <a:p>
            <a:pPr lvl="1"/>
            <a:r>
              <a:rPr lang="en-US" noProof="0"/>
              <a:t>Text Calibri 18 pt</a:t>
            </a:r>
          </a:p>
          <a:p>
            <a:pPr lvl="2"/>
            <a:r>
              <a:rPr lang="en-US" noProof="0"/>
              <a:t>Text Calibri 18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698000" cy="360000"/>
          </a:xfrm>
        </p:spPr>
        <p:txBody>
          <a:bodyPr anchor="b" anchorCtr="0">
            <a:noAutofit/>
          </a:bodyPr>
          <a:lstStyle>
            <a:lvl1pPr>
              <a:lnSpc>
                <a:spcPct val="100000"/>
              </a:lnSpc>
              <a:defRPr sz="1000" b="0"/>
            </a:lvl1pPr>
          </a:lstStyle>
          <a:p>
            <a:r>
              <a:rPr lang="en-US" noProof="0"/>
              <a:t>Click to add footnote</a:t>
            </a:r>
            <a:br>
              <a:rPr lang="en-US" noProof="0"/>
            </a:br>
            <a:r>
              <a:rPr lang="en-US" noProof="0"/>
              <a:t>second line</a:t>
            </a:r>
          </a:p>
        </p:txBody>
      </p:sp>
      <p:pic>
        <p:nvPicPr>
          <p:cNvPr id="10" name="Siemens Healthineers Logo">
            <a:extLst>
              <a:ext uri="{FF2B5EF4-FFF2-40B4-BE49-F238E27FC236}">
                <a16:creationId xmlns:a16="http://schemas.microsoft.com/office/drawing/2014/main" id="{3E1728FD-CE89-A247-4F37-035F0DD5AB06}"/>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4" name="Date Placeholder 3">
            <a:extLst>
              <a:ext uri="{FF2B5EF4-FFF2-40B4-BE49-F238E27FC236}">
                <a16:creationId xmlns:a16="http://schemas.microsoft.com/office/drawing/2014/main" id="{CB541966-6BE8-B5C6-A1CF-9B6D6B3F10BC}"/>
              </a:ext>
              <a:ext uri="{C183D7F6-B498-43B3-948B-1728B52AA6E4}">
                <adec:decorative xmlns:adec="http://schemas.microsoft.com/office/drawing/2017/decorative" val="1"/>
              </a:ext>
            </a:extLst>
          </p:cNvPr>
          <p:cNvSpPr>
            <a:spLocks noGrp="1"/>
          </p:cNvSpPr>
          <p:nvPr>
            <p:ph type="dt" sz="half" idx="20"/>
          </p:nvPr>
        </p:nvSpPr>
        <p:spPr/>
        <p:txBody>
          <a:bodyPr/>
          <a:lstStyle/>
          <a:p>
            <a:pPr algn="r"/>
            <a:r>
              <a:rPr lang="en-US" noProof="0"/>
              <a:t>Unrestricted © Siemens Healthineers, 2026</a:t>
            </a:r>
          </a:p>
        </p:txBody>
      </p:sp>
      <p:sp>
        <p:nvSpPr>
          <p:cNvPr id="7" name="Footer Placeholder 6">
            <a:extLst>
              <a:ext uri="{FF2B5EF4-FFF2-40B4-BE49-F238E27FC236}">
                <a16:creationId xmlns:a16="http://schemas.microsoft.com/office/drawing/2014/main" id="{FC891CD8-59CD-2510-C9EE-94B660C05F21}"/>
              </a:ext>
              <a:ext uri="{C183D7F6-B498-43B3-948B-1728B52AA6E4}">
                <adec:decorative xmlns:adec="http://schemas.microsoft.com/office/drawing/2017/decorative" val="1"/>
              </a:ext>
            </a:extLst>
          </p:cNvPr>
          <p:cNvSpPr>
            <a:spLocks noGrp="1"/>
          </p:cNvSpPr>
          <p:nvPr>
            <p:ph type="ftr" sz="quarter" idx="21"/>
          </p:nvPr>
        </p:nvSpPr>
        <p:spPr/>
        <p:txBody>
          <a:bodyPr/>
          <a:lstStyle/>
          <a:p>
            <a:r>
              <a:rPr lang="en-US" noProof="0"/>
              <a:t>SHS DI XP</a:t>
            </a:r>
          </a:p>
        </p:txBody>
      </p:sp>
      <p:sp>
        <p:nvSpPr>
          <p:cNvPr id="9" name="Slide Number Placeholder 8">
            <a:extLst>
              <a:ext uri="{FF2B5EF4-FFF2-40B4-BE49-F238E27FC236}">
                <a16:creationId xmlns:a16="http://schemas.microsoft.com/office/drawing/2014/main" id="{A793E28D-BE6A-C88C-84A8-943C8D9B9B71}"/>
              </a:ext>
              <a:ext uri="{C183D7F6-B498-43B3-948B-1728B52AA6E4}">
                <adec:decorative xmlns:adec="http://schemas.microsoft.com/office/drawing/2017/decorative" val="1"/>
              </a:ext>
            </a:extLst>
          </p:cNvPr>
          <p:cNvSpPr>
            <a:spLocks noGrp="1"/>
          </p:cNvSpPr>
          <p:nvPr>
            <p:ph type="sldNum" sz="quarter" idx="22"/>
          </p:nvPr>
        </p:nvSpPr>
        <p:spPr/>
        <p:txBody>
          <a:bodyPr/>
          <a:lstStyle/>
          <a:p>
            <a:fld id="{42B424FB-C8CA-40D0-9E9F-83B6197CB6E7}" type="slidenum">
              <a:rPr lang="en-US" noProof="0" smtClean="0"/>
              <a:pPr/>
              <a:t>‹Nr.›</a:t>
            </a:fld>
            <a:endParaRPr lang="en-US" b="1" noProof="0"/>
          </a:p>
        </p:txBody>
      </p:sp>
    </p:spTree>
    <p:extLst>
      <p:ext uri="{BB962C8B-B14F-4D97-AF65-F5344CB8AC3E}">
        <p14:creationId xmlns:p14="http://schemas.microsoft.com/office/powerpoint/2010/main" val="912641535"/>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Slide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DA241512-93BA-A00B-0AC4-A165819F6E57}"/>
              </a:ext>
            </a:extLst>
          </p:cNvPr>
          <p:cNvGraphicFramePr>
            <a:graphicFrameLocks/>
          </p:cNvGraphicFramePr>
          <p:nvPr userDrawn="1">
            <p:custDataLst>
              <p:tags r:id="rId1"/>
            </p:custDataLst>
            <p:extLst>
              <p:ext uri="{D42A27DB-BD31-4B8C-83A1-F6EECF244321}">
                <p14:modId xmlns:p14="http://schemas.microsoft.com/office/powerpoint/2010/main" val="32998756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DA241512-93BA-A00B-0AC4-A165819F6E5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tx2"/>
                </a:solidFill>
              </a:defRPr>
            </a:lvl1pPr>
          </a:lstStyle>
          <a:p>
            <a:r>
              <a:rPr lang="en-US" noProof="0"/>
              <a:t>Title SH-Bree-Headline 27 pt</a:t>
            </a:r>
            <a:br>
              <a:rPr lang="en-US" noProof="0"/>
            </a:br>
            <a:r>
              <a:rPr lang="en-US" noProof="0"/>
              <a:t>Optionally switch to white for second line</a:t>
            </a:r>
          </a:p>
        </p:txBody>
      </p:sp>
      <p:sp>
        <p:nvSpPr>
          <p:cNvPr id="4" name="Content">
            <a:extLst>
              <a:ext uri="{FF2B5EF4-FFF2-40B4-BE49-F238E27FC236}">
                <a16:creationId xmlns:a16="http://schemas.microsoft.com/office/drawing/2014/main" id="{906B1CE5-AD7F-4EF1-A5A9-79DBBDA7E9CD}"/>
              </a:ext>
            </a:extLst>
          </p:cNvPr>
          <p:cNvSpPr>
            <a:spLocks noGrp="1"/>
          </p:cNvSpPr>
          <p:nvPr>
            <p:ph sz="quarter" idx="23" hasCustomPrompt="1"/>
          </p:nvPr>
        </p:nvSpPr>
        <p:spPr>
          <a:xfrm>
            <a:off x="539999" y="1623600"/>
            <a:ext cx="9212400"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8" name="Siemens Healthineers Logo">
            <a:extLst>
              <a:ext uri="{FF2B5EF4-FFF2-40B4-BE49-F238E27FC236}">
                <a16:creationId xmlns:a16="http://schemas.microsoft.com/office/drawing/2014/main" id="{EC29F8C5-79E2-4163-20AB-7074EB1613BC}"/>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34433E92-AF86-C144-52BF-1BA7EFEA86DA}"/>
              </a:ext>
              <a:ext uri="{C183D7F6-B498-43B3-948B-1728B52AA6E4}">
                <adec:decorative xmlns:adec="http://schemas.microsoft.com/office/drawing/2017/decorative" val="1"/>
              </a:ext>
            </a:extLst>
          </p:cNvPr>
          <p:cNvSpPr>
            <a:spLocks noGrp="1"/>
          </p:cNvSpPr>
          <p:nvPr>
            <p:ph type="dt" sz="half" idx="24"/>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20FB4DF0-4CFB-21EA-06A3-7A20252E4DFF}"/>
              </a:ext>
              <a:ext uri="{C183D7F6-B498-43B3-948B-1728B52AA6E4}">
                <adec:decorative xmlns:adec="http://schemas.microsoft.com/office/drawing/2017/decorative" val="1"/>
              </a:ext>
            </a:extLst>
          </p:cNvPr>
          <p:cNvSpPr>
            <a:spLocks noGrp="1"/>
          </p:cNvSpPr>
          <p:nvPr>
            <p:ph type="ftr" sz="quarter" idx="25"/>
          </p:nvPr>
        </p:nvSpPr>
        <p:spPr/>
        <p:txBody>
          <a:bodyPr/>
          <a:lstStyle/>
          <a:p>
            <a:r>
              <a:rPr lang="en-US"/>
              <a:t>SHS DI XP</a:t>
            </a:r>
          </a:p>
        </p:txBody>
      </p:sp>
      <p:sp>
        <p:nvSpPr>
          <p:cNvPr id="6" name="Slide Number Placeholder 5">
            <a:extLst>
              <a:ext uri="{FF2B5EF4-FFF2-40B4-BE49-F238E27FC236}">
                <a16:creationId xmlns:a16="http://schemas.microsoft.com/office/drawing/2014/main" id="{0463DCA5-8D08-9AC6-D806-ADD1D9D224FD}"/>
              </a:ext>
              <a:ext uri="{C183D7F6-B498-43B3-948B-1728B52AA6E4}">
                <adec:decorative xmlns:adec="http://schemas.microsoft.com/office/drawing/2017/decorative" val="1"/>
              </a:ext>
            </a:extLst>
          </p:cNvPr>
          <p:cNvSpPr>
            <a:spLocks noGrp="1"/>
          </p:cNvSpPr>
          <p:nvPr>
            <p:ph type="sldNum" sz="quarter" idx="26"/>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3267366022"/>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 Title Picture White">
    <p:bg>
      <p:bgRef idx="1001">
        <a:schemeClr val="bg1"/>
      </p:bgRef>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4BAA7A92-FD38-676A-D802-F705D1E2F702}"/>
              </a:ext>
            </a:extLst>
          </p:cNvPr>
          <p:cNvGraphicFramePr>
            <a:graphicFrameLocks/>
          </p:cNvGraphicFramePr>
          <p:nvPr userDrawn="1">
            <p:custDataLst>
              <p:tags r:id="rId1"/>
            </p:custDataLst>
            <p:extLst>
              <p:ext uri="{D42A27DB-BD31-4B8C-83A1-F6EECF244321}">
                <p14:modId xmlns:p14="http://schemas.microsoft.com/office/powerpoint/2010/main" val="15802107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think-cell data - do not delete" hidden="1">
                        <a:extLst>
                          <a:ext uri="{FF2B5EF4-FFF2-40B4-BE49-F238E27FC236}">
                            <a16:creationId xmlns:a16="http://schemas.microsoft.com/office/drawing/2014/main" id="{4BAA7A92-FD38-676A-D802-F705D1E2F70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9" name="Key visual" descr="Key visual">
            <a:extLst>
              <a:ext uri="{FF2B5EF4-FFF2-40B4-BE49-F238E27FC236}">
                <a16:creationId xmlns:a16="http://schemas.microsoft.com/office/drawing/2014/main" id="{9AF47493-679E-6C3B-8779-96DED9975241}"/>
              </a:ext>
            </a:extLst>
          </p:cNvPr>
          <p:cNvSpPr>
            <a:spLocks noGrp="1"/>
          </p:cNvSpPr>
          <p:nvPr>
            <p:ph type="pic" sz="quarter" idx="12" hasCustomPrompt="1"/>
          </p:nvPr>
        </p:nvSpPr>
        <p:spPr>
          <a:xfrm>
            <a:off x="0" y="-1"/>
            <a:ext cx="12168000" cy="6858000"/>
          </a:xfrm>
          <a:noFill/>
        </p:spPr>
        <p:txBody>
          <a:bodyPr lIns="7128000" tIns="396000" rIns="144000" bIns="108000"/>
          <a:lstStyle>
            <a:lvl1pPr>
              <a:defRPr>
                <a:solidFill>
                  <a:schemeClr val="tx1"/>
                </a:solidFill>
              </a:defRPr>
            </a:lvl1pPr>
            <a:lvl2pPr>
              <a:defRPr/>
            </a:lvl2pPr>
          </a:lstStyle>
          <a:p>
            <a:r>
              <a:rPr lang="en-US"/>
              <a:t>Insert title picture or video.</a:t>
            </a:r>
            <a:br>
              <a:rPr lang="en-US"/>
            </a:br>
            <a:br>
              <a:rPr lang="en-US"/>
            </a:br>
            <a:r>
              <a:rPr lang="en-US"/>
              <a:t>Alternatively, delete the media frame </a:t>
            </a:r>
            <a:br>
              <a:rPr lang="en-US"/>
            </a:br>
            <a:r>
              <a:rPr lang="en-US"/>
              <a:t>to get a plain text title.</a:t>
            </a:r>
          </a:p>
        </p:txBody>
      </p:sp>
      <p:sp>
        <p:nvSpPr>
          <p:cNvPr id="2" name="Headline"/>
          <p:cNvSpPr>
            <a:spLocks noGrp="1"/>
          </p:cNvSpPr>
          <p:nvPr>
            <p:ph type="ctrTitle" hasCustomPrompt="1"/>
          </p:nvPr>
        </p:nvSpPr>
        <p:spPr>
          <a:xfrm>
            <a:off x="540000" y="2160000"/>
            <a:ext cx="5461200" cy="2160000"/>
          </a:xfrm>
        </p:spPr>
        <p:txBody>
          <a:bodyPr vert="horz" lIns="0" tIns="0" rIns="0" bIns="0" anchor="b" anchorCtr="0">
            <a:noAutofit/>
          </a:bodyPr>
          <a:lstStyle>
            <a:lvl1pPr algn="l">
              <a:lnSpc>
                <a:spcPct val="92000"/>
              </a:lnSpc>
              <a:defRPr sz="5200" b="0">
                <a:solidFill>
                  <a:schemeClr val="bg2"/>
                </a:solidFill>
                <a:latin typeface="+mj-lt"/>
              </a:defRPr>
            </a:lvl1pPr>
          </a:lstStyle>
          <a:p>
            <a:r>
              <a:rPr lang="en-US"/>
              <a:t>SH-Bree-Headline up to 60 pt</a:t>
            </a:r>
          </a:p>
        </p:txBody>
      </p:sp>
      <p:sp>
        <p:nvSpPr>
          <p:cNvPr id="4" name="Subhead">
            <a:extLst>
              <a:ext uri="{FF2B5EF4-FFF2-40B4-BE49-F238E27FC236}">
                <a16:creationId xmlns:a16="http://schemas.microsoft.com/office/drawing/2014/main" id="{D5847CCC-A54B-BC65-3F5A-A1D8F8DA633B}"/>
              </a:ext>
            </a:extLst>
          </p:cNvPr>
          <p:cNvSpPr>
            <a:spLocks noGrp="1"/>
          </p:cNvSpPr>
          <p:nvPr>
            <p:ph type="subTitle" idx="1" hasCustomPrompt="1"/>
          </p:nvPr>
        </p:nvSpPr>
        <p:spPr bwMode="black">
          <a:xfrm>
            <a:off x="540001" y="4320000"/>
            <a:ext cx="3574800" cy="611191"/>
          </a:xfrm>
        </p:spPr>
        <p:txBody>
          <a:bodyPr lIns="0" tIns="270000" rIns="0" bIns="0" anchor="t"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n-lt"/>
              </a:defRPr>
            </a:lvl1pPr>
            <a:lvl2pPr marL="0" indent="0" algn="l">
              <a:buNone/>
              <a:defRPr sz="2000">
                <a:solidFill>
                  <a:schemeClr val="tx1"/>
                </a:solidFill>
              </a:defRPr>
            </a:lvl2pPr>
            <a:lvl3pPr marL="0" indent="0" algn="l">
              <a:buNone/>
              <a:defRPr>
                <a:solidFill>
                  <a:schemeClr val="tx1"/>
                </a:solidFill>
              </a:defRPr>
            </a:lvl3pPr>
            <a:lvl4pPr marL="0" indent="0" algn="l">
              <a:buNone/>
              <a:defRPr sz="2200" b="1">
                <a:solidFill>
                  <a:schemeClr val="tx1"/>
                </a:solidFill>
              </a:defRPr>
            </a:lvl4pPr>
            <a:lvl5pPr marL="0" indent="0" algn="l">
              <a:buNone/>
              <a:defRPr sz="2000" b="1">
                <a:solidFill>
                  <a:schemeClr val="tx1"/>
                </a:solidFill>
              </a:defRPr>
            </a:lvl5pPr>
            <a:lvl6pPr marL="0" indent="0" algn="l">
              <a:buNone/>
              <a:defRPr b="1">
                <a:solidFill>
                  <a:schemeClr val="tx1"/>
                </a:solidFill>
              </a:defRPr>
            </a:lvl6pPr>
            <a:lvl7pPr marL="0" indent="0" algn="l">
              <a:buNone/>
              <a:defRPr sz="2200">
                <a:solidFill>
                  <a:schemeClr val="accent5"/>
                </a:solidFill>
              </a:defRPr>
            </a:lvl7pPr>
            <a:lvl8pPr marL="0" indent="0" algn="l">
              <a:buNone/>
              <a:defRPr sz="2000">
                <a:solidFill>
                  <a:schemeClr val="accent5"/>
                </a:solidFill>
              </a:defRPr>
            </a:lvl8pPr>
            <a:lvl9pPr marL="0" indent="0" algn="l">
              <a:spcBef>
                <a:spcPts val="0"/>
              </a:spcBef>
              <a:buNone/>
              <a:defRPr sz="1800">
                <a:solidFill>
                  <a:schemeClr val="accent5"/>
                </a:solidFill>
              </a:defRPr>
            </a:lvl9pPr>
          </a:lstStyle>
          <a:p>
            <a:pPr lvl="0"/>
            <a:r>
              <a:rPr lang="en-US"/>
              <a:t>Subheadline Calibri 22 pt</a:t>
            </a:r>
          </a:p>
        </p:txBody>
      </p:sp>
      <p:sp>
        <p:nvSpPr>
          <p:cNvPr id="22" name="Presenter"/>
          <p:cNvSpPr>
            <a:spLocks noGrp="1"/>
          </p:cNvSpPr>
          <p:nvPr>
            <p:ph type="body" sz="quarter" idx="10" hasCustomPrompt="1"/>
          </p:nvPr>
        </p:nvSpPr>
        <p:spPr>
          <a:xfrm>
            <a:off x="540000" y="4932000"/>
            <a:ext cx="3574800" cy="612645"/>
          </a:xfrm>
        </p:spPr>
        <p:txBody>
          <a:bodyPr lIns="0" tIns="180000" rIns="0" bIns="0" anchor="t" anchorCtr="0">
            <a:spAutoFit/>
          </a:bodyPr>
          <a:lstStyle>
            <a:lvl1pPr marL="0" indent="0">
              <a:lnSpc>
                <a:spcPct val="100000"/>
              </a:lnSpc>
              <a:spcBef>
                <a:spcPts val="0"/>
              </a:spcBef>
              <a:buNone/>
              <a:defRPr sz="1400" b="0">
                <a:solidFill>
                  <a:schemeClr val="tx1"/>
                </a:solidFill>
              </a:defRPr>
            </a:lvl1pPr>
            <a:lvl2pPr>
              <a:defRPr sz="1600"/>
            </a:lvl2pPr>
            <a:lvl3pPr>
              <a:defRPr sz="1600"/>
            </a:lvl3pPr>
            <a:lvl4pPr>
              <a:defRPr sz="1600"/>
            </a:lvl4pPr>
            <a:lvl5pPr>
              <a:defRPr sz="1600"/>
            </a:lvl5pPr>
            <a:lvl6pPr>
              <a:defRPr sz="1600"/>
            </a:lvl6pPr>
            <a:lvl7pPr>
              <a:defRPr sz="1600"/>
            </a:lvl7pPr>
            <a:lvl8pPr>
              <a:defRPr sz="1600"/>
            </a:lvl8pPr>
          </a:lstStyle>
          <a:p>
            <a:pPr lvl="0"/>
            <a:r>
              <a:rPr lang="en-US" noProof="0"/>
              <a:t>Presenter Calibri 14 pt</a:t>
            </a:r>
            <a:br>
              <a:rPr lang="en-US" noProof="0"/>
            </a:br>
            <a:r>
              <a:rPr lang="en-US" noProof="0"/>
              <a:t>English, month year</a:t>
            </a:r>
          </a:p>
        </p:txBody>
      </p:sp>
      <p:sp>
        <p:nvSpPr>
          <p:cNvPr id="5" name="Date Placeholder 4">
            <a:extLst>
              <a:ext uri="{FF2B5EF4-FFF2-40B4-BE49-F238E27FC236}">
                <a16:creationId xmlns:a16="http://schemas.microsoft.com/office/drawing/2014/main" id="{FD6A16EF-84C8-6A79-5FD0-291EF4AC460D}"/>
              </a:ext>
              <a:ext uri="{C183D7F6-B498-43B3-948B-1728B52AA6E4}">
                <adec:decorative xmlns:adec="http://schemas.microsoft.com/office/drawing/2017/decorative" val="1"/>
              </a:ext>
            </a:extLst>
          </p:cNvPr>
          <p:cNvSpPr>
            <a:spLocks noGrp="1"/>
          </p:cNvSpPr>
          <p:nvPr>
            <p:ph type="dt" sz="half" idx="15"/>
          </p:nvPr>
        </p:nvSpPr>
        <p:spPr/>
        <p:txBody>
          <a:bodyPr/>
          <a:lstStyle>
            <a:lvl1pPr>
              <a:defRPr>
                <a:solidFill>
                  <a:schemeClr val="tx1"/>
                </a:solidFill>
              </a:defRPr>
            </a:lvl1pPr>
          </a:lstStyle>
          <a:p>
            <a:r>
              <a:rPr lang="en-US"/>
              <a:t>Unrestricted © Siemens Healthineers, 2026</a:t>
            </a:r>
          </a:p>
        </p:txBody>
      </p:sp>
      <p:sp>
        <p:nvSpPr>
          <p:cNvPr id="6" name="Footer Placeholder 5">
            <a:extLst>
              <a:ext uri="{FF2B5EF4-FFF2-40B4-BE49-F238E27FC236}">
                <a16:creationId xmlns:a16="http://schemas.microsoft.com/office/drawing/2014/main" id="{BC111703-76CD-CBB1-59BD-87052435CA4F}"/>
              </a:ext>
              <a:ext uri="{C183D7F6-B498-43B3-948B-1728B52AA6E4}">
                <adec:decorative xmlns:adec="http://schemas.microsoft.com/office/drawing/2017/decorative" val="1"/>
              </a:ext>
            </a:extLst>
          </p:cNvPr>
          <p:cNvSpPr>
            <a:spLocks noGrp="1"/>
          </p:cNvSpPr>
          <p:nvPr>
            <p:ph type="ftr" sz="quarter" idx="16"/>
          </p:nvPr>
        </p:nvSpPr>
        <p:spPr/>
        <p:txBody>
          <a:bodyPr/>
          <a:lstStyle>
            <a:lvl1pPr>
              <a:defRPr>
                <a:solidFill>
                  <a:schemeClr val="tx1"/>
                </a:solidFill>
              </a:defRPr>
            </a:lvl1pPr>
          </a:lstStyle>
          <a:p>
            <a:r>
              <a:rPr lang="en-US"/>
              <a:t>SHS DI XP</a:t>
            </a:r>
          </a:p>
        </p:txBody>
      </p:sp>
      <p:sp>
        <p:nvSpPr>
          <p:cNvPr id="7" name="Slide Number Placeholder 6">
            <a:extLst>
              <a:ext uri="{FF2B5EF4-FFF2-40B4-BE49-F238E27FC236}">
                <a16:creationId xmlns:a16="http://schemas.microsoft.com/office/drawing/2014/main" id="{8EA2A18E-FFA2-7DF3-C824-E45274126B4C}"/>
              </a:ext>
              <a:ext uri="{C183D7F6-B498-43B3-948B-1728B52AA6E4}">
                <adec:decorative xmlns:adec="http://schemas.microsoft.com/office/drawing/2017/decorative" val="1"/>
              </a:ext>
            </a:extLst>
          </p:cNvPr>
          <p:cNvSpPr>
            <a:spLocks noGrp="1"/>
          </p:cNvSpPr>
          <p:nvPr>
            <p:ph type="sldNum" sz="quarter" idx="17"/>
          </p:nvPr>
        </p:nvSpPr>
        <p:spPr/>
        <p:txBody>
          <a:bodyPr/>
          <a:lstStyle>
            <a:lvl1pPr>
              <a:defRPr>
                <a:solidFill>
                  <a:schemeClr val="tx1"/>
                </a:solidFill>
              </a:defRPr>
            </a:lvl1pPr>
          </a:lstStyle>
          <a:p>
            <a:fld id="{42B424FB-C8CA-40D0-9E9F-83B6197CB6E7}" type="slidenum">
              <a:rPr lang="en-US" smtClean="0"/>
              <a:pPr/>
              <a:t>‹Nr.›</a:t>
            </a:fld>
            <a:endParaRPr lang="en-US"/>
          </a:p>
        </p:txBody>
      </p:sp>
    </p:spTree>
    <p:extLst>
      <p:ext uri="{BB962C8B-B14F-4D97-AF65-F5344CB8AC3E}">
        <p14:creationId xmlns:p14="http://schemas.microsoft.com/office/powerpoint/2010/main" val="4132732169"/>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6300A4E5-9B9E-2F65-5AA2-40D87CA532A4}"/>
              </a:ext>
            </a:extLst>
          </p:cNvPr>
          <p:cNvGraphicFramePr>
            <a:graphicFrameLocks/>
          </p:cNvGraphicFramePr>
          <p:nvPr userDrawn="1">
            <p:custDataLst>
              <p:tags r:id="rId1"/>
            </p:custDataLst>
            <p:extLst>
              <p:ext uri="{D42A27DB-BD31-4B8C-83A1-F6EECF244321}">
                <p14:modId xmlns:p14="http://schemas.microsoft.com/office/powerpoint/2010/main" val="36146118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6300A4E5-9B9E-2F65-5AA2-40D87CA532A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lvl1pPr>
          </a:lstStyle>
          <a:p>
            <a:r>
              <a:rPr lang="en-US" noProof="0"/>
              <a:t>Title SH-Bree-Headline 27 pt</a:t>
            </a:r>
            <a:br>
              <a:rPr lang="en-US" noProof="0"/>
            </a:br>
            <a:r>
              <a:rPr lang="en-US" noProof="0"/>
              <a:t>Optionally switch to black for second line</a:t>
            </a:r>
          </a:p>
        </p:txBody>
      </p:sp>
      <p:sp>
        <p:nvSpPr>
          <p:cNvPr id="4" name="Content">
            <a:extLst>
              <a:ext uri="{FF2B5EF4-FFF2-40B4-BE49-F238E27FC236}">
                <a16:creationId xmlns:a16="http://schemas.microsoft.com/office/drawing/2014/main" id="{906B1CE5-AD7F-4EF1-A5A9-79DBBDA7E9CD}"/>
              </a:ext>
            </a:extLst>
          </p:cNvPr>
          <p:cNvSpPr>
            <a:spLocks noGrp="1"/>
          </p:cNvSpPr>
          <p:nvPr>
            <p:ph sz="quarter" idx="23" hasCustomPrompt="1"/>
          </p:nvPr>
        </p:nvSpPr>
        <p:spPr>
          <a:xfrm>
            <a:off x="539999" y="1623600"/>
            <a:ext cx="9212400" cy="4572000"/>
          </a:xfrm>
        </p:spPr>
        <p:txBody>
          <a:bodyPr/>
          <a:lstStyle>
            <a:lvl1pPr>
              <a:spcAft>
                <a:spcPts val="0"/>
              </a:spcAft>
              <a:defRPr sz="1600"/>
            </a:lvl1pPr>
            <a:lvl2pPr>
              <a:defRPr sz="1600"/>
            </a:lvl2pPr>
            <a:lvl3pPr>
              <a:buClr>
                <a:schemeClr val="bg2"/>
              </a:buClr>
              <a:defRPr sz="1600"/>
            </a:lvl3pPr>
            <a:lvl4pPr>
              <a:buClr>
                <a:schemeClr val="bg2"/>
              </a:buClr>
              <a:defRPr sz="1600"/>
            </a:lvl4pPr>
            <a:lvl5pPr>
              <a:buClr>
                <a:schemeClr val="bg2"/>
              </a:buClr>
              <a:defRPr sz="1600"/>
            </a:lvl5pPr>
            <a:lvl6pPr>
              <a:buClr>
                <a:schemeClr val="bg2"/>
              </a:buClr>
              <a:defRPr sz="1600"/>
            </a:lvl6pPr>
            <a:lvl7pPr>
              <a:buClr>
                <a:schemeClr val="bg2"/>
              </a:buClr>
              <a:defRPr sz="1600"/>
            </a:lvl7pPr>
            <a:lvl8pPr>
              <a:buClr>
                <a:schemeClr val="bg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8" name="Siemens Healthineers Logo">
            <a:extLst>
              <a:ext uri="{FF2B5EF4-FFF2-40B4-BE49-F238E27FC236}">
                <a16:creationId xmlns:a16="http://schemas.microsoft.com/office/drawing/2014/main" id="{408AEEE2-8F6C-D8DA-A5BD-C18C79200DD1}"/>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2465B95F-8BB7-F918-566A-14C70C403ECE}"/>
              </a:ext>
              <a:ext uri="{C183D7F6-B498-43B3-948B-1728B52AA6E4}">
                <adec:decorative xmlns:adec="http://schemas.microsoft.com/office/drawing/2017/decorative" val="1"/>
              </a:ext>
            </a:extLst>
          </p:cNvPr>
          <p:cNvSpPr>
            <a:spLocks noGrp="1"/>
          </p:cNvSpPr>
          <p:nvPr>
            <p:ph type="dt" sz="half" idx="24"/>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18338B37-14D8-60CD-6911-0AB146E6E957}"/>
              </a:ext>
              <a:ext uri="{C183D7F6-B498-43B3-948B-1728B52AA6E4}">
                <adec:decorative xmlns:adec="http://schemas.microsoft.com/office/drawing/2017/decorative" val="1"/>
              </a:ext>
            </a:extLst>
          </p:cNvPr>
          <p:cNvSpPr>
            <a:spLocks noGrp="1"/>
          </p:cNvSpPr>
          <p:nvPr>
            <p:ph type="ftr" sz="quarter" idx="25"/>
          </p:nvPr>
        </p:nvSpPr>
        <p:spPr/>
        <p:txBody>
          <a:bodyPr/>
          <a:lstStyle/>
          <a:p>
            <a:r>
              <a:rPr lang="en-US"/>
              <a:t>SHS DI XP</a:t>
            </a:r>
          </a:p>
        </p:txBody>
      </p:sp>
      <p:sp>
        <p:nvSpPr>
          <p:cNvPr id="6" name="Slide Number Placeholder 5">
            <a:extLst>
              <a:ext uri="{FF2B5EF4-FFF2-40B4-BE49-F238E27FC236}">
                <a16:creationId xmlns:a16="http://schemas.microsoft.com/office/drawing/2014/main" id="{ADCA73ED-3F40-9F32-9A65-18A37B7C4F8A}"/>
              </a:ext>
              <a:ext uri="{C183D7F6-B498-43B3-948B-1728B52AA6E4}">
                <adec:decorative xmlns:adec="http://schemas.microsoft.com/office/drawing/2017/decorative" val="1"/>
              </a:ext>
            </a:extLst>
          </p:cNvPr>
          <p:cNvSpPr>
            <a:spLocks noGrp="1"/>
          </p:cNvSpPr>
          <p:nvPr>
            <p:ph type="sldNum" sz="quarter" idx="26"/>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11353377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Slide, Two Text Boxes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55CE587C-A9C9-4198-D107-309FBBB9E6BB}"/>
              </a:ext>
            </a:extLst>
          </p:cNvPr>
          <p:cNvGraphicFramePr>
            <a:graphicFrameLocks/>
          </p:cNvGraphicFramePr>
          <p:nvPr userDrawn="1">
            <p:custDataLst>
              <p:tags r:id="rId1"/>
            </p:custDataLst>
            <p:extLst>
              <p:ext uri="{D42A27DB-BD31-4B8C-83A1-F6EECF244321}">
                <p14:modId xmlns:p14="http://schemas.microsoft.com/office/powerpoint/2010/main" val="24038926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55CE587C-A9C9-4198-D107-309FBBB9E6B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tx2"/>
                </a:solidFill>
              </a:defRPr>
            </a:lvl1pPr>
          </a:lstStyle>
          <a:p>
            <a:r>
              <a:rPr lang="en-US" noProof="0"/>
              <a:t>Title SH-Bree-Headline 27 pt</a:t>
            </a:r>
            <a:br>
              <a:rPr lang="en-US" noProof="0"/>
            </a:br>
            <a:r>
              <a:rPr lang="en-US" noProof="0"/>
              <a:t>Optionally switch to white for second line</a:t>
            </a:r>
          </a:p>
        </p:txBody>
      </p:sp>
      <p:sp>
        <p:nvSpPr>
          <p:cNvPr id="4" name="Content left column">
            <a:extLst>
              <a:ext uri="{FF2B5EF4-FFF2-40B4-BE49-F238E27FC236}">
                <a16:creationId xmlns:a16="http://schemas.microsoft.com/office/drawing/2014/main" id="{4FDBB5BE-FB7F-472A-B808-A79C66F99FE9}"/>
              </a:ext>
            </a:extLst>
          </p:cNvPr>
          <p:cNvSpPr>
            <a:spLocks noGrp="1"/>
          </p:cNvSpPr>
          <p:nvPr>
            <p:ph sz="quarter" idx="23" hasCustomPrompt="1"/>
          </p:nvPr>
        </p:nvSpPr>
        <p:spPr>
          <a:xfrm>
            <a:off x="540000" y="1623600"/>
            <a:ext cx="5454000"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2" name="Content right column">
            <a:extLst>
              <a:ext uri="{FF2B5EF4-FFF2-40B4-BE49-F238E27FC236}">
                <a16:creationId xmlns:a16="http://schemas.microsoft.com/office/drawing/2014/main" id="{239F9EB4-5513-4EE9-8F49-510E69716E13}"/>
              </a:ext>
            </a:extLst>
          </p:cNvPr>
          <p:cNvSpPr>
            <a:spLocks noGrp="1"/>
          </p:cNvSpPr>
          <p:nvPr>
            <p:ph sz="quarter" idx="24" hasCustomPrompt="1"/>
          </p:nvPr>
        </p:nvSpPr>
        <p:spPr>
          <a:xfrm>
            <a:off x="6174438" y="1623600"/>
            <a:ext cx="5454000"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7" name="Siemens Healthineers Logo">
            <a:extLst>
              <a:ext uri="{FF2B5EF4-FFF2-40B4-BE49-F238E27FC236}">
                <a16:creationId xmlns:a16="http://schemas.microsoft.com/office/drawing/2014/main" id="{DE4A7981-F5A0-8480-60AA-7A59BDDD0739}"/>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7AF816F9-6210-7C9C-EB2E-75CC68439A0F}"/>
              </a:ext>
              <a:ext uri="{C183D7F6-B498-43B3-948B-1728B52AA6E4}">
                <adec:decorative xmlns:adec="http://schemas.microsoft.com/office/drawing/2017/decorative" val="1"/>
              </a:ext>
            </a:extLst>
          </p:cNvPr>
          <p:cNvSpPr>
            <a:spLocks noGrp="1"/>
          </p:cNvSpPr>
          <p:nvPr>
            <p:ph type="dt" sz="half" idx="25"/>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2670982F-B59B-78B2-DAFC-9B7A8B826E5E}"/>
              </a:ext>
              <a:ext uri="{C183D7F6-B498-43B3-948B-1728B52AA6E4}">
                <adec:decorative xmlns:adec="http://schemas.microsoft.com/office/drawing/2017/decorative" val="1"/>
              </a:ext>
            </a:extLst>
          </p:cNvPr>
          <p:cNvSpPr>
            <a:spLocks noGrp="1"/>
          </p:cNvSpPr>
          <p:nvPr>
            <p:ph type="ftr" sz="quarter" idx="26"/>
          </p:nvPr>
        </p:nvSpPr>
        <p:spPr/>
        <p:txBody>
          <a:bodyPr/>
          <a:lstStyle/>
          <a:p>
            <a:r>
              <a:rPr lang="en-US"/>
              <a:t>SHS DI XP</a:t>
            </a:r>
          </a:p>
        </p:txBody>
      </p:sp>
      <p:sp>
        <p:nvSpPr>
          <p:cNvPr id="6" name="Slide Number Placeholder 5">
            <a:extLst>
              <a:ext uri="{FF2B5EF4-FFF2-40B4-BE49-F238E27FC236}">
                <a16:creationId xmlns:a16="http://schemas.microsoft.com/office/drawing/2014/main" id="{F2A9C260-1230-4E31-D8AD-99131B438954}"/>
              </a:ext>
              <a:ext uri="{C183D7F6-B498-43B3-948B-1728B52AA6E4}">
                <adec:decorative xmlns:adec="http://schemas.microsoft.com/office/drawing/2017/decorative" val="1"/>
              </a:ext>
            </a:extLst>
          </p:cNvPr>
          <p:cNvSpPr>
            <a:spLocks noGrp="1"/>
          </p:cNvSpPr>
          <p:nvPr>
            <p:ph type="sldNum" sz="quarter" idx="27"/>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3157473186"/>
      </p:ext>
    </p:extLst>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Slide, Two Text Boxes White">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143E80F2-781B-1A63-AFE0-FAF1E2C14EE3}"/>
              </a:ext>
            </a:extLst>
          </p:cNvPr>
          <p:cNvGraphicFramePr>
            <a:graphicFrameLocks/>
          </p:cNvGraphicFramePr>
          <p:nvPr userDrawn="1">
            <p:custDataLst>
              <p:tags r:id="rId1"/>
            </p:custDataLst>
            <p:extLst>
              <p:ext uri="{D42A27DB-BD31-4B8C-83A1-F6EECF244321}">
                <p14:modId xmlns:p14="http://schemas.microsoft.com/office/powerpoint/2010/main" val="226157400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143E80F2-781B-1A63-AFE0-FAF1E2C14EE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lvl1pPr>
          </a:lstStyle>
          <a:p>
            <a:r>
              <a:rPr lang="en-US" noProof="0"/>
              <a:t>Title SH-Bree-Headline 27 pt</a:t>
            </a:r>
            <a:br>
              <a:rPr lang="en-US" noProof="0"/>
            </a:br>
            <a:r>
              <a:rPr lang="en-US" noProof="0"/>
              <a:t>Optionally switch to black for second line</a:t>
            </a:r>
          </a:p>
        </p:txBody>
      </p:sp>
      <p:sp>
        <p:nvSpPr>
          <p:cNvPr id="4" name="Content left column">
            <a:extLst>
              <a:ext uri="{FF2B5EF4-FFF2-40B4-BE49-F238E27FC236}">
                <a16:creationId xmlns:a16="http://schemas.microsoft.com/office/drawing/2014/main" id="{4FDBB5BE-FB7F-472A-B808-A79C66F99FE9}"/>
              </a:ext>
            </a:extLst>
          </p:cNvPr>
          <p:cNvSpPr>
            <a:spLocks noGrp="1"/>
          </p:cNvSpPr>
          <p:nvPr>
            <p:ph sz="quarter" idx="23" hasCustomPrompt="1"/>
          </p:nvPr>
        </p:nvSpPr>
        <p:spPr>
          <a:xfrm>
            <a:off x="540000" y="1623600"/>
            <a:ext cx="5454000" cy="4572000"/>
          </a:xfrm>
        </p:spPr>
        <p:txBody>
          <a:bodyPr/>
          <a:lstStyle>
            <a:lvl1pPr>
              <a:spcAft>
                <a:spcPts val="0"/>
              </a:spcAft>
              <a:defRPr sz="1600"/>
            </a:lvl1pPr>
            <a:lvl2pPr>
              <a:defRPr sz="1600"/>
            </a:lvl2pPr>
            <a:lvl3pPr>
              <a:defRPr sz="1600"/>
            </a:lvl3pPr>
            <a:lvl4pPr>
              <a:defRPr sz="1600"/>
            </a:lvl4pPr>
            <a:lvl5pPr>
              <a:defRPr sz="1600"/>
            </a:lvl5pPr>
            <a:lvl6pPr>
              <a:defRPr sz="1600"/>
            </a:lvl6pPr>
            <a:lvl7pPr>
              <a:defRPr sz="1600"/>
            </a:lvl7pPr>
            <a:lvl8pP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2" name="Content right column">
            <a:extLst>
              <a:ext uri="{FF2B5EF4-FFF2-40B4-BE49-F238E27FC236}">
                <a16:creationId xmlns:a16="http://schemas.microsoft.com/office/drawing/2014/main" id="{239F9EB4-5513-4EE9-8F49-510E69716E13}"/>
              </a:ext>
            </a:extLst>
          </p:cNvPr>
          <p:cNvSpPr>
            <a:spLocks noGrp="1"/>
          </p:cNvSpPr>
          <p:nvPr>
            <p:ph sz="quarter" idx="24" hasCustomPrompt="1"/>
          </p:nvPr>
        </p:nvSpPr>
        <p:spPr>
          <a:xfrm>
            <a:off x="6174438" y="1623600"/>
            <a:ext cx="5454000" cy="4572000"/>
          </a:xfrm>
        </p:spPr>
        <p:txBody>
          <a:bodyPr/>
          <a:lstStyle>
            <a:lvl1pPr>
              <a:spcAft>
                <a:spcPts val="0"/>
              </a:spcAft>
              <a:defRPr sz="1600"/>
            </a:lvl1pPr>
            <a:lvl2pPr>
              <a:defRPr sz="1600"/>
            </a:lvl2pPr>
            <a:lvl3pPr>
              <a:defRPr sz="1600"/>
            </a:lvl3pPr>
            <a:lvl4pPr>
              <a:defRPr sz="1600"/>
            </a:lvl4pPr>
            <a:lvl5pPr>
              <a:defRPr sz="1600"/>
            </a:lvl5pPr>
            <a:lvl6pPr>
              <a:defRPr sz="1600"/>
            </a:lvl6pPr>
            <a:lvl7pPr>
              <a:defRPr sz="1600"/>
            </a:lvl7pPr>
            <a:lvl8pP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7" name="Siemens Healthineers Logo">
            <a:extLst>
              <a:ext uri="{FF2B5EF4-FFF2-40B4-BE49-F238E27FC236}">
                <a16:creationId xmlns:a16="http://schemas.microsoft.com/office/drawing/2014/main" id="{698812E1-5C30-E4DB-0326-C21A87BA52F3}"/>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4F6C8002-5B47-B686-93BA-478252AFCAE3}"/>
              </a:ext>
              <a:ext uri="{C183D7F6-B498-43B3-948B-1728B52AA6E4}">
                <adec:decorative xmlns:adec="http://schemas.microsoft.com/office/drawing/2017/decorative" val="1"/>
              </a:ext>
            </a:extLst>
          </p:cNvPr>
          <p:cNvSpPr>
            <a:spLocks noGrp="1"/>
          </p:cNvSpPr>
          <p:nvPr>
            <p:ph type="dt" sz="half" idx="25"/>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AE46AE4F-BAD6-5909-F65A-E8CD0BBB23B0}"/>
              </a:ext>
              <a:ext uri="{C183D7F6-B498-43B3-948B-1728B52AA6E4}">
                <adec:decorative xmlns:adec="http://schemas.microsoft.com/office/drawing/2017/decorative" val="1"/>
              </a:ext>
            </a:extLst>
          </p:cNvPr>
          <p:cNvSpPr>
            <a:spLocks noGrp="1"/>
          </p:cNvSpPr>
          <p:nvPr>
            <p:ph type="ftr" sz="quarter" idx="26"/>
          </p:nvPr>
        </p:nvSpPr>
        <p:spPr/>
        <p:txBody>
          <a:bodyPr/>
          <a:lstStyle/>
          <a:p>
            <a:r>
              <a:rPr lang="en-US"/>
              <a:t>SHS DI XP</a:t>
            </a:r>
          </a:p>
        </p:txBody>
      </p:sp>
      <p:sp>
        <p:nvSpPr>
          <p:cNvPr id="6" name="Slide Number Placeholder 5">
            <a:extLst>
              <a:ext uri="{FF2B5EF4-FFF2-40B4-BE49-F238E27FC236}">
                <a16:creationId xmlns:a16="http://schemas.microsoft.com/office/drawing/2014/main" id="{BDEF2E88-19C2-E28A-4F0A-473929134240}"/>
              </a:ext>
              <a:ext uri="{C183D7F6-B498-43B3-948B-1728B52AA6E4}">
                <adec:decorative xmlns:adec="http://schemas.microsoft.com/office/drawing/2017/decorative" val="1"/>
              </a:ext>
            </a:extLst>
          </p:cNvPr>
          <p:cNvSpPr>
            <a:spLocks noGrp="1"/>
          </p:cNvSpPr>
          <p:nvPr>
            <p:ph type="sldNum" sz="quarter" idx="27"/>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6073526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Slide comparison Black">
    <p:bg>
      <p:bgPr>
        <a:solidFill>
          <a:schemeClr val="bg1"/>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75300A79-3547-B5B6-9F5D-89EA2A782C92}"/>
              </a:ext>
            </a:extLst>
          </p:cNvPr>
          <p:cNvGraphicFramePr>
            <a:graphicFrameLocks/>
          </p:cNvGraphicFramePr>
          <p:nvPr userDrawn="1">
            <p:custDataLst>
              <p:tags r:id="rId1"/>
            </p:custDataLst>
            <p:extLst>
              <p:ext uri="{D42A27DB-BD31-4B8C-83A1-F6EECF244321}">
                <p14:modId xmlns:p14="http://schemas.microsoft.com/office/powerpoint/2010/main" val="19902009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8" name="think-cell data - do not delete" hidden="1">
                        <a:extLst>
                          <a:ext uri="{FF2B5EF4-FFF2-40B4-BE49-F238E27FC236}">
                            <a16:creationId xmlns:a16="http://schemas.microsoft.com/office/drawing/2014/main" id="{75300A79-3547-B5B6-9F5D-89EA2A782C9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0" name="Black layer">
            <a:extLst>
              <a:ext uri="{C183D7F6-B498-43B3-948B-1728B52AA6E4}">
                <adec:decorative xmlns:adec="http://schemas.microsoft.com/office/drawing/2017/decorative" val="1"/>
              </a:ext>
            </a:extLst>
          </p:cNvPr>
          <p:cNvSpPr/>
          <p:nvPr userDrawn="1"/>
        </p:nvSpPr>
        <p:spPr bwMode="white">
          <a:xfrm>
            <a:off x="2" y="0"/>
            <a:ext cx="6175373"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Headline"/>
          <p:cNvSpPr>
            <a:spLocks noGrp="1"/>
          </p:cNvSpPr>
          <p:nvPr>
            <p:ph type="title" hasCustomPrompt="1"/>
          </p:nvPr>
        </p:nvSpPr>
        <p:spPr>
          <a:xfrm>
            <a:off x="540001" y="219599"/>
            <a:ext cx="5461200" cy="832913"/>
          </a:xfrm>
        </p:spPr>
        <p:txBody>
          <a:bodyPr vert="horz" rIns="0"/>
          <a:lstStyle>
            <a:lvl1pPr>
              <a:defRPr b="0"/>
            </a:lvl1pPr>
          </a:lstStyle>
          <a:p>
            <a:r>
              <a:rPr lang="en-US" noProof="0"/>
              <a:t>Title SH-Bree-Headline 27 pt</a:t>
            </a:r>
            <a:br>
              <a:rPr lang="en-US" noProof="0"/>
            </a:br>
            <a:r>
              <a:rPr lang="en-US" noProof="0"/>
              <a:t>Optionally white for second line</a:t>
            </a:r>
            <a:endParaRPr lang="de-DE"/>
          </a:p>
        </p:txBody>
      </p:sp>
      <p:sp>
        <p:nvSpPr>
          <p:cNvPr id="102" name="Content 1"/>
          <p:cNvSpPr>
            <a:spLocks noGrp="1"/>
          </p:cNvSpPr>
          <p:nvPr>
            <p:ph idx="1" hasCustomPrompt="1"/>
          </p:nvPr>
        </p:nvSpPr>
        <p:spPr>
          <a:xfrm>
            <a:off x="540000" y="1623600"/>
            <a:ext cx="4510800" cy="4572000"/>
          </a:xfrm>
          <a:prstGeom prst="rect">
            <a:avLst/>
          </a:prstGeom>
        </p:spPr>
        <p:txBody>
          <a:bodyPr vert="horz" lIns="0" tIns="0" rIns="0" bIns="0" rtlCol="0">
            <a:noAutofit/>
          </a:bodyPr>
          <a:lstStyle>
            <a:lvl1pPr>
              <a:spcAft>
                <a:spcPts val="0"/>
              </a:spcAft>
              <a:defRPr sz="1600">
                <a:solidFill>
                  <a:schemeClr val="bg1"/>
                </a:solidFill>
              </a:defRPr>
            </a:lvl1pPr>
            <a:lvl2pPr>
              <a:defRPr sz="1600">
                <a:solidFill>
                  <a:schemeClr val="bg1"/>
                </a:solidFill>
              </a:defRPr>
            </a:lvl2pPr>
            <a:lvl3pPr>
              <a:buClr>
                <a:schemeClr val="bg2"/>
              </a:buClr>
              <a:defRPr sz="1600">
                <a:solidFill>
                  <a:schemeClr val="bg1"/>
                </a:solidFill>
              </a:defRPr>
            </a:lvl3pPr>
            <a:lvl4pPr>
              <a:buClr>
                <a:schemeClr val="bg2"/>
              </a:buClr>
              <a:defRPr sz="1600">
                <a:solidFill>
                  <a:schemeClr val="bg1"/>
                </a:solidFill>
              </a:defRPr>
            </a:lvl4pPr>
            <a:lvl5pPr>
              <a:buClr>
                <a:schemeClr val="bg2"/>
              </a:buClr>
              <a:defRPr sz="1600">
                <a:solidFill>
                  <a:schemeClr val="bg1"/>
                </a:solidFill>
              </a:defRPr>
            </a:lvl5pPr>
            <a:lvl6pPr>
              <a:buClr>
                <a:schemeClr val="bg2"/>
              </a:buClr>
              <a:defRPr sz="1600">
                <a:solidFill>
                  <a:schemeClr val="bg1"/>
                </a:solidFill>
              </a:defRPr>
            </a:lvl6pPr>
            <a:lvl7pPr>
              <a:buClr>
                <a:schemeClr val="bg2"/>
              </a:buClr>
              <a:defRPr sz="1600">
                <a:solidFill>
                  <a:schemeClr val="bg1"/>
                </a:solidFill>
              </a:defRPr>
            </a:lvl7pPr>
            <a:lvl8pPr>
              <a:buClr>
                <a:schemeClr val="bg2"/>
              </a:buClr>
              <a:defRPr sz="1600">
                <a:solidFill>
                  <a:schemeClr val="bg1"/>
                </a:solidFill>
              </a:defRPr>
            </a:lvl8pPr>
            <a:lvl9pPr>
              <a:spcBef>
                <a:spcPts val="1200"/>
              </a:spcBef>
              <a:defRPr sz="1200">
                <a:solidFill>
                  <a:schemeClr val="bg1"/>
                </a:solidFill>
              </a:defRPr>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2" name="Content 2">
            <a:extLst>
              <a:ext uri="{FF2B5EF4-FFF2-40B4-BE49-F238E27FC236}">
                <a16:creationId xmlns:a16="http://schemas.microsoft.com/office/drawing/2014/main" id="{01BB7566-585D-D3E1-22D9-722D732082DB}"/>
              </a:ext>
            </a:extLst>
          </p:cNvPr>
          <p:cNvSpPr>
            <a:spLocks noGrp="1"/>
          </p:cNvSpPr>
          <p:nvPr>
            <p:ph idx="18" hasCustomPrompt="1"/>
          </p:nvPr>
        </p:nvSpPr>
        <p:spPr>
          <a:xfrm>
            <a:off x="6934200" y="1623600"/>
            <a:ext cx="4698000" cy="4572000"/>
          </a:xfrm>
          <a:prstGeom prst="rect">
            <a:avLst/>
          </a:prstGeom>
        </p:spPr>
        <p:txBody>
          <a:bodyPr vert="horz" lIns="0" tIns="0" rIns="0" bIns="0" rtlCol="0">
            <a:noAutofit/>
          </a:bodyPr>
          <a:lstStyle>
            <a:lvl1pPr>
              <a:spcAft>
                <a:spcPts val="0"/>
              </a:spcAft>
              <a:defRPr sz="1600">
                <a:solidFill>
                  <a:schemeClr val="tx1"/>
                </a:solidFill>
              </a:defRPr>
            </a:lvl1pPr>
            <a:lvl2pPr>
              <a:defRPr sz="1600">
                <a:solidFill>
                  <a:schemeClr val="tx1"/>
                </a:solidFill>
              </a:defRPr>
            </a:lvl2pPr>
            <a:lvl3pPr>
              <a:buClr>
                <a:schemeClr val="bg2"/>
              </a:buClr>
              <a:defRPr sz="1600">
                <a:solidFill>
                  <a:schemeClr val="tx1"/>
                </a:solidFill>
              </a:defRPr>
            </a:lvl3pPr>
            <a:lvl4pPr>
              <a:defRPr sz="1600">
                <a:solidFill>
                  <a:schemeClr val="tx1"/>
                </a:solidFill>
              </a:defRPr>
            </a:lvl4pPr>
            <a:lvl5pPr>
              <a:defRPr sz="1600">
                <a:solidFill>
                  <a:schemeClr val="tx1"/>
                </a:solidFill>
              </a:defRPr>
            </a:lvl5pPr>
            <a:lvl6pPr>
              <a:defRPr sz="1600">
                <a:solidFill>
                  <a:schemeClr val="tx1"/>
                </a:solidFill>
              </a:defRPr>
            </a:lvl6pPr>
            <a:lvl7pPr>
              <a:defRPr sz="1600">
                <a:solidFill>
                  <a:schemeClr val="tx1"/>
                </a:solidFill>
              </a:defRPr>
            </a:lvl7pPr>
            <a:lvl8pPr>
              <a:defRPr sz="1600">
                <a:solidFill>
                  <a:schemeClr val="tx1"/>
                </a:solidFill>
              </a:defRPr>
            </a:lvl8pPr>
            <a:lvl9pPr>
              <a:spcBef>
                <a:spcPts val="1200"/>
              </a:spcBef>
              <a:defRPr sz="1200">
                <a:solidFill>
                  <a:schemeClr val="tx1"/>
                </a:solidFill>
              </a:defRPr>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97"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bg1"/>
                </a:solidFill>
              </a:defRPr>
            </a:lvl1pPr>
          </a:lstStyle>
          <a:p>
            <a:r>
              <a:rPr lang="en-US"/>
              <a:t>Click to add footnote</a:t>
            </a:r>
            <a:br>
              <a:rPr lang="en-US"/>
            </a:br>
            <a:r>
              <a:rPr lang="en-US"/>
              <a:t>second line</a:t>
            </a:r>
          </a:p>
        </p:txBody>
      </p:sp>
      <p:pic>
        <p:nvPicPr>
          <p:cNvPr id="7" name="Siemens Healthineers Logo">
            <a:extLst>
              <a:ext uri="{FF2B5EF4-FFF2-40B4-BE49-F238E27FC236}">
                <a16:creationId xmlns:a16="http://schemas.microsoft.com/office/drawing/2014/main" id="{AD6C392C-3727-0981-EFA9-0E6BF947E480}"/>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4" name="Date Placeholder 3">
            <a:extLst>
              <a:ext uri="{FF2B5EF4-FFF2-40B4-BE49-F238E27FC236}">
                <a16:creationId xmlns:a16="http://schemas.microsoft.com/office/drawing/2014/main" id="{1F9A899E-420B-D6CB-85CC-31FF1639D29E}"/>
              </a:ext>
              <a:ext uri="{C183D7F6-B498-43B3-948B-1728B52AA6E4}">
                <adec:decorative xmlns:adec="http://schemas.microsoft.com/office/drawing/2017/decorative" val="1"/>
              </a:ext>
            </a:extLst>
          </p:cNvPr>
          <p:cNvSpPr>
            <a:spLocks noGrp="1"/>
          </p:cNvSpPr>
          <p:nvPr>
            <p:ph type="dt" sz="half" idx="19"/>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98A94F3C-0B21-B7E8-35FB-FD971296AFDD}"/>
              </a:ext>
              <a:ext uri="{C183D7F6-B498-43B3-948B-1728B52AA6E4}">
                <adec:decorative xmlns:adec="http://schemas.microsoft.com/office/drawing/2017/decorative" val="1"/>
              </a:ext>
            </a:extLst>
          </p:cNvPr>
          <p:cNvSpPr>
            <a:spLocks noGrp="1"/>
          </p:cNvSpPr>
          <p:nvPr>
            <p:ph type="ftr" sz="quarter" idx="20"/>
          </p:nvPr>
        </p:nvSpPr>
        <p:spPr/>
        <p:txBody>
          <a:bodyPr/>
          <a:lstStyle/>
          <a:p>
            <a:r>
              <a:rPr lang="en-US"/>
              <a:t>SHS DI XP</a:t>
            </a:r>
          </a:p>
        </p:txBody>
      </p:sp>
      <p:sp>
        <p:nvSpPr>
          <p:cNvPr id="6" name="Slide Number Placeholder 5">
            <a:extLst>
              <a:ext uri="{FF2B5EF4-FFF2-40B4-BE49-F238E27FC236}">
                <a16:creationId xmlns:a16="http://schemas.microsoft.com/office/drawing/2014/main" id="{33AA5A1E-749A-2574-9C77-49766555D177}"/>
              </a:ext>
              <a:ext uri="{C183D7F6-B498-43B3-948B-1728B52AA6E4}">
                <adec:decorative xmlns:adec="http://schemas.microsoft.com/office/drawing/2017/decorative" val="1"/>
              </a:ext>
            </a:extLst>
          </p:cNvPr>
          <p:cNvSpPr>
            <a:spLocks noGrp="1"/>
          </p:cNvSpPr>
          <p:nvPr>
            <p:ph type="sldNum" sz="quarter" idx="21"/>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16723052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Slide comparison White">
    <p:bg>
      <p:bgRef idx="1001">
        <a:schemeClr val="bg1"/>
      </p:bgRef>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79BB13E0-6F00-7196-DA03-E939F4BB3F3C}"/>
              </a:ext>
            </a:extLst>
          </p:cNvPr>
          <p:cNvGraphicFramePr>
            <a:graphicFrameLocks/>
          </p:cNvGraphicFramePr>
          <p:nvPr userDrawn="1">
            <p:custDataLst>
              <p:tags r:id="rId1"/>
            </p:custDataLst>
            <p:extLst>
              <p:ext uri="{D42A27DB-BD31-4B8C-83A1-F6EECF244321}">
                <p14:modId xmlns:p14="http://schemas.microsoft.com/office/powerpoint/2010/main" val="12573297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8" name="think-cell data - do not delete" hidden="1">
                        <a:extLst>
                          <a:ext uri="{FF2B5EF4-FFF2-40B4-BE49-F238E27FC236}">
                            <a16:creationId xmlns:a16="http://schemas.microsoft.com/office/drawing/2014/main" id="{79BB13E0-6F00-7196-DA03-E939F4BB3F3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0" name="White layer">
            <a:extLst>
              <a:ext uri="{C183D7F6-B498-43B3-948B-1728B52AA6E4}">
                <adec:decorative xmlns:adec="http://schemas.microsoft.com/office/drawing/2017/decorative" val="1"/>
              </a:ext>
            </a:extLst>
          </p:cNvPr>
          <p:cNvSpPr/>
          <p:nvPr userDrawn="1"/>
        </p:nvSpPr>
        <p:spPr bwMode="white">
          <a:xfrm>
            <a:off x="2" y="0"/>
            <a:ext cx="6175373"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Headline"/>
          <p:cNvSpPr>
            <a:spLocks noGrp="1"/>
          </p:cNvSpPr>
          <p:nvPr>
            <p:ph type="title" hasCustomPrompt="1"/>
          </p:nvPr>
        </p:nvSpPr>
        <p:spPr>
          <a:xfrm>
            <a:off x="540001" y="219599"/>
            <a:ext cx="5461200" cy="832913"/>
          </a:xfrm>
        </p:spPr>
        <p:txBody>
          <a:bodyPr vert="horz" rIns="0"/>
          <a:lstStyle>
            <a:lvl1pPr>
              <a:defRPr b="0">
                <a:solidFill>
                  <a:schemeClr val="tx2"/>
                </a:solidFill>
              </a:defRPr>
            </a:lvl1pPr>
          </a:lstStyle>
          <a:p>
            <a:r>
              <a:rPr lang="en-US" noProof="0"/>
              <a:t>Title SH-Bree-Headline 27 pt</a:t>
            </a:r>
            <a:br>
              <a:rPr lang="en-US" noProof="0"/>
            </a:br>
            <a:r>
              <a:rPr lang="en-US" noProof="0"/>
              <a:t>Optionally black for second line</a:t>
            </a:r>
            <a:endParaRPr lang="de-DE"/>
          </a:p>
        </p:txBody>
      </p:sp>
      <p:sp>
        <p:nvSpPr>
          <p:cNvPr id="102" name="Content 1"/>
          <p:cNvSpPr>
            <a:spLocks noGrp="1"/>
          </p:cNvSpPr>
          <p:nvPr>
            <p:ph idx="1" hasCustomPrompt="1"/>
          </p:nvPr>
        </p:nvSpPr>
        <p:spPr>
          <a:xfrm>
            <a:off x="540000" y="1623600"/>
            <a:ext cx="4510800" cy="4572000"/>
          </a:xfrm>
          <a:prstGeom prst="rect">
            <a:avLst/>
          </a:prstGeom>
        </p:spPr>
        <p:txBody>
          <a:bodyPr vert="horz" lIns="0" tIns="0" rIns="0" bIns="0" rtlCol="0">
            <a:noAutofit/>
          </a:bodyPr>
          <a:lstStyle>
            <a:lvl1pPr>
              <a:spcAft>
                <a:spcPts val="0"/>
              </a:spcAft>
              <a:defRPr sz="1600">
                <a:solidFill>
                  <a:schemeClr val="bg1"/>
                </a:solidFill>
              </a:defRPr>
            </a:lvl1pPr>
            <a:lvl2pPr>
              <a:defRPr sz="1600">
                <a:solidFill>
                  <a:schemeClr val="bg1"/>
                </a:solidFill>
              </a:defRPr>
            </a:lvl2pPr>
            <a:lvl3pPr>
              <a:buClr>
                <a:schemeClr val="tx2"/>
              </a:buClr>
              <a:defRPr sz="1600">
                <a:solidFill>
                  <a:schemeClr val="bg1"/>
                </a:solidFill>
              </a:defRPr>
            </a:lvl3pPr>
            <a:lvl4pPr>
              <a:buClr>
                <a:schemeClr val="tx2"/>
              </a:buClr>
              <a:defRPr sz="1600">
                <a:solidFill>
                  <a:schemeClr val="bg1"/>
                </a:solidFill>
              </a:defRPr>
            </a:lvl4pPr>
            <a:lvl5pPr>
              <a:buClr>
                <a:schemeClr val="tx2"/>
              </a:buClr>
              <a:defRPr sz="1600">
                <a:solidFill>
                  <a:schemeClr val="bg1"/>
                </a:solidFill>
              </a:defRPr>
            </a:lvl5pPr>
            <a:lvl6pPr>
              <a:buClr>
                <a:schemeClr val="tx2"/>
              </a:buClr>
              <a:defRPr sz="1600">
                <a:solidFill>
                  <a:schemeClr val="bg1"/>
                </a:solidFill>
              </a:defRPr>
            </a:lvl6pPr>
            <a:lvl7pPr>
              <a:buClr>
                <a:schemeClr val="tx2"/>
              </a:buClr>
              <a:defRPr sz="1600">
                <a:solidFill>
                  <a:schemeClr val="bg1"/>
                </a:solidFill>
              </a:defRPr>
            </a:lvl7pPr>
            <a:lvl8pPr>
              <a:buClr>
                <a:schemeClr val="tx2"/>
              </a:buClr>
              <a:defRPr sz="1600">
                <a:solidFill>
                  <a:schemeClr val="bg1"/>
                </a:solidFill>
              </a:defRPr>
            </a:lvl8pPr>
            <a:lvl9pPr>
              <a:spcBef>
                <a:spcPts val="1200"/>
              </a:spcBef>
              <a:defRPr sz="1200">
                <a:solidFill>
                  <a:schemeClr val="bg1"/>
                </a:solidFill>
              </a:defRPr>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2" name="Content 2">
            <a:extLst>
              <a:ext uri="{FF2B5EF4-FFF2-40B4-BE49-F238E27FC236}">
                <a16:creationId xmlns:a16="http://schemas.microsoft.com/office/drawing/2014/main" id="{01BB7566-585D-D3E1-22D9-722D732082DB}"/>
              </a:ext>
            </a:extLst>
          </p:cNvPr>
          <p:cNvSpPr>
            <a:spLocks noGrp="1"/>
          </p:cNvSpPr>
          <p:nvPr>
            <p:ph idx="18" hasCustomPrompt="1"/>
          </p:nvPr>
        </p:nvSpPr>
        <p:spPr>
          <a:xfrm>
            <a:off x="6934200" y="1623600"/>
            <a:ext cx="4698000" cy="4572000"/>
          </a:xfrm>
          <a:prstGeom prst="rect">
            <a:avLst/>
          </a:prstGeom>
        </p:spPr>
        <p:txBody>
          <a:bodyPr vert="horz" lIns="0" tIns="0" rIns="0" bIns="0" rtlCol="0">
            <a:noAutofit/>
          </a:bodyPr>
          <a:lstStyle>
            <a:lvl1pPr>
              <a:spcAft>
                <a:spcPts val="0"/>
              </a:spcAft>
              <a:defRPr sz="1600">
                <a:solidFill>
                  <a:schemeClr val="tx1"/>
                </a:solidFill>
              </a:defRPr>
            </a:lvl1pPr>
            <a:lvl2pPr>
              <a:defRPr sz="1600">
                <a:solidFill>
                  <a:schemeClr val="tx1"/>
                </a:solidFill>
              </a:defRPr>
            </a:lvl2pPr>
            <a:lvl3pPr>
              <a:buClr>
                <a:schemeClr val="tx2"/>
              </a:buClr>
              <a:defRPr sz="1600">
                <a:solidFill>
                  <a:schemeClr val="tx1"/>
                </a:solidFill>
              </a:defRPr>
            </a:lvl3pPr>
            <a:lvl4pPr>
              <a:buClr>
                <a:schemeClr val="tx2"/>
              </a:buClr>
              <a:defRPr sz="1600">
                <a:solidFill>
                  <a:schemeClr val="tx1"/>
                </a:solidFill>
              </a:defRPr>
            </a:lvl4pPr>
            <a:lvl5pPr>
              <a:buClr>
                <a:schemeClr val="tx2"/>
              </a:buClr>
              <a:defRPr sz="1600">
                <a:solidFill>
                  <a:schemeClr val="tx1"/>
                </a:solidFill>
              </a:defRPr>
            </a:lvl5pPr>
            <a:lvl6pPr>
              <a:buClr>
                <a:schemeClr val="tx2"/>
              </a:buClr>
              <a:defRPr sz="1600">
                <a:solidFill>
                  <a:schemeClr val="tx1"/>
                </a:solidFill>
              </a:defRPr>
            </a:lvl6pPr>
            <a:lvl7pPr>
              <a:buClr>
                <a:schemeClr val="tx2"/>
              </a:buClr>
              <a:defRPr sz="1600">
                <a:solidFill>
                  <a:schemeClr val="tx1"/>
                </a:solidFill>
              </a:defRPr>
            </a:lvl7pPr>
            <a:lvl8pPr>
              <a:buClr>
                <a:schemeClr val="tx2"/>
              </a:buClr>
              <a:defRPr sz="1600">
                <a:solidFill>
                  <a:schemeClr val="tx1"/>
                </a:solidFill>
              </a:defRPr>
            </a:lvl8pPr>
            <a:lvl9pPr>
              <a:spcBef>
                <a:spcPts val="1200"/>
              </a:spcBef>
              <a:defRPr sz="1200">
                <a:solidFill>
                  <a:schemeClr val="tx1"/>
                </a:solidFill>
              </a:defRPr>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97"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bg1"/>
                </a:solidFill>
              </a:defRPr>
            </a:lvl1pPr>
          </a:lstStyle>
          <a:p>
            <a:r>
              <a:rPr lang="en-US"/>
              <a:t>Click to add footnote</a:t>
            </a:r>
            <a:br>
              <a:rPr lang="en-US"/>
            </a:br>
            <a:r>
              <a:rPr lang="en-US"/>
              <a:t>second line</a:t>
            </a:r>
          </a:p>
        </p:txBody>
      </p:sp>
      <p:pic>
        <p:nvPicPr>
          <p:cNvPr id="7" name="Siemens Healthineers Logo">
            <a:extLst>
              <a:ext uri="{FF2B5EF4-FFF2-40B4-BE49-F238E27FC236}">
                <a16:creationId xmlns:a16="http://schemas.microsoft.com/office/drawing/2014/main" id="{84B348E3-4776-054A-D0FE-5021074C43DD}"/>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4" name="Date Placeholder 3">
            <a:extLst>
              <a:ext uri="{FF2B5EF4-FFF2-40B4-BE49-F238E27FC236}">
                <a16:creationId xmlns:a16="http://schemas.microsoft.com/office/drawing/2014/main" id="{D7479FBF-87BD-3AD2-9872-2F2B6079B292}"/>
              </a:ext>
              <a:ext uri="{C183D7F6-B498-43B3-948B-1728B52AA6E4}">
                <adec:decorative xmlns:adec="http://schemas.microsoft.com/office/drawing/2017/decorative" val="1"/>
              </a:ext>
            </a:extLst>
          </p:cNvPr>
          <p:cNvSpPr>
            <a:spLocks noGrp="1"/>
          </p:cNvSpPr>
          <p:nvPr>
            <p:ph type="dt" sz="half" idx="19"/>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BBFF6D34-5751-17E7-4FF0-DD9838E868F3}"/>
              </a:ext>
              <a:ext uri="{C183D7F6-B498-43B3-948B-1728B52AA6E4}">
                <adec:decorative xmlns:adec="http://schemas.microsoft.com/office/drawing/2017/decorative" val="1"/>
              </a:ext>
            </a:extLst>
          </p:cNvPr>
          <p:cNvSpPr>
            <a:spLocks noGrp="1"/>
          </p:cNvSpPr>
          <p:nvPr>
            <p:ph type="ftr" sz="quarter" idx="20"/>
          </p:nvPr>
        </p:nvSpPr>
        <p:spPr/>
        <p:txBody>
          <a:bodyPr/>
          <a:lstStyle/>
          <a:p>
            <a:r>
              <a:rPr lang="en-US"/>
              <a:t>SHS DI XP</a:t>
            </a:r>
          </a:p>
        </p:txBody>
      </p:sp>
      <p:sp>
        <p:nvSpPr>
          <p:cNvPr id="6" name="Slide Number Placeholder 5">
            <a:extLst>
              <a:ext uri="{FF2B5EF4-FFF2-40B4-BE49-F238E27FC236}">
                <a16:creationId xmlns:a16="http://schemas.microsoft.com/office/drawing/2014/main" id="{5C94E78C-FD7E-329F-9D06-FBF7BD5049E0}"/>
              </a:ext>
              <a:ext uri="{C183D7F6-B498-43B3-948B-1728B52AA6E4}">
                <adec:decorative xmlns:adec="http://schemas.microsoft.com/office/drawing/2017/decorative" val="1"/>
              </a:ext>
            </a:extLst>
          </p:cNvPr>
          <p:cNvSpPr>
            <a:spLocks noGrp="1"/>
          </p:cNvSpPr>
          <p:nvPr>
            <p:ph type="sldNum" sz="quarter" idx="21"/>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698452149"/>
      </p:ext>
    </p:extLst>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Columns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AFC13B92-D2B2-D2D9-E948-57F8627E98DE}"/>
              </a:ext>
            </a:extLst>
          </p:cNvPr>
          <p:cNvGraphicFramePr>
            <a:graphicFrameLocks/>
          </p:cNvGraphicFramePr>
          <p:nvPr userDrawn="1">
            <p:custDataLst>
              <p:tags r:id="rId1"/>
            </p:custDataLst>
            <p:extLst>
              <p:ext uri="{D42A27DB-BD31-4B8C-83A1-F6EECF244321}">
                <p14:modId xmlns:p14="http://schemas.microsoft.com/office/powerpoint/2010/main" val="25791398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AFC13B92-D2B2-D2D9-E948-57F8627E98D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tx2"/>
                </a:solidFill>
              </a:defRPr>
            </a:lvl1pPr>
          </a:lstStyle>
          <a:p>
            <a:r>
              <a:rPr lang="en-US" noProof="0"/>
              <a:t>Title SH-Bree-Headline 27 pt</a:t>
            </a:r>
            <a:br>
              <a:rPr lang="en-US" noProof="0"/>
            </a:br>
            <a:r>
              <a:rPr lang="en-US" noProof="0"/>
              <a:t>Optionally switch to white for second line</a:t>
            </a:r>
          </a:p>
        </p:txBody>
      </p:sp>
      <p:sp>
        <p:nvSpPr>
          <p:cNvPr id="4" name="Content left column">
            <a:extLst>
              <a:ext uri="{FF2B5EF4-FFF2-40B4-BE49-F238E27FC236}">
                <a16:creationId xmlns:a16="http://schemas.microsoft.com/office/drawing/2014/main" id="{3A7B9670-2998-4639-948A-6AC5336D3394}"/>
              </a:ext>
            </a:extLst>
          </p:cNvPr>
          <p:cNvSpPr>
            <a:spLocks noGrp="1"/>
          </p:cNvSpPr>
          <p:nvPr>
            <p:ph sz="quarter" idx="24" hasCustomPrompt="1"/>
          </p:nvPr>
        </p:nvSpPr>
        <p:spPr>
          <a:xfrm>
            <a:off x="540000" y="1623600"/>
            <a:ext cx="3574800"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2" name="Content middle column">
            <a:extLst>
              <a:ext uri="{FF2B5EF4-FFF2-40B4-BE49-F238E27FC236}">
                <a16:creationId xmlns:a16="http://schemas.microsoft.com/office/drawing/2014/main" id="{FDCEFC57-1E08-4A1D-8A85-E1A2B9097274}"/>
              </a:ext>
            </a:extLst>
          </p:cNvPr>
          <p:cNvSpPr>
            <a:spLocks noGrp="1"/>
          </p:cNvSpPr>
          <p:nvPr>
            <p:ph sz="quarter" idx="25" hasCustomPrompt="1"/>
          </p:nvPr>
        </p:nvSpPr>
        <p:spPr>
          <a:xfrm>
            <a:off x="4296819" y="1623600"/>
            <a:ext cx="3574800"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4" name="Content right column">
            <a:extLst>
              <a:ext uri="{FF2B5EF4-FFF2-40B4-BE49-F238E27FC236}">
                <a16:creationId xmlns:a16="http://schemas.microsoft.com/office/drawing/2014/main" id="{3FD09867-0821-4EF2-A2D6-A5663051D69F}"/>
              </a:ext>
            </a:extLst>
          </p:cNvPr>
          <p:cNvSpPr>
            <a:spLocks noGrp="1"/>
          </p:cNvSpPr>
          <p:nvPr>
            <p:ph sz="quarter" idx="26" hasCustomPrompt="1"/>
          </p:nvPr>
        </p:nvSpPr>
        <p:spPr>
          <a:xfrm>
            <a:off x="8053638" y="1623600"/>
            <a:ext cx="3574800"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7" name="Siemens Healthineers Logo">
            <a:extLst>
              <a:ext uri="{FF2B5EF4-FFF2-40B4-BE49-F238E27FC236}">
                <a16:creationId xmlns:a16="http://schemas.microsoft.com/office/drawing/2014/main" id="{74668409-15D5-0F3A-E34F-A657F74C9CA8}"/>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141412FF-8ECB-F09E-35B1-96C8FB1B3DC2}"/>
              </a:ext>
              <a:ext uri="{C183D7F6-B498-43B3-948B-1728B52AA6E4}">
                <adec:decorative xmlns:adec="http://schemas.microsoft.com/office/drawing/2017/decorative" val="1"/>
              </a:ext>
            </a:extLst>
          </p:cNvPr>
          <p:cNvSpPr>
            <a:spLocks noGrp="1"/>
          </p:cNvSpPr>
          <p:nvPr>
            <p:ph type="dt" sz="half" idx="27"/>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D4FC5A92-2B80-0F29-0F90-B458736A81BD}"/>
              </a:ext>
              <a:ext uri="{C183D7F6-B498-43B3-948B-1728B52AA6E4}">
                <adec:decorative xmlns:adec="http://schemas.microsoft.com/office/drawing/2017/decorative" val="1"/>
              </a:ext>
            </a:extLst>
          </p:cNvPr>
          <p:cNvSpPr>
            <a:spLocks noGrp="1"/>
          </p:cNvSpPr>
          <p:nvPr>
            <p:ph type="ftr" sz="quarter" idx="28"/>
          </p:nvPr>
        </p:nvSpPr>
        <p:spPr/>
        <p:txBody>
          <a:bodyPr/>
          <a:lstStyle/>
          <a:p>
            <a:r>
              <a:rPr lang="en-US"/>
              <a:t>SHS DI XP</a:t>
            </a:r>
          </a:p>
        </p:txBody>
      </p:sp>
      <p:sp>
        <p:nvSpPr>
          <p:cNvPr id="6" name="Slide Number Placeholder 5">
            <a:extLst>
              <a:ext uri="{FF2B5EF4-FFF2-40B4-BE49-F238E27FC236}">
                <a16:creationId xmlns:a16="http://schemas.microsoft.com/office/drawing/2014/main" id="{3EA9474A-971A-2642-0E0E-D920775A6E34}"/>
              </a:ext>
              <a:ext uri="{C183D7F6-B498-43B3-948B-1728B52AA6E4}">
                <adec:decorative xmlns:adec="http://schemas.microsoft.com/office/drawing/2017/decorative" val="1"/>
              </a:ext>
            </a:extLst>
          </p:cNvPr>
          <p:cNvSpPr>
            <a:spLocks noGrp="1"/>
          </p:cNvSpPr>
          <p:nvPr>
            <p:ph type="sldNum" sz="quarter" idx="29"/>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645163502"/>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Columns">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82CA48-02E6-76A4-854C-A2184145E4E1}"/>
              </a:ext>
            </a:extLst>
          </p:cNvPr>
          <p:cNvGraphicFramePr>
            <a:graphicFrameLocks/>
          </p:cNvGraphicFramePr>
          <p:nvPr userDrawn="1">
            <p:custDataLst>
              <p:tags r:id="rId1"/>
            </p:custDataLst>
            <p:extLst>
              <p:ext uri="{D42A27DB-BD31-4B8C-83A1-F6EECF244321}">
                <p14:modId xmlns:p14="http://schemas.microsoft.com/office/powerpoint/2010/main" val="28776992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3D82CA48-02E6-76A4-854C-A2184145E4E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lvl1pPr>
          </a:lstStyle>
          <a:p>
            <a:r>
              <a:rPr lang="en-US" noProof="0"/>
              <a:t>Title SH-Bree-Headline 27 pt</a:t>
            </a:r>
            <a:br>
              <a:rPr lang="en-US" noProof="0"/>
            </a:br>
            <a:r>
              <a:rPr lang="en-US" noProof="0"/>
              <a:t>Optionally switch to black for second line</a:t>
            </a:r>
          </a:p>
        </p:txBody>
      </p:sp>
      <p:sp>
        <p:nvSpPr>
          <p:cNvPr id="4" name="Content left column">
            <a:extLst>
              <a:ext uri="{FF2B5EF4-FFF2-40B4-BE49-F238E27FC236}">
                <a16:creationId xmlns:a16="http://schemas.microsoft.com/office/drawing/2014/main" id="{3A7B9670-2998-4639-948A-6AC5336D3394}"/>
              </a:ext>
            </a:extLst>
          </p:cNvPr>
          <p:cNvSpPr>
            <a:spLocks noGrp="1"/>
          </p:cNvSpPr>
          <p:nvPr>
            <p:ph sz="quarter" idx="24" hasCustomPrompt="1"/>
          </p:nvPr>
        </p:nvSpPr>
        <p:spPr>
          <a:xfrm>
            <a:off x="540000" y="1623600"/>
            <a:ext cx="3574800" cy="4572000"/>
          </a:xfrm>
        </p:spPr>
        <p:txBody>
          <a:bodyPr/>
          <a:lstStyle>
            <a:lvl1pPr>
              <a:spcAft>
                <a:spcPts val="0"/>
              </a:spcAft>
              <a:defRPr sz="1600"/>
            </a:lvl1pPr>
            <a:lvl2pPr>
              <a:defRPr sz="1600"/>
            </a:lvl2pPr>
            <a:lvl3pPr>
              <a:defRPr sz="1600"/>
            </a:lvl3pPr>
            <a:lvl4pPr>
              <a:defRPr sz="1600"/>
            </a:lvl4pPr>
            <a:lvl5pPr>
              <a:defRPr sz="1600"/>
            </a:lvl5pPr>
            <a:lvl6pPr>
              <a:defRPr sz="1600"/>
            </a:lvl6pPr>
            <a:lvl7pPr>
              <a:defRPr sz="1600"/>
            </a:lvl7pPr>
            <a:lvl8pP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2" name="Content middle column">
            <a:extLst>
              <a:ext uri="{FF2B5EF4-FFF2-40B4-BE49-F238E27FC236}">
                <a16:creationId xmlns:a16="http://schemas.microsoft.com/office/drawing/2014/main" id="{FDCEFC57-1E08-4A1D-8A85-E1A2B9097274}"/>
              </a:ext>
            </a:extLst>
          </p:cNvPr>
          <p:cNvSpPr>
            <a:spLocks noGrp="1"/>
          </p:cNvSpPr>
          <p:nvPr>
            <p:ph sz="quarter" idx="25" hasCustomPrompt="1"/>
          </p:nvPr>
        </p:nvSpPr>
        <p:spPr>
          <a:xfrm>
            <a:off x="4296819" y="1623600"/>
            <a:ext cx="3574800" cy="4572000"/>
          </a:xfrm>
        </p:spPr>
        <p:txBody>
          <a:bodyPr/>
          <a:lstStyle>
            <a:lvl1pPr>
              <a:spcAft>
                <a:spcPts val="0"/>
              </a:spcAft>
              <a:defRPr sz="1600"/>
            </a:lvl1pPr>
            <a:lvl2pPr>
              <a:defRPr sz="1600"/>
            </a:lvl2pPr>
            <a:lvl3pPr>
              <a:defRPr sz="1600"/>
            </a:lvl3pPr>
            <a:lvl4pPr>
              <a:defRPr sz="1600"/>
            </a:lvl4pPr>
            <a:lvl5pPr>
              <a:defRPr sz="1600"/>
            </a:lvl5pPr>
            <a:lvl6pPr>
              <a:defRPr sz="1600"/>
            </a:lvl6pPr>
            <a:lvl7pPr>
              <a:defRPr sz="1600"/>
            </a:lvl7pPr>
            <a:lvl8pP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4" name="Content right column">
            <a:extLst>
              <a:ext uri="{FF2B5EF4-FFF2-40B4-BE49-F238E27FC236}">
                <a16:creationId xmlns:a16="http://schemas.microsoft.com/office/drawing/2014/main" id="{3FD09867-0821-4EF2-A2D6-A5663051D69F}"/>
              </a:ext>
            </a:extLst>
          </p:cNvPr>
          <p:cNvSpPr>
            <a:spLocks noGrp="1"/>
          </p:cNvSpPr>
          <p:nvPr>
            <p:ph sz="quarter" idx="26" hasCustomPrompt="1"/>
          </p:nvPr>
        </p:nvSpPr>
        <p:spPr>
          <a:xfrm>
            <a:off x="8053638" y="1623600"/>
            <a:ext cx="3574800" cy="4572000"/>
          </a:xfrm>
        </p:spPr>
        <p:txBody>
          <a:bodyPr/>
          <a:lstStyle>
            <a:lvl1pPr>
              <a:spcAft>
                <a:spcPts val="0"/>
              </a:spcAft>
              <a:defRPr sz="1600"/>
            </a:lvl1pPr>
            <a:lvl2pPr>
              <a:defRPr sz="1600"/>
            </a:lvl2pPr>
            <a:lvl3pPr>
              <a:defRPr sz="1600"/>
            </a:lvl3pPr>
            <a:lvl4pPr>
              <a:defRPr sz="1600"/>
            </a:lvl4pPr>
            <a:lvl5pPr>
              <a:defRPr sz="1600"/>
            </a:lvl5pPr>
            <a:lvl6pPr>
              <a:defRPr sz="1600"/>
            </a:lvl6pPr>
            <a:lvl7pPr>
              <a:defRPr sz="1600"/>
            </a:lvl7pPr>
            <a:lvl8pP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7" name="Siemens Healthineers Logo">
            <a:extLst>
              <a:ext uri="{FF2B5EF4-FFF2-40B4-BE49-F238E27FC236}">
                <a16:creationId xmlns:a16="http://schemas.microsoft.com/office/drawing/2014/main" id="{85A93745-B8DB-FBE5-EDA4-86A83FB46024}"/>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0730AC26-F152-3E2D-63D1-DD385CFBDFFA}"/>
              </a:ext>
              <a:ext uri="{C183D7F6-B498-43B3-948B-1728B52AA6E4}">
                <adec:decorative xmlns:adec="http://schemas.microsoft.com/office/drawing/2017/decorative" val="1"/>
              </a:ext>
            </a:extLst>
          </p:cNvPr>
          <p:cNvSpPr>
            <a:spLocks noGrp="1"/>
          </p:cNvSpPr>
          <p:nvPr>
            <p:ph type="dt" sz="half" idx="27"/>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7478CB67-A3CE-B3F8-498F-8EF695D12F70}"/>
              </a:ext>
              <a:ext uri="{C183D7F6-B498-43B3-948B-1728B52AA6E4}">
                <adec:decorative xmlns:adec="http://schemas.microsoft.com/office/drawing/2017/decorative" val="1"/>
              </a:ext>
            </a:extLst>
          </p:cNvPr>
          <p:cNvSpPr>
            <a:spLocks noGrp="1"/>
          </p:cNvSpPr>
          <p:nvPr>
            <p:ph type="ftr" sz="quarter" idx="28"/>
          </p:nvPr>
        </p:nvSpPr>
        <p:spPr/>
        <p:txBody>
          <a:bodyPr/>
          <a:lstStyle/>
          <a:p>
            <a:r>
              <a:rPr lang="en-US"/>
              <a:t>SHS DI XP</a:t>
            </a:r>
          </a:p>
        </p:txBody>
      </p:sp>
      <p:sp>
        <p:nvSpPr>
          <p:cNvPr id="6" name="Slide Number Placeholder 5">
            <a:extLst>
              <a:ext uri="{FF2B5EF4-FFF2-40B4-BE49-F238E27FC236}">
                <a16:creationId xmlns:a16="http://schemas.microsoft.com/office/drawing/2014/main" id="{6E54FCB6-1DA4-8490-5F12-5100B0C01AEC}"/>
              </a:ext>
              <a:ext uri="{C183D7F6-B498-43B3-948B-1728B52AA6E4}">
                <adec:decorative xmlns:adec="http://schemas.microsoft.com/office/drawing/2017/decorative" val="1"/>
              </a:ext>
            </a:extLst>
          </p:cNvPr>
          <p:cNvSpPr>
            <a:spLocks noGrp="1"/>
          </p:cNvSpPr>
          <p:nvPr>
            <p:ph type="sldNum" sz="quarter" idx="29"/>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31156939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our Columns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48A71949-4FFA-ACD2-B778-05BA5CE24BB3}"/>
              </a:ext>
            </a:extLst>
          </p:cNvPr>
          <p:cNvGraphicFramePr>
            <a:graphicFrameLocks/>
          </p:cNvGraphicFramePr>
          <p:nvPr userDrawn="1">
            <p:custDataLst>
              <p:tags r:id="rId1"/>
            </p:custDataLst>
            <p:extLst>
              <p:ext uri="{D42A27DB-BD31-4B8C-83A1-F6EECF244321}">
                <p14:modId xmlns:p14="http://schemas.microsoft.com/office/powerpoint/2010/main" val="11954128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48A71949-4FFA-ACD2-B778-05BA5CE24BB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tx2"/>
                </a:solidFill>
              </a:defRPr>
            </a:lvl1pPr>
          </a:lstStyle>
          <a:p>
            <a:r>
              <a:rPr lang="en-US" noProof="0"/>
              <a:t>Title SH-Bree-Headline 27 pt</a:t>
            </a:r>
            <a:br>
              <a:rPr lang="en-US" noProof="0"/>
            </a:br>
            <a:r>
              <a:rPr lang="en-US" noProof="0"/>
              <a:t>Optionally switch to white for second line</a:t>
            </a:r>
          </a:p>
        </p:txBody>
      </p:sp>
      <p:sp>
        <p:nvSpPr>
          <p:cNvPr id="4" name="Content 1">
            <a:extLst>
              <a:ext uri="{FF2B5EF4-FFF2-40B4-BE49-F238E27FC236}">
                <a16:creationId xmlns:a16="http://schemas.microsoft.com/office/drawing/2014/main" id="{3A7B9670-2998-4639-948A-6AC5336D3394}"/>
              </a:ext>
            </a:extLst>
          </p:cNvPr>
          <p:cNvSpPr>
            <a:spLocks noGrp="1"/>
          </p:cNvSpPr>
          <p:nvPr>
            <p:ph sz="quarter" idx="24" hasCustomPrompt="1"/>
          </p:nvPr>
        </p:nvSpPr>
        <p:spPr>
          <a:xfrm>
            <a:off x="540000" y="1623600"/>
            <a:ext cx="2639763"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marL="0" indent="0">
              <a:spcBef>
                <a:spcPts val="0"/>
              </a:spcBef>
              <a:spcAft>
                <a:spcPts val="0"/>
              </a:spcAft>
              <a:buNone/>
              <a:defRPr sz="1400" b="1"/>
            </a:lvl6pPr>
            <a:lvl7pPr marL="0" indent="0">
              <a:spcBef>
                <a:spcPts val="0"/>
              </a:spcBef>
              <a:spcAft>
                <a:spcPts val="0"/>
              </a:spcAft>
              <a:buNone/>
              <a:defRPr sz="1400"/>
            </a:lvl7pPr>
            <a:lvl8pPr marL="144000" indent="-144000">
              <a:spcBef>
                <a:spcPts val="0"/>
              </a:spcBef>
              <a:spcAft>
                <a:spcPts val="0"/>
              </a:spcAft>
              <a:buClr>
                <a:schemeClr val="tx2"/>
              </a:buClr>
              <a:defRPr sz="1400"/>
            </a:lvl8pPr>
            <a:lvl9pPr marL="288000" indent="-144000">
              <a:spcBef>
                <a:spcPts val="0"/>
              </a:spcBef>
              <a:spcAft>
                <a:spcPts val="0"/>
              </a:spcAft>
              <a:buClr>
                <a:schemeClr val="tx2"/>
              </a:buClr>
              <a:buFont typeface="Arial" panose="020B0604020202020204" pitchFamily="34" charset="0"/>
              <a:buChar char="•"/>
              <a:defRPr sz="14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br>
              <a:rPr lang="en-US" noProof="0"/>
            </a:br>
            <a:endParaRPr lang="en-US" noProof="0"/>
          </a:p>
          <a:p>
            <a:pPr lvl="5"/>
            <a:r>
              <a:rPr lang="en-US" noProof="0"/>
              <a:t>Headline Calibri Bold 14 pt</a:t>
            </a:r>
          </a:p>
          <a:p>
            <a:pPr lvl="6"/>
            <a:r>
              <a:rPr lang="en-US" noProof="0"/>
              <a:t>Text Calibri 14 pt</a:t>
            </a:r>
          </a:p>
          <a:p>
            <a:pPr lvl="7"/>
            <a:r>
              <a:rPr lang="en-US" noProof="0"/>
              <a:t>Text Calibri 14 pt</a:t>
            </a:r>
          </a:p>
          <a:p>
            <a:pPr lvl="8"/>
            <a:r>
              <a:rPr lang="en-US" noProof="0"/>
              <a:t>Text Calibri 14 pt</a:t>
            </a:r>
          </a:p>
        </p:txBody>
      </p:sp>
      <p:sp>
        <p:nvSpPr>
          <p:cNvPr id="5" name="Content 2">
            <a:extLst>
              <a:ext uri="{FF2B5EF4-FFF2-40B4-BE49-F238E27FC236}">
                <a16:creationId xmlns:a16="http://schemas.microsoft.com/office/drawing/2014/main" id="{B2BDE5C4-09B5-D6C7-4ABE-E4F502819DD5}"/>
              </a:ext>
            </a:extLst>
          </p:cNvPr>
          <p:cNvSpPr>
            <a:spLocks noGrp="1"/>
          </p:cNvSpPr>
          <p:nvPr>
            <p:ph sz="quarter" idx="25" hasCustomPrompt="1"/>
          </p:nvPr>
        </p:nvSpPr>
        <p:spPr>
          <a:xfrm>
            <a:off x="3356225" y="1623600"/>
            <a:ext cx="2639763"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marL="0" indent="0">
              <a:spcBef>
                <a:spcPts val="0"/>
              </a:spcBef>
              <a:spcAft>
                <a:spcPts val="0"/>
              </a:spcAft>
              <a:buNone/>
              <a:defRPr sz="1400" b="1"/>
            </a:lvl6pPr>
            <a:lvl7pPr marL="0" indent="0">
              <a:spcBef>
                <a:spcPts val="0"/>
              </a:spcBef>
              <a:spcAft>
                <a:spcPts val="0"/>
              </a:spcAft>
              <a:buNone/>
              <a:defRPr sz="1400"/>
            </a:lvl7pPr>
            <a:lvl8pPr marL="144000" indent="-144000">
              <a:spcBef>
                <a:spcPts val="0"/>
              </a:spcBef>
              <a:spcAft>
                <a:spcPts val="0"/>
              </a:spcAft>
              <a:buClr>
                <a:schemeClr val="tx2"/>
              </a:buClr>
              <a:defRPr sz="1400"/>
            </a:lvl8pPr>
            <a:lvl9pPr marL="288000" indent="-144000">
              <a:spcBef>
                <a:spcPts val="0"/>
              </a:spcBef>
              <a:spcAft>
                <a:spcPts val="0"/>
              </a:spcAft>
              <a:buClr>
                <a:schemeClr val="tx2"/>
              </a:buClr>
              <a:buFont typeface="Arial" panose="020B0604020202020204" pitchFamily="34" charset="0"/>
              <a:buChar char="•"/>
              <a:defRPr sz="14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br>
              <a:rPr lang="en-US" noProof="0"/>
            </a:br>
            <a:endParaRPr lang="en-US" noProof="0"/>
          </a:p>
          <a:p>
            <a:pPr lvl="5"/>
            <a:r>
              <a:rPr lang="en-US" noProof="0"/>
              <a:t>Headline Calibri Bold 14 pt</a:t>
            </a:r>
          </a:p>
          <a:p>
            <a:pPr lvl="6"/>
            <a:r>
              <a:rPr lang="en-US" noProof="0"/>
              <a:t>Text Calibri 14 pt</a:t>
            </a:r>
          </a:p>
          <a:p>
            <a:pPr lvl="7"/>
            <a:r>
              <a:rPr lang="en-US" noProof="0"/>
              <a:t>Text Calibri 14 pt</a:t>
            </a:r>
          </a:p>
          <a:p>
            <a:pPr lvl="8"/>
            <a:r>
              <a:rPr lang="en-US" noProof="0"/>
              <a:t>Text Calibri 14 pt</a:t>
            </a:r>
          </a:p>
        </p:txBody>
      </p:sp>
      <p:sp>
        <p:nvSpPr>
          <p:cNvPr id="6" name="Content 3">
            <a:extLst>
              <a:ext uri="{FF2B5EF4-FFF2-40B4-BE49-F238E27FC236}">
                <a16:creationId xmlns:a16="http://schemas.microsoft.com/office/drawing/2014/main" id="{4068270E-DE0E-8796-936C-C58CB77C8409}"/>
              </a:ext>
            </a:extLst>
          </p:cNvPr>
          <p:cNvSpPr>
            <a:spLocks noGrp="1"/>
          </p:cNvSpPr>
          <p:nvPr>
            <p:ph sz="quarter" idx="26" hasCustomPrompt="1"/>
          </p:nvPr>
        </p:nvSpPr>
        <p:spPr>
          <a:xfrm>
            <a:off x="6172450" y="1623600"/>
            <a:ext cx="2639763"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marL="0" indent="0">
              <a:spcBef>
                <a:spcPts val="0"/>
              </a:spcBef>
              <a:spcAft>
                <a:spcPts val="0"/>
              </a:spcAft>
              <a:buNone/>
              <a:defRPr sz="1400" b="1"/>
            </a:lvl6pPr>
            <a:lvl7pPr marL="0" indent="0">
              <a:spcBef>
                <a:spcPts val="0"/>
              </a:spcBef>
              <a:spcAft>
                <a:spcPts val="0"/>
              </a:spcAft>
              <a:buNone/>
              <a:defRPr sz="1400"/>
            </a:lvl7pPr>
            <a:lvl8pPr marL="144000" indent="-144000">
              <a:spcBef>
                <a:spcPts val="0"/>
              </a:spcBef>
              <a:spcAft>
                <a:spcPts val="0"/>
              </a:spcAft>
              <a:buClr>
                <a:schemeClr val="tx2"/>
              </a:buClr>
              <a:defRPr sz="1400"/>
            </a:lvl8pPr>
            <a:lvl9pPr marL="288000" indent="-144000">
              <a:spcBef>
                <a:spcPts val="0"/>
              </a:spcBef>
              <a:spcAft>
                <a:spcPts val="0"/>
              </a:spcAft>
              <a:buClr>
                <a:schemeClr val="tx2"/>
              </a:buClr>
              <a:buFont typeface="Arial" panose="020B0604020202020204" pitchFamily="34" charset="0"/>
              <a:buChar char="•"/>
              <a:defRPr sz="14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br>
              <a:rPr lang="en-US" noProof="0"/>
            </a:br>
            <a:endParaRPr lang="en-US" noProof="0"/>
          </a:p>
          <a:p>
            <a:pPr lvl="5"/>
            <a:r>
              <a:rPr lang="en-US" noProof="0"/>
              <a:t>Headline Calibri Bold 14 pt</a:t>
            </a:r>
          </a:p>
          <a:p>
            <a:pPr lvl="6"/>
            <a:r>
              <a:rPr lang="en-US" noProof="0"/>
              <a:t>Text Calibri 14 pt</a:t>
            </a:r>
          </a:p>
          <a:p>
            <a:pPr lvl="7"/>
            <a:r>
              <a:rPr lang="en-US" noProof="0"/>
              <a:t>Text Calibri 14 pt</a:t>
            </a:r>
          </a:p>
          <a:p>
            <a:pPr lvl="8"/>
            <a:r>
              <a:rPr lang="en-US" noProof="0"/>
              <a:t>Text Calibri 14 pt</a:t>
            </a:r>
          </a:p>
        </p:txBody>
      </p:sp>
      <p:sp>
        <p:nvSpPr>
          <p:cNvPr id="7" name="Content 4">
            <a:extLst>
              <a:ext uri="{FF2B5EF4-FFF2-40B4-BE49-F238E27FC236}">
                <a16:creationId xmlns:a16="http://schemas.microsoft.com/office/drawing/2014/main" id="{BF751064-D248-41E3-88D4-FC13374E96B1}"/>
              </a:ext>
            </a:extLst>
          </p:cNvPr>
          <p:cNvSpPr>
            <a:spLocks noGrp="1"/>
          </p:cNvSpPr>
          <p:nvPr>
            <p:ph sz="quarter" idx="27" hasCustomPrompt="1"/>
          </p:nvPr>
        </p:nvSpPr>
        <p:spPr>
          <a:xfrm>
            <a:off x="8988674" y="1623600"/>
            <a:ext cx="2639763"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marL="0" indent="0">
              <a:spcBef>
                <a:spcPts val="0"/>
              </a:spcBef>
              <a:spcAft>
                <a:spcPts val="0"/>
              </a:spcAft>
              <a:buNone/>
              <a:defRPr sz="1400" b="1"/>
            </a:lvl6pPr>
            <a:lvl7pPr marL="0" indent="0">
              <a:spcBef>
                <a:spcPts val="0"/>
              </a:spcBef>
              <a:spcAft>
                <a:spcPts val="0"/>
              </a:spcAft>
              <a:buNone/>
              <a:defRPr sz="1400"/>
            </a:lvl7pPr>
            <a:lvl8pPr marL="144000" indent="-144000">
              <a:spcBef>
                <a:spcPts val="0"/>
              </a:spcBef>
              <a:spcAft>
                <a:spcPts val="0"/>
              </a:spcAft>
              <a:buClr>
                <a:schemeClr val="tx2"/>
              </a:buClr>
              <a:defRPr sz="1400"/>
            </a:lvl8pPr>
            <a:lvl9pPr marL="288000" indent="-144000">
              <a:spcBef>
                <a:spcPts val="0"/>
              </a:spcBef>
              <a:spcAft>
                <a:spcPts val="0"/>
              </a:spcAft>
              <a:buClr>
                <a:schemeClr val="tx2"/>
              </a:buClr>
              <a:buFont typeface="Arial" panose="020B0604020202020204" pitchFamily="34" charset="0"/>
              <a:buChar char="•"/>
              <a:defRPr sz="14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br>
              <a:rPr lang="en-US" noProof="0"/>
            </a:br>
            <a:endParaRPr lang="en-US" noProof="0"/>
          </a:p>
          <a:p>
            <a:pPr lvl="5"/>
            <a:r>
              <a:rPr lang="en-US" noProof="0"/>
              <a:t>Headline Calibri Bold 14 pt</a:t>
            </a:r>
          </a:p>
          <a:p>
            <a:pPr lvl="6"/>
            <a:r>
              <a:rPr lang="en-US" noProof="0"/>
              <a:t>Text Calibri 14 pt</a:t>
            </a:r>
          </a:p>
          <a:p>
            <a:pPr lvl="7"/>
            <a:r>
              <a:rPr lang="en-US" noProof="0"/>
              <a:t>Text Calibri 14 pt</a:t>
            </a:r>
          </a:p>
          <a:p>
            <a:pPr lvl="8"/>
            <a:r>
              <a:rPr lang="en-US" noProof="0"/>
              <a:t>Text Calibri 14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11" name="Siemens Healthineers Logo">
            <a:extLst>
              <a:ext uri="{FF2B5EF4-FFF2-40B4-BE49-F238E27FC236}">
                <a16:creationId xmlns:a16="http://schemas.microsoft.com/office/drawing/2014/main" id="{76BC07BF-7251-1869-3D6C-E9B993AD9EBB}"/>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CC4CD804-38BA-9C40-FA04-01FE183B2B18}"/>
              </a:ext>
              <a:ext uri="{C183D7F6-B498-43B3-948B-1728B52AA6E4}">
                <adec:decorative xmlns:adec="http://schemas.microsoft.com/office/drawing/2017/decorative" val="1"/>
              </a:ext>
            </a:extLst>
          </p:cNvPr>
          <p:cNvSpPr>
            <a:spLocks noGrp="1"/>
          </p:cNvSpPr>
          <p:nvPr>
            <p:ph type="dt" sz="half" idx="28"/>
          </p:nvPr>
        </p:nvSpPr>
        <p:spPr/>
        <p:txBody>
          <a:bodyPr/>
          <a:lstStyle/>
          <a:p>
            <a:pPr algn="r"/>
            <a:r>
              <a:rPr lang="en-US"/>
              <a:t>Unrestricted © Siemens Healthineers, 2026</a:t>
            </a:r>
          </a:p>
        </p:txBody>
      </p:sp>
      <p:sp>
        <p:nvSpPr>
          <p:cNvPr id="8" name="Footer Placeholder 7">
            <a:extLst>
              <a:ext uri="{FF2B5EF4-FFF2-40B4-BE49-F238E27FC236}">
                <a16:creationId xmlns:a16="http://schemas.microsoft.com/office/drawing/2014/main" id="{1DBEA334-0410-64DB-7BF2-A287C36CD100}"/>
              </a:ext>
              <a:ext uri="{C183D7F6-B498-43B3-948B-1728B52AA6E4}">
                <adec:decorative xmlns:adec="http://schemas.microsoft.com/office/drawing/2017/decorative" val="1"/>
              </a:ext>
            </a:extLst>
          </p:cNvPr>
          <p:cNvSpPr>
            <a:spLocks noGrp="1"/>
          </p:cNvSpPr>
          <p:nvPr>
            <p:ph type="ftr" sz="quarter" idx="29"/>
          </p:nvPr>
        </p:nvSpPr>
        <p:spPr/>
        <p:txBody>
          <a:bodyPr/>
          <a:lstStyle/>
          <a:p>
            <a:r>
              <a:rPr lang="en-US"/>
              <a:t>SHS DI XP</a:t>
            </a:r>
          </a:p>
        </p:txBody>
      </p:sp>
      <p:sp>
        <p:nvSpPr>
          <p:cNvPr id="10" name="Slide Number Placeholder 9">
            <a:extLst>
              <a:ext uri="{FF2B5EF4-FFF2-40B4-BE49-F238E27FC236}">
                <a16:creationId xmlns:a16="http://schemas.microsoft.com/office/drawing/2014/main" id="{22AD9E3C-241F-6B83-D7EF-47F44CE1E6E6}"/>
              </a:ext>
              <a:ext uri="{C183D7F6-B498-43B3-948B-1728B52AA6E4}">
                <adec:decorative xmlns:adec="http://schemas.microsoft.com/office/drawing/2017/decorative" val="1"/>
              </a:ext>
            </a:extLst>
          </p:cNvPr>
          <p:cNvSpPr>
            <a:spLocks noGrp="1"/>
          </p:cNvSpPr>
          <p:nvPr>
            <p:ph type="sldNum" sz="quarter" idx="30"/>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3282039421"/>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our Columns White">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D70E2904-8902-1701-E4CE-29E75230EDE7}"/>
              </a:ext>
            </a:extLst>
          </p:cNvPr>
          <p:cNvGraphicFramePr>
            <a:graphicFrameLocks/>
          </p:cNvGraphicFramePr>
          <p:nvPr userDrawn="1">
            <p:custDataLst>
              <p:tags r:id="rId1"/>
            </p:custDataLst>
            <p:extLst>
              <p:ext uri="{D42A27DB-BD31-4B8C-83A1-F6EECF244321}">
                <p14:modId xmlns:p14="http://schemas.microsoft.com/office/powerpoint/2010/main" val="16016134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D70E2904-8902-1701-E4CE-29E75230EDE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lvl1pPr>
          </a:lstStyle>
          <a:p>
            <a:r>
              <a:rPr lang="en-US" noProof="0"/>
              <a:t>Title SH-Bree-Headline 27 pt</a:t>
            </a:r>
            <a:br>
              <a:rPr lang="en-US" noProof="0"/>
            </a:br>
            <a:r>
              <a:rPr lang="en-US" noProof="0"/>
              <a:t>Optionally switch to black for second line</a:t>
            </a:r>
          </a:p>
        </p:txBody>
      </p:sp>
      <p:sp>
        <p:nvSpPr>
          <p:cNvPr id="4" name="Content 1">
            <a:extLst>
              <a:ext uri="{FF2B5EF4-FFF2-40B4-BE49-F238E27FC236}">
                <a16:creationId xmlns:a16="http://schemas.microsoft.com/office/drawing/2014/main" id="{3A7B9670-2998-4639-948A-6AC5336D3394}"/>
              </a:ext>
            </a:extLst>
          </p:cNvPr>
          <p:cNvSpPr>
            <a:spLocks noGrp="1"/>
          </p:cNvSpPr>
          <p:nvPr>
            <p:ph sz="quarter" idx="24" hasCustomPrompt="1"/>
          </p:nvPr>
        </p:nvSpPr>
        <p:spPr>
          <a:xfrm>
            <a:off x="540000" y="1623600"/>
            <a:ext cx="2639763" cy="4572000"/>
          </a:xfrm>
        </p:spPr>
        <p:txBody>
          <a:bodyPr/>
          <a:lstStyle>
            <a:lvl1pPr>
              <a:spcAft>
                <a:spcPts val="0"/>
              </a:spcAft>
              <a:defRPr sz="1600"/>
            </a:lvl1pPr>
            <a:lvl2pPr>
              <a:defRPr sz="1600"/>
            </a:lvl2pPr>
            <a:lvl3pPr>
              <a:defRPr sz="1600"/>
            </a:lvl3pPr>
            <a:lvl4pPr>
              <a:defRPr sz="1600"/>
            </a:lvl4pPr>
            <a:lvl5pPr>
              <a:defRPr sz="1600"/>
            </a:lvl5pPr>
            <a:lvl6pPr marL="0" indent="0">
              <a:spcBef>
                <a:spcPts val="0"/>
              </a:spcBef>
              <a:spcAft>
                <a:spcPts val="0"/>
              </a:spcAft>
              <a:buNone/>
              <a:defRPr sz="1400" b="1"/>
            </a:lvl6pPr>
            <a:lvl7pPr marL="0" indent="0">
              <a:spcBef>
                <a:spcPts val="0"/>
              </a:spcBef>
              <a:spcAft>
                <a:spcPts val="0"/>
              </a:spcAft>
              <a:buNone/>
              <a:defRPr sz="1400"/>
            </a:lvl7pPr>
            <a:lvl8pPr marL="144000" indent="-144000">
              <a:spcBef>
                <a:spcPts val="0"/>
              </a:spcBef>
              <a:spcAft>
                <a:spcPts val="0"/>
              </a:spcAft>
              <a:buClr>
                <a:schemeClr val="bg2"/>
              </a:buClr>
              <a:defRPr sz="1400"/>
            </a:lvl8pPr>
            <a:lvl9pPr marL="288000" indent="-144000">
              <a:spcBef>
                <a:spcPts val="0"/>
              </a:spcBef>
              <a:spcAft>
                <a:spcPts val="0"/>
              </a:spcAft>
              <a:buClr>
                <a:schemeClr val="bg2"/>
              </a:buClr>
              <a:buFont typeface="Arial" panose="020B0604020202020204" pitchFamily="34" charset="0"/>
              <a:buChar char="•"/>
              <a:defRPr sz="14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br>
              <a:rPr lang="en-US" noProof="0"/>
            </a:br>
            <a:endParaRPr lang="en-US" noProof="0"/>
          </a:p>
          <a:p>
            <a:pPr lvl="5"/>
            <a:r>
              <a:rPr lang="en-US" noProof="0"/>
              <a:t>Headline Calibri Bold 14 pt</a:t>
            </a:r>
          </a:p>
          <a:p>
            <a:pPr lvl="6"/>
            <a:r>
              <a:rPr lang="en-US" noProof="0"/>
              <a:t>Text Calibri 14 pt</a:t>
            </a:r>
          </a:p>
          <a:p>
            <a:pPr lvl="7"/>
            <a:r>
              <a:rPr lang="en-US" noProof="0"/>
              <a:t>Text Calibri 14 pt</a:t>
            </a:r>
          </a:p>
          <a:p>
            <a:pPr lvl="8"/>
            <a:r>
              <a:rPr lang="en-US" noProof="0"/>
              <a:t>Text Calibri 14 pt</a:t>
            </a:r>
          </a:p>
        </p:txBody>
      </p:sp>
      <p:sp>
        <p:nvSpPr>
          <p:cNvPr id="5" name="Content 2">
            <a:extLst>
              <a:ext uri="{FF2B5EF4-FFF2-40B4-BE49-F238E27FC236}">
                <a16:creationId xmlns:a16="http://schemas.microsoft.com/office/drawing/2014/main" id="{B2BDE5C4-09B5-D6C7-4ABE-E4F502819DD5}"/>
              </a:ext>
            </a:extLst>
          </p:cNvPr>
          <p:cNvSpPr>
            <a:spLocks noGrp="1"/>
          </p:cNvSpPr>
          <p:nvPr>
            <p:ph sz="quarter" idx="25" hasCustomPrompt="1"/>
          </p:nvPr>
        </p:nvSpPr>
        <p:spPr>
          <a:xfrm>
            <a:off x="3356225" y="1623600"/>
            <a:ext cx="2639763" cy="4572000"/>
          </a:xfrm>
        </p:spPr>
        <p:txBody>
          <a:bodyPr/>
          <a:lstStyle>
            <a:lvl1pPr>
              <a:spcAft>
                <a:spcPts val="0"/>
              </a:spcAft>
              <a:defRPr sz="1600"/>
            </a:lvl1pPr>
            <a:lvl2pPr>
              <a:defRPr sz="1600"/>
            </a:lvl2pPr>
            <a:lvl3pPr>
              <a:defRPr sz="1600"/>
            </a:lvl3pPr>
            <a:lvl4pPr>
              <a:defRPr sz="1600"/>
            </a:lvl4pPr>
            <a:lvl5pPr>
              <a:defRPr sz="1600"/>
            </a:lvl5pPr>
            <a:lvl6pPr marL="0" indent="0">
              <a:spcBef>
                <a:spcPts val="0"/>
              </a:spcBef>
              <a:spcAft>
                <a:spcPts val="0"/>
              </a:spcAft>
              <a:buNone/>
              <a:defRPr sz="1400" b="1"/>
            </a:lvl6pPr>
            <a:lvl7pPr marL="0" indent="0">
              <a:spcBef>
                <a:spcPts val="0"/>
              </a:spcBef>
              <a:spcAft>
                <a:spcPts val="0"/>
              </a:spcAft>
              <a:buNone/>
              <a:defRPr sz="1400"/>
            </a:lvl7pPr>
            <a:lvl8pPr marL="144000" indent="-144000">
              <a:spcBef>
                <a:spcPts val="0"/>
              </a:spcBef>
              <a:spcAft>
                <a:spcPts val="0"/>
              </a:spcAft>
              <a:buClr>
                <a:schemeClr val="bg2"/>
              </a:buClr>
              <a:defRPr sz="1400"/>
            </a:lvl8pPr>
            <a:lvl9pPr marL="288000" indent="-144000">
              <a:spcBef>
                <a:spcPts val="0"/>
              </a:spcBef>
              <a:spcAft>
                <a:spcPts val="0"/>
              </a:spcAft>
              <a:buClr>
                <a:schemeClr val="bg2"/>
              </a:buClr>
              <a:buFont typeface="Arial" panose="020B0604020202020204" pitchFamily="34" charset="0"/>
              <a:buChar char="•"/>
              <a:defRPr sz="14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br>
              <a:rPr lang="en-US" noProof="0"/>
            </a:br>
            <a:endParaRPr lang="en-US" noProof="0"/>
          </a:p>
          <a:p>
            <a:pPr lvl="5"/>
            <a:r>
              <a:rPr lang="en-US" noProof="0"/>
              <a:t>Headline Calibri Bold 14 pt</a:t>
            </a:r>
          </a:p>
          <a:p>
            <a:pPr lvl="6"/>
            <a:r>
              <a:rPr lang="en-US" noProof="0"/>
              <a:t>Text Calibri 14 pt</a:t>
            </a:r>
          </a:p>
          <a:p>
            <a:pPr lvl="7"/>
            <a:r>
              <a:rPr lang="en-US" noProof="0"/>
              <a:t>Text Calibri 14 pt</a:t>
            </a:r>
          </a:p>
          <a:p>
            <a:pPr lvl="8"/>
            <a:r>
              <a:rPr lang="en-US" noProof="0"/>
              <a:t>Text Calibri 14 pt</a:t>
            </a:r>
          </a:p>
        </p:txBody>
      </p:sp>
      <p:sp>
        <p:nvSpPr>
          <p:cNvPr id="6" name="Content 3">
            <a:extLst>
              <a:ext uri="{FF2B5EF4-FFF2-40B4-BE49-F238E27FC236}">
                <a16:creationId xmlns:a16="http://schemas.microsoft.com/office/drawing/2014/main" id="{4068270E-DE0E-8796-936C-C58CB77C8409}"/>
              </a:ext>
            </a:extLst>
          </p:cNvPr>
          <p:cNvSpPr>
            <a:spLocks noGrp="1"/>
          </p:cNvSpPr>
          <p:nvPr>
            <p:ph sz="quarter" idx="26" hasCustomPrompt="1"/>
          </p:nvPr>
        </p:nvSpPr>
        <p:spPr>
          <a:xfrm>
            <a:off x="6172450" y="1623600"/>
            <a:ext cx="2639763" cy="4572000"/>
          </a:xfrm>
        </p:spPr>
        <p:txBody>
          <a:bodyPr/>
          <a:lstStyle>
            <a:lvl1pPr>
              <a:spcAft>
                <a:spcPts val="0"/>
              </a:spcAft>
              <a:defRPr sz="1600"/>
            </a:lvl1pPr>
            <a:lvl2pPr>
              <a:defRPr sz="1600"/>
            </a:lvl2pPr>
            <a:lvl3pPr>
              <a:defRPr sz="1600"/>
            </a:lvl3pPr>
            <a:lvl4pPr>
              <a:defRPr sz="1600"/>
            </a:lvl4pPr>
            <a:lvl5pPr>
              <a:defRPr sz="1600"/>
            </a:lvl5pPr>
            <a:lvl6pPr marL="0" indent="0">
              <a:spcBef>
                <a:spcPts val="0"/>
              </a:spcBef>
              <a:spcAft>
                <a:spcPts val="0"/>
              </a:spcAft>
              <a:buNone/>
              <a:defRPr sz="1400" b="1"/>
            </a:lvl6pPr>
            <a:lvl7pPr marL="0" indent="0">
              <a:spcBef>
                <a:spcPts val="0"/>
              </a:spcBef>
              <a:spcAft>
                <a:spcPts val="0"/>
              </a:spcAft>
              <a:buNone/>
              <a:defRPr sz="1400"/>
            </a:lvl7pPr>
            <a:lvl8pPr marL="144000" indent="-144000">
              <a:spcBef>
                <a:spcPts val="0"/>
              </a:spcBef>
              <a:spcAft>
                <a:spcPts val="0"/>
              </a:spcAft>
              <a:buClr>
                <a:schemeClr val="bg2"/>
              </a:buClr>
              <a:defRPr sz="1400"/>
            </a:lvl8pPr>
            <a:lvl9pPr marL="288000" indent="-144000">
              <a:spcBef>
                <a:spcPts val="0"/>
              </a:spcBef>
              <a:spcAft>
                <a:spcPts val="0"/>
              </a:spcAft>
              <a:buClr>
                <a:schemeClr val="bg2"/>
              </a:buClr>
              <a:buFont typeface="Arial" panose="020B0604020202020204" pitchFamily="34" charset="0"/>
              <a:buChar char="•"/>
              <a:defRPr sz="14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br>
              <a:rPr lang="en-US" noProof="0"/>
            </a:br>
            <a:endParaRPr lang="en-US" noProof="0"/>
          </a:p>
          <a:p>
            <a:pPr lvl="5"/>
            <a:r>
              <a:rPr lang="en-US" noProof="0"/>
              <a:t>Headline Calibri Bold 14 pt</a:t>
            </a:r>
          </a:p>
          <a:p>
            <a:pPr lvl="6"/>
            <a:r>
              <a:rPr lang="en-US" noProof="0"/>
              <a:t>Text Calibri 14 pt</a:t>
            </a:r>
          </a:p>
          <a:p>
            <a:pPr lvl="7"/>
            <a:r>
              <a:rPr lang="en-US" noProof="0"/>
              <a:t>Text Calibri 14 pt</a:t>
            </a:r>
          </a:p>
          <a:p>
            <a:pPr lvl="8"/>
            <a:r>
              <a:rPr lang="en-US" noProof="0"/>
              <a:t>Text Calibri 14 pt</a:t>
            </a:r>
          </a:p>
        </p:txBody>
      </p:sp>
      <p:sp>
        <p:nvSpPr>
          <p:cNvPr id="7" name="Content 4">
            <a:extLst>
              <a:ext uri="{FF2B5EF4-FFF2-40B4-BE49-F238E27FC236}">
                <a16:creationId xmlns:a16="http://schemas.microsoft.com/office/drawing/2014/main" id="{BF751064-D248-41E3-88D4-FC13374E96B1}"/>
              </a:ext>
            </a:extLst>
          </p:cNvPr>
          <p:cNvSpPr>
            <a:spLocks noGrp="1"/>
          </p:cNvSpPr>
          <p:nvPr>
            <p:ph sz="quarter" idx="27" hasCustomPrompt="1"/>
          </p:nvPr>
        </p:nvSpPr>
        <p:spPr>
          <a:xfrm>
            <a:off x="8988674" y="1623600"/>
            <a:ext cx="2639763" cy="4572000"/>
          </a:xfrm>
        </p:spPr>
        <p:txBody>
          <a:bodyPr/>
          <a:lstStyle>
            <a:lvl1pPr>
              <a:spcAft>
                <a:spcPts val="0"/>
              </a:spcAft>
              <a:defRPr sz="1600"/>
            </a:lvl1pPr>
            <a:lvl2pPr>
              <a:defRPr sz="1600"/>
            </a:lvl2pPr>
            <a:lvl3pPr>
              <a:defRPr sz="1600"/>
            </a:lvl3pPr>
            <a:lvl4pPr>
              <a:defRPr sz="1600"/>
            </a:lvl4pPr>
            <a:lvl5pPr>
              <a:defRPr sz="1600"/>
            </a:lvl5pPr>
            <a:lvl6pPr marL="0" indent="0">
              <a:spcBef>
                <a:spcPts val="0"/>
              </a:spcBef>
              <a:spcAft>
                <a:spcPts val="0"/>
              </a:spcAft>
              <a:buNone/>
              <a:defRPr sz="1400" b="1"/>
            </a:lvl6pPr>
            <a:lvl7pPr marL="0" indent="0">
              <a:spcBef>
                <a:spcPts val="0"/>
              </a:spcBef>
              <a:spcAft>
                <a:spcPts val="0"/>
              </a:spcAft>
              <a:buNone/>
              <a:defRPr sz="1400"/>
            </a:lvl7pPr>
            <a:lvl8pPr marL="144000" indent="-144000">
              <a:spcBef>
                <a:spcPts val="0"/>
              </a:spcBef>
              <a:spcAft>
                <a:spcPts val="0"/>
              </a:spcAft>
              <a:buClr>
                <a:schemeClr val="bg2"/>
              </a:buClr>
              <a:defRPr sz="1400"/>
            </a:lvl8pPr>
            <a:lvl9pPr marL="288000" indent="-144000">
              <a:spcBef>
                <a:spcPts val="0"/>
              </a:spcBef>
              <a:spcAft>
                <a:spcPts val="0"/>
              </a:spcAft>
              <a:buClr>
                <a:schemeClr val="bg2"/>
              </a:buClr>
              <a:buFont typeface="Arial" panose="020B0604020202020204" pitchFamily="34" charset="0"/>
              <a:buChar char="•"/>
              <a:defRPr sz="14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br>
              <a:rPr lang="en-US" noProof="0"/>
            </a:br>
            <a:endParaRPr lang="en-US" noProof="0"/>
          </a:p>
          <a:p>
            <a:pPr lvl="5"/>
            <a:r>
              <a:rPr lang="en-US" noProof="0"/>
              <a:t>Headline Calibri Bold 14 pt</a:t>
            </a:r>
          </a:p>
          <a:p>
            <a:pPr lvl="6"/>
            <a:r>
              <a:rPr lang="en-US" noProof="0"/>
              <a:t>Text Calibri 14 pt</a:t>
            </a:r>
          </a:p>
          <a:p>
            <a:pPr lvl="7"/>
            <a:r>
              <a:rPr lang="en-US" noProof="0"/>
              <a:t>Text Calibri 14 pt</a:t>
            </a:r>
          </a:p>
          <a:p>
            <a:pPr lvl="8"/>
            <a:r>
              <a:rPr lang="en-US" noProof="0"/>
              <a:t>Text Calibri 14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11" name="Siemens Healthineers Logo">
            <a:extLst>
              <a:ext uri="{FF2B5EF4-FFF2-40B4-BE49-F238E27FC236}">
                <a16:creationId xmlns:a16="http://schemas.microsoft.com/office/drawing/2014/main" id="{1983ED4F-30C2-98E5-DAAB-59285A0C8043}"/>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7EC897D0-0D0D-B3B1-00B5-0CC9B54E85DB}"/>
              </a:ext>
              <a:ext uri="{C183D7F6-B498-43B3-948B-1728B52AA6E4}">
                <adec:decorative xmlns:adec="http://schemas.microsoft.com/office/drawing/2017/decorative" val="1"/>
              </a:ext>
            </a:extLst>
          </p:cNvPr>
          <p:cNvSpPr>
            <a:spLocks noGrp="1"/>
          </p:cNvSpPr>
          <p:nvPr>
            <p:ph type="dt" sz="half" idx="28"/>
          </p:nvPr>
        </p:nvSpPr>
        <p:spPr/>
        <p:txBody>
          <a:bodyPr/>
          <a:lstStyle/>
          <a:p>
            <a:pPr algn="r"/>
            <a:r>
              <a:rPr lang="en-US"/>
              <a:t>Unrestricted © Siemens Healthineers, 2026</a:t>
            </a:r>
          </a:p>
        </p:txBody>
      </p:sp>
      <p:sp>
        <p:nvSpPr>
          <p:cNvPr id="8" name="Footer Placeholder 7">
            <a:extLst>
              <a:ext uri="{FF2B5EF4-FFF2-40B4-BE49-F238E27FC236}">
                <a16:creationId xmlns:a16="http://schemas.microsoft.com/office/drawing/2014/main" id="{DD0E6077-F77B-9D0B-77A7-8390B894C29C}"/>
              </a:ext>
              <a:ext uri="{C183D7F6-B498-43B3-948B-1728B52AA6E4}">
                <adec:decorative xmlns:adec="http://schemas.microsoft.com/office/drawing/2017/decorative" val="1"/>
              </a:ext>
            </a:extLst>
          </p:cNvPr>
          <p:cNvSpPr>
            <a:spLocks noGrp="1"/>
          </p:cNvSpPr>
          <p:nvPr>
            <p:ph type="ftr" sz="quarter" idx="29"/>
          </p:nvPr>
        </p:nvSpPr>
        <p:spPr/>
        <p:txBody>
          <a:bodyPr/>
          <a:lstStyle/>
          <a:p>
            <a:r>
              <a:rPr lang="en-US"/>
              <a:t>SHS DI XP</a:t>
            </a:r>
          </a:p>
        </p:txBody>
      </p:sp>
      <p:sp>
        <p:nvSpPr>
          <p:cNvPr id="10" name="Slide Number Placeholder 9">
            <a:extLst>
              <a:ext uri="{FF2B5EF4-FFF2-40B4-BE49-F238E27FC236}">
                <a16:creationId xmlns:a16="http://schemas.microsoft.com/office/drawing/2014/main" id="{B484367C-F759-60D7-053F-0E86E6B520A1}"/>
              </a:ext>
              <a:ext uri="{C183D7F6-B498-43B3-948B-1728B52AA6E4}">
                <adec:decorative xmlns:adec="http://schemas.microsoft.com/office/drawing/2017/decorative" val="1"/>
              </a:ext>
            </a:extLst>
          </p:cNvPr>
          <p:cNvSpPr>
            <a:spLocks noGrp="1"/>
          </p:cNvSpPr>
          <p:nvPr>
            <p:ph type="sldNum" sz="quarter" idx="30"/>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28911820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inical Pictures, Title/Content/Picture">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D9AFD9A0-BBCC-BC6A-7C60-0FA417CE0154}"/>
              </a:ext>
            </a:extLst>
          </p:cNvPr>
          <p:cNvGraphicFramePr>
            <a:graphicFrameLocks/>
          </p:cNvGraphicFramePr>
          <p:nvPr userDrawn="1">
            <p:custDataLst>
              <p:tags r:id="rId1"/>
            </p:custDataLst>
            <p:extLst>
              <p:ext uri="{D42A27DB-BD31-4B8C-83A1-F6EECF244321}">
                <p14:modId xmlns:p14="http://schemas.microsoft.com/office/powerpoint/2010/main" val="5070614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D9AFD9A0-BBCC-BC6A-7C60-0FA417CE015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Headline"/>
          <p:cNvSpPr>
            <a:spLocks noGrp="1"/>
          </p:cNvSpPr>
          <p:nvPr>
            <p:ph type="title" hasCustomPrompt="1"/>
          </p:nvPr>
        </p:nvSpPr>
        <p:spPr>
          <a:xfrm>
            <a:off x="539999" y="219599"/>
            <a:ext cx="9212400" cy="832913"/>
          </a:xfrm>
        </p:spPr>
        <p:txBody>
          <a:bodyPr vert="horz" rIns="0"/>
          <a:lstStyle>
            <a:lvl1pPr>
              <a:defRPr b="0">
                <a:solidFill>
                  <a:schemeClr val="tx2"/>
                </a:solidFill>
              </a:defRPr>
            </a:lvl1pPr>
          </a:lstStyle>
          <a:p>
            <a:r>
              <a:rPr lang="en-US" noProof="0"/>
              <a:t>Title SH-Bree-Headline 27 pt</a:t>
            </a:r>
            <a:br>
              <a:rPr lang="en-US" noProof="0"/>
            </a:br>
            <a:r>
              <a:rPr lang="en-US" noProof="0"/>
              <a:t>Optionally switch to white for second line</a:t>
            </a:r>
            <a:endParaRPr lang="de-DE"/>
          </a:p>
        </p:txBody>
      </p:sp>
      <p:sp>
        <p:nvSpPr>
          <p:cNvPr id="10" name="Content">
            <a:extLst>
              <a:ext uri="{FF2B5EF4-FFF2-40B4-BE49-F238E27FC236}">
                <a16:creationId xmlns:a16="http://schemas.microsoft.com/office/drawing/2014/main" id="{9F588DA8-B417-4AA8-9930-A6744CC61E9B}"/>
              </a:ext>
            </a:extLst>
          </p:cNvPr>
          <p:cNvSpPr>
            <a:spLocks noGrp="1"/>
          </p:cNvSpPr>
          <p:nvPr>
            <p:ph sz="quarter" idx="21" hasCustomPrompt="1"/>
          </p:nvPr>
        </p:nvSpPr>
        <p:spPr>
          <a:xfrm>
            <a:off x="539999" y="1619250"/>
            <a:ext cx="6573600" cy="2308324"/>
          </a:xfrm>
        </p:spPr>
        <p:txBody>
          <a:bodyPr>
            <a:spAutoFit/>
          </a:bodyPr>
          <a:lstStyle>
            <a:lvl1pPr>
              <a:spcAft>
                <a:spcPts val="0"/>
              </a:spcAft>
              <a:defRPr sz="1600">
                <a:solidFill>
                  <a:schemeClr val="tx1"/>
                </a:solidFill>
              </a:defRPr>
            </a:lvl1pPr>
            <a:lvl2pPr>
              <a:defRPr sz="1600">
                <a:solidFill>
                  <a:schemeClr val="tx1"/>
                </a:solidFill>
              </a:defRPr>
            </a:lvl2pPr>
            <a:lvl3pPr>
              <a:buClr>
                <a:schemeClr val="tx2"/>
              </a:buClr>
              <a:defRPr sz="1600">
                <a:solidFill>
                  <a:schemeClr val="tx1"/>
                </a:solidFill>
              </a:defRPr>
            </a:lvl3pPr>
            <a:lvl4pPr>
              <a:buClr>
                <a:schemeClr val="tx2"/>
              </a:buClr>
              <a:defRPr sz="1600">
                <a:solidFill>
                  <a:schemeClr val="tx1"/>
                </a:solidFill>
              </a:defRPr>
            </a:lvl4pPr>
            <a:lvl5pPr>
              <a:buClr>
                <a:schemeClr val="tx2"/>
              </a:buClr>
              <a:defRPr sz="1600">
                <a:solidFill>
                  <a:schemeClr val="tx1"/>
                </a:solidFill>
              </a:defRPr>
            </a:lvl5pPr>
            <a:lvl6pPr>
              <a:buClr>
                <a:schemeClr val="tx2"/>
              </a:buClr>
              <a:defRPr sz="1600">
                <a:solidFill>
                  <a:schemeClr val="tx1"/>
                </a:solidFill>
              </a:defRPr>
            </a:lvl6pPr>
            <a:lvl7pPr>
              <a:buClr>
                <a:schemeClr val="tx2"/>
              </a:buClr>
              <a:defRPr sz="1600">
                <a:solidFill>
                  <a:schemeClr val="tx1"/>
                </a:solidFill>
              </a:defRPr>
            </a:lvl7pPr>
            <a:lvl8pPr>
              <a:buClr>
                <a:schemeClr val="tx2"/>
              </a:buClr>
              <a:defRPr sz="1600">
                <a:solidFill>
                  <a:schemeClr val="tx1"/>
                </a:solidFill>
              </a:defRPr>
            </a:lvl8pPr>
            <a:lvl9pPr>
              <a:spcBef>
                <a:spcPts val="1200"/>
              </a:spcBef>
              <a:defRPr sz="1200">
                <a:solidFill>
                  <a:schemeClr val="tx1"/>
                </a:solidFill>
              </a:defRPr>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a:t>Click to add footnote</a:t>
            </a:r>
            <a:br>
              <a:rPr lang="en-US"/>
            </a:br>
            <a:r>
              <a:rPr lang="en-US"/>
              <a:t>second line</a:t>
            </a:r>
          </a:p>
        </p:txBody>
      </p:sp>
      <p:pic>
        <p:nvPicPr>
          <p:cNvPr id="11" name="Siemens Healthineers Logo">
            <a:extLst>
              <a:ext uri="{FF2B5EF4-FFF2-40B4-BE49-F238E27FC236}">
                <a16:creationId xmlns:a16="http://schemas.microsoft.com/office/drawing/2014/main" id="{879F2ACA-89D4-882C-B086-231BC2A48A51}"/>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8" name="Picture placeholder" descr="Thematic image or video">
            <a:extLst>
              <a:ext uri="{FF2B5EF4-FFF2-40B4-BE49-F238E27FC236}">
                <a16:creationId xmlns:a16="http://schemas.microsoft.com/office/drawing/2014/main" id="{52C62DF1-15C2-4184-A4A8-1D85A6A7CF0E}"/>
              </a:ext>
            </a:extLst>
          </p:cNvPr>
          <p:cNvSpPr>
            <a:spLocks noGrp="1" noChangeAspect="1"/>
          </p:cNvSpPr>
          <p:nvPr>
            <p:ph type="pic" sz="quarter" idx="20" hasCustomPrompt="1"/>
          </p:nvPr>
        </p:nvSpPr>
        <p:spPr>
          <a:xfrm>
            <a:off x="8056800" y="1619250"/>
            <a:ext cx="3571200" cy="4573588"/>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solidFill>
                  <a:schemeClr val="tx1"/>
                </a:solidFill>
              </a:defRPr>
            </a:lvl1pPr>
          </a:lstStyle>
          <a:p>
            <a:r>
              <a:rPr lang="en-US"/>
              <a:t>Insert picture or video.</a:t>
            </a:r>
          </a:p>
        </p:txBody>
      </p:sp>
      <p:sp>
        <p:nvSpPr>
          <p:cNvPr id="5" name="Date Placeholder 4">
            <a:extLst>
              <a:ext uri="{FF2B5EF4-FFF2-40B4-BE49-F238E27FC236}">
                <a16:creationId xmlns:a16="http://schemas.microsoft.com/office/drawing/2014/main" id="{A375EB55-FAF0-3F95-35B6-E76F3039CA43}"/>
              </a:ext>
              <a:ext uri="{C183D7F6-B498-43B3-948B-1728B52AA6E4}">
                <adec:decorative xmlns:adec="http://schemas.microsoft.com/office/drawing/2017/decorative" val="1"/>
              </a:ext>
            </a:extLst>
          </p:cNvPr>
          <p:cNvSpPr>
            <a:spLocks noGrp="1"/>
          </p:cNvSpPr>
          <p:nvPr>
            <p:ph type="dt" sz="half" idx="22"/>
          </p:nvPr>
        </p:nvSpPr>
        <p:spPr/>
        <p:txBody>
          <a:bodyPr/>
          <a:lstStyle/>
          <a:p>
            <a:pPr algn="r"/>
            <a:r>
              <a:rPr lang="en-US"/>
              <a:t>Unrestricted © Siemens Healthineers, 2026</a:t>
            </a:r>
          </a:p>
        </p:txBody>
      </p:sp>
      <p:sp>
        <p:nvSpPr>
          <p:cNvPr id="6" name="Footer Placeholder 5">
            <a:extLst>
              <a:ext uri="{FF2B5EF4-FFF2-40B4-BE49-F238E27FC236}">
                <a16:creationId xmlns:a16="http://schemas.microsoft.com/office/drawing/2014/main" id="{570FD0B7-8A0B-9D62-2532-778BD7D8F0A0}"/>
              </a:ext>
              <a:ext uri="{C183D7F6-B498-43B3-948B-1728B52AA6E4}">
                <adec:decorative xmlns:adec="http://schemas.microsoft.com/office/drawing/2017/decorative" val="1"/>
              </a:ext>
            </a:extLst>
          </p:cNvPr>
          <p:cNvSpPr>
            <a:spLocks noGrp="1"/>
          </p:cNvSpPr>
          <p:nvPr>
            <p:ph type="ftr" sz="quarter" idx="23"/>
          </p:nvPr>
        </p:nvSpPr>
        <p:spPr/>
        <p:txBody>
          <a:bodyPr/>
          <a:lstStyle/>
          <a:p>
            <a:r>
              <a:rPr lang="en-US"/>
              <a:t>SHS DI XP</a:t>
            </a:r>
          </a:p>
        </p:txBody>
      </p:sp>
      <p:sp>
        <p:nvSpPr>
          <p:cNvPr id="7" name="Slide Number Placeholder 6">
            <a:extLst>
              <a:ext uri="{FF2B5EF4-FFF2-40B4-BE49-F238E27FC236}">
                <a16:creationId xmlns:a16="http://schemas.microsoft.com/office/drawing/2014/main" id="{D5536354-F50B-8B54-1AEF-C2D558C69AC8}"/>
              </a:ext>
              <a:ext uri="{C183D7F6-B498-43B3-948B-1728B52AA6E4}">
                <adec:decorative xmlns:adec="http://schemas.microsoft.com/office/drawing/2017/decorative" val="1"/>
              </a:ext>
            </a:extLst>
          </p:cNvPr>
          <p:cNvSpPr>
            <a:spLocks noGrp="1"/>
          </p:cNvSpPr>
          <p:nvPr>
            <p:ph type="sldNum" sz="quarter" idx="24"/>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207489633"/>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 Title Picture (S) Black">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158E94B1-73D6-ACF3-689A-AAD26CC895CD}"/>
              </a:ext>
            </a:extLst>
          </p:cNvPr>
          <p:cNvGraphicFramePr>
            <a:graphicFrameLocks/>
          </p:cNvGraphicFramePr>
          <p:nvPr userDrawn="1">
            <p:custDataLst>
              <p:tags r:id="rId1"/>
            </p:custDataLst>
            <p:extLst>
              <p:ext uri="{D42A27DB-BD31-4B8C-83A1-F6EECF244321}">
                <p14:modId xmlns:p14="http://schemas.microsoft.com/office/powerpoint/2010/main" val="13490892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4" name="think-cell data - do not delete" hidden="1">
                        <a:extLst>
                          <a:ext uri="{FF2B5EF4-FFF2-40B4-BE49-F238E27FC236}">
                            <a16:creationId xmlns:a16="http://schemas.microsoft.com/office/drawing/2014/main" id="{158E94B1-73D6-ACF3-689A-AAD26CC895C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Headline"/>
          <p:cNvSpPr>
            <a:spLocks noGrp="1"/>
          </p:cNvSpPr>
          <p:nvPr>
            <p:ph type="ctrTitle" hasCustomPrompt="1"/>
          </p:nvPr>
        </p:nvSpPr>
        <p:spPr>
          <a:xfrm>
            <a:off x="540000" y="2160000"/>
            <a:ext cx="5461200" cy="2160000"/>
          </a:xfrm>
        </p:spPr>
        <p:txBody>
          <a:bodyPr vert="horz" lIns="0" tIns="0" rIns="0" bIns="0" anchor="b" anchorCtr="0">
            <a:noAutofit/>
          </a:bodyPr>
          <a:lstStyle>
            <a:lvl1pPr algn="l">
              <a:lnSpc>
                <a:spcPct val="92000"/>
              </a:lnSpc>
              <a:defRPr sz="5200" b="0">
                <a:solidFill>
                  <a:schemeClr val="tx2"/>
                </a:solidFill>
                <a:latin typeface="+mj-lt"/>
              </a:defRPr>
            </a:lvl1pPr>
          </a:lstStyle>
          <a:p>
            <a:r>
              <a:rPr lang="en-US"/>
              <a:t>SH-Bree-Headline up to 60 pt</a:t>
            </a:r>
          </a:p>
        </p:txBody>
      </p:sp>
      <p:sp>
        <p:nvSpPr>
          <p:cNvPr id="3" name="Subhead"/>
          <p:cNvSpPr>
            <a:spLocks noGrp="1"/>
          </p:cNvSpPr>
          <p:nvPr>
            <p:ph type="subTitle" idx="1" hasCustomPrompt="1"/>
          </p:nvPr>
        </p:nvSpPr>
        <p:spPr bwMode="black">
          <a:xfrm>
            <a:off x="540001" y="4320000"/>
            <a:ext cx="3574800" cy="611191"/>
          </a:xfrm>
        </p:spPr>
        <p:txBody>
          <a:bodyPr lIns="0" tIns="270000" rIns="0" bIns="0" anchor="t"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n-lt"/>
              </a:defRPr>
            </a:lvl1pPr>
            <a:lvl2pPr marL="0" indent="0" algn="l">
              <a:buNone/>
              <a:defRPr sz="2000">
                <a:solidFill>
                  <a:schemeClr val="tx1">
                    <a:tint val="75000"/>
                  </a:schemeClr>
                </a:solidFill>
              </a:defRPr>
            </a:lvl2pPr>
            <a:lvl3pPr marL="0" indent="0" algn="l">
              <a:buNone/>
              <a:defRPr>
                <a:solidFill>
                  <a:schemeClr val="tx1">
                    <a:tint val="75000"/>
                  </a:schemeClr>
                </a:solidFill>
              </a:defRPr>
            </a:lvl3pPr>
            <a:lvl4pPr marL="0" indent="0" algn="l">
              <a:buNone/>
              <a:defRPr sz="2200" b="1">
                <a:solidFill>
                  <a:schemeClr val="tx1">
                    <a:tint val="75000"/>
                  </a:schemeClr>
                </a:solidFill>
              </a:defRPr>
            </a:lvl4pPr>
            <a:lvl5pPr marL="0" indent="0" algn="l">
              <a:buNone/>
              <a:defRPr sz="2000" b="1">
                <a:solidFill>
                  <a:schemeClr val="tx1">
                    <a:tint val="75000"/>
                  </a:schemeClr>
                </a:solidFill>
              </a:defRPr>
            </a:lvl5pPr>
            <a:lvl6pPr marL="0" indent="0" algn="l">
              <a:buNone/>
              <a:defRPr b="1">
                <a:solidFill>
                  <a:schemeClr val="tx1">
                    <a:tint val="75000"/>
                  </a:schemeClr>
                </a:solidFill>
              </a:defRPr>
            </a:lvl6pPr>
            <a:lvl7pPr marL="0" indent="0" algn="l">
              <a:buNone/>
              <a:defRPr sz="2200">
                <a:solidFill>
                  <a:schemeClr val="bg2"/>
                </a:solidFill>
              </a:defRPr>
            </a:lvl7pPr>
            <a:lvl8pPr marL="0" indent="0" algn="l">
              <a:buNone/>
              <a:defRPr sz="2000">
                <a:solidFill>
                  <a:schemeClr val="bg2"/>
                </a:solidFill>
              </a:defRPr>
            </a:lvl8pPr>
            <a:lvl9pPr marL="0" indent="0" algn="l">
              <a:spcBef>
                <a:spcPts val="0"/>
              </a:spcBef>
              <a:buNone/>
              <a:defRPr sz="1800">
                <a:solidFill>
                  <a:schemeClr val="bg2"/>
                </a:solidFill>
              </a:defRPr>
            </a:lvl9pPr>
          </a:lstStyle>
          <a:p>
            <a:pPr lvl="0"/>
            <a:r>
              <a:rPr lang="en-US"/>
              <a:t>Subheadline Calibri </a:t>
            </a:r>
            <a:r>
              <a:rPr lang="en-US" noProof="0"/>
              <a:t>22 pt</a:t>
            </a:r>
          </a:p>
        </p:txBody>
      </p:sp>
      <p:sp>
        <p:nvSpPr>
          <p:cNvPr id="22" name="Presenter"/>
          <p:cNvSpPr>
            <a:spLocks noGrp="1"/>
          </p:cNvSpPr>
          <p:nvPr>
            <p:ph type="body" sz="quarter" idx="10" hasCustomPrompt="1"/>
          </p:nvPr>
        </p:nvSpPr>
        <p:spPr>
          <a:xfrm>
            <a:off x="540000" y="4932000"/>
            <a:ext cx="3574800" cy="612645"/>
          </a:xfrm>
        </p:spPr>
        <p:txBody>
          <a:bodyPr lIns="0" tIns="180000" rIns="0" bIns="0" anchor="t" anchorCtr="0">
            <a:spAutoFit/>
          </a:bodyPr>
          <a:lstStyle>
            <a:lvl1pPr marL="0" indent="0">
              <a:lnSpc>
                <a:spcPct val="100000"/>
              </a:lnSpc>
              <a:spcBef>
                <a:spcPts val="0"/>
              </a:spcBef>
              <a:buNone/>
              <a:defRPr sz="1400" b="0">
                <a:solidFill>
                  <a:schemeClr val="tx1"/>
                </a:solidFill>
              </a:defRPr>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stStyle>
          <a:p>
            <a:pPr lvl="0"/>
            <a:r>
              <a:rPr lang="en-US" noProof="0"/>
              <a:t>Presenter Calibri 14 pt</a:t>
            </a:r>
            <a:br>
              <a:rPr lang="en-US" noProof="0"/>
            </a:br>
            <a:r>
              <a:rPr lang="en-US" noProof="0"/>
              <a:t>English, month year</a:t>
            </a:r>
          </a:p>
        </p:txBody>
      </p:sp>
      <p:sp>
        <p:nvSpPr>
          <p:cNvPr id="89" name="Key visual" descr="Key visual">
            <a:extLst>
              <a:ext uri="{FF2B5EF4-FFF2-40B4-BE49-F238E27FC236}">
                <a16:creationId xmlns:a16="http://schemas.microsoft.com/office/drawing/2014/main" id="{9AF47493-679E-6C3B-8779-96DED9975241}"/>
              </a:ext>
            </a:extLst>
          </p:cNvPr>
          <p:cNvSpPr>
            <a:spLocks noGrp="1"/>
          </p:cNvSpPr>
          <p:nvPr>
            <p:ph type="pic" sz="quarter" idx="12" hasCustomPrompt="1"/>
          </p:nvPr>
        </p:nvSpPr>
        <p:spPr bwMode="auto">
          <a:xfrm>
            <a:off x="7115174" y="-1"/>
            <a:ext cx="5052825" cy="6858000"/>
          </a:xfrm>
          <a:noFill/>
        </p:spPr>
        <p:txBody>
          <a:bodyPr lIns="180000" tIns="396000" rIns="144000" bIns="108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vl2pPr>
              <a:defRPr/>
            </a:lvl2pPr>
          </a:lstStyle>
          <a:p>
            <a:r>
              <a:rPr lang="en-US"/>
              <a:t>Insert title picture or video.</a:t>
            </a:r>
            <a:br>
              <a:rPr lang="en-US"/>
            </a:br>
            <a:br>
              <a:rPr lang="en-US"/>
            </a:br>
            <a:r>
              <a:rPr lang="en-US"/>
              <a:t>Alternatively, delete the media frame </a:t>
            </a:r>
            <a:br>
              <a:rPr lang="en-US"/>
            </a:br>
            <a:r>
              <a:rPr lang="en-US"/>
              <a:t>to get a plain text title.</a:t>
            </a:r>
          </a:p>
        </p:txBody>
      </p:sp>
      <p:pic>
        <p:nvPicPr>
          <p:cNvPr id="8" name="Siemens Healthineers Logo">
            <a:extLst>
              <a:ext uri="{FF2B5EF4-FFF2-40B4-BE49-F238E27FC236}">
                <a16:creationId xmlns:a16="http://schemas.microsoft.com/office/drawing/2014/main" id="{884B4F77-AE59-DC63-E863-657729A96D0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540000" y="485999"/>
            <a:ext cx="2437200" cy="572742"/>
          </a:xfrm>
          <a:prstGeom prst="rect">
            <a:avLst/>
          </a:prstGeom>
        </p:spPr>
      </p:pic>
      <p:sp>
        <p:nvSpPr>
          <p:cNvPr id="5" name="Date Placeholder 4">
            <a:extLst>
              <a:ext uri="{FF2B5EF4-FFF2-40B4-BE49-F238E27FC236}">
                <a16:creationId xmlns:a16="http://schemas.microsoft.com/office/drawing/2014/main" id="{1FC214C3-0B6D-82B1-0703-25C3D6EB0DF2}"/>
              </a:ext>
              <a:ext uri="{C183D7F6-B498-43B3-948B-1728B52AA6E4}">
                <adec:decorative xmlns:adec="http://schemas.microsoft.com/office/drawing/2017/decorative" val="1"/>
              </a:ext>
            </a:extLst>
          </p:cNvPr>
          <p:cNvSpPr>
            <a:spLocks noGrp="1"/>
          </p:cNvSpPr>
          <p:nvPr>
            <p:ph type="dt" sz="half" idx="13"/>
          </p:nvPr>
        </p:nvSpPr>
        <p:spPr/>
        <p:txBody>
          <a:bodyPr/>
          <a:lstStyle>
            <a:lvl1pPr>
              <a:defRPr>
                <a:solidFill>
                  <a:schemeClr val="tx1"/>
                </a:solidFill>
              </a:defRPr>
            </a:lvl1pPr>
          </a:lstStyle>
          <a:p>
            <a:r>
              <a:rPr lang="en-US"/>
              <a:t>Unrestricted © Siemens Healthineers, 2026</a:t>
            </a:r>
          </a:p>
        </p:txBody>
      </p:sp>
      <p:sp>
        <p:nvSpPr>
          <p:cNvPr id="6" name="Footer Placeholder 5">
            <a:extLst>
              <a:ext uri="{FF2B5EF4-FFF2-40B4-BE49-F238E27FC236}">
                <a16:creationId xmlns:a16="http://schemas.microsoft.com/office/drawing/2014/main" id="{C8D96B10-09F4-B12E-95B8-B74979ADF8B2}"/>
              </a:ext>
              <a:ext uri="{C183D7F6-B498-43B3-948B-1728B52AA6E4}">
                <adec:decorative xmlns:adec="http://schemas.microsoft.com/office/drawing/2017/decorative" val="1"/>
              </a:ext>
            </a:extLst>
          </p:cNvPr>
          <p:cNvSpPr>
            <a:spLocks noGrp="1"/>
          </p:cNvSpPr>
          <p:nvPr>
            <p:ph type="ftr" sz="quarter" idx="14"/>
          </p:nvPr>
        </p:nvSpPr>
        <p:spPr/>
        <p:txBody>
          <a:bodyPr/>
          <a:lstStyle>
            <a:lvl1pPr>
              <a:defRPr>
                <a:solidFill>
                  <a:schemeClr val="tx1"/>
                </a:solidFill>
              </a:defRPr>
            </a:lvl1pPr>
          </a:lstStyle>
          <a:p>
            <a:r>
              <a:rPr lang="en-US"/>
              <a:t>SHS DI XP</a:t>
            </a:r>
          </a:p>
        </p:txBody>
      </p:sp>
      <p:sp>
        <p:nvSpPr>
          <p:cNvPr id="7" name="Slide Number Placeholder 6">
            <a:extLst>
              <a:ext uri="{FF2B5EF4-FFF2-40B4-BE49-F238E27FC236}">
                <a16:creationId xmlns:a16="http://schemas.microsoft.com/office/drawing/2014/main" id="{257C03C2-7260-7930-557D-048E1A4A5FBB}"/>
              </a:ext>
              <a:ext uri="{C183D7F6-B498-43B3-948B-1728B52AA6E4}">
                <adec:decorative xmlns:adec="http://schemas.microsoft.com/office/drawing/2017/decorative" val="1"/>
              </a:ext>
            </a:extLst>
          </p:cNvPr>
          <p:cNvSpPr>
            <a:spLocks noGrp="1"/>
          </p:cNvSpPr>
          <p:nvPr>
            <p:ph type="sldNum" sz="quarter" idx="15"/>
          </p:nvPr>
        </p:nvSpPr>
        <p:spPr/>
        <p:txBody>
          <a:bodyPr/>
          <a:lstStyle>
            <a:lvl1pPr>
              <a:defRPr>
                <a:solidFill>
                  <a:schemeClr val="tx1"/>
                </a:solidFill>
              </a:defRPr>
            </a:lvl1pPr>
          </a:lstStyle>
          <a:p>
            <a:fld id="{42B424FB-C8CA-40D0-9E9F-83B6197CB6E7}" type="slidenum">
              <a:rPr lang="en-US" smtClean="0"/>
              <a:pPr/>
              <a:t>‹Nr.›</a:t>
            </a:fld>
            <a:endParaRPr lang="en-US"/>
          </a:p>
        </p:txBody>
      </p:sp>
    </p:spTree>
    <p:extLst>
      <p:ext uri="{BB962C8B-B14F-4D97-AF65-F5344CB8AC3E}">
        <p14:creationId xmlns:p14="http://schemas.microsoft.com/office/powerpoint/2010/main" val="3402017250"/>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Slide, Text and Picture White">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24A4E536-B021-B917-EAA6-5312FAC3EDC5}"/>
              </a:ext>
            </a:extLst>
          </p:cNvPr>
          <p:cNvGraphicFramePr>
            <a:graphicFrameLocks/>
          </p:cNvGraphicFramePr>
          <p:nvPr userDrawn="1">
            <p:custDataLst>
              <p:tags r:id="rId1"/>
            </p:custDataLst>
            <p:extLst>
              <p:ext uri="{D42A27DB-BD31-4B8C-83A1-F6EECF244321}">
                <p14:modId xmlns:p14="http://schemas.microsoft.com/office/powerpoint/2010/main" val="20511628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24A4E536-B021-B917-EAA6-5312FAC3EDC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lvl1pPr>
          </a:lstStyle>
          <a:p>
            <a:r>
              <a:rPr lang="en-US" noProof="0"/>
              <a:t>Title SH-Bree-Headline 27 pt</a:t>
            </a:r>
            <a:br>
              <a:rPr lang="en-US" noProof="0"/>
            </a:br>
            <a:r>
              <a:rPr lang="en-US" noProof="0"/>
              <a:t>Optionally switch to black for second line</a:t>
            </a:r>
          </a:p>
        </p:txBody>
      </p:sp>
      <p:sp>
        <p:nvSpPr>
          <p:cNvPr id="5" name="Content">
            <a:extLst>
              <a:ext uri="{FF2B5EF4-FFF2-40B4-BE49-F238E27FC236}">
                <a16:creationId xmlns:a16="http://schemas.microsoft.com/office/drawing/2014/main" id="{9C6F4BCA-FA11-41BC-899F-4225802B0BFB}"/>
              </a:ext>
            </a:extLst>
          </p:cNvPr>
          <p:cNvSpPr>
            <a:spLocks noGrp="1"/>
          </p:cNvSpPr>
          <p:nvPr>
            <p:ph sz="quarter" idx="19" hasCustomPrompt="1"/>
          </p:nvPr>
        </p:nvSpPr>
        <p:spPr>
          <a:xfrm>
            <a:off x="539999" y="1623600"/>
            <a:ext cx="6575175" cy="2308324"/>
          </a:xfrm>
        </p:spPr>
        <p:txBody>
          <a:bodyPr>
            <a:spAutoFit/>
          </a:bodyPr>
          <a:lstStyle>
            <a:lvl1pPr>
              <a:spcAft>
                <a:spcPts val="0"/>
              </a:spcAft>
              <a:defRPr sz="1600"/>
            </a:lvl1pPr>
            <a:lvl2pPr>
              <a:defRPr sz="1600"/>
            </a:lvl2pPr>
            <a:lvl3pPr>
              <a:buClr>
                <a:schemeClr val="bg2"/>
              </a:buClr>
              <a:defRPr sz="1600"/>
            </a:lvl3pPr>
            <a:lvl4pPr>
              <a:buClr>
                <a:schemeClr val="bg2"/>
              </a:buClr>
              <a:defRPr sz="1600"/>
            </a:lvl4pPr>
            <a:lvl5pPr>
              <a:buClr>
                <a:schemeClr val="bg2"/>
              </a:buClr>
              <a:defRPr sz="1600"/>
            </a:lvl5pPr>
            <a:lvl6pPr>
              <a:buClr>
                <a:schemeClr val="bg2"/>
              </a:buClr>
              <a:defRPr sz="1600"/>
            </a:lvl6pPr>
            <a:lvl7pPr>
              <a:buClr>
                <a:schemeClr val="bg2"/>
              </a:buClr>
              <a:defRPr sz="1600"/>
            </a:lvl7pPr>
            <a:lvl8pPr>
              <a:buClr>
                <a:schemeClr val="bg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9" name="Siemens Healthineers Logo">
            <a:extLst>
              <a:ext uri="{FF2B5EF4-FFF2-40B4-BE49-F238E27FC236}">
                <a16:creationId xmlns:a16="http://schemas.microsoft.com/office/drawing/2014/main" id="{A87ABC01-0135-AE99-3E00-59DBB10709BE}"/>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Picture placeholder" descr="Thematic image or video"/>
          <p:cNvSpPr>
            <a:spLocks noGrp="1"/>
          </p:cNvSpPr>
          <p:nvPr>
            <p:ph type="pic" sz="quarter" idx="17" hasCustomPrompt="1"/>
          </p:nvPr>
        </p:nvSpPr>
        <p:spPr>
          <a:xfrm>
            <a:off x="8056563" y="1623600"/>
            <a:ext cx="3571875" cy="45720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2" name="Date Placeholder 1">
            <a:extLst>
              <a:ext uri="{FF2B5EF4-FFF2-40B4-BE49-F238E27FC236}">
                <a16:creationId xmlns:a16="http://schemas.microsoft.com/office/drawing/2014/main" id="{E50138EA-2006-6AAB-B571-CFF0952FEF55}"/>
              </a:ext>
              <a:ext uri="{C183D7F6-B498-43B3-948B-1728B52AA6E4}">
                <adec:decorative xmlns:adec="http://schemas.microsoft.com/office/drawing/2017/decorative" val="1"/>
              </a:ext>
            </a:extLst>
          </p:cNvPr>
          <p:cNvSpPr>
            <a:spLocks noGrp="1"/>
          </p:cNvSpPr>
          <p:nvPr>
            <p:ph type="dt" sz="half" idx="20"/>
          </p:nvPr>
        </p:nvSpPr>
        <p:spPr/>
        <p:txBody>
          <a:bodyPr/>
          <a:lstStyle/>
          <a:p>
            <a:pPr algn="r"/>
            <a:r>
              <a:rPr lang="en-US"/>
              <a:t>Unrestricted © Siemens Healthineers, 2026</a:t>
            </a:r>
          </a:p>
        </p:txBody>
      </p:sp>
      <p:sp>
        <p:nvSpPr>
          <p:cNvPr id="4" name="Footer Placeholder 3">
            <a:extLst>
              <a:ext uri="{FF2B5EF4-FFF2-40B4-BE49-F238E27FC236}">
                <a16:creationId xmlns:a16="http://schemas.microsoft.com/office/drawing/2014/main" id="{98CC5E01-EBCD-D3E2-897C-9FBDA8405C84}"/>
              </a:ext>
              <a:ext uri="{C183D7F6-B498-43B3-948B-1728B52AA6E4}">
                <adec:decorative xmlns:adec="http://schemas.microsoft.com/office/drawing/2017/decorative" val="1"/>
              </a:ext>
            </a:extLst>
          </p:cNvPr>
          <p:cNvSpPr>
            <a:spLocks noGrp="1"/>
          </p:cNvSpPr>
          <p:nvPr>
            <p:ph type="ftr" sz="quarter" idx="21"/>
          </p:nvPr>
        </p:nvSpPr>
        <p:spPr/>
        <p:txBody>
          <a:bodyPr/>
          <a:lstStyle/>
          <a:p>
            <a:r>
              <a:rPr lang="en-US"/>
              <a:t>SHS DI XP</a:t>
            </a:r>
          </a:p>
        </p:txBody>
      </p:sp>
      <p:sp>
        <p:nvSpPr>
          <p:cNvPr id="6" name="Slide Number Placeholder 5">
            <a:extLst>
              <a:ext uri="{FF2B5EF4-FFF2-40B4-BE49-F238E27FC236}">
                <a16:creationId xmlns:a16="http://schemas.microsoft.com/office/drawing/2014/main" id="{7B327F64-C075-5FD1-A596-8A3DA2D04978}"/>
              </a:ext>
              <a:ext uri="{C183D7F6-B498-43B3-948B-1728B52AA6E4}">
                <adec:decorative xmlns:adec="http://schemas.microsoft.com/office/drawing/2017/decorative" val="1"/>
              </a:ext>
            </a:extLst>
          </p:cNvPr>
          <p:cNvSpPr>
            <a:spLocks noGrp="1"/>
          </p:cNvSpPr>
          <p:nvPr>
            <p:ph type="sldNum" sz="quarter" idx="22"/>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25996079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ontent Slide, Text and Picture (M)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595F6A17-FBA0-9B9B-DDF7-E09680322715}"/>
              </a:ext>
            </a:extLst>
          </p:cNvPr>
          <p:cNvGraphicFramePr>
            <a:graphicFrameLocks/>
          </p:cNvGraphicFramePr>
          <p:nvPr userDrawn="1">
            <p:custDataLst>
              <p:tags r:id="rId1"/>
            </p:custDataLst>
            <p:extLst>
              <p:ext uri="{D42A27DB-BD31-4B8C-83A1-F6EECF244321}">
                <p14:modId xmlns:p14="http://schemas.microsoft.com/office/powerpoint/2010/main" val="19520144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595F6A17-FBA0-9B9B-DDF7-E0968032271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12" name="Marker">
            <a:extLst>
              <a:ext uri="{FF2B5EF4-FFF2-40B4-BE49-F238E27FC236}">
                <a16:creationId xmlns:a16="http://schemas.microsoft.com/office/drawing/2014/main" id="{8EA3756F-AB29-1234-15EA-DCD01B911845}"/>
              </a:ext>
              <a:ext uri="{C183D7F6-B498-43B3-948B-1728B52AA6E4}">
                <adec:decorative xmlns:adec="http://schemas.microsoft.com/office/drawing/2017/decorative" val="1"/>
              </a:ext>
            </a:extLst>
          </p:cNvPr>
          <p:cNvGrpSpPr>
            <a:grpSpLocks noGrp="1" noUngrp="1" noRot="1" noMove="1" noResize="1"/>
          </p:cNvGrpSpPr>
          <p:nvPr userDrawn="1"/>
        </p:nvGrpSpPr>
        <p:grpSpPr>
          <a:xfrm>
            <a:off x="-468000" y="-360000"/>
            <a:ext cx="12999600" cy="7578000"/>
            <a:chOff x="-468000" y="-360000"/>
            <a:chExt cx="12999600" cy="7578000"/>
          </a:xfrm>
        </p:grpSpPr>
        <p:cxnSp>
          <p:nvCxnSpPr>
            <p:cNvPr id="14" name="Gerade Verbindung 40">
              <a:extLst>
                <a:ext uri="{FF2B5EF4-FFF2-40B4-BE49-F238E27FC236}">
                  <a16:creationId xmlns:a16="http://schemas.microsoft.com/office/drawing/2014/main" id="{57A9A093-912B-345C-A846-F62ED3FAEA13}"/>
                </a:ext>
              </a:extLst>
            </p:cNvPr>
            <p:cNvCxnSpPr>
              <a:cxnSpLocks noGrp="1" noRot="1" noMove="1" noResize="1" noEditPoints="1" noAdjustHandles="1" noChangeArrowheads="1" noChangeShapeType="1"/>
            </p:cNvCxnSpPr>
            <p:nvPr userDrawn="1"/>
          </p:nvCxnSpPr>
          <p:spPr>
            <a:xfrm>
              <a:off x="540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Gerade Verbindung 42">
              <a:extLst>
                <a:ext uri="{FF2B5EF4-FFF2-40B4-BE49-F238E27FC236}">
                  <a16:creationId xmlns:a16="http://schemas.microsoft.com/office/drawing/2014/main" id="{B5D024E4-9D38-1959-12D4-FC8448D40688}"/>
                </a:ext>
              </a:extLst>
            </p:cNvPr>
            <p:cNvCxnSpPr>
              <a:cxnSpLocks noGrp="1" noRot="1" noMove="1" noResize="1" noEditPoints="1" noAdjustHandles="1" noChangeArrowheads="1" noChangeShapeType="1"/>
            </p:cNvCxnSpPr>
            <p:nvPr userDrawn="1"/>
          </p:nvCxnSpPr>
          <p:spPr>
            <a:xfrm>
              <a:off x="540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Gerade Verbindung 45">
              <a:extLst>
                <a:ext uri="{FF2B5EF4-FFF2-40B4-BE49-F238E27FC236}">
                  <a16:creationId xmlns:a16="http://schemas.microsoft.com/office/drawing/2014/main" id="{411B8E8B-5128-195C-908A-22FA4AFFBD53}"/>
                </a:ext>
              </a:extLst>
            </p:cNvPr>
            <p:cNvCxnSpPr>
              <a:cxnSpLocks noGrp="1" noRot="1" noMove="1" noResize="1" noEditPoints="1" noAdjustHandles="1" noChangeArrowheads="1" noChangeShapeType="1"/>
            </p:cNvCxnSpPr>
            <p:nvPr userDrawn="1"/>
          </p:nvCxnSpPr>
          <p:spPr>
            <a:xfrm>
              <a:off x="129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Gerade Verbindung 46">
              <a:extLst>
                <a:ext uri="{FF2B5EF4-FFF2-40B4-BE49-F238E27FC236}">
                  <a16:creationId xmlns:a16="http://schemas.microsoft.com/office/drawing/2014/main" id="{0EE365E2-7C60-DB4B-6272-0A9AC6B79832}"/>
                </a:ext>
              </a:extLst>
            </p:cNvPr>
            <p:cNvCxnSpPr>
              <a:cxnSpLocks noGrp="1" noRot="1" noMove="1" noResize="1" noEditPoints="1" noAdjustHandles="1" noChangeArrowheads="1" noChangeShapeType="1"/>
            </p:cNvCxnSpPr>
            <p:nvPr userDrawn="1"/>
          </p:nvCxnSpPr>
          <p:spPr>
            <a:xfrm>
              <a:off x="129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Gerade Verbindung 48">
              <a:extLst>
                <a:ext uri="{FF2B5EF4-FFF2-40B4-BE49-F238E27FC236}">
                  <a16:creationId xmlns:a16="http://schemas.microsoft.com/office/drawing/2014/main" id="{925A3FBD-0FF6-F3C6-8FC6-354F63EC16BE}"/>
                </a:ext>
              </a:extLst>
            </p:cNvPr>
            <p:cNvCxnSpPr>
              <a:cxnSpLocks noGrp="1" noRot="1" noMove="1" noResize="1" noEditPoints="1" noAdjustHandles="1" noChangeArrowheads="1" noChangeShapeType="1"/>
            </p:cNvCxnSpPr>
            <p:nvPr userDrawn="1"/>
          </p:nvCxnSpPr>
          <p:spPr>
            <a:xfrm>
              <a:off x="147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Gerade Verbindung 49">
              <a:extLst>
                <a:ext uri="{FF2B5EF4-FFF2-40B4-BE49-F238E27FC236}">
                  <a16:creationId xmlns:a16="http://schemas.microsoft.com/office/drawing/2014/main" id="{3EF9A35A-6C4E-0404-B8CC-7F5CD6AF27D3}"/>
                </a:ext>
              </a:extLst>
            </p:cNvPr>
            <p:cNvCxnSpPr>
              <a:cxnSpLocks noGrp="1" noRot="1" noMove="1" noResize="1" noEditPoints="1" noAdjustHandles="1" noChangeArrowheads="1" noChangeShapeType="1"/>
            </p:cNvCxnSpPr>
            <p:nvPr userDrawn="1"/>
          </p:nvCxnSpPr>
          <p:spPr>
            <a:xfrm>
              <a:off x="147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Gerade Verbindung 51">
              <a:extLst>
                <a:ext uri="{FF2B5EF4-FFF2-40B4-BE49-F238E27FC236}">
                  <a16:creationId xmlns:a16="http://schemas.microsoft.com/office/drawing/2014/main" id="{7FA454E2-4C7C-55CF-9B0F-BA37177595B2}"/>
                </a:ext>
              </a:extLst>
            </p:cNvPr>
            <p:cNvCxnSpPr>
              <a:cxnSpLocks noGrp="1" noRot="1" noMove="1" noResize="1" noEditPoints="1" noAdjustHandles="1" noChangeArrowheads="1" noChangeShapeType="1"/>
            </p:cNvCxnSpPr>
            <p:nvPr userDrawn="1"/>
          </p:nvCxnSpPr>
          <p:spPr>
            <a:xfrm>
              <a:off x="223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Gerade Verbindung 52">
              <a:extLst>
                <a:ext uri="{FF2B5EF4-FFF2-40B4-BE49-F238E27FC236}">
                  <a16:creationId xmlns:a16="http://schemas.microsoft.com/office/drawing/2014/main" id="{96183F67-3C0B-5872-910E-2400CCE671DF}"/>
                </a:ext>
              </a:extLst>
            </p:cNvPr>
            <p:cNvCxnSpPr>
              <a:cxnSpLocks noGrp="1" noRot="1" noMove="1" noResize="1" noEditPoints="1" noAdjustHandles="1" noChangeArrowheads="1" noChangeShapeType="1"/>
            </p:cNvCxnSpPr>
            <p:nvPr userDrawn="1"/>
          </p:nvCxnSpPr>
          <p:spPr>
            <a:xfrm>
              <a:off x="223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Gerade Verbindung 54">
              <a:extLst>
                <a:ext uri="{FF2B5EF4-FFF2-40B4-BE49-F238E27FC236}">
                  <a16:creationId xmlns:a16="http://schemas.microsoft.com/office/drawing/2014/main" id="{96B88DAB-CBD3-2263-1FEF-E66072539DBB}"/>
                </a:ext>
              </a:extLst>
            </p:cNvPr>
            <p:cNvCxnSpPr>
              <a:cxnSpLocks noGrp="1" noRot="1" noMove="1" noResize="1" noEditPoints="1" noAdjustHandles="1" noChangeArrowheads="1" noChangeShapeType="1"/>
            </p:cNvCxnSpPr>
            <p:nvPr userDrawn="1"/>
          </p:nvCxnSpPr>
          <p:spPr>
            <a:xfrm>
              <a:off x="241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Gerade Verbindung 55">
              <a:extLst>
                <a:ext uri="{FF2B5EF4-FFF2-40B4-BE49-F238E27FC236}">
                  <a16:creationId xmlns:a16="http://schemas.microsoft.com/office/drawing/2014/main" id="{273BED89-C444-9543-4C92-BEB0A63477C8}"/>
                </a:ext>
              </a:extLst>
            </p:cNvPr>
            <p:cNvCxnSpPr>
              <a:cxnSpLocks noGrp="1" noRot="1" noMove="1" noResize="1" noEditPoints="1" noAdjustHandles="1" noChangeArrowheads="1" noChangeShapeType="1"/>
            </p:cNvCxnSpPr>
            <p:nvPr userDrawn="1"/>
          </p:nvCxnSpPr>
          <p:spPr>
            <a:xfrm>
              <a:off x="241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Gerade Verbindung 57">
              <a:extLst>
                <a:ext uri="{FF2B5EF4-FFF2-40B4-BE49-F238E27FC236}">
                  <a16:creationId xmlns:a16="http://schemas.microsoft.com/office/drawing/2014/main" id="{05C41EE7-6AEC-9083-646E-884B6131FE1F}"/>
                </a:ext>
              </a:extLst>
            </p:cNvPr>
            <p:cNvCxnSpPr>
              <a:cxnSpLocks noGrp="1" noRot="1" noMove="1" noResize="1" noEditPoints="1" noAdjustHandles="1" noChangeArrowheads="1" noChangeShapeType="1"/>
            </p:cNvCxnSpPr>
            <p:nvPr userDrawn="1"/>
          </p:nvCxnSpPr>
          <p:spPr>
            <a:xfrm>
              <a:off x="31781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Gerade Verbindung 58">
              <a:extLst>
                <a:ext uri="{FF2B5EF4-FFF2-40B4-BE49-F238E27FC236}">
                  <a16:creationId xmlns:a16="http://schemas.microsoft.com/office/drawing/2014/main" id="{11E2459C-AD37-1776-F1B0-5E05783793A4}"/>
                </a:ext>
              </a:extLst>
            </p:cNvPr>
            <p:cNvCxnSpPr>
              <a:cxnSpLocks noGrp="1" noRot="1" noMove="1" noResize="1" noEditPoints="1" noAdjustHandles="1" noChangeArrowheads="1" noChangeShapeType="1"/>
            </p:cNvCxnSpPr>
            <p:nvPr userDrawn="1"/>
          </p:nvCxnSpPr>
          <p:spPr>
            <a:xfrm>
              <a:off x="31781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Gerade Verbindung 60">
              <a:extLst>
                <a:ext uri="{FF2B5EF4-FFF2-40B4-BE49-F238E27FC236}">
                  <a16:creationId xmlns:a16="http://schemas.microsoft.com/office/drawing/2014/main" id="{8E3AB9C4-98EC-86D6-2360-22312E0EACF8}"/>
                </a:ext>
              </a:extLst>
            </p:cNvPr>
            <p:cNvCxnSpPr>
              <a:cxnSpLocks noGrp="1" noRot="1" noMove="1" noResize="1" noEditPoints="1" noAdjustHandles="1" noChangeArrowheads="1" noChangeShapeType="1"/>
            </p:cNvCxnSpPr>
            <p:nvPr userDrawn="1"/>
          </p:nvCxnSpPr>
          <p:spPr>
            <a:xfrm>
              <a:off x="335915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Gerade Verbindung 61">
              <a:extLst>
                <a:ext uri="{FF2B5EF4-FFF2-40B4-BE49-F238E27FC236}">
                  <a16:creationId xmlns:a16="http://schemas.microsoft.com/office/drawing/2014/main" id="{A090A9F1-B3DB-EB6F-B0A9-04E66E520A31}"/>
                </a:ext>
              </a:extLst>
            </p:cNvPr>
            <p:cNvCxnSpPr>
              <a:cxnSpLocks noGrp="1" noRot="1" noMove="1" noResize="1" noEditPoints="1" noAdjustHandles="1" noChangeArrowheads="1" noChangeShapeType="1"/>
            </p:cNvCxnSpPr>
            <p:nvPr userDrawn="1"/>
          </p:nvCxnSpPr>
          <p:spPr>
            <a:xfrm>
              <a:off x="335915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Gerade Verbindung 63">
              <a:extLst>
                <a:ext uri="{FF2B5EF4-FFF2-40B4-BE49-F238E27FC236}">
                  <a16:creationId xmlns:a16="http://schemas.microsoft.com/office/drawing/2014/main" id="{9DB63E33-1258-F907-E168-06916597E252}"/>
                </a:ext>
              </a:extLst>
            </p:cNvPr>
            <p:cNvCxnSpPr>
              <a:cxnSpLocks noGrp="1" noRot="1" noMove="1" noResize="1" noEditPoints="1" noAdjustHandles="1" noChangeArrowheads="1" noChangeShapeType="1"/>
            </p:cNvCxnSpPr>
            <p:nvPr userDrawn="1"/>
          </p:nvCxnSpPr>
          <p:spPr>
            <a:xfrm>
              <a:off x="4114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Gerade Verbindung 64">
              <a:extLst>
                <a:ext uri="{FF2B5EF4-FFF2-40B4-BE49-F238E27FC236}">
                  <a16:creationId xmlns:a16="http://schemas.microsoft.com/office/drawing/2014/main" id="{04D3A9C1-6209-A5E5-29D3-7B12BFB00B8F}"/>
                </a:ext>
              </a:extLst>
            </p:cNvPr>
            <p:cNvCxnSpPr>
              <a:cxnSpLocks noGrp="1" noRot="1" noMove="1" noResize="1" noEditPoints="1" noAdjustHandles="1" noChangeArrowheads="1" noChangeShapeType="1"/>
            </p:cNvCxnSpPr>
            <p:nvPr userDrawn="1"/>
          </p:nvCxnSpPr>
          <p:spPr>
            <a:xfrm>
              <a:off x="4114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Gerade Verbindung 66">
              <a:extLst>
                <a:ext uri="{FF2B5EF4-FFF2-40B4-BE49-F238E27FC236}">
                  <a16:creationId xmlns:a16="http://schemas.microsoft.com/office/drawing/2014/main" id="{B7732F1B-6094-A113-185A-703684126D07}"/>
                </a:ext>
              </a:extLst>
            </p:cNvPr>
            <p:cNvCxnSpPr>
              <a:cxnSpLocks noGrp="1" noRot="1" noMove="1" noResize="1" noEditPoints="1" noAdjustHandles="1" noChangeArrowheads="1" noChangeShapeType="1"/>
            </p:cNvCxnSpPr>
            <p:nvPr userDrawn="1"/>
          </p:nvCxnSpPr>
          <p:spPr>
            <a:xfrm>
              <a:off x="4295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Gerade Verbindung 67">
              <a:extLst>
                <a:ext uri="{FF2B5EF4-FFF2-40B4-BE49-F238E27FC236}">
                  <a16:creationId xmlns:a16="http://schemas.microsoft.com/office/drawing/2014/main" id="{5E07DD6C-9D1F-6D70-6426-4D5FC6090736}"/>
                </a:ext>
              </a:extLst>
            </p:cNvPr>
            <p:cNvCxnSpPr>
              <a:cxnSpLocks noGrp="1" noRot="1" noMove="1" noResize="1" noEditPoints="1" noAdjustHandles="1" noChangeArrowheads="1" noChangeShapeType="1"/>
            </p:cNvCxnSpPr>
            <p:nvPr userDrawn="1"/>
          </p:nvCxnSpPr>
          <p:spPr>
            <a:xfrm>
              <a:off x="4295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Gerade Verbindung 69">
              <a:extLst>
                <a:ext uri="{FF2B5EF4-FFF2-40B4-BE49-F238E27FC236}">
                  <a16:creationId xmlns:a16="http://schemas.microsoft.com/office/drawing/2014/main" id="{1100F497-0147-267D-E48D-65C658F5A1EB}"/>
                </a:ext>
              </a:extLst>
            </p:cNvPr>
            <p:cNvCxnSpPr>
              <a:cxnSpLocks noGrp="1" noRot="1" noMove="1" noResize="1" noEditPoints="1" noAdjustHandles="1" noChangeArrowheads="1" noChangeShapeType="1"/>
            </p:cNvCxnSpPr>
            <p:nvPr userDrawn="1"/>
          </p:nvCxnSpPr>
          <p:spPr>
            <a:xfrm>
              <a:off x="5054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Gerade Verbindung 70">
              <a:extLst>
                <a:ext uri="{FF2B5EF4-FFF2-40B4-BE49-F238E27FC236}">
                  <a16:creationId xmlns:a16="http://schemas.microsoft.com/office/drawing/2014/main" id="{D6F959B3-8AB6-9AA6-D159-A6DC5D03ECBB}"/>
                </a:ext>
              </a:extLst>
            </p:cNvPr>
            <p:cNvCxnSpPr>
              <a:cxnSpLocks noGrp="1" noRot="1" noMove="1" noResize="1" noEditPoints="1" noAdjustHandles="1" noChangeArrowheads="1" noChangeShapeType="1"/>
            </p:cNvCxnSpPr>
            <p:nvPr userDrawn="1"/>
          </p:nvCxnSpPr>
          <p:spPr>
            <a:xfrm>
              <a:off x="5054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Gerade Verbindung 72">
              <a:extLst>
                <a:ext uri="{FF2B5EF4-FFF2-40B4-BE49-F238E27FC236}">
                  <a16:creationId xmlns:a16="http://schemas.microsoft.com/office/drawing/2014/main" id="{C5F88890-05E7-9583-06A9-2553C2B36922}"/>
                </a:ext>
              </a:extLst>
            </p:cNvPr>
            <p:cNvCxnSpPr>
              <a:cxnSpLocks noGrp="1" noRot="1" noMove="1" noResize="1" noEditPoints="1" noAdjustHandles="1" noChangeArrowheads="1" noChangeShapeType="1"/>
            </p:cNvCxnSpPr>
            <p:nvPr userDrawn="1"/>
          </p:nvCxnSpPr>
          <p:spPr>
            <a:xfrm>
              <a:off x="52355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Gerade Verbindung 73">
              <a:extLst>
                <a:ext uri="{FF2B5EF4-FFF2-40B4-BE49-F238E27FC236}">
                  <a16:creationId xmlns:a16="http://schemas.microsoft.com/office/drawing/2014/main" id="{09B36F44-3A17-D043-E496-F689229A45A3}"/>
                </a:ext>
              </a:extLst>
            </p:cNvPr>
            <p:cNvCxnSpPr>
              <a:cxnSpLocks noGrp="1" noRot="1" noMove="1" noResize="1" noEditPoints="1" noAdjustHandles="1" noChangeArrowheads="1" noChangeShapeType="1"/>
            </p:cNvCxnSpPr>
            <p:nvPr userDrawn="1"/>
          </p:nvCxnSpPr>
          <p:spPr>
            <a:xfrm>
              <a:off x="52355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Gerade Verbindung 75">
              <a:extLst>
                <a:ext uri="{FF2B5EF4-FFF2-40B4-BE49-F238E27FC236}">
                  <a16:creationId xmlns:a16="http://schemas.microsoft.com/office/drawing/2014/main" id="{E5BC5039-D4D4-96E8-BCD1-C0CA58031776}"/>
                </a:ext>
              </a:extLst>
            </p:cNvPr>
            <p:cNvCxnSpPr>
              <a:cxnSpLocks noGrp="1" noRot="1" noMove="1" noResize="1" noEditPoints="1" noAdjustHandles="1" noChangeArrowheads="1" noChangeShapeType="1"/>
            </p:cNvCxnSpPr>
            <p:nvPr userDrawn="1"/>
          </p:nvCxnSpPr>
          <p:spPr>
            <a:xfrm>
              <a:off x="59944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Gerade Verbindung 76">
              <a:extLst>
                <a:ext uri="{FF2B5EF4-FFF2-40B4-BE49-F238E27FC236}">
                  <a16:creationId xmlns:a16="http://schemas.microsoft.com/office/drawing/2014/main" id="{2DCA20C5-E098-FAA6-ADC8-0B33260A593E}"/>
                </a:ext>
              </a:extLst>
            </p:cNvPr>
            <p:cNvCxnSpPr>
              <a:cxnSpLocks noGrp="1" noRot="1" noMove="1" noResize="1" noEditPoints="1" noAdjustHandles="1" noChangeArrowheads="1" noChangeShapeType="1"/>
            </p:cNvCxnSpPr>
            <p:nvPr userDrawn="1"/>
          </p:nvCxnSpPr>
          <p:spPr>
            <a:xfrm>
              <a:off x="59944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Gerade Verbindung 78">
              <a:extLst>
                <a:ext uri="{FF2B5EF4-FFF2-40B4-BE49-F238E27FC236}">
                  <a16:creationId xmlns:a16="http://schemas.microsoft.com/office/drawing/2014/main" id="{27B79176-A9FB-EF50-AE58-B358784D395F}"/>
                </a:ext>
              </a:extLst>
            </p:cNvPr>
            <p:cNvCxnSpPr>
              <a:cxnSpLocks noGrp="1" noRot="1" noMove="1" noResize="1" noEditPoints="1" noAdjustHandles="1" noChangeArrowheads="1" noChangeShapeType="1"/>
            </p:cNvCxnSpPr>
            <p:nvPr userDrawn="1"/>
          </p:nvCxnSpPr>
          <p:spPr>
            <a:xfrm>
              <a:off x="61753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Gerade Verbindung 79">
              <a:extLst>
                <a:ext uri="{FF2B5EF4-FFF2-40B4-BE49-F238E27FC236}">
                  <a16:creationId xmlns:a16="http://schemas.microsoft.com/office/drawing/2014/main" id="{4F8495B2-43DC-D93C-1729-25781A19B4EA}"/>
                </a:ext>
              </a:extLst>
            </p:cNvPr>
            <p:cNvCxnSpPr>
              <a:cxnSpLocks noGrp="1" noRot="1" noMove="1" noResize="1" noEditPoints="1" noAdjustHandles="1" noChangeArrowheads="1" noChangeShapeType="1"/>
            </p:cNvCxnSpPr>
            <p:nvPr userDrawn="1"/>
          </p:nvCxnSpPr>
          <p:spPr>
            <a:xfrm>
              <a:off x="61753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Gerade Verbindung 81">
              <a:extLst>
                <a:ext uri="{FF2B5EF4-FFF2-40B4-BE49-F238E27FC236}">
                  <a16:creationId xmlns:a16="http://schemas.microsoft.com/office/drawing/2014/main" id="{F58A75E3-2A26-E6D3-CB4A-C6B63331CBB0}"/>
                </a:ext>
              </a:extLst>
            </p:cNvPr>
            <p:cNvCxnSpPr>
              <a:cxnSpLocks noGrp="1" noRot="1" noMove="1" noResize="1" noEditPoints="1" noAdjustHandles="1" noChangeArrowheads="1" noChangeShapeType="1"/>
            </p:cNvCxnSpPr>
            <p:nvPr userDrawn="1"/>
          </p:nvCxnSpPr>
          <p:spPr>
            <a:xfrm>
              <a:off x="6934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2" name="Gerade Verbindung 82">
              <a:extLst>
                <a:ext uri="{FF2B5EF4-FFF2-40B4-BE49-F238E27FC236}">
                  <a16:creationId xmlns:a16="http://schemas.microsoft.com/office/drawing/2014/main" id="{79406FCF-D2FD-2D14-CD45-D64775F7AF62}"/>
                </a:ext>
              </a:extLst>
            </p:cNvPr>
            <p:cNvCxnSpPr>
              <a:cxnSpLocks noGrp="1" noRot="1" noMove="1" noResize="1" noEditPoints="1" noAdjustHandles="1" noChangeArrowheads="1" noChangeShapeType="1"/>
            </p:cNvCxnSpPr>
            <p:nvPr userDrawn="1"/>
          </p:nvCxnSpPr>
          <p:spPr>
            <a:xfrm>
              <a:off x="6934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Gerade Verbindung 84">
              <a:extLst>
                <a:ext uri="{FF2B5EF4-FFF2-40B4-BE49-F238E27FC236}">
                  <a16:creationId xmlns:a16="http://schemas.microsoft.com/office/drawing/2014/main" id="{66F7429F-746E-073B-5244-13B60204722B}"/>
                </a:ext>
              </a:extLst>
            </p:cNvPr>
            <p:cNvCxnSpPr>
              <a:cxnSpLocks noGrp="1" noRot="1" noMove="1" noResize="1" noEditPoints="1" noAdjustHandles="1" noChangeArrowheads="1" noChangeShapeType="1"/>
            </p:cNvCxnSpPr>
            <p:nvPr userDrawn="1"/>
          </p:nvCxnSpPr>
          <p:spPr>
            <a:xfrm>
              <a:off x="7114826"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Gerade Verbindung 85">
              <a:extLst>
                <a:ext uri="{FF2B5EF4-FFF2-40B4-BE49-F238E27FC236}">
                  <a16:creationId xmlns:a16="http://schemas.microsoft.com/office/drawing/2014/main" id="{DFCAB92C-C474-4EC7-3F0B-63BF804F0C56}"/>
                </a:ext>
              </a:extLst>
            </p:cNvPr>
            <p:cNvCxnSpPr>
              <a:cxnSpLocks noGrp="1" noRot="1" noMove="1" noResize="1" noEditPoints="1" noAdjustHandles="1" noChangeArrowheads="1" noChangeShapeType="1"/>
            </p:cNvCxnSpPr>
            <p:nvPr userDrawn="1"/>
          </p:nvCxnSpPr>
          <p:spPr>
            <a:xfrm>
              <a:off x="7114826"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Gerade Verbindung 87">
              <a:extLst>
                <a:ext uri="{FF2B5EF4-FFF2-40B4-BE49-F238E27FC236}">
                  <a16:creationId xmlns:a16="http://schemas.microsoft.com/office/drawing/2014/main" id="{0DFC02FB-08C0-A509-2660-9A648EC4B8F4}"/>
                </a:ext>
              </a:extLst>
            </p:cNvPr>
            <p:cNvCxnSpPr>
              <a:cxnSpLocks noGrp="1" noRot="1" noMove="1" noResize="1" noEditPoints="1" noAdjustHandles="1" noChangeArrowheads="1" noChangeShapeType="1"/>
            </p:cNvCxnSpPr>
            <p:nvPr userDrawn="1"/>
          </p:nvCxnSpPr>
          <p:spPr>
            <a:xfrm>
              <a:off x="7874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Gerade Verbindung 88">
              <a:extLst>
                <a:ext uri="{FF2B5EF4-FFF2-40B4-BE49-F238E27FC236}">
                  <a16:creationId xmlns:a16="http://schemas.microsoft.com/office/drawing/2014/main" id="{A5416B0A-738D-9648-4DCD-6E98F1574ACC}"/>
                </a:ext>
              </a:extLst>
            </p:cNvPr>
            <p:cNvCxnSpPr>
              <a:cxnSpLocks noGrp="1" noRot="1" noMove="1" noResize="1" noEditPoints="1" noAdjustHandles="1" noChangeArrowheads="1" noChangeShapeType="1"/>
            </p:cNvCxnSpPr>
            <p:nvPr userDrawn="1"/>
          </p:nvCxnSpPr>
          <p:spPr>
            <a:xfrm>
              <a:off x="7874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Gerade Verbindung 90">
              <a:extLst>
                <a:ext uri="{FF2B5EF4-FFF2-40B4-BE49-F238E27FC236}">
                  <a16:creationId xmlns:a16="http://schemas.microsoft.com/office/drawing/2014/main" id="{49F38E34-B0EA-F3AC-5224-987C69521F6F}"/>
                </a:ext>
              </a:extLst>
            </p:cNvPr>
            <p:cNvCxnSpPr>
              <a:cxnSpLocks noGrp="1" noRot="1" noMove="1" noResize="1" noEditPoints="1" noAdjustHandles="1" noChangeArrowheads="1" noChangeShapeType="1"/>
            </p:cNvCxnSpPr>
            <p:nvPr userDrawn="1"/>
          </p:nvCxnSpPr>
          <p:spPr>
            <a:xfrm>
              <a:off x="80549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8" name="Gerade Verbindung 91">
              <a:extLst>
                <a:ext uri="{FF2B5EF4-FFF2-40B4-BE49-F238E27FC236}">
                  <a16:creationId xmlns:a16="http://schemas.microsoft.com/office/drawing/2014/main" id="{6BEC1EB7-FEFC-1CE1-4070-7DDAB15859AF}"/>
                </a:ext>
              </a:extLst>
            </p:cNvPr>
            <p:cNvCxnSpPr>
              <a:cxnSpLocks noGrp="1" noRot="1" noMove="1" noResize="1" noEditPoints="1" noAdjustHandles="1" noChangeArrowheads="1" noChangeShapeType="1"/>
            </p:cNvCxnSpPr>
            <p:nvPr userDrawn="1"/>
          </p:nvCxnSpPr>
          <p:spPr>
            <a:xfrm>
              <a:off x="80549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Gerade Verbindung 93">
              <a:extLst>
                <a:ext uri="{FF2B5EF4-FFF2-40B4-BE49-F238E27FC236}">
                  <a16:creationId xmlns:a16="http://schemas.microsoft.com/office/drawing/2014/main" id="{0C0DF713-A53F-8D12-E993-F74795741CEC}"/>
                </a:ext>
              </a:extLst>
            </p:cNvPr>
            <p:cNvCxnSpPr>
              <a:cxnSpLocks noGrp="1" noRot="1" noMove="1" noResize="1" noEditPoints="1" noAdjustHandles="1" noChangeArrowheads="1" noChangeShapeType="1"/>
            </p:cNvCxnSpPr>
            <p:nvPr userDrawn="1"/>
          </p:nvCxnSpPr>
          <p:spPr>
            <a:xfrm>
              <a:off x="8813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Gerade Verbindung 94">
              <a:extLst>
                <a:ext uri="{FF2B5EF4-FFF2-40B4-BE49-F238E27FC236}">
                  <a16:creationId xmlns:a16="http://schemas.microsoft.com/office/drawing/2014/main" id="{5E6B15EC-D0D8-755F-633D-F41E7559657C}"/>
                </a:ext>
              </a:extLst>
            </p:cNvPr>
            <p:cNvCxnSpPr>
              <a:cxnSpLocks noGrp="1" noRot="1" noMove="1" noResize="1" noEditPoints="1" noAdjustHandles="1" noChangeArrowheads="1" noChangeShapeType="1"/>
            </p:cNvCxnSpPr>
            <p:nvPr userDrawn="1"/>
          </p:nvCxnSpPr>
          <p:spPr>
            <a:xfrm>
              <a:off x="8813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1" name="Gerade Verbindung 96">
              <a:extLst>
                <a:ext uri="{FF2B5EF4-FFF2-40B4-BE49-F238E27FC236}">
                  <a16:creationId xmlns:a16="http://schemas.microsoft.com/office/drawing/2014/main" id="{3D45F366-607E-5E4D-2C4E-99E058272912}"/>
                </a:ext>
              </a:extLst>
            </p:cNvPr>
            <p:cNvCxnSpPr>
              <a:cxnSpLocks noGrp="1" noRot="1" noMove="1" noResize="1" noEditPoints="1" noAdjustHandles="1" noChangeArrowheads="1" noChangeShapeType="1"/>
            </p:cNvCxnSpPr>
            <p:nvPr userDrawn="1"/>
          </p:nvCxnSpPr>
          <p:spPr>
            <a:xfrm>
              <a:off x="8994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Gerade Verbindung 97">
              <a:extLst>
                <a:ext uri="{FF2B5EF4-FFF2-40B4-BE49-F238E27FC236}">
                  <a16:creationId xmlns:a16="http://schemas.microsoft.com/office/drawing/2014/main" id="{54E206CE-1C3A-2CEC-9BC5-FB7301CEA43A}"/>
                </a:ext>
              </a:extLst>
            </p:cNvPr>
            <p:cNvCxnSpPr>
              <a:cxnSpLocks noGrp="1" noRot="1" noMove="1" noResize="1" noEditPoints="1" noAdjustHandles="1" noChangeArrowheads="1" noChangeShapeType="1"/>
            </p:cNvCxnSpPr>
            <p:nvPr userDrawn="1"/>
          </p:nvCxnSpPr>
          <p:spPr>
            <a:xfrm>
              <a:off x="8994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Gerade Verbindung 99">
              <a:extLst>
                <a:ext uri="{FF2B5EF4-FFF2-40B4-BE49-F238E27FC236}">
                  <a16:creationId xmlns:a16="http://schemas.microsoft.com/office/drawing/2014/main" id="{4D3990AF-2799-132C-D81F-A6ABB07F3078}"/>
                </a:ext>
              </a:extLst>
            </p:cNvPr>
            <p:cNvCxnSpPr>
              <a:cxnSpLocks noGrp="1" noRot="1" noMove="1" noResize="1" noEditPoints="1" noAdjustHandles="1" noChangeArrowheads="1" noChangeShapeType="1"/>
            </p:cNvCxnSpPr>
            <p:nvPr userDrawn="1"/>
          </p:nvCxnSpPr>
          <p:spPr>
            <a:xfrm>
              <a:off x="9751003"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 name="Gerade Verbindung 100">
              <a:extLst>
                <a:ext uri="{FF2B5EF4-FFF2-40B4-BE49-F238E27FC236}">
                  <a16:creationId xmlns:a16="http://schemas.microsoft.com/office/drawing/2014/main" id="{A3135ACC-09F1-7895-9CA0-0B7E065F2D7F}"/>
                </a:ext>
              </a:extLst>
            </p:cNvPr>
            <p:cNvCxnSpPr>
              <a:cxnSpLocks noGrp="1" noRot="1" noMove="1" noResize="1" noEditPoints="1" noAdjustHandles="1" noChangeArrowheads="1" noChangeShapeType="1"/>
            </p:cNvCxnSpPr>
            <p:nvPr userDrawn="1"/>
          </p:nvCxnSpPr>
          <p:spPr>
            <a:xfrm>
              <a:off x="9751003"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 name="Gerade Verbindung 102">
              <a:extLst>
                <a:ext uri="{FF2B5EF4-FFF2-40B4-BE49-F238E27FC236}">
                  <a16:creationId xmlns:a16="http://schemas.microsoft.com/office/drawing/2014/main" id="{8835085C-033A-98B7-7AFB-3C6780FD4334}"/>
                </a:ext>
              </a:extLst>
            </p:cNvPr>
            <p:cNvCxnSpPr>
              <a:cxnSpLocks noGrp="1" noRot="1" noMove="1" noResize="1" noEditPoints="1" noAdjustHandles="1" noChangeArrowheads="1" noChangeShapeType="1"/>
            </p:cNvCxnSpPr>
            <p:nvPr userDrawn="1"/>
          </p:nvCxnSpPr>
          <p:spPr>
            <a:xfrm>
              <a:off x="9928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Gerade Verbindung 103">
              <a:extLst>
                <a:ext uri="{FF2B5EF4-FFF2-40B4-BE49-F238E27FC236}">
                  <a16:creationId xmlns:a16="http://schemas.microsoft.com/office/drawing/2014/main" id="{9505B7FB-7F6A-8568-6A8D-4DE37EC14AD2}"/>
                </a:ext>
              </a:extLst>
            </p:cNvPr>
            <p:cNvCxnSpPr>
              <a:cxnSpLocks noGrp="1" noRot="1" noMove="1" noResize="1" noEditPoints="1" noAdjustHandles="1" noChangeArrowheads="1" noChangeShapeType="1"/>
            </p:cNvCxnSpPr>
            <p:nvPr userDrawn="1"/>
          </p:nvCxnSpPr>
          <p:spPr>
            <a:xfrm>
              <a:off x="9928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7" name="Gerade Verbindung 105">
              <a:extLst>
                <a:ext uri="{FF2B5EF4-FFF2-40B4-BE49-F238E27FC236}">
                  <a16:creationId xmlns:a16="http://schemas.microsoft.com/office/drawing/2014/main" id="{2AEA504D-3A78-1AE5-B152-2B940A8100FC}"/>
                </a:ext>
              </a:extLst>
            </p:cNvPr>
            <p:cNvCxnSpPr>
              <a:cxnSpLocks noGrp="1" noRot="1" noMove="1" noResize="1" noEditPoints="1" noAdjustHandles="1" noChangeArrowheads="1" noChangeShapeType="1"/>
            </p:cNvCxnSpPr>
            <p:nvPr userDrawn="1"/>
          </p:nvCxnSpPr>
          <p:spPr>
            <a:xfrm>
              <a:off x="10690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Gerade Verbindung 106">
              <a:extLst>
                <a:ext uri="{FF2B5EF4-FFF2-40B4-BE49-F238E27FC236}">
                  <a16:creationId xmlns:a16="http://schemas.microsoft.com/office/drawing/2014/main" id="{B55B1183-B40B-A9EC-B01D-4C63F9F11215}"/>
                </a:ext>
              </a:extLst>
            </p:cNvPr>
            <p:cNvCxnSpPr>
              <a:cxnSpLocks noGrp="1" noRot="1" noMove="1" noResize="1" noEditPoints="1" noAdjustHandles="1" noChangeArrowheads="1" noChangeShapeType="1"/>
            </p:cNvCxnSpPr>
            <p:nvPr userDrawn="1"/>
          </p:nvCxnSpPr>
          <p:spPr>
            <a:xfrm>
              <a:off x="10690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Gerade Verbindung 108">
              <a:extLst>
                <a:ext uri="{FF2B5EF4-FFF2-40B4-BE49-F238E27FC236}">
                  <a16:creationId xmlns:a16="http://schemas.microsoft.com/office/drawing/2014/main" id="{F80F542C-8EEF-7066-66EC-9392C3B7D6B7}"/>
                </a:ext>
              </a:extLst>
            </p:cNvPr>
            <p:cNvCxnSpPr>
              <a:cxnSpLocks noGrp="1" noRot="1" noMove="1" noResize="1" noEditPoints="1" noAdjustHandles="1" noChangeArrowheads="1" noChangeShapeType="1"/>
            </p:cNvCxnSpPr>
            <p:nvPr userDrawn="1"/>
          </p:nvCxnSpPr>
          <p:spPr>
            <a:xfrm>
              <a:off x="108680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Gerade Verbindung 109">
              <a:extLst>
                <a:ext uri="{FF2B5EF4-FFF2-40B4-BE49-F238E27FC236}">
                  <a16:creationId xmlns:a16="http://schemas.microsoft.com/office/drawing/2014/main" id="{528A30F2-712E-BF67-1756-D5350AB2CB14}"/>
                </a:ext>
              </a:extLst>
            </p:cNvPr>
            <p:cNvCxnSpPr>
              <a:cxnSpLocks noGrp="1" noRot="1" noMove="1" noResize="1" noEditPoints="1" noAdjustHandles="1" noChangeArrowheads="1" noChangeShapeType="1"/>
            </p:cNvCxnSpPr>
            <p:nvPr userDrawn="1"/>
          </p:nvCxnSpPr>
          <p:spPr>
            <a:xfrm>
              <a:off x="108680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Gerade Verbindung 111">
              <a:extLst>
                <a:ext uri="{FF2B5EF4-FFF2-40B4-BE49-F238E27FC236}">
                  <a16:creationId xmlns:a16="http://schemas.microsoft.com/office/drawing/2014/main" id="{50CD54B5-4EF8-5031-41CC-26D64D74C9A3}"/>
                </a:ext>
              </a:extLst>
            </p:cNvPr>
            <p:cNvCxnSpPr>
              <a:cxnSpLocks noGrp="1" noRot="1" noMove="1" noResize="1" noEditPoints="1" noAdjustHandles="1" noChangeArrowheads="1" noChangeShapeType="1"/>
            </p:cNvCxnSpPr>
            <p:nvPr userDrawn="1"/>
          </p:nvCxnSpPr>
          <p:spPr>
            <a:xfrm>
              <a:off x="11628438"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Gerade Verbindung 112">
              <a:extLst>
                <a:ext uri="{FF2B5EF4-FFF2-40B4-BE49-F238E27FC236}">
                  <a16:creationId xmlns:a16="http://schemas.microsoft.com/office/drawing/2014/main" id="{343382E0-A3E9-4E35-8DBE-E6B9F0CB4F98}"/>
                </a:ext>
              </a:extLst>
            </p:cNvPr>
            <p:cNvCxnSpPr>
              <a:cxnSpLocks noGrp="1" noRot="1" noMove="1" noResize="1" noEditPoints="1" noAdjustHandles="1" noChangeArrowheads="1" noChangeShapeType="1"/>
            </p:cNvCxnSpPr>
            <p:nvPr userDrawn="1"/>
          </p:nvCxnSpPr>
          <p:spPr>
            <a:xfrm>
              <a:off x="11628438"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3" name="Gerade Verbindung 114">
              <a:extLst>
                <a:ext uri="{FF2B5EF4-FFF2-40B4-BE49-F238E27FC236}">
                  <a16:creationId xmlns:a16="http://schemas.microsoft.com/office/drawing/2014/main" id="{C1B97CD0-48BB-B923-8706-26C7D3844F7F}"/>
                </a:ext>
              </a:extLst>
            </p:cNvPr>
            <p:cNvCxnSpPr>
              <a:cxnSpLocks noGrp="1" noRot="1" noMove="1" noResize="1" noEditPoints="1" noAdjustHandles="1" noChangeArrowheads="1" noChangeShapeType="1"/>
            </p:cNvCxnSpPr>
            <p:nvPr userDrawn="1"/>
          </p:nvCxnSpPr>
          <p:spPr>
            <a:xfrm rot="5400000">
              <a:off x="-3600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Gerade Verbindung 116">
              <a:extLst>
                <a:ext uri="{FF2B5EF4-FFF2-40B4-BE49-F238E27FC236}">
                  <a16:creationId xmlns:a16="http://schemas.microsoft.com/office/drawing/2014/main" id="{270B1815-DFA6-AEA3-3032-89B1A855682E}"/>
                </a:ext>
              </a:extLst>
            </p:cNvPr>
            <p:cNvCxnSpPr>
              <a:cxnSpLocks noGrp="1" noRot="1" noMove="1" noResize="1" noEditPoints="1" noAdjustHandles="1" noChangeArrowheads="1" noChangeShapeType="1"/>
            </p:cNvCxnSpPr>
            <p:nvPr userDrawn="1"/>
          </p:nvCxnSpPr>
          <p:spPr>
            <a:xfrm rot="5400000">
              <a:off x="-3600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Gerade Verbindung 117">
              <a:extLst>
                <a:ext uri="{FF2B5EF4-FFF2-40B4-BE49-F238E27FC236}">
                  <a16:creationId xmlns:a16="http://schemas.microsoft.com/office/drawing/2014/main" id="{E73240EA-2782-59C7-D0A5-31A6F54ECA0F}"/>
                </a:ext>
              </a:extLst>
            </p:cNvPr>
            <p:cNvCxnSpPr>
              <a:cxnSpLocks noGrp="1" noRot="1" noMove="1" noResize="1" noEditPoints="1" noAdjustHandles="1" noChangeArrowheads="1" noChangeShapeType="1"/>
            </p:cNvCxnSpPr>
            <p:nvPr userDrawn="1"/>
          </p:nvCxnSpPr>
          <p:spPr>
            <a:xfrm rot="5400000">
              <a:off x="124236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6" name="Gerade Verbindung 118">
              <a:extLst>
                <a:ext uri="{FF2B5EF4-FFF2-40B4-BE49-F238E27FC236}">
                  <a16:creationId xmlns:a16="http://schemas.microsoft.com/office/drawing/2014/main" id="{31AED520-8587-E346-0FAD-EDCDCEDDF4E0}"/>
                </a:ext>
              </a:extLst>
            </p:cNvPr>
            <p:cNvCxnSpPr>
              <a:cxnSpLocks noGrp="1" noRot="1" noMove="1" noResize="1" noEditPoints="1" noAdjustHandles="1" noChangeArrowheads="1" noChangeShapeType="1"/>
            </p:cNvCxnSpPr>
            <p:nvPr userDrawn="1"/>
          </p:nvCxnSpPr>
          <p:spPr>
            <a:xfrm rot="5400000">
              <a:off x="124236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3" name="Headline"/>
          <p:cNvSpPr>
            <a:spLocks noGrp="1"/>
          </p:cNvSpPr>
          <p:nvPr>
            <p:ph type="title" hasCustomPrompt="1"/>
          </p:nvPr>
        </p:nvSpPr>
        <p:spPr>
          <a:xfrm>
            <a:off x="540000" y="219599"/>
            <a:ext cx="5461200" cy="832913"/>
          </a:xfrm>
        </p:spPr>
        <p:txBody>
          <a:bodyPr vert="horz" rIns="0"/>
          <a:lstStyle>
            <a:lvl1pPr>
              <a:defRPr b="0">
                <a:solidFill>
                  <a:schemeClr val="tx2"/>
                </a:solidFill>
              </a:defRPr>
            </a:lvl1pPr>
          </a:lstStyle>
          <a:p>
            <a:r>
              <a:rPr lang="en-US" noProof="0"/>
              <a:t>Title SH-Bree-Headline 27 pt</a:t>
            </a:r>
            <a:br>
              <a:rPr lang="en-US" noProof="0"/>
            </a:br>
            <a:r>
              <a:rPr lang="en-US" noProof="0"/>
              <a:t>Optionally white for second line</a:t>
            </a:r>
          </a:p>
        </p:txBody>
      </p:sp>
      <p:sp>
        <p:nvSpPr>
          <p:cNvPr id="5" name="Content">
            <a:extLst>
              <a:ext uri="{FF2B5EF4-FFF2-40B4-BE49-F238E27FC236}">
                <a16:creationId xmlns:a16="http://schemas.microsoft.com/office/drawing/2014/main" id="{9C6F4BCA-FA11-41BC-899F-4225802B0BFB}"/>
              </a:ext>
            </a:extLst>
          </p:cNvPr>
          <p:cNvSpPr>
            <a:spLocks noGrp="1"/>
          </p:cNvSpPr>
          <p:nvPr>
            <p:ph sz="quarter" idx="19" hasCustomPrompt="1"/>
          </p:nvPr>
        </p:nvSpPr>
        <p:spPr>
          <a:xfrm>
            <a:off x="540000" y="1623600"/>
            <a:ext cx="4697164" cy="2308324"/>
          </a:xfrm>
        </p:spPr>
        <p:txBody>
          <a:bodyPr wrap="square">
            <a:spAutoFit/>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sp>
        <p:nvSpPr>
          <p:cNvPr id="3" name="Picture placeholder" descr="Thematic image or video"/>
          <p:cNvSpPr>
            <a:spLocks noGrp="1"/>
          </p:cNvSpPr>
          <p:nvPr>
            <p:ph type="pic" sz="quarter" idx="17" hasCustomPrompt="1"/>
          </p:nvPr>
        </p:nvSpPr>
        <p:spPr>
          <a:xfrm>
            <a:off x="6175375" y="0"/>
            <a:ext cx="5994400" cy="68580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9" name="Author">
            <a:extLst>
              <a:ext uri="{FF2B5EF4-FFF2-40B4-BE49-F238E27FC236}">
                <a16:creationId xmlns:a16="http://schemas.microsoft.com/office/drawing/2014/main" id="{3BDC7D82-BFB2-6380-7DD5-470AB1BF5FF5}"/>
              </a:ext>
              <a:ext uri="{C183D7F6-B498-43B3-948B-1728B52AA6E4}">
                <adec:decorative xmlns:adec="http://schemas.microsoft.com/office/drawing/2017/decorative" val="1"/>
              </a:ext>
            </a:extLst>
          </p:cNvPr>
          <p:cNvSpPr>
            <a:spLocks noGrp="1"/>
          </p:cNvSpPr>
          <p:nvPr>
            <p:ph type="ftr" sz="quarter" idx="21"/>
          </p:nvPr>
        </p:nvSpPr>
        <p:spPr/>
        <p:txBody>
          <a:bodyPr/>
          <a:lstStyle>
            <a:lvl1pPr>
              <a:defRPr>
                <a:solidFill>
                  <a:schemeClr val="tx1"/>
                </a:solidFill>
              </a:defRPr>
            </a:lvl1pPr>
          </a:lstStyle>
          <a:p>
            <a:r>
              <a:rPr lang="en-US"/>
              <a:t>SHS DI XP</a:t>
            </a:r>
          </a:p>
        </p:txBody>
      </p:sp>
      <p:sp>
        <p:nvSpPr>
          <p:cNvPr id="10" name="Slide Number">
            <a:extLst>
              <a:ext uri="{FF2B5EF4-FFF2-40B4-BE49-F238E27FC236}">
                <a16:creationId xmlns:a16="http://schemas.microsoft.com/office/drawing/2014/main" id="{2C00EE8E-DA34-475B-F35A-794FF134FC3F}"/>
              </a:ext>
              <a:ext uri="{C183D7F6-B498-43B3-948B-1728B52AA6E4}">
                <adec:decorative xmlns:adec="http://schemas.microsoft.com/office/drawing/2017/decorative" val="1"/>
              </a:ext>
            </a:extLst>
          </p:cNvPr>
          <p:cNvSpPr>
            <a:spLocks noGrp="1"/>
          </p:cNvSpPr>
          <p:nvPr>
            <p:ph type="sldNum" sz="quarter" idx="22"/>
          </p:nvPr>
        </p:nvSpPr>
        <p:spPr/>
        <p:txBody>
          <a:bodyPr/>
          <a:lstStyle>
            <a:lvl1pPr>
              <a:defRPr>
                <a:solidFill>
                  <a:schemeClr val="tx1"/>
                </a:solidFill>
              </a:defRPr>
            </a:lvl1pPr>
          </a:lstStyle>
          <a:p>
            <a:fld id="{42B424FB-C8CA-40D0-9E9F-83B6197CB6E7}" type="slidenum">
              <a:rPr lang="en-US" smtClean="0"/>
              <a:pPr/>
              <a:t>‹Nr.›</a:t>
            </a:fld>
            <a:endParaRPr lang="en-US"/>
          </a:p>
        </p:txBody>
      </p:sp>
      <p:sp>
        <p:nvSpPr>
          <p:cNvPr id="6" name="Restricted (Image slides)">
            <a:extLst>
              <a:ext uri="{FF2B5EF4-FFF2-40B4-BE49-F238E27FC236}">
                <a16:creationId xmlns:a16="http://schemas.microsoft.com/office/drawing/2014/main" id="{6CDD1C7F-846A-654D-5F74-3C5FAF4CE602}"/>
              </a:ext>
              <a:ext uri="{C183D7F6-B498-43B3-948B-1728B52AA6E4}">
                <adec:decorative xmlns:adec="http://schemas.microsoft.com/office/drawing/2017/decorative" val="1"/>
              </a:ext>
            </a:extLst>
          </p:cNvPr>
          <p:cNvSpPr>
            <a:spLocks noGrp="1"/>
          </p:cNvSpPr>
          <p:nvPr>
            <p:ph type="dt" sz="half" idx="20"/>
          </p:nvPr>
        </p:nvSpPr>
        <p:spPr/>
        <p:txBody>
          <a:bodyPr/>
          <a:lstStyle>
            <a:lvl1pPr>
              <a:defRPr>
                <a:solidFill>
                  <a:schemeClr val="tx1"/>
                </a:solidFill>
              </a:defRPr>
            </a:lvl1pPr>
          </a:lstStyle>
          <a:p>
            <a:r>
              <a:rPr lang="en-US"/>
              <a:t>Unrestricted © Siemens Healthineers, 2026</a:t>
            </a:r>
          </a:p>
        </p:txBody>
      </p:sp>
    </p:spTree>
    <p:extLst>
      <p:ext uri="{BB962C8B-B14F-4D97-AF65-F5344CB8AC3E}">
        <p14:creationId xmlns:p14="http://schemas.microsoft.com/office/powerpoint/2010/main" val="3496386795"/>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Content Slide, Text and Picture (M) White">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4E798E0C-01AE-0871-A993-E6CEBECB9C84}"/>
              </a:ext>
            </a:extLst>
          </p:cNvPr>
          <p:cNvGraphicFramePr>
            <a:graphicFrameLocks/>
          </p:cNvGraphicFramePr>
          <p:nvPr userDrawn="1">
            <p:custDataLst>
              <p:tags r:id="rId1"/>
            </p:custDataLst>
            <p:extLst>
              <p:ext uri="{D42A27DB-BD31-4B8C-83A1-F6EECF244321}">
                <p14:modId xmlns:p14="http://schemas.microsoft.com/office/powerpoint/2010/main" val="24916172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4E798E0C-01AE-0871-A993-E6CEBECB9C8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12" name="Marker">
            <a:extLst>
              <a:ext uri="{FF2B5EF4-FFF2-40B4-BE49-F238E27FC236}">
                <a16:creationId xmlns:a16="http://schemas.microsoft.com/office/drawing/2014/main" id="{71B68AD4-A360-CDC3-C1D5-93BE62D62D66}"/>
              </a:ext>
              <a:ext uri="{C183D7F6-B498-43B3-948B-1728B52AA6E4}">
                <adec:decorative xmlns:adec="http://schemas.microsoft.com/office/drawing/2017/decorative" val="1"/>
              </a:ext>
            </a:extLst>
          </p:cNvPr>
          <p:cNvGrpSpPr>
            <a:grpSpLocks noGrp="1" noUngrp="1" noRot="1" noMove="1" noResize="1"/>
          </p:cNvGrpSpPr>
          <p:nvPr userDrawn="1"/>
        </p:nvGrpSpPr>
        <p:grpSpPr>
          <a:xfrm>
            <a:off x="-468000" y="-360000"/>
            <a:ext cx="12999600" cy="7578000"/>
            <a:chOff x="-468000" y="-360000"/>
            <a:chExt cx="12999600" cy="7578000"/>
          </a:xfrm>
        </p:grpSpPr>
        <p:cxnSp>
          <p:nvCxnSpPr>
            <p:cNvPr id="14" name="Gerade Verbindung 40">
              <a:extLst>
                <a:ext uri="{FF2B5EF4-FFF2-40B4-BE49-F238E27FC236}">
                  <a16:creationId xmlns:a16="http://schemas.microsoft.com/office/drawing/2014/main" id="{2D4A9C42-6FF2-52A2-EC59-3358C534C544}"/>
                </a:ext>
              </a:extLst>
            </p:cNvPr>
            <p:cNvCxnSpPr>
              <a:cxnSpLocks noGrp="1" noRot="1" noMove="1" noResize="1" noEditPoints="1" noAdjustHandles="1" noChangeArrowheads="1" noChangeShapeType="1"/>
            </p:cNvCxnSpPr>
            <p:nvPr userDrawn="1"/>
          </p:nvCxnSpPr>
          <p:spPr>
            <a:xfrm>
              <a:off x="540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Gerade Verbindung 42">
              <a:extLst>
                <a:ext uri="{FF2B5EF4-FFF2-40B4-BE49-F238E27FC236}">
                  <a16:creationId xmlns:a16="http://schemas.microsoft.com/office/drawing/2014/main" id="{9CCDC145-2888-58EA-B1F1-FFFD7151C01F}"/>
                </a:ext>
              </a:extLst>
            </p:cNvPr>
            <p:cNvCxnSpPr>
              <a:cxnSpLocks noGrp="1" noRot="1" noMove="1" noResize="1" noEditPoints="1" noAdjustHandles="1" noChangeArrowheads="1" noChangeShapeType="1"/>
            </p:cNvCxnSpPr>
            <p:nvPr userDrawn="1"/>
          </p:nvCxnSpPr>
          <p:spPr>
            <a:xfrm>
              <a:off x="540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Gerade Verbindung 45">
              <a:extLst>
                <a:ext uri="{FF2B5EF4-FFF2-40B4-BE49-F238E27FC236}">
                  <a16:creationId xmlns:a16="http://schemas.microsoft.com/office/drawing/2014/main" id="{71F1BF6C-91C2-C91E-E4B2-29258561BCA6}"/>
                </a:ext>
              </a:extLst>
            </p:cNvPr>
            <p:cNvCxnSpPr>
              <a:cxnSpLocks noGrp="1" noRot="1" noMove="1" noResize="1" noEditPoints="1" noAdjustHandles="1" noChangeArrowheads="1" noChangeShapeType="1"/>
            </p:cNvCxnSpPr>
            <p:nvPr userDrawn="1"/>
          </p:nvCxnSpPr>
          <p:spPr>
            <a:xfrm>
              <a:off x="129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Gerade Verbindung 46">
              <a:extLst>
                <a:ext uri="{FF2B5EF4-FFF2-40B4-BE49-F238E27FC236}">
                  <a16:creationId xmlns:a16="http://schemas.microsoft.com/office/drawing/2014/main" id="{1DDDBB96-D709-AEF0-F592-6430021FF0ED}"/>
                </a:ext>
              </a:extLst>
            </p:cNvPr>
            <p:cNvCxnSpPr>
              <a:cxnSpLocks noGrp="1" noRot="1" noMove="1" noResize="1" noEditPoints="1" noAdjustHandles="1" noChangeArrowheads="1" noChangeShapeType="1"/>
            </p:cNvCxnSpPr>
            <p:nvPr userDrawn="1"/>
          </p:nvCxnSpPr>
          <p:spPr>
            <a:xfrm>
              <a:off x="129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Gerade Verbindung 48">
              <a:extLst>
                <a:ext uri="{FF2B5EF4-FFF2-40B4-BE49-F238E27FC236}">
                  <a16:creationId xmlns:a16="http://schemas.microsoft.com/office/drawing/2014/main" id="{8872D2F7-8293-A3C5-DCB2-14A52D541406}"/>
                </a:ext>
              </a:extLst>
            </p:cNvPr>
            <p:cNvCxnSpPr>
              <a:cxnSpLocks noGrp="1" noRot="1" noMove="1" noResize="1" noEditPoints="1" noAdjustHandles="1" noChangeArrowheads="1" noChangeShapeType="1"/>
            </p:cNvCxnSpPr>
            <p:nvPr userDrawn="1"/>
          </p:nvCxnSpPr>
          <p:spPr>
            <a:xfrm>
              <a:off x="147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Gerade Verbindung 49">
              <a:extLst>
                <a:ext uri="{FF2B5EF4-FFF2-40B4-BE49-F238E27FC236}">
                  <a16:creationId xmlns:a16="http://schemas.microsoft.com/office/drawing/2014/main" id="{B48F31E6-D03C-D686-66B2-0AEBF2D8F2B2}"/>
                </a:ext>
              </a:extLst>
            </p:cNvPr>
            <p:cNvCxnSpPr>
              <a:cxnSpLocks noGrp="1" noRot="1" noMove="1" noResize="1" noEditPoints="1" noAdjustHandles="1" noChangeArrowheads="1" noChangeShapeType="1"/>
            </p:cNvCxnSpPr>
            <p:nvPr userDrawn="1"/>
          </p:nvCxnSpPr>
          <p:spPr>
            <a:xfrm>
              <a:off x="147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Gerade Verbindung 51">
              <a:extLst>
                <a:ext uri="{FF2B5EF4-FFF2-40B4-BE49-F238E27FC236}">
                  <a16:creationId xmlns:a16="http://schemas.microsoft.com/office/drawing/2014/main" id="{E73FA8FC-BC81-4A0B-4FE4-9E70E5468BF7}"/>
                </a:ext>
              </a:extLst>
            </p:cNvPr>
            <p:cNvCxnSpPr>
              <a:cxnSpLocks noGrp="1" noRot="1" noMove="1" noResize="1" noEditPoints="1" noAdjustHandles="1" noChangeArrowheads="1" noChangeShapeType="1"/>
            </p:cNvCxnSpPr>
            <p:nvPr userDrawn="1"/>
          </p:nvCxnSpPr>
          <p:spPr>
            <a:xfrm>
              <a:off x="223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Gerade Verbindung 52">
              <a:extLst>
                <a:ext uri="{FF2B5EF4-FFF2-40B4-BE49-F238E27FC236}">
                  <a16:creationId xmlns:a16="http://schemas.microsoft.com/office/drawing/2014/main" id="{6A635970-0CD5-7643-AFD3-B4753A65599F}"/>
                </a:ext>
              </a:extLst>
            </p:cNvPr>
            <p:cNvCxnSpPr>
              <a:cxnSpLocks noGrp="1" noRot="1" noMove="1" noResize="1" noEditPoints="1" noAdjustHandles="1" noChangeArrowheads="1" noChangeShapeType="1"/>
            </p:cNvCxnSpPr>
            <p:nvPr userDrawn="1"/>
          </p:nvCxnSpPr>
          <p:spPr>
            <a:xfrm>
              <a:off x="223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Gerade Verbindung 54">
              <a:extLst>
                <a:ext uri="{FF2B5EF4-FFF2-40B4-BE49-F238E27FC236}">
                  <a16:creationId xmlns:a16="http://schemas.microsoft.com/office/drawing/2014/main" id="{F6DA0AFD-4166-D9BE-197F-8F2EE4623322}"/>
                </a:ext>
              </a:extLst>
            </p:cNvPr>
            <p:cNvCxnSpPr>
              <a:cxnSpLocks noGrp="1" noRot="1" noMove="1" noResize="1" noEditPoints="1" noAdjustHandles="1" noChangeArrowheads="1" noChangeShapeType="1"/>
            </p:cNvCxnSpPr>
            <p:nvPr userDrawn="1"/>
          </p:nvCxnSpPr>
          <p:spPr>
            <a:xfrm>
              <a:off x="241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Gerade Verbindung 55">
              <a:extLst>
                <a:ext uri="{FF2B5EF4-FFF2-40B4-BE49-F238E27FC236}">
                  <a16:creationId xmlns:a16="http://schemas.microsoft.com/office/drawing/2014/main" id="{728B6164-DDFE-66DA-B2B2-13F94BED7C7D}"/>
                </a:ext>
              </a:extLst>
            </p:cNvPr>
            <p:cNvCxnSpPr>
              <a:cxnSpLocks noGrp="1" noRot="1" noMove="1" noResize="1" noEditPoints="1" noAdjustHandles="1" noChangeArrowheads="1" noChangeShapeType="1"/>
            </p:cNvCxnSpPr>
            <p:nvPr userDrawn="1"/>
          </p:nvCxnSpPr>
          <p:spPr>
            <a:xfrm>
              <a:off x="241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Gerade Verbindung 57">
              <a:extLst>
                <a:ext uri="{FF2B5EF4-FFF2-40B4-BE49-F238E27FC236}">
                  <a16:creationId xmlns:a16="http://schemas.microsoft.com/office/drawing/2014/main" id="{D23DB2A5-B9CB-0CE6-2A09-7F28CF5F57AF}"/>
                </a:ext>
              </a:extLst>
            </p:cNvPr>
            <p:cNvCxnSpPr>
              <a:cxnSpLocks noGrp="1" noRot="1" noMove="1" noResize="1" noEditPoints="1" noAdjustHandles="1" noChangeArrowheads="1" noChangeShapeType="1"/>
            </p:cNvCxnSpPr>
            <p:nvPr userDrawn="1"/>
          </p:nvCxnSpPr>
          <p:spPr>
            <a:xfrm>
              <a:off x="31781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Gerade Verbindung 58">
              <a:extLst>
                <a:ext uri="{FF2B5EF4-FFF2-40B4-BE49-F238E27FC236}">
                  <a16:creationId xmlns:a16="http://schemas.microsoft.com/office/drawing/2014/main" id="{DA76BCB8-FE09-8556-D60A-A54B9D955DAD}"/>
                </a:ext>
              </a:extLst>
            </p:cNvPr>
            <p:cNvCxnSpPr>
              <a:cxnSpLocks noGrp="1" noRot="1" noMove="1" noResize="1" noEditPoints="1" noAdjustHandles="1" noChangeArrowheads="1" noChangeShapeType="1"/>
            </p:cNvCxnSpPr>
            <p:nvPr userDrawn="1"/>
          </p:nvCxnSpPr>
          <p:spPr>
            <a:xfrm>
              <a:off x="31781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Gerade Verbindung 60">
              <a:extLst>
                <a:ext uri="{FF2B5EF4-FFF2-40B4-BE49-F238E27FC236}">
                  <a16:creationId xmlns:a16="http://schemas.microsoft.com/office/drawing/2014/main" id="{215900A9-2444-FD78-25F0-F6F3475A1EAB}"/>
                </a:ext>
              </a:extLst>
            </p:cNvPr>
            <p:cNvCxnSpPr>
              <a:cxnSpLocks noGrp="1" noRot="1" noMove="1" noResize="1" noEditPoints="1" noAdjustHandles="1" noChangeArrowheads="1" noChangeShapeType="1"/>
            </p:cNvCxnSpPr>
            <p:nvPr userDrawn="1"/>
          </p:nvCxnSpPr>
          <p:spPr>
            <a:xfrm>
              <a:off x="335915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Gerade Verbindung 61">
              <a:extLst>
                <a:ext uri="{FF2B5EF4-FFF2-40B4-BE49-F238E27FC236}">
                  <a16:creationId xmlns:a16="http://schemas.microsoft.com/office/drawing/2014/main" id="{C2B9E394-00E8-999E-44EA-BC7B6C6E3CB1}"/>
                </a:ext>
              </a:extLst>
            </p:cNvPr>
            <p:cNvCxnSpPr>
              <a:cxnSpLocks noGrp="1" noRot="1" noMove="1" noResize="1" noEditPoints="1" noAdjustHandles="1" noChangeArrowheads="1" noChangeShapeType="1"/>
            </p:cNvCxnSpPr>
            <p:nvPr userDrawn="1"/>
          </p:nvCxnSpPr>
          <p:spPr>
            <a:xfrm>
              <a:off x="335915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Gerade Verbindung 63">
              <a:extLst>
                <a:ext uri="{FF2B5EF4-FFF2-40B4-BE49-F238E27FC236}">
                  <a16:creationId xmlns:a16="http://schemas.microsoft.com/office/drawing/2014/main" id="{59A877AA-ADCE-56B6-F7AE-2745ADF81F95}"/>
                </a:ext>
              </a:extLst>
            </p:cNvPr>
            <p:cNvCxnSpPr>
              <a:cxnSpLocks noGrp="1" noRot="1" noMove="1" noResize="1" noEditPoints="1" noAdjustHandles="1" noChangeArrowheads="1" noChangeShapeType="1"/>
            </p:cNvCxnSpPr>
            <p:nvPr userDrawn="1"/>
          </p:nvCxnSpPr>
          <p:spPr>
            <a:xfrm>
              <a:off x="4114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Gerade Verbindung 64">
              <a:extLst>
                <a:ext uri="{FF2B5EF4-FFF2-40B4-BE49-F238E27FC236}">
                  <a16:creationId xmlns:a16="http://schemas.microsoft.com/office/drawing/2014/main" id="{DB19AEF8-D1A5-69AD-FF0B-0F34A1A63F9C}"/>
                </a:ext>
              </a:extLst>
            </p:cNvPr>
            <p:cNvCxnSpPr>
              <a:cxnSpLocks noGrp="1" noRot="1" noMove="1" noResize="1" noEditPoints="1" noAdjustHandles="1" noChangeArrowheads="1" noChangeShapeType="1"/>
            </p:cNvCxnSpPr>
            <p:nvPr userDrawn="1"/>
          </p:nvCxnSpPr>
          <p:spPr>
            <a:xfrm>
              <a:off x="4114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Gerade Verbindung 66">
              <a:extLst>
                <a:ext uri="{FF2B5EF4-FFF2-40B4-BE49-F238E27FC236}">
                  <a16:creationId xmlns:a16="http://schemas.microsoft.com/office/drawing/2014/main" id="{3CF5F049-D385-8034-AB7A-C541FA4CFF41}"/>
                </a:ext>
              </a:extLst>
            </p:cNvPr>
            <p:cNvCxnSpPr>
              <a:cxnSpLocks noGrp="1" noRot="1" noMove="1" noResize="1" noEditPoints="1" noAdjustHandles="1" noChangeArrowheads="1" noChangeShapeType="1"/>
            </p:cNvCxnSpPr>
            <p:nvPr userDrawn="1"/>
          </p:nvCxnSpPr>
          <p:spPr>
            <a:xfrm>
              <a:off x="4295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Gerade Verbindung 67">
              <a:extLst>
                <a:ext uri="{FF2B5EF4-FFF2-40B4-BE49-F238E27FC236}">
                  <a16:creationId xmlns:a16="http://schemas.microsoft.com/office/drawing/2014/main" id="{F8C3B180-D26F-9189-9644-BF50F998F4E8}"/>
                </a:ext>
              </a:extLst>
            </p:cNvPr>
            <p:cNvCxnSpPr>
              <a:cxnSpLocks noGrp="1" noRot="1" noMove="1" noResize="1" noEditPoints="1" noAdjustHandles="1" noChangeArrowheads="1" noChangeShapeType="1"/>
            </p:cNvCxnSpPr>
            <p:nvPr userDrawn="1"/>
          </p:nvCxnSpPr>
          <p:spPr>
            <a:xfrm>
              <a:off x="4295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Gerade Verbindung 69">
              <a:extLst>
                <a:ext uri="{FF2B5EF4-FFF2-40B4-BE49-F238E27FC236}">
                  <a16:creationId xmlns:a16="http://schemas.microsoft.com/office/drawing/2014/main" id="{65A6466E-D708-E104-867A-BA05CE2CCE24}"/>
                </a:ext>
              </a:extLst>
            </p:cNvPr>
            <p:cNvCxnSpPr>
              <a:cxnSpLocks noGrp="1" noRot="1" noMove="1" noResize="1" noEditPoints="1" noAdjustHandles="1" noChangeArrowheads="1" noChangeShapeType="1"/>
            </p:cNvCxnSpPr>
            <p:nvPr userDrawn="1"/>
          </p:nvCxnSpPr>
          <p:spPr>
            <a:xfrm>
              <a:off x="5054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Gerade Verbindung 70">
              <a:extLst>
                <a:ext uri="{FF2B5EF4-FFF2-40B4-BE49-F238E27FC236}">
                  <a16:creationId xmlns:a16="http://schemas.microsoft.com/office/drawing/2014/main" id="{7FCC5A63-4B38-A52D-3E5B-EE72987FE9F6}"/>
                </a:ext>
              </a:extLst>
            </p:cNvPr>
            <p:cNvCxnSpPr>
              <a:cxnSpLocks noGrp="1" noRot="1" noMove="1" noResize="1" noEditPoints="1" noAdjustHandles="1" noChangeArrowheads="1" noChangeShapeType="1"/>
            </p:cNvCxnSpPr>
            <p:nvPr userDrawn="1"/>
          </p:nvCxnSpPr>
          <p:spPr>
            <a:xfrm>
              <a:off x="5054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Gerade Verbindung 72">
              <a:extLst>
                <a:ext uri="{FF2B5EF4-FFF2-40B4-BE49-F238E27FC236}">
                  <a16:creationId xmlns:a16="http://schemas.microsoft.com/office/drawing/2014/main" id="{47D1569F-1B6B-F3C3-0591-CEEF64C77A66}"/>
                </a:ext>
              </a:extLst>
            </p:cNvPr>
            <p:cNvCxnSpPr>
              <a:cxnSpLocks noGrp="1" noRot="1" noMove="1" noResize="1" noEditPoints="1" noAdjustHandles="1" noChangeArrowheads="1" noChangeShapeType="1"/>
            </p:cNvCxnSpPr>
            <p:nvPr userDrawn="1"/>
          </p:nvCxnSpPr>
          <p:spPr>
            <a:xfrm>
              <a:off x="52355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Gerade Verbindung 73">
              <a:extLst>
                <a:ext uri="{FF2B5EF4-FFF2-40B4-BE49-F238E27FC236}">
                  <a16:creationId xmlns:a16="http://schemas.microsoft.com/office/drawing/2014/main" id="{952A4396-B9F8-7ECC-DE9F-341247318A03}"/>
                </a:ext>
              </a:extLst>
            </p:cNvPr>
            <p:cNvCxnSpPr>
              <a:cxnSpLocks noGrp="1" noRot="1" noMove="1" noResize="1" noEditPoints="1" noAdjustHandles="1" noChangeArrowheads="1" noChangeShapeType="1"/>
            </p:cNvCxnSpPr>
            <p:nvPr userDrawn="1"/>
          </p:nvCxnSpPr>
          <p:spPr>
            <a:xfrm>
              <a:off x="52355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Gerade Verbindung 75">
              <a:extLst>
                <a:ext uri="{FF2B5EF4-FFF2-40B4-BE49-F238E27FC236}">
                  <a16:creationId xmlns:a16="http://schemas.microsoft.com/office/drawing/2014/main" id="{B45737B3-8A4E-8D65-E6BB-524843072595}"/>
                </a:ext>
              </a:extLst>
            </p:cNvPr>
            <p:cNvCxnSpPr>
              <a:cxnSpLocks noGrp="1" noRot="1" noMove="1" noResize="1" noEditPoints="1" noAdjustHandles="1" noChangeArrowheads="1" noChangeShapeType="1"/>
            </p:cNvCxnSpPr>
            <p:nvPr userDrawn="1"/>
          </p:nvCxnSpPr>
          <p:spPr>
            <a:xfrm>
              <a:off x="59944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Gerade Verbindung 76">
              <a:extLst>
                <a:ext uri="{FF2B5EF4-FFF2-40B4-BE49-F238E27FC236}">
                  <a16:creationId xmlns:a16="http://schemas.microsoft.com/office/drawing/2014/main" id="{A910752F-E56E-DF00-5451-D464605E3887}"/>
                </a:ext>
              </a:extLst>
            </p:cNvPr>
            <p:cNvCxnSpPr>
              <a:cxnSpLocks noGrp="1" noRot="1" noMove="1" noResize="1" noEditPoints="1" noAdjustHandles="1" noChangeArrowheads="1" noChangeShapeType="1"/>
            </p:cNvCxnSpPr>
            <p:nvPr userDrawn="1"/>
          </p:nvCxnSpPr>
          <p:spPr>
            <a:xfrm>
              <a:off x="59944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Gerade Verbindung 78">
              <a:extLst>
                <a:ext uri="{FF2B5EF4-FFF2-40B4-BE49-F238E27FC236}">
                  <a16:creationId xmlns:a16="http://schemas.microsoft.com/office/drawing/2014/main" id="{33BA6378-0392-A688-B399-58C39B96C366}"/>
                </a:ext>
              </a:extLst>
            </p:cNvPr>
            <p:cNvCxnSpPr>
              <a:cxnSpLocks noGrp="1" noRot="1" noMove="1" noResize="1" noEditPoints="1" noAdjustHandles="1" noChangeArrowheads="1" noChangeShapeType="1"/>
            </p:cNvCxnSpPr>
            <p:nvPr userDrawn="1"/>
          </p:nvCxnSpPr>
          <p:spPr>
            <a:xfrm>
              <a:off x="61753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Gerade Verbindung 79">
              <a:extLst>
                <a:ext uri="{FF2B5EF4-FFF2-40B4-BE49-F238E27FC236}">
                  <a16:creationId xmlns:a16="http://schemas.microsoft.com/office/drawing/2014/main" id="{0734DB8C-8DB6-0196-F0D2-13804D933A52}"/>
                </a:ext>
              </a:extLst>
            </p:cNvPr>
            <p:cNvCxnSpPr>
              <a:cxnSpLocks noGrp="1" noRot="1" noMove="1" noResize="1" noEditPoints="1" noAdjustHandles="1" noChangeArrowheads="1" noChangeShapeType="1"/>
            </p:cNvCxnSpPr>
            <p:nvPr userDrawn="1"/>
          </p:nvCxnSpPr>
          <p:spPr>
            <a:xfrm>
              <a:off x="61753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Gerade Verbindung 81">
              <a:extLst>
                <a:ext uri="{FF2B5EF4-FFF2-40B4-BE49-F238E27FC236}">
                  <a16:creationId xmlns:a16="http://schemas.microsoft.com/office/drawing/2014/main" id="{BC2F2A68-DBD0-8D40-FF8D-3F852D28894A}"/>
                </a:ext>
              </a:extLst>
            </p:cNvPr>
            <p:cNvCxnSpPr>
              <a:cxnSpLocks noGrp="1" noRot="1" noMove="1" noResize="1" noEditPoints="1" noAdjustHandles="1" noChangeArrowheads="1" noChangeShapeType="1"/>
            </p:cNvCxnSpPr>
            <p:nvPr userDrawn="1"/>
          </p:nvCxnSpPr>
          <p:spPr>
            <a:xfrm>
              <a:off x="6934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2" name="Gerade Verbindung 82">
              <a:extLst>
                <a:ext uri="{FF2B5EF4-FFF2-40B4-BE49-F238E27FC236}">
                  <a16:creationId xmlns:a16="http://schemas.microsoft.com/office/drawing/2014/main" id="{6F48AD8C-F519-6D83-5EC4-0E469D14C80B}"/>
                </a:ext>
              </a:extLst>
            </p:cNvPr>
            <p:cNvCxnSpPr>
              <a:cxnSpLocks noGrp="1" noRot="1" noMove="1" noResize="1" noEditPoints="1" noAdjustHandles="1" noChangeArrowheads="1" noChangeShapeType="1"/>
            </p:cNvCxnSpPr>
            <p:nvPr userDrawn="1"/>
          </p:nvCxnSpPr>
          <p:spPr>
            <a:xfrm>
              <a:off x="6934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Gerade Verbindung 84">
              <a:extLst>
                <a:ext uri="{FF2B5EF4-FFF2-40B4-BE49-F238E27FC236}">
                  <a16:creationId xmlns:a16="http://schemas.microsoft.com/office/drawing/2014/main" id="{3175BB15-8BE2-18E4-D750-80DEE7641F61}"/>
                </a:ext>
              </a:extLst>
            </p:cNvPr>
            <p:cNvCxnSpPr>
              <a:cxnSpLocks noGrp="1" noRot="1" noMove="1" noResize="1" noEditPoints="1" noAdjustHandles="1" noChangeArrowheads="1" noChangeShapeType="1"/>
            </p:cNvCxnSpPr>
            <p:nvPr userDrawn="1"/>
          </p:nvCxnSpPr>
          <p:spPr>
            <a:xfrm>
              <a:off x="7114826"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Gerade Verbindung 85">
              <a:extLst>
                <a:ext uri="{FF2B5EF4-FFF2-40B4-BE49-F238E27FC236}">
                  <a16:creationId xmlns:a16="http://schemas.microsoft.com/office/drawing/2014/main" id="{2E0763C8-F680-5D5E-B78D-FD05D02D62BF}"/>
                </a:ext>
              </a:extLst>
            </p:cNvPr>
            <p:cNvCxnSpPr>
              <a:cxnSpLocks noGrp="1" noRot="1" noMove="1" noResize="1" noEditPoints="1" noAdjustHandles="1" noChangeArrowheads="1" noChangeShapeType="1"/>
            </p:cNvCxnSpPr>
            <p:nvPr userDrawn="1"/>
          </p:nvCxnSpPr>
          <p:spPr>
            <a:xfrm>
              <a:off x="7114826"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Gerade Verbindung 87">
              <a:extLst>
                <a:ext uri="{FF2B5EF4-FFF2-40B4-BE49-F238E27FC236}">
                  <a16:creationId xmlns:a16="http://schemas.microsoft.com/office/drawing/2014/main" id="{68B1B7B9-76CB-F396-1EA5-3F83C7536486}"/>
                </a:ext>
              </a:extLst>
            </p:cNvPr>
            <p:cNvCxnSpPr>
              <a:cxnSpLocks noGrp="1" noRot="1" noMove="1" noResize="1" noEditPoints="1" noAdjustHandles="1" noChangeArrowheads="1" noChangeShapeType="1"/>
            </p:cNvCxnSpPr>
            <p:nvPr userDrawn="1"/>
          </p:nvCxnSpPr>
          <p:spPr>
            <a:xfrm>
              <a:off x="7874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Gerade Verbindung 88">
              <a:extLst>
                <a:ext uri="{FF2B5EF4-FFF2-40B4-BE49-F238E27FC236}">
                  <a16:creationId xmlns:a16="http://schemas.microsoft.com/office/drawing/2014/main" id="{C96B12D9-0C60-9623-F3DF-824AA66BC442}"/>
                </a:ext>
              </a:extLst>
            </p:cNvPr>
            <p:cNvCxnSpPr>
              <a:cxnSpLocks noGrp="1" noRot="1" noMove="1" noResize="1" noEditPoints="1" noAdjustHandles="1" noChangeArrowheads="1" noChangeShapeType="1"/>
            </p:cNvCxnSpPr>
            <p:nvPr userDrawn="1"/>
          </p:nvCxnSpPr>
          <p:spPr>
            <a:xfrm>
              <a:off x="7874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Gerade Verbindung 90">
              <a:extLst>
                <a:ext uri="{FF2B5EF4-FFF2-40B4-BE49-F238E27FC236}">
                  <a16:creationId xmlns:a16="http://schemas.microsoft.com/office/drawing/2014/main" id="{A67FEE5D-DD9E-4E27-69AE-3687F4E9DD80}"/>
                </a:ext>
              </a:extLst>
            </p:cNvPr>
            <p:cNvCxnSpPr>
              <a:cxnSpLocks noGrp="1" noRot="1" noMove="1" noResize="1" noEditPoints="1" noAdjustHandles="1" noChangeArrowheads="1" noChangeShapeType="1"/>
            </p:cNvCxnSpPr>
            <p:nvPr userDrawn="1"/>
          </p:nvCxnSpPr>
          <p:spPr>
            <a:xfrm>
              <a:off x="80549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8" name="Gerade Verbindung 91">
              <a:extLst>
                <a:ext uri="{FF2B5EF4-FFF2-40B4-BE49-F238E27FC236}">
                  <a16:creationId xmlns:a16="http://schemas.microsoft.com/office/drawing/2014/main" id="{0A7FAB3C-1091-4E4F-FA60-EB79479661B0}"/>
                </a:ext>
              </a:extLst>
            </p:cNvPr>
            <p:cNvCxnSpPr>
              <a:cxnSpLocks noGrp="1" noRot="1" noMove="1" noResize="1" noEditPoints="1" noAdjustHandles="1" noChangeArrowheads="1" noChangeShapeType="1"/>
            </p:cNvCxnSpPr>
            <p:nvPr userDrawn="1"/>
          </p:nvCxnSpPr>
          <p:spPr>
            <a:xfrm>
              <a:off x="80549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Gerade Verbindung 93">
              <a:extLst>
                <a:ext uri="{FF2B5EF4-FFF2-40B4-BE49-F238E27FC236}">
                  <a16:creationId xmlns:a16="http://schemas.microsoft.com/office/drawing/2014/main" id="{D69FC882-D67B-E44E-64E2-CBD647E33017}"/>
                </a:ext>
              </a:extLst>
            </p:cNvPr>
            <p:cNvCxnSpPr>
              <a:cxnSpLocks noGrp="1" noRot="1" noMove="1" noResize="1" noEditPoints="1" noAdjustHandles="1" noChangeArrowheads="1" noChangeShapeType="1"/>
            </p:cNvCxnSpPr>
            <p:nvPr userDrawn="1"/>
          </p:nvCxnSpPr>
          <p:spPr>
            <a:xfrm>
              <a:off x="8813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Gerade Verbindung 94">
              <a:extLst>
                <a:ext uri="{FF2B5EF4-FFF2-40B4-BE49-F238E27FC236}">
                  <a16:creationId xmlns:a16="http://schemas.microsoft.com/office/drawing/2014/main" id="{3965F98A-9EE4-7AE0-5CA4-0FA84459EEC7}"/>
                </a:ext>
              </a:extLst>
            </p:cNvPr>
            <p:cNvCxnSpPr>
              <a:cxnSpLocks noGrp="1" noRot="1" noMove="1" noResize="1" noEditPoints="1" noAdjustHandles="1" noChangeArrowheads="1" noChangeShapeType="1"/>
            </p:cNvCxnSpPr>
            <p:nvPr userDrawn="1"/>
          </p:nvCxnSpPr>
          <p:spPr>
            <a:xfrm>
              <a:off x="8813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1" name="Gerade Verbindung 96">
              <a:extLst>
                <a:ext uri="{FF2B5EF4-FFF2-40B4-BE49-F238E27FC236}">
                  <a16:creationId xmlns:a16="http://schemas.microsoft.com/office/drawing/2014/main" id="{05ECD50A-31A5-E6FC-4413-0634FE2D93A6}"/>
                </a:ext>
              </a:extLst>
            </p:cNvPr>
            <p:cNvCxnSpPr>
              <a:cxnSpLocks noGrp="1" noRot="1" noMove="1" noResize="1" noEditPoints="1" noAdjustHandles="1" noChangeArrowheads="1" noChangeShapeType="1"/>
            </p:cNvCxnSpPr>
            <p:nvPr userDrawn="1"/>
          </p:nvCxnSpPr>
          <p:spPr>
            <a:xfrm>
              <a:off x="8994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Gerade Verbindung 97">
              <a:extLst>
                <a:ext uri="{FF2B5EF4-FFF2-40B4-BE49-F238E27FC236}">
                  <a16:creationId xmlns:a16="http://schemas.microsoft.com/office/drawing/2014/main" id="{AFEEC2C2-CD5E-3888-D73E-4AB7600B6E2B}"/>
                </a:ext>
              </a:extLst>
            </p:cNvPr>
            <p:cNvCxnSpPr>
              <a:cxnSpLocks noGrp="1" noRot="1" noMove="1" noResize="1" noEditPoints="1" noAdjustHandles="1" noChangeArrowheads="1" noChangeShapeType="1"/>
            </p:cNvCxnSpPr>
            <p:nvPr userDrawn="1"/>
          </p:nvCxnSpPr>
          <p:spPr>
            <a:xfrm>
              <a:off x="8994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Gerade Verbindung 99">
              <a:extLst>
                <a:ext uri="{FF2B5EF4-FFF2-40B4-BE49-F238E27FC236}">
                  <a16:creationId xmlns:a16="http://schemas.microsoft.com/office/drawing/2014/main" id="{8B453748-1221-9644-9001-30AF0D9D9E61}"/>
                </a:ext>
              </a:extLst>
            </p:cNvPr>
            <p:cNvCxnSpPr>
              <a:cxnSpLocks noGrp="1" noRot="1" noMove="1" noResize="1" noEditPoints="1" noAdjustHandles="1" noChangeArrowheads="1" noChangeShapeType="1"/>
            </p:cNvCxnSpPr>
            <p:nvPr userDrawn="1"/>
          </p:nvCxnSpPr>
          <p:spPr>
            <a:xfrm>
              <a:off x="9751003"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 name="Gerade Verbindung 100">
              <a:extLst>
                <a:ext uri="{FF2B5EF4-FFF2-40B4-BE49-F238E27FC236}">
                  <a16:creationId xmlns:a16="http://schemas.microsoft.com/office/drawing/2014/main" id="{FDC059AD-681F-48A0-08FB-3E7BDB6C8BC2}"/>
                </a:ext>
              </a:extLst>
            </p:cNvPr>
            <p:cNvCxnSpPr>
              <a:cxnSpLocks noGrp="1" noRot="1" noMove="1" noResize="1" noEditPoints="1" noAdjustHandles="1" noChangeArrowheads="1" noChangeShapeType="1"/>
            </p:cNvCxnSpPr>
            <p:nvPr userDrawn="1"/>
          </p:nvCxnSpPr>
          <p:spPr>
            <a:xfrm>
              <a:off x="9751003"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 name="Gerade Verbindung 102">
              <a:extLst>
                <a:ext uri="{FF2B5EF4-FFF2-40B4-BE49-F238E27FC236}">
                  <a16:creationId xmlns:a16="http://schemas.microsoft.com/office/drawing/2014/main" id="{9E954380-4962-FAD0-C126-2AB179B6E0C6}"/>
                </a:ext>
              </a:extLst>
            </p:cNvPr>
            <p:cNvCxnSpPr>
              <a:cxnSpLocks noGrp="1" noRot="1" noMove="1" noResize="1" noEditPoints="1" noAdjustHandles="1" noChangeArrowheads="1" noChangeShapeType="1"/>
            </p:cNvCxnSpPr>
            <p:nvPr userDrawn="1"/>
          </p:nvCxnSpPr>
          <p:spPr>
            <a:xfrm>
              <a:off x="9928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Gerade Verbindung 103">
              <a:extLst>
                <a:ext uri="{FF2B5EF4-FFF2-40B4-BE49-F238E27FC236}">
                  <a16:creationId xmlns:a16="http://schemas.microsoft.com/office/drawing/2014/main" id="{BF3A1E82-875B-493A-2D05-B5038BA9AE5C}"/>
                </a:ext>
              </a:extLst>
            </p:cNvPr>
            <p:cNvCxnSpPr>
              <a:cxnSpLocks noGrp="1" noRot="1" noMove="1" noResize="1" noEditPoints="1" noAdjustHandles="1" noChangeArrowheads="1" noChangeShapeType="1"/>
            </p:cNvCxnSpPr>
            <p:nvPr userDrawn="1"/>
          </p:nvCxnSpPr>
          <p:spPr>
            <a:xfrm>
              <a:off x="9928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7" name="Gerade Verbindung 105">
              <a:extLst>
                <a:ext uri="{FF2B5EF4-FFF2-40B4-BE49-F238E27FC236}">
                  <a16:creationId xmlns:a16="http://schemas.microsoft.com/office/drawing/2014/main" id="{600D353F-D425-5F8D-F804-16CF26E39A1B}"/>
                </a:ext>
              </a:extLst>
            </p:cNvPr>
            <p:cNvCxnSpPr>
              <a:cxnSpLocks noGrp="1" noRot="1" noMove="1" noResize="1" noEditPoints="1" noAdjustHandles="1" noChangeArrowheads="1" noChangeShapeType="1"/>
            </p:cNvCxnSpPr>
            <p:nvPr userDrawn="1"/>
          </p:nvCxnSpPr>
          <p:spPr>
            <a:xfrm>
              <a:off x="10690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Gerade Verbindung 106">
              <a:extLst>
                <a:ext uri="{FF2B5EF4-FFF2-40B4-BE49-F238E27FC236}">
                  <a16:creationId xmlns:a16="http://schemas.microsoft.com/office/drawing/2014/main" id="{0FF730C0-9834-894C-2461-FF5ED17DA350}"/>
                </a:ext>
              </a:extLst>
            </p:cNvPr>
            <p:cNvCxnSpPr>
              <a:cxnSpLocks noGrp="1" noRot="1" noMove="1" noResize="1" noEditPoints="1" noAdjustHandles="1" noChangeArrowheads="1" noChangeShapeType="1"/>
            </p:cNvCxnSpPr>
            <p:nvPr userDrawn="1"/>
          </p:nvCxnSpPr>
          <p:spPr>
            <a:xfrm>
              <a:off x="10690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Gerade Verbindung 108">
              <a:extLst>
                <a:ext uri="{FF2B5EF4-FFF2-40B4-BE49-F238E27FC236}">
                  <a16:creationId xmlns:a16="http://schemas.microsoft.com/office/drawing/2014/main" id="{4712CCB6-C9B0-3903-2145-E5FEE3CE524B}"/>
                </a:ext>
              </a:extLst>
            </p:cNvPr>
            <p:cNvCxnSpPr>
              <a:cxnSpLocks noGrp="1" noRot="1" noMove="1" noResize="1" noEditPoints="1" noAdjustHandles="1" noChangeArrowheads="1" noChangeShapeType="1"/>
            </p:cNvCxnSpPr>
            <p:nvPr userDrawn="1"/>
          </p:nvCxnSpPr>
          <p:spPr>
            <a:xfrm>
              <a:off x="108680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Gerade Verbindung 109">
              <a:extLst>
                <a:ext uri="{FF2B5EF4-FFF2-40B4-BE49-F238E27FC236}">
                  <a16:creationId xmlns:a16="http://schemas.microsoft.com/office/drawing/2014/main" id="{24D62252-A933-44B8-D23A-F7C76FB5A2EC}"/>
                </a:ext>
              </a:extLst>
            </p:cNvPr>
            <p:cNvCxnSpPr>
              <a:cxnSpLocks noGrp="1" noRot="1" noMove="1" noResize="1" noEditPoints="1" noAdjustHandles="1" noChangeArrowheads="1" noChangeShapeType="1"/>
            </p:cNvCxnSpPr>
            <p:nvPr userDrawn="1"/>
          </p:nvCxnSpPr>
          <p:spPr>
            <a:xfrm>
              <a:off x="108680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Gerade Verbindung 111">
              <a:extLst>
                <a:ext uri="{FF2B5EF4-FFF2-40B4-BE49-F238E27FC236}">
                  <a16:creationId xmlns:a16="http://schemas.microsoft.com/office/drawing/2014/main" id="{A776D052-088B-A04A-50B7-16FADD69F5B7}"/>
                </a:ext>
              </a:extLst>
            </p:cNvPr>
            <p:cNvCxnSpPr>
              <a:cxnSpLocks noGrp="1" noRot="1" noMove="1" noResize="1" noEditPoints="1" noAdjustHandles="1" noChangeArrowheads="1" noChangeShapeType="1"/>
            </p:cNvCxnSpPr>
            <p:nvPr userDrawn="1"/>
          </p:nvCxnSpPr>
          <p:spPr>
            <a:xfrm>
              <a:off x="11628438"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Gerade Verbindung 112">
              <a:extLst>
                <a:ext uri="{FF2B5EF4-FFF2-40B4-BE49-F238E27FC236}">
                  <a16:creationId xmlns:a16="http://schemas.microsoft.com/office/drawing/2014/main" id="{FEA0CDC2-9A8F-E7FE-296B-218D08C5D866}"/>
                </a:ext>
              </a:extLst>
            </p:cNvPr>
            <p:cNvCxnSpPr>
              <a:cxnSpLocks noGrp="1" noRot="1" noMove="1" noResize="1" noEditPoints="1" noAdjustHandles="1" noChangeArrowheads="1" noChangeShapeType="1"/>
            </p:cNvCxnSpPr>
            <p:nvPr userDrawn="1"/>
          </p:nvCxnSpPr>
          <p:spPr>
            <a:xfrm>
              <a:off x="11628438"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3" name="Gerade Verbindung 114">
              <a:extLst>
                <a:ext uri="{FF2B5EF4-FFF2-40B4-BE49-F238E27FC236}">
                  <a16:creationId xmlns:a16="http://schemas.microsoft.com/office/drawing/2014/main" id="{C0BB7EAC-66F9-F5E8-E768-24932D3ADD02}"/>
                </a:ext>
              </a:extLst>
            </p:cNvPr>
            <p:cNvCxnSpPr>
              <a:cxnSpLocks noGrp="1" noRot="1" noMove="1" noResize="1" noEditPoints="1" noAdjustHandles="1" noChangeArrowheads="1" noChangeShapeType="1"/>
            </p:cNvCxnSpPr>
            <p:nvPr userDrawn="1"/>
          </p:nvCxnSpPr>
          <p:spPr>
            <a:xfrm rot="5400000">
              <a:off x="-3600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Gerade Verbindung 116">
              <a:extLst>
                <a:ext uri="{FF2B5EF4-FFF2-40B4-BE49-F238E27FC236}">
                  <a16:creationId xmlns:a16="http://schemas.microsoft.com/office/drawing/2014/main" id="{969681D4-BE09-C186-A274-77E314080868}"/>
                </a:ext>
              </a:extLst>
            </p:cNvPr>
            <p:cNvCxnSpPr>
              <a:cxnSpLocks noGrp="1" noRot="1" noMove="1" noResize="1" noEditPoints="1" noAdjustHandles="1" noChangeArrowheads="1" noChangeShapeType="1"/>
            </p:cNvCxnSpPr>
            <p:nvPr userDrawn="1"/>
          </p:nvCxnSpPr>
          <p:spPr>
            <a:xfrm rot="5400000">
              <a:off x="-3600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Gerade Verbindung 117">
              <a:extLst>
                <a:ext uri="{FF2B5EF4-FFF2-40B4-BE49-F238E27FC236}">
                  <a16:creationId xmlns:a16="http://schemas.microsoft.com/office/drawing/2014/main" id="{4DDB799F-9DF8-C119-3ED1-3E67E9AED615}"/>
                </a:ext>
              </a:extLst>
            </p:cNvPr>
            <p:cNvCxnSpPr>
              <a:cxnSpLocks noGrp="1" noRot="1" noMove="1" noResize="1" noEditPoints="1" noAdjustHandles="1" noChangeArrowheads="1" noChangeShapeType="1"/>
            </p:cNvCxnSpPr>
            <p:nvPr userDrawn="1"/>
          </p:nvCxnSpPr>
          <p:spPr>
            <a:xfrm rot="5400000">
              <a:off x="124236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6" name="Gerade Verbindung 118">
              <a:extLst>
                <a:ext uri="{FF2B5EF4-FFF2-40B4-BE49-F238E27FC236}">
                  <a16:creationId xmlns:a16="http://schemas.microsoft.com/office/drawing/2014/main" id="{855AD47F-EA6D-4E29-0826-25283EEBB119}"/>
                </a:ext>
              </a:extLst>
            </p:cNvPr>
            <p:cNvCxnSpPr>
              <a:cxnSpLocks noGrp="1" noRot="1" noMove="1" noResize="1" noEditPoints="1" noAdjustHandles="1" noChangeArrowheads="1" noChangeShapeType="1"/>
            </p:cNvCxnSpPr>
            <p:nvPr userDrawn="1"/>
          </p:nvCxnSpPr>
          <p:spPr>
            <a:xfrm rot="5400000">
              <a:off x="124236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3" name="Headline"/>
          <p:cNvSpPr>
            <a:spLocks noGrp="1"/>
          </p:cNvSpPr>
          <p:nvPr>
            <p:ph type="title" hasCustomPrompt="1"/>
          </p:nvPr>
        </p:nvSpPr>
        <p:spPr>
          <a:xfrm>
            <a:off x="540000" y="219599"/>
            <a:ext cx="5461200" cy="832913"/>
          </a:xfrm>
        </p:spPr>
        <p:txBody>
          <a:bodyPr vert="horz" rIns="0"/>
          <a:lstStyle>
            <a:lvl1pPr>
              <a:defRPr b="0">
                <a:solidFill>
                  <a:schemeClr val="bg2"/>
                </a:solidFill>
              </a:defRPr>
            </a:lvl1pPr>
          </a:lstStyle>
          <a:p>
            <a:r>
              <a:rPr lang="en-US" noProof="0"/>
              <a:t>Title SH-Bree-Headline 27 pt</a:t>
            </a:r>
            <a:br>
              <a:rPr lang="en-US" noProof="0"/>
            </a:br>
            <a:r>
              <a:rPr lang="en-US" noProof="0"/>
              <a:t>Optionally black for second line</a:t>
            </a:r>
          </a:p>
        </p:txBody>
      </p:sp>
      <p:sp>
        <p:nvSpPr>
          <p:cNvPr id="5" name="Content">
            <a:extLst>
              <a:ext uri="{FF2B5EF4-FFF2-40B4-BE49-F238E27FC236}">
                <a16:creationId xmlns:a16="http://schemas.microsoft.com/office/drawing/2014/main" id="{9C6F4BCA-FA11-41BC-899F-4225802B0BFB}"/>
              </a:ext>
            </a:extLst>
          </p:cNvPr>
          <p:cNvSpPr>
            <a:spLocks noGrp="1"/>
          </p:cNvSpPr>
          <p:nvPr>
            <p:ph sz="quarter" idx="19" hasCustomPrompt="1"/>
          </p:nvPr>
        </p:nvSpPr>
        <p:spPr>
          <a:xfrm>
            <a:off x="540000" y="1623600"/>
            <a:ext cx="4697164" cy="2308324"/>
          </a:xfrm>
        </p:spPr>
        <p:txBody>
          <a:bodyPr wrap="square">
            <a:spAutoFit/>
          </a:bodyPr>
          <a:lstStyle>
            <a:lvl1pPr>
              <a:spcAft>
                <a:spcPts val="0"/>
              </a:spcAft>
              <a:defRPr sz="1600"/>
            </a:lvl1pPr>
            <a:lvl2pPr>
              <a:defRPr sz="1600"/>
            </a:lvl2pPr>
            <a:lvl3pPr>
              <a:buClr>
                <a:schemeClr val="bg2"/>
              </a:buClr>
              <a:defRPr sz="1600"/>
            </a:lvl3pPr>
            <a:lvl4pPr>
              <a:buClr>
                <a:schemeClr val="bg2"/>
              </a:buClr>
              <a:defRPr sz="1600"/>
            </a:lvl4pPr>
            <a:lvl5pPr>
              <a:buClr>
                <a:schemeClr val="bg2"/>
              </a:buClr>
              <a:defRPr sz="1600"/>
            </a:lvl5pPr>
            <a:lvl6pPr>
              <a:buClr>
                <a:schemeClr val="bg2"/>
              </a:buClr>
              <a:defRPr sz="1600"/>
            </a:lvl6pPr>
            <a:lvl7pPr>
              <a:buClr>
                <a:schemeClr val="bg2"/>
              </a:buClr>
              <a:defRPr sz="1600"/>
            </a:lvl7pPr>
            <a:lvl8pPr>
              <a:buClr>
                <a:schemeClr val="bg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sp>
        <p:nvSpPr>
          <p:cNvPr id="3" name="Picture placeholder" descr="Thematic image or video"/>
          <p:cNvSpPr>
            <a:spLocks noGrp="1"/>
          </p:cNvSpPr>
          <p:nvPr>
            <p:ph type="pic" sz="quarter" idx="17" hasCustomPrompt="1"/>
          </p:nvPr>
        </p:nvSpPr>
        <p:spPr>
          <a:xfrm>
            <a:off x="6175375" y="0"/>
            <a:ext cx="5994400" cy="68580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9" name="Author">
            <a:extLst>
              <a:ext uri="{FF2B5EF4-FFF2-40B4-BE49-F238E27FC236}">
                <a16:creationId xmlns:a16="http://schemas.microsoft.com/office/drawing/2014/main" id="{D1A6C440-3021-F350-5F93-6325A707F086}"/>
              </a:ext>
              <a:ext uri="{C183D7F6-B498-43B3-948B-1728B52AA6E4}">
                <adec:decorative xmlns:adec="http://schemas.microsoft.com/office/drawing/2017/decorative" val="1"/>
              </a:ext>
            </a:extLst>
          </p:cNvPr>
          <p:cNvSpPr>
            <a:spLocks noGrp="1"/>
          </p:cNvSpPr>
          <p:nvPr>
            <p:ph type="ftr" sz="quarter" idx="21"/>
          </p:nvPr>
        </p:nvSpPr>
        <p:spPr/>
        <p:txBody>
          <a:bodyPr/>
          <a:lstStyle>
            <a:lvl1pPr>
              <a:defRPr>
                <a:solidFill>
                  <a:schemeClr val="tx1"/>
                </a:solidFill>
              </a:defRPr>
            </a:lvl1pPr>
          </a:lstStyle>
          <a:p>
            <a:r>
              <a:rPr lang="en-US"/>
              <a:t>SHS DI XP</a:t>
            </a:r>
          </a:p>
        </p:txBody>
      </p:sp>
      <p:sp>
        <p:nvSpPr>
          <p:cNvPr id="10" name="Slide Number">
            <a:extLst>
              <a:ext uri="{FF2B5EF4-FFF2-40B4-BE49-F238E27FC236}">
                <a16:creationId xmlns:a16="http://schemas.microsoft.com/office/drawing/2014/main" id="{CDD3085D-1E2A-C56C-5501-A5D7D9CF3E92}"/>
              </a:ext>
              <a:ext uri="{C183D7F6-B498-43B3-948B-1728B52AA6E4}">
                <adec:decorative xmlns:adec="http://schemas.microsoft.com/office/drawing/2017/decorative" val="1"/>
              </a:ext>
            </a:extLst>
          </p:cNvPr>
          <p:cNvSpPr>
            <a:spLocks noGrp="1"/>
          </p:cNvSpPr>
          <p:nvPr>
            <p:ph type="sldNum" sz="quarter" idx="22"/>
          </p:nvPr>
        </p:nvSpPr>
        <p:spPr/>
        <p:txBody>
          <a:bodyPr/>
          <a:lstStyle>
            <a:lvl1pPr>
              <a:defRPr>
                <a:solidFill>
                  <a:schemeClr val="tx1"/>
                </a:solidFill>
              </a:defRPr>
            </a:lvl1pPr>
          </a:lstStyle>
          <a:p>
            <a:fld id="{42B424FB-C8CA-40D0-9E9F-83B6197CB6E7}" type="slidenum">
              <a:rPr lang="en-US" smtClean="0"/>
              <a:pPr/>
              <a:t>‹Nr.›</a:t>
            </a:fld>
            <a:endParaRPr lang="en-US"/>
          </a:p>
        </p:txBody>
      </p:sp>
      <p:sp>
        <p:nvSpPr>
          <p:cNvPr id="6" name="Restricted (Image slides)">
            <a:extLst>
              <a:ext uri="{FF2B5EF4-FFF2-40B4-BE49-F238E27FC236}">
                <a16:creationId xmlns:a16="http://schemas.microsoft.com/office/drawing/2014/main" id="{AB659964-CAC8-D690-4AC5-50093A0D085F}"/>
              </a:ext>
              <a:ext uri="{C183D7F6-B498-43B3-948B-1728B52AA6E4}">
                <adec:decorative xmlns:adec="http://schemas.microsoft.com/office/drawing/2017/decorative" val="1"/>
              </a:ext>
            </a:extLst>
          </p:cNvPr>
          <p:cNvSpPr>
            <a:spLocks noGrp="1"/>
          </p:cNvSpPr>
          <p:nvPr>
            <p:ph type="dt" sz="half" idx="20"/>
          </p:nvPr>
        </p:nvSpPr>
        <p:spPr/>
        <p:txBody>
          <a:bodyPr/>
          <a:lstStyle>
            <a:lvl1pPr>
              <a:defRPr>
                <a:solidFill>
                  <a:schemeClr val="tx1"/>
                </a:solidFill>
              </a:defRPr>
            </a:lvl1pPr>
          </a:lstStyle>
          <a:p>
            <a:r>
              <a:rPr lang="en-US"/>
              <a:t>Unrestricted © Siemens Healthineers, 2026</a:t>
            </a:r>
          </a:p>
        </p:txBody>
      </p:sp>
    </p:spTree>
    <p:extLst>
      <p:ext uri="{BB962C8B-B14F-4D97-AF65-F5344CB8AC3E}">
        <p14:creationId xmlns:p14="http://schemas.microsoft.com/office/powerpoint/2010/main" val="955732837"/>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Slide, Text and Picture (XL) Black">
    <p:bg>
      <p:bgRef idx="1001">
        <a:schemeClr val="bg1"/>
      </p:bgRef>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90DF62FD-8010-77BF-C222-EB07CD80517A}"/>
              </a:ext>
            </a:extLst>
          </p:cNvPr>
          <p:cNvGraphicFramePr>
            <a:graphicFrameLocks/>
          </p:cNvGraphicFramePr>
          <p:nvPr userDrawn="1">
            <p:custDataLst>
              <p:tags r:id="rId1"/>
            </p:custDataLst>
            <p:extLst>
              <p:ext uri="{D42A27DB-BD31-4B8C-83A1-F6EECF244321}">
                <p14:modId xmlns:p14="http://schemas.microsoft.com/office/powerpoint/2010/main" val="32713225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think-cell data - do not delete" hidden="1">
                        <a:extLst>
                          <a:ext uri="{FF2B5EF4-FFF2-40B4-BE49-F238E27FC236}">
                            <a16:creationId xmlns:a16="http://schemas.microsoft.com/office/drawing/2014/main" id="{90DF62FD-8010-77BF-C222-EB07CD80517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Picture placeholder" descr="Thematic image or video">
            <a:extLst>
              <a:ext uri="{FF2B5EF4-FFF2-40B4-BE49-F238E27FC236}">
                <a16:creationId xmlns:a16="http://schemas.microsoft.com/office/drawing/2014/main" id="{ED548244-FAFD-F5C9-3547-7E332F3E7423}"/>
              </a:ext>
            </a:extLst>
          </p:cNvPr>
          <p:cNvSpPr>
            <a:spLocks noGrp="1"/>
          </p:cNvSpPr>
          <p:nvPr>
            <p:ph type="pic" sz="quarter" idx="12" hasCustomPrompt="1"/>
          </p:nvPr>
        </p:nvSpPr>
        <p:spPr>
          <a:xfrm>
            <a:off x="1" y="-1"/>
            <a:ext cx="12168000" cy="6858000"/>
          </a:xfrm>
          <a:noFill/>
        </p:spPr>
        <p:txBody>
          <a:bodyPr lIns="7128000" tIns="1620000" rIns="144000" bIns="108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vl2pPr>
              <a:defRPr/>
            </a:lvl2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6" name="Headline">
            <a:extLst>
              <a:ext uri="{FF2B5EF4-FFF2-40B4-BE49-F238E27FC236}">
                <a16:creationId xmlns:a16="http://schemas.microsoft.com/office/drawing/2014/main" id="{BA240555-9BCF-B453-65A3-87A1E94FEF6D}"/>
              </a:ext>
            </a:extLst>
          </p:cNvPr>
          <p:cNvSpPr>
            <a:spLocks noGrp="1"/>
          </p:cNvSpPr>
          <p:nvPr>
            <p:ph type="title" hasCustomPrompt="1"/>
          </p:nvPr>
        </p:nvSpPr>
        <p:spPr/>
        <p:txBody>
          <a:bodyPr vert="horz" rIns="0"/>
          <a:lstStyle>
            <a:lvl1pPr>
              <a:defRPr>
                <a:solidFill>
                  <a:schemeClr val="tx2"/>
                </a:solidFill>
              </a:defRPr>
            </a:lvl1pPr>
          </a:lstStyle>
          <a:p>
            <a:r>
              <a:rPr lang="en-US" noProof="0"/>
              <a:t>Title SH-Bree-Headline 27 pt</a:t>
            </a:r>
            <a:br>
              <a:rPr lang="en-US" noProof="0"/>
            </a:br>
            <a:r>
              <a:rPr lang="en-US" noProof="0"/>
              <a:t>Optionally switch to white for second line</a:t>
            </a:r>
            <a:endParaRPr lang="en-US"/>
          </a:p>
        </p:txBody>
      </p:sp>
      <p:sp>
        <p:nvSpPr>
          <p:cNvPr id="5" name="Content">
            <a:extLst>
              <a:ext uri="{FF2B5EF4-FFF2-40B4-BE49-F238E27FC236}">
                <a16:creationId xmlns:a16="http://schemas.microsoft.com/office/drawing/2014/main" id="{9C6F4BCA-FA11-41BC-899F-4225802B0BFB}"/>
              </a:ext>
            </a:extLst>
          </p:cNvPr>
          <p:cNvSpPr>
            <a:spLocks noGrp="1"/>
          </p:cNvSpPr>
          <p:nvPr>
            <p:ph sz="quarter" idx="19" hasCustomPrompt="1"/>
          </p:nvPr>
        </p:nvSpPr>
        <p:spPr>
          <a:xfrm>
            <a:off x="540000" y="1623600"/>
            <a:ext cx="4697164" cy="2308324"/>
          </a:xfrm>
        </p:spPr>
        <p:txBody>
          <a:bodyPr wrap="square">
            <a:spAutoFit/>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9" name="Footnote">
            <a:extLst>
              <a:ext uri="{FF2B5EF4-FFF2-40B4-BE49-F238E27FC236}">
                <a16:creationId xmlns:a16="http://schemas.microsoft.com/office/drawing/2014/main" id="{EFEC39A8-580D-7432-EF82-23813574BAAD}"/>
              </a:ex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sp>
        <p:nvSpPr>
          <p:cNvPr id="12" name="Author">
            <a:extLst>
              <a:ext uri="{FF2B5EF4-FFF2-40B4-BE49-F238E27FC236}">
                <a16:creationId xmlns:a16="http://schemas.microsoft.com/office/drawing/2014/main" id="{E77CA18A-8C92-E321-91F4-027D0ABD0458}"/>
              </a:ext>
              <a:ext uri="{C183D7F6-B498-43B3-948B-1728B52AA6E4}">
                <adec:decorative xmlns:adec="http://schemas.microsoft.com/office/drawing/2017/decorative" val="1"/>
              </a:ext>
            </a:extLst>
          </p:cNvPr>
          <p:cNvSpPr>
            <a:spLocks noGrp="1"/>
          </p:cNvSpPr>
          <p:nvPr>
            <p:ph type="ftr" sz="quarter" idx="21"/>
          </p:nvPr>
        </p:nvSpPr>
        <p:spPr/>
        <p:txBody>
          <a:bodyPr/>
          <a:lstStyle>
            <a:lvl1pPr>
              <a:defRPr>
                <a:solidFill>
                  <a:schemeClr val="tx1"/>
                </a:solidFill>
              </a:defRPr>
            </a:lvl1pPr>
          </a:lstStyle>
          <a:p>
            <a:r>
              <a:rPr lang="en-US"/>
              <a:t>SHS DI XP</a:t>
            </a:r>
          </a:p>
        </p:txBody>
      </p:sp>
      <p:sp>
        <p:nvSpPr>
          <p:cNvPr id="13" name="Slide Number">
            <a:extLst>
              <a:ext uri="{FF2B5EF4-FFF2-40B4-BE49-F238E27FC236}">
                <a16:creationId xmlns:a16="http://schemas.microsoft.com/office/drawing/2014/main" id="{EC9B3EB1-BEE3-89AE-4CA0-DA04ED36BB44}"/>
              </a:ext>
              <a:ext uri="{C183D7F6-B498-43B3-948B-1728B52AA6E4}">
                <adec:decorative xmlns:adec="http://schemas.microsoft.com/office/drawing/2017/decorative" val="1"/>
              </a:ext>
            </a:extLst>
          </p:cNvPr>
          <p:cNvSpPr>
            <a:spLocks noGrp="1"/>
          </p:cNvSpPr>
          <p:nvPr>
            <p:ph type="sldNum" sz="quarter" idx="22"/>
          </p:nvPr>
        </p:nvSpPr>
        <p:spPr/>
        <p:txBody>
          <a:bodyPr/>
          <a:lstStyle>
            <a:lvl1pPr>
              <a:defRPr>
                <a:solidFill>
                  <a:schemeClr val="tx1"/>
                </a:solidFill>
              </a:defRPr>
            </a:lvl1pPr>
          </a:lstStyle>
          <a:p>
            <a:fld id="{42B424FB-C8CA-40D0-9E9F-83B6197CB6E7}" type="slidenum">
              <a:rPr lang="en-US" smtClean="0"/>
              <a:pPr/>
              <a:t>‹Nr.›</a:t>
            </a:fld>
            <a:endParaRPr lang="en-US"/>
          </a:p>
        </p:txBody>
      </p:sp>
      <p:sp>
        <p:nvSpPr>
          <p:cNvPr id="11" name="Restricted (Image slides)">
            <a:extLst>
              <a:ext uri="{FF2B5EF4-FFF2-40B4-BE49-F238E27FC236}">
                <a16:creationId xmlns:a16="http://schemas.microsoft.com/office/drawing/2014/main" id="{82F670DC-750D-3BAF-E2E4-D11825C03668}"/>
              </a:ext>
              <a:ext uri="{C183D7F6-B498-43B3-948B-1728B52AA6E4}">
                <adec:decorative xmlns:adec="http://schemas.microsoft.com/office/drawing/2017/decorative" val="1"/>
              </a:ext>
            </a:extLst>
          </p:cNvPr>
          <p:cNvSpPr>
            <a:spLocks noGrp="1"/>
          </p:cNvSpPr>
          <p:nvPr>
            <p:ph type="dt" sz="half" idx="20"/>
          </p:nvPr>
        </p:nvSpPr>
        <p:spPr/>
        <p:txBody>
          <a:bodyPr/>
          <a:lstStyle>
            <a:lvl1pPr>
              <a:defRPr>
                <a:solidFill>
                  <a:schemeClr val="tx1"/>
                </a:solidFill>
              </a:defRPr>
            </a:lvl1pPr>
          </a:lstStyle>
          <a:p>
            <a:r>
              <a:rPr lang="en-US"/>
              <a:t>Unrestricted © Siemens Healthineers, 2026</a:t>
            </a:r>
          </a:p>
        </p:txBody>
      </p:sp>
    </p:spTree>
    <p:extLst>
      <p:ext uri="{BB962C8B-B14F-4D97-AF65-F5344CB8AC3E}">
        <p14:creationId xmlns:p14="http://schemas.microsoft.com/office/powerpoint/2010/main" val="2012602700"/>
      </p:ext>
    </p:extLst>
  </p:cSld>
  <p:clrMapOvr>
    <a:overrideClrMapping bg1="dk1" tx1="lt1" bg2="dk2" tx2="lt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Slide, Text and Picture (XL) White">
    <p:bg>
      <p:bgRef idx="1001">
        <a:schemeClr val="bg1"/>
      </p:bgRef>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881F8CC6-249A-137F-8CC5-9EFDF1FE7B03}"/>
              </a:ext>
            </a:extLst>
          </p:cNvPr>
          <p:cNvGraphicFramePr>
            <a:graphicFrameLocks/>
          </p:cNvGraphicFramePr>
          <p:nvPr userDrawn="1">
            <p:custDataLst>
              <p:tags r:id="rId1"/>
            </p:custDataLst>
            <p:extLst>
              <p:ext uri="{D42A27DB-BD31-4B8C-83A1-F6EECF244321}">
                <p14:modId xmlns:p14="http://schemas.microsoft.com/office/powerpoint/2010/main" val="10995328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think-cell data - do not delete" hidden="1">
                        <a:extLst>
                          <a:ext uri="{FF2B5EF4-FFF2-40B4-BE49-F238E27FC236}">
                            <a16:creationId xmlns:a16="http://schemas.microsoft.com/office/drawing/2014/main" id="{881F8CC6-249A-137F-8CC5-9EFDF1FE7B0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Picture placeholder" descr="Thematic image or video">
            <a:extLst>
              <a:ext uri="{FF2B5EF4-FFF2-40B4-BE49-F238E27FC236}">
                <a16:creationId xmlns:a16="http://schemas.microsoft.com/office/drawing/2014/main" id="{ED548244-FAFD-F5C9-3547-7E332F3E7423}"/>
              </a:ext>
            </a:extLst>
          </p:cNvPr>
          <p:cNvSpPr>
            <a:spLocks noGrp="1"/>
          </p:cNvSpPr>
          <p:nvPr>
            <p:ph type="pic" sz="quarter" idx="12" hasCustomPrompt="1"/>
          </p:nvPr>
        </p:nvSpPr>
        <p:spPr>
          <a:xfrm>
            <a:off x="1" y="-1"/>
            <a:ext cx="12168000" cy="6858000"/>
          </a:xfrm>
          <a:noFill/>
        </p:spPr>
        <p:txBody>
          <a:bodyPr lIns="7128000" tIns="1620000" rIns="144000" bIns="108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vl2pPr>
              <a:defRPr/>
            </a:lvl2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6" name="Headline">
            <a:extLst>
              <a:ext uri="{FF2B5EF4-FFF2-40B4-BE49-F238E27FC236}">
                <a16:creationId xmlns:a16="http://schemas.microsoft.com/office/drawing/2014/main" id="{BA240555-9BCF-B453-65A3-87A1E94FEF6D}"/>
              </a:ext>
            </a:extLst>
          </p:cNvPr>
          <p:cNvSpPr>
            <a:spLocks noGrp="1"/>
          </p:cNvSpPr>
          <p:nvPr>
            <p:ph type="title" hasCustomPrompt="1"/>
          </p:nvPr>
        </p:nvSpPr>
        <p:spPr/>
        <p:txBody>
          <a:bodyPr vert="horz" rIns="0"/>
          <a:lstStyle>
            <a:lvl1pPr>
              <a:defRPr>
                <a:solidFill>
                  <a:schemeClr val="bg2"/>
                </a:solidFill>
              </a:defRPr>
            </a:lvl1pPr>
          </a:lstStyle>
          <a:p>
            <a:r>
              <a:rPr lang="en-US" noProof="0"/>
              <a:t>Title SH-Bree-Headline 27 pt</a:t>
            </a:r>
            <a:br>
              <a:rPr lang="en-US" noProof="0"/>
            </a:br>
            <a:r>
              <a:rPr lang="en-US" noProof="0"/>
              <a:t>Optionally switch to black for second line</a:t>
            </a:r>
            <a:endParaRPr lang="en-US"/>
          </a:p>
        </p:txBody>
      </p:sp>
      <p:sp>
        <p:nvSpPr>
          <p:cNvPr id="5" name="Content">
            <a:extLst>
              <a:ext uri="{FF2B5EF4-FFF2-40B4-BE49-F238E27FC236}">
                <a16:creationId xmlns:a16="http://schemas.microsoft.com/office/drawing/2014/main" id="{9C6F4BCA-FA11-41BC-899F-4225802B0BFB}"/>
              </a:ext>
            </a:extLst>
          </p:cNvPr>
          <p:cNvSpPr>
            <a:spLocks noGrp="1"/>
          </p:cNvSpPr>
          <p:nvPr>
            <p:ph sz="quarter" idx="19" hasCustomPrompt="1"/>
          </p:nvPr>
        </p:nvSpPr>
        <p:spPr>
          <a:xfrm>
            <a:off x="540000" y="1623600"/>
            <a:ext cx="4697164" cy="2308324"/>
          </a:xfrm>
        </p:spPr>
        <p:txBody>
          <a:bodyPr wrap="square">
            <a:spAutoFit/>
          </a:bodyPr>
          <a:lstStyle>
            <a:lvl1pPr>
              <a:spcAft>
                <a:spcPts val="0"/>
              </a:spcAft>
              <a:defRPr sz="1600"/>
            </a:lvl1pPr>
            <a:lvl2pPr>
              <a:defRPr sz="1600"/>
            </a:lvl2pPr>
            <a:lvl3pPr>
              <a:buClr>
                <a:schemeClr val="bg2"/>
              </a:buClr>
              <a:defRPr sz="1600"/>
            </a:lvl3pPr>
            <a:lvl4pPr>
              <a:buClr>
                <a:schemeClr val="bg2"/>
              </a:buClr>
              <a:defRPr sz="1600"/>
            </a:lvl4pPr>
            <a:lvl5pPr>
              <a:buClr>
                <a:schemeClr val="bg2"/>
              </a:buClr>
              <a:defRPr sz="1600"/>
            </a:lvl5pPr>
            <a:lvl6pPr>
              <a:buClr>
                <a:schemeClr val="bg2"/>
              </a:buClr>
              <a:defRPr sz="1600"/>
            </a:lvl6pPr>
            <a:lvl7pPr>
              <a:buClr>
                <a:schemeClr val="bg2"/>
              </a:buClr>
              <a:defRPr sz="1600"/>
            </a:lvl7pPr>
            <a:lvl8pPr>
              <a:buClr>
                <a:schemeClr val="bg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sp>
        <p:nvSpPr>
          <p:cNvPr id="11" name="Author">
            <a:extLst>
              <a:ext uri="{FF2B5EF4-FFF2-40B4-BE49-F238E27FC236}">
                <a16:creationId xmlns:a16="http://schemas.microsoft.com/office/drawing/2014/main" id="{E615E09A-9653-5665-F556-ACD4D3E22E99}"/>
              </a:ext>
              <a:ext uri="{C183D7F6-B498-43B3-948B-1728B52AA6E4}">
                <adec:decorative xmlns:adec="http://schemas.microsoft.com/office/drawing/2017/decorative" val="1"/>
              </a:ext>
            </a:extLst>
          </p:cNvPr>
          <p:cNvSpPr>
            <a:spLocks noGrp="1"/>
          </p:cNvSpPr>
          <p:nvPr>
            <p:ph type="ftr" sz="quarter" idx="21"/>
          </p:nvPr>
        </p:nvSpPr>
        <p:spPr/>
        <p:txBody>
          <a:bodyPr/>
          <a:lstStyle>
            <a:lvl1pPr>
              <a:defRPr>
                <a:solidFill>
                  <a:schemeClr val="tx1"/>
                </a:solidFill>
              </a:defRPr>
            </a:lvl1pPr>
          </a:lstStyle>
          <a:p>
            <a:r>
              <a:rPr lang="en-US"/>
              <a:t>SHS DI XP</a:t>
            </a:r>
          </a:p>
        </p:txBody>
      </p:sp>
      <p:sp>
        <p:nvSpPr>
          <p:cNvPr id="12" name="Slide Number">
            <a:extLst>
              <a:ext uri="{FF2B5EF4-FFF2-40B4-BE49-F238E27FC236}">
                <a16:creationId xmlns:a16="http://schemas.microsoft.com/office/drawing/2014/main" id="{0417E651-1F56-0D83-BA4F-536E988410D5}"/>
              </a:ext>
              <a:ext uri="{C183D7F6-B498-43B3-948B-1728B52AA6E4}">
                <adec:decorative xmlns:adec="http://schemas.microsoft.com/office/drawing/2017/decorative" val="1"/>
              </a:ext>
            </a:extLst>
          </p:cNvPr>
          <p:cNvSpPr>
            <a:spLocks noGrp="1"/>
          </p:cNvSpPr>
          <p:nvPr>
            <p:ph type="sldNum" sz="quarter" idx="22"/>
          </p:nvPr>
        </p:nvSpPr>
        <p:spPr/>
        <p:txBody>
          <a:bodyPr/>
          <a:lstStyle>
            <a:lvl1pPr>
              <a:defRPr>
                <a:solidFill>
                  <a:schemeClr val="tx1"/>
                </a:solidFill>
              </a:defRPr>
            </a:lvl1pPr>
          </a:lstStyle>
          <a:p>
            <a:fld id="{42B424FB-C8CA-40D0-9E9F-83B6197CB6E7}" type="slidenum">
              <a:rPr lang="en-US" smtClean="0"/>
              <a:pPr/>
              <a:t>‹Nr.›</a:t>
            </a:fld>
            <a:endParaRPr lang="en-US"/>
          </a:p>
        </p:txBody>
      </p:sp>
      <p:sp>
        <p:nvSpPr>
          <p:cNvPr id="10" name="Restricted (Image slides)">
            <a:extLst>
              <a:ext uri="{FF2B5EF4-FFF2-40B4-BE49-F238E27FC236}">
                <a16:creationId xmlns:a16="http://schemas.microsoft.com/office/drawing/2014/main" id="{B5344C05-E1F0-ADD8-49A2-D9E3A018E496}"/>
              </a:ext>
              <a:ext uri="{C183D7F6-B498-43B3-948B-1728B52AA6E4}">
                <adec:decorative xmlns:adec="http://schemas.microsoft.com/office/drawing/2017/decorative" val="1"/>
              </a:ext>
            </a:extLst>
          </p:cNvPr>
          <p:cNvSpPr>
            <a:spLocks noGrp="1"/>
          </p:cNvSpPr>
          <p:nvPr>
            <p:ph type="dt" sz="half" idx="20"/>
          </p:nvPr>
        </p:nvSpPr>
        <p:spPr/>
        <p:txBody>
          <a:bodyPr/>
          <a:lstStyle>
            <a:lvl1pPr>
              <a:defRPr>
                <a:solidFill>
                  <a:schemeClr val="tx1"/>
                </a:solidFill>
              </a:defRPr>
            </a:lvl1pPr>
          </a:lstStyle>
          <a:p>
            <a:r>
              <a:rPr lang="en-US"/>
              <a:t>Unrestricted © Siemens Healthineers, 2026</a:t>
            </a:r>
          </a:p>
        </p:txBody>
      </p:sp>
    </p:spTree>
    <p:extLst>
      <p:ext uri="{BB962C8B-B14F-4D97-AF65-F5344CB8AC3E}">
        <p14:creationId xmlns:p14="http://schemas.microsoft.com/office/powerpoint/2010/main" val="2387718040"/>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Slide, Multi Picture (S) Black">
    <p:bg>
      <p:bgRef idx="1001">
        <a:schemeClr val="bg1"/>
      </p:bgRef>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7146D8E4-4E83-D4E9-8445-C2F9BE81B7E7}"/>
              </a:ext>
            </a:extLst>
          </p:cNvPr>
          <p:cNvGraphicFramePr>
            <a:graphicFrameLocks/>
          </p:cNvGraphicFramePr>
          <p:nvPr userDrawn="1">
            <p:custDataLst>
              <p:tags r:id="rId1"/>
            </p:custDataLst>
            <p:extLst>
              <p:ext uri="{D42A27DB-BD31-4B8C-83A1-F6EECF244321}">
                <p14:modId xmlns:p14="http://schemas.microsoft.com/office/powerpoint/2010/main" val="30564267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7146D8E4-4E83-D4E9-8445-C2F9BE81B7E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5461200" cy="832913"/>
          </a:xfrm>
        </p:spPr>
        <p:txBody>
          <a:bodyPr vert="horz" rIns="0"/>
          <a:lstStyle>
            <a:lvl1pPr>
              <a:defRPr b="0">
                <a:solidFill>
                  <a:schemeClr val="tx2"/>
                </a:solidFill>
              </a:defRPr>
            </a:lvl1pPr>
          </a:lstStyle>
          <a:p>
            <a:r>
              <a:rPr lang="en-US" noProof="0"/>
              <a:t>Title SH-Bree-Headline 27 pt</a:t>
            </a:r>
            <a:br>
              <a:rPr lang="en-US" noProof="0"/>
            </a:br>
            <a:r>
              <a:rPr lang="en-US" noProof="0"/>
              <a:t>Optionally white for second line</a:t>
            </a:r>
          </a:p>
        </p:txBody>
      </p:sp>
      <p:sp>
        <p:nvSpPr>
          <p:cNvPr id="5" name="Content">
            <a:extLst>
              <a:ext uri="{FF2B5EF4-FFF2-40B4-BE49-F238E27FC236}">
                <a16:creationId xmlns:a16="http://schemas.microsoft.com/office/drawing/2014/main" id="{9C6F4BCA-FA11-41BC-899F-4225802B0BFB}"/>
              </a:ext>
            </a:extLst>
          </p:cNvPr>
          <p:cNvSpPr>
            <a:spLocks noGrp="1"/>
          </p:cNvSpPr>
          <p:nvPr>
            <p:ph sz="quarter" idx="19" hasCustomPrompt="1"/>
          </p:nvPr>
        </p:nvSpPr>
        <p:spPr>
          <a:xfrm>
            <a:off x="540000" y="1623600"/>
            <a:ext cx="4697164" cy="4572000"/>
          </a:xfrm>
        </p:spPr>
        <p:txBody>
          <a:bodyPr wrap="square">
            <a:noAutofit/>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3" name="Picture placeholder 1" descr="Thematic image or video"/>
          <p:cNvSpPr>
            <a:spLocks noGrp="1"/>
          </p:cNvSpPr>
          <p:nvPr>
            <p:ph type="pic" sz="quarter" idx="17" hasCustomPrompt="1"/>
          </p:nvPr>
        </p:nvSpPr>
        <p:spPr>
          <a:xfrm>
            <a:off x="6175375" y="1052512"/>
            <a:ext cx="2638425" cy="20988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2" name="Picture placeholder 2" descr="Thematic image or video">
            <a:extLst>
              <a:ext uri="{FF2B5EF4-FFF2-40B4-BE49-F238E27FC236}">
                <a16:creationId xmlns:a16="http://schemas.microsoft.com/office/drawing/2014/main" id="{F0D08A31-420D-47C9-9B6F-30F6334BB290}"/>
              </a:ext>
            </a:extLst>
          </p:cNvPr>
          <p:cNvSpPr>
            <a:spLocks noGrp="1"/>
          </p:cNvSpPr>
          <p:nvPr>
            <p:ph type="pic" sz="quarter" idx="22" hasCustomPrompt="1"/>
          </p:nvPr>
        </p:nvSpPr>
        <p:spPr>
          <a:xfrm>
            <a:off x="8990012" y="1052512"/>
            <a:ext cx="2638425" cy="20988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4" name="Picture placeholder 3" descr="Thematic image or video">
            <a:extLst>
              <a:ext uri="{FF2B5EF4-FFF2-40B4-BE49-F238E27FC236}">
                <a16:creationId xmlns:a16="http://schemas.microsoft.com/office/drawing/2014/main" id="{5D18AD19-01CF-D1C9-3A48-852C201035DA}"/>
              </a:ext>
            </a:extLst>
          </p:cNvPr>
          <p:cNvSpPr>
            <a:spLocks noGrp="1"/>
          </p:cNvSpPr>
          <p:nvPr>
            <p:ph type="pic" sz="quarter" idx="23" hasCustomPrompt="1"/>
          </p:nvPr>
        </p:nvSpPr>
        <p:spPr>
          <a:xfrm>
            <a:off x="6175375" y="3326399"/>
            <a:ext cx="5453063" cy="2868025"/>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11" name="Siemens Healthineers Logo">
            <a:extLst>
              <a:ext uri="{FF2B5EF4-FFF2-40B4-BE49-F238E27FC236}">
                <a16:creationId xmlns:a16="http://schemas.microsoft.com/office/drawing/2014/main" id="{1C413E06-73E1-30BA-501F-3022A961EA89}"/>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6" name="Date Placeholder 5">
            <a:extLst>
              <a:ext uri="{FF2B5EF4-FFF2-40B4-BE49-F238E27FC236}">
                <a16:creationId xmlns:a16="http://schemas.microsoft.com/office/drawing/2014/main" id="{A475D17A-57ED-0290-3A6F-670CC2E13E01}"/>
              </a:ext>
              <a:ext uri="{C183D7F6-B498-43B3-948B-1728B52AA6E4}">
                <adec:decorative xmlns:adec="http://schemas.microsoft.com/office/drawing/2017/decorative" val="1"/>
              </a:ext>
            </a:extLst>
          </p:cNvPr>
          <p:cNvSpPr>
            <a:spLocks noGrp="1"/>
          </p:cNvSpPr>
          <p:nvPr>
            <p:ph type="dt" sz="half" idx="24"/>
          </p:nvPr>
        </p:nvSpPr>
        <p:spPr/>
        <p:txBody>
          <a:bodyPr/>
          <a:lstStyle/>
          <a:p>
            <a:pPr algn="r"/>
            <a:r>
              <a:rPr lang="en-US"/>
              <a:t>Unrestricted © Siemens Healthineers, 2026</a:t>
            </a:r>
          </a:p>
        </p:txBody>
      </p:sp>
      <p:sp>
        <p:nvSpPr>
          <p:cNvPr id="9" name="Footer Placeholder 8">
            <a:extLst>
              <a:ext uri="{FF2B5EF4-FFF2-40B4-BE49-F238E27FC236}">
                <a16:creationId xmlns:a16="http://schemas.microsoft.com/office/drawing/2014/main" id="{B94BB065-3A22-948D-4FEE-8F93B2AC2A5E}"/>
              </a:ext>
              <a:ext uri="{C183D7F6-B498-43B3-948B-1728B52AA6E4}">
                <adec:decorative xmlns:adec="http://schemas.microsoft.com/office/drawing/2017/decorative" val="1"/>
              </a:ext>
            </a:extLst>
          </p:cNvPr>
          <p:cNvSpPr>
            <a:spLocks noGrp="1"/>
          </p:cNvSpPr>
          <p:nvPr>
            <p:ph type="ftr" sz="quarter" idx="25"/>
          </p:nvPr>
        </p:nvSpPr>
        <p:spPr/>
        <p:txBody>
          <a:bodyPr/>
          <a:lstStyle/>
          <a:p>
            <a:r>
              <a:rPr lang="en-US"/>
              <a:t>SHS DI XP</a:t>
            </a:r>
          </a:p>
        </p:txBody>
      </p:sp>
      <p:sp>
        <p:nvSpPr>
          <p:cNvPr id="10" name="Slide Number Placeholder 9">
            <a:extLst>
              <a:ext uri="{FF2B5EF4-FFF2-40B4-BE49-F238E27FC236}">
                <a16:creationId xmlns:a16="http://schemas.microsoft.com/office/drawing/2014/main" id="{1CEFECB9-BC75-7965-3C5E-E8BC0C692718}"/>
              </a:ext>
              <a:ext uri="{C183D7F6-B498-43B3-948B-1728B52AA6E4}">
                <adec:decorative xmlns:adec="http://schemas.microsoft.com/office/drawing/2017/decorative" val="1"/>
              </a:ext>
            </a:extLst>
          </p:cNvPr>
          <p:cNvSpPr>
            <a:spLocks noGrp="1"/>
          </p:cNvSpPr>
          <p:nvPr>
            <p:ph type="sldNum" sz="quarter" idx="26"/>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266010776"/>
      </p:ext>
    </p:extLst>
  </p:cSld>
  <p:clrMapOvr>
    <a:overrideClrMapping bg1="dk1" tx1="lt1" bg2="dk2" tx2="lt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Slide, Multi Picture (S) White">
    <p:bg>
      <p:bgRef idx="1001">
        <a:schemeClr val="bg1"/>
      </p:bgRef>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48C2DED4-0C67-275D-14C0-3453D16D7E9C}"/>
              </a:ext>
            </a:extLst>
          </p:cNvPr>
          <p:cNvGraphicFramePr>
            <a:graphicFrameLocks/>
          </p:cNvGraphicFramePr>
          <p:nvPr userDrawn="1">
            <p:custDataLst>
              <p:tags r:id="rId1"/>
            </p:custDataLst>
            <p:extLst>
              <p:ext uri="{D42A27DB-BD31-4B8C-83A1-F6EECF244321}">
                <p14:modId xmlns:p14="http://schemas.microsoft.com/office/powerpoint/2010/main" val="148425598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48C2DED4-0C67-275D-14C0-3453D16D7E9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5461200" cy="832913"/>
          </a:xfrm>
        </p:spPr>
        <p:txBody>
          <a:bodyPr vert="horz" rIns="0"/>
          <a:lstStyle>
            <a:lvl1pPr>
              <a:defRPr b="0">
                <a:solidFill>
                  <a:schemeClr val="bg2"/>
                </a:solidFill>
              </a:defRPr>
            </a:lvl1pPr>
          </a:lstStyle>
          <a:p>
            <a:r>
              <a:rPr lang="en-US" noProof="0"/>
              <a:t>Title SH-Bree-Headline 27 pt</a:t>
            </a:r>
            <a:br>
              <a:rPr lang="en-US" noProof="0"/>
            </a:br>
            <a:r>
              <a:rPr lang="en-US" noProof="0"/>
              <a:t>Optionally black for second line</a:t>
            </a:r>
          </a:p>
        </p:txBody>
      </p:sp>
      <p:sp>
        <p:nvSpPr>
          <p:cNvPr id="5" name="Content">
            <a:extLst>
              <a:ext uri="{FF2B5EF4-FFF2-40B4-BE49-F238E27FC236}">
                <a16:creationId xmlns:a16="http://schemas.microsoft.com/office/drawing/2014/main" id="{9C6F4BCA-FA11-41BC-899F-4225802B0BFB}"/>
              </a:ext>
            </a:extLst>
          </p:cNvPr>
          <p:cNvSpPr>
            <a:spLocks noGrp="1"/>
          </p:cNvSpPr>
          <p:nvPr>
            <p:ph sz="quarter" idx="19" hasCustomPrompt="1"/>
          </p:nvPr>
        </p:nvSpPr>
        <p:spPr>
          <a:xfrm>
            <a:off x="540000" y="1623600"/>
            <a:ext cx="4697164" cy="4572000"/>
          </a:xfrm>
        </p:spPr>
        <p:txBody>
          <a:bodyPr wrap="square">
            <a:noAutofit/>
          </a:bodyPr>
          <a:lstStyle>
            <a:lvl1pPr>
              <a:spcAft>
                <a:spcPts val="0"/>
              </a:spcAft>
              <a:defRPr sz="1600"/>
            </a:lvl1pPr>
            <a:lvl2pPr>
              <a:defRPr sz="1600"/>
            </a:lvl2pPr>
            <a:lvl3pPr>
              <a:buClr>
                <a:schemeClr val="bg2"/>
              </a:buClr>
              <a:defRPr sz="1600"/>
            </a:lvl3pPr>
            <a:lvl4pPr>
              <a:buClr>
                <a:schemeClr val="bg2"/>
              </a:buClr>
              <a:defRPr sz="1600"/>
            </a:lvl4pPr>
            <a:lvl5pPr>
              <a:buClr>
                <a:schemeClr val="bg2"/>
              </a:buClr>
              <a:defRPr sz="1600"/>
            </a:lvl5pPr>
            <a:lvl6pPr>
              <a:buClr>
                <a:schemeClr val="bg2"/>
              </a:buClr>
              <a:defRPr sz="1600"/>
            </a:lvl6pPr>
            <a:lvl7pPr>
              <a:buClr>
                <a:schemeClr val="bg2"/>
              </a:buClr>
              <a:defRPr sz="1600"/>
            </a:lvl7pPr>
            <a:lvl8pPr>
              <a:buClr>
                <a:schemeClr val="bg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3" name="Picture placeholder 1" descr="Thematic image or video"/>
          <p:cNvSpPr>
            <a:spLocks noGrp="1"/>
          </p:cNvSpPr>
          <p:nvPr>
            <p:ph type="pic" sz="quarter" idx="17" hasCustomPrompt="1"/>
          </p:nvPr>
        </p:nvSpPr>
        <p:spPr>
          <a:xfrm>
            <a:off x="6175375" y="1052512"/>
            <a:ext cx="2638425" cy="20988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2" name="Picture placeholder 2" descr="Thematic image or video">
            <a:extLst>
              <a:ext uri="{FF2B5EF4-FFF2-40B4-BE49-F238E27FC236}">
                <a16:creationId xmlns:a16="http://schemas.microsoft.com/office/drawing/2014/main" id="{F0D08A31-420D-47C9-9B6F-30F6334BB290}"/>
              </a:ext>
            </a:extLst>
          </p:cNvPr>
          <p:cNvSpPr>
            <a:spLocks noGrp="1"/>
          </p:cNvSpPr>
          <p:nvPr>
            <p:ph type="pic" sz="quarter" idx="22" hasCustomPrompt="1"/>
          </p:nvPr>
        </p:nvSpPr>
        <p:spPr>
          <a:xfrm>
            <a:off x="8990012" y="1052512"/>
            <a:ext cx="2638425" cy="20988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4" name="Picture placeholder 3" descr="Thematic image or video">
            <a:extLst>
              <a:ext uri="{FF2B5EF4-FFF2-40B4-BE49-F238E27FC236}">
                <a16:creationId xmlns:a16="http://schemas.microsoft.com/office/drawing/2014/main" id="{5D18AD19-01CF-D1C9-3A48-852C201035DA}"/>
              </a:ext>
            </a:extLst>
          </p:cNvPr>
          <p:cNvSpPr>
            <a:spLocks noGrp="1"/>
          </p:cNvSpPr>
          <p:nvPr>
            <p:ph type="pic" sz="quarter" idx="23" hasCustomPrompt="1"/>
          </p:nvPr>
        </p:nvSpPr>
        <p:spPr>
          <a:xfrm>
            <a:off x="6175375" y="3326399"/>
            <a:ext cx="5453063" cy="2868025"/>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11" name="Siemens Healthineers Logo">
            <a:extLst>
              <a:ext uri="{FF2B5EF4-FFF2-40B4-BE49-F238E27FC236}">
                <a16:creationId xmlns:a16="http://schemas.microsoft.com/office/drawing/2014/main" id="{B87F991A-809A-B2A4-D8F4-B6BF16689E49}"/>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6" name="Date Placeholder 5">
            <a:extLst>
              <a:ext uri="{FF2B5EF4-FFF2-40B4-BE49-F238E27FC236}">
                <a16:creationId xmlns:a16="http://schemas.microsoft.com/office/drawing/2014/main" id="{406261F1-87EB-F138-4B68-3A359B7A671B}"/>
              </a:ext>
              <a:ext uri="{C183D7F6-B498-43B3-948B-1728B52AA6E4}">
                <adec:decorative xmlns:adec="http://schemas.microsoft.com/office/drawing/2017/decorative" val="1"/>
              </a:ext>
            </a:extLst>
          </p:cNvPr>
          <p:cNvSpPr>
            <a:spLocks noGrp="1"/>
          </p:cNvSpPr>
          <p:nvPr>
            <p:ph type="dt" sz="half" idx="24"/>
          </p:nvPr>
        </p:nvSpPr>
        <p:spPr/>
        <p:txBody>
          <a:bodyPr/>
          <a:lstStyle/>
          <a:p>
            <a:pPr algn="r"/>
            <a:r>
              <a:rPr lang="en-US"/>
              <a:t>Unrestricted © Siemens Healthineers, 2026</a:t>
            </a:r>
          </a:p>
        </p:txBody>
      </p:sp>
      <p:sp>
        <p:nvSpPr>
          <p:cNvPr id="9" name="Footer Placeholder 8">
            <a:extLst>
              <a:ext uri="{FF2B5EF4-FFF2-40B4-BE49-F238E27FC236}">
                <a16:creationId xmlns:a16="http://schemas.microsoft.com/office/drawing/2014/main" id="{C9BB5054-3361-F01F-93C6-7FB38B5D59E4}"/>
              </a:ext>
              <a:ext uri="{C183D7F6-B498-43B3-948B-1728B52AA6E4}">
                <adec:decorative xmlns:adec="http://schemas.microsoft.com/office/drawing/2017/decorative" val="1"/>
              </a:ext>
            </a:extLst>
          </p:cNvPr>
          <p:cNvSpPr>
            <a:spLocks noGrp="1"/>
          </p:cNvSpPr>
          <p:nvPr>
            <p:ph type="ftr" sz="quarter" idx="25"/>
          </p:nvPr>
        </p:nvSpPr>
        <p:spPr/>
        <p:txBody>
          <a:bodyPr/>
          <a:lstStyle/>
          <a:p>
            <a:r>
              <a:rPr lang="en-US"/>
              <a:t>SHS DI XP</a:t>
            </a:r>
          </a:p>
        </p:txBody>
      </p:sp>
      <p:sp>
        <p:nvSpPr>
          <p:cNvPr id="10" name="Slide Number Placeholder 9">
            <a:extLst>
              <a:ext uri="{FF2B5EF4-FFF2-40B4-BE49-F238E27FC236}">
                <a16:creationId xmlns:a16="http://schemas.microsoft.com/office/drawing/2014/main" id="{B0A3EDE2-09BF-413A-08A3-7CCA1B66F077}"/>
              </a:ext>
              <a:ext uri="{C183D7F6-B498-43B3-948B-1728B52AA6E4}">
                <adec:decorative xmlns:adec="http://schemas.microsoft.com/office/drawing/2017/decorative" val="1"/>
              </a:ext>
            </a:extLst>
          </p:cNvPr>
          <p:cNvSpPr>
            <a:spLocks noGrp="1"/>
          </p:cNvSpPr>
          <p:nvPr>
            <p:ph type="sldNum" sz="quarter" idx="26"/>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3510748740"/>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Slide, Multi Picture (M) Black">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E7EE45F6-4140-0560-27CE-B53AB4D37CAA}"/>
              </a:ext>
            </a:extLst>
          </p:cNvPr>
          <p:cNvGraphicFramePr>
            <a:graphicFrameLocks/>
          </p:cNvGraphicFramePr>
          <p:nvPr userDrawn="1">
            <p:custDataLst>
              <p:tags r:id="rId1"/>
            </p:custDataLst>
            <p:extLst>
              <p:ext uri="{D42A27DB-BD31-4B8C-83A1-F6EECF244321}">
                <p14:modId xmlns:p14="http://schemas.microsoft.com/office/powerpoint/2010/main" val="18540381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6" name="think-cell data - do not delete" hidden="1">
                        <a:extLst>
                          <a:ext uri="{FF2B5EF4-FFF2-40B4-BE49-F238E27FC236}">
                            <a16:creationId xmlns:a16="http://schemas.microsoft.com/office/drawing/2014/main" id="{E7EE45F6-4140-0560-27CE-B53AB4D37CA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15" name="Marker">
            <a:extLst>
              <a:ext uri="{FF2B5EF4-FFF2-40B4-BE49-F238E27FC236}">
                <a16:creationId xmlns:a16="http://schemas.microsoft.com/office/drawing/2014/main" id="{C64F430D-5C8B-D382-F8D1-C7D503C96522}"/>
              </a:ext>
              <a:ext uri="{C183D7F6-B498-43B3-948B-1728B52AA6E4}">
                <adec:decorative xmlns:adec="http://schemas.microsoft.com/office/drawing/2017/decorative" val="1"/>
              </a:ext>
            </a:extLst>
          </p:cNvPr>
          <p:cNvGrpSpPr>
            <a:grpSpLocks noGrp="1" noUngrp="1" noRot="1" noMove="1" noResize="1"/>
          </p:cNvGrpSpPr>
          <p:nvPr userDrawn="1"/>
        </p:nvGrpSpPr>
        <p:grpSpPr>
          <a:xfrm>
            <a:off x="-468000" y="-360000"/>
            <a:ext cx="12999600" cy="7578000"/>
            <a:chOff x="-468000" y="-360000"/>
            <a:chExt cx="12999600" cy="7578000"/>
          </a:xfrm>
        </p:grpSpPr>
        <p:cxnSp>
          <p:nvCxnSpPr>
            <p:cNvPr id="16" name="Gerade Verbindung 40">
              <a:extLst>
                <a:ext uri="{FF2B5EF4-FFF2-40B4-BE49-F238E27FC236}">
                  <a16:creationId xmlns:a16="http://schemas.microsoft.com/office/drawing/2014/main" id="{0F5A5538-C448-4BA7-ED3E-499C52FC8F83}"/>
                </a:ext>
              </a:extLst>
            </p:cNvPr>
            <p:cNvCxnSpPr>
              <a:cxnSpLocks noGrp="1" noRot="1" noMove="1" noResize="1" noEditPoints="1" noAdjustHandles="1" noChangeArrowheads="1" noChangeShapeType="1"/>
            </p:cNvCxnSpPr>
            <p:nvPr userDrawn="1"/>
          </p:nvCxnSpPr>
          <p:spPr>
            <a:xfrm>
              <a:off x="540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Gerade Verbindung 42">
              <a:extLst>
                <a:ext uri="{FF2B5EF4-FFF2-40B4-BE49-F238E27FC236}">
                  <a16:creationId xmlns:a16="http://schemas.microsoft.com/office/drawing/2014/main" id="{07D46995-9785-1F3B-097D-BE273DCEFA4F}"/>
                </a:ext>
              </a:extLst>
            </p:cNvPr>
            <p:cNvCxnSpPr>
              <a:cxnSpLocks noGrp="1" noRot="1" noMove="1" noResize="1" noEditPoints="1" noAdjustHandles="1" noChangeArrowheads="1" noChangeShapeType="1"/>
            </p:cNvCxnSpPr>
            <p:nvPr userDrawn="1"/>
          </p:nvCxnSpPr>
          <p:spPr>
            <a:xfrm>
              <a:off x="540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Gerade Verbindung 45">
              <a:extLst>
                <a:ext uri="{FF2B5EF4-FFF2-40B4-BE49-F238E27FC236}">
                  <a16:creationId xmlns:a16="http://schemas.microsoft.com/office/drawing/2014/main" id="{26B53D5D-F38E-F9D7-B9CC-E5D8E8094DA4}"/>
                </a:ext>
              </a:extLst>
            </p:cNvPr>
            <p:cNvCxnSpPr>
              <a:cxnSpLocks noGrp="1" noRot="1" noMove="1" noResize="1" noEditPoints="1" noAdjustHandles="1" noChangeArrowheads="1" noChangeShapeType="1"/>
            </p:cNvCxnSpPr>
            <p:nvPr userDrawn="1"/>
          </p:nvCxnSpPr>
          <p:spPr>
            <a:xfrm>
              <a:off x="129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Gerade Verbindung 46">
              <a:extLst>
                <a:ext uri="{FF2B5EF4-FFF2-40B4-BE49-F238E27FC236}">
                  <a16:creationId xmlns:a16="http://schemas.microsoft.com/office/drawing/2014/main" id="{15523C4F-989E-6366-97AF-09F25CACBDC9}"/>
                </a:ext>
              </a:extLst>
            </p:cNvPr>
            <p:cNvCxnSpPr>
              <a:cxnSpLocks noGrp="1" noRot="1" noMove="1" noResize="1" noEditPoints="1" noAdjustHandles="1" noChangeArrowheads="1" noChangeShapeType="1"/>
            </p:cNvCxnSpPr>
            <p:nvPr userDrawn="1"/>
          </p:nvCxnSpPr>
          <p:spPr>
            <a:xfrm>
              <a:off x="129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Gerade Verbindung 48">
              <a:extLst>
                <a:ext uri="{FF2B5EF4-FFF2-40B4-BE49-F238E27FC236}">
                  <a16:creationId xmlns:a16="http://schemas.microsoft.com/office/drawing/2014/main" id="{CBB561A9-3330-EFF5-7826-69F1284D1E94}"/>
                </a:ext>
              </a:extLst>
            </p:cNvPr>
            <p:cNvCxnSpPr>
              <a:cxnSpLocks noGrp="1" noRot="1" noMove="1" noResize="1" noEditPoints="1" noAdjustHandles="1" noChangeArrowheads="1" noChangeShapeType="1"/>
            </p:cNvCxnSpPr>
            <p:nvPr userDrawn="1"/>
          </p:nvCxnSpPr>
          <p:spPr>
            <a:xfrm>
              <a:off x="147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Gerade Verbindung 49">
              <a:extLst>
                <a:ext uri="{FF2B5EF4-FFF2-40B4-BE49-F238E27FC236}">
                  <a16:creationId xmlns:a16="http://schemas.microsoft.com/office/drawing/2014/main" id="{F05B81B6-C402-7206-AFCC-8CDAA37C3BB5}"/>
                </a:ext>
              </a:extLst>
            </p:cNvPr>
            <p:cNvCxnSpPr>
              <a:cxnSpLocks noGrp="1" noRot="1" noMove="1" noResize="1" noEditPoints="1" noAdjustHandles="1" noChangeArrowheads="1" noChangeShapeType="1"/>
            </p:cNvCxnSpPr>
            <p:nvPr userDrawn="1"/>
          </p:nvCxnSpPr>
          <p:spPr>
            <a:xfrm>
              <a:off x="147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Gerade Verbindung 51">
              <a:extLst>
                <a:ext uri="{FF2B5EF4-FFF2-40B4-BE49-F238E27FC236}">
                  <a16:creationId xmlns:a16="http://schemas.microsoft.com/office/drawing/2014/main" id="{488C53F4-B5E8-84F9-42E3-C502EAB24D2F}"/>
                </a:ext>
              </a:extLst>
            </p:cNvPr>
            <p:cNvCxnSpPr>
              <a:cxnSpLocks noGrp="1" noRot="1" noMove="1" noResize="1" noEditPoints="1" noAdjustHandles="1" noChangeArrowheads="1" noChangeShapeType="1"/>
            </p:cNvCxnSpPr>
            <p:nvPr userDrawn="1"/>
          </p:nvCxnSpPr>
          <p:spPr>
            <a:xfrm>
              <a:off x="223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Gerade Verbindung 52">
              <a:extLst>
                <a:ext uri="{FF2B5EF4-FFF2-40B4-BE49-F238E27FC236}">
                  <a16:creationId xmlns:a16="http://schemas.microsoft.com/office/drawing/2014/main" id="{6A2E34BE-BAF1-FFC0-FA83-87A683C5CABC}"/>
                </a:ext>
              </a:extLst>
            </p:cNvPr>
            <p:cNvCxnSpPr>
              <a:cxnSpLocks noGrp="1" noRot="1" noMove="1" noResize="1" noEditPoints="1" noAdjustHandles="1" noChangeArrowheads="1" noChangeShapeType="1"/>
            </p:cNvCxnSpPr>
            <p:nvPr userDrawn="1"/>
          </p:nvCxnSpPr>
          <p:spPr>
            <a:xfrm>
              <a:off x="223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Gerade Verbindung 54">
              <a:extLst>
                <a:ext uri="{FF2B5EF4-FFF2-40B4-BE49-F238E27FC236}">
                  <a16:creationId xmlns:a16="http://schemas.microsoft.com/office/drawing/2014/main" id="{3EC9D5A9-9512-5363-9EAB-A1A270926509}"/>
                </a:ext>
              </a:extLst>
            </p:cNvPr>
            <p:cNvCxnSpPr>
              <a:cxnSpLocks noGrp="1" noRot="1" noMove="1" noResize="1" noEditPoints="1" noAdjustHandles="1" noChangeArrowheads="1" noChangeShapeType="1"/>
            </p:cNvCxnSpPr>
            <p:nvPr userDrawn="1"/>
          </p:nvCxnSpPr>
          <p:spPr>
            <a:xfrm>
              <a:off x="241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Gerade Verbindung 55">
              <a:extLst>
                <a:ext uri="{FF2B5EF4-FFF2-40B4-BE49-F238E27FC236}">
                  <a16:creationId xmlns:a16="http://schemas.microsoft.com/office/drawing/2014/main" id="{A705256F-AE84-ECDF-3599-AE9092208834}"/>
                </a:ext>
              </a:extLst>
            </p:cNvPr>
            <p:cNvCxnSpPr>
              <a:cxnSpLocks noGrp="1" noRot="1" noMove="1" noResize="1" noEditPoints="1" noAdjustHandles="1" noChangeArrowheads="1" noChangeShapeType="1"/>
            </p:cNvCxnSpPr>
            <p:nvPr userDrawn="1"/>
          </p:nvCxnSpPr>
          <p:spPr>
            <a:xfrm>
              <a:off x="241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Gerade Verbindung 57">
              <a:extLst>
                <a:ext uri="{FF2B5EF4-FFF2-40B4-BE49-F238E27FC236}">
                  <a16:creationId xmlns:a16="http://schemas.microsoft.com/office/drawing/2014/main" id="{D6E4430E-A661-E00B-7A62-263BD32D6434}"/>
                </a:ext>
              </a:extLst>
            </p:cNvPr>
            <p:cNvCxnSpPr>
              <a:cxnSpLocks noGrp="1" noRot="1" noMove="1" noResize="1" noEditPoints="1" noAdjustHandles="1" noChangeArrowheads="1" noChangeShapeType="1"/>
            </p:cNvCxnSpPr>
            <p:nvPr userDrawn="1"/>
          </p:nvCxnSpPr>
          <p:spPr>
            <a:xfrm>
              <a:off x="31781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Gerade Verbindung 58">
              <a:extLst>
                <a:ext uri="{FF2B5EF4-FFF2-40B4-BE49-F238E27FC236}">
                  <a16:creationId xmlns:a16="http://schemas.microsoft.com/office/drawing/2014/main" id="{36679856-2D8A-6F69-9D98-E7D756E55874}"/>
                </a:ext>
              </a:extLst>
            </p:cNvPr>
            <p:cNvCxnSpPr>
              <a:cxnSpLocks noGrp="1" noRot="1" noMove="1" noResize="1" noEditPoints="1" noAdjustHandles="1" noChangeArrowheads="1" noChangeShapeType="1"/>
            </p:cNvCxnSpPr>
            <p:nvPr userDrawn="1"/>
          </p:nvCxnSpPr>
          <p:spPr>
            <a:xfrm>
              <a:off x="31781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Gerade Verbindung 60">
              <a:extLst>
                <a:ext uri="{FF2B5EF4-FFF2-40B4-BE49-F238E27FC236}">
                  <a16:creationId xmlns:a16="http://schemas.microsoft.com/office/drawing/2014/main" id="{900A41A1-1703-2938-295A-A4D5EDEDAD32}"/>
                </a:ext>
              </a:extLst>
            </p:cNvPr>
            <p:cNvCxnSpPr>
              <a:cxnSpLocks noGrp="1" noRot="1" noMove="1" noResize="1" noEditPoints="1" noAdjustHandles="1" noChangeArrowheads="1" noChangeShapeType="1"/>
            </p:cNvCxnSpPr>
            <p:nvPr userDrawn="1"/>
          </p:nvCxnSpPr>
          <p:spPr>
            <a:xfrm>
              <a:off x="335915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Gerade Verbindung 61">
              <a:extLst>
                <a:ext uri="{FF2B5EF4-FFF2-40B4-BE49-F238E27FC236}">
                  <a16:creationId xmlns:a16="http://schemas.microsoft.com/office/drawing/2014/main" id="{50563216-050B-5A21-EA2B-7B67E7D41677}"/>
                </a:ext>
              </a:extLst>
            </p:cNvPr>
            <p:cNvCxnSpPr>
              <a:cxnSpLocks noGrp="1" noRot="1" noMove="1" noResize="1" noEditPoints="1" noAdjustHandles="1" noChangeArrowheads="1" noChangeShapeType="1"/>
            </p:cNvCxnSpPr>
            <p:nvPr userDrawn="1"/>
          </p:nvCxnSpPr>
          <p:spPr>
            <a:xfrm>
              <a:off x="335915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Gerade Verbindung 63">
              <a:extLst>
                <a:ext uri="{FF2B5EF4-FFF2-40B4-BE49-F238E27FC236}">
                  <a16:creationId xmlns:a16="http://schemas.microsoft.com/office/drawing/2014/main" id="{2A9A4F5D-27FD-EA78-EB84-5CAF17FD692D}"/>
                </a:ext>
              </a:extLst>
            </p:cNvPr>
            <p:cNvCxnSpPr>
              <a:cxnSpLocks noGrp="1" noRot="1" noMove="1" noResize="1" noEditPoints="1" noAdjustHandles="1" noChangeArrowheads="1" noChangeShapeType="1"/>
            </p:cNvCxnSpPr>
            <p:nvPr userDrawn="1"/>
          </p:nvCxnSpPr>
          <p:spPr>
            <a:xfrm>
              <a:off x="4114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Gerade Verbindung 64">
              <a:extLst>
                <a:ext uri="{FF2B5EF4-FFF2-40B4-BE49-F238E27FC236}">
                  <a16:creationId xmlns:a16="http://schemas.microsoft.com/office/drawing/2014/main" id="{1E8B3AC7-144D-6011-6F03-FF7566306C7F}"/>
                </a:ext>
              </a:extLst>
            </p:cNvPr>
            <p:cNvCxnSpPr>
              <a:cxnSpLocks noGrp="1" noRot="1" noMove="1" noResize="1" noEditPoints="1" noAdjustHandles="1" noChangeArrowheads="1" noChangeShapeType="1"/>
            </p:cNvCxnSpPr>
            <p:nvPr userDrawn="1"/>
          </p:nvCxnSpPr>
          <p:spPr>
            <a:xfrm>
              <a:off x="4114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Gerade Verbindung 66">
              <a:extLst>
                <a:ext uri="{FF2B5EF4-FFF2-40B4-BE49-F238E27FC236}">
                  <a16:creationId xmlns:a16="http://schemas.microsoft.com/office/drawing/2014/main" id="{A1D81BE4-4D2A-9663-897A-22E69CDB2044}"/>
                </a:ext>
              </a:extLst>
            </p:cNvPr>
            <p:cNvCxnSpPr>
              <a:cxnSpLocks noGrp="1" noRot="1" noMove="1" noResize="1" noEditPoints="1" noAdjustHandles="1" noChangeArrowheads="1" noChangeShapeType="1"/>
            </p:cNvCxnSpPr>
            <p:nvPr userDrawn="1"/>
          </p:nvCxnSpPr>
          <p:spPr>
            <a:xfrm>
              <a:off x="4295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Gerade Verbindung 67">
              <a:extLst>
                <a:ext uri="{FF2B5EF4-FFF2-40B4-BE49-F238E27FC236}">
                  <a16:creationId xmlns:a16="http://schemas.microsoft.com/office/drawing/2014/main" id="{BCCE08CD-D2A2-C020-2A6B-0A4D6B444ACF}"/>
                </a:ext>
              </a:extLst>
            </p:cNvPr>
            <p:cNvCxnSpPr>
              <a:cxnSpLocks noGrp="1" noRot="1" noMove="1" noResize="1" noEditPoints="1" noAdjustHandles="1" noChangeArrowheads="1" noChangeShapeType="1"/>
            </p:cNvCxnSpPr>
            <p:nvPr userDrawn="1"/>
          </p:nvCxnSpPr>
          <p:spPr>
            <a:xfrm>
              <a:off x="4295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Gerade Verbindung 69">
              <a:extLst>
                <a:ext uri="{FF2B5EF4-FFF2-40B4-BE49-F238E27FC236}">
                  <a16:creationId xmlns:a16="http://schemas.microsoft.com/office/drawing/2014/main" id="{FF185257-BD1A-3BFB-2397-E3D4483D8DA2}"/>
                </a:ext>
              </a:extLst>
            </p:cNvPr>
            <p:cNvCxnSpPr>
              <a:cxnSpLocks noGrp="1" noRot="1" noMove="1" noResize="1" noEditPoints="1" noAdjustHandles="1" noChangeArrowheads="1" noChangeShapeType="1"/>
            </p:cNvCxnSpPr>
            <p:nvPr userDrawn="1"/>
          </p:nvCxnSpPr>
          <p:spPr>
            <a:xfrm>
              <a:off x="5054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Gerade Verbindung 70">
              <a:extLst>
                <a:ext uri="{FF2B5EF4-FFF2-40B4-BE49-F238E27FC236}">
                  <a16:creationId xmlns:a16="http://schemas.microsoft.com/office/drawing/2014/main" id="{25A40856-AAEC-7F66-DAF9-ACFAE8D1DD72}"/>
                </a:ext>
              </a:extLst>
            </p:cNvPr>
            <p:cNvCxnSpPr>
              <a:cxnSpLocks noGrp="1" noRot="1" noMove="1" noResize="1" noEditPoints="1" noAdjustHandles="1" noChangeArrowheads="1" noChangeShapeType="1"/>
            </p:cNvCxnSpPr>
            <p:nvPr userDrawn="1"/>
          </p:nvCxnSpPr>
          <p:spPr>
            <a:xfrm>
              <a:off x="5054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Gerade Verbindung 72">
              <a:extLst>
                <a:ext uri="{FF2B5EF4-FFF2-40B4-BE49-F238E27FC236}">
                  <a16:creationId xmlns:a16="http://schemas.microsoft.com/office/drawing/2014/main" id="{D4AF08A7-98EA-9F36-EEF0-391FDD60F93E}"/>
                </a:ext>
              </a:extLst>
            </p:cNvPr>
            <p:cNvCxnSpPr>
              <a:cxnSpLocks noGrp="1" noRot="1" noMove="1" noResize="1" noEditPoints="1" noAdjustHandles="1" noChangeArrowheads="1" noChangeShapeType="1"/>
            </p:cNvCxnSpPr>
            <p:nvPr userDrawn="1"/>
          </p:nvCxnSpPr>
          <p:spPr>
            <a:xfrm>
              <a:off x="52355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Gerade Verbindung 73">
              <a:extLst>
                <a:ext uri="{FF2B5EF4-FFF2-40B4-BE49-F238E27FC236}">
                  <a16:creationId xmlns:a16="http://schemas.microsoft.com/office/drawing/2014/main" id="{7610D0F8-CF5C-56E8-31F0-66218B06C1ED}"/>
                </a:ext>
              </a:extLst>
            </p:cNvPr>
            <p:cNvCxnSpPr>
              <a:cxnSpLocks noGrp="1" noRot="1" noMove="1" noResize="1" noEditPoints="1" noAdjustHandles="1" noChangeArrowheads="1" noChangeShapeType="1"/>
            </p:cNvCxnSpPr>
            <p:nvPr userDrawn="1"/>
          </p:nvCxnSpPr>
          <p:spPr>
            <a:xfrm>
              <a:off x="52355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Gerade Verbindung 75">
              <a:extLst>
                <a:ext uri="{FF2B5EF4-FFF2-40B4-BE49-F238E27FC236}">
                  <a16:creationId xmlns:a16="http://schemas.microsoft.com/office/drawing/2014/main" id="{72456553-D648-C0A6-D671-CB9F392F5838}"/>
                </a:ext>
              </a:extLst>
            </p:cNvPr>
            <p:cNvCxnSpPr>
              <a:cxnSpLocks noGrp="1" noRot="1" noMove="1" noResize="1" noEditPoints="1" noAdjustHandles="1" noChangeArrowheads="1" noChangeShapeType="1"/>
            </p:cNvCxnSpPr>
            <p:nvPr userDrawn="1"/>
          </p:nvCxnSpPr>
          <p:spPr>
            <a:xfrm>
              <a:off x="59944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Gerade Verbindung 76">
              <a:extLst>
                <a:ext uri="{FF2B5EF4-FFF2-40B4-BE49-F238E27FC236}">
                  <a16:creationId xmlns:a16="http://schemas.microsoft.com/office/drawing/2014/main" id="{5102DD2B-0746-E226-807B-359BF05FC4E4}"/>
                </a:ext>
              </a:extLst>
            </p:cNvPr>
            <p:cNvCxnSpPr>
              <a:cxnSpLocks noGrp="1" noRot="1" noMove="1" noResize="1" noEditPoints="1" noAdjustHandles="1" noChangeArrowheads="1" noChangeShapeType="1"/>
            </p:cNvCxnSpPr>
            <p:nvPr userDrawn="1"/>
          </p:nvCxnSpPr>
          <p:spPr>
            <a:xfrm>
              <a:off x="59944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Gerade Verbindung 78">
              <a:extLst>
                <a:ext uri="{FF2B5EF4-FFF2-40B4-BE49-F238E27FC236}">
                  <a16:creationId xmlns:a16="http://schemas.microsoft.com/office/drawing/2014/main" id="{B9335400-32D5-D1A0-DF34-4DAB39308CB7}"/>
                </a:ext>
              </a:extLst>
            </p:cNvPr>
            <p:cNvCxnSpPr>
              <a:cxnSpLocks noGrp="1" noRot="1" noMove="1" noResize="1" noEditPoints="1" noAdjustHandles="1" noChangeArrowheads="1" noChangeShapeType="1"/>
            </p:cNvCxnSpPr>
            <p:nvPr userDrawn="1"/>
          </p:nvCxnSpPr>
          <p:spPr>
            <a:xfrm>
              <a:off x="61753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2" name="Gerade Verbindung 79">
              <a:extLst>
                <a:ext uri="{FF2B5EF4-FFF2-40B4-BE49-F238E27FC236}">
                  <a16:creationId xmlns:a16="http://schemas.microsoft.com/office/drawing/2014/main" id="{802F8C96-860D-6530-FAE3-71EC557676FB}"/>
                </a:ext>
              </a:extLst>
            </p:cNvPr>
            <p:cNvCxnSpPr>
              <a:cxnSpLocks noGrp="1" noRot="1" noMove="1" noResize="1" noEditPoints="1" noAdjustHandles="1" noChangeArrowheads="1" noChangeShapeType="1"/>
            </p:cNvCxnSpPr>
            <p:nvPr userDrawn="1"/>
          </p:nvCxnSpPr>
          <p:spPr>
            <a:xfrm>
              <a:off x="61753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Gerade Verbindung 81">
              <a:extLst>
                <a:ext uri="{FF2B5EF4-FFF2-40B4-BE49-F238E27FC236}">
                  <a16:creationId xmlns:a16="http://schemas.microsoft.com/office/drawing/2014/main" id="{27843F7F-D20F-BCAB-D9DF-7BCC6BE55A77}"/>
                </a:ext>
              </a:extLst>
            </p:cNvPr>
            <p:cNvCxnSpPr>
              <a:cxnSpLocks noGrp="1" noRot="1" noMove="1" noResize="1" noEditPoints="1" noAdjustHandles="1" noChangeArrowheads="1" noChangeShapeType="1"/>
            </p:cNvCxnSpPr>
            <p:nvPr userDrawn="1"/>
          </p:nvCxnSpPr>
          <p:spPr>
            <a:xfrm>
              <a:off x="6934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Gerade Verbindung 82">
              <a:extLst>
                <a:ext uri="{FF2B5EF4-FFF2-40B4-BE49-F238E27FC236}">
                  <a16:creationId xmlns:a16="http://schemas.microsoft.com/office/drawing/2014/main" id="{EE25ACB7-5327-4A18-5904-7271A3938B49}"/>
                </a:ext>
              </a:extLst>
            </p:cNvPr>
            <p:cNvCxnSpPr>
              <a:cxnSpLocks noGrp="1" noRot="1" noMove="1" noResize="1" noEditPoints="1" noAdjustHandles="1" noChangeArrowheads="1" noChangeShapeType="1"/>
            </p:cNvCxnSpPr>
            <p:nvPr userDrawn="1"/>
          </p:nvCxnSpPr>
          <p:spPr>
            <a:xfrm>
              <a:off x="6934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Gerade Verbindung 84">
              <a:extLst>
                <a:ext uri="{FF2B5EF4-FFF2-40B4-BE49-F238E27FC236}">
                  <a16:creationId xmlns:a16="http://schemas.microsoft.com/office/drawing/2014/main" id="{95764AF3-79C8-D9FF-C475-C91D5D7E1B65}"/>
                </a:ext>
              </a:extLst>
            </p:cNvPr>
            <p:cNvCxnSpPr>
              <a:cxnSpLocks noGrp="1" noRot="1" noMove="1" noResize="1" noEditPoints="1" noAdjustHandles="1" noChangeArrowheads="1" noChangeShapeType="1"/>
            </p:cNvCxnSpPr>
            <p:nvPr userDrawn="1"/>
          </p:nvCxnSpPr>
          <p:spPr>
            <a:xfrm>
              <a:off x="7114826"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Gerade Verbindung 85">
              <a:extLst>
                <a:ext uri="{FF2B5EF4-FFF2-40B4-BE49-F238E27FC236}">
                  <a16:creationId xmlns:a16="http://schemas.microsoft.com/office/drawing/2014/main" id="{904E55BF-5CE7-F866-1505-7F04B04B2BF2}"/>
                </a:ext>
              </a:extLst>
            </p:cNvPr>
            <p:cNvCxnSpPr>
              <a:cxnSpLocks noGrp="1" noRot="1" noMove="1" noResize="1" noEditPoints="1" noAdjustHandles="1" noChangeArrowheads="1" noChangeShapeType="1"/>
            </p:cNvCxnSpPr>
            <p:nvPr userDrawn="1"/>
          </p:nvCxnSpPr>
          <p:spPr>
            <a:xfrm>
              <a:off x="7114826"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Gerade Verbindung 87">
              <a:extLst>
                <a:ext uri="{FF2B5EF4-FFF2-40B4-BE49-F238E27FC236}">
                  <a16:creationId xmlns:a16="http://schemas.microsoft.com/office/drawing/2014/main" id="{31BC40A1-AC8A-FD8F-98EF-98CE066C930E}"/>
                </a:ext>
              </a:extLst>
            </p:cNvPr>
            <p:cNvCxnSpPr>
              <a:cxnSpLocks noGrp="1" noRot="1" noMove="1" noResize="1" noEditPoints="1" noAdjustHandles="1" noChangeArrowheads="1" noChangeShapeType="1"/>
            </p:cNvCxnSpPr>
            <p:nvPr userDrawn="1"/>
          </p:nvCxnSpPr>
          <p:spPr>
            <a:xfrm>
              <a:off x="7874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8" name="Gerade Verbindung 88">
              <a:extLst>
                <a:ext uri="{FF2B5EF4-FFF2-40B4-BE49-F238E27FC236}">
                  <a16:creationId xmlns:a16="http://schemas.microsoft.com/office/drawing/2014/main" id="{32944164-F5F4-AB94-18AA-9D8AA4724590}"/>
                </a:ext>
              </a:extLst>
            </p:cNvPr>
            <p:cNvCxnSpPr>
              <a:cxnSpLocks noGrp="1" noRot="1" noMove="1" noResize="1" noEditPoints="1" noAdjustHandles="1" noChangeArrowheads="1" noChangeShapeType="1"/>
            </p:cNvCxnSpPr>
            <p:nvPr userDrawn="1"/>
          </p:nvCxnSpPr>
          <p:spPr>
            <a:xfrm>
              <a:off x="7874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Gerade Verbindung 90">
              <a:extLst>
                <a:ext uri="{FF2B5EF4-FFF2-40B4-BE49-F238E27FC236}">
                  <a16:creationId xmlns:a16="http://schemas.microsoft.com/office/drawing/2014/main" id="{87B44373-EB92-6FC5-CF8F-7F5F0794F36A}"/>
                </a:ext>
              </a:extLst>
            </p:cNvPr>
            <p:cNvCxnSpPr>
              <a:cxnSpLocks noGrp="1" noRot="1" noMove="1" noResize="1" noEditPoints="1" noAdjustHandles="1" noChangeArrowheads="1" noChangeShapeType="1"/>
            </p:cNvCxnSpPr>
            <p:nvPr userDrawn="1"/>
          </p:nvCxnSpPr>
          <p:spPr>
            <a:xfrm>
              <a:off x="80549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Gerade Verbindung 91">
              <a:extLst>
                <a:ext uri="{FF2B5EF4-FFF2-40B4-BE49-F238E27FC236}">
                  <a16:creationId xmlns:a16="http://schemas.microsoft.com/office/drawing/2014/main" id="{8B19E6B5-1000-A18D-8867-91BD55D265AE}"/>
                </a:ext>
              </a:extLst>
            </p:cNvPr>
            <p:cNvCxnSpPr>
              <a:cxnSpLocks noGrp="1" noRot="1" noMove="1" noResize="1" noEditPoints="1" noAdjustHandles="1" noChangeArrowheads="1" noChangeShapeType="1"/>
            </p:cNvCxnSpPr>
            <p:nvPr userDrawn="1"/>
          </p:nvCxnSpPr>
          <p:spPr>
            <a:xfrm>
              <a:off x="80549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1" name="Gerade Verbindung 93">
              <a:extLst>
                <a:ext uri="{FF2B5EF4-FFF2-40B4-BE49-F238E27FC236}">
                  <a16:creationId xmlns:a16="http://schemas.microsoft.com/office/drawing/2014/main" id="{772CF915-EEC0-0730-13A1-ED8B77C45E8B}"/>
                </a:ext>
              </a:extLst>
            </p:cNvPr>
            <p:cNvCxnSpPr>
              <a:cxnSpLocks noGrp="1" noRot="1" noMove="1" noResize="1" noEditPoints="1" noAdjustHandles="1" noChangeArrowheads="1" noChangeShapeType="1"/>
            </p:cNvCxnSpPr>
            <p:nvPr userDrawn="1"/>
          </p:nvCxnSpPr>
          <p:spPr>
            <a:xfrm>
              <a:off x="8813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Gerade Verbindung 94">
              <a:extLst>
                <a:ext uri="{FF2B5EF4-FFF2-40B4-BE49-F238E27FC236}">
                  <a16:creationId xmlns:a16="http://schemas.microsoft.com/office/drawing/2014/main" id="{C4E55D2F-3E62-7354-7713-28085E28B30A}"/>
                </a:ext>
              </a:extLst>
            </p:cNvPr>
            <p:cNvCxnSpPr>
              <a:cxnSpLocks noGrp="1" noRot="1" noMove="1" noResize="1" noEditPoints="1" noAdjustHandles="1" noChangeArrowheads="1" noChangeShapeType="1"/>
            </p:cNvCxnSpPr>
            <p:nvPr userDrawn="1"/>
          </p:nvCxnSpPr>
          <p:spPr>
            <a:xfrm>
              <a:off x="8813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Gerade Verbindung 96">
              <a:extLst>
                <a:ext uri="{FF2B5EF4-FFF2-40B4-BE49-F238E27FC236}">
                  <a16:creationId xmlns:a16="http://schemas.microsoft.com/office/drawing/2014/main" id="{524BBE24-6BDA-6E7F-58DD-F2F77CC8FB7F}"/>
                </a:ext>
              </a:extLst>
            </p:cNvPr>
            <p:cNvCxnSpPr>
              <a:cxnSpLocks noGrp="1" noRot="1" noMove="1" noResize="1" noEditPoints="1" noAdjustHandles="1" noChangeArrowheads="1" noChangeShapeType="1"/>
            </p:cNvCxnSpPr>
            <p:nvPr userDrawn="1"/>
          </p:nvCxnSpPr>
          <p:spPr>
            <a:xfrm>
              <a:off x="8994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 name="Gerade Verbindung 97">
              <a:extLst>
                <a:ext uri="{FF2B5EF4-FFF2-40B4-BE49-F238E27FC236}">
                  <a16:creationId xmlns:a16="http://schemas.microsoft.com/office/drawing/2014/main" id="{44014D8E-3F17-96B5-231C-84CD46D90319}"/>
                </a:ext>
              </a:extLst>
            </p:cNvPr>
            <p:cNvCxnSpPr>
              <a:cxnSpLocks noGrp="1" noRot="1" noMove="1" noResize="1" noEditPoints="1" noAdjustHandles="1" noChangeArrowheads="1" noChangeShapeType="1"/>
            </p:cNvCxnSpPr>
            <p:nvPr userDrawn="1"/>
          </p:nvCxnSpPr>
          <p:spPr>
            <a:xfrm>
              <a:off x="8994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 name="Gerade Verbindung 99">
              <a:extLst>
                <a:ext uri="{FF2B5EF4-FFF2-40B4-BE49-F238E27FC236}">
                  <a16:creationId xmlns:a16="http://schemas.microsoft.com/office/drawing/2014/main" id="{AF523805-B39E-133D-816C-DA08C44143F2}"/>
                </a:ext>
              </a:extLst>
            </p:cNvPr>
            <p:cNvCxnSpPr>
              <a:cxnSpLocks noGrp="1" noRot="1" noMove="1" noResize="1" noEditPoints="1" noAdjustHandles="1" noChangeArrowheads="1" noChangeShapeType="1"/>
            </p:cNvCxnSpPr>
            <p:nvPr userDrawn="1"/>
          </p:nvCxnSpPr>
          <p:spPr>
            <a:xfrm>
              <a:off x="9751003"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Gerade Verbindung 100">
              <a:extLst>
                <a:ext uri="{FF2B5EF4-FFF2-40B4-BE49-F238E27FC236}">
                  <a16:creationId xmlns:a16="http://schemas.microsoft.com/office/drawing/2014/main" id="{85D84A6B-A9BA-D2B1-8C17-320EAAE10565}"/>
                </a:ext>
              </a:extLst>
            </p:cNvPr>
            <p:cNvCxnSpPr>
              <a:cxnSpLocks noGrp="1" noRot="1" noMove="1" noResize="1" noEditPoints="1" noAdjustHandles="1" noChangeArrowheads="1" noChangeShapeType="1"/>
            </p:cNvCxnSpPr>
            <p:nvPr userDrawn="1"/>
          </p:nvCxnSpPr>
          <p:spPr>
            <a:xfrm>
              <a:off x="9751003"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7" name="Gerade Verbindung 102">
              <a:extLst>
                <a:ext uri="{FF2B5EF4-FFF2-40B4-BE49-F238E27FC236}">
                  <a16:creationId xmlns:a16="http://schemas.microsoft.com/office/drawing/2014/main" id="{F14F4036-054F-F8D4-BC46-93085561328D}"/>
                </a:ext>
              </a:extLst>
            </p:cNvPr>
            <p:cNvCxnSpPr>
              <a:cxnSpLocks noGrp="1" noRot="1" noMove="1" noResize="1" noEditPoints="1" noAdjustHandles="1" noChangeArrowheads="1" noChangeShapeType="1"/>
            </p:cNvCxnSpPr>
            <p:nvPr userDrawn="1"/>
          </p:nvCxnSpPr>
          <p:spPr>
            <a:xfrm>
              <a:off x="9928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Gerade Verbindung 103">
              <a:extLst>
                <a:ext uri="{FF2B5EF4-FFF2-40B4-BE49-F238E27FC236}">
                  <a16:creationId xmlns:a16="http://schemas.microsoft.com/office/drawing/2014/main" id="{6EF1789B-5EE7-89C3-DB0B-1960F77D2223}"/>
                </a:ext>
              </a:extLst>
            </p:cNvPr>
            <p:cNvCxnSpPr>
              <a:cxnSpLocks noGrp="1" noRot="1" noMove="1" noResize="1" noEditPoints="1" noAdjustHandles="1" noChangeArrowheads="1" noChangeShapeType="1"/>
            </p:cNvCxnSpPr>
            <p:nvPr userDrawn="1"/>
          </p:nvCxnSpPr>
          <p:spPr>
            <a:xfrm>
              <a:off x="9928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Gerade Verbindung 105">
              <a:extLst>
                <a:ext uri="{FF2B5EF4-FFF2-40B4-BE49-F238E27FC236}">
                  <a16:creationId xmlns:a16="http://schemas.microsoft.com/office/drawing/2014/main" id="{91387C4D-ED76-CFDA-864B-3F5648A6FA78}"/>
                </a:ext>
              </a:extLst>
            </p:cNvPr>
            <p:cNvCxnSpPr>
              <a:cxnSpLocks noGrp="1" noRot="1" noMove="1" noResize="1" noEditPoints="1" noAdjustHandles="1" noChangeArrowheads="1" noChangeShapeType="1"/>
            </p:cNvCxnSpPr>
            <p:nvPr userDrawn="1"/>
          </p:nvCxnSpPr>
          <p:spPr>
            <a:xfrm>
              <a:off x="10690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Gerade Verbindung 106">
              <a:extLst>
                <a:ext uri="{FF2B5EF4-FFF2-40B4-BE49-F238E27FC236}">
                  <a16:creationId xmlns:a16="http://schemas.microsoft.com/office/drawing/2014/main" id="{2EF4DB55-60F1-CAED-D2C3-B122E967EDD7}"/>
                </a:ext>
              </a:extLst>
            </p:cNvPr>
            <p:cNvCxnSpPr>
              <a:cxnSpLocks noGrp="1" noRot="1" noMove="1" noResize="1" noEditPoints="1" noAdjustHandles="1" noChangeArrowheads="1" noChangeShapeType="1"/>
            </p:cNvCxnSpPr>
            <p:nvPr userDrawn="1"/>
          </p:nvCxnSpPr>
          <p:spPr>
            <a:xfrm>
              <a:off x="10690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Gerade Verbindung 108">
              <a:extLst>
                <a:ext uri="{FF2B5EF4-FFF2-40B4-BE49-F238E27FC236}">
                  <a16:creationId xmlns:a16="http://schemas.microsoft.com/office/drawing/2014/main" id="{4F54816A-E8E4-84C6-DA4C-FD2F1D1235E6}"/>
                </a:ext>
              </a:extLst>
            </p:cNvPr>
            <p:cNvCxnSpPr>
              <a:cxnSpLocks noGrp="1" noRot="1" noMove="1" noResize="1" noEditPoints="1" noAdjustHandles="1" noChangeArrowheads="1" noChangeShapeType="1"/>
            </p:cNvCxnSpPr>
            <p:nvPr userDrawn="1"/>
          </p:nvCxnSpPr>
          <p:spPr>
            <a:xfrm>
              <a:off x="108680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Gerade Verbindung 109">
              <a:extLst>
                <a:ext uri="{FF2B5EF4-FFF2-40B4-BE49-F238E27FC236}">
                  <a16:creationId xmlns:a16="http://schemas.microsoft.com/office/drawing/2014/main" id="{EE84B9A0-DDB3-599A-74E3-9EC111D978C9}"/>
                </a:ext>
              </a:extLst>
            </p:cNvPr>
            <p:cNvCxnSpPr>
              <a:cxnSpLocks noGrp="1" noRot="1" noMove="1" noResize="1" noEditPoints="1" noAdjustHandles="1" noChangeArrowheads="1" noChangeShapeType="1"/>
            </p:cNvCxnSpPr>
            <p:nvPr userDrawn="1"/>
          </p:nvCxnSpPr>
          <p:spPr>
            <a:xfrm>
              <a:off x="108680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3" name="Gerade Verbindung 111">
              <a:extLst>
                <a:ext uri="{FF2B5EF4-FFF2-40B4-BE49-F238E27FC236}">
                  <a16:creationId xmlns:a16="http://schemas.microsoft.com/office/drawing/2014/main" id="{662FBC34-50C0-FBFD-E597-815C2E4D8CCE}"/>
                </a:ext>
              </a:extLst>
            </p:cNvPr>
            <p:cNvCxnSpPr>
              <a:cxnSpLocks noGrp="1" noRot="1" noMove="1" noResize="1" noEditPoints="1" noAdjustHandles="1" noChangeArrowheads="1" noChangeShapeType="1"/>
            </p:cNvCxnSpPr>
            <p:nvPr userDrawn="1"/>
          </p:nvCxnSpPr>
          <p:spPr>
            <a:xfrm>
              <a:off x="11628438"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Gerade Verbindung 112">
              <a:extLst>
                <a:ext uri="{FF2B5EF4-FFF2-40B4-BE49-F238E27FC236}">
                  <a16:creationId xmlns:a16="http://schemas.microsoft.com/office/drawing/2014/main" id="{653724C1-E5C8-CCFC-7DBB-BD9E64805EE8}"/>
                </a:ext>
              </a:extLst>
            </p:cNvPr>
            <p:cNvCxnSpPr>
              <a:cxnSpLocks noGrp="1" noRot="1" noMove="1" noResize="1" noEditPoints="1" noAdjustHandles="1" noChangeArrowheads="1" noChangeShapeType="1"/>
            </p:cNvCxnSpPr>
            <p:nvPr userDrawn="1"/>
          </p:nvCxnSpPr>
          <p:spPr>
            <a:xfrm>
              <a:off x="11628438"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Gerade Verbindung 114">
              <a:extLst>
                <a:ext uri="{FF2B5EF4-FFF2-40B4-BE49-F238E27FC236}">
                  <a16:creationId xmlns:a16="http://schemas.microsoft.com/office/drawing/2014/main" id="{4FD213C4-A3C1-F1CB-54BF-B2C9777F95CA}"/>
                </a:ext>
              </a:extLst>
            </p:cNvPr>
            <p:cNvCxnSpPr>
              <a:cxnSpLocks noGrp="1" noRot="1" noMove="1" noResize="1" noEditPoints="1" noAdjustHandles="1" noChangeArrowheads="1" noChangeShapeType="1"/>
            </p:cNvCxnSpPr>
            <p:nvPr userDrawn="1"/>
          </p:nvCxnSpPr>
          <p:spPr>
            <a:xfrm rot="5400000">
              <a:off x="-3600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6" name="Gerade Verbindung 116">
              <a:extLst>
                <a:ext uri="{FF2B5EF4-FFF2-40B4-BE49-F238E27FC236}">
                  <a16:creationId xmlns:a16="http://schemas.microsoft.com/office/drawing/2014/main" id="{8765DCD7-CFE6-F6EF-3671-F0AF9824EA01}"/>
                </a:ext>
              </a:extLst>
            </p:cNvPr>
            <p:cNvCxnSpPr>
              <a:cxnSpLocks noGrp="1" noRot="1" noMove="1" noResize="1" noEditPoints="1" noAdjustHandles="1" noChangeArrowheads="1" noChangeShapeType="1"/>
            </p:cNvCxnSpPr>
            <p:nvPr userDrawn="1"/>
          </p:nvCxnSpPr>
          <p:spPr>
            <a:xfrm rot="5400000">
              <a:off x="-3600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7" name="Gerade Verbindung 117">
              <a:extLst>
                <a:ext uri="{FF2B5EF4-FFF2-40B4-BE49-F238E27FC236}">
                  <a16:creationId xmlns:a16="http://schemas.microsoft.com/office/drawing/2014/main" id="{354189F1-C99B-6BFC-4DDD-CC5016DB006A}"/>
                </a:ext>
              </a:extLst>
            </p:cNvPr>
            <p:cNvCxnSpPr>
              <a:cxnSpLocks noGrp="1" noRot="1" noMove="1" noResize="1" noEditPoints="1" noAdjustHandles="1" noChangeArrowheads="1" noChangeShapeType="1"/>
            </p:cNvCxnSpPr>
            <p:nvPr userDrawn="1"/>
          </p:nvCxnSpPr>
          <p:spPr>
            <a:xfrm rot="5400000">
              <a:off x="124236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8" name="Gerade Verbindung 118">
              <a:extLst>
                <a:ext uri="{FF2B5EF4-FFF2-40B4-BE49-F238E27FC236}">
                  <a16:creationId xmlns:a16="http://schemas.microsoft.com/office/drawing/2014/main" id="{2B80F14A-B80D-5B5F-F6D5-BA2511221FE8}"/>
                </a:ext>
              </a:extLst>
            </p:cNvPr>
            <p:cNvCxnSpPr>
              <a:cxnSpLocks noGrp="1" noRot="1" noMove="1" noResize="1" noEditPoints="1" noAdjustHandles="1" noChangeArrowheads="1" noChangeShapeType="1"/>
            </p:cNvCxnSpPr>
            <p:nvPr userDrawn="1"/>
          </p:nvCxnSpPr>
          <p:spPr>
            <a:xfrm rot="5400000">
              <a:off x="124236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3" name="Headline"/>
          <p:cNvSpPr>
            <a:spLocks noGrp="1"/>
          </p:cNvSpPr>
          <p:nvPr>
            <p:ph type="title" hasCustomPrompt="1"/>
          </p:nvPr>
        </p:nvSpPr>
        <p:spPr>
          <a:xfrm>
            <a:off x="540000" y="219599"/>
            <a:ext cx="5461200" cy="832913"/>
          </a:xfrm>
        </p:spPr>
        <p:txBody>
          <a:bodyPr vert="horz" rIns="0"/>
          <a:lstStyle>
            <a:lvl1pPr>
              <a:defRPr b="0">
                <a:solidFill>
                  <a:schemeClr val="tx2"/>
                </a:solidFill>
              </a:defRPr>
            </a:lvl1pPr>
          </a:lstStyle>
          <a:p>
            <a:r>
              <a:rPr lang="en-US" noProof="0"/>
              <a:t>Title SH-Bree-Headline 27 pt</a:t>
            </a:r>
            <a:br>
              <a:rPr lang="en-US" noProof="0"/>
            </a:br>
            <a:r>
              <a:rPr lang="en-US" noProof="0"/>
              <a:t>Optionally white for second line</a:t>
            </a:r>
          </a:p>
        </p:txBody>
      </p:sp>
      <p:sp>
        <p:nvSpPr>
          <p:cNvPr id="5" name="Content">
            <a:extLst>
              <a:ext uri="{FF2B5EF4-FFF2-40B4-BE49-F238E27FC236}">
                <a16:creationId xmlns:a16="http://schemas.microsoft.com/office/drawing/2014/main" id="{9C6F4BCA-FA11-41BC-899F-4225802B0BFB}"/>
              </a:ext>
            </a:extLst>
          </p:cNvPr>
          <p:cNvSpPr>
            <a:spLocks noGrp="1"/>
          </p:cNvSpPr>
          <p:nvPr>
            <p:ph sz="quarter" idx="19" hasCustomPrompt="1"/>
          </p:nvPr>
        </p:nvSpPr>
        <p:spPr>
          <a:xfrm>
            <a:off x="540000" y="1623600"/>
            <a:ext cx="4697164" cy="4572000"/>
          </a:xfrm>
        </p:spPr>
        <p:txBody>
          <a:bodyPr wrap="square">
            <a:noAutofit/>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sp>
        <p:nvSpPr>
          <p:cNvPr id="3" name="Picture placeholder 1" descr="Thematic image or video"/>
          <p:cNvSpPr>
            <a:spLocks noGrp="1"/>
          </p:cNvSpPr>
          <p:nvPr>
            <p:ph type="pic" sz="quarter" idx="17" hasCustomPrompt="1"/>
          </p:nvPr>
        </p:nvSpPr>
        <p:spPr>
          <a:xfrm>
            <a:off x="6175374" y="0"/>
            <a:ext cx="2819401" cy="33264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2" name="Picture placeholder 2" descr="Thematic image or video">
            <a:extLst>
              <a:ext uri="{FF2B5EF4-FFF2-40B4-BE49-F238E27FC236}">
                <a16:creationId xmlns:a16="http://schemas.microsoft.com/office/drawing/2014/main" id="{F0D08A31-420D-47C9-9B6F-30F6334BB290}"/>
              </a:ext>
            </a:extLst>
          </p:cNvPr>
          <p:cNvSpPr>
            <a:spLocks noGrp="1"/>
          </p:cNvSpPr>
          <p:nvPr>
            <p:ph type="pic" sz="quarter" idx="22" hasCustomPrompt="1"/>
          </p:nvPr>
        </p:nvSpPr>
        <p:spPr>
          <a:xfrm>
            <a:off x="8990012" y="0"/>
            <a:ext cx="3179763" cy="33264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a:t>
            </a:r>
            <a:br>
              <a:rPr lang="en-US"/>
            </a:br>
            <a:r>
              <a:rPr lang="en-US"/>
              <a:t>picture </a:t>
            </a:r>
            <a:br>
              <a:rPr lang="en-US"/>
            </a:br>
            <a:r>
              <a:rPr lang="en-US"/>
              <a:t>or video.</a:t>
            </a:r>
            <a:endParaRPr lang="en-US" noProof="0"/>
          </a:p>
        </p:txBody>
      </p:sp>
      <p:sp>
        <p:nvSpPr>
          <p:cNvPr id="4" name="Picture placeholder 3" descr="Thematic image or video">
            <a:extLst>
              <a:ext uri="{FF2B5EF4-FFF2-40B4-BE49-F238E27FC236}">
                <a16:creationId xmlns:a16="http://schemas.microsoft.com/office/drawing/2014/main" id="{5D18AD19-01CF-D1C9-3A48-852C201035DA}"/>
              </a:ext>
            </a:extLst>
          </p:cNvPr>
          <p:cNvSpPr>
            <a:spLocks noGrp="1"/>
          </p:cNvSpPr>
          <p:nvPr>
            <p:ph type="pic" sz="quarter" idx="23" hasCustomPrompt="1"/>
          </p:nvPr>
        </p:nvSpPr>
        <p:spPr>
          <a:xfrm>
            <a:off x="6175375" y="3326399"/>
            <a:ext cx="5994400" cy="3531601"/>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1" name="Author">
            <a:extLst>
              <a:ext uri="{FF2B5EF4-FFF2-40B4-BE49-F238E27FC236}">
                <a16:creationId xmlns:a16="http://schemas.microsoft.com/office/drawing/2014/main" id="{4C29E97C-080F-536D-5B19-A8D1AAB14669}"/>
              </a:ext>
              <a:ext uri="{C183D7F6-B498-43B3-948B-1728B52AA6E4}">
                <adec:decorative xmlns:adec="http://schemas.microsoft.com/office/drawing/2017/decorative" val="1"/>
              </a:ext>
            </a:extLst>
          </p:cNvPr>
          <p:cNvSpPr>
            <a:spLocks noGrp="1"/>
          </p:cNvSpPr>
          <p:nvPr>
            <p:ph type="ftr" sz="quarter" idx="25"/>
          </p:nvPr>
        </p:nvSpPr>
        <p:spPr/>
        <p:txBody>
          <a:bodyPr/>
          <a:lstStyle>
            <a:lvl1pPr>
              <a:defRPr>
                <a:solidFill>
                  <a:schemeClr val="tx1"/>
                </a:solidFill>
              </a:defRPr>
            </a:lvl1pPr>
          </a:lstStyle>
          <a:p>
            <a:r>
              <a:rPr lang="en-US"/>
              <a:t>SHS DI XP</a:t>
            </a:r>
          </a:p>
        </p:txBody>
      </p:sp>
      <p:sp>
        <p:nvSpPr>
          <p:cNvPr id="12" name="Slide Number">
            <a:extLst>
              <a:ext uri="{FF2B5EF4-FFF2-40B4-BE49-F238E27FC236}">
                <a16:creationId xmlns:a16="http://schemas.microsoft.com/office/drawing/2014/main" id="{ED2BBCD9-7907-910C-D497-D921FF30E125}"/>
              </a:ext>
              <a:ext uri="{C183D7F6-B498-43B3-948B-1728B52AA6E4}">
                <adec:decorative xmlns:adec="http://schemas.microsoft.com/office/drawing/2017/decorative" val="1"/>
              </a:ext>
            </a:extLst>
          </p:cNvPr>
          <p:cNvSpPr>
            <a:spLocks noGrp="1"/>
          </p:cNvSpPr>
          <p:nvPr>
            <p:ph type="sldNum" sz="quarter" idx="26"/>
          </p:nvPr>
        </p:nvSpPr>
        <p:spPr/>
        <p:txBody>
          <a:bodyPr/>
          <a:lstStyle>
            <a:lvl1pPr>
              <a:defRPr>
                <a:solidFill>
                  <a:schemeClr val="tx1"/>
                </a:solidFill>
              </a:defRPr>
            </a:lvl1pPr>
          </a:lstStyle>
          <a:p>
            <a:fld id="{42B424FB-C8CA-40D0-9E9F-83B6197CB6E7}" type="slidenum">
              <a:rPr lang="en-US" smtClean="0"/>
              <a:pPr/>
              <a:t>‹Nr.›</a:t>
            </a:fld>
            <a:endParaRPr lang="en-US"/>
          </a:p>
        </p:txBody>
      </p:sp>
      <p:sp>
        <p:nvSpPr>
          <p:cNvPr id="10" name="Restricted (Image slides)">
            <a:extLst>
              <a:ext uri="{FF2B5EF4-FFF2-40B4-BE49-F238E27FC236}">
                <a16:creationId xmlns:a16="http://schemas.microsoft.com/office/drawing/2014/main" id="{32B4763A-3B47-E84E-5C26-70060B401DDC}"/>
              </a:ext>
              <a:ext uri="{C183D7F6-B498-43B3-948B-1728B52AA6E4}">
                <adec:decorative xmlns:adec="http://schemas.microsoft.com/office/drawing/2017/decorative" val="1"/>
              </a:ext>
            </a:extLst>
          </p:cNvPr>
          <p:cNvSpPr>
            <a:spLocks noGrp="1"/>
          </p:cNvSpPr>
          <p:nvPr>
            <p:ph type="dt" sz="half" idx="24"/>
          </p:nvPr>
        </p:nvSpPr>
        <p:spPr/>
        <p:txBody>
          <a:bodyPr/>
          <a:lstStyle>
            <a:lvl1pPr>
              <a:defRPr>
                <a:solidFill>
                  <a:schemeClr val="tx1"/>
                </a:solidFill>
              </a:defRPr>
            </a:lvl1pPr>
          </a:lstStyle>
          <a:p>
            <a:r>
              <a:rPr lang="en-US"/>
              <a:t>Unrestricted © Siemens Healthineers, 2026</a:t>
            </a:r>
          </a:p>
        </p:txBody>
      </p:sp>
    </p:spTree>
    <p:extLst>
      <p:ext uri="{BB962C8B-B14F-4D97-AF65-F5344CB8AC3E}">
        <p14:creationId xmlns:p14="http://schemas.microsoft.com/office/powerpoint/2010/main" val="3090785979"/>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Content Slide, Multi Picture (M) White">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9BB29A88-E68B-6678-C9B3-80F679444E73}"/>
              </a:ext>
            </a:extLst>
          </p:cNvPr>
          <p:cNvGraphicFramePr>
            <a:graphicFrameLocks/>
          </p:cNvGraphicFramePr>
          <p:nvPr userDrawn="1">
            <p:custDataLst>
              <p:tags r:id="rId1"/>
            </p:custDataLst>
            <p:extLst>
              <p:ext uri="{D42A27DB-BD31-4B8C-83A1-F6EECF244321}">
                <p14:modId xmlns:p14="http://schemas.microsoft.com/office/powerpoint/2010/main" val="9375314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6" name="think-cell data - do not delete" hidden="1">
                        <a:extLst>
                          <a:ext uri="{FF2B5EF4-FFF2-40B4-BE49-F238E27FC236}">
                            <a16:creationId xmlns:a16="http://schemas.microsoft.com/office/drawing/2014/main" id="{9BB29A88-E68B-6678-C9B3-80F679444E7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14" name="Marker">
            <a:extLst>
              <a:ext uri="{FF2B5EF4-FFF2-40B4-BE49-F238E27FC236}">
                <a16:creationId xmlns:a16="http://schemas.microsoft.com/office/drawing/2014/main" id="{9E20E98D-54FE-EB30-4379-90D925DA34C0}"/>
              </a:ext>
              <a:ext uri="{C183D7F6-B498-43B3-948B-1728B52AA6E4}">
                <adec:decorative xmlns:adec="http://schemas.microsoft.com/office/drawing/2017/decorative" val="1"/>
              </a:ext>
            </a:extLst>
          </p:cNvPr>
          <p:cNvGrpSpPr>
            <a:grpSpLocks noGrp="1" noUngrp="1" noRot="1" noMove="1" noResize="1"/>
          </p:cNvGrpSpPr>
          <p:nvPr userDrawn="1"/>
        </p:nvGrpSpPr>
        <p:grpSpPr>
          <a:xfrm>
            <a:off x="-468000" y="-360000"/>
            <a:ext cx="12999600" cy="7578000"/>
            <a:chOff x="-468000" y="-360000"/>
            <a:chExt cx="12999600" cy="7578000"/>
          </a:xfrm>
        </p:grpSpPr>
        <p:cxnSp>
          <p:nvCxnSpPr>
            <p:cNvPr id="15" name="Gerade Verbindung 40">
              <a:extLst>
                <a:ext uri="{FF2B5EF4-FFF2-40B4-BE49-F238E27FC236}">
                  <a16:creationId xmlns:a16="http://schemas.microsoft.com/office/drawing/2014/main" id="{25454CEA-C535-EB7B-CFEF-B7B51E9357EF}"/>
                </a:ext>
              </a:extLst>
            </p:cNvPr>
            <p:cNvCxnSpPr>
              <a:cxnSpLocks noGrp="1" noRot="1" noMove="1" noResize="1" noEditPoints="1" noAdjustHandles="1" noChangeArrowheads="1" noChangeShapeType="1"/>
            </p:cNvCxnSpPr>
            <p:nvPr userDrawn="1"/>
          </p:nvCxnSpPr>
          <p:spPr>
            <a:xfrm>
              <a:off x="540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Gerade Verbindung 42">
              <a:extLst>
                <a:ext uri="{FF2B5EF4-FFF2-40B4-BE49-F238E27FC236}">
                  <a16:creationId xmlns:a16="http://schemas.microsoft.com/office/drawing/2014/main" id="{C3715F5C-12E4-0B66-76D0-30EFAD3F04A0}"/>
                </a:ext>
              </a:extLst>
            </p:cNvPr>
            <p:cNvCxnSpPr>
              <a:cxnSpLocks noGrp="1" noRot="1" noMove="1" noResize="1" noEditPoints="1" noAdjustHandles="1" noChangeArrowheads="1" noChangeShapeType="1"/>
            </p:cNvCxnSpPr>
            <p:nvPr userDrawn="1"/>
          </p:nvCxnSpPr>
          <p:spPr>
            <a:xfrm>
              <a:off x="540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Gerade Verbindung 45">
              <a:extLst>
                <a:ext uri="{FF2B5EF4-FFF2-40B4-BE49-F238E27FC236}">
                  <a16:creationId xmlns:a16="http://schemas.microsoft.com/office/drawing/2014/main" id="{60D946AB-952B-C7C9-BE2B-B067189EB8CD}"/>
                </a:ext>
              </a:extLst>
            </p:cNvPr>
            <p:cNvCxnSpPr>
              <a:cxnSpLocks noGrp="1" noRot="1" noMove="1" noResize="1" noEditPoints="1" noAdjustHandles="1" noChangeArrowheads="1" noChangeShapeType="1"/>
            </p:cNvCxnSpPr>
            <p:nvPr userDrawn="1"/>
          </p:nvCxnSpPr>
          <p:spPr>
            <a:xfrm>
              <a:off x="129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Gerade Verbindung 46">
              <a:extLst>
                <a:ext uri="{FF2B5EF4-FFF2-40B4-BE49-F238E27FC236}">
                  <a16:creationId xmlns:a16="http://schemas.microsoft.com/office/drawing/2014/main" id="{DC500C9F-F3AF-FA22-EBA2-52C162D5BE51}"/>
                </a:ext>
              </a:extLst>
            </p:cNvPr>
            <p:cNvCxnSpPr>
              <a:cxnSpLocks noGrp="1" noRot="1" noMove="1" noResize="1" noEditPoints="1" noAdjustHandles="1" noChangeArrowheads="1" noChangeShapeType="1"/>
            </p:cNvCxnSpPr>
            <p:nvPr userDrawn="1"/>
          </p:nvCxnSpPr>
          <p:spPr>
            <a:xfrm>
              <a:off x="129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Gerade Verbindung 48">
              <a:extLst>
                <a:ext uri="{FF2B5EF4-FFF2-40B4-BE49-F238E27FC236}">
                  <a16:creationId xmlns:a16="http://schemas.microsoft.com/office/drawing/2014/main" id="{A9285DF5-4206-8171-2D89-857E984A3072}"/>
                </a:ext>
              </a:extLst>
            </p:cNvPr>
            <p:cNvCxnSpPr>
              <a:cxnSpLocks noGrp="1" noRot="1" noMove="1" noResize="1" noEditPoints="1" noAdjustHandles="1" noChangeArrowheads="1" noChangeShapeType="1"/>
            </p:cNvCxnSpPr>
            <p:nvPr userDrawn="1"/>
          </p:nvCxnSpPr>
          <p:spPr>
            <a:xfrm>
              <a:off x="147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Gerade Verbindung 49">
              <a:extLst>
                <a:ext uri="{FF2B5EF4-FFF2-40B4-BE49-F238E27FC236}">
                  <a16:creationId xmlns:a16="http://schemas.microsoft.com/office/drawing/2014/main" id="{82EE5F4F-35B6-E6A8-2ABD-470EE253DE33}"/>
                </a:ext>
              </a:extLst>
            </p:cNvPr>
            <p:cNvCxnSpPr>
              <a:cxnSpLocks noGrp="1" noRot="1" noMove="1" noResize="1" noEditPoints="1" noAdjustHandles="1" noChangeArrowheads="1" noChangeShapeType="1"/>
            </p:cNvCxnSpPr>
            <p:nvPr userDrawn="1"/>
          </p:nvCxnSpPr>
          <p:spPr>
            <a:xfrm>
              <a:off x="147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Gerade Verbindung 51">
              <a:extLst>
                <a:ext uri="{FF2B5EF4-FFF2-40B4-BE49-F238E27FC236}">
                  <a16:creationId xmlns:a16="http://schemas.microsoft.com/office/drawing/2014/main" id="{0D489EAF-8B3B-3C85-98D2-5468F9089AA3}"/>
                </a:ext>
              </a:extLst>
            </p:cNvPr>
            <p:cNvCxnSpPr>
              <a:cxnSpLocks noGrp="1" noRot="1" noMove="1" noResize="1" noEditPoints="1" noAdjustHandles="1" noChangeArrowheads="1" noChangeShapeType="1"/>
            </p:cNvCxnSpPr>
            <p:nvPr userDrawn="1"/>
          </p:nvCxnSpPr>
          <p:spPr>
            <a:xfrm>
              <a:off x="223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Gerade Verbindung 52">
              <a:extLst>
                <a:ext uri="{FF2B5EF4-FFF2-40B4-BE49-F238E27FC236}">
                  <a16:creationId xmlns:a16="http://schemas.microsoft.com/office/drawing/2014/main" id="{E761BF57-C678-C78B-B308-EF3D0A51B076}"/>
                </a:ext>
              </a:extLst>
            </p:cNvPr>
            <p:cNvCxnSpPr>
              <a:cxnSpLocks noGrp="1" noRot="1" noMove="1" noResize="1" noEditPoints="1" noAdjustHandles="1" noChangeArrowheads="1" noChangeShapeType="1"/>
            </p:cNvCxnSpPr>
            <p:nvPr userDrawn="1"/>
          </p:nvCxnSpPr>
          <p:spPr>
            <a:xfrm>
              <a:off x="223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Gerade Verbindung 54">
              <a:extLst>
                <a:ext uri="{FF2B5EF4-FFF2-40B4-BE49-F238E27FC236}">
                  <a16:creationId xmlns:a16="http://schemas.microsoft.com/office/drawing/2014/main" id="{618412DF-06AB-AEC6-B38B-31F9E9E2B518}"/>
                </a:ext>
              </a:extLst>
            </p:cNvPr>
            <p:cNvCxnSpPr>
              <a:cxnSpLocks noGrp="1" noRot="1" noMove="1" noResize="1" noEditPoints="1" noAdjustHandles="1" noChangeArrowheads="1" noChangeShapeType="1"/>
            </p:cNvCxnSpPr>
            <p:nvPr userDrawn="1"/>
          </p:nvCxnSpPr>
          <p:spPr>
            <a:xfrm>
              <a:off x="241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Gerade Verbindung 55">
              <a:extLst>
                <a:ext uri="{FF2B5EF4-FFF2-40B4-BE49-F238E27FC236}">
                  <a16:creationId xmlns:a16="http://schemas.microsoft.com/office/drawing/2014/main" id="{81288313-A8F3-E0EB-DD3B-E3362E7A48E5}"/>
                </a:ext>
              </a:extLst>
            </p:cNvPr>
            <p:cNvCxnSpPr>
              <a:cxnSpLocks noGrp="1" noRot="1" noMove="1" noResize="1" noEditPoints="1" noAdjustHandles="1" noChangeArrowheads="1" noChangeShapeType="1"/>
            </p:cNvCxnSpPr>
            <p:nvPr userDrawn="1"/>
          </p:nvCxnSpPr>
          <p:spPr>
            <a:xfrm>
              <a:off x="241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Gerade Verbindung 57">
              <a:extLst>
                <a:ext uri="{FF2B5EF4-FFF2-40B4-BE49-F238E27FC236}">
                  <a16:creationId xmlns:a16="http://schemas.microsoft.com/office/drawing/2014/main" id="{DB27FED9-6793-913D-5969-1CFE517904BE}"/>
                </a:ext>
              </a:extLst>
            </p:cNvPr>
            <p:cNvCxnSpPr>
              <a:cxnSpLocks noGrp="1" noRot="1" noMove="1" noResize="1" noEditPoints="1" noAdjustHandles="1" noChangeArrowheads="1" noChangeShapeType="1"/>
            </p:cNvCxnSpPr>
            <p:nvPr userDrawn="1"/>
          </p:nvCxnSpPr>
          <p:spPr>
            <a:xfrm>
              <a:off x="31781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Gerade Verbindung 58">
              <a:extLst>
                <a:ext uri="{FF2B5EF4-FFF2-40B4-BE49-F238E27FC236}">
                  <a16:creationId xmlns:a16="http://schemas.microsoft.com/office/drawing/2014/main" id="{847BFF6F-D176-2AD8-A229-65DC23602FFB}"/>
                </a:ext>
              </a:extLst>
            </p:cNvPr>
            <p:cNvCxnSpPr>
              <a:cxnSpLocks noGrp="1" noRot="1" noMove="1" noResize="1" noEditPoints="1" noAdjustHandles="1" noChangeArrowheads="1" noChangeShapeType="1"/>
            </p:cNvCxnSpPr>
            <p:nvPr userDrawn="1"/>
          </p:nvCxnSpPr>
          <p:spPr>
            <a:xfrm>
              <a:off x="31781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Gerade Verbindung 60">
              <a:extLst>
                <a:ext uri="{FF2B5EF4-FFF2-40B4-BE49-F238E27FC236}">
                  <a16:creationId xmlns:a16="http://schemas.microsoft.com/office/drawing/2014/main" id="{9CCCBE0A-088B-FB30-CE3D-CAED3B86C374}"/>
                </a:ext>
              </a:extLst>
            </p:cNvPr>
            <p:cNvCxnSpPr>
              <a:cxnSpLocks noGrp="1" noRot="1" noMove="1" noResize="1" noEditPoints="1" noAdjustHandles="1" noChangeArrowheads="1" noChangeShapeType="1"/>
            </p:cNvCxnSpPr>
            <p:nvPr userDrawn="1"/>
          </p:nvCxnSpPr>
          <p:spPr>
            <a:xfrm>
              <a:off x="335915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Gerade Verbindung 61">
              <a:extLst>
                <a:ext uri="{FF2B5EF4-FFF2-40B4-BE49-F238E27FC236}">
                  <a16:creationId xmlns:a16="http://schemas.microsoft.com/office/drawing/2014/main" id="{7207A5B9-67D0-D4D3-2241-DD507F187B94}"/>
                </a:ext>
              </a:extLst>
            </p:cNvPr>
            <p:cNvCxnSpPr>
              <a:cxnSpLocks noGrp="1" noRot="1" noMove="1" noResize="1" noEditPoints="1" noAdjustHandles="1" noChangeArrowheads="1" noChangeShapeType="1"/>
            </p:cNvCxnSpPr>
            <p:nvPr userDrawn="1"/>
          </p:nvCxnSpPr>
          <p:spPr>
            <a:xfrm>
              <a:off x="335915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Gerade Verbindung 63">
              <a:extLst>
                <a:ext uri="{FF2B5EF4-FFF2-40B4-BE49-F238E27FC236}">
                  <a16:creationId xmlns:a16="http://schemas.microsoft.com/office/drawing/2014/main" id="{3106B54F-2EF1-6820-4FE4-92020ED592AD}"/>
                </a:ext>
              </a:extLst>
            </p:cNvPr>
            <p:cNvCxnSpPr>
              <a:cxnSpLocks noGrp="1" noRot="1" noMove="1" noResize="1" noEditPoints="1" noAdjustHandles="1" noChangeArrowheads="1" noChangeShapeType="1"/>
            </p:cNvCxnSpPr>
            <p:nvPr userDrawn="1"/>
          </p:nvCxnSpPr>
          <p:spPr>
            <a:xfrm>
              <a:off x="4114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Gerade Verbindung 64">
              <a:extLst>
                <a:ext uri="{FF2B5EF4-FFF2-40B4-BE49-F238E27FC236}">
                  <a16:creationId xmlns:a16="http://schemas.microsoft.com/office/drawing/2014/main" id="{E803B745-EBB6-8C6C-8938-C3E8DD5752B4}"/>
                </a:ext>
              </a:extLst>
            </p:cNvPr>
            <p:cNvCxnSpPr>
              <a:cxnSpLocks noGrp="1" noRot="1" noMove="1" noResize="1" noEditPoints="1" noAdjustHandles="1" noChangeArrowheads="1" noChangeShapeType="1"/>
            </p:cNvCxnSpPr>
            <p:nvPr userDrawn="1"/>
          </p:nvCxnSpPr>
          <p:spPr>
            <a:xfrm>
              <a:off x="4114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Gerade Verbindung 66">
              <a:extLst>
                <a:ext uri="{FF2B5EF4-FFF2-40B4-BE49-F238E27FC236}">
                  <a16:creationId xmlns:a16="http://schemas.microsoft.com/office/drawing/2014/main" id="{4BFC44B8-0AF0-47CC-65E5-9C6CD7CA732C}"/>
                </a:ext>
              </a:extLst>
            </p:cNvPr>
            <p:cNvCxnSpPr>
              <a:cxnSpLocks noGrp="1" noRot="1" noMove="1" noResize="1" noEditPoints="1" noAdjustHandles="1" noChangeArrowheads="1" noChangeShapeType="1"/>
            </p:cNvCxnSpPr>
            <p:nvPr userDrawn="1"/>
          </p:nvCxnSpPr>
          <p:spPr>
            <a:xfrm>
              <a:off x="4295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Gerade Verbindung 67">
              <a:extLst>
                <a:ext uri="{FF2B5EF4-FFF2-40B4-BE49-F238E27FC236}">
                  <a16:creationId xmlns:a16="http://schemas.microsoft.com/office/drawing/2014/main" id="{B139FC7E-DD77-798E-D569-B76F5F735253}"/>
                </a:ext>
              </a:extLst>
            </p:cNvPr>
            <p:cNvCxnSpPr>
              <a:cxnSpLocks noGrp="1" noRot="1" noMove="1" noResize="1" noEditPoints="1" noAdjustHandles="1" noChangeArrowheads="1" noChangeShapeType="1"/>
            </p:cNvCxnSpPr>
            <p:nvPr userDrawn="1"/>
          </p:nvCxnSpPr>
          <p:spPr>
            <a:xfrm>
              <a:off x="4295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Gerade Verbindung 69">
              <a:extLst>
                <a:ext uri="{FF2B5EF4-FFF2-40B4-BE49-F238E27FC236}">
                  <a16:creationId xmlns:a16="http://schemas.microsoft.com/office/drawing/2014/main" id="{0B327ABA-F9AB-9DC1-D200-F0FDCD13EC99}"/>
                </a:ext>
              </a:extLst>
            </p:cNvPr>
            <p:cNvCxnSpPr>
              <a:cxnSpLocks noGrp="1" noRot="1" noMove="1" noResize="1" noEditPoints="1" noAdjustHandles="1" noChangeArrowheads="1" noChangeShapeType="1"/>
            </p:cNvCxnSpPr>
            <p:nvPr userDrawn="1"/>
          </p:nvCxnSpPr>
          <p:spPr>
            <a:xfrm>
              <a:off x="5054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Gerade Verbindung 70">
              <a:extLst>
                <a:ext uri="{FF2B5EF4-FFF2-40B4-BE49-F238E27FC236}">
                  <a16:creationId xmlns:a16="http://schemas.microsoft.com/office/drawing/2014/main" id="{0106EA8F-A2C4-4BFA-CE4E-DD31C2D6A9B3}"/>
                </a:ext>
              </a:extLst>
            </p:cNvPr>
            <p:cNvCxnSpPr>
              <a:cxnSpLocks noGrp="1" noRot="1" noMove="1" noResize="1" noEditPoints="1" noAdjustHandles="1" noChangeArrowheads="1" noChangeShapeType="1"/>
            </p:cNvCxnSpPr>
            <p:nvPr userDrawn="1"/>
          </p:nvCxnSpPr>
          <p:spPr>
            <a:xfrm>
              <a:off x="5054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Gerade Verbindung 72">
              <a:extLst>
                <a:ext uri="{FF2B5EF4-FFF2-40B4-BE49-F238E27FC236}">
                  <a16:creationId xmlns:a16="http://schemas.microsoft.com/office/drawing/2014/main" id="{BB1AABED-898D-E735-370A-3A03CB4770D8}"/>
                </a:ext>
              </a:extLst>
            </p:cNvPr>
            <p:cNvCxnSpPr>
              <a:cxnSpLocks noGrp="1" noRot="1" noMove="1" noResize="1" noEditPoints="1" noAdjustHandles="1" noChangeArrowheads="1" noChangeShapeType="1"/>
            </p:cNvCxnSpPr>
            <p:nvPr userDrawn="1"/>
          </p:nvCxnSpPr>
          <p:spPr>
            <a:xfrm>
              <a:off x="52355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Gerade Verbindung 73">
              <a:extLst>
                <a:ext uri="{FF2B5EF4-FFF2-40B4-BE49-F238E27FC236}">
                  <a16:creationId xmlns:a16="http://schemas.microsoft.com/office/drawing/2014/main" id="{2A7FB807-ECB5-BBC6-D635-62435C673EC6}"/>
                </a:ext>
              </a:extLst>
            </p:cNvPr>
            <p:cNvCxnSpPr>
              <a:cxnSpLocks noGrp="1" noRot="1" noMove="1" noResize="1" noEditPoints="1" noAdjustHandles="1" noChangeArrowheads="1" noChangeShapeType="1"/>
            </p:cNvCxnSpPr>
            <p:nvPr userDrawn="1"/>
          </p:nvCxnSpPr>
          <p:spPr>
            <a:xfrm>
              <a:off x="52355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Gerade Verbindung 75">
              <a:extLst>
                <a:ext uri="{FF2B5EF4-FFF2-40B4-BE49-F238E27FC236}">
                  <a16:creationId xmlns:a16="http://schemas.microsoft.com/office/drawing/2014/main" id="{0FDFE841-D710-CA9B-A451-58373523738D}"/>
                </a:ext>
              </a:extLst>
            </p:cNvPr>
            <p:cNvCxnSpPr>
              <a:cxnSpLocks noGrp="1" noRot="1" noMove="1" noResize="1" noEditPoints="1" noAdjustHandles="1" noChangeArrowheads="1" noChangeShapeType="1"/>
            </p:cNvCxnSpPr>
            <p:nvPr userDrawn="1"/>
          </p:nvCxnSpPr>
          <p:spPr>
            <a:xfrm>
              <a:off x="59944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Gerade Verbindung 76">
              <a:extLst>
                <a:ext uri="{FF2B5EF4-FFF2-40B4-BE49-F238E27FC236}">
                  <a16:creationId xmlns:a16="http://schemas.microsoft.com/office/drawing/2014/main" id="{333D073A-2037-94E3-8A10-315D4DE315C6}"/>
                </a:ext>
              </a:extLst>
            </p:cNvPr>
            <p:cNvCxnSpPr>
              <a:cxnSpLocks noGrp="1" noRot="1" noMove="1" noResize="1" noEditPoints="1" noAdjustHandles="1" noChangeArrowheads="1" noChangeShapeType="1"/>
            </p:cNvCxnSpPr>
            <p:nvPr userDrawn="1"/>
          </p:nvCxnSpPr>
          <p:spPr>
            <a:xfrm>
              <a:off x="59944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Gerade Verbindung 78">
              <a:extLst>
                <a:ext uri="{FF2B5EF4-FFF2-40B4-BE49-F238E27FC236}">
                  <a16:creationId xmlns:a16="http://schemas.microsoft.com/office/drawing/2014/main" id="{5070CD94-C29E-A666-71FF-958206AE3281}"/>
                </a:ext>
              </a:extLst>
            </p:cNvPr>
            <p:cNvCxnSpPr>
              <a:cxnSpLocks noGrp="1" noRot="1" noMove="1" noResize="1" noEditPoints="1" noAdjustHandles="1" noChangeArrowheads="1" noChangeShapeType="1"/>
            </p:cNvCxnSpPr>
            <p:nvPr userDrawn="1"/>
          </p:nvCxnSpPr>
          <p:spPr>
            <a:xfrm>
              <a:off x="61753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Gerade Verbindung 79">
              <a:extLst>
                <a:ext uri="{FF2B5EF4-FFF2-40B4-BE49-F238E27FC236}">
                  <a16:creationId xmlns:a16="http://schemas.microsoft.com/office/drawing/2014/main" id="{F97D6202-AF5B-8979-2644-76BB2685F8A2}"/>
                </a:ext>
              </a:extLst>
            </p:cNvPr>
            <p:cNvCxnSpPr>
              <a:cxnSpLocks noGrp="1" noRot="1" noMove="1" noResize="1" noEditPoints="1" noAdjustHandles="1" noChangeArrowheads="1" noChangeShapeType="1"/>
            </p:cNvCxnSpPr>
            <p:nvPr userDrawn="1"/>
          </p:nvCxnSpPr>
          <p:spPr>
            <a:xfrm>
              <a:off x="61753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2" name="Gerade Verbindung 81">
              <a:extLst>
                <a:ext uri="{FF2B5EF4-FFF2-40B4-BE49-F238E27FC236}">
                  <a16:creationId xmlns:a16="http://schemas.microsoft.com/office/drawing/2014/main" id="{DE598F3D-A3E1-4BE9-13CF-A11A6659A562}"/>
                </a:ext>
              </a:extLst>
            </p:cNvPr>
            <p:cNvCxnSpPr>
              <a:cxnSpLocks noGrp="1" noRot="1" noMove="1" noResize="1" noEditPoints="1" noAdjustHandles="1" noChangeArrowheads="1" noChangeShapeType="1"/>
            </p:cNvCxnSpPr>
            <p:nvPr userDrawn="1"/>
          </p:nvCxnSpPr>
          <p:spPr>
            <a:xfrm>
              <a:off x="6934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Gerade Verbindung 82">
              <a:extLst>
                <a:ext uri="{FF2B5EF4-FFF2-40B4-BE49-F238E27FC236}">
                  <a16:creationId xmlns:a16="http://schemas.microsoft.com/office/drawing/2014/main" id="{70171AE4-93F4-FBC7-29C1-8FAFA24B9431}"/>
                </a:ext>
              </a:extLst>
            </p:cNvPr>
            <p:cNvCxnSpPr>
              <a:cxnSpLocks noGrp="1" noRot="1" noMove="1" noResize="1" noEditPoints="1" noAdjustHandles="1" noChangeArrowheads="1" noChangeShapeType="1"/>
            </p:cNvCxnSpPr>
            <p:nvPr userDrawn="1"/>
          </p:nvCxnSpPr>
          <p:spPr>
            <a:xfrm>
              <a:off x="6934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Gerade Verbindung 84">
              <a:extLst>
                <a:ext uri="{FF2B5EF4-FFF2-40B4-BE49-F238E27FC236}">
                  <a16:creationId xmlns:a16="http://schemas.microsoft.com/office/drawing/2014/main" id="{5EF63941-3550-1654-170B-9DB58D18735A}"/>
                </a:ext>
              </a:extLst>
            </p:cNvPr>
            <p:cNvCxnSpPr>
              <a:cxnSpLocks noGrp="1" noRot="1" noMove="1" noResize="1" noEditPoints="1" noAdjustHandles="1" noChangeArrowheads="1" noChangeShapeType="1"/>
            </p:cNvCxnSpPr>
            <p:nvPr userDrawn="1"/>
          </p:nvCxnSpPr>
          <p:spPr>
            <a:xfrm>
              <a:off x="7114826"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Gerade Verbindung 85">
              <a:extLst>
                <a:ext uri="{FF2B5EF4-FFF2-40B4-BE49-F238E27FC236}">
                  <a16:creationId xmlns:a16="http://schemas.microsoft.com/office/drawing/2014/main" id="{956BE8D4-9F4E-C2FB-3227-5EC205E451B5}"/>
                </a:ext>
              </a:extLst>
            </p:cNvPr>
            <p:cNvCxnSpPr>
              <a:cxnSpLocks noGrp="1" noRot="1" noMove="1" noResize="1" noEditPoints="1" noAdjustHandles="1" noChangeArrowheads="1" noChangeShapeType="1"/>
            </p:cNvCxnSpPr>
            <p:nvPr userDrawn="1"/>
          </p:nvCxnSpPr>
          <p:spPr>
            <a:xfrm>
              <a:off x="7114826"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Gerade Verbindung 87">
              <a:extLst>
                <a:ext uri="{FF2B5EF4-FFF2-40B4-BE49-F238E27FC236}">
                  <a16:creationId xmlns:a16="http://schemas.microsoft.com/office/drawing/2014/main" id="{BB249284-D641-684F-43FC-2F185C7BC9F3}"/>
                </a:ext>
              </a:extLst>
            </p:cNvPr>
            <p:cNvCxnSpPr>
              <a:cxnSpLocks noGrp="1" noRot="1" noMove="1" noResize="1" noEditPoints="1" noAdjustHandles="1" noChangeArrowheads="1" noChangeShapeType="1"/>
            </p:cNvCxnSpPr>
            <p:nvPr userDrawn="1"/>
          </p:nvCxnSpPr>
          <p:spPr>
            <a:xfrm>
              <a:off x="7874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Gerade Verbindung 88">
              <a:extLst>
                <a:ext uri="{FF2B5EF4-FFF2-40B4-BE49-F238E27FC236}">
                  <a16:creationId xmlns:a16="http://schemas.microsoft.com/office/drawing/2014/main" id="{835A67BD-B399-B393-D7D2-4673BE752673}"/>
                </a:ext>
              </a:extLst>
            </p:cNvPr>
            <p:cNvCxnSpPr>
              <a:cxnSpLocks noGrp="1" noRot="1" noMove="1" noResize="1" noEditPoints="1" noAdjustHandles="1" noChangeArrowheads="1" noChangeShapeType="1"/>
            </p:cNvCxnSpPr>
            <p:nvPr userDrawn="1"/>
          </p:nvCxnSpPr>
          <p:spPr>
            <a:xfrm>
              <a:off x="7874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8" name="Gerade Verbindung 90">
              <a:extLst>
                <a:ext uri="{FF2B5EF4-FFF2-40B4-BE49-F238E27FC236}">
                  <a16:creationId xmlns:a16="http://schemas.microsoft.com/office/drawing/2014/main" id="{D819556A-4247-A0C0-003F-1A610EFD5191}"/>
                </a:ext>
              </a:extLst>
            </p:cNvPr>
            <p:cNvCxnSpPr>
              <a:cxnSpLocks noGrp="1" noRot="1" noMove="1" noResize="1" noEditPoints="1" noAdjustHandles="1" noChangeArrowheads="1" noChangeShapeType="1"/>
            </p:cNvCxnSpPr>
            <p:nvPr userDrawn="1"/>
          </p:nvCxnSpPr>
          <p:spPr>
            <a:xfrm>
              <a:off x="80549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Gerade Verbindung 91">
              <a:extLst>
                <a:ext uri="{FF2B5EF4-FFF2-40B4-BE49-F238E27FC236}">
                  <a16:creationId xmlns:a16="http://schemas.microsoft.com/office/drawing/2014/main" id="{4B538585-5CF5-F825-7401-802486D8831E}"/>
                </a:ext>
              </a:extLst>
            </p:cNvPr>
            <p:cNvCxnSpPr>
              <a:cxnSpLocks noGrp="1" noRot="1" noMove="1" noResize="1" noEditPoints="1" noAdjustHandles="1" noChangeArrowheads="1" noChangeShapeType="1"/>
            </p:cNvCxnSpPr>
            <p:nvPr userDrawn="1"/>
          </p:nvCxnSpPr>
          <p:spPr>
            <a:xfrm>
              <a:off x="80549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Gerade Verbindung 93">
              <a:extLst>
                <a:ext uri="{FF2B5EF4-FFF2-40B4-BE49-F238E27FC236}">
                  <a16:creationId xmlns:a16="http://schemas.microsoft.com/office/drawing/2014/main" id="{D4020B1C-5370-D7F8-2DB5-2A6FDF1B4788}"/>
                </a:ext>
              </a:extLst>
            </p:cNvPr>
            <p:cNvCxnSpPr>
              <a:cxnSpLocks noGrp="1" noRot="1" noMove="1" noResize="1" noEditPoints="1" noAdjustHandles="1" noChangeArrowheads="1" noChangeShapeType="1"/>
            </p:cNvCxnSpPr>
            <p:nvPr userDrawn="1"/>
          </p:nvCxnSpPr>
          <p:spPr>
            <a:xfrm>
              <a:off x="8813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1" name="Gerade Verbindung 94">
              <a:extLst>
                <a:ext uri="{FF2B5EF4-FFF2-40B4-BE49-F238E27FC236}">
                  <a16:creationId xmlns:a16="http://schemas.microsoft.com/office/drawing/2014/main" id="{AF394DB7-5042-C897-9EA3-08DB68364425}"/>
                </a:ext>
              </a:extLst>
            </p:cNvPr>
            <p:cNvCxnSpPr>
              <a:cxnSpLocks noGrp="1" noRot="1" noMove="1" noResize="1" noEditPoints="1" noAdjustHandles="1" noChangeArrowheads="1" noChangeShapeType="1"/>
            </p:cNvCxnSpPr>
            <p:nvPr userDrawn="1"/>
          </p:nvCxnSpPr>
          <p:spPr>
            <a:xfrm>
              <a:off x="8813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Gerade Verbindung 96">
              <a:extLst>
                <a:ext uri="{FF2B5EF4-FFF2-40B4-BE49-F238E27FC236}">
                  <a16:creationId xmlns:a16="http://schemas.microsoft.com/office/drawing/2014/main" id="{BA6CEFCF-41EF-2CCA-745E-7177375AC1A8}"/>
                </a:ext>
              </a:extLst>
            </p:cNvPr>
            <p:cNvCxnSpPr>
              <a:cxnSpLocks noGrp="1" noRot="1" noMove="1" noResize="1" noEditPoints="1" noAdjustHandles="1" noChangeArrowheads="1" noChangeShapeType="1"/>
            </p:cNvCxnSpPr>
            <p:nvPr userDrawn="1"/>
          </p:nvCxnSpPr>
          <p:spPr>
            <a:xfrm>
              <a:off x="8994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Gerade Verbindung 97">
              <a:extLst>
                <a:ext uri="{FF2B5EF4-FFF2-40B4-BE49-F238E27FC236}">
                  <a16:creationId xmlns:a16="http://schemas.microsoft.com/office/drawing/2014/main" id="{492A17BB-141C-0576-5C4B-EECC2A1C3E4C}"/>
                </a:ext>
              </a:extLst>
            </p:cNvPr>
            <p:cNvCxnSpPr>
              <a:cxnSpLocks noGrp="1" noRot="1" noMove="1" noResize="1" noEditPoints="1" noAdjustHandles="1" noChangeArrowheads="1" noChangeShapeType="1"/>
            </p:cNvCxnSpPr>
            <p:nvPr userDrawn="1"/>
          </p:nvCxnSpPr>
          <p:spPr>
            <a:xfrm>
              <a:off x="8994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 name="Gerade Verbindung 99">
              <a:extLst>
                <a:ext uri="{FF2B5EF4-FFF2-40B4-BE49-F238E27FC236}">
                  <a16:creationId xmlns:a16="http://schemas.microsoft.com/office/drawing/2014/main" id="{09231E1A-FA67-65A7-C783-5EE4303340D4}"/>
                </a:ext>
              </a:extLst>
            </p:cNvPr>
            <p:cNvCxnSpPr>
              <a:cxnSpLocks noGrp="1" noRot="1" noMove="1" noResize="1" noEditPoints="1" noAdjustHandles="1" noChangeArrowheads="1" noChangeShapeType="1"/>
            </p:cNvCxnSpPr>
            <p:nvPr userDrawn="1"/>
          </p:nvCxnSpPr>
          <p:spPr>
            <a:xfrm>
              <a:off x="9751003"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 name="Gerade Verbindung 100">
              <a:extLst>
                <a:ext uri="{FF2B5EF4-FFF2-40B4-BE49-F238E27FC236}">
                  <a16:creationId xmlns:a16="http://schemas.microsoft.com/office/drawing/2014/main" id="{1135515F-ADC3-0001-C1D3-1E4F1AEB7E9C}"/>
                </a:ext>
              </a:extLst>
            </p:cNvPr>
            <p:cNvCxnSpPr>
              <a:cxnSpLocks noGrp="1" noRot="1" noMove="1" noResize="1" noEditPoints="1" noAdjustHandles="1" noChangeArrowheads="1" noChangeShapeType="1"/>
            </p:cNvCxnSpPr>
            <p:nvPr userDrawn="1"/>
          </p:nvCxnSpPr>
          <p:spPr>
            <a:xfrm>
              <a:off x="9751003"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Gerade Verbindung 102">
              <a:extLst>
                <a:ext uri="{FF2B5EF4-FFF2-40B4-BE49-F238E27FC236}">
                  <a16:creationId xmlns:a16="http://schemas.microsoft.com/office/drawing/2014/main" id="{C850E8E9-53F3-D599-82F5-4BF4D891AA36}"/>
                </a:ext>
              </a:extLst>
            </p:cNvPr>
            <p:cNvCxnSpPr>
              <a:cxnSpLocks noGrp="1" noRot="1" noMove="1" noResize="1" noEditPoints="1" noAdjustHandles="1" noChangeArrowheads="1" noChangeShapeType="1"/>
            </p:cNvCxnSpPr>
            <p:nvPr userDrawn="1"/>
          </p:nvCxnSpPr>
          <p:spPr>
            <a:xfrm>
              <a:off x="9928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7" name="Gerade Verbindung 103">
              <a:extLst>
                <a:ext uri="{FF2B5EF4-FFF2-40B4-BE49-F238E27FC236}">
                  <a16:creationId xmlns:a16="http://schemas.microsoft.com/office/drawing/2014/main" id="{369E6BD7-3FB4-D922-2A5E-D70FF4BBEC6F}"/>
                </a:ext>
              </a:extLst>
            </p:cNvPr>
            <p:cNvCxnSpPr>
              <a:cxnSpLocks noGrp="1" noRot="1" noMove="1" noResize="1" noEditPoints="1" noAdjustHandles="1" noChangeArrowheads="1" noChangeShapeType="1"/>
            </p:cNvCxnSpPr>
            <p:nvPr userDrawn="1"/>
          </p:nvCxnSpPr>
          <p:spPr>
            <a:xfrm>
              <a:off x="9928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Gerade Verbindung 105">
              <a:extLst>
                <a:ext uri="{FF2B5EF4-FFF2-40B4-BE49-F238E27FC236}">
                  <a16:creationId xmlns:a16="http://schemas.microsoft.com/office/drawing/2014/main" id="{DED8E46D-E951-DF60-105C-7EE16F123A09}"/>
                </a:ext>
              </a:extLst>
            </p:cNvPr>
            <p:cNvCxnSpPr>
              <a:cxnSpLocks noGrp="1" noRot="1" noMove="1" noResize="1" noEditPoints="1" noAdjustHandles="1" noChangeArrowheads="1" noChangeShapeType="1"/>
            </p:cNvCxnSpPr>
            <p:nvPr userDrawn="1"/>
          </p:nvCxnSpPr>
          <p:spPr>
            <a:xfrm>
              <a:off x="10690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Gerade Verbindung 106">
              <a:extLst>
                <a:ext uri="{FF2B5EF4-FFF2-40B4-BE49-F238E27FC236}">
                  <a16:creationId xmlns:a16="http://schemas.microsoft.com/office/drawing/2014/main" id="{7B63612D-04D3-6AAD-4E49-19A69FD37D68}"/>
                </a:ext>
              </a:extLst>
            </p:cNvPr>
            <p:cNvCxnSpPr>
              <a:cxnSpLocks noGrp="1" noRot="1" noMove="1" noResize="1" noEditPoints="1" noAdjustHandles="1" noChangeArrowheads="1" noChangeShapeType="1"/>
            </p:cNvCxnSpPr>
            <p:nvPr userDrawn="1"/>
          </p:nvCxnSpPr>
          <p:spPr>
            <a:xfrm>
              <a:off x="10690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Gerade Verbindung 108">
              <a:extLst>
                <a:ext uri="{FF2B5EF4-FFF2-40B4-BE49-F238E27FC236}">
                  <a16:creationId xmlns:a16="http://schemas.microsoft.com/office/drawing/2014/main" id="{BD822254-DE93-D614-9C1D-C4664B06C390}"/>
                </a:ext>
              </a:extLst>
            </p:cNvPr>
            <p:cNvCxnSpPr>
              <a:cxnSpLocks noGrp="1" noRot="1" noMove="1" noResize="1" noEditPoints="1" noAdjustHandles="1" noChangeArrowheads="1" noChangeShapeType="1"/>
            </p:cNvCxnSpPr>
            <p:nvPr userDrawn="1"/>
          </p:nvCxnSpPr>
          <p:spPr>
            <a:xfrm>
              <a:off x="108680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Gerade Verbindung 109">
              <a:extLst>
                <a:ext uri="{FF2B5EF4-FFF2-40B4-BE49-F238E27FC236}">
                  <a16:creationId xmlns:a16="http://schemas.microsoft.com/office/drawing/2014/main" id="{46AC8D8A-C2BA-83C7-0731-D70032389B37}"/>
                </a:ext>
              </a:extLst>
            </p:cNvPr>
            <p:cNvCxnSpPr>
              <a:cxnSpLocks noGrp="1" noRot="1" noMove="1" noResize="1" noEditPoints="1" noAdjustHandles="1" noChangeArrowheads="1" noChangeShapeType="1"/>
            </p:cNvCxnSpPr>
            <p:nvPr userDrawn="1"/>
          </p:nvCxnSpPr>
          <p:spPr>
            <a:xfrm>
              <a:off x="108680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Gerade Verbindung 111">
              <a:extLst>
                <a:ext uri="{FF2B5EF4-FFF2-40B4-BE49-F238E27FC236}">
                  <a16:creationId xmlns:a16="http://schemas.microsoft.com/office/drawing/2014/main" id="{B2F4188B-179B-2907-6958-EFD606C95B4A}"/>
                </a:ext>
              </a:extLst>
            </p:cNvPr>
            <p:cNvCxnSpPr>
              <a:cxnSpLocks noGrp="1" noRot="1" noMove="1" noResize="1" noEditPoints="1" noAdjustHandles="1" noChangeArrowheads="1" noChangeShapeType="1"/>
            </p:cNvCxnSpPr>
            <p:nvPr userDrawn="1"/>
          </p:nvCxnSpPr>
          <p:spPr>
            <a:xfrm>
              <a:off x="11628438"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3" name="Gerade Verbindung 112">
              <a:extLst>
                <a:ext uri="{FF2B5EF4-FFF2-40B4-BE49-F238E27FC236}">
                  <a16:creationId xmlns:a16="http://schemas.microsoft.com/office/drawing/2014/main" id="{3E02725C-0292-C8AA-C70C-37DC224DD366}"/>
                </a:ext>
              </a:extLst>
            </p:cNvPr>
            <p:cNvCxnSpPr>
              <a:cxnSpLocks noGrp="1" noRot="1" noMove="1" noResize="1" noEditPoints="1" noAdjustHandles="1" noChangeArrowheads="1" noChangeShapeType="1"/>
            </p:cNvCxnSpPr>
            <p:nvPr userDrawn="1"/>
          </p:nvCxnSpPr>
          <p:spPr>
            <a:xfrm>
              <a:off x="11628438"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Gerade Verbindung 114">
              <a:extLst>
                <a:ext uri="{FF2B5EF4-FFF2-40B4-BE49-F238E27FC236}">
                  <a16:creationId xmlns:a16="http://schemas.microsoft.com/office/drawing/2014/main" id="{339E20E3-CEB5-1DDD-1FE1-4B6F9DB080E1}"/>
                </a:ext>
              </a:extLst>
            </p:cNvPr>
            <p:cNvCxnSpPr>
              <a:cxnSpLocks noGrp="1" noRot="1" noMove="1" noResize="1" noEditPoints="1" noAdjustHandles="1" noChangeArrowheads="1" noChangeShapeType="1"/>
            </p:cNvCxnSpPr>
            <p:nvPr userDrawn="1"/>
          </p:nvCxnSpPr>
          <p:spPr>
            <a:xfrm rot="5400000">
              <a:off x="-3600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Gerade Verbindung 116">
              <a:extLst>
                <a:ext uri="{FF2B5EF4-FFF2-40B4-BE49-F238E27FC236}">
                  <a16:creationId xmlns:a16="http://schemas.microsoft.com/office/drawing/2014/main" id="{9796A492-017D-8B35-277A-3DAAD433DC85}"/>
                </a:ext>
              </a:extLst>
            </p:cNvPr>
            <p:cNvCxnSpPr>
              <a:cxnSpLocks noGrp="1" noRot="1" noMove="1" noResize="1" noEditPoints="1" noAdjustHandles="1" noChangeArrowheads="1" noChangeShapeType="1"/>
            </p:cNvCxnSpPr>
            <p:nvPr userDrawn="1"/>
          </p:nvCxnSpPr>
          <p:spPr>
            <a:xfrm rot="5400000">
              <a:off x="-3600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6" name="Gerade Verbindung 117">
              <a:extLst>
                <a:ext uri="{FF2B5EF4-FFF2-40B4-BE49-F238E27FC236}">
                  <a16:creationId xmlns:a16="http://schemas.microsoft.com/office/drawing/2014/main" id="{A091FF14-7236-664D-B3BF-5E1BD76ACA0B}"/>
                </a:ext>
              </a:extLst>
            </p:cNvPr>
            <p:cNvCxnSpPr>
              <a:cxnSpLocks noGrp="1" noRot="1" noMove="1" noResize="1" noEditPoints="1" noAdjustHandles="1" noChangeArrowheads="1" noChangeShapeType="1"/>
            </p:cNvCxnSpPr>
            <p:nvPr userDrawn="1"/>
          </p:nvCxnSpPr>
          <p:spPr>
            <a:xfrm rot="5400000">
              <a:off x="124236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7" name="Gerade Verbindung 118">
              <a:extLst>
                <a:ext uri="{FF2B5EF4-FFF2-40B4-BE49-F238E27FC236}">
                  <a16:creationId xmlns:a16="http://schemas.microsoft.com/office/drawing/2014/main" id="{B39E7083-3617-3AF0-A3F7-C3CFC1DB92C9}"/>
                </a:ext>
              </a:extLst>
            </p:cNvPr>
            <p:cNvCxnSpPr>
              <a:cxnSpLocks noGrp="1" noRot="1" noMove="1" noResize="1" noEditPoints="1" noAdjustHandles="1" noChangeArrowheads="1" noChangeShapeType="1"/>
            </p:cNvCxnSpPr>
            <p:nvPr userDrawn="1"/>
          </p:nvCxnSpPr>
          <p:spPr>
            <a:xfrm rot="5400000">
              <a:off x="124236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3" name="Headline"/>
          <p:cNvSpPr>
            <a:spLocks noGrp="1"/>
          </p:cNvSpPr>
          <p:nvPr>
            <p:ph type="title" hasCustomPrompt="1"/>
          </p:nvPr>
        </p:nvSpPr>
        <p:spPr>
          <a:xfrm>
            <a:off x="540000" y="219599"/>
            <a:ext cx="5461200" cy="832913"/>
          </a:xfrm>
        </p:spPr>
        <p:txBody>
          <a:bodyPr vert="horz" rIns="0"/>
          <a:lstStyle>
            <a:lvl1pPr>
              <a:defRPr b="0">
                <a:solidFill>
                  <a:schemeClr val="bg2"/>
                </a:solidFill>
              </a:defRPr>
            </a:lvl1pPr>
          </a:lstStyle>
          <a:p>
            <a:r>
              <a:rPr lang="en-US" noProof="0"/>
              <a:t>Title SH-Bree-Headline 27 pt</a:t>
            </a:r>
            <a:br>
              <a:rPr lang="en-US" noProof="0"/>
            </a:br>
            <a:r>
              <a:rPr lang="en-US" noProof="0"/>
              <a:t>Optionally black for second line</a:t>
            </a:r>
          </a:p>
        </p:txBody>
      </p:sp>
      <p:sp>
        <p:nvSpPr>
          <p:cNvPr id="5" name="Content">
            <a:extLst>
              <a:ext uri="{FF2B5EF4-FFF2-40B4-BE49-F238E27FC236}">
                <a16:creationId xmlns:a16="http://schemas.microsoft.com/office/drawing/2014/main" id="{9C6F4BCA-FA11-41BC-899F-4225802B0BFB}"/>
              </a:ext>
            </a:extLst>
          </p:cNvPr>
          <p:cNvSpPr>
            <a:spLocks noGrp="1"/>
          </p:cNvSpPr>
          <p:nvPr>
            <p:ph sz="quarter" idx="19" hasCustomPrompt="1"/>
          </p:nvPr>
        </p:nvSpPr>
        <p:spPr>
          <a:xfrm>
            <a:off x="540000" y="1623600"/>
            <a:ext cx="4697164" cy="4572000"/>
          </a:xfrm>
        </p:spPr>
        <p:txBody>
          <a:bodyPr wrap="square">
            <a:noAutofit/>
          </a:bodyPr>
          <a:lstStyle>
            <a:lvl1pPr>
              <a:spcAft>
                <a:spcPts val="0"/>
              </a:spcAft>
              <a:defRPr sz="1600"/>
            </a:lvl1pPr>
            <a:lvl2pPr>
              <a:defRPr sz="1600"/>
            </a:lvl2pPr>
            <a:lvl3pPr>
              <a:buClr>
                <a:schemeClr val="bg2"/>
              </a:buClr>
              <a:defRPr sz="1600"/>
            </a:lvl3pPr>
            <a:lvl4pPr>
              <a:buClr>
                <a:schemeClr val="bg2"/>
              </a:buClr>
              <a:defRPr sz="1600"/>
            </a:lvl4pPr>
            <a:lvl5pPr>
              <a:buClr>
                <a:schemeClr val="bg2"/>
              </a:buClr>
              <a:defRPr sz="1600"/>
            </a:lvl5pPr>
            <a:lvl6pPr>
              <a:buClr>
                <a:schemeClr val="bg2"/>
              </a:buClr>
              <a:defRPr sz="1600"/>
            </a:lvl6pPr>
            <a:lvl7pPr>
              <a:buClr>
                <a:schemeClr val="bg2"/>
              </a:buClr>
              <a:defRPr sz="1600"/>
            </a:lvl7pPr>
            <a:lvl8pPr>
              <a:buClr>
                <a:schemeClr val="bg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sp>
        <p:nvSpPr>
          <p:cNvPr id="3" name="Picture placeholder 1" descr="Thematic image or video"/>
          <p:cNvSpPr>
            <a:spLocks noGrp="1"/>
          </p:cNvSpPr>
          <p:nvPr>
            <p:ph type="pic" sz="quarter" idx="17" hasCustomPrompt="1"/>
          </p:nvPr>
        </p:nvSpPr>
        <p:spPr>
          <a:xfrm>
            <a:off x="6175374" y="0"/>
            <a:ext cx="2819401" cy="33264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2" name="Picture placeholder 2" descr="Thematic image or video">
            <a:extLst>
              <a:ext uri="{FF2B5EF4-FFF2-40B4-BE49-F238E27FC236}">
                <a16:creationId xmlns:a16="http://schemas.microsoft.com/office/drawing/2014/main" id="{F0D08A31-420D-47C9-9B6F-30F6334BB290}"/>
              </a:ext>
            </a:extLst>
          </p:cNvPr>
          <p:cNvSpPr>
            <a:spLocks noGrp="1"/>
          </p:cNvSpPr>
          <p:nvPr>
            <p:ph type="pic" sz="quarter" idx="22" hasCustomPrompt="1"/>
          </p:nvPr>
        </p:nvSpPr>
        <p:spPr>
          <a:xfrm>
            <a:off x="8990012" y="0"/>
            <a:ext cx="3179763" cy="33264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a:t>
            </a:r>
            <a:br>
              <a:rPr lang="en-US"/>
            </a:br>
            <a:r>
              <a:rPr lang="en-US"/>
              <a:t>picture </a:t>
            </a:r>
            <a:br>
              <a:rPr lang="en-US"/>
            </a:br>
            <a:r>
              <a:rPr lang="en-US"/>
              <a:t>or video.</a:t>
            </a:r>
            <a:endParaRPr lang="en-US" noProof="0"/>
          </a:p>
        </p:txBody>
      </p:sp>
      <p:sp>
        <p:nvSpPr>
          <p:cNvPr id="4" name="Picture placeholder 3" descr="Thematic image or video">
            <a:extLst>
              <a:ext uri="{FF2B5EF4-FFF2-40B4-BE49-F238E27FC236}">
                <a16:creationId xmlns:a16="http://schemas.microsoft.com/office/drawing/2014/main" id="{5D18AD19-01CF-D1C9-3A48-852C201035DA}"/>
              </a:ext>
            </a:extLst>
          </p:cNvPr>
          <p:cNvSpPr>
            <a:spLocks noGrp="1"/>
          </p:cNvSpPr>
          <p:nvPr>
            <p:ph type="pic" sz="quarter" idx="23" hasCustomPrompt="1"/>
          </p:nvPr>
        </p:nvSpPr>
        <p:spPr>
          <a:xfrm>
            <a:off x="6175375" y="3326399"/>
            <a:ext cx="5994400" cy="3531601"/>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1" name="Author">
            <a:extLst>
              <a:ext uri="{FF2B5EF4-FFF2-40B4-BE49-F238E27FC236}">
                <a16:creationId xmlns:a16="http://schemas.microsoft.com/office/drawing/2014/main" id="{232107B9-E264-2F2C-6293-9A5A29E6BF3F}"/>
              </a:ext>
              <a:ext uri="{C183D7F6-B498-43B3-948B-1728B52AA6E4}">
                <adec:decorative xmlns:adec="http://schemas.microsoft.com/office/drawing/2017/decorative" val="1"/>
              </a:ext>
            </a:extLst>
          </p:cNvPr>
          <p:cNvSpPr>
            <a:spLocks noGrp="1"/>
          </p:cNvSpPr>
          <p:nvPr>
            <p:ph type="ftr" sz="quarter" idx="25"/>
          </p:nvPr>
        </p:nvSpPr>
        <p:spPr/>
        <p:txBody>
          <a:bodyPr/>
          <a:lstStyle>
            <a:lvl1pPr>
              <a:defRPr>
                <a:solidFill>
                  <a:schemeClr val="tx1"/>
                </a:solidFill>
              </a:defRPr>
            </a:lvl1pPr>
          </a:lstStyle>
          <a:p>
            <a:r>
              <a:rPr lang="en-US"/>
              <a:t>SHS DI XP</a:t>
            </a:r>
          </a:p>
        </p:txBody>
      </p:sp>
      <p:sp>
        <p:nvSpPr>
          <p:cNvPr id="12" name="Slide Number">
            <a:extLst>
              <a:ext uri="{FF2B5EF4-FFF2-40B4-BE49-F238E27FC236}">
                <a16:creationId xmlns:a16="http://schemas.microsoft.com/office/drawing/2014/main" id="{594E7327-26E1-EBC0-ABF2-9C0189BC641D}"/>
              </a:ext>
              <a:ext uri="{C183D7F6-B498-43B3-948B-1728B52AA6E4}">
                <adec:decorative xmlns:adec="http://schemas.microsoft.com/office/drawing/2017/decorative" val="1"/>
              </a:ext>
            </a:extLst>
          </p:cNvPr>
          <p:cNvSpPr>
            <a:spLocks noGrp="1"/>
          </p:cNvSpPr>
          <p:nvPr>
            <p:ph type="sldNum" sz="quarter" idx="26"/>
          </p:nvPr>
        </p:nvSpPr>
        <p:spPr/>
        <p:txBody>
          <a:bodyPr/>
          <a:lstStyle>
            <a:lvl1pPr>
              <a:defRPr>
                <a:solidFill>
                  <a:schemeClr val="tx1"/>
                </a:solidFill>
              </a:defRPr>
            </a:lvl1pPr>
          </a:lstStyle>
          <a:p>
            <a:fld id="{42B424FB-C8CA-40D0-9E9F-83B6197CB6E7}" type="slidenum">
              <a:rPr lang="en-US" smtClean="0"/>
              <a:pPr/>
              <a:t>‹Nr.›</a:t>
            </a:fld>
            <a:endParaRPr lang="en-US"/>
          </a:p>
        </p:txBody>
      </p:sp>
      <p:sp>
        <p:nvSpPr>
          <p:cNvPr id="10" name="Restricted (Image slides)">
            <a:extLst>
              <a:ext uri="{FF2B5EF4-FFF2-40B4-BE49-F238E27FC236}">
                <a16:creationId xmlns:a16="http://schemas.microsoft.com/office/drawing/2014/main" id="{C2F5D1FA-5FDB-66DD-6254-0C57AF1DBB4E}"/>
              </a:ext>
              <a:ext uri="{C183D7F6-B498-43B3-948B-1728B52AA6E4}">
                <adec:decorative xmlns:adec="http://schemas.microsoft.com/office/drawing/2017/decorative" val="1"/>
              </a:ext>
            </a:extLst>
          </p:cNvPr>
          <p:cNvSpPr>
            <a:spLocks noGrp="1"/>
          </p:cNvSpPr>
          <p:nvPr>
            <p:ph type="dt" sz="half" idx="24"/>
          </p:nvPr>
        </p:nvSpPr>
        <p:spPr/>
        <p:txBody>
          <a:bodyPr/>
          <a:lstStyle>
            <a:lvl1pPr>
              <a:defRPr>
                <a:solidFill>
                  <a:schemeClr val="tx1"/>
                </a:solidFill>
              </a:defRPr>
            </a:lvl1pPr>
          </a:lstStyle>
          <a:p>
            <a:r>
              <a:rPr lang="en-US"/>
              <a:t>Unrestricted © Siemens Healthineers, 2026</a:t>
            </a:r>
          </a:p>
        </p:txBody>
      </p:sp>
    </p:spTree>
    <p:extLst>
      <p:ext uri="{BB962C8B-B14F-4D97-AF65-F5344CB8AC3E}">
        <p14:creationId xmlns:p14="http://schemas.microsoft.com/office/powerpoint/2010/main" val="3602841354"/>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hree Columns with Picture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211C4129-33CA-4FCE-FE3D-D510FD751081}"/>
              </a:ext>
            </a:extLst>
          </p:cNvPr>
          <p:cNvGraphicFramePr>
            <a:graphicFrameLocks/>
          </p:cNvGraphicFramePr>
          <p:nvPr userDrawn="1">
            <p:custDataLst>
              <p:tags r:id="rId1"/>
            </p:custDataLst>
            <p:extLst>
              <p:ext uri="{D42A27DB-BD31-4B8C-83A1-F6EECF244321}">
                <p14:modId xmlns:p14="http://schemas.microsoft.com/office/powerpoint/2010/main" val="39587448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211C4129-33CA-4FCE-FE3D-D510FD75108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tx2"/>
                </a:solidFill>
              </a:defRPr>
            </a:lvl1pPr>
          </a:lstStyle>
          <a:p>
            <a:r>
              <a:rPr lang="en-US" noProof="0"/>
              <a:t>Title SH-Bree-Headline 27 pt</a:t>
            </a:r>
            <a:br>
              <a:rPr lang="en-US" noProof="0"/>
            </a:br>
            <a:r>
              <a:rPr lang="en-US" noProof="0"/>
              <a:t>Optionally switch to white for second line</a:t>
            </a:r>
          </a:p>
        </p:txBody>
      </p:sp>
      <p:sp>
        <p:nvSpPr>
          <p:cNvPr id="7" name="Content left column">
            <a:extLst>
              <a:ext uri="{FF2B5EF4-FFF2-40B4-BE49-F238E27FC236}">
                <a16:creationId xmlns:a16="http://schemas.microsoft.com/office/drawing/2014/main" id="{F3DE8C85-D5DE-48E2-BC87-EE21BFCB3F6E}"/>
              </a:ext>
            </a:extLst>
          </p:cNvPr>
          <p:cNvSpPr>
            <a:spLocks noGrp="1"/>
          </p:cNvSpPr>
          <p:nvPr>
            <p:ph sz="quarter" idx="23" hasCustomPrompt="1"/>
          </p:nvPr>
        </p:nvSpPr>
        <p:spPr>
          <a:xfrm>
            <a:off x="540000" y="1623600"/>
            <a:ext cx="3574800" cy="1350000"/>
          </a:xfrm>
        </p:spPr>
        <p:txBody>
          <a:bodyPr/>
          <a:lstStyle>
            <a:lvl1pPr>
              <a:defRPr sz="1600"/>
            </a:lvl1pPr>
            <a:lvl2pPr>
              <a:defRPr sz="1600"/>
            </a:lvl2pPr>
            <a:lvl3pPr>
              <a:buClr>
                <a:schemeClr val="tx2"/>
              </a:buClr>
              <a:defRPr sz="1600"/>
            </a:lvl3pPr>
            <a:lvl4pPr>
              <a:buClr>
                <a:schemeClr val="tx2"/>
              </a:buClr>
              <a:defRPr sz="1600"/>
            </a:lvl4pPr>
            <a:lvl5pPr marL="0" indent="0">
              <a:buNone/>
              <a:defRPr sz="1400" b="1"/>
            </a:lvl5pPr>
            <a:lvl6pPr marL="0" indent="0">
              <a:buNone/>
              <a:defRPr sz="1400"/>
            </a:lvl6pPr>
            <a:lvl7pPr marL="144000" indent="-144000">
              <a:buClr>
                <a:schemeClr val="tx2"/>
              </a:buClr>
              <a:defRPr sz="1400"/>
            </a:lvl7pPr>
            <a:lvl8pPr marL="288000" indent="-144000">
              <a:buClr>
                <a:schemeClr val="tx2"/>
              </a:buClr>
              <a:defRPr sz="1400"/>
            </a:lvl8pPr>
            <a:lvl9pPr>
              <a:spcBef>
                <a:spcPts val="1200"/>
              </a:spcBef>
              <a:defRPr sz="1200"/>
            </a:lvl9pPr>
          </a:lstStyle>
          <a:p>
            <a:pPr lvl="0"/>
            <a:r>
              <a:rPr lang="en-US" noProof="0"/>
              <a:t>Headline</a:t>
            </a:r>
            <a:r>
              <a:rPr lang="en-US"/>
              <a:t> Calibri Bold 16 pt</a:t>
            </a:r>
          </a:p>
          <a:p>
            <a:pPr lvl="1"/>
            <a:r>
              <a:rPr lang="en-US" noProof="0"/>
              <a:t>Text Calibri 16 pt</a:t>
            </a:r>
          </a:p>
          <a:p>
            <a:pPr lvl="2"/>
            <a:r>
              <a:rPr lang="en-US" noProof="0"/>
              <a:t>Text Calibri 16 pt</a:t>
            </a:r>
          </a:p>
          <a:p>
            <a:pPr lvl="3"/>
            <a:r>
              <a:rPr lang="en-US" noProof="0"/>
              <a:t>Text Calibri 16 pt</a:t>
            </a:r>
            <a:endParaRPr lang="en-US"/>
          </a:p>
        </p:txBody>
      </p:sp>
      <p:sp>
        <p:nvSpPr>
          <p:cNvPr id="4" name="Picture placeholder left" descr="Thematic image or video"/>
          <p:cNvSpPr>
            <a:spLocks noGrp="1"/>
          </p:cNvSpPr>
          <p:nvPr>
            <p:ph type="pic" sz="quarter" idx="18" hasCustomPrompt="1"/>
          </p:nvPr>
        </p:nvSpPr>
        <p:spPr>
          <a:xfrm>
            <a:off x="540000" y="3204000"/>
            <a:ext cx="3574800" cy="2354400"/>
          </a:xfrm>
          <a:noFill/>
        </p:spPr>
        <p:txBody>
          <a:bodyPr lIns="144000" tIns="108000" rIns="108000" bIns="144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6" name="Content middle column">
            <a:extLst>
              <a:ext uri="{FF2B5EF4-FFF2-40B4-BE49-F238E27FC236}">
                <a16:creationId xmlns:a16="http://schemas.microsoft.com/office/drawing/2014/main" id="{A005602E-D4D7-400C-8402-35CFAA6A345E}"/>
              </a:ext>
            </a:extLst>
          </p:cNvPr>
          <p:cNvSpPr>
            <a:spLocks noGrp="1"/>
          </p:cNvSpPr>
          <p:nvPr>
            <p:ph sz="quarter" idx="24" hasCustomPrompt="1"/>
          </p:nvPr>
        </p:nvSpPr>
        <p:spPr>
          <a:xfrm>
            <a:off x="4297488" y="1623600"/>
            <a:ext cx="3574800" cy="1350000"/>
          </a:xfrm>
        </p:spPr>
        <p:txBody>
          <a:bodyPr/>
          <a:lstStyle>
            <a:lvl1pPr>
              <a:defRPr sz="1600"/>
            </a:lvl1pPr>
            <a:lvl2pPr>
              <a:defRPr sz="1600"/>
            </a:lvl2pPr>
            <a:lvl3pPr>
              <a:buClr>
                <a:schemeClr val="tx2"/>
              </a:buClr>
              <a:defRPr sz="1600"/>
            </a:lvl3pPr>
            <a:lvl4pPr>
              <a:buClr>
                <a:schemeClr val="tx2"/>
              </a:buClr>
              <a:defRPr sz="1600"/>
            </a:lvl4pPr>
            <a:lvl5pPr marL="0" indent="0">
              <a:buNone/>
              <a:defRPr sz="1400" b="1"/>
            </a:lvl5pPr>
            <a:lvl6pPr marL="0" indent="0">
              <a:buNone/>
              <a:defRPr sz="1400"/>
            </a:lvl6pPr>
            <a:lvl7pPr marL="144000" indent="-144000">
              <a:buClr>
                <a:schemeClr val="tx2"/>
              </a:buClr>
              <a:defRPr sz="1400"/>
            </a:lvl7pPr>
            <a:lvl8pPr marL="288000" indent="-144000">
              <a:buClr>
                <a:schemeClr val="tx2"/>
              </a:buClr>
              <a:defRPr sz="1400"/>
            </a:lvl8pPr>
            <a:lvl9pPr>
              <a:spcBef>
                <a:spcPts val="1200"/>
              </a:spcBef>
              <a:defRPr sz="1200"/>
            </a:lvl9pPr>
          </a:lstStyle>
          <a:p>
            <a:pPr lvl="0"/>
            <a:r>
              <a:rPr lang="en-US" noProof="0"/>
              <a:t>Headline</a:t>
            </a:r>
            <a:r>
              <a:rPr lang="en-US"/>
              <a:t> Calibri Bold 16 pt</a:t>
            </a:r>
          </a:p>
          <a:p>
            <a:pPr lvl="1"/>
            <a:r>
              <a:rPr lang="en-US" noProof="0"/>
              <a:t>Text Calibri 16 pt</a:t>
            </a:r>
          </a:p>
          <a:p>
            <a:pPr lvl="2"/>
            <a:r>
              <a:rPr lang="en-US" noProof="0"/>
              <a:t>Text Calibri 16 pt</a:t>
            </a:r>
          </a:p>
          <a:p>
            <a:pPr lvl="3"/>
            <a:r>
              <a:rPr lang="en-US" noProof="0"/>
              <a:t>Text Calibri 16 pt</a:t>
            </a:r>
            <a:endParaRPr lang="en-US"/>
          </a:p>
        </p:txBody>
      </p:sp>
      <p:sp>
        <p:nvSpPr>
          <p:cNvPr id="11" name="Picture placeholder middle" descr="Thematic image or video"/>
          <p:cNvSpPr>
            <a:spLocks noGrp="1"/>
          </p:cNvSpPr>
          <p:nvPr>
            <p:ph type="pic" sz="quarter" idx="19" hasCustomPrompt="1"/>
          </p:nvPr>
        </p:nvSpPr>
        <p:spPr>
          <a:xfrm>
            <a:off x="4295775" y="3204000"/>
            <a:ext cx="3574800" cy="2354400"/>
          </a:xfrm>
          <a:noFill/>
        </p:spPr>
        <p:txBody>
          <a:bodyPr lIns="144000" tIns="108000" rIns="108000" bIns="144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8" name="Content right column">
            <a:extLst>
              <a:ext uri="{FF2B5EF4-FFF2-40B4-BE49-F238E27FC236}">
                <a16:creationId xmlns:a16="http://schemas.microsoft.com/office/drawing/2014/main" id="{CC72F373-4575-41D8-A962-8FD122BE5D94}"/>
              </a:ext>
            </a:extLst>
          </p:cNvPr>
          <p:cNvSpPr>
            <a:spLocks noGrp="1"/>
          </p:cNvSpPr>
          <p:nvPr>
            <p:ph sz="quarter" idx="25" hasCustomPrompt="1"/>
          </p:nvPr>
        </p:nvSpPr>
        <p:spPr>
          <a:xfrm>
            <a:off x="8054975" y="1623600"/>
            <a:ext cx="3574800" cy="1350000"/>
          </a:xfrm>
        </p:spPr>
        <p:txBody>
          <a:bodyPr/>
          <a:lstStyle>
            <a:lvl1pPr>
              <a:defRPr sz="1600"/>
            </a:lvl1pPr>
            <a:lvl2pPr>
              <a:defRPr sz="1600"/>
            </a:lvl2pPr>
            <a:lvl3pPr>
              <a:buClr>
                <a:schemeClr val="tx2"/>
              </a:buClr>
              <a:defRPr sz="1600"/>
            </a:lvl3pPr>
            <a:lvl4pPr>
              <a:buClr>
                <a:schemeClr val="tx2"/>
              </a:buClr>
              <a:defRPr sz="1600"/>
            </a:lvl4pPr>
            <a:lvl5pPr marL="0" indent="0">
              <a:buNone/>
              <a:defRPr sz="1400" b="1"/>
            </a:lvl5pPr>
            <a:lvl6pPr marL="0" indent="0">
              <a:buNone/>
              <a:defRPr sz="1400"/>
            </a:lvl6pPr>
            <a:lvl7pPr marL="144000" indent="-144000">
              <a:buClr>
                <a:schemeClr val="tx2"/>
              </a:buClr>
              <a:defRPr sz="1400"/>
            </a:lvl7pPr>
            <a:lvl8pPr marL="288000" indent="-144000">
              <a:buClr>
                <a:schemeClr val="tx2"/>
              </a:buClr>
              <a:defRPr sz="1400"/>
            </a:lvl8pPr>
            <a:lvl9pPr>
              <a:spcBef>
                <a:spcPts val="1200"/>
              </a:spcBef>
              <a:defRPr sz="1200"/>
            </a:lvl9pPr>
          </a:lstStyle>
          <a:p>
            <a:pPr lvl="0"/>
            <a:r>
              <a:rPr lang="en-US" noProof="0"/>
              <a:t>Headline</a:t>
            </a:r>
            <a:r>
              <a:rPr lang="en-US"/>
              <a:t> Calibri Bold 16 pt</a:t>
            </a:r>
          </a:p>
          <a:p>
            <a:pPr lvl="1"/>
            <a:r>
              <a:rPr lang="en-US" noProof="0"/>
              <a:t>Text Calibri 16 pt</a:t>
            </a:r>
          </a:p>
          <a:p>
            <a:pPr lvl="2"/>
            <a:r>
              <a:rPr lang="en-US" noProof="0"/>
              <a:t>Text Calibri 16 pt</a:t>
            </a:r>
          </a:p>
          <a:p>
            <a:pPr lvl="3"/>
            <a:r>
              <a:rPr lang="en-US" noProof="0"/>
              <a:t>Text Calibri 16 pt</a:t>
            </a:r>
          </a:p>
        </p:txBody>
      </p:sp>
      <p:sp>
        <p:nvSpPr>
          <p:cNvPr id="12" name="Picture placeholder right" descr="Thematic image or video"/>
          <p:cNvSpPr>
            <a:spLocks noGrp="1"/>
          </p:cNvSpPr>
          <p:nvPr>
            <p:ph type="pic" sz="quarter" idx="20" hasCustomPrompt="1"/>
          </p:nvPr>
        </p:nvSpPr>
        <p:spPr>
          <a:xfrm>
            <a:off x="8054975" y="3204000"/>
            <a:ext cx="3574800" cy="2354400"/>
          </a:xfrm>
          <a:noFill/>
        </p:spPr>
        <p:txBody>
          <a:bodyPr lIns="144000" tIns="108000" rIns="108000" bIns="144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8" name="Siemens Healthineers Logo">
            <a:extLst>
              <a:ext uri="{FF2B5EF4-FFF2-40B4-BE49-F238E27FC236}">
                <a16:creationId xmlns:a16="http://schemas.microsoft.com/office/drawing/2014/main" id="{09209145-51C5-3E84-0BB4-9C03D45BB273}"/>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63E78EC1-E18E-36D7-304A-54E2BAF47D0E}"/>
              </a:ext>
              <a:ext uri="{C183D7F6-B498-43B3-948B-1728B52AA6E4}">
                <adec:decorative xmlns:adec="http://schemas.microsoft.com/office/drawing/2017/decorative" val="1"/>
              </a:ext>
            </a:extLst>
          </p:cNvPr>
          <p:cNvSpPr>
            <a:spLocks noGrp="1"/>
          </p:cNvSpPr>
          <p:nvPr>
            <p:ph type="dt" sz="half" idx="26"/>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1C4ACE05-AEA0-68E0-C91C-FA604BC6BD4B}"/>
              </a:ext>
              <a:ext uri="{C183D7F6-B498-43B3-948B-1728B52AA6E4}">
                <adec:decorative xmlns:adec="http://schemas.microsoft.com/office/drawing/2017/decorative" val="1"/>
              </a:ext>
            </a:extLst>
          </p:cNvPr>
          <p:cNvSpPr>
            <a:spLocks noGrp="1"/>
          </p:cNvSpPr>
          <p:nvPr>
            <p:ph type="ftr" sz="quarter" idx="27"/>
          </p:nvPr>
        </p:nvSpPr>
        <p:spPr/>
        <p:txBody>
          <a:bodyPr/>
          <a:lstStyle/>
          <a:p>
            <a:r>
              <a:rPr lang="en-US"/>
              <a:t>SHS DI XP</a:t>
            </a:r>
          </a:p>
        </p:txBody>
      </p:sp>
      <p:sp>
        <p:nvSpPr>
          <p:cNvPr id="6" name="Slide Number Placeholder 5">
            <a:extLst>
              <a:ext uri="{FF2B5EF4-FFF2-40B4-BE49-F238E27FC236}">
                <a16:creationId xmlns:a16="http://schemas.microsoft.com/office/drawing/2014/main" id="{57D17394-15C9-6F0B-43D3-88FC62693A19}"/>
              </a:ext>
              <a:ext uri="{C183D7F6-B498-43B3-948B-1728B52AA6E4}">
                <adec:decorative xmlns:adec="http://schemas.microsoft.com/office/drawing/2017/decorative" val="1"/>
              </a:ext>
            </a:extLst>
          </p:cNvPr>
          <p:cNvSpPr>
            <a:spLocks noGrp="1"/>
          </p:cNvSpPr>
          <p:nvPr>
            <p:ph type="sldNum" sz="quarter" idx="28"/>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180758041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 Title Picture (S) White">
    <p:bg>
      <p:bgRef idx="1001">
        <a:schemeClr val="bg1"/>
      </p:bgRef>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94AE2201-7713-E8E9-5D02-1769392FA719}"/>
              </a:ext>
            </a:extLst>
          </p:cNvPr>
          <p:cNvGraphicFramePr>
            <a:graphicFrameLocks/>
          </p:cNvGraphicFramePr>
          <p:nvPr userDrawn="1">
            <p:custDataLst>
              <p:tags r:id="rId1"/>
            </p:custDataLst>
            <p:extLst>
              <p:ext uri="{D42A27DB-BD31-4B8C-83A1-F6EECF244321}">
                <p14:modId xmlns:p14="http://schemas.microsoft.com/office/powerpoint/2010/main" val="8459147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4" name="think-cell data - do not delete" hidden="1">
                        <a:extLst>
                          <a:ext uri="{FF2B5EF4-FFF2-40B4-BE49-F238E27FC236}">
                            <a16:creationId xmlns:a16="http://schemas.microsoft.com/office/drawing/2014/main" id="{94AE2201-7713-E8E9-5D02-1769392FA71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Headline"/>
          <p:cNvSpPr>
            <a:spLocks noGrp="1"/>
          </p:cNvSpPr>
          <p:nvPr>
            <p:ph type="ctrTitle" hasCustomPrompt="1"/>
          </p:nvPr>
        </p:nvSpPr>
        <p:spPr>
          <a:xfrm>
            <a:off x="540000" y="2160000"/>
            <a:ext cx="5461200" cy="2160000"/>
          </a:xfrm>
        </p:spPr>
        <p:txBody>
          <a:bodyPr vert="horz" lIns="0" tIns="0" rIns="0" bIns="0" anchor="b" anchorCtr="0">
            <a:noAutofit/>
          </a:bodyPr>
          <a:lstStyle>
            <a:lvl1pPr algn="l">
              <a:lnSpc>
                <a:spcPct val="92000"/>
              </a:lnSpc>
              <a:defRPr sz="5200" b="0">
                <a:solidFill>
                  <a:schemeClr val="bg2"/>
                </a:solidFill>
                <a:latin typeface="+mj-lt"/>
              </a:defRPr>
            </a:lvl1pPr>
          </a:lstStyle>
          <a:p>
            <a:r>
              <a:rPr lang="en-US"/>
              <a:t>SH-Bree-Headline up to 60 pt</a:t>
            </a:r>
          </a:p>
        </p:txBody>
      </p:sp>
      <p:sp>
        <p:nvSpPr>
          <p:cNvPr id="3" name="Subhead"/>
          <p:cNvSpPr>
            <a:spLocks noGrp="1"/>
          </p:cNvSpPr>
          <p:nvPr>
            <p:ph type="subTitle" idx="1" hasCustomPrompt="1"/>
          </p:nvPr>
        </p:nvSpPr>
        <p:spPr bwMode="black">
          <a:xfrm>
            <a:off x="540001" y="4320000"/>
            <a:ext cx="3574800" cy="611191"/>
          </a:xfrm>
        </p:spPr>
        <p:txBody>
          <a:bodyPr lIns="0" tIns="270000" rIns="0" bIns="0" anchor="t"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n-lt"/>
              </a:defRPr>
            </a:lvl1pPr>
            <a:lvl2pPr marL="0" indent="0" algn="l">
              <a:buNone/>
              <a:defRPr sz="2000">
                <a:solidFill>
                  <a:schemeClr val="tx1"/>
                </a:solidFill>
              </a:defRPr>
            </a:lvl2pPr>
            <a:lvl3pPr marL="0" indent="0" algn="l">
              <a:buNone/>
              <a:defRPr>
                <a:solidFill>
                  <a:schemeClr val="tx1"/>
                </a:solidFill>
              </a:defRPr>
            </a:lvl3pPr>
            <a:lvl4pPr marL="0" indent="0" algn="l">
              <a:buNone/>
              <a:defRPr sz="2200" b="1">
                <a:solidFill>
                  <a:schemeClr val="tx1"/>
                </a:solidFill>
              </a:defRPr>
            </a:lvl4pPr>
            <a:lvl5pPr marL="0" indent="0" algn="l">
              <a:buNone/>
              <a:defRPr sz="2000" b="1">
                <a:solidFill>
                  <a:schemeClr val="tx1"/>
                </a:solidFill>
              </a:defRPr>
            </a:lvl5pPr>
            <a:lvl6pPr marL="0" indent="0" algn="l">
              <a:buNone/>
              <a:defRPr b="1">
                <a:solidFill>
                  <a:schemeClr val="tx1"/>
                </a:solidFill>
              </a:defRPr>
            </a:lvl6pPr>
            <a:lvl7pPr marL="0" indent="0" algn="l">
              <a:buNone/>
              <a:defRPr sz="2200">
                <a:solidFill>
                  <a:schemeClr val="accent5"/>
                </a:solidFill>
              </a:defRPr>
            </a:lvl7pPr>
            <a:lvl8pPr marL="0" indent="0" algn="l">
              <a:buNone/>
              <a:defRPr sz="2000">
                <a:solidFill>
                  <a:schemeClr val="accent5"/>
                </a:solidFill>
              </a:defRPr>
            </a:lvl8pPr>
            <a:lvl9pPr marL="0" indent="0" algn="l">
              <a:spcBef>
                <a:spcPts val="0"/>
              </a:spcBef>
              <a:buNone/>
              <a:defRPr sz="1800">
                <a:solidFill>
                  <a:schemeClr val="accent5"/>
                </a:solidFill>
              </a:defRPr>
            </a:lvl9pPr>
          </a:lstStyle>
          <a:p>
            <a:pPr lvl="0"/>
            <a:r>
              <a:rPr lang="en-US"/>
              <a:t>Subheadline Calibri </a:t>
            </a:r>
            <a:r>
              <a:rPr lang="en-US" noProof="0"/>
              <a:t>22 pt</a:t>
            </a:r>
          </a:p>
        </p:txBody>
      </p:sp>
      <p:sp>
        <p:nvSpPr>
          <p:cNvPr id="22" name="Presenter"/>
          <p:cNvSpPr>
            <a:spLocks noGrp="1"/>
          </p:cNvSpPr>
          <p:nvPr>
            <p:ph type="body" sz="quarter" idx="10" hasCustomPrompt="1"/>
          </p:nvPr>
        </p:nvSpPr>
        <p:spPr>
          <a:xfrm>
            <a:off x="540000" y="4932000"/>
            <a:ext cx="3574800" cy="612645"/>
          </a:xfrm>
        </p:spPr>
        <p:txBody>
          <a:bodyPr lIns="0" tIns="180000" rIns="0" bIns="0" anchor="t" anchorCtr="0">
            <a:spAutoFit/>
          </a:bodyPr>
          <a:lstStyle>
            <a:lvl1pPr marL="0" indent="0">
              <a:lnSpc>
                <a:spcPct val="100000"/>
              </a:lnSpc>
              <a:spcBef>
                <a:spcPts val="0"/>
              </a:spcBef>
              <a:buNone/>
              <a:defRPr sz="1400" b="0">
                <a:solidFill>
                  <a:schemeClr val="tx1"/>
                </a:solidFill>
              </a:defRPr>
            </a:lvl1pPr>
            <a:lvl2pPr>
              <a:defRPr sz="1600"/>
            </a:lvl2pPr>
            <a:lvl3pPr>
              <a:defRPr sz="1600"/>
            </a:lvl3pPr>
            <a:lvl4pPr>
              <a:defRPr sz="1600"/>
            </a:lvl4pPr>
            <a:lvl5pPr>
              <a:defRPr sz="1600"/>
            </a:lvl5pPr>
            <a:lvl6pPr>
              <a:defRPr sz="1600"/>
            </a:lvl6pPr>
            <a:lvl7pPr>
              <a:defRPr sz="1600"/>
            </a:lvl7pPr>
            <a:lvl8pPr>
              <a:defRPr sz="1600"/>
            </a:lvl8pPr>
          </a:lstStyle>
          <a:p>
            <a:pPr lvl="0"/>
            <a:r>
              <a:rPr lang="en-US" noProof="0"/>
              <a:t>Presenter Calibri 14 pt</a:t>
            </a:r>
            <a:br>
              <a:rPr lang="en-US" noProof="0"/>
            </a:br>
            <a:r>
              <a:rPr lang="en-US" noProof="0"/>
              <a:t>English, month year</a:t>
            </a:r>
          </a:p>
        </p:txBody>
      </p:sp>
      <p:sp>
        <p:nvSpPr>
          <p:cNvPr id="89" name="Key visual" descr="Key visual">
            <a:extLst>
              <a:ext uri="{FF2B5EF4-FFF2-40B4-BE49-F238E27FC236}">
                <a16:creationId xmlns:a16="http://schemas.microsoft.com/office/drawing/2014/main" id="{9AF47493-679E-6C3B-8779-96DED9975241}"/>
              </a:ext>
            </a:extLst>
          </p:cNvPr>
          <p:cNvSpPr>
            <a:spLocks noGrp="1"/>
          </p:cNvSpPr>
          <p:nvPr>
            <p:ph type="pic" sz="quarter" idx="12" hasCustomPrompt="1"/>
          </p:nvPr>
        </p:nvSpPr>
        <p:spPr bwMode="auto">
          <a:xfrm>
            <a:off x="7115174" y="-1"/>
            <a:ext cx="5052825" cy="6858000"/>
          </a:xfrm>
          <a:noFill/>
        </p:spPr>
        <p:txBody>
          <a:bodyPr lIns="180000" tIns="396000" rIns="144000" bIns="108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solidFill>
                  <a:schemeClr val="tx1"/>
                </a:solidFill>
              </a:defRPr>
            </a:lvl1pPr>
            <a:lvl2pPr>
              <a:defRPr/>
            </a:lvl2pPr>
          </a:lstStyle>
          <a:p>
            <a:r>
              <a:rPr lang="en-US"/>
              <a:t>Insert title picture or video.</a:t>
            </a:r>
            <a:br>
              <a:rPr lang="en-US"/>
            </a:br>
            <a:br>
              <a:rPr lang="en-US"/>
            </a:br>
            <a:r>
              <a:rPr lang="en-US"/>
              <a:t>Alternatively, delete the media frame </a:t>
            </a:r>
            <a:br>
              <a:rPr lang="en-US"/>
            </a:br>
            <a:r>
              <a:rPr lang="en-US"/>
              <a:t>to get a plain text title.</a:t>
            </a:r>
          </a:p>
        </p:txBody>
      </p:sp>
      <p:pic>
        <p:nvPicPr>
          <p:cNvPr id="8" name="Siemens Healthineers Logo">
            <a:extLst>
              <a:ext uri="{FF2B5EF4-FFF2-40B4-BE49-F238E27FC236}">
                <a16:creationId xmlns:a16="http://schemas.microsoft.com/office/drawing/2014/main" id="{28186398-D561-87C7-FA9B-6B3C323DBE0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540000" y="485999"/>
            <a:ext cx="2437200" cy="572742"/>
          </a:xfrm>
          <a:prstGeom prst="rect">
            <a:avLst/>
          </a:prstGeom>
        </p:spPr>
      </p:pic>
      <p:sp>
        <p:nvSpPr>
          <p:cNvPr id="5" name="Date Placeholder 4">
            <a:extLst>
              <a:ext uri="{FF2B5EF4-FFF2-40B4-BE49-F238E27FC236}">
                <a16:creationId xmlns:a16="http://schemas.microsoft.com/office/drawing/2014/main" id="{9545C51F-F413-65F9-49EE-C86AA87C25D2}"/>
              </a:ext>
              <a:ext uri="{C183D7F6-B498-43B3-948B-1728B52AA6E4}">
                <adec:decorative xmlns:adec="http://schemas.microsoft.com/office/drawing/2017/decorative" val="1"/>
              </a:ext>
            </a:extLst>
          </p:cNvPr>
          <p:cNvSpPr>
            <a:spLocks noGrp="1"/>
          </p:cNvSpPr>
          <p:nvPr>
            <p:ph type="dt" sz="half" idx="13"/>
          </p:nvPr>
        </p:nvSpPr>
        <p:spPr/>
        <p:txBody>
          <a:bodyPr/>
          <a:lstStyle>
            <a:lvl1pPr>
              <a:defRPr>
                <a:solidFill>
                  <a:schemeClr val="tx1"/>
                </a:solidFill>
              </a:defRPr>
            </a:lvl1pPr>
          </a:lstStyle>
          <a:p>
            <a:r>
              <a:rPr lang="en-US"/>
              <a:t>Unrestricted © Siemens Healthineers, 2026</a:t>
            </a:r>
          </a:p>
        </p:txBody>
      </p:sp>
      <p:sp>
        <p:nvSpPr>
          <p:cNvPr id="6" name="Footer Placeholder 5">
            <a:extLst>
              <a:ext uri="{FF2B5EF4-FFF2-40B4-BE49-F238E27FC236}">
                <a16:creationId xmlns:a16="http://schemas.microsoft.com/office/drawing/2014/main" id="{CBFAA0AE-A02E-DCE1-E9C7-D4A810F3C368}"/>
              </a:ext>
              <a:ext uri="{C183D7F6-B498-43B3-948B-1728B52AA6E4}">
                <adec:decorative xmlns:adec="http://schemas.microsoft.com/office/drawing/2017/decorative" val="1"/>
              </a:ext>
            </a:extLst>
          </p:cNvPr>
          <p:cNvSpPr>
            <a:spLocks noGrp="1"/>
          </p:cNvSpPr>
          <p:nvPr>
            <p:ph type="ftr" sz="quarter" idx="14"/>
          </p:nvPr>
        </p:nvSpPr>
        <p:spPr/>
        <p:txBody>
          <a:bodyPr/>
          <a:lstStyle>
            <a:lvl1pPr>
              <a:defRPr>
                <a:solidFill>
                  <a:schemeClr val="tx1"/>
                </a:solidFill>
              </a:defRPr>
            </a:lvl1pPr>
          </a:lstStyle>
          <a:p>
            <a:r>
              <a:rPr lang="en-US"/>
              <a:t>SHS DI XP</a:t>
            </a:r>
          </a:p>
        </p:txBody>
      </p:sp>
      <p:sp>
        <p:nvSpPr>
          <p:cNvPr id="7" name="Slide Number Placeholder 6">
            <a:extLst>
              <a:ext uri="{FF2B5EF4-FFF2-40B4-BE49-F238E27FC236}">
                <a16:creationId xmlns:a16="http://schemas.microsoft.com/office/drawing/2014/main" id="{0876791B-5F23-FB3A-5D10-2F0BFCC912DD}"/>
              </a:ext>
              <a:ext uri="{C183D7F6-B498-43B3-948B-1728B52AA6E4}">
                <adec:decorative xmlns:adec="http://schemas.microsoft.com/office/drawing/2017/decorative" val="1"/>
              </a:ext>
            </a:extLst>
          </p:cNvPr>
          <p:cNvSpPr>
            <a:spLocks noGrp="1"/>
          </p:cNvSpPr>
          <p:nvPr>
            <p:ph type="sldNum" sz="quarter" idx="15"/>
          </p:nvPr>
        </p:nvSpPr>
        <p:spPr/>
        <p:txBody>
          <a:bodyPr/>
          <a:lstStyle>
            <a:lvl1pPr>
              <a:defRPr>
                <a:solidFill>
                  <a:schemeClr val="tx1"/>
                </a:solidFill>
              </a:defRPr>
            </a:lvl1pPr>
          </a:lstStyle>
          <a:p>
            <a:fld id="{42B424FB-C8CA-40D0-9E9F-83B6197CB6E7}" type="slidenum">
              <a:rPr lang="en-US" smtClean="0"/>
              <a:pPr/>
              <a:t>‹Nr.›</a:t>
            </a:fld>
            <a:endParaRPr lang="en-US"/>
          </a:p>
        </p:txBody>
      </p:sp>
    </p:spTree>
    <p:extLst>
      <p:ext uri="{BB962C8B-B14F-4D97-AF65-F5344CB8AC3E}">
        <p14:creationId xmlns:p14="http://schemas.microsoft.com/office/powerpoint/2010/main" val="307290649"/>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hree Columns with Picture">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10F5F0F-C491-B2A9-8FD0-DDAE708516AE}"/>
              </a:ext>
            </a:extLst>
          </p:cNvPr>
          <p:cNvGraphicFramePr>
            <a:graphicFrameLocks/>
          </p:cNvGraphicFramePr>
          <p:nvPr userDrawn="1">
            <p:custDataLst>
              <p:tags r:id="rId1"/>
            </p:custDataLst>
            <p:extLst>
              <p:ext uri="{D42A27DB-BD31-4B8C-83A1-F6EECF244321}">
                <p14:modId xmlns:p14="http://schemas.microsoft.com/office/powerpoint/2010/main" val="17665468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810F5F0F-C491-B2A9-8FD0-DDAE708516A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lvl1pPr>
          </a:lstStyle>
          <a:p>
            <a:r>
              <a:rPr lang="en-US" noProof="0"/>
              <a:t>Title SH-Bree-Headline 27 pt</a:t>
            </a:r>
            <a:br>
              <a:rPr lang="en-US" noProof="0"/>
            </a:br>
            <a:r>
              <a:rPr lang="en-US" noProof="0"/>
              <a:t>Optionally switch to black for second line</a:t>
            </a:r>
          </a:p>
        </p:txBody>
      </p:sp>
      <p:sp>
        <p:nvSpPr>
          <p:cNvPr id="7" name="Content left column">
            <a:extLst>
              <a:ext uri="{FF2B5EF4-FFF2-40B4-BE49-F238E27FC236}">
                <a16:creationId xmlns:a16="http://schemas.microsoft.com/office/drawing/2014/main" id="{F3DE8C85-D5DE-48E2-BC87-EE21BFCB3F6E}"/>
              </a:ext>
            </a:extLst>
          </p:cNvPr>
          <p:cNvSpPr>
            <a:spLocks noGrp="1"/>
          </p:cNvSpPr>
          <p:nvPr>
            <p:ph sz="quarter" idx="23" hasCustomPrompt="1"/>
          </p:nvPr>
        </p:nvSpPr>
        <p:spPr>
          <a:xfrm>
            <a:off x="540000" y="1623600"/>
            <a:ext cx="3574800" cy="1350000"/>
          </a:xfrm>
        </p:spPr>
        <p:txBody>
          <a:bodyPr/>
          <a:lstStyle>
            <a:lvl1pPr>
              <a:defRPr sz="1600"/>
            </a:lvl1pPr>
            <a:lvl2pPr>
              <a:defRPr sz="1600"/>
            </a:lvl2pPr>
            <a:lvl3pPr>
              <a:defRPr sz="1600"/>
            </a:lvl3pPr>
            <a:lvl4pPr>
              <a:defRPr sz="1600"/>
            </a:lvl4pPr>
            <a:lvl5pPr marL="0" indent="0">
              <a:buNone/>
              <a:defRPr sz="1400" b="1"/>
            </a:lvl5pPr>
            <a:lvl6pPr marL="0" indent="0">
              <a:buNone/>
              <a:defRPr sz="1400"/>
            </a:lvl6pPr>
            <a:lvl7pPr marL="144000" indent="-144000">
              <a:defRPr sz="1400"/>
            </a:lvl7pPr>
            <a:lvl8pPr marL="288000" indent="-144000">
              <a:defRPr sz="1400"/>
            </a:lvl8pPr>
            <a:lvl9pPr>
              <a:spcBef>
                <a:spcPts val="1200"/>
              </a:spcBef>
              <a:defRPr sz="1200"/>
            </a:lvl9pPr>
          </a:lstStyle>
          <a:p>
            <a:pPr lvl="0"/>
            <a:r>
              <a:rPr lang="en-US" noProof="0"/>
              <a:t>Headline</a:t>
            </a:r>
            <a:r>
              <a:rPr lang="en-US"/>
              <a:t> Calibri Bold 16 pt</a:t>
            </a:r>
          </a:p>
          <a:p>
            <a:pPr lvl="1"/>
            <a:r>
              <a:rPr lang="en-US" noProof="0"/>
              <a:t>Text Calibri 16 pt</a:t>
            </a:r>
          </a:p>
          <a:p>
            <a:pPr lvl="2"/>
            <a:r>
              <a:rPr lang="en-US" noProof="0"/>
              <a:t>Text Calibri 16 pt</a:t>
            </a:r>
          </a:p>
          <a:p>
            <a:pPr lvl="3"/>
            <a:r>
              <a:rPr lang="en-US" noProof="0"/>
              <a:t>Text Calibri 16 pt</a:t>
            </a:r>
            <a:endParaRPr lang="en-US"/>
          </a:p>
        </p:txBody>
      </p:sp>
      <p:sp>
        <p:nvSpPr>
          <p:cNvPr id="4" name="Picture placeholder left" descr="Thematic image or video"/>
          <p:cNvSpPr>
            <a:spLocks noGrp="1"/>
          </p:cNvSpPr>
          <p:nvPr>
            <p:ph type="pic" sz="quarter" idx="18" hasCustomPrompt="1"/>
          </p:nvPr>
        </p:nvSpPr>
        <p:spPr>
          <a:xfrm>
            <a:off x="540000" y="3204000"/>
            <a:ext cx="3574800" cy="2354400"/>
          </a:xfrm>
          <a:noFill/>
        </p:spPr>
        <p:txBody>
          <a:bodyPr lIns="144000" tIns="108000" rIns="108000" bIns="144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6" name="Content middle column">
            <a:extLst>
              <a:ext uri="{FF2B5EF4-FFF2-40B4-BE49-F238E27FC236}">
                <a16:creationId xmlns:a16="http://schemas.microsoft.com/office/drawing/2014/main" id="{A005602E-D4D7-400C-8402-35CFAA6A345E}"/>
              </a:ext>
            </a:extLst>
          </p:cNvPr>
          <p:cNvSpPr>
            <a:spLocks noGrp="1"/>
          </p:cNvSpPr>
          <p:nvPr>
            <p:ph sz="quarter" idx="24" hasCustomPrompt="1"/>
          </p:nvPr>
        </p:nvSpPr>
        <p:spPr>
          <a:xfrm>
            <a:off x="4297488" y="1623600"/>
            <a:ext cx="3574800" cy="1350000"/>
          </a:xfrm>
        </p:spPr>
        <p:txBody>
          <a:bodyPr/>
          <a:lstStyle>
            <a:lvl1pPr>
              <a:defRPr sz="1600"/>
            </a:lvl1pPr>
            <a:lvl2pPr>
              <a:defRPr sz="1600"/>
            </a:lvl2pPr>
            <a:lvl3pPr>
              <a:defRPr sz="1600"/>
            </a:lvl3pPr>
            <a:lvl4pPr>
              <a:defRPr sz="1600"/>
            </a:lvl4pPr>
            <a:lvl5pPr marL="0" indent="0">
              <a:buNone/>
              <a:defRPr sz="1400" b="1"/>
            </a:lvl5pPr>
            <a:lvl6pPr marL="0" indent="0">
              <a:buNone/>
              <a:defRPr sz="1400"/>
            </a:lvl6pPr>
            <a:lvl7pPr marL="144000" indent="-144000">
              <a:defRPr sz="1400"/>
            </a:lvl7pPr>
            <a:lvl8pPr marL="288000" indent="-144000">
              <a:defRPr sz="1400"/>
            </a:lvl8pPr>
            <a:lvl9pPr>
              <a:spcBef>
                <a:spcPts val="1200"/>
              </a:spcBef>
              <a:defRPr sz="1200"/>
            </a:lvl9pPr>
          </a:lstStyle>
          <a:p>
            <a:pPr lvl="0"/>
            <a:r>
              <a:rPr lang="en-US" noProof="0"/>
              <a:t>Headline</a:t>
            </a:r>
            <a:r>
              <a:rPr lang="en-US"/>
              <a:t> Calibri Bold 16 pt</a:t>
            </a:r>
          </a:p>
          <a:p>
            <a:pPr lvl="1"/>
            <a:r>
              <a:rPr lang="en-US" noProof="0"/>
              <a:t>Text Calibri 16 pt</a:t>
            </a:r>
          </a:p>
          <a:p>
            <a:pPr lvl="2"/>
            <a:r>
              <a:rPr lang="en-US" noProof="0"/>
              <a:t>Text Calibri 16 pt</a:t>
            </a:r>
          </a:p>
          <a:p>
            <a:pPr lvl="3"/>
            <a:r>
              <a:rPr lang="en-US" noProof="0"/>
              <a:t>Text Calibri 16 pt</a:t>
            </a:r>
            <a:endParaRPr lang="en-US"/>
          </a:p>
        </p:txBody>
      </p:sp>
      <p:sp>
        <p:nvSpPr>
          <p:cNvPr id="11" name="Picture placeholder middle" descr="Thematic image or video"/>
          <p:cNvSpPr>
            <a:spLocks noGrp="1"/>
          </p:cNvSpPr>
          <p:nvPr>
            <p:ph type="pic" sz="quarter" idx="19" hasCustomPrompt="1"/>
          </p:nvPr>
        </p:nvSpPr>
        <p:spPr>
          <a:xfrm>
            <a:off x="4295775" y="3204000"/>
            <a:ext cx="3574800" cy="2354400"/>
          </a:xfrm>
          <a:noFill/>
        </p:spPr>
        <p:txBody>
          <a:bodyPr lIns="144000" tIns="108000" rIns="108000" bIns="144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8" name="Content right column">
            <a:extLst>
              <a:ext uri="{FF2B5EF4-FFF2-40B4-BE49-F238E27FC236}">
                <a16:creationId xmlns:a16="http://schemas.microsoft.com/office/drawing/2014/main" id="{CC72F373-4575-41D8-A962-8FD122BE5D94}"/>
              </a:ext>
            </a:extLst>
          </p:cNvPr>
          <p:cNvSpPr>
            <a:spLocks noGrp="1"/>
          </p:cNvSpPr>
          <p:nvPr>
            <p:ph sz="quarter" idx="25" hasCustomPrompt="1"/>
          </p:nvPr>
        </p:nvSpPr>
        <p:spPr>
          <a:xfrm>
            <a:off x="8054975" y="1623600"/>
            <a:ext cx="3574800" cy="1350000"/>
          </a:xfrm>
        </p:spPr>
        <p:txBody>
          <a:bodyPr/>
          <a:lstStyle>
            <a:lvl1pPr>
              <a:defRPr sz="1600"/>
            </a:lvl1pPr>
            <a:lvl2pPr>
              <a:defRPr sz="1600"/>
            </a:lvl2pPr>
            <a:lvl3pPr>
              <a:defRPr sz="1600"/>
            </a:lvl3pPr>
            <a:lvl4pPr>
              <a:defRPr sz="1600"/>
            </a:lvl4pPr>
            <a:lvl5pPr marL="0" indent="0">
              <a:buNone/>
              <a:defRPr sz="1400" b="1"/>
            </a:lvl5pPr>
            <a:lvl6pPr marL="0" indent="0">
              <a:buNone/>
              <a:defRPr sz="1400"/>
            </a:lvl6pPr>
            <a:lvl7pPr marL="144000" indent="-144000">
              <a:defRPr sz="1400"/>
            </a:lvl7pPr>
            <a:lvl8pPr marL="288000" indent="-144000">
              <a:defRPr sz="1400"/>
            </a:lvl8pPr>
            <a:lvl9pPr>
              <a:spcBef>
                <a:spcPts val="1200"/>
              </a:spcBef>
              <a:defRPr sz="1200"/>
            </a:lvl9pPr>
          </a:lstStyle>
          <a:p>
            <a:pPr lvl="0"/>
            <a:r>
              <a:rPr lang="en-US" noProof="0"/>
              <a:t>Headline</a:t>
            </a:r>
            <a:r>
              <a:rPr lang="en-US"/>
              <a:t> Calibri Bold 16 pt</a:t>
            </a:r>
          </a:p>
          <a:p>
            <a:pPr lvl="1"/>
            <a:r>
              <a:rPr lang="en-US" noProof="0"/>
              <a:t>Text Calibri 16 pt</a:t>
            </a:r>
          </a:p>
          <a:p>
            <a:pPr lvl="2"/>
            <a:r>
              <a:rPr lang="en-US" noProof="0"/>
              <a:t>Text Calibri 16 pt</a:t>
            </a:r>
          </a:p>
          <a:p>
            <a:pPr lvl="3"/>
            <a:r>
              <a:rPr lang="en-US" noProof="0"/>
              <a:t>Text Calibri 16 pt</a:t>
            </a:r>
            <a:endParaRPr lang="en-US"/>
          </a:p>
        </p:txBody>
      </p:sp>
      <p:sp>
        <p:nvSpPr>
          <p:cNvPr id="12" name="Picture placeholder right" descr="Thematic image or video"/>
          <p:cNvSpPr>
            <a:spLocks noGrp="1"/>
          </p:cNvSpPr>
          <p:nvPr>
            <p:ph type="pic" sz="quarter" idx="20" hasCustomPrompt="1"/>
          </p:nvPr>
        </p:nvSpPr>
        <p:spPr>
          <a:xfrm>
            <a:off x="8054975" y="3204000"/>
            <a:ext cx="3574800" cy="2354400"/>
          </a:xfrm>
          <a:noFill/>
        </p:spPr>
        <p:txBody>
          <a:bodyPr lIns="144000" tIns="108000" rIns="108000" bIns="144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8" name="Siemens Healthineers Logo">
            <a:extLst>
              <a:ext uri="{FF2B5EF4-FFF2-40B4-BE49-F238E27FC236}">
                <a16:creationId xmlns:a16="http://schemas.microsoft.com/office/drawing/2014/main" id="{80A1A17F-12E0-DDB1-12BB-B2D7AB4A4B43}"/>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CBF184D7-24DA-683B-DA52-6E88257F83A4}"/>
              </a:ext>
              <a:ext uri="{C183D7F6-B498-43B3-948B-1728B52AA6E4}">
                <adec:decorative xmlns:adec="http://schemas.microsoft.com/office/drawing/2017/decorative" val="1"/>
              </a:ext>
            </a:extLst>
          </p:cNvPr>
          <p:cNvSpPr>
            <a:spLocks noGrp="1"/>
          </p:cNvSpPr>
          <p:nvPr>
            <p:ph type="dt" sz="half" idx="26"/>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1E2E1E53-30D6-9D4F-D7EF-B6490FBF9860}"/>
              </a:ext>
              <a:ext uri="{C183D7F6-B498-43B3-948B-1728B52AA6E4}">
                <adec:decorative xmlns:adec="http://schemas.microsoft.com/office/drawing/2017/decorative" val="1"/>
              </a:ext>
            </a:extLst>
          </p:cNvPr>
          <p:cNvSpPr>
            <a:spLocks noGrp="1"/>
          </p:cNvSpPr>
          <p:nvPr>
            <p:ph type="ftr" sz="quarter" idx="27"/>
          </p:nvPr>
        </p:nvSpPr>
        <p:spPr/>
        <p:txBody>
          <a:bodyPr/>
          <a:lstStyle/>
          <a:p>
            <a:r>
              <a:rPr lang="en-US"/>
              <a:t>SHS DI XP</a:t>
            </a:r>
          </a:p>
        </p:txBody>
      </p:sp>
      <p:sp>
        <p:nvSpPr>
          <p:cNvPr id="6" name="Slide Number Placeholder 5">
            <a:extLst>
              <a:ext uri="{FF2B5EF4-FFF2-40B4-BE49-F238E27FC236}">
                <a16:creationId xmlns:a16="http://schemas.microsoft.com/office/drawing/2014/main" id="{7A2E198A-7724-F3C9-A5A6-7FBC17DDB39A}"/>
              </a:ext>
              <a:ext uri="{C183D7F6-B498-43B3-948B-1728B52AA6E4}">
                <adec:decorative xmlns:adec="http://schemas.microsoft.com/office/drawing/2017/decorative" val="1"/>
              </a:ext>
            </a:extLst>
          </p:cNvPr>
          <p:cNvSpPr>
            <a:spLocks noGrp="1"/>
          </p:cNvSpPr>
          <p:nvPr>
            <p:ph type="sldNum" sz="quarter" idx="28"/>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20580133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Diagram left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CB154DAC-181E-943F-C3FC-A61B0DE5BE37}"/>
              </a:ext>
            </a:extLst>
          </p:cNvPr>
          <p:cNvGraphicFramePr>
            <a:graphicFrameLocks/>
          </p:cNvGraphicFramePr>
          <p:nvPr userDrawn="1">
            <p:custDataLst>
              <p:tags r:id="rId1"/>
            </p:custDataLst>
            <p:extLst>
              <p:ext uri="{D42A27DB-BD31-4B8C-83A1-F6EECF244321}">
                <p14:modId xmlns:p14="http://schemas.microsoft.com/office/powerpoint/2010/main" val="412181770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CB154DAC-181E-943F-C3FC-A61B0DE5BE3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Headline">
            <a:extLst>
              <a:ext uri="{FF2B5EF4-FFF2-40B4-BE49-F238E27FC236}">
                <a16:creationId xmlns:a16="http://schemas.microsoft.com/office/drawing/2014/main" id="{2D8647B7-A4ED-1A46-91F6-F368D0B69CA3}"/>
              </a:ext>
            </a:extLst>
          </p:cNvPr>
          <p:cNvSpPr>
            <a:spLocks noGrp="1"/>
          </p:cNvSpPr>
          <p:nvPr>
            <p:ph type="title" hasCustomPrompt="1"/>
          </p:nvPr>
        </p:nvSpPr>
        <p:spPr/>
        <p:txBody>
          <a:bodyPr vert="horz" rIns="0"/>
          <a:lstStyle>
            <a:lvl1pPr>
              <a:defRPr>
                <a:solidFill>
                  <a:schemeClr val="tx2"/>
                </a:solidFill>
              </a:defRPr>
            </a:lvl1pPr>
          </a:lstStyle>
          <a:p>
            <a:r>
              <a:rPr lang="en-US" noProof="0"/>
              <a:t>Title SH-Bree-Headline 27 pt</a:t>
            </a:r>
            <a:br>
              <a:rPr lang="en-US" noProof="0"/>
            </a:br>
            <a:r>
              <a:rPr lang="en-US" noProof="0"/>
              <a:t>Optionally switch to white for second line</a:t>
            </a:r>
            <a:endParaRPr lang="en-US"/>
          </a:p>
        </p:txBody>
      </p:sp>
      <p:pic>
        <p:nvPicPr>
          <p:cNvPr id="11" name="Siemens Healthineers Logo">
            <a:extLst>
              <a:ext uri="{FF2B5EF4-FFF2-40B4-BE49-F238E27FC236}">
                <a16:creationId xmlns:a16="http://schemas.microsoft.com/office/drawing/2014/main" id="{4FF301D0-8574-4498-B79C-65453E28753F}"/>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6" name="Diagram"/>
          <p:cNvSpPr>
            <a:spLocks noGrp="1"/>
          </p:cNvSpPr>
          <p:nvPr>
            <p:ph type="chart" sz="quarter" idx="18" hasCustomPrompt="1"/>
          </p:nvPr>
        </p:nvSpPr>
        <p:spPr>
          <a:xfrm>
            <a:off x="0" y="1623600"/>
            <a:ext cx="6000750" cy="4572000"/>
          </a:xfrm>
        </p:spPr>
        <p:txBody>
          <a:bodyPr lIns="180000" tIns="180000" rIns="180000" bIns="180000"/>
          <a:lstStyle>
            <a:lvl1pPr>
              <a:defRPr b="1"/>
            </a:lvl1pPr>
          </a:lstStyle>
          <a:p>
            <a:r>
              <a:rPr lang="en-US" noProof="0"/>
              <a:t>Add a diagram.</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sp>
        <p:nvSpPr>
          <p:cNvPr id="7" name="Content">
            <a:extLst>
              <a:ext uri="{FF2B5EF4-FFF2-40B4-BE49-F238E27FC236}">
                <a16:creationId xmlns:a16="http://schemas.microsoft.com/office/drawing/2014/main" id="{2BF4AC8F-F597-45E5-8DEC-DEB931D9DAF0}"/>
              </a:ext>
            </a:extLst>
          </p:cNvPr>
          <p:cNvSpPr>
            <a:spLocks noGrp="1"/>
          </p:cNvSpPr>
          <p:nvPr>
            <p:ph sz="quarter" idx="20" hasCustomPrompt="1"/>
          </p:nvPr>
        </p:nvSpPr>
        <p:spPr>
          <a:xfrm>
            <a:off x="6572249" y="1623600"/>
            <a:ext cx="5058000" cy="4570739"/>
          </a:xfrm>
        </p:spPr>
        <p:txBody>
          <a:bodyPr/>
          <a:lstStyle>
            <a:lvl1pPr>
              <a:spcBef>
                <a:spcPts val="0"/>
              </a:spcBef>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cxnSp>
        <p:nvCxnSpPr>
          <p:cNvPr id="8" name="Straight Connector 7">
            <a:extLst>
              <a:ext uri="{FF2B5EF4-FFF2-40B4-BE49-F238E27FC236}">
                <a16:creationId xmlns:a16="http://schemas.microsoft.com/office/drawing/2014/main" id="{D03D0365-C755-5F09-F838-BA3783B92DD3}"/>
              </a:ext>
              <a:ext uri="{C183D7F6-B498-43B3-948B-1728B52AA6E4}">
                <adec:decorative xmlns:adec="http://schemas.microsoft.com/office/drawing/2017/decorative" val="1"/>
              </a:ext>
            </a:extLst>
          </p:cNvPr>
          <p:cNvCxnSpPr>
            <a:cxnSpLocks/>
          </p:cNvCxnSpPr>
          <p:nvPr userDrawn="1"/>
        </p:nvCxnSpPr>
        <p:spPr>
          <a:xfrm>
            <a:off x="6175375" y="1632871"/>
            <a:ext cx="0" cy="4562729"/>
          </a:xfrm>
          <a:prstGeom prst="line">
            <a:avLst/>
          </a:prstGeom>
          <a:ln w="6350" cap="rnd">
            <a:solidFill>
              <a:schemeClr val="accent6"/>
            </a:solidFill>
            <a:prstDash val="solid"/>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D2B9F364-61EA-BE1A-DEDE-351541B66017}"/>
              </a:ext>
              <a:ext uri="{C183D7F6-B498-43B3-948B-1728B52AA6E4}">
                <adec:decorative xmlns:adec="http://schemas.microsoft.com/office/drawing/2017/decorative" val="1"/>
              </a:ext>
            </a:extLst>
          </p:cNvPr>
          <p:cNvSpPr>
            <a:spLocks noGrp="1"/>
          </p:cNvSpPr>
          <p:nvPr>
            <p:ph type="dt" sz="half" idx="21"/>
          </p:nvPr>
        </p:nvSpPr>
        <p:spPr/>
        <p:txBody>
          <a:bodyPr/>
          <a:lstStyle/>
          <a:p>
            <a:pPr algn="r"/>
            <a:r>
              <a:rPr lang="en-US"/>
              <a:t>Unrestricted © Siemens Healthineers, 2026</a:t>
            </a:r>
          </a:p>
        </p:txBody>
      </p:sp>
      <p:sp>
        <p:nvSpPr>
          <p:cNvPr id="4" name="Footer Placeholder 3">
            <a:extLst>
              <a:ext uri="{FF2B5EF4-FFF2-40B4-BE49-F238E27FC236}">
                <a16:creationId xmlns:a16="http://schemas.microsoft.com/office/drawing/2014/main" id="{7D64706A-0A67-E8AE-1434-45BB4BEB9A47}"/>
              </a:ext>
              <a:ext uri="{C183D7F6-B498-43B3-948B-1728B52AA6E4}">
                <adec:decorative xmlns:adec="http://schemas.microsoft.com/office/drawing/2017/decorative" val="1"/>
              </a:ext>
            </a:extLst>
          </p:cNvPr>
          <p:cNvSpPr>
            <a:spLocks noGrp="1"/>
          </p:cNvSpPr>
          <p:nvPr>
            <p:ph type="ftr" sz="quarter" idx="22"/>
          </p:nvPr>
        </p:nvSpPr>
        <p:spPr/>
        <p:txBody>
          <a:bodyPr/>
          <a:lstStyle/>
          <a:p>
            <a:r>
              <a:rPr lang="en-US"/>
              <a:t>SHS DI XP</a:t>
            </a:r>
          </a:p>
        </p:txBody>
      </p:sp>
      <p:sp>
        <p:nvSpPr>
          <p:cNvPr id="10" name="Slide Number Placeholder 9">
            <a:extLst>
              <a:ext uri="{FF2B5EF4-FFF2-40B4-BE49-F238E27FC236}">
                <a16:creationId xmlns:a16="http://schemas.microsoft.com/office/drawing/2014/main" id="{6A05C836-B85B-2976-B54D-6D9E4B8C69D1}"/>
              </a:ext>
              <a:ext uri="{C183D7F6-B498-43B3-948B-1728B52AA6E4}">
                <adec:decorative xmlns:adec="http://schemas.microsoft.com/office/drawing/2017/decorative" val="1"/>
              </a:ext>
            </a:extLst>
          </p:cNvPr>
          <p:cNvSpPr>
            <a:spLocks noGrp="1"/>
          </p:cNvSpPr>
          <p:nvPr>
            <p:ph type="sldNum" sz="quarter" idx="23"/>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3535285595"/>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Diagram left">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CABB4269-6B8D-6BF5-F000-361757473DB9}"/>
              </a:ext>
            </a:extLst>
          </p:cNvPr>
          <p:cNvGraphicFramePr>
            <a:graphicFrameLocks/>
          </p:cNvGraphicFramePr>
          <p:nvPr userDrawn="1">
            <p:custDataLst>
              <p:tags r:id="rId1"/>
            </p:custDataLst>
            <p:extLst>
              <p:ext uri="{D42A27DB-BD31-4B8C-83A1-F6EECF244321}">
                <p14:modId xmlns:p14="http://schemas.microsoft.com/office/powerpoint/2010/main" val="2914190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CABB4269-6B8D-6BF5-F000-361757473DB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Headline">
            <a:extLst>
              <a:ext uri="{FF2B5EF4-FFF2-40B4-BE49-F238E27FC236}">
                <a16:creationId xmlns:a16="http://schemas.microsoft.com/office/drawing/2014/main" id="{2D8647B7-A4ED-1A46-91F6-F368D0B69CA3}"/>
              </a:ext>
            </a:extLst>
          </p:cNvPr>
          <p:cNvSpPr>
            <a:spLocks noGrp="1"/>
          </p:cNvSpPr>
          <p:nvPr>
            <p:ph type="title" hasCustomPrompt="1"/>
          </p:nvPr>
        </p:nvSpPr>
        <p:spPr/>
        <p:txBody>
          <a:bodyPr vert="horz" rIns="0"/>
          <a:lstStyle>
            <a:lvl1pPr>
              <a:defRPr/>
            </a:lvl1pPr>
          </a:lstStyle>
          <a:p>
            <a:r>
              <a:rPr lang="en-US" noProof="0"/>
              <a:t>Title SH-Bree-Headline 27 pt</a:t>
            </a:r>
            <a:br>
              <a:rPr lang="en-US" noProof="0"/>
            </a:br>
            <a:r>
              <a:rPr lang="en-US" noProof="0"/>
              <a:t>Optionally switch to black for second line</a:t>
            </a:r>
            <a:endParaRPr lang="en-US"/>
          </a:p>
        </p:txBody>
      </p:sp>
      <p:pic>
        <p:nvPicPr>
          <p:cNvPr id="11" name="Siemens Healthineers Logo">
            <a:extLst>
              <a:ext uri="{FF2B5EF4-FFF2-40B4-BE49-F238E27FC236}">
                <a16:creationId xmlns:a16="http://schemas.microsoft.com/office/drawing/2014/main" id="{1C1B87C9-943C-03A4-E0BE-ADC0FF9A52A8}"/>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6" name="Diagram"/>
          <p:cNvSpPr>
            <a:spLocks noGrp="1"/>
          </p:cNvSpPr>
          <p:nvPr>
            <p:ph type="chart" sz="quarter" idx="18" hasCustomPrompt="1"/>
          </p:nvPr>
        </p:nvSpPr>
        <p:spPr>
          <a:xfrm>
            <a:off x="0" y="1623600"/>
            <a:ext cx="6000750" cy="4572000"/>
          </a:xfrm>
        </p:spPr>
        <p:txBody>
          <a:bodyPr lIns="180000" tIns="180000" rIns="180000" bIns="180000"/>
          <a:lstStyle>
            <a:lvl1pPr>
              <a:defRPr b="1"/>
            </a:lvl1pPr>
          </a:lstStyle>
          <a:p>
            <a:r>
              <a:rPr lang="en-US" noProof="0"/>
              <a:t>Add a diagram.</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sp>
        <p:nvSpPr>
          <p:cNvPr id="7" name="Content">
            <a:extLst>
              <a:ext uri="{FF2B5EF4-FFF2-40B4-BE49-F238E27FC236}">
                <a16:creationId xmlns:a16="http://schemas.microsoft.com/office/drawing/2014/main" id="{2BF4AC8F-F597-45E5-8DEC-DEB931D9DAF0}"/>
              </a:ext>
            </a:extLst>
          </p:cNvPr>
          <p:cNvSpPr>
            <a:spLocks noGrp="1"/>
          </p:cNvSpPr>
          <p:nvPr>
            <p:ph sz="quarter" idx="20" hasCustomPrompt="1"/>
          </p:nvPr>
        </p:nvSpPr>
        <p:spPr>
          <a:xfrm>
            <a:off x="6572249" y="1623600"/>
            <a:ext cx="5058000" cy="4570739"/>
          </a:xfrm>
        </p:spPr>
        <p:txBody>
          <a:bodyPr/>
          <a:lstStyle>
            <a:lvl1pPr>
              <a:spcBef>
                <a:spcPts val="0"/>
              </a:spcBef>
              <a:spcAft>
                <a:spcPts val="0"/>
              </a:spcAft>
              <a:defRPr sz="1600"/>
            </a:lvl1pPr>
            <a:lvl2pPr>
              <a:defRPr sz="1600"/>
            </a:lvl2pPr>
            <a:lvl3pPr>
              <a:buClr>
                <a:schemeClr val="bg2"/>
              </a:buClr>
              <a:defRPr sz="1600"/>
            </a:lvl3pPr>
            <a:lvl4pPr>
              <a:buClr>
                <a:schemeClr val="bg2"/>
              </a:buClr>
              <a:defRPr sz="1600"/>
            </a:lvl4pPr>
            <a:lvl5pPr>
              <a:buClr>
                <a:schemeClr val="bg2"/>
              </a:buClr>
              <a:defRPr sz="1600"/>
            </a:lvl5pPr>
            <a:lvl6pPr>
              <a:buClr>
                <a:schemeClr val="bg2"/>
              </a:buClr>
              <a:defRPr sz="1600"/>
            </a:lvl6pPr>
            <a:lvl7pPr>
              <a:buClr>
                <a:schemeClr val="bg2"/>
              </a:buClr>
              <a:defRPr sz="1600"/>
            </a:lvl7pPr>
            <a:lvl8pPr>
              <a:buClr>
                <a:schemeClr val="bg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cxnSp>
        <p:nvCxnSpPr>
          <p:cNvPr id="8" name="Straight Connector 7">
            <a:extLst>
              <a:ext uri="{FF2B5EF4-FFF2-40B4-BE49-F238E27FC236}">
                <a16:creationId xmlns:a16="http://schemas.microsoft.com/office/drawing/2014/main" id="{D03D0365-C755-5F09-F838-BA3783B92DD3}"/>
              </a:ext>
              <a:ext uri="{C183D7F6-B498-43B3-948B-1728B52AA6E4}">
                <adec:decorative xmlns:adec="http://schemas.microsoft.com/office/drawing/2017/decorative" val="1"/>
              </a:ext>
            </a:extLst>
          </p:cNvPr>
          <p:cNvCxnSpPr>
            <a:cxnSpLocks/>
          </p:cNvCxnSpPr>
          <p:nvPr userDrawn="1"/>
        </p:nvCxnSpPr>
        <p:spPr>
          <a:xfrm>
            <a:off x="6175375" y="1632871"/>
            <a:ext cx="0" cy="4562729"/>
          </a:xfrm>
          <a:prstGeom prst="line">
            <a:avLst/>
          </a:prstGeom>
          <a:ln w="6350" cap="rnd">
            <a:solidFill>
              <a:schemeClr val="accent5"/>
            </a:solidFill>
            <a:prstDash val="solid"/>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3C3E5BBB-6E6F-78D3-F223-C1C7E8DD5A4C}"/>
              </a:ext>
              <a:ext uri="{C183D7F6-B498-43B3-948B-1728B52AA6E4}">
                <adec:decorative xmlns:adec="http://schemas.microsoft.com/office/drawing/2017/decorative" val="1"/>
              </a:ext>
            </a:extLst>
          </p:cNvPr>
          <p:cNvSpPr>
            <a:spLocks noGrp="1"/>
          </p:cNvSpPr>
          <p:nvPr>
            <p:ph type="dt" sz="half" idx="21"/>
          </p:nvPr>
        </p:nvSpPr>
        <p:spPr/>
        <p:txBody>
          <a:bodyPr/>
          <a:lstStyle/>
          <a:p>
            <a:pPr algn="r"/>
            <a:r>
              <a:rPr lang="en-US"/>
              <a:t>Unrestricted © Siemens Healthineers, 2026</a:t>
            </a:r>
          </a:p>
        </p:txBody>
      </p:sp>
      <p:sp>
        <p:nvSpPr>
          <p:cNvPr id="4" name="Footer Placeholder 3">
            <a:extLst>
              <a:ext uri="{FF2B5EF4-FFF2-40B4-BE49-F238E27FC236}">
                <a16:creationId xmlns:a16="http://schemas.microsoft.com/office/drawing/2014/main" id="{65A6293A-0383-4275-4845-84A8DB34ACC4}"/>
              </a:ext>
              <a:ext uri="{C183D7F6-B498-43B3-948B-1728B52AA6E4}">
                <adec:decorative xmlns:adec="http://schemas.microsoft.com/office/drawing/2017/decorative" val="1"/>
              </a:ext>
            </a:extLst>
          </p:cNvPr>
          <p:cNvSpPr>
            <a:spLocks noGrp="1"/>
          </p:cNvSpPr>
          <p:nvPr>
            <p:ph type="ftr" sz="quarter" idx="22"/>
          </p:nvPr>
        </p:nvSpPr>
        <p:spPr/>
        <p:txBody>
          <a:bodyPr/>
          <a:lstStyle/>
          <a:p>
            <a:r>
              <a:rPr lang="en-US"/>
              <a:t>SHS DI XP</a:t>
            </a:r>
          </a:p>
        </p:txBody>
      </p:sp>
      <p:sp>
        <p:nvSpPr>
          <p:cNvPr id="10" name="Slide Number Placeholder 9">
            <a:extLst>
              <a:ext uri="{FF2B5EF4-FFF2-40B4-BE49-F238E27FC236}">
                <a16:creationId xmlns:a16="http://schemas.microsoft.com/office/drawing/2014/main" id="{93D1C412-B25D-36B2-8FD5-4179BA1B9242}"/>
              </a:ext>
              <a:ext uri="{C183D7F6-B498-43B3-948B-1728B52AA6E4}">
                <adec:decorative xmlns:adec="http://schemas.microsoft.com/office/drawing/2017/decorative" val="1"/>
              </a:ext>
            </a:extLst>
          </p:cNvPr>
          <p:cNvSpPr>
            <a:spLocks noGrp="1"/>
          </p:cNvSpPr>
          <p:nvPr>
            <p:ph type="sldNum" sz="quarter" idx="23"/>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129923458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wo Columns with Subhaed and Picture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6338A7EA-32DE-3AD5-5C77-2A5C85F021A9}"/>
              </a:ext>
            </a:extLst>
          </p:cNvPr>
          <p:cNvGraphicFramePr>
            <a:graphicFrameLocks/>
          </p:cNvGraphicFramePr>
          <p:nvPr userDrawn="1">
            <p:custDataLst>
              <p:tags r:id="rId1"/>
            </p:custDataLst>
            <p:extLst>
              <p:ext uri="{D42A27DB-BD31-4B8C-83A1-F6EECF244321}">
                <p14:modId xmlns:p14="http://schemas.microsoft.com/office/powerpoint/2010/main" val="11859003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6338A7EA-32DE-3AD5-5C77-2A5C85F021A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tx2"/>
                </a:solidFill>
              </a:defRPr>
            </a:lvl1pPr>
          </a:lstStyle>
          <a:p>
            <a:r>
              <a:rPr lang="en-US" noProof="0"/>
              <a:t>Title SH-Bree-Headline 27 pt</a:t>
            </a:r>
            <a:br>
              <a:rPr lang="en-US" noProof="0"/>
            </a:br>
            <a:r>
              <a:rPr lang="en-US" noProof="0"/>
              <a:t>Optionally switch to white for second line</a:t>
            </a:r>
          </a:p>
        </p:txBody>
      </p:sp>
      <p:sp>
        <p:nvSpPr>
          <p:cNvPr id="5" name="Section 1">
            <a:extLst>
              <a:ext uri="{FF2B5EF4-FFF2-40B4-BE49-F238E27FC236}">
                <a16:creationId xmlns:a16="http://schemas.microsoft.com/office/drawing/2014/main" id="{A4D87FDD-062F-49D8-809F-5741C8214553}"/>
              </a:ext>
            </a:extLst>
          </p:cNvPr>
          <p:cNvSpPr>
            <a:spLocks noGrp="1"/>
          </p:cNvSpPr>
          <p:nvPr>
            <p:ph type="body" sz="quarter" idx="30" hasCustomPrompt="1"/>
          </p:nvPr>
        </p:nvSpPr>
        <p:spPr>
          <a:xfrm>
            <a:off x="540000" y="1623599"/>
            <a:ext cx="5454000" cy="288000"/>
          </a:xfrm>
        </p:spPr>
        <p:txBody>
          <a:bodyPr tIns="0">
            <a:noAutofit/>
          </a:bodyPr>
          <a:lstStyle>
            <a:lvl1pPr>
              <a:defRPr sz="1600" b="1">
                <a:solidFill>
                  <a:schemeClr val="tx1"/>
                </a:solidFill>
              </a:defRPr>
            </a:lvl1pPr>
            <a:lvl2pPr>
              <a:defRPr sz="1600" b="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a:t>Section 1</a:t>
            </a:r>
          </a:p>
        </p:txBody>
      </p:sp>
      <p:cxnSp>
        <p:nvCxnSpPr>
          <p:cNvPr id="6" name="Section line 1">
            <a:extLst>
              <a:ext uri="{FF2B5EF4-FFF2-40B4-BE49-F238E27FC236}">
                <a16:creationId xmlns:a16="http://schemas.microsoft.com/office/drawing/2014/main" id="{2B45B3EF-27AB-F575-A69B-F788B4E70DA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39749" y="1997133"/>
            <a:ext cx="54540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4" name="Clinical image 1" descr="Clinical image or video"/>
          <p:cNvSpPr>
            <a:spLocks noGrp="1"/>
          </p:cNvSpPr>
          <p:nvPr>
            <p:ph type="pic" sz="quarter" idx="18" hasCustomPrompt="1"/>
          </p:nvPr>
        </p:nvSpPr>
        <p:spPr bwMode="auto">
          <a:xfrm>
            <a:off x="540000" y="2206800"/>
            <a:ext cx="54540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7" name="Content 1">
            <a:extLst>
              <a:ext uri="{FF2B5EF4-FFF2-40B4-BE49-F238E27FC236}">
                <a16:creationId xmlns:a16="http://schemas.microsoft.com/office/drawing/2014/main" id="{F3DE8C85-D5DE-48E2-BC87-EE21BFCB3F6E}"/>
              </a:ext>
            </a:extLst>
          </p:cNvPr>
          <p:cNvSpPr>
            <a:spLocks noGrp="1"/>
          </p:cNvSpPr>
          <p:nvPr>
            <p:ph sz="quarter" idx="23" hasCustomPrompt="1"/>
          </p:nvPr>
        </p:nvSpPr>
        <p:spPr>
          <a:xfrm>
            <a:off x="540000" y="5022000"/>
            <a:ext cx="5454000" cy="1172425"/>
          </a:xfrm>
        </p:spPr>
        <p:txBody>
          <a:bodyPr>
            <a:noAutofit/>
          </a:bodyPr>
          <a:lstStyle>
            <a:lvl1pPr>
              <a:spcAft>
                <a:spcPts val="0"/>
              </a:spcAft>
              <a:defRPr sz="1400" b="1">
                <a:solidFill>
                  <a:schemeClr val="tx1"/>
                </a:solidFill>
              </a:defRPr>
            </a:lvl1pPr>
            <a:lvl2pPr marL="0" indent="0">
              <a:spcAft>
                <a:spcPts val="0"/>
              </a:spcAft>
              <a:buClr>
                <a:schemeClr val="tx2"/>
              </a:buClr>
              <a:buFont typeface="Arial" panose="020B0604020202020204" pitchFamily="34" charset="0"/>
              <a:buNone/>
              <a:defRPr sz="1400">
                <a:solidFill>
                  <a:schemeClr val="tx1"/>
                </a:solidFill>
              </a:defRPr>
            </a:lvl2pPr>
            <a:lvl3pPr marL="144000" marR="0" indent="-144000" algn="l" defTabSz="914400"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sz="1400">
                <a:solidFill>
                  <a:schemeClr val="tx1"/>
                </a:solidFill>
              </a:defRPr>
            </a:lvl3pPr>
            <a:lvl4pPr marL="0" indent="0">
              <a:spcAft>
                <a:spcPts val="0"/>
              </a:spcAft>
              <a:buNone/>
              <a:defRPr sz="1200" b="1">
                <a:solidFill>
                  <a:schemeClr val="tx1"/>
                </a:solidFill>
              </a:defRPr>
            </a:lvl4pPr>
            <a:lvl5pPr marL="0" indent="0">
              <a:spcAft>
                <a:spcPts val="0"/>
              </a:spcAft>
              <a:buClr>
                <a:schemeClr val="tx2"/>
              </a:buClr>
              <a:buNone/>
              <a:defRPr sz="1200">
                <a:solidFill>
                  <a:schemeClr val="tx1"/>
                </a:solidFill>
              </a:defRPr>
            </a:lvl5pPr>
            <a:lvl6pPr marL="144000" indent="-144000">
              <a:spcAft>
                <a:spcPts val="0"/>
              </a:spcAft>
              <a:buClr>
                <a:schemeClr val="tx2"/>
              </a:buClr>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Clr>
                <a:schemeClr val="tx2"/>
              </a:buClr>
              <a:buNone/>
              <a:defRPr sz="1100">
                <a:solidFill>
                  <a:schemeClr val="tx1"/>
                </a:solidFill>
              </a:defRPr>
            </a:lvl8pPr>
            <a:lvl9pPr marL="144000" indent="-144000">
              <a:spcBef>
                <a:spcPts val="0"/>
              </a:spcBef>
              <a:spcAft>
                <a:spcPts val="0"/>
              </a:spcAft>
              <a:buClr>
                <a:schemeClr val="tx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24" name="Section 2">
            <a:extLst>
              <a:ext uri="{FF2B5EF4-FFF2-40B4-BE49-F238E27FC236}">
                <a16:creationId xmlns:a16="http://schemas.microsoft.com/office/drawing/2014/main" id="{650FABFD-7068-4DE9-976C-84AD6DB2DF9D}"/>
              </a:ext>
            </a:extLst>
          </p:cNvPr>
          <p:cNvSpPr>
            <a:spLocks noGrp="1"/>
          </p:cNvSpPr>
          <p:nvPr>
            <p:ph type="body" sz="quarter" idx="31" hasCustomPrompt="1"/>
          </p:nvPr>
        </p:nvSpPr>
        <p:spPr>
          <a:xfrm>
            <a:off x="6174437" y="1623599"/>
            <a:ext cx="5454000" cy="288000"/>
          </a:xfrm>
        </p:spPr>
        <p:txBody>
          <a:bodyPr tIns="0">
            <a:noAutofit/>
          </a:bodyPr>
          <a:lstStyle>
            <a:lvl1pPr>
              <a:defRPr sz="1600" b="1">
                <a:solidFill>
                  <a:schemeClr val="tx1"/>
                </a:solidFill>
              </a:defRPr>
            </a:lvl1pPr>
            <a:lvl2pPr>
              <a:defRPr sz="1600" b="0">
                <a:solidFill>
                  <a:schemeClr val="tx1"/>
                </a:solidFill>
              </a:defRPr>
            </a:lvl2pPr>
            <a:lvl3pPr marL="0" indent="0">
              <a:buNone/>
              <a:defRPr sz="1400" b="1">
                <a:solidFill>
                  <a:schemeClr val="tx1"/>
                </a:solidFill>
              </a:defRPr>
            </a:lvl3pPr>
            <a:lvl4pPr marL="0" indent="0">
              <a:buNone/>
              <a:defRPr sz="1400" b="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a:t>Section 2</a:t>
            </a:r>
          </a:p>
        </p:txBody>
      </p:sp>
      <p:cxnSp>
        <p:nvCxnSpPr>
          <p:cNvPr id="8" name="Section line 2">
            <a:extLst>
              <a:ext uri="{FF2B5EF4-FFF2-40B4-BE49-F238E27FC236}">
                <a16:creationId xmlns:a16="http://schemas.microsoft.com/office/drawing/2014/main" id="{5FAB41ED-3D4A-EA2A-4FAF-26A9EDDC9FB8}"/>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6174437" y="1997133"/>
            <a:ext cx="54540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4" name="Clinical image 2" descr="Clinical image or video">
            <a:extLst>
              <a:ext uri="{FF2B5EF4-FFF2-40B4-BE49-F238E27FC236}">
                <a16:creationId xmlns:a16="http://schemas.microsoft.com/office/drawing/2014/main" id="{1B6A89FF-0093-42D5-A01F-9F38E6EAE9A0}"/>
              </a:ext>
            </a:extLst>
          </p:cNvPr>
          <p:cNvSpPr>
            <a:spLocks noGrp="1"/>
          </p:cNvSpPr>
          <p:nvPr>
            <p:ph type="pic" sz="quarter" idx="27" hasCustomPrompt="1"/>
          </p:nvPr>
        </p:nvSpPr>
        <p:spPr>
          <a:xfrm>
            <a:off x="6174437" y="2206800"/>
            <a:ext cx="54540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1" name="Content 2">
            <a:extLst>
              <a:ext uri="{FF2B5EF4-FFF2-40B4-BE49-F238E27FC236}">
                <a16:creationId xmlns:a16="http://schemas.microsoft.com/office/drawing/2014/main" id="{22C06F6E-36A8-A6F3-8736-0ABBFDF0770D}"/>
              </a:ext>
            </a:extLst>
          </p:cNvPr>
          <p:cNvSpPr>
            <a:spLocks noGrp="1"/>
          </p:cNvSpPr>
          <p:nvPr>
            <p:ph sz="quarter" idx="34" hasCustomPrompt="1"/>
          </p:nvPr>
        </p:nvSpPr>
        <p:spPr>
          <a:xfrm>
            <a:off x="6174437" y="5022000"/>
            <a:ext cx="5454000" cy="1172425"/>
          </a:xfrm>
        </p:spPr>
        <p:txBody>
          <a:bodyPr>
            <a:noAutofit/>
          </a:bodyPr>
          <a:lstStyle>
            <a:lvl1pPr>
              <a:spcAft>
                <a:spcPts val="0"/>
              </a:spcAft>
              <a:defRPr sz="1400" b="1">
                <a:solidFill>
                  <a:schemeClr val="tx1"/>
                </a:solidFill>
              </a:defRPr>
            </a:lvl1pPr>
            <a:lvl2pPr marL="0" indent="0">
              <a:spcAft>
                <a:spcPts val="0"/>
              </a:spcAft>
              <a:buClr>
                <a:schemeClr val="tx2"/>
              </a:buClr>
              <a:buFont typeface="Arial" panose="020B0604020202020204" pitchFamily="34" charset="0"/>
              <a:buNone/>
              <a:defRPr sz="1400">
                <a:solidFill>
                  <a:schemeClr val="tx1"/>
                </a:solidFill>
              </a:defRPr>
            </a:lvl2pPr>
            <a:lvl3pPr marL="144000" indent="-144000">
              <a:spcAft>
                <a:spcPts val="0"/>
              </a:spcAft>
              <a:buClr>
                <a:schemeClr val="tx2"/>
              </a:buClr>
              <a:defRPr sz="1400">
                <a:solidFill>
                  <a:schemeClr val="tx1"/>
                </a:solidFill>
              </a:defRPr>
            </a:lvl3pPr>
            <a:lvl4pPr marL="0" indent="0">
              <a:spcAft>
                <a:spcPts val="0"/>
              </a:spcAft>
              <a:buNone/>
              <a:defRPr sz="1200" b="1">
                <a:solidFill>
                  <a:schemeClr val="tx1"/>
                </a:solidFill>
              </a:defRPr>
            </a:lvl4pPr>
            <a:lvl5pPr marL="0" indent="0">
              <a:spcAft>
                <a:spcPts val="0"/>
              </a:spcAft>
              <a:buClr>
                <a:schemeClr val="tx2"/>
              </a:buClr>
              <a:buNone/>
              <a:defRPr sz="1200" b="0">
                <a:solidFill>
                  <a:schemeClr val="tx1"/>
                </a:solidFill>
              </a:defRPr>
            </a:lvl5pPr>
            <a:lvl6pPr marL="144000" indent="-144000">
              <a:spcAft>
                <a:spcPts val="0"/>
              </a:spcAft>
              <a:buClr>
                <a:schemeClr val="tx2"/>
              </a:buClr>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Clr>
                <a:schemeClr val="tx2"/>
              </a:buClr>
              <a:buNone/>
              <a:defRPr sz="1100">
                <a:solidFill>
                  <a:schemeClr val="tx1"/>
                </a:solidFill>
              </a:defRPr>
            </a:lvl8pPr>
            <a:lvl9pPr marL="144000" indent="-144000">
              <a:spcBef>
                <a:spcPts val="0"/>
              </a:spcBef>
              <a:spcAft>
                <a:spcPts val="0"/>
              </a:spcAft>
              <a:buClr>
                <a:schemeClr val="tx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a:t>Click to add footnote</a:t>
            </a:r>
            <a:br>
              <a:rPr lang="en-US"/>
            </a:br>
            <a:r>
              <a:rPr lang="en-US"/>
              <a:t>second line</a:t>
            </a:r>
          </a:p>
        </p:txBody>
      </p:sp>
      <p:pic>
        <p:nvPicPr>
          <p:cNvPr id="15" name="Siemens Healthineers Logo">
            <a:extLst>
              <a:ext uri="{FF2B5EF4-FFF2-40B4-BE49-F238E27FC236}">
                <a16:creationId xmlns:a16="http://schemas.microsoft.com/office/drawing/2014/main" id="{384FAE9C-D373-323E-A855-99B59834EFE1}"/>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9" name="Date">
            <a:extLst>
              <a:ext uri="{FF2B5EF4-FFF2-40B4-BE49-F238E27FC236}">
                <a16:creationId xmlns:a16="http://schemas.microsoft.com/office/drawing/2014/main" id="{2444CA03-FEE0-9102-954D-34103E5E6935}"/>
              </a:ext>
              <a:ext uri="{C183D7F6-B498-43B3-948B-1728B52AA6E4}">
                <adec:decorative xmlns:adec="http://schemas.microsoft.com/office/drawing/2017/decorative" val="1"/>
              </a:ext>
            </a:extLst>
          </p:cNvPr>
          <p:cNvSpPr>
            <a:spLocks noGrp="1"/>
          </p:cNvSpPr>
          <p:nvPr>
            <p:ph type="dt" sz="half" idx="35"/>
          </p:nvPr>
        </p:nvSpPr>
        <p:spPr/>
        <p:txBody>
          <a:bodyPr/>
          <a:lstStyle/>
          <a:p>
            <a:pPr algn="r"/>
            <a:r>
              <a:rPr lang="en-US"/>
              <a:t>Unrestricted © Siemens Healthineers, 2026</a:t>
            </a:r>
          </a:p>
        </p:txBody>
      </p:sp>
      <p:sp>
        <p:nvSpPr>
          <p:cNvPr id="10" name="Footer">
            <a:extLst>
              <a:ext uri="{FF2B5EF4-FFF2-40B4-BE49-F238E27FC236}">
                <a16:creationId xmlns:a16="http://schemas.microsoft.com/office/drawing/2014/main" id="{ED163A11-0706-CCC4-27AC-E836F8AABAD1}"/>
              </a:ext>
              <a:ext uri="{C183D7F6-B498-43B3-948B-1728B52AA6E4}">
                <adec:decorative xmlns:adec="http://schemas.microsoft.com/office/drawing/2017/decorative" val="1"/>
              </a:ext>
            </a:extLst>
          </p:cNvPr>
          <p:cNvSpPr>
            <a:spLocks noGrp="1"/>
          </p:cNvSpPr>
          <p:nvPr>
            <p:ph type="ftr" sz="quarter" idx="36"/>
          </p:nvPr>
        </p:nvSpPr>
        <p:spPr/>
        <p:txBody>
          <a:bodyPr/>
          <a:lstStyle/>
          <a:p>
            <a:r>
              <a:rPr lang="en-US"/>
              <a:t>SHS DI XP</a:t>
            </a:r>
          </a:p>
        </p:txBody>
      </p:sp>
      <p:sp>
        <p:nvSpPr>
          <p:cNvPr id="12" name="Slide Number">
            <a:extLst>
              <a:ext uri="{FF2B5EF4-FFF2-40B4-BE49-F238E27FC236}">
                <a16:creationId xmlns:a16="http://schemas.microsoft.com/office/drawing/2014/main" id="{A1102CB3-530C-CC7B-430F-BEF5292428FF}"/>
              </a:ext>
              <a:ext uri="{C183D7F6-B498-43B3-948B-1728B52AA6E4}">
                <adec:decorative xmlns:adec="http://schemas.microsoft.com/office/drawing/2017/decorative" val="1"/>
              </a:ext>
            </a:extLst>
          </p:cNvPr>
          <p:cNvSpPr>
            <a:spLocks noGrp="1"/>
          </p:cNvSpPr>
          <p:nvPr>
            <p:ph type="sldNum" sz="quarter" idx="37"/>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3634436587"/>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Columns with Subhaed and Picture White">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1131B422-400A-6AA7-5ED5-8AD9F36CFE1C}"/>
              </a:ext>
            </a:extLst>
          </p:cNvPr>
          <p:cNvGraphicFramePr>
            <a:graphicFrameLocks/>
          </p:cNvGraphicFramePr>
          <p:nvPr userDrawn="1">
            <p:custDataLst>
              <p:tags r:id="rId1"/>
            </p:custDataLst>
            <p:extLst>
              <p:ext uri="{D42A27DB-BD31-4B8C-83A1-F6EECF244321}">
                <p14:modId xmlns:p14="http://schemas.microsoft.com/office/powerpoint/2010/main" val="42404530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1131B422-400A-6AA7-5ED5-8AD9F36CFE1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bg2"/>
                </a:solidFill>
              </a:defRPr>
            </a:lvl1pPr>
          </a:lstStyle>
          <a:p>
            <a:r>
              <a:rPr lang="en-US" noProof="0"/>
              <a:t>Title SH-Bree-Headline 27 pt</a:t>
            </a:r>
            <a:br>
              <a:rPr lang="en-US" noProof="0"/>
            </a:br>
            <a:r>
              <a:rPr lang="en-US" noProof="0"/>
              <a:t>Optionally switch to black for second line</a:t>
            </a:r>
          </a:p>
        </p:txBody>
      </p:sp>
      <p:sp>
        <p:nvSpPr>
          <p:cNvPr id="5" name="Section 1">
            <a:extLst>
              <a:ext uri="{FF2B5EF4-FFF2-40B4-BE49-F238E27FC236}">
                <a16:creationId xmlns:a16="http://schemas.microsoft.com/office/drawing/2014/main" id="{A4D87FDD-062F-49D8-809F-5741C8214553}"/>
              </a:ext>
            </a:extLst>
          </p:cNvPr>
          <p:cNvSpPr>
            <a:spLocks noGrp="1"/>
          </p:cNvSpPr>
          <p:nvPr>
            <p:ph type="body" sz="quarter" idx="30" hasCustomPrompt="1"/>
          </p:nvPr>
        </p:nvSpPr>
        <p:spPr>
          <a:xfrm>
            <a:off x="540000" y="1623599"/>
            <a:ext cx="5454000" cy="288000"/>
          </a:xfrm>
        </p:spPr>
        <p:txBody>
          <a:bodyPr tIns="0">
            <a:noAutofit/>
          </a:bodyPr>
          <a:lstStyle>
            <a:lvl1pPr>
              <a:defRPr sz="1600" b="1">
                <a:solidFill>
                  <a:schemeClr val="tx1"/>
                </a:solidFill>
              </a:defRPr>
            </a:lvl1pPr>
            <a:lvl2pPr>
              <a:defRPr sz="160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sz="1400">
                <a:solidFill>
                  <a:schemeClr val="accent3"/>
                </a:solidFill>
              </a:defRPr>
            </a:lvl9pPr>
          </a:lstStyle>
          <a:p>
            <a:pPr lvl="0"/>
            <a:r>
              <a:rPr lang="en-US" noProof="0"/>
              <a:t>Section 1</a:t>
            </a:r>
          </a:p>
        </p:txBody>
      </p:sp>
      <p:cxnSp>
        <p:nvCxnSpPr>
          <p:cNvPr id="6" name="Section line 1">
            <a:extLst>
              <a:ext uri="{FF2B5EF4-FFF2-40B4-BE49-F238E27FC236}">
                <a16:creationId xmlns:a16="http://schemas.microsoft.com/office/drawing/2014/main" id="{2B45B3EF-27AB-F575-A69B-F788B4E70DA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39749" y="1997133"/>
            <a:ext cx="54540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4" name="Clinical image 1" descr="Clinical image or video"/>
          <p:cNvSpPr>
            <a:spLocks noGrp="1"/>
          </p:cNvSpPr>
          <p:nvPr>
            <p:ph type="pic" sz="quarter" idx="18" hasCustomPrompt="1"/>
          </p:nvPr>
        </p:nvSpPr>
        <p:spPr bwMode="auto">
          <a:xfrm>
            <a:off x="540000" y="2206800"/>
            <a:ext cx="54540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7" name="Content 1">
            <a:extLst>
              <a:ext uri="{FF2B5EF4-FFF2-40B4-BE49-F238E27FC236}">
                <a16:creationId xmlns:a16="http://schemas.microsoft.com/office/drawing/2014/main" id="{F3DE8C85-D5DE-48E2-BC87-EE21BFCB3F6E}"/>
              </a:ext>
            </a:extLst>
          </p:cNvPr>
          <p:cNvSpPr>
            <a:spLocks noGrp="1"/>
          </p:cNvSpPr>
          <p:nvPr>
            <p:ph sz="quarter" idx="23" hasCustomPrompt="1"/>
          </p:nvPr>
        </p:nvSpPr>
        <p:spPr>
          <a:xfrm>
            <a:off x="540000" y="5022000"/>
            <a:ext cx="5454000" cy="1172425"/>
          </a:xfrm>
        </p:spPr>
        <p:txBody>
          <a:bodyPr>
            <a:noAutofit/>
          </a:bodyPr>
          <a:lstStyle>
            <a:lvl1pPr>
              <a:spcAft>
                <a:spcPts val="0"/>
              </a:spcAft>
              <a:defRPr sz="1400" b="1">
                <a:solidFill>
                  <a:schemeClr val="tx1"/>
                </a:solidFill>
              </a:defRPr>
            </a:lvl1pPr>
            <a:lvl2pPr marL="0" indent="0">
              <a:spcAft>
                <a:spcPts val="0"/>
              </a:spcAft>
              <a:buClr>
                <a:schemeClr val="bg2"/>
              </a:buClr>
              <a:buFont typeface="Arial" panose="020B0604020202020204" pitchFamily="34" charset="0"/>
              <a:buNone/>
              <a:defRPr sz="1400">
                <a:solidFill>
                  <a:schemeClr val="tx1"/>
                </a:solidFill>
              </a:defRPr>
            </a:lvl2pPr>
            <a:lvl3pPr marL="144000" indent="-144000">
              <a:spcAft>
                <a:spcPts val="0"/>
              </a:spcAft>
              <a:buClr>
                <a:schemeClr val="bg2"/>
              </a:buClr>
              <a:defRPr sz="1400">
                <a:solidFill>
                  <a:schemeClr val="tx1"/>
                </a:solidFill>
              </a:defRPr>
            </a:lvl3pPr>
            <a:lvl4pPr marL="0" indent="0">
              <a:spcAft>
                <a:spcPts val="0"/>
              </a:spcAft>
              <a:buNone/>
              <a:defRPr sz="1200" b="1">
                <a:solidFill>
                  <a:schemeClr val="tx1"/>
                </a:solidFill>
              </a:defRPr>
            </a:lvl4pPr>
            <a:lvl5pPr marL="0" indent="0">
              <a:spcAft>
                <a:spcPts val="0"/>
              </a:spcAft>
              <a:buNone/>
              <a:defRPr sz="1200">
                <a:solidFill>
                  <a:schemeClr val="tx1"/>
                </a:solidFill>
              </a:defRPr>
            </a:lvl5pPr>
            <a:lvl6pPr marL="144000" indent="-144000">
              <a:spcAft>
                <a:spcPts val="0"/>
              </a:spcAft>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Clr>
                <a:schemeClr val="bg2"/>
              </a:buClr>
              <a:buNone/>
              <a:defRPr sz="1100">
                <a:solidFill>
                  <a:schemeClr val="tx1"/>
                </a:solidFill>
              </a:defRPr>
            </a:lvl8pPr>
            <a:lvl9pPr marL="144000" indent="-144000">
              <a:spcBef>
                <a:spcPts val="0"/>
              </a:spcBef>
              <a:spcAft>
                <a:spcPts val="0"/>
              </a:spcAft>
              <a:buClr>
                <a:schemeClr val="bg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24" name="Section 2">
            <a:extLst>
              <a:ext uri="{FF2B5EF4-FFF2-40B4-BE49-F238E27FC236}">
                <a16:creationId xmlns:a16="http://schemas.microsoft.com/office/drawing/2014/main" id="{650FABFD-7068-4DE9-976C-84AD6DB2DF9D}"/>
              </a:ext>
            </a:extLst>
          </p:cNvPr>
          <p:cNvSpPr>
            <a:spLocks noGrp="1"/>
          </p:cNvSpPr>
          <p:nvPr>
            <p:ph type="body" sz="quarter" idx="31" hasCustomPrompt="1"/>
          </p:nvPr>
        </p:nvSpPr>
        <p:spPr>
          <a:xfrm>
            <a:off x="6174437" y="1623599"/>
            <a:ext cx="5454000" cy="288000"/>
          </a:xfrm>
        </p:spPr>
        <p:txBody>
          <a:bodyPr tIns="0">
            <a:noAutofit/>
          </a:bodyPr>
          <a:lstStyle>
            <a:lvl1pPr>
              <a:defRPr sz="1600" b="1">
                <a:solidFill>
                  <a:schemeClr val="tx1"/>
                </a:solidFill>
              </a:defRPr>
            </a:lvl1pPr>
            <a:lvl2pPr>
              <a:defRPr sz="160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a:t>Section 2</a:t>
            </a:r>
          </a:p>
        </p:txBody>
      </p:sp>
      <p:cxnSp>
        <p:nvCxnSpPr>
          <p:cNvPr id="8" name="Section line 2">
            <a:extLst>
              <a:ext uri="{FF2B5EF4-FFF2-40B4-BE49-F238E27FC236}">
                <a16:creationId xmlns:a16="http://schemas.microsoft.com/office/drawing/2014/main" id="{5FAB41ED-3D4A-EA2A-4FAF-26A9EDDC9FB8}"/>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6174437" y="1997133"/>
            <a:ext cx="54540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4" name="Clinical image 2" descr="Clinical image or video">
            <a:extLst>
              <a:ext uri="{FF2B5EF4-FFF2-40B4-BE49-F238E27FC236}">
                <a16:creationId xmlns:a16="http://schemas.microsoft.com/office/drawing/2014/main" id="{1B6A89FF-0093-42D5-A01F-9F38E6EAE9A0}"/>
              </a:ext>
            </a:extLst>
          </p:cNvPr>
          <p:cNvSpPr>
            <a:spLocks noGrp="1"/>
          </p:cNvSpPr>
          <p:nvPr>
            <p:ph type="pic" sz="quarter" idx="27" hasCustomPrompt="1"/>
          </p:nvPr>
        </p:nvSpPr>
        <p:spPr>
          <a:xfrm>
            <a:off x="6174437" y="2206800"/>
            <a:ext cx="54540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1" name="Content 2">
            <a:extLst>
              <a:ext uri="{FF2B5EF4-FFF2-40B4-BE49-F238E27FC236}">
                <a16:creationId xmlns:a16="http://schemas.microsoft.com/office/drawing/2014/main" id="{22C06F6E-36A8-A6F3-8736-0ABBFDF0770D}"/>
              </a:ext>
            </a:extLst>
          </p:cNvPr>
          <p:cNvSpPr>
            <a:spLocks noGrp="1"/>
          </p:cNvSpPr>
          <p:nvPr>
            <p:ph sz="quarter" idx="34" hasCustomPrompt="1"/>
          </p:nvPr>
        </p:nvSpPr>
        <p:spPr>
          <a:xfrm>
            <a:off x="6174437" y="5022000"/>
            <a:ext cx="5454000" cy="1172425"/>
          </a:xfrm>
        </p:spPr>
        <p:txBody>
          <a:bodyPr>
            <a:noAutofit/>
          </a:bodyPr>
          <a:lstStyle>
            <a:lvl1pPr>
              <a:spcAft>
                <a:spcPts val="0"/>
              </a:spcAft>
              <a:defRPr sz="1400" b="1">
                <a:solidFill>
                  <a:schemeClr val="tx1"/>
                </a:solidFill>
              </a:defRPr>
            </a:lvl1pPr>
            <a:lvl2pPr marL="0" indent="0">
              <a:spcAft>
                <a:spcPts val="0"/>
              </a:spcAft>
              <a:buClr>
                <a:schemeClr val="bg2"/>
              </a:buClr>
              <a:buFont typeface="Arial" panose="020B0604020202020204" pitchFamily="34" charset="0"/>
              <a:buNone/>
              <a:defRPr sz="1400">
                <a:solidFill>
                  <a:schemeClr val="tx1"/>
                </a:solidFill>
              </a:defRPr>
            </a:lvl2pPr>
            <a:lvl3pPr marL="144000" indent="-144000">
              <a:spcAft>
                <a:spcPts val="0"/>
              </a:spcAft>
              <a:buClr>
                <a:schemeClr val="bg2"/>
              </a:buClr>
              <a:defRPr sz="1400">
                <a:solidFill>
                  <a:schemeClr val="tx1"/>
                </a:solidFill>
              </a:defRPr>
            </a:lvl3pPr>
            <a:lvl4pPr marL="0" indent="0">
              <a:spcAft>
                <a:spcPts val="0"/>
              </a:spcAft>
              <a:buNone/>
              <a:defRPr sz="1200" b="1">
                <a:solidFill>
                  <a:schemeClr val="tx1"/>
                </a:solidFill>
              </a:defRPr>
            </a:lvl4pPr>
            <a:lvl5pPr marL="0" indent="0">
              <a:spcAft>
                <a:spcPts val="0"/>
              </a:spcAft>
              <a:buNone/>
              <a:defRPr sz="1200">
                <a:solidFill>
                  <a:schemeClr val="tx1"/>
                </a:solidFill>
              </a:defRPr>
            </a:lvl5pPr>
            <a:lvl6pPr marL="144000" indent="-144000">
              <a:spcAft>
                <a:spcPts val="0"/>
              </a:spcAft>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None/>
              <a:defRPr sz="1100">
                <a:solidFill>
                  <a:schemeClr val="tx1"/>
                </a:solidFill>
              </a:defRPr>
            </a:lvl8pPr>
            <a:lvl9pPr marL="144000" indent="-144000">
              <a:spcBef>
                <a:spcPts val="0"/>
              </a:spcBef>
              <a:spcAft>
                <a:spcPts val="0"/>
              </a:spcAft>
              <a:buClr>
                <a:schemeClr val="bg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a:t>Click to add footnote</a:t>
            </a:r>
            <a:br>
              <a:rPr lang="en-US"/>
            </a:br>
            <a:r>
              <a:rPr lang="en-US"/>
              <a:t>second line</a:t>
            </a:r>
          </a:p>
        </p:txBody>
      </p:sp>
      <p:pic>
        <p:nvPicPr>
          <p:cNvPr id="15" name="Siemens Healthineers Logo">
            <a:extLst>
              <a:ext uri="{FF2B5EF4-FFF2-40B4-BE49-F238E27FC236}">
                <a16:creationId xmlns:a16="http://schemas.microsoft.com/office/drawing/2014/main" id="{381B66F8-5B73-0105-165C-E0111E4A41B6}"/>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9" name="Date">
            <a:extLst>
              <a:ext uri="{FF2B5EF4-FFF2-40B4-BE49-F238E27FC236}">
                <a16:creationId xmlns:a16="http://schemas.microsoft.com/office/drawing/2014/main" id="{DB595621-9591-27EE-BDE6-7E5E71D349CB}"/>
              </a:ext>
              <a:ext uri="{C183D7F6-B498-43B3-948B-1728B52AA6E4}">
                <adec:decorative xmlns:adec="http://schemas.microsoft.com/office/drawing/2017/decorative" val="1"/>
              </a:ext>
            </a:extLst>
          </p:cNvPr>
          <p:cNvSpPr>
            <a:spLocks noGrp="1"/>
          </p:cNvSpPr>
          <p:nvPr>
            <p:ph type="dt" sz="half" idx="35"/>
          </p:nvPr>
        </p:nvSpPr>
        <p:spPr/>
        <p:txBody>
          <a:bodyPr/>
          <a:lstStyle/>
          <a:p>
            <a:pPr algn="r"/>
            <a:r>
              <a:rPr lang="en-US"/>
              <a:t>Unrestricted © Siemens Healthineers, 2026</a:t>
            </a:r>
          </a:p>
        </p:txBody>
      </p:sp>
      <p:sp>
        <p:nvSpPr>
          <p:cNvPr id="10" name="Footer">
            <a:extLst>
              <a:ext uri="{FF2B5EF4-FFF2-40B4-BE49-F238E27FC236}">
                <a16:creationId xmlns:a16="http://schemas.microsoft.com/office/drawing/2014/main" id="{F29A0B5C-6961-629D-29D0-9C4D74A0510F}"/>
              </a:ext>
              <a:ext uri="{C183D7F6-B498-43B3-948B-1728B52AA6E4}">
                <adec:decorative xmlns:adec="http://schemas.microsoft.com/office/drawing/2017/decorative" val="1"/>
              </a:ext>
            </a:extLst>
          </p:cNvPr>
          <p:cNvSpPr>
            <a:spLocks noGrp="1"/>
          </p:cNvSpPr>
          <p:nvPr>
            <p:ph type="ftr" sz="quarter" idx="36"/>
          </p:nvPr>
        </p:nvSpPr>
        <p:spPr/>
        <p:txBody>
          <a:bodyPr/>
          <a:lstStyle/>
          <a:p>
            <a:r>
              <a:rPr lang="en-US"/>
              <a:t>SHS DI XP</a:t>
            </a:r>
          </a:p>
        </p:txBody>
      </p:sp>
      <p:sp>
        <p:nvSpPr>
          <p:cNvPr id="12" name="Slide Number">
            <a:extLst>
              <a:ext uri="{FF2B5EF4-FFF2-40B4-BE49-F238E27FC236}">
                <a16:creationId xmlns:a16="http://schemas.microsoft.com/office/drawing/2014/main" id="{17A8DF2B-AC9B-463C-585F-21B357C19903}"/>
              </a:ext>
              <a:ext uri="{C183D7F6-B498-43B3-948B-1728B52AA6E4}">
                <adec:decorative xmlns:adec="http://schemas.microsoft.com/office/drawing/2017/decorative" val="1"/>
              </a:ext>
            </a:extLst>
          </p:cNvPr>
          <p:cNvSpPr>
            <a:spLocks noGrp="1"/>
          </p:cNvSpPr>
          <p:nvPr>
            <p:ph type="sldNum" sz="quarter" idx="37"/>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902332805"/>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hree Columns with Subhaed and Picture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D380B3D-E803-C137-7E73-BB884276DBD8}"/>
              </a:ext>
            </a:extLst>
          </p:cNvPr>
          <p:cNvGraphicFramePr>
            <a:graphicFrameLocks/>
          </p:cNvGraphicFramePr>
          <p:nvPr userDrawn="1">
            <p:custDataLst>
              <p:tags r:id="rId1"/>
            </p:custDataLst>
            <p:extLst>
              <p:ext uri="{D42A27DB-BD31-4B8C-83A1-F6EECF244321}">
                <p14:modId xmlns:p14="http://schemas.microsoft.com/office/powerpoint/2010/main" val="34930975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ED380B3D-E803-C137-7E73-BB884276DBD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tx2"/>
                </a:solidFill>
              </a:defRPr>
            </a:lvl1pPr>
          </a:lstStyle>
          <a:p>
            <a:r>
              <a:rPr lang="en-US" noProof="0"/>
              <a:t>Title SH-Bree-Headline 27 pt</a:t>
            </a:r>
            <a:br>
              <a:rPr lang="en-US" noProof="0"/>
            </a:br>
            <a:r>
              <a:rPr lang="en-US" noProof="0"/>
              <a:t>Optionally switch to white for second line</a:t>
            </a:r>
          </a:p>
        </p:txBody>
      </p:sp>
      <p:pic>
        <p:nvPicPr>
          <p:cNvPr id="20" name="Siemens Healthineers Logo">
            <a:extLst>
              <a:ext uri="{FF2B5EF4-FFF2-40B4-BE49-F238E27FC236}">
                <a16:creationId xmlns:a16="http://schemas.microsoft.com/office/drawing/2014/main" id="{C7F86B49-D245-C6B0-4064-F4B1F3E66825}"/>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5" name="Section 1">
            <a:extLst>
              <a:ext uri="{FF2B5EF4-FFF2-40B4-BE49-F238E27FC236}">
                <a16:creationId xmlns:a16="http://schemas.microsoft.com/office/drawing/2014/main" id="{A4D87FDD-062F-49D8-809F-5741C8214553}"/>
              </a:ext>
            </a:extLst>
          </p:cNvPr>
          <p:cNvSpPr>
            <a:spLocks noGrp="1"/>
          </p:cNvSpPr>
          <p:nvPr>
            <p:ph type="body" sz="quarter" idx="30" hasCustomPrompt="1"/>
          </p:nvPr>
        </p:nvSpPr>
        <p:spPr>
          <a:xfrm>
            <a:off x="540000" y="1623599"/>
            <a:ext cx="3574800" cy="288000"/>
          </a:xfrm>
        </p:spPr>
        <p:txBody>
          <a:bodyPr tIns="0">
            <a:noAutofit/>
          </a:bodyPr>
          <a:lstStyle>
            <a:lvl1pPr>
              <a:defRPr sz="1600" b="1">
                <a:solidFill>
                  <a:schemeClr val="tx1"/>
                </a:solidFill>
              </a:defRPr>
            </a:lvl1pPr>
            <a:lvl2pPr>
              <a:defRPr sz="160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a:t>Section 1</a:t>
            </a:r>
          </a:p>
        </p:txBody>
      </p:sp>
      <p:cxnSp>
        <p:nvCxnSpPr>
          <p:cNvPr id="6" name="Section line 1">
            <a:extLst>
              <a:ext uri="{FF2B5EF4-FFF2-40B4-BE49-F238E27FC236}">
                <a16:creationId xmlns:a16="http://schemas.microsoft.com/office/drawing/2014/main" id="{2B45B3EF-27AB-F575-A69B-F788B4E70DA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39749" y="1997133"/>
            <a:ext cx="357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4" name="Clinical image 1" descr="Clinical image or video"/>
          <p:cNvSpPr>
            <a:spLocks noGrp="1"/>
          </p:cNvSpPr>
          <p:nvPr>
            <p:ph type="pic" sz="quarter" idx="18" hasCustomPrompt="1"/>
          </p:nvPr>
        </p:nvSpPr>
        <p:spPr bwMode="auto">
          <a:xfrm>
            <a:off x="540000" y="2206800"/>
            <a:ext cx="35748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7" name="Content 1">
            <a:extLst>
              <a:ext uri="{FF2B5EF4-FFF2-40B4-BE49-F238E27FC236}">
                <a16:creationId xmlns:a16="http://schemas.microsoft.com/office/drawing/2014/main" id="{F3DE8C85-D5DE-48E2-BC87-EE21BFCB3F6E}"/>
              </a:ext>
            </a:extLst>
          </p:cNvPr>
          <p:cNvSpPr>
            <a:spLocks noGrp="1"/>
          </p:cNvSpPr>
          <p:nvPr>
            <p:ph sz="quarter" idx="23" hasCustomPrompt="1"/>
          </p:nvPr>
        </p:nvSpPr>
        <p:spPr>
          <a:xfrm>
            <a:off x="540000" y="5022000"/>
            <a:ext cx="3574800" cy="1172425"/>
          </a:xfrm>
        </p:spPr>
        <p:txBody>
          <a:bodyPr>
            <a:noAutofit/>
          </a:bodyPr>
          <a:lstStyle>
            <a:lvl1pPr>
              <a:spcAft>
                <a:spcPts val="0"/>
              </a:spcAft>
              <a:defRPr sz="1400" b="1">
                <a:solidFill>
                  <a:schemeClr val="tx1"/>
                </a:solidFill>
              </a:defRPr>
            </a:lvl1pPr>
            <a:lvl2pPr marL="0" indent="0">
              <a:spcAft>
                <a:spcPts val="0"/>
              </a:spcAft>
              <a:buClr>
                <a:schemeClr val="tx2"/>
              </a:buClr>
              <a:buFont typeface="Arial" panose="020B0604020202020204" pitchFamily="34" charset="0"/>
              <a:buNone/>
              <a:defRPr sz="1400">
                <a:solidFill>
                  <a:schemeClr val="tx1"/>
                </a:solidFill>
              </a:defRPr>
            </a:lvl2pPr>
            <a:lvl3pPr marL="144000" indent="-144000">
              <a:spcAft>
                <a:spcPts val="0"/>
              </a:spcAft>
              <a:buClr>
                <a:schemeClr val="tx2"/>
              </a:buClr>
              <a:defRPr sz="1400">
                <a:solidFill>
                  <a:schemeClr val="tx1"/>
                </a:solidFill>
              </a:defRPr>
            </a:lvl3pPr>
            <a:lvl4pPr marL="0" indent="0">
              <a:spcAft>
                <a:spcPts val="0"/>
              </a:spcAft>
              <a:buNone/>
              <a:defRPr sz="1200" b="1">
                <a:solidFill>
                  <a:schemeClr val="tx1"/>
                </a:solidFill>
              </a:defRPr>
            </a:lvl4pPr>
            <a:lvl5pPr marL="0" indent="0">
              <a:spcAft>
                <a:spcPts val="0"/>
              </a:spcAft>
              <a:buClr>
                <a:schemeClr val="tx2"/>
              </a:buClr>
              <a:buFont typeface="Arial" panose="020B0604020202020204" pitchFamily="34" charset="0"/>
              <a:buNone/>
              <a:defRPr sz="1200">
                <a:solidFill>
                  <a:schemeClr val="tx1"/>
                </a:solidFill>
              </a:defRPr>
            </a:lvl5pPr>
            <a:lvl6pPr marL="144000" indent="-144000">
              <a:spcAft>
                <a:spcPts val="0"/>
              </a:spcAft>
              <a:buClr>
                <a:schemeClr val="tx2"/>
              </a:buClr>
              <a:defRPr sz="1200">
                <a:solidFill>
                  <a:schemeClr val="tx1"/>
                </a:solidFill>
              </a:defRPr>
            </a:lvl6pPr>
            <a:lvl7pPr marL="0" indent="0">
              <a:spcBef>
                <a:spcPts val="0"/>
              </a:spcBef>
              <a:spcAft>
                <a:spcPts val="0"/>
              </a:spcAft>
              <a:buNone/>
              <a:defRPr sz="1100" b="1">
                <a:solidFill>
                  <a:schemeClr val="tx1"/>
                </a:solidFill>
              </a:defRPr>
            </a:lvl7pPr>
            <a:lvl8pPr marL="144000" indent="-144000">
              <a:spcBef>
                <a:spcPts val="0"/>
              </a:spcBef>
              <a:spcAft>
                <a:spcPts val="0"/>
              </a:spcAft>
              <a:buClr>
                <a:schemeClr val="tx2"/>
              </a:buClr>
              <a:buNone/>
              <a:defRPr sz="1100">
                <a:solidFill>
                  <a:schemeClr val="tx1"/>
                </a:solidFill>
              </a:defRPr>
            </a:lvl8pPr>
            <a:lvl9pPr marL="144000" indent="-144000">
              <a:spcBef>
                <a:spcPts val="0"/>
              </a:spcBef>
              <a:spcAft>
                <a:spcPts val="0"/>
              </a:spcAft>
              <a:buClr>
                <a:schemeClr val="tx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a:t>Click to add footnote</a:t>
            </a:r>
            <a:br>
              <a:rPr lang="en-US"/>
            </a:br>
            <a:r>
              <a:rPr lang="en-US"/>
              <a:t>second line</a:t>
            </a:r>
          </a:p>
        </p:txBody>
      </p:sp>
      <p:sp>
        <p:nvSpPr>
          <p:cNvPr id="24" name="Section 2">
            <a:extLst>
              <a:ext uri="{FF2B5EF4-FFF2-40B4-BE49-F238E27FC236}">
                <a16:creationId xmlns:a16="http://schemas.microsoft.com/office/drawing/2014/main" id="{650FABFD-7068-4DE9-976C-84AD6DB2DF9D}"/>
              </a:ext>
            </a:extLst>
          </p:cNvPr>
          <p:cNvSpPr>
            <a:spLocks noGrp="1"/>
          </p:cNvSpPr>
          <p:nvPr>
            <p:ph type="body" sz="quarter" idx="31" hasCustomPrompt="1"/>
          </p:nvPr>
        </p:nvSpPr>
        <p:spPr>
          <a:xfrm>
            <a:off x="4296819" y="1623599"/>
            <a:ext cx="3574800" cy="288000"/>
          </a:xfrm>
        </p:spPr>
        <p:txBody>
          <a:bodyPr tIns="0">
            <a:noAutofit/>
          </a:bodyPr>
          <a:lstStyle>
            <a:lvl1pPr>
              <a:defRPr sz="1600" b="1">
                <a:solidFill>
                  <a:schemeClr val="tx1"/>
                </a:solidFill>
              </a:defRPr>
            </a:lvl1pPr>
            <a:lvl2pPr>
              <a:defRPr sz="160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a:t>Section 2</a:t>
            </a:r>
          </a:p>
        </p:txBody>
      </p:sp>
      <p:cxnSp>
        <p:nvCxnSpPr>
          <p:cNvPr id="8" name="Section line 2">
            <a:extLst>
              <a:ext uri="{FF2B5EF4-FFF2-40B4-BE49-F238E27FC236}">
                <a16:creationId xmlns:a16="http://schemas.microsoft.com/office/drawing/2014/main" id="{5FAB41ED-3D4A-EA2A-4FAF-26A9EDDC9FB8}"/>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4296819" y="1997133"/>
            <a:ext cx="357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4" name="Clinical image 2" descr="Clinical image or video">
            <a:extLst>
              <a:ext uri="{FF2B5EF4-FFF2-40B4-BE49-F238E27FC236}">
                <a16:creationId xmlns:a16="http://schemas.microsoft.com/office/drawing/2014/main" id="{1B6A89FF-0093-42D5-A01F-9F38E6EAE9A0}"/>
              </a:ext>
            </a:extLst>
          </p:cNvPr>
          <p:cNvSpPr>
            <a:spLocks noGrp="1"/>
          </p:cNvSpPr>
          <p:nvPr>
            <p:ph type="pic" sz="quarter" idx="27" hasCustomPrompt="1"/>
          </p:nvPr>
        </p:nvSpPr>
        <p:spPr>
          <a:xfrm>
            <a:off x="4296819" y="2206800"/>
            <a:ext cx="35748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1" name="Content 2">
            <a:extLst>
              <a:ext uri="{FF2B5EF4-FFF2-40B4-BE49-F238E27FC236}">
                <a16:creationId xmlns:a16="http://schemas.microsoft.com/office/drawing/2014/main" id="{22C06F6E-36A8-A6F3-8736-0ABBFDF0770D}"/>
              </a:ext>
            </a:extLst>
          </p:cNvPr>
          <p:cNvSpPr>
            <a:spLocks noGrp="1"/>
          </p:cNvSpPr>
          <p:nvPr>
            <p:ph sz="quarter" idx="34" hasCustomPrompt="1"/>
          </p:nvPr>
        </p:nvSpPr>
        <p:spPr>
          <a:xfrm>
            <a:off x="4296819" y="5022000"/>
            <a:ext cx="3574800" cy="1172425"/>
          </a:xfrm>
        </p:spPr>
        <p:txBody>
          <a:bodyPr>
            <a:noAutofit/>
          </a:bodyPr>
          <a:lstStyle>
            <a:lvl1pPr>
              <a:spcAft>
                <a:spcPts val="0"/>
              </a:spcAft>
              <a:defRPr sz="1400" b="1">
                <a:solidFill>
                  <a:schemeClr val="tx1"/>
                </a:solidFill>
              </a:defRPr>
            </a:lvl1pPr>
            <a:lvl2pPr marL="0" indent="0">
              <a:spcAft>
                <a:spcPts val="0"/>
              </a:spcAft>
              <a:buClr>
                <a:schemeClr val="tx2"/>
              </a:buClr>
              <a:buFont typeface="Arial" panose="020B0604020202020204" pitchFamily="34" charset="0"/>
              <a:buNone/>
              <a:defRPr sz="1400">
                <a:solidFill>
                  <a:schemeClr val="tx1"/>
                </a:solidFill>
              </a:defRPr>
            </a:lvl2pPr>
            <a:lvl3pPr marL="144000" indent="-144000">
              <a:spcAft>
                <a:spcPts val="0"/>
              </a:spcAft>
              <a:buClr>
                <a:schemeClr val="tx2"/>
              </a:buClr>
              <a:defRPr sz="1400">
                <a:solidFill>
                  <a:schemeClr val="tx1"/>
                </a:solidFill>
              </a:defRPr>
            </a:lvl3pPr>
            <a:lvl4pPr marL="0" indent="0">
              <a:spcAft>
                <a:spcPts val="0"/>
              </a:spcAft>
              <a:buNone/>
              <a:defRPr sz="1200" b="1">
                <a:solidFill>
                  <a:schemeClr val="tx1"/>
                </a:solidFill>
              </a:defRPr>
            </a:lvl4pPr>
            <a:lvl5pPr marL="0" indent="0">
              <a:spcAft>
                <a:spcPts val="0"/>
              </a:spcAft>
              <a:buClr>
                <a:schemeClr val="tx2"/>
              </a:buClr>
              <a:buNone/>
              <a:defRPr sz="1200">
                <a:solidFill>
                  <a:schemeClr val="tx1"/>
                </a:solidFill>
              </a:defRPr>
            </a:lvl5pPr>
            <a:lvl6pPr marL="144000" indent="-144000">
              <a:spcAft>
                <a:spcPts val="0"/>
              </a:spcAft>
              <a:buClr>
                <a:schemeClr val="tx2"/>
              </a:buClr>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Clr>
                <a:schemeClr val="tx2"/>
              </a:buClr>
              <a:buNone/>
              <a:defRPr sz="1100">
                <a:solidFill>
                  <a:schemeClr val="tx1"/>
                </a:solidFill>
              </a:defRPr>
            </a:lvl8pPr>
            <a:lvl9pPr marL="144000" indent="-144000">
              <a:spcBef>
                <a:spcPts val="0"/>
              </a:spcBef>
              <a:spcAft>
                <a:spcPts val="0"/>
              </a:spcAft>
              <a:buClr>
                <a:schemeClr val="tx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25" name="Section 3">
            <a:extLst>
              <a:ext uri="{FF2B5EF4-FFF2-40B4-BE49-F238E27FC236}">
                <a16:creationId xmlns:a16="http://schemas.microsoft.com/office/drawing/2014/main" id="{122681D0-1733-4184-8DE3-4F7818D7DE52}"/>
              </a:ext>
            </a:extLst>
          </p:cNvPr>
          <p:cNvSpPr>
            <a:spLocks noGrp="1"/>
          </p:cNvSpPr>
          <p:nvPr>
            <p:ph type="body" sz="quarter" idx="32" hasCustomPrompt="1"/>
          </p:nvPr>
        </p:nvSpPr>
        <p:spPr>
          <a:xfrm>
            <a:off x="8053637" y="1623599"/>
            <a:ext cx="3574800" cy="288000"/>
          </a:xfrm>
        </p:spPr>
        <p:txBody>
          <a:bodyPr tIns="0">
            <a:noAutofit/>
          </a:bodyPr>
          <a:lstStyle>
            <a:lvl1pPr>
              <a:defRPr sz="1600" b="1">
                <a:solidFill>
                  <a:schemeClr val="tx1"/>
                </a:solidFill>
              </a:defRPr>
            </a:lvl1pPr>
            <a:lvl2pPr>
              <a:defRPr sz="160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a:t>Section 3</a:t>
            </a:r>
          </a:p>
        </p:txBody>
      </p:sp>
      <p:cxnSp>
        <p:nvCxnSpPr>
          <p:cNvPr id="9" name="Section line 3">
            <a:extLst>
              <a:ext uri="{FF2B5EF4-FFF2-40B4-BE49-F238E27FC236}">
                <a16:creationId xmlns:a16="http://schemas.microsoft.com/office/drawing/2014/main" id="{990A666E-8CF0-2A01-FD3D-C03C6E728716}"/>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8053637" y="1997133"/>
            <a:ext cx="357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5" name="Clinical image 3" descr="Clinical image or video">
            <a:extLst>
              <a:ext uri="{FF2B5EF4-FFF2-40B4-BE49-F238E27FC236}">
                <a16:creationId xmlns:a16="http://schemas.microsoft.com/office/drawing/2014/main" id="{0FB77AF6-1131-46EA-A876-D52D6E453D8C}"/>
              </a:ext>
            </a:extLst>
          </p:cNvPr>
          <p:cNvSpPr>
            <a:spLocks noGrp="1"/>
          </p:cNvSpPr>
          <p:nvPr>
            <p:ph type="pic" sz="quarter" idx="28" hasCustomPrompt="1"/>
          </p:nvPr>
        </p:nvSpPr>
        <p:spPr>
          <a:xfrm>
            <a:off x="8053637" y="2206800"/>
            <a:ext cx="35748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2" name="Content 3">
            <a:extLst>
              <a:ext uri="{FF2B5EF4-FFF2-40B4-BE49-F238E27FC236}">
                <a16:creationId xmlns:a16="http://schemas.microsoft.com/office/drawing/2014/main" id="{A152E533-D690-828A-05C7-A4BB94833D87}"/>
              </a:ext>
            </a:extLst>
          </p:cNvPr>
          <p:cNvSpPr>
            <a:spLocks noGrp="1"/>
          </p:cNvSpPr>
          <p:nvPr>
            <p:ph sz="quarter" idx="35" hasCustomPrompt="1"/>
          </p:nvPr>
        </p:nvSpPr>
        <p:spPr>
          <a:xfrm>
            <a:off x="8053637" y="5022000"/>
            <a:ext cx="3574800" cy="1172425"/>
          </a:xfrm>
        </p:spPr>
        <p:txBody>
          <a:bodyPr>
            <a:noAutofit/>
          </a:bodyPr>
          <a:lstStyle>
            <a:lvl1pPr>
              <a:spcAft>
                <a:spcPts val="0"/>
              </a:spcAft>
              <a:defRPr sz="1400" b="1">
                <a:solidFill>
                  <a:schemeClr val="tx1"/>
                </a:solidFill>
              </a:defRPr>
            </a:lvl1pPr>
            <a:lvl2pPr marL="0" indent="0">
              <a:spcAft>
                <a:spcPts val="0"/>
              </a:spcAft>
              <a:buClr>
                <a:schemeClr val="tx2"/>
              </a:buClr>
              <a:buFont typeface="Arial" panose="020B0604020202020204" pitchFamily="34" charset="0"/>
              <a:buNone/>
              <a:defRPr sz="1400">
                <a:solidFill>
                  <a:schemeClr val="tx1"/>
                </a:solidFill>
              </a:defRPr>
            </a:lvl2pPr>
            <a:lvl3pPr marL="144000" indent="-144000">
              <a:spcAft>
                <a:spcPts val="0"/>
              </a:spcAft>
              <a:buClr>
                <a:schemeClr val="tx2"/>
              </a:buClr>
              <a:defRPr sz="1400">
                <a:solidFill>
                  <a:schemeClr val="tx1"/>
                </a:solidFill>
              </a:defRPr>
            </a:lvl3pPr>
            <a:lvl4pPr marL="0" indent="0">
              <a:spcAft>
                <a:spcPts val="0"/>
              </a:spcAft>
              <a:buNone/>
              <a:defRPr sz="1200" b="1">
                <a:solidFill>
                  <a:schemeClr val="tx1"/>
                </a:solidFill>
              </a:defRPr>
            </a:lvl4pPr>
            <a:lvl5pPr marL="0" indent="0">
              <a:spcAft>
                <a:spcPts val="0"/>
              </a:spcAft>
              <a:buClr>
                <a:schemeClr val="tx2"/>
              </a:buClr>
              <a:buNone/>
              <a:defRPr sz="1200">
                <a:solidFill>
                  <a:schemeClr val="tx1"/>
                </a:solidFill>
              </a:defRPr>
            </a:lvl5pPr>
            <a:lvl6pPr marL="144000" indent="-144000">
              <a:spcAft>
                <a:spcPts val="0"/>
              </a:spcAft>
              <a:buClr>
                <a:schemeClr val="tx2"/>
              </a:buClr>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Clr>
                <a:schemeClr val="tx2"/>
              </a:buClr>
              <a:buNone/>
              <a:defRPr sz="1100">
                <a:solidFill>
                  <a:schemeClr val="tx1"/>
                </a:solidFill>
              </a:defRPr>
            </a:lvl8pPr>
            <a:lvl9pPr marL="144000" indent="-144000">
              <a:spcBef>
                <a:spcPts val="0"/>
              </a:spcBef>
              <a:spcAft>
                <a:spcPts val="0"/>
              </a:spcAft>
              <a:buClr>
                <a:schemeClr val="tx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10" name="Date Placeholder 9">
            <a:extLst>
              <a:ext uri="{FF2B5EF4-FFF2-40B4-BE49-F238E27FC236}">
                <a16:creationId xmlns:a16="http://schemas.microsoft.com/office/drawing/2014/main" id="{69015D48-29E2-1200-AE37-C41A81E83EB9}"/>
              </a:ext>
              <a:ext uri="{C183D7F6-B498-43B3-948B-1728B52AA6E4}">
                <adec:decorative xmlns:adec="http://schemas.microsoft.com/office/drawing/2017/decorative" val="1"/>
              </a:ext>
            </a:extLst>
          </p:cNvPr>
          <p:cNvSpPr>
            <a:spLocks noGrp="1"/>
          </p:cNvSpPr>
          <p:nvPr>
            <p:ph type="dt" sz="half" idx="36"/>
          </p:nvPr>
        </p:nvSpPr>
        <p:spPr/>
        <p:txBody>
          <a:bodyPr/>
          <a:lstStyle/>
          <a:p>
            <a:pPr algn="r"/>
            <a:r>
              <a:rPr lang="en-US"/>
              <a:t>Unrestricted © Siemens Healthineers, 2026</a:t>
            </a:r>
          </a:p>
        </p:txBody>
      </p:sp>
      <p:sp>
        <p:nvSpPr>
          <p:cNvPr id="17" name="Footer Placeholder 16">
            <a:extLst>
              <a:ext uri="{FF2B5EF4-FFF2-40B4-BE49-F238E27FC236}">
                <a16:creationId xmlns:a16="http://schemas.microsoft.com/office/drawing/2014/main" id="{22893DD1-61A2-76B4-636B-30B9C0C2DCCB}"/>
              </a:ext>
              <a:ext uri="{C183D7F6-B498-43B3-948B-1728B52AA6E4}">
                <adec:decorative xmlns:adec="http://schemas.microsoft.com/office/drawing/2017/decorative" val="1"/>
              </a:ext>
            </a:extLst>
          </p:cNvPr>
          <p:cNvSpPr>
            <a:spLocks noGrp="1"/>
          </p:cNvSpPr>
          <p:nvPr>
            <p:ph type="ftr" sz="quarter" idx="37"/>
          </p:nvPr>
        </p:nvSpPr>
        <p:spPr/>
        <p:txBody>
          <a:bodyPr/>
          <a:lstStyle/>
          <a:p>
            <a:r>
              <a:rPr lang="en-US"/>
              <a:t>SHS DI XP</a:t>
            </a:r>
          </a:p>
        </p:txBody>
      </p:sp>
      <p:sp>
        <p:nvSpPr>
          <p:cNvPr id="18" name="Slide Number Placeholder 17">
            <a:extLst>
              <a:ext uri="{FF2B5EF4-FFF2-40B4-BE49-F238E27FC236}">
                <a16:creationId xmlns:a16="http://schemas.microsoft.com/office/drawing/2014/main" id="{6A7A3BC3-F84D-E0C5-C733-3079C70EAB66}"/>
              </a:ext>
              <a:ext uri="{C183D7F6-B498-43B3-948B-1728B52AA6E4}">
                <adec:decorative xmlns:adec="http://schemas.microsoft.com/office/drawing/2017/decorative" val="1"/>
              </a:ext>
            </a:extLst>
          </p:cNvPr>
          <p:cNvSpPr>
            <a:spLocks noGrp="1"/>
          </p:cNvSpPr>
          <p:nvPr>
            <p:ph type="sldNum" sz="quarter" idx="38"/>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944550354"/>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hree Columns with Subhaed and Picture White">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FBD58C7-16AC-4BD0-7511-5357CA492732}"/>
              </a:ext>
            </a:extLst>
          </p:cNvPr>
          <p:cNvGraphicFramePr>
            <a:graphicFrameLocks/>
          </p:cNvGraphicFramePr>
          <p:nvPr userDrawn="1">
            <p:custDataLst>
              <p:tags r:id="rId1"/>
            </p:custDataLst>
            <p:extLst>
              <p:ext uri="{D42A27DB-BD31-4B8C-83A1-F6EECF244321}">
                <p14:modId xmlns:p14="http://schemas.microsoft.com/office/powerpoint/2010/main" val="14591649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3FBD58C7-16AC-4BD0-7511-5357CA49273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bg2"/>
                </a:solidFill>
              </a:defRPr>
            </a:lvl1pPr>
          </a:lstStyle>
          <a:p>
            <a:r>
              <a:rPr lang="en-US" noProof="0"/>
              <a:t>Title SH-Bree-Headline 27 pt</a:t>
            </a:r>
            <a:br>
              <a:rPr lang="en-US" noProof="0"/>
            </a:br>
            <a:r>
              <a:rPr lang="en-US" noProof="0"/>
              <a:t>Optionally switch to black for second line</a:t>
            </a:r>
          </a:p>
        </p:txBody>
      </p:sp>
      <p:pic>
        <p:nvPicPr>
          <p:cNvPr id="20" name="Siemens Healthineers Logo">
            <a:extLst>
              <a:ext uri="{FF2B5EF4-FFF2-40B4-BE49-F238E27FC236}">
                <a16:creationId xmlns:a16="http://schemas.microsoft.com/office/drawing/2014/main" id="{65471C0D-11E2-0B15-9EB6-245ABC869DEA}"/>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5" name="Section 1">
            <a:extLst>
              <a:ext uri="{FF2B5EF4-FFF2-40B4-BE49-F238E27FC236}">
                <a16:creationId xmlns:a16="http://schemas.microsoft.com/office/drawing/2014/main" id="{A4D87FDD-062F-49D8-809F-5741C8214553}"/>
              </a:ext>
            </a:extLst>
          </p:cNvPr>
          <p:cNvSpPr>
            <a:spLocks noGrp="1"/>
          </p:cNvSpPr>
          <p:nvPr>
            <p:ph type="body" sz="quarter" idx="30" hasCustomPrompt="1"/>
          </p:nvPr>
        </p:nvSpPr>
        <p:spPr>
          <a:xfrm>
            <a:off x="540000" y="1623599"/>
            <a:ext cx="3574800" cy="288000"/>
          </a:xfrm>
        </p:spPr>
        <p:txBody>
          <a:bodyPr tIns="0">
            <a:noAutofit/>
          </a:bodyPr>
          <a:lstStyle>
            <a:lvl1pPr>
              <a:defRPr sz="1600" b="1">
                <a:solidFill>
                  <a:schemeClr val="tx1"/>
                </a:solidFill>
              </a:defRPr>
            </a:lvl1pPr>
            <a:lvl2pPr>
              <a:defRPr sz="160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a:t>Section 1</a:t>
            </a:r>
          </a:p>
        </p:txBody>
      </p:sp>
      <p:cxnSp>
        <p:nvCxnSpPr>
          <p:cNvPr id="6" name="Section line 1">
            <a:extLst>
              <a:ext uri="{FF2B5EF4-FFF2-40B4-BE49-F238E27FC236}">
                <a16:creationId xmlns:a16="http://schemas.microsoft.com/office/drawing/2014/main" id="{2B45B3EF-27AB-F575-A69B-F788B4E70DA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39749" y="1997133"/>
            <a:ext cx="357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4" name="Clinical image 1" descr="Clinical image or video"/>
          <p:cNvSpPr>
            <a:spLocks noGrp="1"/>
          </p:cNvSpPr>
          <p:nvPr>
            <p:ph type="pic" sz="quarter" idx="18" hasCustomPrompt="1"/>
          </p:nvPr>
        </p:nvSpPr>
        <p:spPr bwMode="auto">
          <a:xfrm>
            <a:off x="540000" y="2206800"/>
            <a:ext cx="35748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7" name="Content 1">
            <a:extLst>
              <a:ext uri="{FF2B5EF4-FFF2-40B4-BE49-F238E27FC236}">
                <a16:creationId xmlns:a16="http://schemas.microsoft.com/office/drawing/2014/main" id="{F3DE8C85-D5DE-48E2-BC87-EE21BFCB3F6E}"/>
              </a:ext>
            </a:extLst>
          </p:cNvPr>
          <p:cNvSpPr>
            <a:spLocks noGrp="1"/>
          </p:cNvSpPr>
          <p:nvPr>
            <p:ph sz="quarter" idx="23" hasCustomPrompt="1"/>
          </p:nvPr>
        </p:nvSpPr>
        <p:spPr>
          <a:xfrm>
            <a:off x="540000" y="5022000"/>
            <a:ext cx="3574800" cy="1172425"/>
          </a:xfrm>
        </p:spPr>
        <p:txBody>
          <a:bodyPr>
            <a:noAutofit/>
          </a:bodyPr>
          <a:lstStyle>
            <a:lvl1pPr>
              <a:spcAft>
                <a:spcPts val="0"/>
              </a:spcAft>
              <a:defRPr sz="1400" b="1">
                <a:solidFill>
                  <a:schemeClr val="tx1"/>
                </a:solidFill>
              </a:defRPr>
            </a:lvl1pPr>
            <a:lvl2pPr marL="0" indent="0">
              <a:spcAft>
                <a:spcPts val="0"/>
              </a:spcAft>
              <a:buClr>
                <a:schemeClr val="bg2"/>
              </a:buClr>
              <a:buFont typeface="Arial" panose="020B0604020202020204" pitchFamily="34" charset="0"/>
              <a:buNone/>
              <a:defRPr sz="1400">
                <a:solidFill>
                  <a:schemeClr val="tx1"/>
                </a:solidFill>
              </a:defRPr>
            </a:lvl2pPr>
            <a:lvl3pPr marL="144000" indent="-144000">
              <a:spcAft>
                <a:spcPts val="0"/>
              </a:spcAft>
              <a:buClr>
                <a:schemeClr val="bg2"/>
              </a:buClr>
              <a:defRPr sz="1400">
                <a:solidFill>
                  <a:schemeClr val="tx1"/>
                </a:solidFill>
              </a:defRPr>
            </a:lvl3pPr>
            <a:lvl4pPr marL="0" indent="0">
              <a:spcAft>
                <a:spcPts val="0"/>
              </a:spcAft>
              <a:buNone/>
              <a:defRPr sz="1200" b="1">
                <a:solidFill>
                  <a:schemeClr val="tx1"/>
                </a:solidFill>
              </a:defRPr>
            </a:lvl4pPr>
            <a:lvl5pPr marL="0" indent="0">
              <a:spcAft>
                <a:spcPts val="0"/>
              </a:spcAft>
              <a:buNone/>
              <a:defRPr sz="1200">
                <a:solidFill>
                  <a:schemeClr val="tx1"/>
                </a:solidFill>
              </a:defRPr>
            </a:lvl5pPr>
            <a:lvl6pPr marL="144000" indent="-144000">
              <a:spcAft>
                <a:spcPts val="0"/>
              </a:spcAft>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None/>
              <a:defRPr sz="1100">
                <a:solidFill>
                  <a:schemeClr val="tx1"/>
                </a:solidFill>
              </a:defRPr>
            </a:lvl8pPr>
            <a:lvl9pPr marL="144000" indent="-144000">
              <a:spcBef>
                <a:spcPts val="0"/>
              </a:spcBef>
              <a:spcAft>
                <a:spcPts val="0"/>
              </a:spcAft>
              <a:buClr>
                <a:schemeClr val="bg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a:t>Click to add footnote</a:t>
            </a:r>
            <a:br>
              <a:rPr lang="en-US"/>
            </a:br>
            <a:r>
              <a:rPr lang="en-US"/>
              <a:t>second line</a:t>
            </a:r>
          </a:p>
        </p:txBody>
      </p:sp>
      <p:sp>
        <p:nvSpPr>
          <p:cNvPr id="24" name="Section 2">
            <a:extLst>
              <a:ext uri="{FF2B5EF4-FFF2-40B4-BE49-F238E27FC236}">
                <a16:creationId xmlns:a16="http://schemas.microsoft.com/office/drawing/2014/main" id="{650FABFD-7068-4DE9-976C-84AD6DB2DF9D}"/>
              </a:ext>
            </a:extLst>
          </p:cNvPr>
          <p:cNvSpPr>
            <a:spLocks noGrp="1"/>
          </p:cNvSpPr>
          <p:nvPr>
            <p:ph type="body" sz="quarter" idx="31" hasCustomPrompt="1"/>
          </p:nvPr>
        </p:nvSpPr>
        <p:spPr>
          <a:xfrm>
            <a:off x="4296819" y="1623599"/>
            <a:ext cx="3574800" cy="288000"/>
          </a:xfrm>
        </p:spPr>
        <p:txBody>
          <a:bodyPr tIns="0">
            <a:noAutofit/>
          </a:bodyPr>
          <a:lstStyle>
            <a:lvl1pPr>
              <a:defRPr sz="1600" b="1">
                <a:solidFill>
                  <a:schemeClr val="tx1"/>
                </a:solidFill>
              </a:defRPr>
            </a:lvl1pPr>
            <a:lvl2pPr>
              <a:defRPr sz="160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a:t>Section 2</a:t>
            </a:r>
          </a:p>
        </p:txBody>
      </p:sp>
      <p:cxnSp>
        <p:nvCxnSpPr>
          <p:cNvPr id="8" name="Section line 2">
            <a:extLst>
              <a:ext uri="{FF2B5EF4-FFF2-40B4-BE49-F238E27FC236}">
                <a16:creationId xmlns:a16="http://schemas.microsoft.com/office/drawing/2014/main" id="{5FAB41ED-3D4A-EA2A-4FAF-26A9EDDC9FB8}"/>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4296819" y="1997133"/>
            <a:ext cx="357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4" name="Clinical image 2" descr="Clinical image or video">
            <a:extLst>
              <a:ext uri="{FF2B5EF4-FFF2-40B4-BE49-F238E27FC236}">
                <a16:creationId xmlns:a16="http://schemas.microsoft.com/office/drawing/2014/main" id="{1B6A89FF-0093-42D5-A01F-9F38E6EAE9A0}"/>
              </a:ext>
            </a:extLst>
          </p:cNvPr>
          <p:cNvSpPr>
            <a:spLocks noGrp="1"/>
          </p:cNvSpPr>
          <p:nvPr>
            <p:ph type="pic" sz="quarter" idx="27" hasCustomPrompt="1"/>
          </p:nvPr>
        </p:nvSpPr>
        <p:spPr>
          <a:xfrm>
            <a:off x="4296819" y="2206800"/>
            <a:ext cx="35748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1" name="Content 2">
            <a:extLst>
              <a:ext uri="{FF2B5EF4-FFF2-40B4-BE49-F238E27FC236}">
                <a16:creationId xmlns:a16="http://schemas.microsoft.com/office/drawing/2014/main" id="{22C06F6E-36A8-A6F3-8736-0ABBFDF0770D}"/>
              </a:ext>
            </a:extLst>
          </p:cNvPr>
          <p:cNvSpPr>
            <a:spLocks noGrp="1"/>
          </p:cNvSpPr>
          <p:nvPr>
            <p:ph sz="quarter" idx="34" hasCustomPrompt="1"/>
          </p:nvPr>
        </p:nvSpPr>
        <p:spPr>
          <a:xfrm>
            <a:off x="4296819" y="5022000"/>
            <a:ext cx="3574800" cy="1172425"/>
          </a:xfrm>
        </p:spPr>
        <p:txBody>
          <a:bodyPr>
            <a:noAutofit/>
          </a:bodyPr>
          <a:lstStyle>
            <a:lvl1pPr>
              <a:spcAft>
                <a:spcPts val="0"/>
              </a:spcAft>
              <a:defRPr sz="1400" b="1">
                <a:solidFill>
                  <a:schemeClr val="tx1"/>
                </a:solidFill>
              </a:defRPr>
            </a:lvl1pPr>
            <a:lvl2pPr marL="0" indent="0">
              <a:spcAft>
                <a:spcPts val="0"/>
              </a:spcAft>
              <a:buClr>
                <a:schemeClr val="bg2"/>
              </a:buClr>
              <a:buFont typeface="Arial" panose="020B0604020202020204" pitchFamily="34" charset="0"/>
              <a:buNone/>
              <a:defRPr sz="1400">
                <a:solidFill>
                  <a:schemeClr val="tx1"/>
                </a:solidFill>
              </a:defRPr>
            </a:lvl2pPr>
            <a:lvl3pPr marL="144000" indent="-144000">
              <a:spcAft>
                <a:spcPts val="0"/>
              </a:spcAft>
              <a:buClr>
                <a:schemeClr val="bg2"/>
              </a:buClr>
              <a:defRPr sz="1400">
                <a:solidFill>
                  <a:schemeClr val="tx1"/>
                </a:solidFill>
              </a:defRPr>
            </a:lvl3pPr>
            <a:lvl4pPr marL="0" indent="0">
              <a:spcAft>
                <a:spcPts val="0"/>
              </a:spcAft>
              <a:buNone/>
              <a:defRPr sz="1200" b="1">
                <a:solidFill>
                  <a:schemeClr val="tx1"/>
                </a:solidFill>
              </a:defRPr>
            </a:lvl4pPr>
            <a:lvl5pPr marL="0" indent="0">
              <a:spcAft>
                <a:spcPts val="0"/>
              </a:spcAft>
              <a:buNone/>
              <a:defRPr sz="1200">
                <a:solidFill>
                  <a:schemeClr val="tx1"/>
                </a:solidFill>
              </a:defRPr>
            </a:lvl5pPr>
            <a:lvl6pPr marL="144000" indent="-144000">
              <a:spcAft>
                <a:spcPts val="0"/>
              </a:spcAft>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None/>
              <a:defRPr sz="1100">
                <a:solidFill>
                  <a:schemeClr val="tx1"/>
                </a:solidFill>
              </a:defRPr>
            </a:lvl8pPr>
            <a:lvl9pPr marL="144000" indent="-144000">
              <a:spcBef>
                <a:spcPts val="0"/>
              </a:spcBef>
              <a:spcAft>
                <a:spcPts val="0"/>
              </a:spcAft>
              <a:buClr>
                <a:schemeClr val="bg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25" name="Section 3">
            <a:extLst>
              <a:ext uri="{FF2B5EF4-FFF2-40B4-BE49-F238E27FC236}">
                <a16:creationId xmlns:a16="http://schemas.microsoft.com/office/drawing/2014/main" id="{122681D0-1733-4184-8DE3-4F7818D7DE52}"/>
              </a:ext>
            </a:extLst>
          </p:cNvPr>
          <p:cNvSpPr>
            <a:spLocks noGrp="1"/>
          </p:cNvSpPr>
          <p:nvPr>
            <p:ph type="body" sz="quarter" idx="32" hasCustomPrompt="1"/>
          </p:nvPr>
        </p:nvSpPr>
        <p:spPr>
          <a:xfrm>
            <a:off x="8053637" y="1623599"/>
            <a:ext cx="3574800" cy="288000"/>
          </a:xfrm>
        </p:spPr>
        <p:txBody>
          <a:bodyPr tIns="0">
            <a:noAutofit/>
          </a:bodyPr>
          <a:lstStyle>
            <a:lvl1pPr>
              <a:defRPr sz="1600" b="1">
                <a:solidFill>
                  <a:schemeClr val="tx1"/>
                </a:solidFill>
              </a:defRPr>
            </a:lvl1pPr>
            <a:lvl2pPr>
              <a:defRPr sz="160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a:t>Section 3</a:t>
            </a:r>
          </a:p>
        </p:txBody>
      </p:sp>
      <p:cxnSp>
        <p:nvCxnSpPr>
          <p:cNvPr id="9" name="Section line 3">
            <a:extLst>
              <a:ext uri="{FF2B5EF4-FFF2-40B4-BE49-F238E27FC236}">
                <a16:creationId xmlns:a16="http://schemas.microsoft.com/office/drawing/2014/main" id="{990A666E-8CF0-2A01-FD3D-C03C6E728716}"/>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8053637" y="1997133"/>
            <a:ext cx="357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5" name="Clinical image 3" descr="Clinical image or video">
            <a:extLst>
              <a:ext uri="{FF2B5EF4-FFF2-40B4-BE49-F238E27FC236}">
                <a16:creationId xmlns:a16="http://schemas.microsoft.com/office/drawing/2014/main" id="{0FB77AF6-1131-46EA-A876-D52D6E453D8C}"/>
              </a:ext>
            </a:extLst>
          </p:cNvPr>
          <p:cNvSpPr>
            <a:spLocks noGrp="1"/>
          </p:cNvSpPr>
          <p:nvPr>
            <p:ph type="pic" sz="quarter" idx="28" hasCustomPrompt="1"/>
          </p:nvPr>
        </p:nvSpPr>
        <p:spPr>
          <a:xfrm>
            <a:off x="8053637" y="2206800"/>
            <a:ext cx="35748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2" name="Content 3">
            <a:extLst>
              <a:ext uri="{FF2B5EF4-FFF2-40B4-BE49-F238E27FC236}">
                <a16:creationId xmlns:a16="http://schemas.microsoft.com/office/drawing/2014/main" id="{A152E533-D690-828A-05C7-A4BB94833D87}"/>
              </a:ext>
            </a:extLst>
          </p:cNvPr>
          <p:cNvSpPr>
            <a:spLocks noGrp="1"/>
          </p:cNvSpPr>
          <p:nvPr>
            <p:ph sz="quarter" idx="35" hasCustomPrompt="1"/>
          </p:nvPr>
        </p:nvSpPr>
        <p:spPr>
          <a:xfrm>
            <a:off x="8053637" y="5022000"/>
            <a:ext cx="3574800" cy="1172425"/>
          </a:xfrm>
        </p:spPr>
        <p:txBody>
          <a:bodyPr>
            <a:noAutofit/>
          </a:bodyPr>
          <a:lstStyle>
            <a:lvl1pPr>
              <a:spcAft>
                <a:spcPts val="0"/>
              </a:spcAft>
              <a:defRPr sz="1400" b="1">
                <a:solidFill>
                  <a:schemeClr val="tx1"/>
                </a:solidFill>
              </a:defRPr>
            </a:lvl1pPr>
            <a:lvl2pPr marL="0" indent="0">
              <a:spcAft>
                <a:spcPts val="0"/>
              </a:spcAft>
              <a:buClr>
                <a:schemeClr val="bg2"/>
              </a:buClr>
              <a:buFont typeface="Arial" panose="020B0604020202020204" pitchFamily="34" charset="0"/>
              <a:buNone/>
              <a:defRPr sz="1400">
                <a:solidFill>
                  <a:schemeClr val="tx1"/>
                </a:solidFill>
              </a:defRPr>
            </a:lvl2pPr>
            <a:lvl3pPr marL="144000" indent="-144000">
              <a:spcAft>
                <a:spcPts val="0"/>
              </a:spcAft>
              <a:buClr>
                <a:schemeClr val="bg2"/>
              </a:buClr>
              <a:defRPr sz="1400">
                <a:solidFill>
                  <a:schemeClr val="tx1"/>
                </a:solidFill>
              </a:defRPr>
            </a:lvl3pPr>
            <a:lvl4pPr marL="0" indent="0">
              <a:spcAft>
                <a:spcPts val="0"/>
              </a:spcAft>
              <a:buNone/>
              <a:defRPr sz="1200" b="1">
                <a:solidFill>
                  <a:schemeClr val="tx1"/>
                </a:solidFill>
              </a:defRPr>
            </a:lvl4pPr>
            <a:lvl5pPr marL="0" indent="0">
              <a:spcAft>
                <a:spcPts val="0"/>
              </a:spcAft>
              <a:buNone/>
              <a:defRPr sz="1200">
                <a:solidFill>
                  <a:schemeClr val="tx1"/>
                </a:solidFill>
              </a:defRPr>
            </a:lvl5pPr>
            <a:lvl6pPr marL="144000" indent="-144000">
              <a:spcAft>
                <a:spcPts val="0"/>
              </a:spcAft>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None/>
              <a:defRPr sz="1100">
                <a:solidFill>
                  <a:schemeClr val="tx1"/>
                </a:solidFill>
              </a:defRPr>
            </a:lvl8pPr>
            <a:lvl9pPr marL="144000" indent="-144000">
              <a:spcBef>
                <a:spcPts val="0"/>
              </a:spcBef>
              <a:spcAft>
                <a:spcPts val="0"/>
              </a:spcAft>
              <a:buClr>
                <a:schemeClr val="bg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10" name="Date Placeholder 9">
            <a:extLst>
              <a:ext uri="{FF2B5EF4-FFF2-40B4-BE49-F238E27FC236}">
                <a16:creationId xmlns:a16="http://schemas.microsoft.com/office/drawing/2014/main" id="{A6C8BC5D-18B1-E2C9-CB7F-B2BDF9B369B2}"/>
              </a:ext>
              <a:ext uri="{C183D7F6-B498-43B3-948B-1728B52AA6E4}">
                <adec:decorative xmlns:adec="http://schemas.microsoft.com/office/drawing/2017/decorative" val="1"/>
              </a:ext>
            </a:extLst>
          </p:cNvPr>
          <p:cNvSpPr>
            <a:spLocks noGrp="1"/>
          </p:cNvSpPr>
          <p:nvPr>
            <p:ph type="dt" sz="half" idx="36"/>
          </p:nvPr>
        </p:nvSpPr>
        <p:spPr/>
        <p:txBody>
          <a:bodyPr/>
          <a:lstStyle/>
          <a:p>
            <a:pPr algn="r"/>
            <a:r>
              <a:rPr lang="en-US"/>
              <a:t>Unrestricted © Siemens Healthineers, 2026</a:t>
            </a:r>
          </a:p>
        </p:txBody>
      </p:sp>
      <p:sp>
        <p:nvSpPr>
          <p:cNvPr id="17" name="Footer Placeholder 16">
            <a:extLst>
              <a:ext uri="{FF2B5EF4-FFF2-40B4-BE49-F238E27FC236}">
                <a16:creationId xmlns:a16="http://schemas.microsoft.com/office/drawing/2014/main" id="{3A597A25-BE62-6837-324C-E57739063BF1}"/>
              </a:ext>
              <a:ext uri="{C183D7F6-B498-43B3-948B-1728B52AA6E4}">
                <adec:decorative xmlns:adec="http://schemas.microsoft.com/office/drawing/2017/decorative" val="1"/>
              </a:ext>
            </a:extLst>
          </p:cNvPr>
          <p:cNvSpPr>
            <a:spLocks noGrp="1"/>
          </p:cNvSpPr>
          <p:nvPr>
            <p:ph type="ftr" sz="quarter" idx="37"/>
          </p:nvPr>
        </p:nvSpPr>
        <p:spPr/>
        <p:txBody>
          <a:bodyPr/>
          <a:lstStyle/>
          <a:p>
            <a:r>
              <a:rPr lang="en-US"/>
              <a:t>SHS DI XP</a:t>
            </a:r>
          </a:p>
        </p:txBody>
      </p:sp>
      <p:sp>
        <p:nvSpPr>
          <p:cNvPr id="18" name="Slide Number Placeholder 17">
            <a:extLst>
              <a:ext uri="{FF2B5EF4-FFF2-40B4-BE49-F238E27FC236}">
                <a16:creationId xmlns:a16="http://schemas.microsoft.com/office/drawing/2014/main" id="{2BBD98D2-9517-66DD-BE94-BD33BB43C275}"/>
              </a:ext>
              <a:ext uri="{C183D7F6-B498-43B3-948B-1728B52AA6E4}">
                <adec:decorative xmlns:adec="http://schemas.microsoft.com/office/drawing/2017/decorative" val="1"/>
              </a:ext>
            </a:extLst>
          </p:cNvPr>
          <p:cNvSpPr>
            <a:spLocks noGrp="1"/>
          </p:cNvSpPr>
          <p:nvPr>
            <p:ph type="sldNum" sz="quarter" idx="38"/>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3176034490"/>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Four Columns with Subhaed and Picture Black">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F31B62DE-BAD9-A772-ABA0-94CFF9405E9F}"/>
              </a:ext>
            </a:extLst>
          </p:cNvPr>
          <p:cNvGraphicFramePr>
            <a:graphicFrameLocks/>
          </p:cNvGraphicFramePr>
          <p:nvPr userDrawn="1">
            <p:custDataLst>
              <p:tags r:id="rId1"/>
            </p:custDataLst>
            <p:extLst>
              <p:ext uri="{D42A27DB-BD31-4B8C-83A1-F6EECF244321}">
                <p14:modId xmlns:p14="http://schemas.microsoft.com/office/powerpoint/2010/main" val="7413236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F31B62DE-BAD9-A772-ABA0-94CFF9405E9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tx2"/>
                </a:solidFill>
              </a:defRPr>
            </a:lvl1pPr>
          </a:lstStyle>
          <a:p>
            <a:r>
              <a:rPr lang="en-US" noProof="0"/>
              <a:t>Title SH-Bree-Headline 27 pt</a:t>
            </a:r>
            <a:br>
              <a:rPr lang="en-US" noProof="0"/>
            </a:br>
            <a:r>
              <a:rPr lang="en-US" noProof="0"/>
              <a:t>Optionally switch to white for second line</a:t>
            </a:r>
          </a:p>
        </p:txBody>
      </p:sp>
      <p:pic>
        <p:nvPicPr>
          <p:cNvPr id="23" name="Siemens Healthineers Logo">
            <a:extLst>
              <a:ext uri="{FF2B5EF4-FFF2-40B4-BE49-F238E27FC236}">
                <a16:creationId xmlns:a16="http://schemas.microsoft.com/office/drawing/2014/main" id="{8ED37647-44DF-078E-BEC0-246562E305B3}"/>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5" name="Section 1">
            <a:extLst>
              <a:ext uri="{FF2B5EF4-FFF2-40B4-BE49-F238E27FC236}">
                <a16:creationId xmlns:a16="http://schemas.microsoft.com/office/drawing/2014/main" id="{A4D87FDD-062F-49D8-809F-5741C8214553}"/>
              </a:ext>
            </a:extLst>
          </p:cNvPr>
          <p:cNvSpPr>
            <a:spLocks noGrp="1"/>
          </p:cNvSpPr>
          <p:nvPr>
            <p:ph type="body" sz="quarter" idx="30" hasCustomPrompt="1"/>
          </p:nvPr>
        </p:nvSpPr>
        <p:spPr>
          <a:xfrm>
            <a:off x="540000" y="1623599"/>
            <a:ext cx="2642400" cy="288000"/>
          </a:xfrm>
        </p:spPr>
        <p:txBody>
          <a:bodyPr tIns="0">
            <a:noAutofit/>
          </a:bodyPr>
          <a:lstStyle>
            <a:lvl1pPr>
              <a:defRPr sz="1600" b="1">
                <a:solidFill>
                  <a:schemeClr val="tx1"/>
                </a:solidFill>
              </a:defRPr>
            </a:lvl1pPr>
            <a:lvl2pPr>
              <a:defRPr sz="160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a:t>Section 1</a:t>
            </a:r>
          </a:p>
        </p:txBody>
      </p:sp>
      <p:cxnSp>
        <p:nvCxnSpPr>
          <p:cNvPr id="6" name="Section line 1">
            <a:extLst>
              <a:ext uri="{FF2B5EF4-FFF2-40B4-BE49-F238E27FC236}">
                <a16:creationId xmlns:a16="http://schemas.microsoft.com/office/drawing/2014/main" id="{2B45B3EF-27AB-F575-A69B-F788B4E70DA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39749" y="1997133"/>
            <a:ext cx="26424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4" name="Clinical image 1" descr="Clinical image or video"/>
          <p:cNvSpPr>
            <a:spLocks noGrp="1"/>
          </p:cNvSpPr>
          <p:nvPr>
            <p:ph type="pic" sz="quarter" idx="18" hasCustomPrompt="1"/>
          </p:nvPr>
        </p:nvSpPr>
        <p:spPr bwMode="auto">
          <a:xfrm>
            <a:off x="540000" y="2206800"/>
            <a:ext cx="26424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7" name="Content 1">
            <a:extLst>
              <a:ext uri="{FF2B5EF4-FFF2-40B4-BE49-F238E27FC236}">
                <a16:creationId xmlns:a16="http://schemas.microsoft.com/office/drawing/2014/main" id="{F3DE8C85-D5DE-48E2-BC87-EE21BFCB3F6E}"/>
              </a:ext>
            </a:extLst>
          </p:cNvPr>
          <p:cNvSpPr>
            <a:spLocks noGrp="1"/>
          </p:cNvSpPr>
          <p:nvPr>
            <p:ph sz="quarter" idx="23" hasCustomPrompt="1"/>
          </p:nvPr>
        </p:nvSpPr>
        <p:spPr>
          <a:xfrm>
            <a:off x="540000" y="5022000"/>
            <a:ext cx="2642400" cy="1172425"/>
          </a:xfrm>
        </p:spPr>
        <p:txBody>
          <a:bodyPr>
            <a:noAutofit/>
          </a:bodyPr>
          <a:lstStyle>
            <a:lvl1pPr>
              <a:spcAft>
                <a:spcPts val="0"/>
              </a:spcAft>
              <a:defRPr sz="1400" b="1">
                <a:solidFill>
                  <a:schemeClr val="tx1"/>
                </a:solidFill>
              </a:defRPr>
            </a:lvl1pPr>
            <a:lvl2pPr marL="0" indent="0">
              <a:spcAft>
                <a:spcPts val="0"/>
              </a:spcAft>
              <a:buClr>
                <a:schemeClr val="tx2"/>
              </a:buClr>
              <a:buFont typeface="Arial" panose="020B0604020202020204" pitchFamily="34" charset="0"/>
              <a:buNone/>
              <a:defRPr sz="1400">
                <a:solidFill>
                  <a:schemeClr val="tx1"/>
                </a:solidFill>
              </a:defRPr>
            </a:lvl2pPr>
            <a:lvl3pPr marL="144000" indent="-144000">
              <a:spcAft>
                <a:spcPts val="0"/>
              </a:spcAft>
              <a:buClr>
                <a:schemeClr val="tx2"/>
              </a:buClr>
              <a:defRPr sz="1400">
                <a:solidFill>
                  <a:schemeClr val="tx1"/>
                </a:solidFill>
              </a:defRPr>
            </a:lvl3pPr>
            <a:lvl4pPr marL="0" indent="0">
              <a:spcAft>
                <a:spcPts val="0"/>
              </a:spcAft>
              <a:buNone/>
              <a:defRPr sz="1200" b="1">
                <a:solidFill>
                  <a:schemeClr val="tx1"/>
                </a:solidFill>
              </a:defRPr>
            </a:lvl4pPr>
            <a:lvl5pPr marL="0" indent="0">
              <a:spcAft>
                <a:spcPts val="0"/>
              </a:spcAft>
              <a:buClr>
                <a:schemeClr val="tx2"/>
              </a:buClr>
              <a:buNone/>
              <a:defRPr sz="1200">
                <a:solidFill>
                  <a:schemeClr val="tx1"/>
                </a:solidFill>
              </a:defRPr>
            </a:lvl5pPr>
            <a:lvl6pPr marL="144000" indent="-144000">
              <a:spcAft>
                <a:spcPts val="0"/>
              </a:spcAft>
              <a:buClr>
                <a:schemeClr val="tx2"/>
              </a:buClr>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Clr>
                <a:schemeClr val="tx2"/>
              </a:buClr>
              <a:buNone/>
              <a:defRPr sz="1100">
                <a:solidFill>
                  <a:schemeClr val="tx1"/>
                </a:solidFill>
              </a:defRPr>
            </a:lvl8pPr>
            <a:lvl9pPr marL="144000" indent="-144000">
              <a:spcBef>
                <a:spcPts val="0"/>
              </a:spcBef>
              <a:spcAft>
                <a:spcPts val="0"/>
              </a:spcAft>
              <a:buClr>
                <a:schemeClr val="tx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24" name="Section 2">
            <a:extLst>
              <a:ext uri="{FF2B5EF4-FFF2-40B4-BE49-F238E27FC236}">
                <a16:creationId xmlns:a16="http://schemas.microsoft.com/office/drawing/2014/main" id="{650FABFD-7068-4DE9-976C-84AD6DB2DF9D}"/>
              </a:ext>
            </a:extLst>
          </p:cNvPr>
          <p:cNvSpPr>
            <a:spLocks noGrp="1"/>
          </p:cNvSpPr>
          <p:nvPr>
            <p:ph type="body" sz="quarter" idx="31" hasCustomPrompt="1"/>
          </p:nvPr>
        </p:nvSpPr>
        <p:spPr>
          <a:xfrm>
            <a:off x="3355200" y="1623599"/>
            <a:ext cx="2642400" cy="288000"/>
          </a:xfrm>
        </p:spPr>
        <p:txBody>
          <a:bodyPr tIns="0">
            <a:noAutofit/>
          </a:bodyPr>
          <a:lstStyle>
            <a:lvl1pPr marL="0" indent="0">
              <a:spcBef>
                <a:spcPts val="0"/>
              </a:spcBef>
              <a:spcAft>
                <a:spcPts val="0"/>
              </a:spcAft>
              <a:buFont typeface="Arial" panose="020B0604020202020204" pitchFamily="34" charset="0"/>
              <a:buNone/>
              <a:defRPr sz="1600" b="1">
                <a:solidFill>
                  <a:schemeClr val="tx1"/>
                </a:solidFill>
              </a:defRPr>
            </a:lvl1pPr>
            <a:lvl2pPr marL="0" indent="0">
              <a:spcBef>
                <a:spcPts val="0"/>
              </a:spcBef>
              <a:spcAft>
                <a:spcPts val="0"/>
              </a:spcAft>
              <a:buFont typeface="Arial" panose="020B0604020202020204" pitchFamily="34" charset="0"/>
              <a:buNone/>
              <a:defRPr sz="1600">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None/>
              <a:defRPr sz="1400">
                <a:solidFill>
                  <a:schemeClr val="tx1"/>
                </a:solidFill>
              </a:defRPr>
            </a:lvl4pPr>
            <a:lvl5pPr marL="0" indent="0">
              <a:spcBef>
                <a:spcPts val="0"/>
              </a:spcBef>
              <a:spcAft>
                <a:spcPts val="0"/>
              </a:spcAft>
              <a:buNone/>
              <a:defRPr sz="1200" b="1">
                <a:solidFill>
                  <a:schemeClr val="tx1"/>
                </a:solidFill>
              </a:defRPr>
            </a:lvl5pPr>
            <a:lvl6pPr marL="0" indent="0">
              <a:spcBef>
                <a:spcPts val="0"/>
              </a:spcBef>
              <a:spcAft>
                <a:spcPts val="0"/>
              </a:spcAft>
              <a:buNone/>
              <a:defRPr sz="1200">
                <a:solidFill>
                  <a:schemeClr val="tx1"/>
                </a:solidFill>
              </a:defRPr>
            </a:lvl6pPr>
            <a:lvl7pPr marL="0" indent="0">
              <a:spcBef>
                <a:spcPts val="0"/>
              </a:spcBef>
              <a:spcAft>
                <a:spcPts val="0"/>
              </a:spcAft>
              <a:buNone/>
              <a:defRPr sz="1600" b="1">
                <a:solidFill>
                  <a:schemeClr val="accent3"/>
                </a:solidFill>
              </a:defRPr>
            </a:lvl7pPr>
            <a:lvl8pPr marL="0" indent="0">
              <a:spcBef>
                <a:spcPts val="0"/>
              </a:spcBef>
              <a:spcAft>
                <a:spcPts val="0"/>
              </a:spcAft>
              <a:buNone/>
              <a:defRPr sz="1600">
                <a:solidFill>
                  <a:schemeClr val="accent3"/>
                </a:solidFill>
              </a:defRPr>
            </a:lvl8pPr>
            <a:lvl9pPr marL="0" indent="0">
              <a:spcBef>
                <a:spcPts val="0"/>
              </a:spcBef>
              <a:spcAft>
                <a:spcPts val="0"/>
              </a:spcAft>
              <a:buFont typeface="Arial" panose="020B0604020202020204" pitchFamily="34" charset="0"/>
              <a:buNone/>
              <a:defRPr sz="1400">
                <a:solidFill>
                  <a:schemeClr val="accent3"/>
                </a:solidFill>
              </a:defRPr>
            </a:lvl9pPr>
          </a:lstStyle>
          <a:p>
            <a:pPr lvl="0"/>
            <a:r>
              <a:rPr lang="en-US" noProof="0"/>
              <a:t>Section 2</a:t>
            </a:r>
          </a:p>
        </p:txBody>
      </p:sp>
      <p:cxnSp>
        <p:nvCxnSpPr>
          <p:cNvPr id="8" name="Section line 2">
            <a:extLst>
              <a:ext uri="{FF2B5EF4-FFF2-40B4-BE49-F238E27FC236}">
                <a16:creationId xmlns:a16="http://schemas.microsoft.com/office/drawing/2014/main" id="{5FAB41ED-3D4A-EA2A-4FAF-26A9EDDC9FB8}"/>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3355033" y="1997133"/>
            <a:ext cx="26424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4" name="Clinical image 2" descr="Clinical image or video">
            <a:extLst>
              <a:ext uri="{FF2B5EF4-FFF2-40B4-BE49-F238E27FC236}">
                <a16:creationId xmlns:a16="http://schemas.microsoft.com/office/drawing/2014/main" id="{1B6A89FF-0093-42D5-A01F-9F38E6EAE9A0}"/>
              </a:ext>
            </a:extLst>
          </p:cNvPr>
          <p:cNvSpPr>
            <a:spLocks noGrp="1"/>
          </p:cNvSpPr>
          <p:nvPr>
            <p:ph type="pic" sz="quarter" idx="27" hasCustomPrompt="1"/>
          </p:nvPr>
        </p:nvSpPr>
        <p:spPr>
          <a:xfrm>
            <a:off x="3356400" y="2206800"/>
            <a:ext cx="26424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1" name="Content 2">
            <a:extLst>
              <a:ext uri="{FF2B5EF4-FFF2-40B4-BE49-F238E27FC236}">
                <a16:creationId xmlns:a16="http://schemas.microsoft.com/office/drawing/2014/main" id="{22C06F6E-36A8-A6F3-8736-0ABBFDF0770D}"/>
              </a:ext>
            </a:extLst>
          </p:cNvPr>
          <p:cNvSpPr>
            <a:spLocks noGrp="1"/>
          </p:cNvSpPr>
          <p:nvPr>
            <p:ph sz="quarter" idx="34" hasCustomPrompt="1"/>
          </p:nvPr>
        </p:nvSpPr>
        <p:spPr>
          <a:xfrm>
            <a:off x="3356400" y="5022000"/>
            <a:ext cx="2642400" cy="1172425"/>
          </a:xfrm>
        </p:spPr>
        <p:txBody>
          <a:bodyPr>
            <a:noAutofit/>
          </a:bodyPr>
          <a:lstStyle>
            <a:lvl1pPr>
              <a:spcAft>
                <a:spcPts val="0"/>
              </a:spcAft>
              <a:defRPr sz="1400" b="1">
                <a:solidFill>
                  <a:schemeClr val="tx1"/>
                </a:solidFill>
              </a:defRPr>
            </a:lvl1pPr>
            <a:lvl2pPr marL="0" indent="0">
              <a:spcAft>
                <a:spcPts val="0"/>
              </a:spcAft>
              <a:buClr>
                <a:schemeClr val="tx2"/>
              </a:buClr>
              <a:buFont typeface="Arial" panose="020B0604020202020204" pitchFamily="34" charset="0"/>
              <a:buNone/>
              <a:defRPr sz="1400">
                <a:solidFill>
                  <a:schemeClr val="tx1"/>
                </a:solidFill>
              </a:defRPr>
            </a:lvl2pPr>
            <a:lvl3pPr marL="144000" indent="-144000">
              <a:spcAft>
                <a:spcPts val="0"/>
              </a:spcAft>
              <a:buClr>
                <a:schemeClr val="tx2"/>
              </a:buClr>
              <a:defRPr sz="1400">
                <a:solidFill>
                  <a:schemeClr val="tx1"/>
                </a:solidFill>
              </a:defRPr>
            </a:lvl3pPr>
            <a:lvl4pPr marL="0" indent="0">
              <a:spcAft>
                <a:spcPts val="0"/>
              </a:spcAft>
              <a:buNone/>
              <a:defRPr sz="1200" b="1">
                <a:solidFill>
                  <a:schemeClr val="tx1"/>
                </a:solidFill>
              </a:defRPr>
            </a:lvl4pPr>
            <a:lvl5pPr marL="0" indent="0">
              <a:spcAft>
                <a:spcPts val="0"/>
              </a:spcAft>
              <a:buClr>
                <a:schemeClr val="tx2"/>
              </a:buClr>
              <a:buNone/>
              <a:defRPr sz="1200">
                <a:solidFill>
                  <a:schemeClr val="tx1"/>
                </a:solidFill>
              </a:defRPr>
            </a:lvl5pPr>
            <a:lvl6pPr marL="144000" indent="-144000">
              <a:spcAft>
                <a:spcPts val="0"/>
              </a:spcAft>
              <a:buClr>
                <a:schemeClr val="tx2"/>
              </a:buClr>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Clr>
                <a:schemeClr val="tx2"/>
              </a:buClr>
              <a:buNone/>
              <a:defRPr sz="1100">
                <a:solidFill>
                  <a:schemeClr val="tx1"/>
                </a:solidFill>
              </a:defRPr>
            </a:lvl8pPr>
            <a:lvl9pPr marL="144000" indent="-144000">
              <a:spcBef>
                <a:spcPts val="0"/>
              </a:spcBef>
              <a:spcAft>
                <a:spcPts val="0"/>
              </a:spcAft>
              <a:buClr>
                <a:schemeClr val="tx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a:t>Click to add footnote</a:t>
            </a:r>
            <a:br>
              <a:rPr lang="en-US"/>
            </a:br>
            <a:r>
              <a:rPr lang="en-US"/>
              <a:t>second line</a:t>
            </a:r>
          </a:p>
        </p:txBody>
      </p:sp>
      <p:sp>
        <p:nvSpPr>
          <p:cNvPr id="25" name="Section 3">
            <a:extLst>
              <a:ext uri="{FF2B5EF4-FFF2-40B4-BE49-F238E27FC236}">
                <a16:creationId xmlns:a16="http://schemas.microsoft.com/office/drawing/2014/main" id="{122681D0-1733-4184-8DE3-4F7818D7DE52}"/>
              </a:ext>
            </a:extLst>
          </p:cNvPr>
          <p:cNvSpPr>
            <a:spLocks noGrp="1"/>
          </p:cNvSpPr>
          <p:nvPr>
            <p:ph type="body" sz="quarter" idx="32" hasCustomPrompt="1"/>
          </p:nvPr>
        </p:nvSpPr>
        <p:spPr>
          <a:xfrm>
            <a:off x="6170400" y="1623599"/>
            <a:ext cx="2642400" cy="288000"/>
          </a:xfrm>
        </p:spPr>
        <p:txBody>
          <a:bodyPr tIns="0">
            <a:noAutofit/>
          </a:bodyPr>
          <a:lstStyle>
            <a:lvl1pPr marL="0" indent="0">
              <a:spcBef>
                <a:spcPts val="0"/>
              </a:spcBef>
              <a:spcAft>
                <a:spcPts val="0"/>
              </a:spcAft>
              <a:buFont typeface="Arial" panose="020B0604020202020204" pitchFamily="34" charset="0"/>
              <a:buNone/>
              <a:defRPr sz="1600" b="1">
                <a:solidFill>
                  <a:schemeClr val="tx1"/>
                </a:solidFill>
              </a:defRPr>
            </a:lvl1pPr>
            <a:lvl2pPr marL="0" indent="0">
              <a:spcBef>
                <a:spcPts val="0"/>
              </a:spcBef>
              <a:spcAft>
                <a:spcPts val="0"/>
              </a:spcAft>
              <a:buFont typeface="Arial" panose="020B0604020202020204" pitchFamily="34" charset="0"/>
              <a:buNone/>
              <a:defRPr sz="1600">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None/>
              <a:defRPr sz="1400">
                <a:solidFill>
                  <a:schemeClr val="tx1"/>
                </a:solidFill>
              </a:defRPr>
            </a:lvl4pPr>
            <a:lvl5pPr marL="0" indent="0">
              <a:spcBef>
                <a:spcPts val="0"/>
              </a:spcBef>
              <a:spcAft>
                <a:spcPts val="0"/>
              </a:spcAft>
              <a:buNone/>
              <a:defRPr sz="1200" b="1">
                <a:solidFill>
                  <a:schemeClr val="tx1"/>
                </a:solidFill>
              </a:defRPr>
            </a:lvl5pPr>
            <a:lvl6pPr marL="0" indent="0">
              <a:spcBef>
                <a:spcPts val="0"/>
              </a:spcBef>
              <a:spcAft>
                <a:spcPts val="0"/>
              </a:spcAft>
              <a:buNone/>
              <a:defRPr sz="1200">
                <a:solidFill>
                  <a:schemeClr val="tx1"/>
                </a:solidFill>
              </a:defRPr>
            </a:lvl6pPr>
            <a:lvl7pPr marL="0" indent="0">
              <a:spcBef>
                <a:spcPts val="0"/>
              </a:spcBef>
              <a:spcAft>
                <a:spcPts val="0"/>
              </a:spcAft>
              <a:buNone/>
              <a:defRPr sz="1600" b="1">
                <a:solidFill>
                  <a:schemeClr val="accent3"/>
                </a:solidFill>
              </a:defRPr>
            </a:lvl7pPr>
            <a:lvl8pPr marL="0" indent="0">
              <a:spcBef>
                <a:spcPts val="0"/>
              </a:spcBef>
              <a:spcAft>
                <a:spcPts val="0"/>
              </a:spcAft>
              <a:buNone/>
              <a:defRPr sz="1600">
                <a:solidFill>
                  <a:schemeClr val="accent3"/>
                </a:solidFill>
              </a:defRPr>
            </a:lvl8pPr>
            <a:lvl9pPr marL="0" indent="0">
              <a:spcBef>
                <a:spcPts val="0"/>
              </a:spcBef>
              <a:spcAft>
                <a:spcPts val="0"/>
              </a:spcAft>
              <a:buFont typeface="Arial" panose="020B0604020202020204" pitchFamily="34" charset="0"/>
              <a:buNone/>
              <a:defRPr sz="1400">
                <a:solidFill>
                  <a:schemeClr val="accent3"/>
                </a:solidFill>
              </a:defRPr>
            </a:lvl9pPr>
          </a:lstStyle>
          <a:p>
            <a:pPr lvl="0"/>
            <a:r>
              <a:rPr lang="en-US" noProof="0"/>
              <a:t>Section 3</a:t>
            </a:r>
          </a:p>
        </p:txBody>
      </p:sp>
      <p:cxnSp>
        <p:nvCxnSpPr>
          <p:cNvPr id="9" name="Section line 3">
            <a:extLst>
              <a:ext uri="{FF2B5EF4-FFF2-40B4-BE49-F238E27FC236}">
                <a16:creationId xmlns:a16="http://schemas.microsoft.com/office/drawing/2014/main" id="{990A666E-8CF0-2A01-FD3D-C03C6E728716}"/>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6170317" y="1997133"/>
            <a:ext cx="26424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5" name="Clinical image 3" descr="Clinical image or video">
            <a:extLst>
              <a:ext uri="{FF2B5EF4-FFF2-40B4-BE49-F238E27FC236}">
                <a16:creationId xmlns:a16="http://schemas.microsoft.com/office/drawing/2014/main" id="{0FB77AF6-1131-46EA-A876-D52D6E453D8C}"/>
              </a:ext>
            </a:extLst>
          </p:cNvPr>
          <p:cNvSpPr>
            <a:spLocks noGrp="1"/>
          </p:cNvSpPr>
          <p:nvPr>
            <p:ph type="pic" sz="quarter" idx="28" hasCustomPrompt="1"/>
          </p:nvPr>
        </p:nvSpPr>
        <p:spPr>
          <a:xfrm>
            <a:off x="6172800" y="2206800"/>
            <a:ext cx="26424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2" name="Content 3">
            <a:extLst>
              <a:ext uri="{FF2B5EF4-FFF2-40B4-BE49-F238E27FC236}">
                <a16:creationId xmlns:a16="http://schemas.microsoft.com/office/drawing/2014/main" id="{A152E533-D690-828A-05C7-A4BB94833D87}"/>
              </a:ext>
            </a:extLst>
          </p:cNvPr>
          <p:cNvSpPr>
            <a:spLocks noGrp="1"/>
          </p:cNvSpPr>
          <p:nvPr>
            <p:ph sz="quarter" idx="35" hasCustomPrompt="1"/>
          </p:nvPr>
        </p:nvSpPr>
        <p:spPr>
          <a:xfrm>
            <a:off x="6172800" y="5022000"/>
            <a:ext cx="2642400" cy="1172425"/>
          </a:xfrm>
        </p:spPr>
        <p:txBody>
          <a:bodyPr>
            <a:noAutofit/>
          </a:bodyPr>
          <a:lstStyle>
            <a:lvl1pPr>
              <a:spcAft>
                <a:spcPts val="0"/>
              </a:spcAft>
              <a:defRPr sz="1400" b="1">
                <a:solidFill>
                  <a:schemeClr val="tx1"/>
                </a:solidFill>
              </a:defRPr>
            </a:lvl1pPr>
            <a:lvl2pPr marL="0" indent="0">
              <a:spcAft>
                <a:spcPts val="0"/>
              </a:spcAft>
              <a:buClr>
                <a:schemeClr val="tx2"/>
              </a:buClr>
              <a:buFont typeface="Arial" panose="020B0604020202020204" pitchFamily="34" charset="0"/>
              <a:buNone/>
              <a:defRPr sz="1400">
                <a:solidFill>
                  <a:schemeClr val="tx1"/>
                </a:solidFill>
              </a:defRPr>
            </a:lvl2pPr>
            <a:lvl3pPr marL="144000" indent="-144000">
              <a:spcAft>
                <a:spcPts val="0"/>
              </a:spcAft>
              <a:buClr>
                <a:schemeClr val="tx2"/>
              </a:buClr>
              <a:defRPr sz="1400">
                <a:solidFill>
                  <a:schemeClr val="tx1"/>
                </a:solidFill>
              </a:defRPr>
            </a:lvl3pPr>
            <a:lvl4pPr marL="0" indent="0">
              <a:spcAft>
                <a:spcPts val="0"/>
              </a:spcAft>
              <a:buNone/>
              <a:defRPr sz="1200" b="1">
                <a:solidFill>
                  <a:schemeClr val="tx1"/>
                </a:solidFill>
              </a:defRPr>
            </a:lvl4pPr>
            <a:lvl5pPr marL="0" indent="0">
              <a:spcAft>
                <a:spcPts val="0"/>
              </a:spcAft>
              <a:buClr>
                <a:schemeClr val="tx2"/>
              </a:buClr>
              <a:buNone/>
              <a:defRPr sz="1200">
                <a:solidFill>
                  <a:schemeClr val="tx1"/>
                </a:solidFill>
              </a:defRPr>
            </a:lvl5pPr>
            <a:lvl6pPr marL="144000" indent="-144000">
              <a:spcAft>
                <a:spcPts val="0"/>
              </a:spcAft>
              <a:buClr>
                <a:schemeClr val="tx2"/>
              </a:buClr>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Clr>
                <a:schemeClr val="tx2"/>
              </a:buClr>
              <a:buNone/>
              <a:defRPr sz="1100">
                <a:solidFill>
                  <a:schemeClr val="tx1"/>
                </a:solidFill>
              </a:defRPr>
            </a:lvl8pPr>
            <a:lvl9pPr marL="144000" indent="-144000">
              <a:spcBef>
                <a:spcPts val="0"/>
              </a:spcBef>
              <a:spcAft>
                <a:spcPts val="0"/>
              </a:spcAft>
              <a:buClr>
                <a:schemeClr val="tx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26" name="Section 4">
            <a:extLst>
              <a:ext uri="{FF2B5EF4-FFF2-40B4-BE49-F238E27FC236}">
                <a16:creationId xmlns:a16="http://schemas.microsoft.com/office/drawing/2014/main" id="{868D25E9-432A-40D3-8673-17F684EC8D10}"/>
              </a:ext>
            </a:extLst>
          </p:cNvPr>
          <p:cNvSpPr>
            <a:spLocks noGrp="1"/>
          </p:cNvSpPr>
          <p:nvPr>
            <p:ph type="body" sz="quarter" idx="33" hasCustomPrompt="1"/>
          </p:nvPr>
        </p:nvSpPr>
        <p:spPr>
          <a:xfrm>
            <a:off x="8985600" y="1623599"/>
            <a:ext cx="2642400" cy="288000"/>
          </a:xfrm>
        </p:spPr>
        <p:txBody>
          <a:bodyPr tIns="0">
            <a:noAutofit/>
          </a:bodyPr>
          <a:lstStyle>
            <a:lvl1pPr>
              <a:defRPr sz="1600" b="1">
                <a:solidFill>
                  <a:schemeClr val="tx1"/>
                </a:solidFill>
              </a:defRPr>
            </a:lvl1pPr>
            <a:lvl2pPr marL="0" indent="0">
              <a:spcBef>
                <a:spcPts val="0"/>
              </a:spcBef>
              <a:spcAft>
                <a:spcPts val="0"/>
              </a:spcAft>
              <a:buFont typeface="Arial" panose="020B0604020202020204" pitchFamily="34" charset="0"/>
              <a:buNone/>
              <a:defRPr sz="1600">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None/>
              <a:defRPr sz="1400">
                <a:solidFill>
                  <a:schemeClr val="tx1"/>
                </a:solidFill>
              </a:defRPr>
            </a:lvl4pPr>
            <a:lvl5pPr marL="0" indent="0">
              <a:spcBef>
                <a:spcPts val="0"/>
              </a:spcBef>
              <a:spcAft>
                <a:spcPts val="0"/>
              </a:spcAft>
              <a:buNone/>
              <a:defRPr sz="1200" b="1">
                <a:solidFill>
                  <a:schemeClr val="tx1"/>
                </a:solidFill>
              </a:defRPr>
            </a:lvl5pPr>
            <a:lvl6pPr marL="0" indent="0">
              <a:spcBef>
                <a:spcPts val="0"/>
              </a:spcBef>
              <a:spcAft>
                <a:spcPts val="0"/>
              </a:spcAft>
              <a:buNone/>
              <a:defRPr sz="1200">
                <a:solidFill>
                  <a:schemeClr val="tx1"/>
                </a:solidFill>
              </a:defRPr>
            </a:lvl6pPr>
            <a:lvl7pPr marL="0" indent="0">
              <a:spcBef>
                <a:spcPts val="0"/>
              </a:spcBef>
              <a:spcAft>
                <a:spcPts val="0"/>
              </a:spcAft>
              <a:buNone/>
              <a:defRPr sz="1600" b="1">
                <a:solidFill>
                  <a:schemeClr val="accent3"/>
                </a:solidFill>
              </a:defRPr>
            </a:lvl7pPr>
            <a:lvl8pPr marL="0" indent="0">
              <a:spcBef>
                <a:spcPts val="0"/>
              </a:spcBef>
              <a:spcAft>
                <a:spcPts val="0"/>
              </a:spcAft>
              <a:buNone/>
              <a:defRPr sz="1600">
                <a:solidFill>
                  <a:schemeClr val="accent3"/>
                </a:solidFill>
              </a:defRPr>
            </a:lvl8pPr>
            <a:lvl9pPr marL="0" indent="0">
              <a:spcBef>
                <a:spcPts val="0"/>
              </a:spcBef>
              <a:spcAft>
                <a:spcPts val="0"/>
              </a:spcAft>
              <a:buFont typeface="Arial" panose="020B0604020202020204" pitchFamily="34" charset="0"/>
              <a:buNone/>
              <a:defRPr sz="1400">
                <a:solidFill>
                  <a:schemeClr val="accent3"/>
                </a:solidFill>
              </a:defRPr>
            </a:lvl9pPr>
          </a:lstStyle>
          <a:p>
            <a:pPr lvl="0"/>
            <a:r>
              <a:rPr lang="en-US" noProof="0"/>
              <a:t>Section 4</a:t>
            </a:r>
          </a:p>
        </p:txBody>
      </p:sp>
      <p:cxnSp>
        <p:nvCxnSpPr>
          <p:cNvPr id="10" name="Section line 4">
            <a:extLst>
              <a:ext uri="{FF2B5EF4-FFF2-40B4-BE49-F238E27FC236}">
                <a16:creationId xmlns:a16="http://schemas.microsoft.com/office/drawing/2014/main" id="{AAEE70E6-338D-8ECC-22AB-C243BD78041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8985600" y="1997133"/>
            <a:ext cx="26424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7" name="Clinical image 4" descr="Clinical image or video">
            <a:extLst>
              <a:ext uri="{FF2B5EF4-FFF2-40B4-BE49-F238E27FC236}">
                <a16:creationId xmlns:a16="http://schemas.microsoft.com/office/drawing/2014/main" id="{45149F5E-90E9-4952-A69E-9F6C567BF487}"/>
              </a:ext>
            </a:extLst>
          </p:cNvPr>
          <p:cNvSpPr>
            <a:spLocks noGrp="1"/>
          </p:cNvSpPr>
          <p:nvPr>
            <p:ph type="pic" sz="quarter" idx="29" hasCustomPrompt="1"/>
          </p:nvPr>
        </p:nvSpPr>
        <p:spPr>
          <a:xfrm>
            <a:off x="8989200" y="2206800"/>
            <a:ext cx="26424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8" name="Content 4">
            <a:extLst>
              <a:ext uri="{FF2B5EF4-FFF2-40B4-BE49-F238E27FC236}">
                <a16:creationId xmlns:a16="http://schemas.microsoft.com/office/drawing/2014/main" id="{7518032B-617E-EE2D-DF75-1902261A6CB5}"/>
              </a:ext>
            </a:extLst>
          </p:cNvPr>
          <p:cNvSpPr>
            <a:spLocks noGrp="1"/>
          </p:cNvSpPr>
          <p:nvPr>
            <p:ph sz="quarter" idx="36" hasCustomPrompt="1"/>
          </p:nvPr>
        </p:nvSpPr>
        <p:spPr>
          <a:xfrm>
            <a:off x="8989200" y="5022000"/>
            <a:ext cx="2642400" cy="1172425"/>
          </a:xfrm>
        </p:spPr>
        <p:txBody>
          <a:bodyPr>
            <a:noAutofit/>
          </a:bodyPr>
          <a:lstStyle>
            <a:lvl1pPr>
              <a:spcAft>
                <a:spcPts val="0"/>
              </a:spcAft>
              <a:defRPr sz="1400" b="1">
                <a:solidFill>
                  <a:schemeClr val="tx1"/>
                </a:solidFill>
              </a:defRPr>
            </a:lvl1pPr>
            <a:lvl2pPr marL="0" indent="0">
              <a:spcAft>
                <a:spcPts val="0"/>
              </a:spcAft>
              <a:buClr>
                <a:schemeClr val="tx2"/>
              </a:buClr>
              <a:buFont typeface="Arial" panose="020B0604020202020204" pitchFamily="34" charset="0"/>
              <a:buNone/>
              <a:defRPr sz="1400">
                <a:solidFill>
                  <a:schemeClr val="tx1"/>
                </a:solidFill>
              </a:defRPr>
            </a:lvl2pPr>
            <a:lvl3pPr marL="144000" indent="-144000">
              <a:spcAft>
                <a:spcPts val="0"/>
              </a:spcAft>
              <a:buClr>
                <a:schemeClr val="tx2"/>
              </a:buClr>
              <a:defRPr sz="1400">
                <a:solidFill>
                  <a:schemeClr val="tx1"/>
                </a:solidFill>
              </a:defRPr>
            </a:lvl3pPr>
            <a:lvl4pPr marL="0" indent="0">
              <a:spcAft>
                <a:spcPts val="0"/>
              </a:spcAft>
              <a:buNone/>
              <a:defRPr sz="1200" b="1">
                <a:solidFill>
                  <a:schemeClr val="tx1"/>
                </a:solidFill>
              </a:defRPr>
            </a:lvl4pPr>
            <a:lvl5pPr marL="0" indent="0">
              <a:spcAft>
                <a:spcPts val="0"/>
              </a:spcAft>
              <a:buClr>
                <a:schemeClr val="tx2"/>
              </a:buClr>
              <a:buFont typeface="Arial" panose="020B0604020202020204" pitchFamily="34" charset="0"/>
              <a:buNone/>
              <a:defRPr sz="1200">
                <a:solidFill>
                  <a:schemeClr val="tx1"/>
                </a:solidFill>
              </a:defRPr>
            </a:lvl5pPr>
            <a:lvl6pPr marL="144000" indent="-144000">
              <a:spcAft>
                <a:spcPts val="0"/>
              </a:spcAft>
              <a:buClr>
                <a:schemeClr val="tx2"/>
              </a:buClr>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Clr>
                <a:schemeClr val="tx2"/>
              </a:buClr>
              <a:buNone/>
              <a:defRPr sz="1100">
                <a:solidFill>
                  <a:schemeClr val="tx1"/>
                </a:solidFill>
              </a:defRPr>
            </a:lvl8pPr>
            <a:lvl9pPr marL="144000" indent="-144000">
              <a:spcBef>
                <a:spcPts val="0"/>
              </a:spcBef>
              <a:spcAft>
                <a:spcPts val="0"/>
              </a:spcAft>
              <a:buClr>
                <a:schemeClr val="tx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20" name="Date Placeholder 19">
            <a:extLst>
              <a:ext uri="{FF2B5EF4-FFF2-40B4-BE49-F238E27FC236}">
                <a16:creationId xmlns:a16="http://schemas.microsoft.com/office/drawing/2014/main" id="{A6EEA922-2938-2316-D9A6-92409242C525}"/>
              </a:ext>
              <a:ext uri="{C183D7F6-B498-43B3-948B-1728B52AA6E4}">
                <adec:decorative xmlns:adec="http://schemas.microsoft.com/office/drawing/2017/decorative" val="1"/>
              </a:ext>
            </a:extLst>
          </p:cNvPr>
          <p:cNvSpPr>
            <a:spLocks noGrp="1"/>
          </p:cNvSpPr>
          <p:nvPr>
            <p:ph type="dt" sz="half" idx="37"/>
          </p:nvPr>
        </p:nvSpPr>
        <p:spPr/>
        <p:txBody>
          <a:bodyPr/>
          <a:lstStyle/>
          <a:p>
            <a:pPr algn="r"/>
            <a:r>
              <a:rPr lang="en-US"/>
              <a:t>Unrestricted © Siemens Healthineers, 2026</a:t>
            </a:r>
          </a:p>
        </p:txBody>
      </p:sp>
      <p:sp>
        <p:nvSpPr>
          <p:cNvPr id="21" name="Footer Placeholder 20">
            <a:extLst>
              <a:ext uri="{FF2B5EF4-FFF2-40B4-BE49-F238E27FC236}">
                <a16:creationId xmlns:a16="http://schemas.microsoft.com/office/drawing/2014/main" id="{E65EC0EF-60C8-87B5-821A-BEB52F147E03}"/>
              </a:ext>
              <a:ext uri="{C183D7F6-B498-43B3-948B-1728B52AA6E4}">
                <adec:decorative xmlns:adec="http://schemas.microsoft.com/office/drawing/2017/decorative" val="1"/>
              </a:ext>
            </a:extLst>
          </p:cNvPr>
          <p:cNvSpPr>
            <a:spLocks noGrp="1"/>
          </p:cNvSpPr>
          <p:nvPr>
            <p:ph type="ftr" sz="quarter" idx="38"/>
          </p:nvPr>
        </p:nvSpPr>
        <p:spPr/>
        <p:txBody>
          <a:bodyPr/>
          <a:lstStyle/>
          <a:p>
            <a:r>
              <a:rPr lang="en-US"/>
              <a:t>SHS DI XP</a:t>
            </a:r>
          </a:p>
        </p:txBody>
      </p:sp>
      <p:sp>
        <p:nvSpPr>
          <p:cNvPr id="22" name="Slide Number Placeholder 21">
            <a:extLst>
              <a:ext uri="{FF2B5EF4-FFF2-40B4-BE49-F238E27FC236}">
                <a16:creationId xmlns:a16="http://schemas.microsoft.com/office/drawing/2014/main" id="{414D960E-547E-359E-C28A-54E54E8179A3}"/>
              </a:ext>
              <a:ext uri="{C183D7F6-B498-43B3-948B-1728B52AA6E4}">
                <adec:decorative xmlns:adec="http://schemas.microsoft.com/office/drawing/2017/decorative" val="1"/>
              </a:ext>
            </a:extLst>
          </p:cNvPr>
          <p:cNvSpPr>
            <a:spLocks noGrp="1"/>
          </p:cNvSpPr>
          <p:nvPr>
            <p:ph type="sldNum" sz="quarter" idx="39"/>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3848024891"/>
      </p:ext>
    </p:extLst>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Four Columns with Subhaed and Picture White">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BCFDAAA0-1E3B-A1A4-9B33-CE03668B1CA7}"/>
              </a:ext>
            </a:extLst>
          </p:cNvPr>
          <p:cNvGraphicFramePr>
            <a:graphicFrameLocks/>
          </p:cNvGraphicFramePr>
          <p:nvPr userDrawn="1">
            <p:custDataLst>
              <p:tags r:id="rId1"/>
            </p:custDataLst>
            <p:extLst>
              <p:ext uri="{D42A27DB-BD31-4B8C-83A1-F6EECF244321}">
                <p14:modId xmlns:p14="http://schemas.microsoft.com/office/powerpoint/2010/main" val="3990939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BCFDAAA0-1E3B-A1A4-9B33-CE03668B1CA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bg2"/>
                </a:solidFill>
              </a:defRPr>
            </a:lvl1pPr>
          </a:lstStyle>
          <a:p>
            <a:r>
              <a:rPr lang="en-US" noProof="0"/>
              <a:t>Title SH-Bree-Headline 27 pt</a:t>
            </a:r>
            <a:br>
              <a:rPr lang="en-US" noProof="0"/>
            </a:br>
            <a:r>
              <a:rPr lang="en-US" noProof="0"/>
              <a:t>Optionally switch to black for second line</a:t>
            </a:r>
          </a:p>
        </p:txBody>
      </p:sp>
      <p:pic>
        <p:nvPicPr>
          <p:cNvPr id="23" name="Siemens Healthineers Logo">
            <a:extLst>
              <a:ext uri="{FF2B5EF4-FFF2-40B4-BE49-F238E27FC236}">
                <a16:creationId xmlns:a16="http://schemas.microsoft.com/office/drawing/2014/main" id="{FD486429-B156-BE73-AE0B-3171FD3E98E4}"/>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5" name="Section 1">
            <a:extLst>
              <a:ext uri="{FF2B5EF4-FFF2-40B4-BE49-F238E27FC236}">
                <a16:creationId xmlns:a16="http://schemas.microsoft.com/office/drawing/2014/main" id="{A4D87FDD-062F-49D8-809F-5741C8214553}"/>
              </a:ext>
            </a:extLst>
          </p:cNvPr>
          <p:cNvSpPr>
            <a:spLocks noGrp="1"/>
          </p:cNvSpPr>
          <p:nvPr>
            <p:ph type="body" sz="quarter" idx="30" hasCustomPrompt="1"/>
          </p:nvPr>
        </p:nvSpPr>
        <p:spPr>
          <a:xfrm>
            <a:off x="540000" y="1623599"/>
            <a:ext cx="2642400" cy="288000"/>
          </a:xfrm>
        </p:spPr>
        <p:txBody>
          <a:bodyPr tIns="0">
            <a:noAutofit/>
          </a:bodyPr>
          <a:lstStyle>
            <a:lvl1pPr>
              <a:defRPr sz="1600" b="1">
                <a:solidFill>
                  <a:schemeClr val="tx1"/>
                </a:solidFill>
              </a:defRPr>
            </a:lvl1pPr>
            <a:lvl2pPr marL="0" indent="0">
              <a:spcBef>
                <a:spcPts val="0"/>
              </a:spcBef>
              <a:spcAft>
                <a:spcPts val="0"/>
              </a:spcAft>
              <a:buFont typeface="Arial" panose="020B0604020202020204" pitchFamily="34" charset="0"/>
              <a:buNone/>
              <a:defRPr sz="1600">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None/>
              <a:defRPr sz="1400">
                <a:solidFill>
                  <a:schemeClr val="tx1"/>
                </a:solidFill>
              </a:defRPr>
            </a:lvl4pPr>
            <a:lvl5pPr marL="0" indent="0">
              <a:spcBef>
                <a:spcPts val="0"/>
              </a:spcBef>
              <a:spcAft>
                <a:spcPts val="0"/>
              </a:spcAft>
              <a:buNone/>
              <a:defRPr sz="1200" b="1">
                <a:solidFill>
                  <a:schemeClr val="tx1"/>
                </a:solidFill>
              </a:defRPr>
            </a:lvl5pPr>
            <a:lvl6pPr marL="0" indent="0">
              <a:spcBef>
                <a:spcPts val="0"/>
              </a:spcBef>
              <a:spcAft>
                <a:spcPts val="0"/>
              </a:spcAft>
              <a:buNone/>
              <a:defRPr sz="1200">
                <a:solidFill>
                  <a:schemeClr val="tx1"/>
                </a:solidFill>
              </a:defRPr>
            </a:lvl6pPr>
            <a:lvl7pPr marL="0" indent="0">
              <a:spcBef>
                <a:spcPts val="0"/>
              </a:spcBef>
              <a:spcAft>
                <a:spcPts val="0"/>
              </a:spcAft>
              <a:buNone/>
              <a:defRPr sz="1600" b="1">
                <a:solidFill>
                  <a:schemeClr val="accent3"/>
                </a:solidFill>
              </a:defRPr>
            </a:lvl7pPr>
            <a:lvl8pPr marL="0" indent="0">
              <a:spcBef>
                <a:spcPts val="0"/>
              </a:spcBef>
              <a:spcAft>
                <a:spcPts val="0"/>
              </a:spcAft>
              <a:buNone/>
              <a:defRPr sz="1600">
                <a:solidFill>
                  <a:schemeClr val="accent3"/>
                </a:solidFill>
              </a:defRPr>
            </a:lvl8pPr>
            <a:lvl9pPr marL="0" indent="0">
              <a:spcBef>
                <a:spcPts val="0"/>
              </a:spcBef>
              <a:spcAft>
                <a:spcPts val="0"/>
              </a:spcAft>
              <a:buFont typeface="Arial" panose="020B0604020202020204" pitchFamily="34" charset="0"/>
              <a:buNone/>
              <a:defRPr sz="1400">
                <a:solidFill>
                  <a:schemeClr val="accent3"/>
                </a:solidFill>
              </a:defRPr>
            </a:lvl9pPr>
          </a:lstStyle>
          <a:p>
            <a:pPr lvl="0"/>
            <a:r>
              <a:rPr lang="en-US" noProof="0"/>
              <a:t>Section 1</a:t>
            </a:r>
          </a:p>
        </p:txBody>
      </p:sp>
      <p:cxnSp>
        <p:nvCxnSpPr>
          <p:cNvPr id="6" name="Section line 1">
            <a:extLst>
              <a:ext uri="{FF2B5EF4-FFF2-40B4-BE49-F238E27FC236}">
                <a16:creationId xmlns:a16="http://schemas.microsoft.com/office/drawing/2014/main" id="{2B45B3EF-27AB-F575-A69B-F788B4E70DA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39749" y="1997133"/>
            <a:ext cx="26424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4" name="Clinical image 1" descr="Clinical image or video"/>
          <p:cNvSpPr>
            <a:spLocks noGrp="1"/>
          </p:cNvSpPr>
          <p:nvPr>
            <p:ph type="pic" sz="quarter" idx="18" hasCustomPrompt="1"/>
          </p:nvPr>
        </p:nvSpPr>
        <p:spPr bwMode="auto">
          <a:xfrm>
            <a:off x="540000" y="2206800"/>
            <a:ext cx="26424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7" name="Content 1">
            <a:extLst>
              <a:ext uri="{FF2B5EF4-FFF2-40B4-BE49-F238E27FC236}">
                <a16:creationId xmlns:a16="http://schemas.microsoft.com/office/drawing/2014/main" id="{F3DE8C85-D5DE-48E2-BC87-EE21BFCB3F6E}"/>
              </a:ext>
            </a:extLst>
          </p:cNvPr>
          <p:cNvSpPr>
            <a:spLocks noGrp="1"/>
          </p:cNvSpPr>
          <p:nvPr>
            <p:ph sz="quarter" idx="23" hasCustomPrompt="1"/>
          </p:nvPr>
        </p:nvSpPr>
        <p:spPr>
          <a:xfrm>
            <a:off x="540000" y="5022000"/>
            <a:ext cx="2642400" cy="1172425"/>
          </a:xfrm>
        </p:spPr>
        <p:txBody>
          <a:bodyPr>
            <a:noAutofit/>
          </a:bodyPr>
          <a:lstStyle>
            <a:lvl1pPr>
              <a:spcAft>
                <a:spcPts val="0"/>
              </a:spcAft>
              <a:defRPr sz="1400" b="1">
                <a:solidFill>
                  <a:schemeClr val="tx1"/>
                </a:solidFill>
              </a:defRPr>
            </a:lvl1pPr>
            <a:lvl2pPr marL="0" indent="0">
              <a:spcAft>
                <a:spcPts val="0"/>
              </a:spcAft>
              <a:buClr>
                <a:schemeClr val="bg2"/>
              </a:buClr>
              <a:buFont typeface="Arial" panose="020B0604020202020204" pitchFamily="34" charset="0"/>
              <a:buNone/>
              <a:defRPr sz="1400" b="0">
                <a:solidFill>
                  <a:schemeClr val="tx1"/>
                </a:solidFill>
              </a:defRPr>
            </a:lvl2pPr>
            <a:lvl3pPr marL="144000" indent="-144000">
              <a:spcAft>
                <a:spcPts val="0"/>
              </a:spcAft>
              <a:buClr>
                <a:schemeClr val="bg2"/>
              </a:buClr>
              <a:defRPr sz="1400">
                <a:solidFill>
                  <a:schemeClr val="tx1"/>
                </a:solidFill>
              </a:defRPr>
            </a:lvl3pPr>
            <a:lvl4pPr marL="0" indent="0">
              <a:spcAft>
                <a:spcPts val="0"/>
              </a:spcAft>
              <a:buNone/>
              <a:defRPr sz="1200" b="1">
                <a:solidFill>
                  <a:schemeClr val="tx1"/>
                </a:solidFill>
              </a:defRPr>
            </a:lvl4pPr>
            <a:lvl5pPr marL="0" indent="0">
              <a:spcAft>
                <a:spcPts val="0"/>
              </a:spcAft>
              <a:buNone/>
              <a:defRPr sz="1200">
                <a:solidFill>
                  <a:schemeClr val="tx1"/>
                </a:solidFill>
              </a:defRPr>
            </a:lvl5pPr>
            <a:lvl6pPr marL="144000" indent="-144000">
              <a:spcAft>
                <a:spcPts val="0"/>
              </a:spcAft>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None/>
              <a:defRPr sz="1100">
                <a:solidFill>
                  <a:schemeClr val="tx1"/>
                </a:solidFill>
              </a:defRPr>
            </a:lvl8pPr>
            <a:lvl9pPr marL="144000" indent="-144000">
              <a:spcBef>
                <a:spcPts val="0"/>
              </a:spcBef>
              <a:spcAft>
                <a:spcPts val="0"/>
              </a:spcAft>
              <a:buClr>
                <a:schemeClr val="bg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24" name="Section 2">
            <a:extLst>
              <a:ext uri="{FF2B5EF4-FFF2-40B4-BE49-F238E27FC236}">
                <a16:creationId xmlns:a16="http://schemas.microsoft.com/office/drawing/2014/main" id="{650FABFD-7068-4DE9-976C-84AD6DB2DF9D}"/>
              </a:ext>
            </a:extLst>
          </p:cNvPr>
          <p:cNvSpPr>
            <a:spLocks noGrp="1"/>
          </p:cNvSpPr>
          <p:nvPr>
            <p:ph type="body" sz="quarter" idx="31" hasCustomPrompt="1"/>
          </p:nvPr>
        </p:nvSpPr>
        <p:spPr>
          <a:xfrm>
            <a:off x="3355200" y="1623599"/>
            <a:ext cx="2642400" cy="288000"/>
          </a:xfrm>
        </p:spPr>
        <p:txBody>
          <a:bodyPr tIns="0">
            <a:noAutofit/>
          </a:bodyPr>
          <a:lstStyle>
            <a:lvl1pPr>
              <a:defRPr sz="1600" b="1">
                <a:solidFill>
                  <a:schemeClr val="tx1"/>
                </a:solidFill>
              </a:defRPr>
            </a:lvl1pPr>
            <a:lvl2pPr marL="0" indent="0">
              <a:spcBef>
                <a:spcPts val="0"/>
              </a:spcBef>
              <a:spcAft>
                <a:spcPts val="0"/>
              </a:spcAft>
              <a:buFont typeface="Arial" panose="020B0604020202020204" pitchFamily="34" charset="0"/>
              <a:buNone/>
              <a:defRPr sz="1600">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None/>
              <a:defRPr sz="1400">
                <a:solidFill>
                  <a:schemeClr val="tx1"/>
                </a:solidFill>
              </a:defRPr>
            </a:lvl4pPr>
            <a:lvl5pPr marL="0" indent="0">
              <a:spcBef>
                <a:spcPts val="0"/>
              </a:spcBef>
              <a:spcAft>
                <a:spcPts val="0"/>
              </a:spcAft>
              <a:buNone/>
              <a:defRPr sz="1200" b="1">
                <a:solidFill>
                  <a:schemeClr val="tx1"/>
                </a:solidFill>
              </a:defRPr>
            </a:lvl5pPr>
            <a:lvl6pPr marL="0" indent="0">
              <a:spcBef>
                <a:spcPts val="0"/>
              </a:spcBef>
              <a:spcAft>
                <a:spcPts val="0"/>
              </a:spcAft>
              <a:buNone/>
              <a:defRPr sz="1200">
                <a:solidFill>
                  <a:schemeClr val="tx1"/>
                </a:solidFill>
              </a:defRPr>
            </a:lvl6pPr>
            <a:lvl7pPr marL="0" indent="0">
              <a:spcBef>
                <a:spcPts val="0"/>
              </a:spcBef>
              <a:spcAft>
                <a:spcPts val="0"/>
              </a:spcAft>
              <a:buNone/>
              <a:defRPr sz="1600" b="1">
                <a:solidFill>
                  <a:schemeClr val="accent3"/>
                </a:solidFill>
              </a:defRPr>
            </a:lvl7pPr>
            <a:lvl8pPr marL="0" indent="0">
              <a:spcBef>
                <a:spcPts val="0"/>
              </a:spcBef>
              <a:spcAft>
                <a:spcPts val="0"/>
              </a:spcAft>
              <a:buNone/>
              <a:defRPr sz="1600">
                <a:solidFill>
                  <a:schemeClr val="accent3"/>
                </a:solidFill>
              </a:defRPr>
            </a:lvl8pPr>
            <a:lvl9pPr marL="0" indent="0">
              <a:spcBef>
                <a:spcPts val="0"/>
              </a:spcBef>
              <a:spcAft>
                <a:spcPts val="0"/>
              </a:spcAft>
              <a:buFont typeface="Arial" panose="020B0604020202020204" pitchFamily="34" charset="0"/>
              <a:buNone/>
              <a:defRPr sz="1400">
                <a:solidFill>
                  <a:schemeClr val="accent3"/>
                </a:solidFill>
              </a:defRPr>
            </a:lvl9pPr>
          </a:lstStyle>
          <a:p>
            <a:pPr lvl="0"/>
            <a:r>
              <a:rPr lang="en-US" noProof="0"/>
              <a:t>Section 2</a:t>
            </a:r>
          </a:p>
        </p:txBody>
      </p:sp>
      <p:cxnSp>
        <p:nvCxnSpPr>
          <p:cNvPr id="8" name="Section line 2">
            <a:extLst>
              <a:ext uri="{FF2B5EF4-FFF2-40B4-BE49-F238E27FC236}">
                <a16:creationId xmlns:a16="http://schemas.microsoft.com/office/drawing/2014/main" id="{5FAB41ED-3D4A-EA2A-4FAF-26A9EDDC9FB8}"/>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3355033" y="1997133"/>
            <a:ext cx="26424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4" name="Clinical image 2" descr="Clinical image or video">
            <a:extLst>
              <a:ext uri="{FF2B5EF4-FFF2-40B4-BE49-F238E27FC236}">
                <a16:creationId xmlns:a16="http://schemas.microsoft.com/office/drawing/2014/main" id="{1B6A89FF-0093-42D5-A01F-9F38E6EAE9A0}"/>
              </a:ext>
            </a:extLst>
          </p:cNvPr>
          <p:cNvSpPr>
            <a:spLocks noGrp="1"/>
          </p:cNvSpPr>
          <p:nvPr>
            <p:ph type="pic" sz="quarter" idx="27" hasCustomPrompt="1"/>
          </p:nvPr>
        </p:nvSpPr>
        <p:spPr>
          <a:xfrm>
            <a:off x="3356400" y="2206800"/>
            <a:ext cx="26424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1" name="Content 2">
            <a:extLst>
              <a:ext uri="{FF2B5EF4-FFF2-40B4-BE49-F238E27FC236}">
                <a16:creationId xmlns:a16="http://schemas.microsoft.com/office/drawing/2014/main" id="{22C06F6E-36A8-A6F3-8736-0ABBFDF0770D}"/>
              </a:ext>
            </a:extLst>
          </p:cNvPr>
          <p:cNvSpPr>
            <a:spLocks noGrp="1"/>
          </p:cNvSpPr>
          <p:nvPr>
            <p:ph sz="quarter" idx="34" hasCustomPrompt="1"/>
          </p:nvPr>
        </p:nvSpPr>
        <p:spPr>
          <a:xfrm>
            <a:off x="3356400" y="5022000"/>
            <a:ext cx="2642400" cy="1172425"/>
          </a:xfrm>
        </p:spPr>
        <p:txBody>
          <a:bodyPr>
            <a:noAutofit/>
          </a:bodyPr>
          <a:lstStyle>
            <a:lvl1pPr>
              <a:spcAft>
                <a:spcPts val="0"/>
              </a:spcAft>
              <a:defRPr sz="1400" b="1">
                <a:solidFill>
                  <a:schemeClr val="tx1"/>
                </a:solidFill>
              </a:defRPr>
            </a:lvl1pPr>
            <a:lvl2pPr marL="0" indent="0">
              <a:spcAft>
                <a:spcPts val="0"/>
              </a:spcAft>
              <a:buClr>
                <a:schemeClr val="bg2"/>
              </a:buClr>
              <a:buFont typeface="Arial" panose="020B0604020202020204" pitchFamily="34" charset="0"/>
              <a:buNone/>
              <a:defRPr sz="1400">
                <a:solidFill>
                  <a:schemeClr val="tx1"/>
                </a:solidFill>
              </a:defRPr>
            </a:lvl2pPr>
            <a:lvl3pPr marL="144000" indent="-144000">
              <a:spcAft>
                <a:spcPts val="0"/>
              </a:spcAft>
              <a:buClr>
                <a:schemeClr val="bg2"/>
              </a:buClr>
              <a:defRPr sz="1400">
                <a:solidFill>
                  <a:schemeClr val="tx1"/>
                </a:solidFill>
              </a:defRPr>
            </a:lvl3pPr>
            <a:lvl4pPr marL="0" indent="0">
              <a:spcAft>
                <a:spcPts val="0"/>
              </a:spcAft>
              <a:buNone/>
              <a:defRPr sz="1200" b="1">
                <a:solidFill>
                  <a:schemeClr val="tx1"/>
                </a:solidFill>
              </a:defRPr>
            </a:lvl4pPr>
            <a:lvl5pPr marL="0" indent="0">
              <a:spcAft>
                <a:spcPts val="0"/>
              </a:spcAft>
              <a:buNone/>
              <a:defRPr sz="1200">
                <a:solidFill>
                  <a:schemeClr val="tx1"/>
                </a:solidFill>
              </a:defRPr>
            </a:lvl5pPr>
            <a:lvl6pPr marL="144000" indent="-144000">
              <a:spcAft>
                <a:spcPts val="0"/>
              </a:spcAft>
              <a:defRPr sz="1200" b="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None/>
              <a:defRPr sz="1100">
                <a:solidFill>
                  <a:schemeClr val="tx1"/>
                </a:solidFill>
              </a:defRPr>
            </a:lvl8pPr>
            <a:lvl9pPr marL="144000" indent="-144000">
              <a:spcBef>
                <a:spcPts val="0"/>
              </a:spcBef>
              <a:spcAft>
                <a:spcPts val="0"/>
              </a:spcAft>
              <a:buClr>
                <a:schemeClr val="bg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a:t>Click to add footnote</a:t>
            </a:r>
            <a:br>
              <a:rPr lang="en-US"/>
            </a:br>
            <a:r>
              <a:rPr lang="en-US"/>
              <a:t>second line</a:t>
            </a:r>
          </a:p>
        </p:txBody>
      </p:sp>
      <p:sp>
        <p:nvSpPr>
          <p:cNvPr id="25" name="Section 3">
            <a:extLst>
              <a:ext uri="{FF2B5EF4-FFF2-40B4-BE49-F238E27FC236}">
                <a16:creationId xmlns:a16="http://schemas.microsoft.com/office/drawing/2014/main" id="{122681D0-1733-4184-8DE3-4F7818D7DE52}"/>
              </a:ext>
            </a:extLst>
          </p:cNvPr>
          <p:cNvSpPr>
            <a:spLocks noGrp="1"/>
          </p:cNvSpPr>
          <p:nvPr>
            <p:ph type="body" sz="quarter" idx="32" hasCustomPrompt="1"/>
          </p:nvPr>
        </p:nvSpPr>
        <p:spPr>
          <a:xfrm>
            <a:off x="6170400" y="1623599"/>
            <a:ext cx="2642400" cy="288000"/>
          </a:xfrm>
        </p:spPr>
        <p:txBody>
          <a:bodyPr tIns="0">
            <a:noAutofit/>
          </a:bodyPr>
          <a:lstStyle>
            <a:lvl1pPr>
              <a:defRPr sz="1600" b="1">
                <a:solidFill>
                  <a:schemeClr val="tx1"/>
                </a:solidFill>
              </a:defRPr>
            </a:lvl1pPr>
            <a:lvl2pPr marL="0" indent="0">
              <a:spcBef>
                <a:spcPts val="0"/>
              </a:spcBef>
              <a:spcAft>
                <a:spcPts val="0"/>
              </a:spcAft>
              <a:buFont typeface="Arial" panose="020B0604020202020204" pitchFamily="34" charset="0"/>
              <a:buNone/>
              <a:defRPr sz="1600">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None/>
              <a:defRPr sz="1400">
                <a:solidFill>
                  <a:schemeClr val="tx1"/>
                </a:solidFill>
              </a:defRPr>
            </a:lvl4pPr>
            <a:lvl5pPr marL="0" indent="0">
              <a:spcBef>
                <a:spcPts val="0"/>
              </a:spcBef>
              <a:spcAft>
                <a:spcPts val="0"/>
              </a:spcAft>
              <a:buNone/>
              <a:defRPr sz="1200" b="1">
                <a:solidFill>
                  <a:schemeClr val="tx1"/>
                </a:solidFill>
              </a:defRPr>
            </a:lvl5pPr>
            <a:lvl6pPr marL="0" indent="0">
              <a:spcBef>
                <a:spcPts val="0"/>
              </a:spcBef>
              <a:spcAft>
                <a:spcPts val="0"/>
              </a:spcAft>
              <a:buNone/>
              <a:defRPr sz="1200">
                <a:solidFill>
                  <a:schemeClr val="tx1"/>
                </a:solidFill>
              </a:defRPr>
            </a:lvl6pPr>
            <a:lvl7pPr marL="0" indent="0">
              <a:spcBef>
                <a:spcPts val="0"/>
              </a:spcBef>
              <a:spcAft>
                <a:spcPts val="0"/>
              </a:spcAft>
              <a:buNone/>
              <a:defRPr sz="1600" b="1">
                <a:solidFill>
                  <a:schemeClr val="accent3"/>
                </a:solidFill>
              </a:defRPr>
            </a:lvl7pPr>
            <a:lvl8pPr marL="0" indent="0">
              <a:spcBef>
                <a:spcPts val="0"/>
              </a:spcBef>
              <a:spcAft>
                <a:spcPts val="0"/>
              </a:spcAft>
              <a:buNone/>
              <a:defRPr sz="1600">
                <a:solidFill>
                  <a:schemeClr val="accent3"/>
                </a:solidFill>
              </a:defRPr>
            </a:lvl8pPr>
            <a:lvl9pPr marL="0" indent="0">
              <a:spcBef>
                <a:spcPts val="0"/>
              </a:spcBef>
              <a:spcAft>
                <a:spcPts val="0"/>
              </a:spcAft>
              <a:buFont typeface="Arial" panose="020B0604020202020204" pitchFamily="34" charset="0"/>
              <a:buNone/>
              <a:defRPr>
                <a:solidFill>
                  <a:schemeClr val="accent3"/>
                </a:solidFill>
              </a:defRPr>
            </a:lvl9pPr>
          </a:lstStyle>
          <a:p>
            <a:pPr lvl="0"/>
            <a:r>
              <a:rPr lang="en-US" noProof="0"/>
              <a:t>Section 3</a:t>
            </a:r>
          </a:p>
        </p:txBody>
      </p:sp>
      <p:cxnSp>
        <p:nvCxnSpPr>
          <p:cNvPr id="9" name="Section line 3">
            <a:extLst>
              <a:ext uri="{FF2B5EF4-FFF2-40B4-BE49-F238E27FC236}">
                <a16:creationId xmlns:a16="http://schemas.microsoft.com/office/drawing/2014/main" id="{990A666E-8CF0-2A01-FD3D-C03C6E728716}"/>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6170317" y="1997133"/>
            <a:ext cx="26424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5" name="Clinical image 3" descr="Clinical image or video">
            <a:extLst>
              <a:ext uri="{FF2B5EF4-FFF2-40B4-BE49-F238E27FC236}">
                <a16:creationId xmlns:a16="http://schemas.microsoft.com/office/drawing/2014/main" id="{0FB77AF6-1131-46EA-A876-D52D6E453D8C}"/>
              </a:ext>
            </a:extLst>
          </p:cNvPr>
          <p:cNvSpPr>
            <a:spLocks noGrp="1"/>
          </p:cNvSpPr>
          <p:nvPr>
            <p:ph type="pic" sz="quarter" idx="28" hasCustomPrompt="1"/>
          </p:nvPr>
        </p:nvSpPr>
        <p:spPr>
          <a:xfrm>
            <a:off x="6172800" y="2206800"/>
            <a:ext cx="26424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2" name="Content 3">
            <a:extLst>
              <a:ext uri="{FF2B5EF4-FFF2-40B4-BE49-F238E27FC236}">
                <a16:creationId xmlns:a16="http://schemas.microsoft.com/office/drawing/2014/main" id="{A152E533-D690-828A-05C7-A4BB94833D87}"/>
              </a:ext>
            </a:extLst>
          </p:cNvPr>
          <p:cNvSpPr>
            <a:spLocks noGrp="1"/>
          </p:cNvSpPr>
          <p:nvPr>
            <p:ph sz="quarter" idx="35" hasCustomPrompt="1"/>
          </p:nvPr>
        </p:nvSpPr>
        <p:spPr>
          <a:xfrm>
            <a:off x="6172800" y="5022000"/>
            <a:ext cx="2642400" cy="1172425"/>
          </a:xfrm>
        </p:spPr>
        <p:txBody>
          <a:bodyPr>
            <a:noAutofit/>
          </a:bodyPr>
          <a:lstStyle>
            <a:lvl1pPr>
              <a:spcAft>
                <a:spcPts val="0"/>
              </a:spcAft>
              <a:defRPr sz="1400" b="1">
                <a:solidFill>
                  <a:schemeClr val="tx1"/>
                </a:solidFill>
              </a:defRPr>
            </a:lvl1pPr>
            <a:lvl2pPr marL="0" indent="0">
              <a:spcAft>
                <a:spcPts val="0"/>
              </a:spcAft>
              <a:buClr>
                <a:schemeClr val="bg2"/>
              </a:buClr>
              <a:buFont typeface="Arial" panose="020B0604020202020204" pitchFamily="34" charset="0"/>
              <a:buNone/>
              <a:defRPr sz="1400">
                <a:solidFill>
                  <a:schemeClr val="tx1"/>
                </a:solidFill>
              </a:defRPr>
            </a:lvl2pPr>
            <a:lvl3pPr marL="144000" indent="-144000">
              <a:spcAft>
                <a:spcPts val="0"/>
              </a:spcAft>
              <a:buClr>
                <a:schemeClr val="bg2"/>
              </a:buClr>
              <a:defRPr sz="1400">
                <a:solidFill>
                  <a:schemeClr val="tx1"/>
                </a:solidFill>
              </a:defRPr>
            </a:lvl3pPr>
            <a:lvl4pPr marL="0" indent="0">
              <a:spcAft>
                <a:spcPts val="0"/>
              </a:spcAft>
              <a:buNone/>
              <a:defRPr sz="1200" b="1">
                <a:solidFill>
                  <a:schemeClr val="tx1"/>
                </a:solidFill>
              </a:defRPr>
            </a:lvl4pPr>
            <a:lvl5pPr marL="0" indent="0">
              <a:spcAft>
                <a:spcPts val="0"/>
              </a:spcAft>
              <a:buNone/>
              <a:defRPr sz="1200">
                <a:solidFill>
                  <a:schemeClr val="tx1"/>
                </a:solidFill>
              </a:defRPr>
            </a:lvl5pPr>
            <a:lvl6pPr marL="144000" indent="-144000">
              <a:spcAft>
                <a:spcPts val="0"/>
              </a:spcAft>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None/>
              <a:defRPr sz="1100">
                <a:solidFill>
                  <a:schemeClr val="tx1"/>
                </a:solidFill>
              </a:defRPr>
            </a:lvl8pPr>
            <a:lvl9pPr marL="144000" indent="-144000">
              <a:spcBef>
                <a:spcPts val="0"/>
              </a:spcBef>
              <a:spcAft>
                <a:spcPts val="0"/>
              </a:spcAft>
              <a:buClr>
                <a:schemeClr val="bg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26" name="Section 4">
            <a:extLst>
              <a:ext uri="{FF2B5EF4-FFF2-40B4-BE49-F238E27FC236}">
                <a16:creationId xmlns:a16="http://schemas.microsoft.com/office/drawing/2014/main" id="{868D25E9-432A-40D3-8673-17F684EC8D10}"/>
              </a:ext>
            </a:extLst>
          </p:cNvPr>
          <p:cNvSpPr>
            <a:spLocks noGrp="1"/>
          </p:cNvSpPr>
          <p:nvPr>
            <p:ph type="body" sz="quarter" idx="33" hasCustomPrompt="1"/>
          </p:nvPr>
        </p:nvSpPr>
        <p:spPr>
          <a:xfrm>
            <a:off x="8985600" y="1623599"/>
            <a:ext cx="2642400" cy="288000"/>
          </a:xfrm>
        </p:spPr>
        <p:txBody>
          <a:bodyPr tIns="0">
            <a:noAutofit/>
          </a:bodyPr>
          <a:lstStyle>
            <a:lvl1pPr>
              <a:defRPr sz="1600" b="1">
                <a:solidFill>
                  <a:schemeClr val="tx1"/>
                </a:solidFill>
              </a:defRPr>
            </a:lvl1pPr>
            <a:lvl2pPr marL="0" indent="0">
              <a:spcBef>
                <a:spcPts val="0"/>
              </a:spcBef>
              <a:spcAft>
                <a:spcPts val="0"/>
              </a:spcAft>
              <a:buFont typeface="Arial" panose="020B0604020202020204" pitchFamily="34" charset="0"/>
              <a:buNone/>
              <a:defRPr sz="1600">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None/>
              <a:defRPr sz="1400">
                <a:solidFill>
                  <a:schemeClr val="tx1"/>
                </a:solidFill>
              </a:defRPr>
            </a:lvl4pPr>
            <a:lvl5pPr marL="0" indent="0">
              <a:spcBef>
                <a:spcPts val="0"/>
              </a:spcBef>
              <a:spcAft>
                <a:spcPts val="0"/>
              </a:spcAft>
              <a:buNone/>
              <a:defRPr sz="1200" b="1">
                <a:solidFill>
                  <a:schemeClr val="tx1"/>
                </a:solidFill>
              </a:defRPr>
            </a:lvl5pPr>
            <a:lvl6pPr marL="0" indent="0">
              <a:spcBef>
                <a:spcPts val="0"/>
              </a:spcBef>
              <a:spcAft>
                <a:spcPts val="0"/>
              </a:spcAft>
              <a:buNone/>
              <a:defRPr sz="1200">
                <a:solidFill>
                  <a:schemeClr val="tx1"/>
                </a:solidFill>
              </a:defRPr>
            </a:lvl6pPr>
            <a:lvl7pPr marL="0" indent="0">
              <a:spcBef>
                <a:spcPts val="0"/>
              </a:spcBef>
              <a:spcAft>
                <a:spcPts val="0"/>
              </a:spcAft>
              <a:buNone/>
              <a:defRPr sz="1600" b="1">
                <a:solidFill>
                  <a:schemeClr val="accent3"/>
                </a:solidFill>
              </a:defRPr>
            </a:lvl7pPr>
            <a:lvl8pPr marL="0" indent="0">
              <a:spcBef>
                <a:spcPts val="0"/>
              </a:spcBef>
              <a:spcAft>
                <a:spcPts val="0"/>
              </a:spcAft>
              <a:buNone/>
              <a:defRPr sz="1600">
                <a:solidFill>
                  <a:schemeClr val="accent3"/>
                </a:solidFill>
              </a:defRPr>
            </a:lvl8pPr>
            <a:lvl9pPr marL="0" indent="0">
              <a:spcBef>
                <a:spcPts val="0"/>
              </a:spcBef>
              <a:spcAft>
                <a:spcPts val="0"/>
              </a:spcAft>
              <a:buFont typeface="Arial" panose="020B0604020202020204" pitchFamily="34" charset="0"/>
              <a:buNone/>
              <a:defRPr sz="1400">
                <a:solidFill>
                  <a:schemeClr val="accent3"/>
                </a:solidFill>
              </a:defRPr>
            </a:lvl9pPr>
          </a:lstStyle>
          <a:p>
            <a:pPr lvl="0"/>
            <a:r>
              <a:rPr lang="en-US" noProof="0"/>
              <a:t>Section 4</a:t>
            </a:r>
          </a:p>
        </p:txBody>
      </p:sp>
      <p:cxnSp>
        <p:nvCxnSpPr>
          <p:cNvPr id="10" name="Section line 4">
            <a:extLst>
              <a:ext uri="{FF2B5EF4-FFF2-40B4-BE49-F238E27FC236}">
                <a16:creationId xmlns:a16="http://schemas.microsoft.com/office/drawing/2014/main" id="{AAEE70E6-338D-8ECC-22AB-C243BD78041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8985600" y="1997133"/>
            <a:ext cx="26424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7" name="Clinical image 4" descr="Clinical image or video">
            <a:extLst>
              <a:ext uri="{FF2B5EF4-FFF2-40B4-BE49-F238E27FC236}">
                <a16:creationId xmlns:a16="http://schemas.microsoft.com/office/drawing/2014/main" id="{45149F5E-90E9-4952-A69E-9F6C567BF487}"/>
              </a:ext>
            </a:extLst>
          </p:cNvPr>
          <p:cNvSpPr>
            <a:spLocks noGrp="1"/>
          </p:cNvSpPr>
          <p:nvPr>
            <p:ph type="pic" sz="quarter" idx="29" hasCustomPrompt="1"/>
          </p:nvPr>
        </p:nvSpPr>
        <p:spPr>
          <a:xfrm>
            <a:off x="8989200" y="2206800"/>
            <a:ext cx="26424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8" name="Content 4">
            <a:extLst>
              <a:ext uri="{FF2B5EF4-FFF2-40B4-BE49-F238E27FC236}">
                <a16:creationId xmlns:a16="http://schemas.microsoft.com/office/drawing/2014/main" id="{7518032B-617E-EE2D-DF75-1902261A6CB5}"/>
              </a:ext>
            </a:extLst>
          </p:cNvPr>
          <p:cNvSpPr>
            <a:spLocks noGrp="1"/>
          </p:cNvSpPr>
          <p:nvPr>
            <p:ph sz="quarter" idx="36" hasCustomPrompt="1"/>
          </p:nvPr>
        </p:nvSpPr>
        <p:spPr>
          <a:xfrm>
            <a:off x="8989200" y="5022000"/>
            <a:ext cx="2642400" cy="1172425"/>
          </a:xfrm>
        </p:spPr>
        <p:txBody>
          <a:bodyPr>
            <a:noAutofit/>
          </a:bodyPr>
          <a:lstStyle>
            <a:lvl1pPr>
              <a:spcAft>
                <a:spcPts val="0"/>
              </a:spcAft>
              <a:defRPr sz="1400" b="1">
                <a:solidFill>
                  <a:schemeClr val="tx1"/>
                </a:solidFill>
              </a:defRPr>
            </a:lvl1pPr>
            <a:lvl2pPr marL="0" indent="0">
              <a:spcAft>
                <a:spcPts val="0"/>
              </a:spcAft>
              <a:buClr>
                <a:schemeClr val="bg2"/>
              </a:buClr>
              <a:buFont typeface="Arial" panose="020B0604020202020204" pitchFamily="34" charset="0"/>
              <a:buNone/>
              <a:defRPr sz="1400">
                <a:solidFill>
                  <a:schemeClr val="tx1"/>
                </a:solidFill>
              </a:defRPr>
            </a:lvl2pPr>
            <a:lvl3pPr marL="144000" indent="-144000">
              <a:spcAft>
                <a:spcPts val="0"/>
              </a:spcAft>
              <a:buClr>
                <a:schemeClr val="bg2"/>
              </a:buClr>
              <a:defRPr sz="1400">
                <a:solidFill>
                  <a:schemeClr val="tx1"/>
                </a:solidFill>
              </a:defRPr>
            </a:lvl3pPr>
            <a:lvl4pPr marL="0" indent="0">
              <a:spcAft>
                <a:spcPts val="0"/>
              </a:spcAft>
              <a:buNone/>
              <a:defRPr sz="1200" b="1">
                <a:solidFill>
                  <a:schemeClr val="tx1"/>
                </a:solidFill>
              </a:defRPr>
            </a:lvl4pPr>
            <a:lvl5pPr marL="0" indent="0">
              <a:spcAft>
                <a:spcPts val="0"/>
              </a:spcAft>
              <a:buNone/>
              <a:defRPr sz="1200">
                <a:solidFill>
                  <a:schemeClr val="tx1"/>
                </a:solidFill>
              </a:defRPr>
            </a:lvl5pPr>
            <a:lvl6pPr marL="144000" indent="-144000">
              <a:spcAft>
                <a:spcPts val="0"/>
              </a:spcAft>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None/>
              <a:defRPr sz="1100">
                <a:solidFill>
                  <a:schemeClr val="tx1"/>
                </a:solidFill>
              </a:defRPr>
            </a:lvl8pPr>
            <a:lvl9pPr marL="144000" indent="-144000">
              <a:spcBef>
                <a:spcPts val="0"/>
              </a:spcBef>
              <a:spcAft>
                <a:spcPts val="0"/>
              </a:spcAft>
              <a:buClr>
                <a:schemeClr val="bg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20" name="Date Placeholder 19">
            <a:extLst>
              <a:ext uri="{FF2B5EF4-FFF2-40B4-BE49-F238E27FC236}">
                <a16:creationId xmlns:a16="http://schemas.microsoft.com/office/drawing/2014/main" id="{CC884C04-68E4-042F-10FA-708FB1444311}"/>
              </a:ext>
              <a:ext uri="{C183D7F6-B498-43B3-948B-1728B52AA6E4}">
                <adec:decorative xmlns:adec="http://schemas.microsoft.com/office/drawing/2017/decorative" val="1"/>
              </a:ext>
            </a:extLst>
          </p:cNvPr>
          <p:cNvSpPr>
            <a:spLocks noGrp="1"/>
          </p:cNvSpPr>
          <p:nvPr>
            <p:ph type="dt" sz="half" idx="37"/>
          </p:nvPr>
        </p:nvSpPr>
        <p:spPr/>
        <p:txBody>
          <a:bodyPr/>
          <a:lstStyle/>
          <a:p>
            <a:pPr algn="r"/>
            <a:r>
              <a:rPr lang="en-US"/>
              <a:t>Unrestricted © Siemens Healthineers, 2026</a:t>
            </a:r>
          </a:p>
        </p:txBody>
      </p:sp>
      <p:sp>
        <p:nvSpPr>
          <p:cNvPr id="21" name="Footer Placeholder 20">
            <a:extLst>
              <a:ext uri="{FF2B5EF4-FFF2-40B4-BE49-F238E27FC236}">
                <a16:creationId xmlns:a16="http://schemas.microsoft.com/office/drawing/2014/main" id="{0A5743E5-AAC0-06A1-B9C6-1F075EBD7144}"/>
              </a:ext>
              <a:ext uri="{C183D7F6-B498-43B3-948B-1728B52AA6E4}">
                <adec:decorative xmlns:adec="http://schemas.microsoft.com/office/drawing/2017/decorative" val="1"/>
              </a:ext>
            </a:extLst>
          </p:cNvPr>
          <p:cNvSpPr>
            <a:spLocks noGrp="1"/>
          </p:cNvSpPr>
          <p:nvPr>
            <p:ph type="ftr" sz="quarter" idx="38"/>
          </p:nvPr>
        </p:nvSpPr>
        <p:spPr/>
        <p:txBody>
          <a:bodyPr/>
          <a:lstStyle/>
          <a:p>
            <a:r>
              <a:rPr lang="en-US"/>
              <a:t>SHS DI XP</a:t>
            </a:r>
          </a:p>
        </p:txBody>
      </p:sp>
      <p:sp>
        <p:nvSpPr>
          <p:cNvPr id="22" name="Slide Number Placeholder 21">
            <a:extLst>
              <a:ext uri="{FF2B5EF4-FFF2-40B4-BE49-F238E27FC236}">
                <a16:creationId xmlns:a16="http://schemas.microsoft.com/office/drawing/2014/main" id="{0E64500B-2068-7091-A9C4-45270463E2F9}"/>
              </a:ext>
              <a:ext uri="{C183D7F6-B498-43B3-948B-1728B52AA6E4}">
                <adec:decorative xmlns:adec="http://schemas.microsoft.com/office/drawing/2017/decorative" val="1"/>
              </a:ext>
            </a:extLst>
          </p:cNvPr>
          <p:cNvSpPr>
            <a:spLocks noGrp="1"/>
          </p:cNvSpPr>
          <p:nvPr>
            <p:ph type="sldNum" sz="quarter" idx="39"/>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484312355"/>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Product detail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F7579402-AEAD-5538-DB4E-3928849B4361}"/>
              </a:ext>
            </a:extLst>
          </p:cNvPr>
          <p:cNvGraphicFramePr>
            <a:graphicFrameLocks/>
          </p:cNvGraphicFramePr>
          <p:nvPr userDrawn="1">
            <p:custDataLst>
              <p:tags r:id="rId1"/>
            </p:custDataLst>
            <p:extLst>
              <p:ext uri="{D42A27DB-BD31-4B8C-83A1-F6EECF244321}">
                <p14:modId xmlns:p14="http://schemas.microsoft.com/office/powerpoint/2010/main" val="36092134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F7579402-AEAD-5538-DB4E-3928849B436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spAutoFit/>
          </a:bodyPr>
          <a:lstStyle>
            <a:lvl1pPr>
              <a:defRPr b="0">
                <a:solidFill>
                  <a:schemeClr val="tx2"/>
                </a:solidFill>
              </a:defRPr>
            </a:lvl1pPr>
          </a:lstStyle>
          <a:p>
            <a:r>
              <a:rPr lang="en-US" noProof="0"/>
              <a:t>Title SH-Bree-Headline 27 pt</a:t>
            </a:r>
            <a:br>
              <a:rPr lang="en-US" noProof="0"/>
            </a:br>
            <a:r>
              <a:rPr lang="en-US" noProof="0"/>
              <a:t>Optionally switch to white for second line</a:t>
            </a:r>
          </a:p>
        </p:txBody>
      </p:sp>
      <p:sp>
        <p:nvSpPr>
          <p:cNvPr id="14" name="Product detail 1"/>
          <p:cNvSpPr>
            <a:spLocks noGrp="1"/>
          </p:cNvSpPr>
          <p:nvPr>
            <p:ph type="body" sz="quarter" idx="26" hasCustomPrompt="1"/>
          </p:nvPr>
        </p:nvSpPr>
        <p:spPr>
          <a:xfrm>
            <a:off x="540000" y="22120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marR="0" indent="-144000" algn="l" defTabSz="914400"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sz="1400"/>
            </a:lvl3pPr>
            <a:lvl4pPr marL="0" indent="0">
              <a:buNone/>
              <a:defRPr sz="1200" b="1"/>
            </a:lvl4pPr>
            <a:lvl5pPr marL="0" indent="0">
              <a:buNone/>
              <a:defRPr sz="1200"/>
            </a:lvl5pPr>
            <a:lvl6pPr marL="144000" indent="-144000">
              <a:buClr>
                <a:schemeClr val="tx2"/>
              </a:buClr>
              <a:defRPr sz="1200"/>
            </a:lvl6pPr>
            <a:lvl7pPr marL="0" indent="0">
              <a:buNone/>
              <a:defRPr sz="1100" b="1"/>
            </a:lvl7pPr>
            <a:lvl8pPr marL="0" indent="0">
              <a:buNone/>
              <a:defRPr sz="1100"/>
            </a:lvl8pPr>
            <a:lvl9pPr marL="144000" indent="-144000">
              <a:spcBef>
                <a:spcPts val="0"/>
              </a:spcBef>
              <a:buClr>
                <a:schemeClr val="tx2"/>
              </a:buClr>
              <a:buFont typeface="Arial" panose="020B0604020202020204" pitchFamily="34" charset="0"/>
              <a:buChar char="•"/>
              <a:defRPr sz="1100"/>
            </a:lvl9pPr>
          </a:lstStyle>
          <a:p>
            <a:pPr lvl="0"/>
            <a:r>
              <a:rPr lang="en-US" noProof="0"/>
              <a:t>Headline Calibri Bold 14 pt</a:t>
            </a:r>
          </a:p>
          <a:p>
            <a:pPr lvl="1"/>
            <a:r>
              <a:rPr lang="en-US" noProof="0"/>
              <a:t>Text Calibri 14 pt</a:t>
            </a:r>
          </a:p>
          <a:p>
            <a:pPr lvl="2"/>
            <a:r>
              <a:rPr lang="en-US" noProof="0"/>
              <a:t>Text Calibri 14 pt</a:t>
            </a:r>
          </a:p>
        </p:txBody>
      </p:sp>
      <p:sp>
        <p:nvSpPr>
          <p:cNvPr id="15" name="Product detail 2"/>
          <p:cNvSpPr>
            <a:spLocks noGrp="1"/>
          </p:cNvSpPr>
          <p:nvPr>
            <p:ph type="body" sz="quarter" idx="27" hasCustomPrompt="1"/>
          </p:nvPr>
        </p:nvSpPr>
        <p:spPr>
          <a:xfrm>
            <a:off x="540000" y="33928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indent="-144000">
              <a:buClr>
                <a:schemeClr val="tx2"/>
              </a:buClr>
              <a:defRPr sz="1400"/>
            </a:lvl3pPr>
            <a:lvl4pPr marL="0" indent="0">
              <a:buNone/>
              <a:defRPr sz="1200" b="1"/>
            </a:lvl4pPr>
            <a:lvl5pPr marL="0" indent="0">
              <a:buNone/>
              <a:defRPr sz="1200"/>
            </a:lvl5pPr>
            <a:lvl6pPr marL="144000" indent="-144000">
              <a:buClr>
                <a:schemeClr val="tx2"/>
              </a:buClr>
              <a:defRPr sz="1200"/>
            </a:lvl6pPr>
            <a:lvl7pPr marL="0" indent="0">
              <a:buNone/>
              <a:defRPr sz="1100" b="1"/>
            </a:lvl7pPr>
            <a:lvl8pPr marL="0" indent="0">
              <a:buNone/>
              <a:defRPr sz="1100"/>
            </a:lvl8pPr>
            <a:lvl9pPr marL="144000" indent="-144000">
              <a:spcBef>
                <a:spcPts val="0"/>
              </a:spcBef>
              <a:buClr>
                <a:schemeClr val="tx2"/>
              </a:buClr>
              <a:buFont typeface="Arial" panose="020B0604020202020204" pitchFamily="34" charset="0"/>
              <a:buChar char="•"/>
              <a:defRPr sz="1100"/>
            </a:lvl9pPr>
          </a:lstStyle>
          <a:p>
            <a:pPr lvl="0"/>
            <a:r>
              <a:rPr lang="en-US" noProof="0"/>
              <a:t>Headline Calibri Bold 14 pt</a:t>
            </a:r>
          </a:p>
          <a:p>
            <a:pPr lvl="1"/>
            <a:r>
              <a:rPr lang="en-US" noProof="0"/>
              <a:t>Text Calibri 14 pt</a:t>
            </a:r>
          </a:p>
          <a:p>
            <a:pPr lvl="2"/>
            <a:r>
              <a:rPr lang="en-US" noProof="0"/>
              <a:t>Text Calibri 14 pt</a:t>
            </a:r>
          </a:p>
        </p:txBody>
      </p:sp>
      <p:sp>
        <p:nvSpPr>
          <p:cNvPr id="18" name="Product detail 3"/>
          <p:cNvSpPr>
            <a:spLocks noGrp="1"/>
          </p:cNvSpPr>
          <p:nvPr>
            <p:ph type="body" sz="quarter" idx="28" hasCustomPrompt="1"/>
          </p:nvPr>
        </p:nvSpPr>
        <p:spPr>
          <a:xfrm>
            <a:off x="540000" y="45736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indent="-144000">
              <a:buClr>
                <a:schemeClr val="tx2"/>
              </a:buClr>
              <a:defRPr sz="1400"/>
            </a:lvl3pPr>
            <a:lvl4pPr marL="0" indent="0">
              <a:buNone/>
              <a:defRPr sz="1200" b="1"/>
            </a:lvl4pPr>
            <a:lvl5pPr marL="0" indent="0">
              <a:buNone/>
              <a:defRPr sz="1200"/>
            </a:lvl5pPr>
            <a:lvl6pPr marL="144000" indent="-144000">
              <a:buClr>
                <a:schemeClr val="tx2"/>
              </a:buClr>
              <a:defRPr sz="1200"/>
            </a:lvl6pPr>
            <a:lvl7pPr marL="0" indent="0">
              <a:buNone/>
              <a:defRPr sz="1100" b="1"/>
            </a:lvl7pPr>
            <a:lvl8pPr marL="0" indent="0">
              <a:buNone/>
              <a:defRPr sz="1100"/>
            </a:lvl8pPr>
            <a:lvl9pPr marL="144000" indent="-144000">
              <a:spcBef>
                <a:spcPts val="0"/>
              </a:spcBef>
              <a:buClr>
                <a:schemeClr val="tx2"/>
              </a:buClr>
              <a:buFont typeface="Arial" panose="020B0604020202020204" pitchFamily="34" charset="0"/>
              <a:buChar char="•"/>
              <a:defRPr sz="1100"/>
            </a:lvl9pPr>
          </a:lstStyle>
          <a:p>
            <a:pPr lvl="0"/>
            <a:r>
              <a:rPr lang="en-US" noProof="0"/>
              <a:t>Headline Calibri Bold 14 pt</a:t>
            </a:r>
          </a:p>
          <a:p>
            <a:pPr lvl="1"/>
            <a:r>
              <a:rPr lang="en-US" noProof="0"/>
              <a:t>Text Calibri 14 pt</a:t>
            </a:r>
          </a:p>
          <a:p>
            <a:pPr lvl="2"/>
            <a:r>
              <a:rPr lang="en-US" noProof="0"/>
              <a:t>Text Calibri 14 pt</a:t>
            </a:r>
          </a:p>
        </p:txBody>
      </p:sp>
      <p:sp>
        <p:nvSpPr>
          <p:cNvPr id="3" name="Picture placeholder"/>
          <p:cNvSpPr>
            <a:spLocks noGrp="1"/>
          </p:cNvSpPr>
          <p:nvPr>
            <p:ph type="pic" sz="quarter" idx="17" hasCustomPrompt="1"/>
          </p:nvPr>
        </p:nvSpPr>
        <p:spPr>
          <a:xfrm>
            <a:off x="2700001" y="1619250"/>
            <a:ext cx="6768000" cy="5242350"/>
          </a:xfrm>
          <a:noFill/>
        </p:spPr>
        <p:txBody>
          <a:bodyPr lIns="180000" tIns="180000" rIns="180000" bIns="180000"/>
          <a:lstStyle>
            <a:lvl1pPr>
              <a:defRPr b="1"/>
            </a:lvl1pPr>
          </a:lstStyle>
          <a:p>
            <a:r>
              <a:rPr lang="en-US" noProof="0"/>
              <a:t>Insert product picture.</a:t>
            </a:r>
          </a:p>
        </p:txBody>
      </p:sp>
      <p:sp>
        <p:nvSpPr>
          <p:cNvPr id="19" name="Footnote"/>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noProof="0"/>
              <a:t>Click to add footnote</a:t>
            </a:r>
            <a:br>
              <a:rPr lang="en-US" noProof="0"/>
            </a:br>
            <a:r>
              <a:rPr lang="en-US" noProof="0"/>
              <a:t>second line</a:t>
            </a:r>
          </a:p>
        </p:txBody>
      </p:sp>
      <p:pic>
        <p:nvPicPr>
          <p:cNvPr id="4" name="Siemens Healthineers Logo">
            <a:extLst>
              <a:ext uri="{FF2B5EF4-FFF2-40B4-BE49-F238E27FC236}">
                <a16:creationId xmlns:a16="http://schemas.microsoft.com/office/drawing/2014/main" id="{6DD3F749-1B9A-8978-8F71-6EE118941484}"/>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23" name="Product detail 4"/>
          <p:cNvSpPr>
            <a:spLocks noGrp="1"/>
          </p:cNvSpPr>
          <p:nvPr>
            <p:ph type="body" sz="quarter" idx="16" hasCustomPrompt="1"/>
          </p:nvPr>
        </p:nvSpPr>
        <p:spPr>
          <a:xfrm>
            <a:off x="9468437" y="28024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indent="-144000">
              <a:buClr>
                <a:schemeClr val="tx2"/>
              </a:buClr>
              <a:defRPr sz="1400"/>
            </a:lvl3pPr>
            <a:lvl4pPr marL="0" indent="0">
              <a:buNone/>
              <a:defRPr sz="1200" b="1"/>
            </a:lvl4pPr>
            <a:lvl5pPr marL="0" indent="0">
              <a:buNone/>
              <a:defRPr sz="1200"/>
            </a:lvl5pPr>
            <a:lvl6pPr marL="144000" indent="-144000">
              <a:buClr>
                <a:schemeClr val="tx2"/>
              </a:buClr>
              <a:defRPr sz="1200"/>
            </a:lvl6pPr>
            <a:lvl7pPr marL="0" indent="0">
              <a:buNone/>
              <a:defRPr sz="1100" b="1"/>
            </a:lvl7pPr>
            <a:lvl8pPr marL="0" indent="0">
              <a:buNone/>
              <a:defRPr sz="1100"/>
            </a:lvl8pPr>
            <a:lvl9pPr marL="144000" indent="-144000">
              <a:spcBef>
                <a:spcPts val="0"/>
              </a:spcBef>
              <a:buClr>
                <a:schemeClr val="tx2"/>
              </a:buClr>
              <a:buFont typeface="Arial" panose="020B0604020202020204" pitchFamily="34" charset="0"/>
              <a:buChar char="•"/>
              <a:defRPr sz="1100"/>
            </a:lvl9pPr>
          </a:lstStyle>
          <a:p>
            <a:pPr lvl="0"/>
            <a:r>
              <a:rPr lang="en-US" noProof="0"/>
              <a:t>Headline Calibri Bold 14 pt</a:t>
            </a:r>
          </a:p>
          <a:p>
            <a:pPr lvl="1"/>
            <a:r>
              <a:rPr lang="en-US" noProof="0"/>
              <a:t>Text Calibri 14 pt</a:t>
            </a:r>
          </a:p>
          <a:p>
            <a:pPr lvl="2"/>
            <a:r>
              <a:rPr lang="en-US" noProof="0"/>
              <a:t>Text Calibri 14 pt</a:t>
            </a:r>
          </a:p>
        </p:txBody>
      </p:sp>
      <p:sp>
        <p:nvSpPr>
          <p:cNvPr id="27" name="Product detail 5"/>
          <p:cNvSpPr>
            <a:spLocks noGrp="1"/>
          </p:cNvSpPr>
          <p:nvPr>
            <p:ph type="body" sz="quarter" idx="25" hasCustomPrompt="1"/>
          </p:nvPr>
        </p:nvSpPr>
        <p:spPr>
          <a:xfrm>
            <a:off x="9468437" y="39832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indent="-144000">
              <a:buClr>
                <a:schemeClr val="tx2"/>
              </a:buClr>
              <a:defRPr sz="1400"/>
            </a:lvl3pPr>
            <a:lvl4pPr marL="0" indent="0">
              <a:buNone/>
              <a:defRPr sz="1200" b="1"/>
            </a:lvl4pPr>
            <a:lvl5pPr marL="0" indent="0">
              <a:buNone/>
              <a:defRPr sz="1200"/>
            </a:lvl5pPr>
            <a:lvl6pPr marL="144000" indent="-144000">
              <a:buClr>
                <a:schemeClr val="tx2"/>
              </a:buClr>
              <a:defRPr sz="1200"/>
            </a:lvl6pPr>
            <a:lvl7pPr marL="0" indent="0">
              <a:buNone/>
              <a:defRPr sz="1100" b="1"/>
            </a:lvl7pPr>
            <a:lvl8pPr marL="0" indent="0">
              <a:buNone/>
              <a:defRPr sz="1100"/>
            </a:lvl8pPr>
            <a:lvl9pPr marL="144000" indent="-144000">
              <a:spcBef>
                <a:spcPts val="0"/>
              </a:spcBef>
              <a:buClr>
                <a:schemeClr val="tx2"/>
              </a:buClr>
              <a:buFont typeface="Arial" panose="020B0604020202020204" pitchFamily="34" charset="0"/>
              <a:buChar char="•"/>
              <a:defRPr sz="1100"/>
            </a:lvl9pPr>
          </a:lstStyle>
          <a:p>
            <a:pPr lvl="0"/>
            <a:r>
              <a:rPr lang="en-US" noProof="0"/>
              <a:t>Headline Calibri Bold 14 pt</a:t>
            </a:r>
          </a:p>
          <a:p>
            <a:pPr lvl="1"/>
            <a:r>
              <a:rPr lang="en-US" noProof="0"/>
              <a:t>Text Calibri 14 pt</a:t>
            </a:r>
          </a:p>
          <a:p>
            <a:pPr lvl="2"/>
            <a:r>
              <a:rPr lang="en-US" noProof="0"/>
              <a:t>Text Calibri 14 pt</a:t>
            </a:r>
          </a:p>
        </p:txBody>
      </p:sp>
      <p:sp>
        <p:nvSpPr>
          <p:cNvPr id="5" name="Date Placeholder 4">
            <a:extLst>
              <a:ext uri="{FF2B5EF4-FFF2-40B4-BE49-F238E27FC236}">
                <a16:creationId xmlns:a16="http://schemas.microsoft.com/office/drawing/2014/main" id="{EDE2E9BA-2B1A-D78F-3B12-DF7D69BDDD2A}"/>
              </a:ext>
            </a:extLst>
          </p:cNvPr>
          <p:cNvSpPr>
            <a:spLocks noGrp="1"/>
          </p:cNvSpPr>
          <p:nvPr>
            <p:ph type="dt" sz="half" idx="29"/>
          </p:nvPr>
        </p:nvSpPr>
        <p:spPr/>
        <p:txBody>
          <a:bodyPr/>
          <a:lstStyle/>
          <a:p>
            <a:pPr algn="r"/>
            <a:r>
              <a:rPr lang="en-US" noProof="0"/>
              <a:t>Unrestricted © Siemens Healthineers, 2026</a:t>
            </a:r>
          </a:p>
        </p:txBody>
      </p:sp>
      <p:sp>
        <p:nvSpPr>
          <p:cNvPr id="6" name="Footer Placeholder 5">
            <a:extLst>
              <a:ext uri="{FF2B5EF4-FFF2-40B4-BE49-F238E27FC236}">
                <a16:creationId xmlns:a16="http://schemas.microsoft.com/office/drawing/2014/main" id="{8C52E35B-90D6-33AB-2F33-6CA3235733BA}"/>
              </a:ext>
            </a:extLst>
          </p:cNvPr>
          <p:cNvSpPr>
            <a:spLocks noGrp="1"/>
          </p:cNvSpPr>
          <p:nvPr>
            <p:ph type="ftr" sz="quarter" idx="30"/>
          </p:nvPr>
        </p:nvSpPr>
        <p:spPr/>
        <p:txBody>
          <a:bodyPr/>
          <a:lstStyle/>
          <a:p>
            <a:r>
              <a:rPr lang="en-US" noProof="0"/>
              <a:t>SHS DI XP</a:t>
            </a:r>
          </a:p>
        </p:txBody>
      </p:sp>
      <p:sp>
        <p:nvSpPr>
          <p:cNvPr id="7" name="Slide Number Placeholder 6">
            <a:extLst>
              <a:ext uri="{FF2B5EF4-FFF2-40B4-BE49-F238E27FC236}">
                <a16:creationId xmlns:a16="http://schemas.microsoft.com/office/drawing/2014/main" id="{6FCDEDCD-ED5C-65EC-C761-0DEC94EDA50D}"/>
              </a:ext>
            </a:extLst>
          </p:cNvPr>
          <p:cNvSpPr>
            <a:spLocks noGrp="1"/>
          </p:cNvSpPr>
          <p:nvPr>
            <p:ph type="sldNum" sz="quarter" idx="31"/>
          </p:nvPr>
        </p:nvSpPr>
        <p:spPr/>
        <p:txBody>
          <a:bodyPr/>
          <a:lstStyle/>
          <a:p>
            <a:fld id="{42B424FB-C8CA-40D0-9E9F-83B6197CB6E7}" type="slidenum">
              <a:rPr lang="en-US" noProof="0" smtClean="0"/>
              <a:pPr/>
              <a:t>‹Nr.›</a:t>
            </a:fld>
            <a:endParaRPr lang="en-US" b="1" noProof="0"/>
          </a:p>
        </p:txBody>
      </p:sp>
    </p:spTree>
    <p:extLst>
      <p:ext uri="{BB962C8B-B14F-4D97-AF65-F5344CB8AC3E}">
        <p14:creationId xmlns:p14="http://schemas.microsoft.com/office/powerpoint/2010/main" val="2078624894"/>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ro Title Picture (L) Black">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BC2E07A1-BE23-E548-E812-07206B49BE2A}"/>
              </a:ext>
            </a:extLst>
          </p:cNvPr>
          <p:cNvGraphicFramePr>
            <a:graphicFrameLocks/>
          </p:cNvGraphicFramePr>
          <p:nvPr userDrawn="1">
            <p:custDataLst>
              <p:tags r:id="rId1"/>
            </p:custDataLst>
            <p:extLst>
              <p:ext uri="{D42A27DB-BD31-4B8C-83A1-F6EECF244321}">
                <p14:modId xmlns:p14="http://schemas.microsoft.com/office/powerpoint/2010/main" val="1949288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4" name="think-cell data - do not delete" hidden="1">
                        <a:extLst>
                          <a:ext uri="{FF2B5EF4-FFF2-40B4-BE49-F238E27FC236}">
                            <a16:creationId xmlns:a16="http://schemas.microsoft.com/office/drawing/2014/main" id="{BC2E07A1-BE23-E548-E812-07206B49BE2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Headline"/>
          <p:cNvSpPr>
            <a:spLocks noGrp="1"/>
          </p:cNvSpPr>
          <p:nvPr>
            <p:ph type="ctrTitle" hasCustomPrompt="1"/>
          </p:nvPr>
        </p:nvSpPr>
        <p:spPr>
          <a:xfrm>
            <a:off x="540000" y="1800000"/>
            <a:ext cx="4518000" cy="2520000"/>
          </a:xfrm>
        </p:spPr>
        <p:txBody>
          <a:bodyPr vert="horz" wrap="square" lIns="0" tIns="0" rIns="0" bIns="0" anchor="b" anchorCtr="0">
            <a:noAutofit/>
          </a:bodyPr>
          <a:lstStyle>
            <a:lvl1pPr algn="l">
              <a:lnSpc>
                <a:spcPct val="92000"/>
              </a:lnSpc>
              <a:defRPr sz="5200" b="0">
                <a:solidFill>
                  <a:schemeClr val="tx2"/>
                </a:solidFill>
                <a:latin typeface="+mj-lt"/>
              </a:defRPr>
            </a:lvl1pPr>
          </a:lstStyle>
          <a:p>
            <a:r>
              <a:rPr lang="en-US" noProof="0"/>
              <a:t>Title in SH-Bree-Headline up to 60 pt</a:t>
            </a:r>
          </a:p>
        </p:txBody>
      </p:sp>
      <p:sp>
        <p:nvSpPr>
          <p:cNvPr id="3" name="Subhead"/>
          <p:cNvSpPr>
            <a:spLocks noGrp="1"/>
          </p:cNvSpPr>
          <p:nvPr>
            <p:ph type="subTitle" idx="1" hasCustomPrompt="1"/>
          </p:nvPr>
        </p:nvSpPr>
        <p:spPr bwMode="black">
          <a:xfrm>
            <a:off x="540001" y="4320000"/>
            <a:ext cx="3574800" cy="611191"/>
          </a:xfrm>
        </p:spPr>
        <p:txBody>
          <a:bodyPr lIns="0" tIns="270000" rIns="0" bIns="0" anchor="t"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n-lt"/>
              </a:defRPr>
            </a:lvl1pPr>
            <a:lvl2pPr marL="0" indent="0" algn="l">
              <a:buNone/>
              <a:defRPr sz="2000">
                <a:solidFill>
                  <a:schemeClr val="tx1">
                    <a:tint val="75000"/>
                  </a:schemeClr>
                </a:solidFill>
              </a:defRPr>
            </a:lvl2pPr>
            <a:lvl3pPr marL="0" indent="0" algn="l">
              <a:buNone/>
              <a:defRPr>
                <a:solidFill>
                  <a:schemeClr val="tx1">
                    <a:tint val="75000"/>
                  </a:schemeClr>
                </a:solidFill>
              </a:defRPr>
            </a:lvl3pPr>
            <a:lvl4pPr marL="0" indent="0" algn="l">
              <a:buNone/>
              <a:defRPr sz="2200" b="1">
                <a:solidFill>
                  <a:schemeClr val="tx1">
                    <a:tint val="75000"/>
                  </a:schemeClr>
                </a:solidFill>
              </a:defRPr>
            </a:lvl4pPr>
            <a:lvl5pPr marL="0" indent="0" algn="l">
              <a:buNone/>
              <a:defRPr sz="2000" b="1">
                <a:solidFill>
                  <a:schemeClr val="tx1">
                    <a:tint val="75000"/>
                  </a:schemeClr>
                </a:solidFill>
              </a:defRPr>
            </a:lvl5pPr>
            <a:lvl6pPr marL="0" indent="0" algn="l">
              <a:buNone/>
              <a:defRPr b="1">
                <a:solidFill>
                  <a:schemeClr val="tx1">
                    <a:tint val="75000"/>
                  </a:schemeClr>
                </a:solidFill>
              </a:defRPr>
            </a:lvl6pPr>
            <a:lvl7pPr marL="0" indent="0" algn="l">
              <a:buNone/>
              <a:defRPr sz="2200">
                <a:solidFill>
                  <a:schemeClr val="accent6"/>
                </a:solidFill>
              </a:defRPr>
            </a:lvl7pPr>
            <a:lvl8pPr marL="0" indent="0" algn="l">
              <a:buNone/>
              <a:defRPr sz="2000">
                <a:solidFill>
                  <a:schemeClr val="accent6"/>
                </a:solidFill>
              </a:defRPr>
            </a:lvl8pPr>
            <a:lvl9pPr marL="0" indent="0" algn="l">
              <a:spcBef>
                <a:spcPts val="0"/>
              </a:spcBef>
              <a:buNone/>
              <a:defRPr sz="1800">
                <a:solidFill>
                  <a:schemeClr val="accent6"/>
                </a:solidFill>
              </a:defRPr>
            </a:lvl9pPr>
          </a:lstStyle>
          <a:p>
            <a:pPr lvl="0"/>
            <a:r>
              <a:rPr lang="en-US"/>
              <a:t>Subheadline Calibri 22 pt</a:t>
            </a:r>
          </a:p>
        </p:txBody>
      </p:sp>
      <p:sp>
        <p:nvSpPr>
          <p:cNvPr id="22" name="Presenter"/>
          <p:cNvSpPr>
            <a:spLocks noGrp="1"/>
          </p:cNvSpPr>
          <p:nvPr>
            <p:ph type="body" sz="quarter" idx="10" hasCustomPrompt="1"/>
          </p:nvPr>
        </p:nvSpPr>
        <p:spPr>
          <a:xfrm>
            <a:off x="540000" y="4932000"/>
            <a:ext cx="3574800" cy="612645"/>
          </a:xfrm>
        </p:spPr>
        <p:txBody>
          <a:bodyPr lIns="0" tIns="180000" rIns="0" bIns="0" anchor="t" anchorCtr="0">
            <a:spAutoFit/>
          </a:bodyPr>
          <a:lstStyle>
            <a:lvl1pPr marL="0" indent="0">
              <a:lnSpc>
                <a:spcPct val="100000"/>
              </a:lnSpc>
              <a:spcBef>
                <a:spcPts val="0"/>
              </a:spcBef>
              <a:buNone/>
              <a:defRPr sz="1400" b="0">
                <a:solidFill>
                  <a:schemeClr val="tx1"/>
                </a:solidFill>
              </a:defRPr>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stStyle>
          <a:p>
            <a:pPr lvl="0"/>
            <a:r>
              <a:rPr lang="en-US" noProof="0"/>
              <a:t>Presenter Calibri 14 pt</a:t>
            </a:r>
            <a:br>
              <a:rPr lang="en-US" noProof="0"/>
            </a:br>
            <a:r>
              <a:rPr lang="en-US" noProof="0"/>
              <a:t>English, month year</a:t>
            </a:r>
          </a:p>
        </p:txBody>
      </p:sp>
      <p:sp>
        <p:nvSpPr>
          <p:cNvPr id="89" name="Key visual" descr="Key visual">
            <a:extLst>
              <a:ext uri="{FF2B5EF4-FFF2-40B4-BE49-F238E27FC236}">
                <a16:creationId xmlns:a16="http://schemas.microsoft.com/office/drawing/2014/main" id="{9AF47493-679E-6C3B-8779-96DED9975241}"/>
              </a:ext>
            </a:extLst>
          </p:cNvPr>
          <p:cNvSpPr>
            <a:spLocks noGrp="1"/>
          </p:cNvSpPr>
          <p:nvPr>
            <p:ph type="pic" sz="quarter" idx="12" hasCustomPrompt="1"/>
          </p:nvPr>
        </p:nvSpPr>
        <p:spPr bwMode="auto">
          <a:xfrm>
            <a:off x="5236175" y="-1"/>
            <a:ext cx="6933600" cy="6858000"/>
          </a:xfrm>
          <a:noFill/>
        </p:spPr>
        <p:txBody>
          <a:bodyPr lIns="180000" tIns="396000" rIns="144000" bIns="108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vl2pPr>
              <a:defRPr/>
            </a:lvl2pPr>
          </a:lstStyle>
          <a:p>
            <a:r>
              <a:rPr lang="en-US"/>
              <a:t>Insert title picture or video.</a:t>
            </a:r>
            <a:br>
              <a:rPr lang="en-US"/>
            </a:br>
            <a:br>
              <a:rPr lang="en-US"/>
            </a:br>
            <a:r>
              <a:rPr lang="en-US"/>
              <a:t>Alternatively, delete the media frame </a:t>
            </a:r>
            <a:br>
              <a:rPr lang="en-US"/>
            </a:br>
            <a:r>
              <a:rPr lang="en-US"/>
              <a:t>to get a plain text title.</a:t>
            </a:r>
          </a:p>
        </p:txBody>
      </p:sp>
      <p:pic>
        <p:nvPicPr>
          <p:cNvPr id="8" name="Siemens Healthineers Logo">
            <a:extLst>
              <a:ext uri="{FF2B5EF4-FFF2-40B4-BE49-F238E27FC236}">
                <a16:creationId xmlns:a16="http://schemas.microsoft.com/office/drawing/2014/main" id="{CD0E45B3-F208-77E1-62F3-4FD6A367EFB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540000" y="485999"/>
            <a:ext cx="2437200" cy="572742"/>
          </a:xfrm>
          <a:prstGeom prst="rect">
            <a:avLst/>
          </a:prstGeom>
        </p:spPr>
      </p:pic>
      <p:sp>
        <p:nvSpPr>
          <p:cNvPr id="5" name="Date Placeholder 4">
            <a:extLst>
              <a:ext uri="{FF2B5EF4-FFF2-40B4-BE49-F238E27FC236}">
                <a16:creationId xmlns:a16="http://schemas.microsoft.com/office/drawing/2014/main" id="{BDFFFA82-F963-4A65-92F0-35A80BDD3FDC}"/>
              </a:ext>
              <a:ext uri="{C183D7F6-B498-43B3-948B-1728B52AA6E4}">
                <adec:decorative xmlns:adec="http://schemas.microsoft.com/office/drawing/2017/decorative" val="1"/>
              </a:ext>
            </a:extLst>
          </p:cNvPr>
          <p:cNvSpPr>
            <a:spLocks noGrp="1"/>
          </p:cNvSpPr>
          <p:nvPr>
            <p:ph type="dt" sz="half" idx="13"/>
          </p:nvPr>
        </p:nvSpPr>
        <p:spPr/>
        <p:txBody>
          <a:bodyPr/>
          <a:lstStyle>
            <a:lvl1pPr>
              <a:defRPr>
                <a:solidFill>
                  <a:schemeClr val="tx1"/>
                </a:solidFill>
              </a:defRPr>
            </a:lvl1pPr>
          </a:lstStyle>
          <a:p>
            <a:r>
              <a:rPr lang="en-US"/>
              <a:t>Unrestricted © Siemens Healthineers, 2026</a:t>
            </a:r>
          </a:p>
        </p:txBody>
      </p:sp>
      <p:sp>
        <p:nvSpPr>
          <p:cNvPr id="6" name="Footer Placeholder 5">
            <a:extLst>
              <a:ext uri="{FF2B5EF4-FFF2-40B4-BE49-F238E27FC236}">
                <a16:creationId xmlns:a16="http://schemas.microsoft.com/office/drawing/2014/main" id="{C4297E61-0730-7C85-E7B4-782C655F7820}"/>
              </a:ext>
              <a:ext uri="{C183D7F6-B498-43B3-948B-1728B52AA6E4}">
                <adec:decorative xmlns:adec="http://schemas.microsoft.com/office/drawing/2017/decorative" val="1"/>
              </a:ext>
            </a:extLst>
          </p:cNvPr>
          <p:cNvSpPr>
            <a:spLocks noGrp="1"/>
          </p:cNvSpPr>
          <p:nvPr>
            <p:ph type="ftr" sz="quarter" idx="14"/>
          </p:nvPr>
        </p:nvSpPr>
        <p:spPr/>
        <p:txBody>
          <a:bodyPr/>
          <a:lstStyle>
            <a:lvl1pPr>
              <a:defRPr>
                <a:solidFill>
                  <a:schemeClr val="tx1"/>
                </a:solidFill>
              </a:defRPr>
            </a:lvl1pPr>
          </a:lstStyle>
          <a:p>
            <a:r>
              <a:rPr lang="en-US"/>
              <a:t>SHS DI XP</a:t>
            </a:r>
          </a:p>
        </p:txBody>
      </p:sp>
      <p:sp>
        <p:nvSpPr>
          <p:cNvPr id="7" name="Slide Number Placeholder 6">
            <a:extLst>
              <a:ext uri="{FF2B5EF4-FFF2-40B4-BE49-F238E27FC236}">
                <a16:creationId xmlns:a16="http://schemas.microsoft.com/office/drawing/2014/main" id="{16A51F39-E216-CA45-C001-F02933195C3B}"/>
              </a:ext>
              <a:ext uri="{C183D7F6-B498-43B3-948B-1728B52AA6E4}">
                <adec:decorative xmlns:adec="http://schemas.microsoft.com/office/drawing/2017/decorative" val="1"/>
              </a:ext>
            </a:extLst>
          </p:cNvPr>
          <p:cNvSpPr>
            <a:spLocks noGrp="1"/>
          </p:cNvSpPr>
          <p:nvPr>
            <p:ph type="sldNum" sz="quarter" idx="15"/>
          </p:nvPr>
        </p:nvSpPr>
        <p:spPr/>
        <p:txBody>
          <a:bodyPr/>
          <a:lstStyle>
            <a:lvl1pPr>
              <a:defRPr>
                <a:solidFill>
                  <a:schemeClr val="tx1"/>
                </a:solidFill>
              </a:defRPr>
            </a:lvl1pPr>
          </a:lstStyle>
          <a:p>
            <a:fld id="{42B424FB-C8CA-40D0-9E9F-83B6197CB6E7}" type="slidenum">
              <a:rPr lang="en-US" smtClean="0"/>
              <a:pPr/>
              <a:t>‹Nr.›</a:t>
            </a:fld>
            <a:endParaRPr lang="en-US"/>
          </a:p>
        </p:txBody>
      </p:sp>
    </p:spTree>
    <p:extLst>
      <p:ext uri="{BB962C8B-B14F-4D97-AF65-F5344CB8AC3E}">
        <p14:creationId xmlns:p14="http://schemas.microsoft.com/office/powerpoint/2010/main" val="2241817254"/>
      </p:ext>
    </p:extLst>
  </p:cSld>
  <p:clrMapOvr>
    <a:overrideClrMapping bg1="dk1" tx1="lt1" bg2="dk2" tx2="lt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roduct detail">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4DCAD7CB-6F7D-F819-242C-F2E2EFDD8AEA}"/>
              </a:ext>
            </a:extLst>
          </p:cNvPr>
          <p:cNvGraphicFramePr>
            <a:graphicFrameLocks/>
          </p:cNvGraphicFramePr>
          <p:nvPr userDrawn="1">
            <p:custDataLst>
              <p:tags r:id="rId1"/>
            </p:custDataLst>
            <p:extLst>
              <p:ext uri="{D42A27DB-BD31-4B8C-83A1-F6EECF244321}">
                <p14:modId xmlns:p14="http://schemas.microsoft.com/office/powerpoint/2010/main" val="27869436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4DCAD7CB-6F7D-F819-242C-F2E2EFDD8AE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spAutoFit/>
          </a:bodyPr>
          <a:lstStyle>
            <a:lvl1pPr>
              <a:defRPr b="0"/>
            </a:lvl1pPr>
          </a:lstStyle>
          <a:p>
            <a:r>
              <a:rPr lang="en-US" noProof="0"/>
              <a:t>Title SH-Bree-Headline 27 pt</a:t>
            </a:r>
            <a:br>
              <a:rPr lang="en-US" noProof="0"/>
            </a:br>
            <a:r>
              <a:rPr lang="en-US" noProof="0"/>
              <a:t>Optionally switch to black for second line</a:t>
            </a:r>
          </a:p>
        </p:txBody>
      </p:sp>
      <p:sp>
        <p:nvSpPr>
          <p:cNvPr id="14" name="Product detail 1"/>
          <p:cNvSpPr>
            <a:spLocks noGrp="1"/>
          </p:cNvSpPr>
          <p:nvPr>
            <p:ph type="body" sz="quarter" idx="26" hasCustomPrompt="1"/>
          </p:nvPr>
        </p:nvSpPr>
        <p:spPr>
          <a:xfrm>
            <a:off x="540000" y="22120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marR="0" indent="-144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400"/>
            </a:lvl3pPr>
            <a:lvl4pPr marL="0" indent="0">
              <a:buNone/>
              <a:defRPr sz="1200" b="1"/>
            </a:lvl4pPr>
            <a:lvl5pPr marL="0" indent="0">
              <a:buNone/>
              <a:defRPr sz="1200"/>
            </a:lvl5pPr>
            <a:lvl6pPr marL="144000" indent="-144000">
              <a:defRPr sz="1200"/>
            </a:lvl6pPr>
            <a:lvl7pPr marL="0" indent="0">
              <a:buNone/>
              <a:defRPr sz="1100" b="1"/>
            </a:lvl7pPr>
            <a:lvl8pPr marL="0" indent="0">
              <a:buNone/>
              <a:defRPr sz="1100"/>
            </a:lvl8pPr>
            <a:lvl9pPr marL="144000" indent="-144000">
              <a:spcBef>
                <a:spcPts val="0"/>
              </a:spcBef>
              <a:buClr>
                <a:schemeClr val="bg2"/>
              </a:buClr>
              <a:buFont typeface="Arial" panose="020B0604020202020204" pitchFamily="34" charset="0"/>
              <a:buChar char="•"/>
              <a:defRPr sz="1100"/>
            </a:lvl9pPr>
          </a:lstStyle>
          <a:p>
            <a:pPr lvl="0"/>
            <a:r>
              <a:rPr lang="en-US" noProof="0"/>
              <a:t>Headline Calibri Bold 14 pt</a:t>
            </a:r>
          </a:p>
          <a:p>
            <a:pPr lvl="1"/>
            <a:r>
              <a:rPr lang="en-US" noProof="0"/>
              <a:t>Text Calibri 14 pt</a:t>
            </a:r>
          </a:p>
          <a:p>
            <a:pPr lvl="2"/>
            <a:r>
              <a:rPr lang="en-US" noProof="0"/>
              <a:t>Text Calibri 14 pt</a:t>
            </a:r>
          </a:p>
        </p:txBody>
      </p:sp>
      <p:sp>
        <p:nvSpPr>
          <p:cNvPr id="15" name="Product detail 2"/>
          <p:cNvSpPr>
            <a:spLocks noGrp="1"/>
          </p:cNvSpPr>
          <p:nvPr>
            <p:ph type="body" sz="quarter" idx="27" hasCustomPrompt="1"/>
          </p:nvPr>
        </p:nvSpPr>
        <p:spPr>
          <a:xfrm>
            <a:off x="540000" y="33928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indent="-144000">
              <a:defRPr sz="1400"/>
            </a:lvl3pPr>
            <a:lvl4pPr marL="0" indent="0">
              <a:buNone/>
              <a:defRPr sz="1200" b="1"/>
            </a:lvl4pPr>
            <a:lvl5pPr marL="0" indent="0">
              <a:buNone/>
              <a:defRPr sz="1200"/>
            </a:lvl5pPr>
            <a:lvl6pPr marL="144000" indent="-144000">
              <a:defRPr sz="1200"/>
            </a:lvl6pPr>
            <a:lvl7pPr marL="0" indent="0">
              <a:buNone/>
              <a:defRPr sz="1100" b="1"/>
            </a:lvl7pPr>
            <a:lvl8pPr marL="0" indent="0">
              <a:buNone/>
              <a:defRPr sz="1100"/>
            </a:lvl8pPr>
            <a:lvl9pPr marL="144000" indent="-144000">
              <a:spcBef>
                <a:spcPts val="0"/>
              </a:spcBef>
              <a:buClr>
                <a:schemeClr val="bg2"/>
              </a:buClr>
              <a:buFont typeface="Arial" panose="020B0604020202020204" pitchFamily="34" charset="0"/>
              <a:buChar char="•"/>
              <a:defRPr sz="1100"/>
            </a:lvl9pPr>
          </a:lstStyle>
          <a:p>
            <a:pPr lvl="0"/>
            <a:r>
              <a:rPr lang="en-US" noProof="0"/>
              <a:t>Headline Calibri Bold 14 pt</a:t>
            </a:r>
          </a:p>
          <a:p>
            <a:pPr lvl="1"/>
            <a:r>
              <a:rPr lang="en-US" noProof="0"/>
              <a:t>Text Calibri 14 pt</a:t>
            </a:r>
          </a:p>
          <a:p>
            <a:pPr lvl="2"/>
            <a:r>
              <a:rPr lang="en-US" noProof="0"/>
              <a:t>Text Calibri 14 pt</a:t>
            </a:r>
          </a:p>
        </p:txBody>
      </p:sp>
      <p:sp>
        <p:nvSpPr>
          <p:cNvPr id="18" name="Product detail 3"/>
          <p:cNvSpPr>
            <a:spLocks noGrp="1"/>
          </p:cNvSpPr>
          <p:nvPr>
            <p:ph type="body" sz="quarter" idx="28" hasCustomPrompt="1"/>
          </p:nvPr>
        </p:nvSpPr>
        <p:spPr>
          <a:xfrm>
            <a:off x="540000" y="45736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indent="-144000">
              <a:defRPr sz="1400"/>
            </a:lvl3pPr>
            <a:lvl4pPr marL="0" indent="0">
              <a:buNone/>
              <a:defRPr sz="1200" b="1"/>
            </a:lvl4pPr>
            <a:lvl5pPr marL="0" indent="0">
              <a:buNone/>
              <a:defRPr sz="1200"/>
            </a:lvl5pPr>
            <a:lvl6pPr marL="144000" indent="-144000">
              <a:defRPr sz="1200"/>
            </a:lvl6pPr>
            <a:lvl7pPr marL="0" indent="0">
              <a:buNone/>
              <a:defRPr sz="1100" b="1"/>
            </a:lvl7pPr>
            <a:lvl8pPr marL="0" indent="0">
              <a:buNone/>
              <a:defRPr sz="1100"/>
            </a:lvl8pPr>
            <a:lvl9pPr marL="144000" indent="-144000">
              <a:spcBef>
                <a:spcPts val="0"/>
              </a:spcBef>
              <a:buClr>
                <a:schemeClr val="bg2"/>
              </a:buClr>
              <a:buFont typeface="Arial" panose="020B0604020202020204" pitchFamily="34" charset="0"/>
              <a:buChar char="•"/>
              <a:defRPr sz="1100"/>
            </a:lvl9pPr>
          </a:lstStyle>
          <a:p>
            <a:pPr lvl="0"/>
            <a:r>
              <a:rPr lang="en-US" noProof="0"/>
              <a:t>Headline Calibri Bold 14 pt</a:t>
            </a:r>
          </a:p>
          <a:p>
            <a:pPr lvl="1"/>
            <a:r>
              <a:rPr lang="en-US" noProof="0"/>
              <a:t>Text Calibri 14 pt</a:t>
            </a:r>
          </a:p>
          <a:p>
            <a:pPr lvl="2"/>
            <a:r>
              <a:rPr lang="en-US" noProof="0"/>
              <a:t>Text Calibri 14 pt</a:t>
            </a:r>
          </a:p>
        </p:txBody>
      </p:sp>
      <p:sp>
        <p:nvSpPr>
          <p:cNvPr id="3" name="Picture placeholder"/>
          <p:cNvSpPr>
            <a:spLocks noGrp="1"/>
          </p:cNvSpPr>
          <p:nvPr>
            <p:ph type="pic" sz="quarter" idx="17" hasCustomPrompt="1"/>
          </p:nvPr>
        </p:nvSpPr>
        <p:spPr>
          <a:xfrm>
            <a:off x="2700000" y="1619250"/>
            <a:ext cx="6768437" cy="5242350"/>
          </a:xfrm>
          <a:noFill/>
        </p:spPr>
        <p:txBody>
          <a:bodyPr lIns="180000" tIns="180000" rIns="180000" bIns="180000"/>
          <a:lstStyle>
            <a:lvl1pPr>
              <a:defRPr b="1"/>
            </a:lvl1pPr>
          </a:lstStyle>
          <a:p>
            <a:r>
              <a:rPr lang="en-US" noProof="0"/>
              <a:t>Insert product picture.</a:t>
            </a:r>
          </a:p>
        </p:txBody>
      </p:sp>
      <p:sp>
        <p:nvSpPr>
          <p:cNvPr id="19" name="Footnote"/>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noProof="0"/>
              <a:t>Click to add footnote</a:t>
            </a:r>
            <a:br>
              <a:rPr lang="en-US" noProof="0"/>
            </a:br>
            <a:r>
              <a:rPr lang="en-US" noProof="0"/>
              <a:t>second line</a:t>
            </a:r>
          </a:p>
        </p:txBody>
      </p:sp>
      <p:pic>
        <p:nvPicPr>
          <p:cNvPr id="4" name="Siemens Healthineers Logo">
            <a:extLst>
              <a:ext uri="{FF2B5EF4-FFF2-40B4-BE49-F238E27FC236}">
                <a16:creationId xmlns:a16="http://schemas.microsoft.com/office/drawing/2014/main" id="{68B5A699-3137-A188-9830-F9608768FB00}"/>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23" name="Product detail 4"/>
          <p:cNvSpPr>
            <a:spLocks noGrp="1"/>
          </p:cNvSpPr>
          <p:nvPr>
            <p:ph type="body" sz="quarter" idx="16" hasCustomPrompt="1"/>
          </p:nvPr>
        </p:nvSpPr>
        <p:spPr>
          <a:xfrm>
            <a:off x="9468437" y="28024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indent="-144000">
              <a:defRPr sz="1400"/>
            </a:lvl3pPr>
            <a:lvl4pPr marL="0" indent="0">
              <a:buNone/>
              <a:defRPr sz="1200" b="1"/>
            </a:lvl4pPr>
            <a:lvl5pPr marL="0" indent="0">
              <a:buNone/>
              <a:defRPr sz="1200"/>
            </a:lvl5pPr>
            <a:lvl6pPr marL="144000" indent="-144000">
              <a:defRPr sz="1200"/>
            </a:lvl6pPr>
            <a:lvl7pPr marL="0" indent="0">
              <a:buNone/>
              <a:defRPr sz="1100" b="1"/>
            </a:lvl7pPr>
            <a:lvl8pPr marL="0" indent="0">
              <a:buNone/>
              <a:defRPr sz="1100"/>
            </a:lvl8pPr>
            <a:lvl9pPr marL="144000" indent="-144000">
              <a:spcBef>
                <a:spcPts val="0"/>
              </a:spcBef>
              <a:buClr>
                <a:schemeClr val="bg2"/>
              </a:buClr>
              <a:buFont typeface="Arial" panose="020B0604020202020204" pitchFamily="34" charset="0"/>
              <a:buChar char="•"/>
              <a:defRPr sz="1100"/>
            </a:lvl9pPr>
          </a:lstStyle>
          <a:p>
            <a:pPr lvl="0"/>
            <a:r>
              <a:rPr lang="en-US" noProof="0"/>
              <a:t>Headline Calibri Bold 14 pt</a:t>
            </a:r>
          </a:p>
          <a:p>
            <a:pPr lvl="1"/>
            <a:r>
              <a:rPr lang="en-US" noProof="0"/>
              <a:t>Text Calibri 14 pt</a:t>
            </a:r>
          </a:p>
          <a:p>
            <a:pPr lvl="2"/>
            <a:r>
              <a:rPr lang="en-US" noProof="0"/>
              <a:t>Text Calibri 14 pt</a:t>
            </a:r>
          </a:p>
        </p:txBody>
      </p:sp>
      <p:sp>
        <p:nvSpPr>
          <p:cNvPr id="27" name="Product detail 5"/>
          <p:cNvSpPr>
            <a:spLocks noGrp="1"/>
          </p:cNvSpPr>
          <p:nvPr>
            <p:ph type="body" sz="quarter" idx="25" hasCustomPrompt="1"/>
          </p:nvPr>
        </p:nvSpPr>
        <p:spPr>
          <a:xfrm>
            <a:off x="9468437" y="39832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indent="-144000">
              <a:defRPr sz="1400"/>
            </a:lvl3pPr>
            <a:lvl4pPr marL="0" indent="0">
              <a:buNone/>
              <a:defRPr sz="1200" b="1"/>
            </a:lvl4pPr>
            <a:lvl5pPr marL="0" indent="0">
              <a:buNone/>
              <a:defRPr sz="1200"/>
            </a:lvl5pPr>
            <a:lvl6pPr marL="144000" indent="-144000">
              <a:defRPr sz="1200"/>
            </a:lvl6pPr>
            <a:lvl7pPr marL="0" indent="0">
              <a:buNone/>
              <a:defRPr sz="1100" b="1"/>
            </a:lvl7pPr>
            <a:lvl8pPr marL="0" indent="0">
              <a:buNone/>
              <a:defRPr sz="1100"/>
            </a:lvl8pPr>
            <a:lvl9pPr marL="144000" indent="-144000">
              <a:spcBef>
                <a:spcPts val="0"/>
              </a:spcBef>
              <a:buClr>
                <a:schemeClr val="bg2"/>
              </a:buClr>
              <a:buFont typeface="Arial" panose="020B0604020202020204" pitchFamily="34" charset="0"/>
              <a:buChar char="•"/>
              <a:defRPr sz="1100"/>
            </a:lvl9pPr>
          </a:lstStyle>
          <a:p>
            <a:pPr lvl="0"/>
            <a:r>
              <a:rPr lang="en-US" noProof="0"/>
              <a:t>Headline Calibri Bold 14 pt</a:t>
            </a:r>
          </a:p>
          <a:p>
            <a:pPr lvl="1"/>
            <a:r>
              <a:rPr lang="en-US" noProof="0"/>
              <a:t>Text Calibri 14 pt</a:t>
            </a:r>
          </a:p>
          <a:p>
            <a:pPr lvl="2"/>
            <a:r>
              <a:rPr lang="en-US" noProof="0"/>
              <a:t>Text Calibri 14 pt</a:t>
            </a:r>
          </a:p>
        </p:txBody>
      </p:sp>
      <p:sp>
        <p:nvSpPr>
          <p:cNvPr id="5" name="Date Placeholder 4">
            <a:extLst>
              <a:ext uri="{FF2B5EF4-FFF2-40B4-BE49-F238E27FC236}">
                <a16:creationId xmlns:a16="http://schemas.microsoft.com/office/drawing/2014/main" id="{0CCD5AA8-2655-69BF-2D21-BBBD4677F8ED}"/>
              </a:ext>
            </a:extLst>
          </p:cNvPr>
          <p:cNvSpPr>
            <a:spLocks noGrp="1"/>
          </p:cNvSpPr>
          <p:nvPr>
            <p:ph type="dt" sz="half" idx="29"/>
          </p:nvPr>
        </p:nvSpPr>
        <p:spPr/>
        <p:txBody>
          <a:bodyPr/>
          <a:lstStyle/>
          <a:p>
            <a:pPr algn="r"/>
            <a:r>
              <a:rPr lang="en-US" noProof="0"/>
              <a:t>Unrestricted © Siemens Healthineers, 2026</a:t>
            </a:r>
          </a:p>
        </p:txBody>
      </p:sp>
      <p:sp>
        <p:nvSpPr>
          <p:cNvPr id="6" name="Footer Placeholder 5">
            <a:extLst>
              <a:ext uri="{FF2B5EF4-FFF2-40B4-BE49-F238E27FC236}">
                <a16:creationId xmlns:a16="http://schemas.microsoft.com/office/drawing/2014/main" id="{A065921E-ED45-49BF-3B6B-515A7D4B90CB}"/>
              </a:ext>
            </a:extLst>
          </p:cNvPr>
          <p:cNvSpPr>
            <a:spLocks noGrp="1"/>
          </p:cNvSpPr>
          <p:nvPr>
            <p:ph type="ftr" sz="quarter" idx="30"/>
          </p:nvPr>
        </p:nvSpPr>
        <p:spPr/>
        <p:txBody>
          <a:bodyPr/>
          <a:lstStyle/>
          <a:p>
            <a:r>
              <a:rPr lang="en-US" noProof="0"/>
              <a:t>SHS DI XP</a:t>
            </a:r>
          </a:p>
        </p:txBody>
      </p:sp>
      <p:sp>
        <p:nvSpPr>
          <p:cNvPr id="7" name="Slide Number Placeholder 6">
            <a:extLst>
              <a:ext uri="{FF2B5EF4-FFF2-40B4-BE49-F238E27FC236}">
                <a16:creationId xmlns:a16="http://schemas.microsoft.com/office/drawing/2014/main" id="{A3F445DC-D43C-8CF3-4E0D-41AB16673B47}"/>
              </a:ext>
            </a:extLst>
          </p:cNvPr>
          <p:cNvSpPr>
            <a:spLocks noGrp="1"/>
          </p:cNvSpPr>
          <p:nvPr>
            <p:ph type="sldNum" sz="quarter" idx="31"/>
          </p:nvPr>
        </p:nvSpPr>
        <p:spPr/>
        <p:txBody>
          <a:bodyPr/>
          <a:lstStyle/>
          <a:p>
            <a:fld id="{42B424FB-C8CA-40D0-9E9F-83B6197CB6E7}" type="slidenum">
              <a:rPr lang="en-US" noProof="0" smtClean="0"/>
              <a:pPr/>
              <a:t>‹Nr.›</a:t>
            </a:fld>
            <a:endParaRPr lang="en-US" b="1" noProof="0"/>
          </a:p>
        </p:txBody>
      </p:sp>
    </p:spTree>
    <p:extLst>
      <p:ext uri="{BB962C8B-B14F-4D97-AF65-F5344CB8AC3E}">
        <p14:creationId xmlns:p14="http://schemas.microsoft.com/office/powerpoint/2010/main" val="6504645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Quote A - light image Black">
    <p:bg>
      <p:bgRef idx="1001">
        <a:schemeClr val="bg1"/>
      </p:bgRef>
    </p:bg>
    <p:spTree>
      <p:nvGrpSpPr>
        <p:cNvPr id="1" name=""/>
        <p:cNvGrpSpPr/>
        <p:nvPr/>
      </p:nvGrpSpPr>
      <p:grpSpPr>
        <a:xfrm>
          <a:off x="0" y="0"/>
          <a:ext cx="0" cy="0"/>
          <a:chOff x="0" y="0"/>
          <a:chExt cx="0" cy="0"/>
        </a:xfrm>
      </p:grpSpPr>
      <p:grpSp>
        <p:nvGrpSpPr>
          <p:cNvPr id="12" name="Marker">
            <a:extLst>
              <a:ext uri="{FF2B5EF4-FFF2-40B4-BE49-F238E27FC236}">
                <a16:creationId xmlns:a16="http://schemas.microsoft.com/office/drawing/2014/main" id="{955B7AA1-2E50-6870-3877-C0E9C2DC50F4}"/>
              </a:ext>
              <a:ext uri="{C183D7F6-B498-43B3-948B-1728B52AA6E4}">
                <adec:decorative xmlns:adec="http://schemas.microsoft.com/office/drawing/2017/decorative" val="1"/>
              </a:ext>
            </a:extLst>
          </p:cNvPr>
          <p:cNvGrpSpPr>
            <a:grpSpLocks noGrp="1" noUngrp="1" noRot="1" noMove="1" noResize="1"/>
          </p:cNvGrpSpPr>
          <p:nvPr userDrawn="1"/>
        </p:nvGrpSpPr>
        <p:grpSpPr>
          <a:xfrm>
            <a:off x="-468000" y="-360000"/>
            <a:ext cx="12999600" cy="7578000"/>
            <a:chOff x="-468000" y="-360000"/>
            <a:chExt cx="12999600" cy="7578000"/>
          </a:xfrm>
        </p:grpSpPr>
        <p:cxnSp>
          <p:nvCxnSpPr>
            <p:cNvPr id="13" name="Gerade Verbindung 40">
              <a:extLst>
                <a:ext uri="{FF2B5EF4-FFF2-40B4-BE49-F238E27FC236}">
                  <a16:creationId xmlns:a16="http://schemas.microsoft.com/office/drawing/2014/main" id="{D780481C-867F-CFA9-E446-513E362A2E41}"/>
                </a:ext>
              </a:extLst>
            </p:cNvPr>
            <p:cNvCxnSpPr>
              <a:cxnSpLocks noGrp="1" noRot="1" noMove="1" noResize="1" noEditPoints="1" noAdjustHandles="1" noChangeArrowheads="1" noChangeShapeType="1"/>
            </p:cNvCxnSpPr>
            <p:nvPr userDrawn="1"/>
          </p:nvCxnSpPr>
          <p:spPr>
            <a:xfrm>
              <a:off x="540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Gerade Verbindung 42">
              <a:extLst>
                <a:ext uri="{FF2B5EF4-FFF2-40B4-BE49-F238E27FC236}">
                  <a16:creationId xmlns:a16="http://schemas.microsoft.com/office/drawing/2014/main" id="{4F2C4E33-B74F-9256-CE7A-FE1A50497E69}"/>
                </a:ext>
              </a:extLst>
            </p:cNvPr>
            <p:cNvCxnSpPr>
              <a:cxnSpLocks noGrp="1" noRot="1" noMove="1" noResize="1" noEditPoints="1" noAdjustHandles="1" noChangeArrowheads="1" noChangeShapeType="1"/>
            </p:cNvCxnSpPr>
            <p:nvPr userDrawn="1"/>
          </p:nvCxnSpPr>
          <p:spPr>
            <a:xfrm>
              <a:off x="540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Gerade Verbindung 45">
              <a:extLst>
                <a:ext uri="{FF2B5EF4-FFF2-40B4-BE49-F238E27FC236}">
                  <a16:creationId xmlns:a16="http://schemas.microsoft.com/office/drawing/2014/main" id="{7F07CEE0-0CAB-AF38-BC59-334EE6EF01E2}"/>
                </a:ext>
              </a:extLst>
            </p:cNvPr>
            <p:cNvCxnSpPr>
              <a:cxnSpLocks noGrp="1" noRot="1" noMove="1" noResize="1" noEditPoints="1" noAdjustHandles="1" noChangeArrowheads="1" noChangeShapeType="1"/>
            </p:cNvCxnSpPr>
            <p:nvPr userDrawn="1"/>
          </p:nvCxnSpPr>
          <p:spPr>
            <a:xfrm>
              <a:off x="129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Gerade Verbindung 46">
              <a:extLst>
                <a:ext uri="{FF2B5EF4-FFF2-40B4-BE49-F238E27FC236}">
                  <a16:creationId xmlns:a16="http://schemas.microsoft.com/office/drawing/2014/main" id="{B203859B-83CA-40E1-0564-99CDAFEEA931}"/>
                </a:ext>
              </a:extLst>
            </p:cNvPr>
            <p:cNvCxnSpPr>
              <a:cxnSpLocks noGrp="1" noRot="1" noMove="1" noResize="1" noEditPoints="1" noAdjustHandles="1" noChangeArrowheads="1" noChangeShapeType="1"/>
            </p:cNvCxnSpPr>
            <p:nvPr userDrawn="1"/>
          </p:nvCxnSpPr>
          <p:spPr>
            <a:xfrm>
              <a:off x="129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Gerade Verbindung 48">
              <a:extLst>
                <a:ext uri="{FF2B5EF4-FFF2-40B4-BE49-F238E27FC236}">
                  <a16:creationId xmlns:a16="http://schemas.microsoft.com/office/drawing/2014/main" id="{CF40A876-B24E-6BC1-B75B-F6DC2620A1E4}"/>
                </a:ext>
              </a:extLst>
            </p:cNvPr>
            <p:cNvCxnSpPr>
              <a:cxnSpLocks noGrp="1" noRot="1" noMove="1" noResize="1" noEditPoints="1" noAdjustHandles="1" noChangeArrowheads="1" noChangeShapeType="1"/>
            </p:cNvCxnSpPr>
            <p:nvPr userDrawn="1"/>
          </p:nvCxnSpPr>
          <p:spPr>
            <a:xfrm>
              <a:off x="147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Gerade Verbindung 49">
              <a:extLst>
                <a:ext uri="{FF2B5EF4-FFF2-40B4-BE49-F238E27FC236}">
                  <a16:creationId xmlns:a16="http://schemas.microsoft.com/office/drawing/2014/main" id="{06A3137E-31D6-D8EB-51A2-D488DC137A4D}"/>
                </a:ext>
              </a:extLst>
            </p:cNvPr>
            <p:cNvCxnSpPr>
              <a:cxnSpLocks noGrp="1" noRot="1" noMove="1" noResize="1" noEditPoints="1" noAdjustHandles="1" noChangeArrowheads="1" noChangeShapeType="1"/>
            </p:cNvCxnSpPr>
            <p:nvPr userDrawn="1"/>
          </p:nvCxnSpPr>
          <p:spPr>
            <a:xfrm>
              <a:off x="147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Gerade Verbindung 51">
              <a:extLst>
                <a:ext uri="{FF2B5EF4-FFF2-40B4-BE49-F238E27FC236}">
                  <a16:creationId xmlns:a16="http://schemas.microsoft.com/office/drawing/2014/main" id="{BA5C3BA0-081A-FFA8-6840-A8BF91800432}"/>
                </a:ext>
              </a:extLst>
            </p:cNvPr>
            <p:cNvCxnSpPr>
              <a:cxnSpLocks noGrp="1" noRot="1" noMove="1" noResize="1" noEditPoints="1" noAdjustHandles="1" noChangeArrowheads="1" noChangeShapeType="1"/>
            </p:cNvCxnSpPr>
            <p:nvPr userDrawn="1"/>
          </p:nvCxnSpPr>
          <p:spPr>
            <a:xfrm>
              <a:off x="223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Gerade Verbindung 52">
              <a:extLst>
                <a:ext uri="{FF2B5EF4-FFF2-40B4-BE49-F238E27FC236}">
                  <a16:creationId xmlns:a16="http://schemas.microsoft.com/office/drawing/2014/main" id="{1182FD6D-F3FE-3498-460A-C84FE6C2FAAA}"/>
                </a:ext>
              </a:extLst>
            </p:cNvPr>
            <p:cNvCxnSpPr>
              <a:cxnSpLocks noGrp="1" noRot="1" noMove="1" noResize="1" noEditPoints="1" noAdjustHandles="1" noChangeArrowheads="1" noChangeShapeType="1"/>
            </p:cNvCxnSpPr>
            <p:nvPr userDrawn="1"/>
          </p:nvCxnSpPr>
          <p:spPr>
            <a:xfrm>
              <a:off x="223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Gerade Verbindung 54">
              <a:extLst>
                <a:ext uri="{FF2B5EF4-FFF2-40B4-BE49-F238E27FC236}">
                  <a16:creationId xmlns:a16="http://schemas.microsoft.com/office/drawing/2014/main" id="{4296087F-3CAC-69AC-C728-2CDD7FE6DF29}"/>
                </a:ext>
              </a:extLst>
            </p:cNvPr>
            <p:cNvCxnSpPr>
              <a:cxnSpLocks noGrp="1" noRot="1" noMove="1" noResize="1" noEditPoints="1" noAdjustHandles="1" noChangeArrowheads="1" noChangeShapeType="1"/>
            </p:cNvCxnSpPr>
            <p:nvPr userDrawn="1"/>
          </p:nvCxnSpPr>
          <p:spPr>
            <a:xfrm>
              <a:off x="241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Gerade Verbindung 55">
              <a:extLst>
                <a:ext uri="{FF2B5EF4-FFF2-40B4-BE49-F238E27FC236}">
                  <a16:creationId xmlns:a16="http://schemas.microsoft.com/office/drawing/2014/main" id="{299ABEC8-76B2-7A7B-03B0-F53F4F147A82}"/>
                </a:ext>
              </a:extLst>
            </p:cNvPr>
            <p:cNvCxnSpPr>
              <a:cxnSpLocks noGrp="1" noRot="1" noMove="1" noResize="1" noEditPoints="1" noAdjustHandles="1" noChangeArrowheads="1" noChangeShapeType="1"/>
            </p:cNvCxnSpPr>
            <p:nvPr userDrawn="1"/>
          </p:nvCxnSpPr>
          <p:spPr>
            <a:xfrm>
              <a:off x="241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Gerade Verbindung 57">
              <a:extLst>
                <a:ext uri="{FF2B5EF4-FFF2-40B4-BE49-F238E27FC236}">
                  <a16:creationId xmlns:a16="http://schemas.microsoft.com/office/drawing/2014/main" id="{9645ED43-5B62-94C0-9C2C-2D434D02B0F5}"/>
                </a:ext>
              </a:extLst>
            </p:cNvPr>
            <p:cNvCxnSpPr>
              <a:cxnSpLocks noGrp="1" noRot="1" noMove="1" noResize="1" noEditPoints="1" noAdjustHandles="1" noChangeArrowheads="1" noChangeShapeType="1"/>
            </p:cNvCxnSpPr>
            <p:nvPr userDrawn="1"/>
          </p:nvCxnSpPr>
          <p:spPr>
            <a:xfrm>
              <a:off x="31781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Gerade Verbindung 58">
              <a:extLst>
                <a:ext uri="{FF2B5EF4-FFF2-40B4-BE49-F238E27FC236}">
                  <a16:creationId xmlns:a16="http://schemas.microsoft.com/office/drawing/2014/main" id="{C23FEB49-E926-F9C0-B82C-F4C623A24DA6}"/>
                </a:ext>
              </a:extLst>
            </p:cNvPr>
            <p:cNvCxnSpPr>
              <a:cxnSpLocks noGrp="1" noRot="1" noMove="1" noResize="1" noEditPoints="1" noAdjustHandles="1" noChangeArrowheads="1" noChangeShapeType="1"/>
            </p:cNvCxnSpPr>
            <p:nvPr userDrawn="1"/>
          </p:nvCxnSpPr>
          <p:spPr>
            <a:xfrm>
              <a:off x="31781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Gerade Verbindung 60">
              <a:extLst>
                <a:ext uri="{FF2B5EF4-FFF2-40B4-BE49-F238E27FC236}">
                  <a16:creationId xmlns:a16="http://schemas.microsoft.com/office/drawing/2014/main" id="{4AA0817C-31FE-CBF8-77D5-F2593EA4B471}"/>
                </a:ext>
              </a:extLst>
            </p:cNvPr>
            <p:cNvCxnSpPr>
              <a:cxnSpLocks noGrp="1" noRot="1" noMove="1" noResize="1" noEditPoints="1" noAdjustHandles="1" noChangeArrowheads="1" noChangeShapeType="1"/>
            </p:cNvCxnSpPr>
            <p:nvPr userDrawn="1"/>
          </p:nvCxnSpPr>
          <p:spPr>
            <a:xfrm>
              <a:off x="335915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Gerade Verbindung 61">
              <a:extLst>
                <a:ext uri="{FF2B5EF4-FFF2-40B4-BE49-F238E27FC236}">
                  <a16:creationId xmlns:a16="http://schemas.microsoft.com/office/drawing/2014/main" id="{829514C9-A59E-2DDB-1DF5-0C721C38518F}"/>
                </a:ext>
              </a:extLst>
            </p:cNvPr>
            <p:cNvCxnSpPr>
              <a:cxnSpLocks noGrp="1" noRot="1" noMove="1" noResize="1" noEditPoints="1" noAdjustHandles="1" noChangeArrowheads="1" noChangeShapeType="1"/>
            </p:cNvCxnSpPr>
            <p:nvPr userDrawn="1"/>
          </p:nvCxnSpPr>
          <p:spPr>
            <a:xfrm>
              <a:off x="335915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Gerade Verbindung 63">
              <a:extLst>
                <a:ext uri="{FF2B5EF4-FFF2-40B4-BE49-F238E27FC236}">
                  <a16:creationId xmlns:a16="http://schemas.microsoft.com/office/drawing/2014/main" id="{1438A3C7-CE26-93CA-5AEA-FE20848A7CF7}"/>
                </a:ext>
              </a:extLst>
            </p:cNvPr>
            <p:cNvCxnSpPr>
              <a:cxnSpLocks noGrp="1" noRot="1" noMove="1" noResize="1" noEditPoints="1" noAdjustHandles="1" noChangeArrowheads="1" noChangeShapeType="1"/>
            </p:cNvCxnSpPr>
            <p:nvPr userDrawn="1"/>
          </p:nvCxnSpPr>
          <p:spPr>
            <a:xfrm>
              <a:off x="4114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Gerade Verbindung 64">
              <a:extLst>
                <a:ext uri="{FF2B5EF4-FFF2-40B4-BE49-F238E27FC236}">
                  <a16:creationId xmlns:a16="http://schemas.microsoft.com/office/drawing/2014/main" id="{CDBACA5C-03B0-E56F-7347-18BDD60C08FC}"/>
                </a:ext>
              </a:extLst>
            </p:cNvPr>
            <p:cNvCxnSpPr>
              <a:cxnSpLocks noGrp="1" noRot="1" noMove="1" noResize="1" noEditPoints="1" noAdjustHandles="1" noChangeArrowheads="1" noChangeShapeType="1"/>
            </p:cNvCxnSpPr>
            <p:nvPr userDrawn="1"/>
          </p:nvCxnSpPr>
          <p:spPr>
            <a:xfrm>
              <a:off x="4114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Gerade Verbindung 66">
              <a:extLst>
                <a:ext uri="{FF2B5EF4-FFF2-40B4-BE49-F238E27FC236}">
                  <a16:creationId xmlns:a16="http://schemas.microsoft.com/office/drawing/2014/main" id="{D34D0087-5CD1-40BA-7CEE-752A31994810}"/>
                </a:ext>
              </a:extLst>
            </p:cNvPr>
            <p:cNvCxnSpPr>
              <a:cxnSpLocks noGrp="1" noRot="1" noMove="1" noResize="1" noEditPoints="1" noAdjustHandles="1" noChangeArrowheads="1" noChangeShapeType="1"/>
            </p:cNvCxnSpPr>
            <p:nvPr userDrawn="1"/>
          </p:nvCxnSpPr>
          <p:spPr>
            <a:xfrm>
              <a:off x="4295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Gerade Verbindung 67">
              <a:extLst>
                <a:ext uri="{FF2B5EF4-FFF2-40B4-BE49-F238E27FC236}">
                  <a16:creationId xmlns:a16="http://schemas.microsoft.com/office/drawing/2014/main" id="{7CA338E7-B716-BEEE-9B2A-562F9ED20200}"/>
                </a:ext>
              </a:extLst>
            </p:cNvPr>
            <p:cNvCxnSpPr>
              <a:cxnSpLocks noGrp="1" noRot="1" noMove="1" noResize="1" noEditPoints="1" noAdjustHandles="1" noChangeArrowheads="1" noChangeShapeType="1"/>
            </p:cNvCxnSpPr>
            <p:nvPr userDrawn="1"/>
          </p:nvCxnSpPr>
          <p:spPr>
            <a:xfrm>
              <a:off x="4295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Gerade Verbindung 69">
              <a:extLst>
                <a:ext uri="{FF2B5EF4-FFF2-40B4-BE49-F238E27FC236}">
                  <a16:creationId xmlns:a16="http://schemas.microsoft.com/office/drawing/2014/main" id="{CF9B93F1-1A80-60D1-ABD8-88DB52270857}"/>
                </a:ext>
              </a:extLst>
            </p:cNvPr>
            <p:cNvCxnSpPr>
              <a:cxnSpLocks noGrp="1" noRot="1" noMove="1" noResize="1" noEditPoints="1" noAdjustHandles="1" noChangeArrowheads="1" noChangeShapeType="1"/>
            </p:cNvCxnSpPr>
            <p:nvPr userDrawn="1"/>
          </p:nvCxnSpPr>
          <p:spPr>
            <a:xfrm>
              <a:off x="5054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Gerade Verbindung 70">
              <a:extLst>
                <a:ext uri="{FF2B5EF4-FFF2-40B4-BE49-F238E27FC236}">
                  <a16:creationId xmlns:a16="http://schemas.microsoft.com/office/drawing/2014/main" id="{C82060A7-7CE1-0AD2-19C2-218DBCF63A49}"/>
                </a:ext>
              </a:extLst>
            </p:cNvPr>
            <p:cNvCxnSpPr>
              <a:cxnSpLocks noGrp="1" noRot="1" noMove="1" noResize="1" noEditPoints="1" noAdjustHandles="1" noChangeArrowheads="1" noChangeShapeType="1"/>
            </p:cNvCxnSpPr>
            <p:nvPr userDrawn="1"/>
          </p:nvCxnSpPr>
          <p:spPr>
            <a:xfrm>
              <a:off x="5054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Gerade Verbindung 72">
              <a:extLst>
                <a:ext uri="{FF2B5EF4-FFF2-40B4-BE49-F238E27FC236}">
                  <a16:creationId xmlns:a16="http://schemas.microsoft.com/office/drawing/2014/main" id="{95263AE9-2673-A79A-469A-CBC4284D50CA}"/>
                </a:ext>
              </a:extLst>
            </p:cNvPr>
            <p:cNvCxnSpPr>
              <a:cxnSpLocks noGrp="1" noRot="1" noMove="1" noResize="1" noEditPoints="1" noAdjustHandles="1" noChangeArrowheads="1" noChangeShapeType="1"/>
            </p:cNvCxnSpPr>
            <p:nvPr userDrawn="1"/>
          </p:nvCxnSpPr>
          <p:spPr>
            <a:xfrm>
              <a:off x="52355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Gerade Verbindung 73">
              <a:extLst>
                <a:ext uri="{FF2B5EF4-FFF2-40B4-BE49-F238E27FC236}">
                  <a16:creationId xmlns:a16="http://schemas.microsoft.com/office/drawing/2014/main" id="{83520ECC-7EBD-2577-C52F-B95A4C66FC0C}"/>
                </a:ext>
              </a:extLst>
            </p:cNvPr>
            <p:cNvCxnSpPr>
              <a:cxnSpLocks noGrp="1" noRot="1" noMove="1" noResize="1" noEditPoints="1" noAdjustHandles="1" noChangeArrowheads="1" noChangeShapeType="1"/>
            </p:cNvCxnSpPr>
            <p:nvPr userDrawn="1"/>
          </p:nvCxnSpPr>
          <p:spPr>
            <a:xfrm>
              <a:off x="52355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Gerade Verbindung 75">
              <a:extLst>
                <a:ext uri="{FF2B5EF4-FFF2-40B4-BE49-F238E27FC236}">
                  <a16:creationId xmlns:a16="http://schemas.microsoft.com/office/drawing/2014/main" id="{08EF06D9-D3D5-E3C6-9B20-5EE0119F8EC6}"/>
                </a:ext>
              </a:extLst>
            </p:cNvPr>
            <p:cNvCxnSpPr>
              <a:cxnSpLocks noGrp="1" noRot="1" noMove="1" noResize="1" noEditPoints="1" noAdjustHandles="1" noChangeArrowheads="1" noChangeShapeType="1"/>
            </p:cNvCxnSpPr>
            <p:nvPr userDrawn="1"/>
          </p:nvCxnSpPr>
          <p:spPr>
            <a:xfrm>
              <a:off x="59944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Gerade Verbindung 76">
              <a:extLst>
                <a:ext uri="{FF2B5EF4-FFF2-40B4-BE49-F238E27FC236}">
                  <a16:creationId xmlns:a16="http://schemas.microsoft.com/office/drawing/2014/main" id="{4EDD1C46-8138-BC76-0511-BC74070B10B2}"/>
                </a:ext>
              </a:extLst>
            </p:cNvPr>
            <p:cNvCxnSpPr>
              <a:cxnSpLocks noGrp="1" noRot="1" noMove="1" noResize="1" noEditPoints="1" noAdjustHandles="1" noChangeArrowheads="1" noChangeShapeType="1"/>
            </p:cNvCxnSpPr>
            <p:nvPr userDrawn="1"/>
          </p:nvCxnSpPr>
          <p:spPr>
            <a:xfrm>
              <a:off x="59944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Gerade Verbindung 78">
              <a:extLst>
                <a:ext uri="{FF2B5EF4-FFF2-40B4-BE49-F238E27FC236}">
                  <a16:creationId xmlns:a16="http://schemas.microsoft.com/office/drawing/2014/main" id="{2D70F060-CCB1-36E7-1B58-FEC4738265D7}"/>
                </a:ext>
              </a:extLst>
            </p:cNvPr>
            <p:cNvCxnSpPr>
              <a:cxnSpLocks noGrp="1" noRot="1" noMove="1" noResize="1" noEditPoints="1" noAdjustHandles="1" noChangeArrowheads="1" noChangeShapeType="1"/>
            </p:cNvCxnSpPr>
            <p:nvPr userDrawn="1"/>
          </p:nvCxnSpPr>
          <p:spPr>
            <a:xfrm>
              <a:off x="61753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Gerade Verbindung 79">
              <a:extLst>
                <a:ext uri="{FF2B5EF4-FFF2-40B4-BE49-F238E27FC236}">
                  <a16:creationId xmlns:a16="http://schemas.microsoft.com/office/drawing/2014/main" id="{235AD282-9371-9140-AC94-6094498F3B1B}"/>
                </a:ext>
              </a:extLst>
            </p:cNvPr>
            <p:cNvCxnSpPr>
              <a:cxnSpLocks noGrp="1" noRot="1" noMove="1" noResize="1" noEditPoints="1" noAdjustHandles="1" noChangeArrowheads="1" noChangeShapeType="1"/>
            </p:cNvCxnSpPr>
            <p:nvPr userDrawn="1"/>
          </p:nvCxnSpPr>
          <p:spPr>
            <a:xfrm>
              <a:off x="61753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Gerade Verbindung 81">
              <a:extLst>
                <a:ext uri="{FF2B5EF4-FFF2-40B4-BE49-F238E27FC236}">
                  <a16:creationId xmlns:a16="http://schemas.microsoft.com/office/drawing/2014/main" id="{13A7EED5-96A5-8766-EC7C-8FBF28734BB5}"/>
                </a:ext>
              </a:extLst>
            </p:cNvPr>
            <p:cNvCxnSpPr>
              <a:cxnSpLocks noGrp="1" noRot="1" noMove="1" noResize="1" noEditPoints="1" noAdjustHandles="1" noChangeArrowheads="1" noChangeShapeType="1"/>
            </p:cNvCxnSpPr>
            <p:nvPr userDrawn="1"/>
          </p:nvCxnSpPr>
          <p:spPr>
            <a:xfrm>
              <a:off x="6934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Gerade Verbindung 82">
              <a:extLst>
                <a:ext uri="{FF2B5EF4-FFF2-40B4-BE49-F238E27FC236}">
                  <a16:creationId xmlns:a16="http://schemas.microsoft.com/office/drawing/2014/main" id="{997EC570-85A5-85A7-765A-474B64B65209}"/>
                </a:ext>
              </a:extLst>
            </p:cNvPr>
            <p:cNvCxnSpPr>
              <a:cxnSpLocks noGrp="1" noRot="1" noMove="1" noResize="1" noEditPoints="1" noAdjustHandles="1" noChangeArrowheads="1" noChangeShapeType="1"/>
            </p:cNvCxnSpPr>
            <p:nvPr userDrawn="1"/>
          </p:nvCxnSpPr>
          <p:spPr>
            <a:xfrm>
              <a:off x="6934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2" name="Gerade Verbindung 84">
              <a:extLst>
                <a:ext uri="{FF2B5EF4-FFF2-40B4-BE49-F238E27FC236}">
                  <a16:creationId xmlns:a16="http://schemas.microsoft.com/office/drawing/2014/main" id="{675F7B34-6AB2-CFB4-DB64-3623F7EE042E}"/>
                </a:ext>
              </a:extLst>
            </p:cNvPr>
            <p:cNvCxnSpPr>
              <a:cxnSpLocks noGrp="1" noRot="1" noMove="1" noResize="1" noEditPoints="1" noAdjustHandles="1" noChangeArrowheads="1" noChangeShapeType="1"/>
            </p:cNvCxnSpPr>
            <p:nvPr userDrawn="1"/>
          </p:nvCxnSpPr>
          <p:spPr>
            <a:xfrm>
              <a:off x="7114826"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Gerade Verbindung 85">
              <a:extLst>
                <a:ext uri="{FF2B5EF4-FFF2-40B4-BE49-F238E27FC236}">
                  <a16:creationId xmlns:a16="http://schemas.microsoft.com/office/drawing/2014/main" id="{CA0FB5B7-3E3A-D210-AF62-5E535B4749C9}"/>
                </a:ext>
              </a:extLst>
            </p:cNvPr>
            <p:cNvCxnSpPr>
              <a:cxnSpLocks noGrp="1" noRot="1" noMove="1" noResize="1" noEditPoints="1" noAdjustHandles="1" noChangeArrowheads="1" noChangeShapeType="1"/>
            </p:cNvCxnSpPr>
            <p:nvPr userDrawn="1"/>
          </p:nvCxnSpPr>
          <p:spPr>
            <a:xfrm>
              <a:off x="7114826"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Gerade Verbindung 87">
              <a:extLst>
                <a:ext uri="{FF2B5EF4-FFF2-40B4-BE49-F238E27FC236}">
                  <a16:creationId xmlns:a16="http://schemas.microsoft.com/office/drawing/2014/main" id="{B4AA9D52-AE39-551E-DDAF-15C1F64F8D24}"/>
                </a:ext>
              </a:extLst>
            </p:cNvPr>
            <p:cNvCxnSpPr>
              <a:cxnSpLocks noGrp="1" noRot="1" noMove="1" noResize="1" noEditPoints="1" noAdjustHandles="1" noChangeArrowheads="1" noChangeShapeType="1"/>
            </p:cNvCxnSpPr>
            <p:nvPr userDrawn="1"/>
          </p:nvCxnSpPr>
          <p:spPr>
            <a:xfrm>
              <a:off x="7874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Gerade Verbindung 88">
              <a:extLst>
                <a:ext uri="{FF2B5EF4-FFF2-40B4-BE49-F238E27FC236}">
                  <a16:creationId xmlns:a16="http://schemas.microsoft.com/office/drawing/2014/main" id="{1E4C1905-7D95-493F-5B41-A27D52B78E52}"/>
                </a:ext>
              </a:extLst>
            </p:cNvPr>
            <p:cNvCxnSpPr>
              <a:cxnSpLocks noGrp="1" noRot="1" noMove="1" noResize="1" noEditPoints="1" noAdjustHandles="1" noChangeArrowheads="1" noChangeShapeType="1"/>
            </p:cNvCxnSpPr>
            <p:nvPr userDrawn="1"/>
          </p:nvCxnSpPr>
          <p:spPr>
            <a:xfrm>
              <a:off x="7874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Gerade Verbindung 90">
              <a:extLst>
                <a:ext uri="{FF2B5EF4-FFF2-40B4-BE49-F238E27FC236}">
                  <a16:creationId xmlns:a16="http://schemas.microsoft.com/office/drawing/2014/main" id="{9C4279D2-086C-114B-3B7D-6243524924EF}"/>
                </a:ext>
              </a:extLst>
            </p:cNvPr>
            <p:cNvCxnSpPr>
              <a:cxnSpLocks noGrp="1" noRot="1" noMove="1" noResize="1" noEditPoints="1" noAdjustHandles="1" noChangeArrowheads="1" noChangeShapeType="1"/>
            </p:cNvCxnSpPr>
            <p:nvPr userDrawn="1"/>
          </p:nvCxnSpPr>
          <p:spPr>
            <a:xfrm>
              <a:off x="80549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Gerade Verbindung 91">
              <a:extLst>
                <a:ext uri="{FF2B5EF4-FFF2-40B4-BE49-F238E27FC236}">
                  <a16:creationId xmlns:a16="http://schemas.microsoft.com/office/drawing/2014/main" id="{5A9B2176-24CC-1566-B505-5273B1D5655F}"/>
                </a:ext>
              </a:extLst>
            </p:cNvPr>
            <p:cNvCxnSpPr>
              <a:cxnSpLocks noGrp="1" noRot="1" noMove="1" noResize="1" noEditPoints="1" noAdjustHandles="1" noChangeArrowheads="1" noChangeShapeType="1"/>
            </p:cNvCxnSpPr>
            <p:nvPr userDrawn="1"/>
          </p:nvCxnSpPr>
          <p:spPr>
            <a:xfrm>
              <a:off x="80549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8" name="Gerade Verbindung 93">
              <a:extLst>
                <a:ext uri="{FF2B5EF4-FFF2-40B4-BE49-F238E27FC236}">
                  <a16:creationId xmlns:a16="http://schemas.microsoft.com/office/drawing/2014/main" id="{BED5D8F1-1043-3AA4-D3D5-8A49C291ABC2}"/>
                </a:ext>
              </a:extLst>
            </p:cNvPr>
            <p:cNvCxnSpPr>
              <a:cxnSpLocks noGrp="1" noRot="1" noMove="1" noResize="1" noEditPoints="1" noAdjustHandles="1" noChangeArrowheads="1" noChangeShapeType="1"/>
            </p:cNvCxnSpPr>
            <p:nvPr userDrawn="1"/>
          </p:nvCxnSpPr>
          <p:spPr>
            <a:xfrm>
              <a:off x="8813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Gerade Verbindung 94">
              <a:extLst>
                <a:ext uri="{FF2B5EF4-FFF2-40B4-BE49-F238E27FC236}">
                  <a16:creationId xmlns:a16="http://schemas.microsoft.com/office/drawing/2014/main" id="{94424042-6E65-4087-8B90-3E88519A6C38}"/>
                </a:ext>
              </a:extLst>
            </p:cNvPr>
            <p:cNvCxnSpPr>
              <a:cxnSpLocks noGrp="1" noRot="1" noMove="1" noResize="1" noEditPoints="1" noAdjustHandles="1" noChangeArrowheads="1" noChangeShapeType="1"/>
            </p:cNvCxnSpPr>
            <p:nvPr userDrawn="1"/>
          </p:nvCxnSpPr>
          <p:spPr>
            <a:xfrm>
              <a:off x="8813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Gerade Verbindung 96">
              <a:extLst>
                <a:ext uri="{FF2B5EF4-FFF2-40B4-BE49-F238E27FC236}">
                  <a16:creationId xmlns:a16="http://schemas.microsoft.com/office/drawing/2014/main" id="{32D29F49-7B08-4B17-AF51-CB05F45661D9}"/>
                </a:ext>
              </a:extLst>
            </p:cNvPr>
            <p:cNvCxnSpPr>
              <a:cxnSpLocks noGrp="1" noRot="1" noMove="1" noResize="1" noEditPoints="1" noAdjustHandles="1" noChangeArrowheads="1" noChangeShapeType="1"/>
            </p:cNvCxnSpPr>
            <p:nvPr userDrawn="1"/>
          </p:nvCxnSpPr>
          <p:spPr>
            <a:xfrm>
              <a:off x="8994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1" name="Gerade Verbindung 97">
              <a:extLst>
                <a:ext uri="{FF2B5EF4-FFF2-40B4-BE49-F238E27FC236}">
                  <a16:creationId xmlns:a16="http://schemas.microsoft.com/office/drawing/2014/main" id="{24663E9A-3F4B-7CEA-EC97-F416FDAB73AB}"/>
                </a:ext>
              </a:extLst>
            </p:cNvPr>
            <p:cNvCxnSpPr>
              <a:cxnSpLocks noGrp="1" noRot="1" noMove="1" noResize="1" noEditPoints="1" noAdjustHandles="1" noChangeArrowheads="1" noChangeShapeType="1"/>
            </p:cNvCxnSpPr>
            <p:nvPr userDrawn="1"/>
          </p:nvCxnSpPr>
          <p:spPr>
            <a:xfrm>
              <a:off x="8994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Gerade Verbindung 99">
              <a:extLst>
                <a:ext uri="{FF2B5EF4-FFF2-40B4-BE49-F238E27FC236}">
                  <a16:creationId xmlns:a16="http://schemas.microsoft.com/office/drawing/2014/main" id="{DF26C303-20AE-D476-412E-3E9538999052}"/>
                </a:ext>
              </a:extLst>
            </p:cNvPr>
            <p:cNvCxnSpPr>
              <a:cxnSpLocks noGrp="1" noRot="1" noMove="1" noResize="1" noEditPoints="1" noAdjustHandles="1" noChangeArrowheads="1" noChangeShapeType="1"/>
            </p:cNvCxnSpPr>
            <p:nvPr userDrawn="1"/>
          </p:nvCxnSpPr>
          <p:spPr>
            <a:xfrm>
              <a:off x="9751003"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Gerade Verbindung 100">
              <a:extLst>
                <a:ext uri="{FF2B5EF4-FFF2-40B4-BE49-F238E27FC236}">
                  <a16:creationId xmlns:a16="http://schemas.microsoft.com/office/drawing/2014/main" id="{6DA3D56E-81E9-0301-D9E1-D3529C443F23}"/>
                </a:ext>
              </a:extLst>
            </p:cNvPr>
            <p:cNvCxnSpPr>
              <a:cxnSpLocks noGrp="1" noRot="1" noMove="1" noResize="1" noEditPoints="1" noAdjustHandles="1" noChangeArrowheads="1" noChangeShapeType="1"/>
            </p:cNvCxnSpPr>
            <p:nvPr userDrawn="1"/>
          </p:nvCxnSpPr>
          <p:spPr>
            <a:xfrm>
              <a:off x="9751003"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 name="Gerade Verbindung 102">
              <a:extLst>
                <a:ext uri="{FF2B5EF4-FFF2-40B4-BE49-F238E27FC236}">
                  <a16:creationId xmlns:a16="http://schemas.microsoft.com/office/drawing/2014/main" id="{C8AEBA08-0CF0-ECAE-1209-9F34FA465061}"/>
                </a:ext>
              </a:extLst>
            </p:cNvPr>
            <p:cNvCxnSpPr>
              <a:cxnSpLocks noGrp="1" noRot="1" noMove="1" noResize="1" noEditPoints="1" noAdjustHandles="1" noChangeArrowheads="1" noChangeShapeType="1"/>
            </p:cNvCxnSpPr>
            <p:nvPr userDrawn="1"/>
          </p:nvCxnSpPr>
          <p:spPr>
            <a:xfrm>
              <a:off x="9928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 name="Gerade Verbindung 103">
              <a:extLst>
                <a:ext uri="{FF2B5EF4-FFF2-40B4-BE49-F238E27FC236}">
                  <a16:creationId xmlns:a16="http://schemas.microsoft.com/office/drawing/2014/main" id="{ECB8C81E-FC12-55AF-7E3B-D66E2E793FBC}"/>
                </a:ext>
              </a:extLst>
            </p:cNvPr>
            <p:cNvCxnSpPr>
              <a:cxnSpLocks noGrp="1" noRot="1" noMove="1" noResize="1" noEditPoints="1" noAdjustHandles="1" noChangeArrowheads="1" noChangeShapeType="1"/>
            </p:cNvCxnSpPr>
            <p:nvPr userDrawn="1"/>
          </p:nvCxnSpPr>
          <p:spPr>
            <a:xfrm>
              <a:off x="9928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Gerade Verbindung 105">
              <a:extLst>
                <a:ext uri="{FF2B5EF4-FFF2-40B4-BE49-F238E27FC236}">
                  <a16:creationId xmlns:a16="http://schemas.microsoft.com/office/drawing/2014/main" id="{A0C048A6-04F6-2317-799E-34AE6F40E52D}"/>
                </a:ext>
              </a:extLst>
            </p:cNvPr>
            <p:cNvCxnSpPr>
              <a:cxnSpLocks noGrp="1" noRot="1" noMove="1" noResize="1" noEditPoints="1" noAdjustHandles="1" noChangeArrowheads="1" noChangeShapeType="1"/>
            </p:cNvCxnSpPr>
            <p:nvPr userDrawn="1"/>
          </p:nvCxnSpPr>
          <p:spPr>
            <a:xfrm>
              <a:off x="10690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7" name="Gerade Verbindung 106">
              <a:extLst>
                <a:ext uri="{FF2B5EF4-FFF2-40B4-BE49-F238E27FC236}">
                  <a16:creationId xmlns:a16="http://schemas.microsoft.com/office/drawing/2014/main" id="{78E3C1F2-E77B-9601-8587-72F44E15B6A7}"/>
                </a:ext>
              </a:extLst>
            </p:cNvPr>
            <p:cNvCxnSpPr>
              <a:cxnSpLocks noGrp="1" noRot="1" noMove="1" noResize="1" noEditPoints="1" noAdjustHandles="1" noChangeArrowheads="1" noChangeShapeType="1"/>
            </p:cNvCxnSpPr>
            <p:nvPr userDrawn="1"/>
          </p:nvCxnSpPr>
          <p:spPr>
            <a:xfrm>
              <a:off x="10690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Gerade Verbindung 108">
              <a:extLst>
                <a:ext uri="{FF2B5EF4-FFF2-40B4-BE49-F238E27FC236}">
                  <a16:creationId xmlns:a16="http://schemas.microsoft.com/office/drawing/2014/main" id="{19BDDE33-7E01-9ADC-5511-1A673DC2F63F}"/>
                </a:ext>
              </a:extLst>
            </p:cNvPr>
            <p:cNvCxnSpPr>
              <a:cxnSpLocks noGrp="1" noRot="1" noMove="1" noResize="1" noEditPoints="1" noAdjustHandles="1" noChangeArrowheads="1" noChangeShapeType="1"/>
            </p:cNvCxnSpPr>
            <p:nvPr userDrawn="1"/>
          </p:nvCxnSpPr>
          <p:spPr>
            <a:xfrm>
              <a:off x="108680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Gerade Verbindung 109">
              <a:extLst>
                <a:ext uri="{FF2B5EF4-FFF2-40B4-BE49-F238E27FC236}">
                  <a16:creationId xmlns:a16="http://schemas.microsoft.com/office/drawing/2014/main" id="{3F447BCC-6067-2164-239B-0E7399A23523}"/>
                </a:ext>
              </a:extLst>
            </p:cNvPr>
            <p:cNvCxnSpPr>
              <a:cxnSpLocks noGrp="1" noRot="1" noMove="1" noResize="1" noEditPoints="1" noAdjustHandles="1" noChangeArrowheads="1" noChangeShapeType="1"/>
            </p:cNvCxnSpPr>
            <p:nvPr userDrawn="1"/>
          </p:nvCxnSpPr>
          <p:spPr>
            <a:xfrm>
              <a:off x="108680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Gerade Verbindung 111">
              <a:extLst>
                <a:ext uri="{FF2B5EF4-FFF2-40B4-BE49-F238E27FC236}">
                  <a16:creationId xmlns:a16="http://schemas.microsoft.com/office/drawing/2014/main" id="{E77D367C-CDFD-3168-4BFB-353B9BA3B225}"/>
                </a:ext>
              </a:extLst>
            </p:cNvPr>
            <p:cNvCxnSpPr>
              <a:cxnSpLocks noGrp="1" noRot="1" noMove="1" noResize="1" noEditPoints="1" noAdjustHandles="1" noChangeArrowheads="1" noChangeShapeType="1"/>
            </p:cNvCxnSpPr>
            <p:nvPr userDrawn="1"/>
          </p:nvCxnSpPr>
          <p:spPr>
            <a:xfrm>
              <a:off x="11628438"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Gerade Verbindung 112">
              <a:extLst>
                <a:ext uri="{FF2B5EF4-FFF2-40B4-BE49-F238E27FC236}">
                  <a16:creationId xmlns:a16="http://schemas.microsoft.com/office/drawing/2014/main" id="{E60B056A-2CBA-CC45-EBFA-E7AD01072A1B}"/>
                </a:ext>
              </a:extLst>
            </p:cNvPr>
            <p:cNvCxnSpPr>
              <a:cxnSpLocks noGrp="1" noRot="1" noMove="1" noResize="1" noEditPoints="1" noAdjustHandles="1" noChangeArrowheads="1" noChangeShapeType="1"/>
            </p:cNvCxnSpPr>
            <p:nvPr userDrawn="1"/>
          </p:nvCxnSpPr>
          <p:spPr>
            <a:xfrm>
              <a:off x="11628438"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Gerade Verbindung 114">
              <a:extLst>
                <a:ext uri="{FF2B5EF4-FFF2-40B4-BE49-F238E27FC236}">
                  <a16:creationId xmlns:a16="http://schemas.microsoft.com/office/drawing/2014/main" id="{411BE6FE-62FC-3B7D-B586-0C29E53B6B87}"/>
                </a:ext>
              </a:extLst>
            </p:cNvPr>
            <p:cNvCxnSpPr>
              <a:cxnSpLocks noGrp="1" noRot="1" noMove="1" noResize="1" noEditPoints="1" noAdjustHandles="1" noChangeArrowheads="1" noChangeShapeType="1"/>
            </p:cNvCxnSpPr>
            <p:nvPr userDrawn="1"/>
          </p:nvCxnSpPr>
          <p:spPr>
            <a:xfrm rot="5400000">
              <a:off x="-3600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3" name="Gerade Verbindung 116">
              <a:extLst>
                <a:ext uri="{FF2B5EF4-FFF2-40B4-BE49-F238E27FC236}">
                  <a16:creationId xmlns:a16="http://schemas.microsoft.com/office/drawing/2014/main" id="{B320C748-741C-EF7C-2334-036A77D3D9E7}"/>
                </a:ext>
              </a:extLst>
            </p:cNvPr>
            <p:cNvCxnSpPr>
              <a:cxnSpLocks noGrp="1" noRot="1" noMove="1" noResize="1" noEditPoints="1" noAdjustHandles="1" noChangeArrowheads="1" noChangeShapeType="1"/>
            </p:cNvCxnSpPr>
            <p:nvPr userDrawn="1"/>
          </p:nvCxnSpPr>
          <p:spPr>
            <a:xfrm rot="5400000">
              <a:off x="-3600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Gerade Verbindung 117">
              <a:extLst>
                <a:ext uri="{FF2B5EF4-FFF2-40B4-BE49-F238E27FC236}">
                  <a16:creationId xmlns:a16="http://schemas.microsoft.com/office/drawing/2014/main" id="{CA7B3E6B-E19E-6DEA-6F90-07DEB9CB872C}"/>
                </a:ext>
              </a:extLst>
            </p:cNvPr>
            <p:cNvCxnSpPr>
              <a:cxnSpLocks noGrp="1" noRot="1" noMove="1" noResize="1" noEditPoints="1" noAdjustHandles="1" noChangeArrowheads="1" noChangeShapeType="1"/>
            </p:cNvCxnSpPr>
            <p:nvPr userDrawn="1"/>
          </p:nvCxnSpPr>
          <p:spPr>
            <a:xfrm rot="5400000">
              <a:off x="124236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Gerade Verbindung 118">
              <a:extLst>
                <a:ext uri="{FF2B5EF4-FFF2-40B4-BE49-F238E27FC236}">
                  <a16:creationId xmlns:a16="http://schemas.microsoft.com/office/drawing/2014/main" id="{483B1FF4-C0BE-39DA-9885-3947A5789604}"/>
                </a:ext>
              </a:extLst>
            </p:cNvPr>
            <p:cNvCxnSpPr>
              <a:cxnSpLocks noGrp="1" noRot="1" noMove="1" noResize="1" noEditPoints="1" noAdjustHandles="1" noChangeArrowheads="1" noChangeShapeType="1"/>
            </p:cNvCxnSpPr>
            <p:nvPr userDrawn="1"/>
          </p:nvCxnSpPr>
          <p:spPr>
            <a:xfrm rot="5400000">
              <a:off x="124236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4" name="Content"/>
          <p:cNvSpPr>
            <a:spLocks noGrp="1"/>
          </p:cNvSpPr>
          <p:nvPr>
            <p:ph type="body" sz="quarter" idx="10" hasCustomPrompt="1"/>
          </p:nvPr>
        </p:nvSpPr>
        <p:spPr>
          <a:xfrm>
            <a:off x="540200" y="1623600"/>
            <a:ext cx="4514400" cy="2520000"/>
          </a:xfrm>
        </p:spPr>
        <p:txBody>
          <a:bodyPr/>
          <a:lstStyle>
            <a:lvl1pPr>
              <a:lnSpc>
                <a:spcPct val="100000"/>
              </a:lnSpc>
              <a:defRPr sz="2800" b="0" i="0" baseline="0">
                <a:solidFill>
                  <a:schemeClr val="tx2"/>
                </a:solidFill>
                <a:latin typeface="+mj-lt"/>
              </a:defRPr>
            </a:lvl1pPr>
            <a:lvl2pPr>
              <a:lnSpc>
                <a:spcPct val="100000"/>
              </a:lnSpc>
              <a:spcBef>
                <a:spcPts val="1200"/>
              </a:spcBef>
              <a:defRPr sz="1600"/>
            </a:lvl2pPr>
            <a:lvl3pPr>
              <a:buClr>
                <a:schemeClr val="tx2"/>
              </a:buClr>
              <a:defRPr/>
            </a:lvl3pPr>
            <a:lvl4pPr>
              <a:buClr>
                <a:schemeClr val="tx2"/>
              </a:buClr>
              <a:defRPr/>
            </a:lvl4pPr>
            <a:lvl5pPr>
              <a:buClr>
                <a:schemeClr val="tx2"/>
              </a:buClr>
              <a:defRPr/>
            </a:lvl5pPr>
            <a:lvl6pPr>
              <a:buClr>
                <a:schemeClr val="tx2"/>
              </a:buClr>
              <a:defRPr/>
            </a:lvl6pPr>
            <a:lvl7pPr>
              <a:buClr>
                <a:schemeClr val="tx2"/>
              </a:buClr>
              <a:defRPr/>
            </a:lvl7pPr>
            <a:lvl8pPr>
              <a:buClr>
                <a:schemeClr val="tx2"/>
              </a:buClr>
              <a:defRPr/>
            </a:lvl8pPr>
          </a:lstStyle>
          <a:p>
            <a:pPr lvl="0"/>
            <a:r>
              <a:rPr lang="en-US" noProof="0"/>
              <a:t>Quote/Statement SH-Bree-Headline 28 pt</a:t>
            </a:r>
          </a:p>
          <a:p>
            <a:pPr lvl="1"/>
            <a:r>
              <a:rPr lang="en-US" noProof="0"/>
              <a:t>Subheadline Calibri 16 pt</a:t>
            </a:r>
          </a:p>
        </p:txBody>
      </p:sp>
      <p:sp>
        <p:nvSpPr>
          <p:cNvPr id="100" name="Footnote">
            <a:extLst>
              <a:ext uri="{FF2B5EF4-FFF2-40B4-BE49-F238E27FC236}">
                <a16:creationId xmlns:a16="http://schemas.microsoft.com/office/drawing/2014/main" id="{6797901A-74D0-49F5-B69A-D3AF7774E11F}"/>
              </a:ex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sp>
        <p:nvSpPr>
          <p:cNvPr id="4" name="Picture placeholder" descr="Thematic image or video">
            <a:extLst>
              <a:ext uri="{FF2B5EF4-FFF2-40B4-BE49-F238E27FC236}">
                <a16:creationId xmlns:a16="http://schemas.microsoft.com/office/drawing/2014/main" id="{FD7EF9C4-4D42-33E4-A9F1-B3661EF4422D}"/>
              </a:ext>
            </a:extLst>
          </p:cNvPr>
          <p:cNvSpPr>
            <a:spLocks noGrp="1"/>
          </p:cNvSpPr>
          <p:nvPr>
            <p:ph type="pic" sz="quarter" idx="18" hasCustomPrompt="1"/>
          </p:nvPr>
        </p:nvSpPr>
        <p:spPr>
          <a:xfrm>
            <a:off x="6175375" y="0"/>
            <a:ext cx="5994400" cy="68580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r>
              <a:rPr lang="en-US" noProof="0"/>
              <a:t>.</a:t>
            </a:r>
          </a:p>
        </p:txBody>
      </p:sp>
      <p:sp>
        <p:nvSpPr>
          <p:cNvPr id="9" name="Author">
            <a:extLst>
              <a:ext uri="{FF2B5EF4-FFF2-40B4-BE49-F238E27FC236}">
                <a16:creationId xmlns:a16="http://schemas.microsoft.com/office/drawing/2014/main" id="{496D49F3-DDF0-C00B-3E56-D8BAA78F8A80}"/>
              </a:ext>
              <a:ext uri="{C183D7F6-B498-43B3-948B-1728B52AA6E4}">
                <adec:decorative xmlns:adec="http://schemas.microsoft.com/office/drawing/2017/decorative" val="1"/>
              </a:ext>
            </a:extLst>
          </p:cNvPr>
          <p:cNvSpPr>
            <a:spLocks noGrp="1"/>
          </p:cNvSpPr>
          <p:nvPr>
            <p:ph type="ftr" sz="quarter" idx="20"/>
          </p:nvPr>
        </p:nvSpPr>
        <p:spPr/>
        <p:txBody>
          <a:bodyPr/>
          <a:lstStyle>
            <a:lvl1pPr>
              <a:defRPr>
                <a:solidFill>
                  <a:schemeClr val="tx1"/>
                </a:solidFill>
              </a:defRPr>
            </a:lvl1pPr>
          </a:lstStyle>
          <a:p>
            <a:r>
              <a:rPr lang="en-US"/>
              <a:t>SHS DI XP</a:t>
            </a:r>
          </a:p>
        </p:txBody>
      </p:sp>
      <p:sp>
        <p:nvSpPr>
          <p:cNvPr id="10" name="Slide Number">
            <a:extLst>
              <a:ext uri="{FF2B5EF4-FFF2-40B4-BE49-F238E27FC236}">
                <a16:creationId xmlns:a16="http://schemas.microsoft.com/office/drawing/2014/main" id="{FFB4A737-B452-01D4-93C2-9894B0B65C6F}"/>
              </a:ext>
              <a:ext uri="{C183D7F6-B498-43B3-948B-1728B52AA6E4}">
                <adec:decorative xmlns:adec="http://schemas.microsoft.com/office/drawing/2017/decorative" val="1"/>
              </a:ext>
            </a:extLst>
          </p:cNvPr>
          <p:cNvSpPr>
            <a:spLocks noGrp="1"/>
          </p:cNvSpPr>
          <p:nvPr>
            <p:ph type="sldNum" sz="quarter" idx="21"/>
          </p:nvPr>
        </p:nvSpPr>
        <p:spPr/>
        <p:txBody>
          <a:bodyPr/>
          <a:lstStyle>
            <a:lvl1pPr>
              <a:defRPr>
                <a:solidFill>
                  <a:schemeClr val="tx1"/>
                </a:solidFill>
              </a:defRPr>
            </a:lvl1pPr>
          </a:lstStyle>
          <a:p>
            <a:fld id="{42B424FB-C8CA-40D0-9E9F-83B6197CB6E7}" type="slidenum">
              <a:rPr lang="en-US" smtClean="0"/>
              <a:pPr/>
              <a:t>‹Nr.›</a:t>
            </a:fld>
            <a:endParaRPr lang="en-US"/>
          </a:p>
        </p:txBody>
      </p:sp>
      <p:sp>
        <p:nvSpPr>
          <p:cNvPr id="8" name="Restricted (Image slides)">
            <a:extLst>
              <a:ext uri="{FF2B5EF4-FFF2-40B4-BE49-F238E27FC236}">
                <a16:creationId xmlns:a16="http://schemas.microsoft.com/office/drawing/2014/main" id="{42FD2150-5DF8-D12E-7F9F-83DD014A0E91}"/>
              </a:ext>
              <a:ext uri="{C183D7F6-B498-43B3-948B-1728B52AA6E4}">
                <adec:decorative xmlns:adec="http://schemas.microsoft.com/office/drawing/2017/decorative" val="1"/>
              </a:ext>
            </a:extLst>
          </p:cNvPr>
          <p:cNvSpPr>
            <a:spLocks noGrp="1"/>
          </p:cNvSpPr>
          <p:nvPr>
            <p:ph type="dt" sz="half" idx="19"/>
          </p:nvPr>
        </p:nvSpPr>
        <p:spPr/>
        <p:txBody>
          <a:bodyPr/>
          <a:lstStyle>
            <a:lvl1pPr>
              <a:defRPr>
                <a:solidFill>
                  <a:schemeClr val="tx1"/>
                </a:solidFill>
              </a:defRPr>
            </a:lvl1pPr>
          </a:lstStyle>
          <a:p>
            <a:r>
              <a:rPr lang="en-US"/>
              <a:t>Unrestricted © Siemens Healthineers, 2026</a:t>
            </a:r>
          </a:p>
        </p:txBody>
      </p:sp>
    </p:spTree>
    <p:extLst>
      <p:ext uri="{BB962C8B-B14F-4D97-AF65-F5344CB8AC3E}">
        <p14:creationId xmlns:p14="http://schemas.microsoft.com/office/powerpoint/2010/main" val="2213383407"/>
      </p:ext>
    </p:extLst>
  </p:cSld>
  <p:clrMapOvr>
    <a:overrideClrMapping bg1="dk1" tx1="lt1" bg2="dk2" tx2="lt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Quote A - light image White">
    <p:spTree>
      <p:nvGrpSpPr>
        <p:cNvPr id="1" name=""/>
        <p:cNvGrpSpPr/>
        <p:nvPr/>
      </p:nvGrpSpPr>
      <p:grpSpPr>
        <a:xfrm>
          <a:off x="0" y="0"/>
          <a:ext cx="0" cy="0"/>
          <a:chOff x="0" y="0"/>
          <a:chExt cx="0" cy="0"/>
        </a:xfrm>
      </p:grpSpPr>
      <p:grpSp>
        <p:nvGrpSpPr>
          <p:cNvPr id="12" name="Marker">
            <a:extLst>
              <a:ext uri="{FF2B5EF4-FFF2-40B4-BE49-F238E27FC236}">
                <a16:creationId xmlns:a16="http://schemas.microsoft.com/office/drawing/2014/main" id="{7F2E1151-2589-9305-3DF8-A2C44D99A5E4}"/>
              </a:ext>
              <a:ext uri="{C183D7F6-B498-43B3-948B-1728B52AA6E4}">
                <adec:decorative xmlns:adec="http://schemas.microsoft.com/office/drawing/2017/decorative" val="1"/>
              </a:ext>
            </a:extLst>
          </p:cNvPr>
          <p:cNvGrpSpPr>
            <a:grpSpLocks noGrp="1" noUngrp="1" noRot="1" noMove="1" noResize="1"/>
          </p:cNvGrpSpPr>
          <p:nvPr userDrawn="1"/>
        </p:nvGrpSpPr>
        <p:grpSpPr>
          <a:xfrm>
            <a:off x="-468000" y="-360000"/>
            <a:ext cx="12999600" cy="7578000"/>
            <a:chOff x="-468000" y="-360000"/>
            <a:chExt cx="12999600" cy="7578000"/>
          </a:xfrm>
        </p:grpSpPr>
        <p:cxnSp>
          <p:nvCxnSpPr>
            <p:cNvPr id="13" name="Gerade Verbindung 40">
              <a:extLst>
                <a:ext uri="{FF2B5EF4-FFF2-40B4-BE49-F238E27FC236}">
                  <a16:creationId xmlns:a16="http://schemas.microsoft.com/office/drawing/2014/main" id="{9FF27562-280E-2ABF-87EA-592C1BDA40CA}"/>
                </a:ext>
              </a:extLst>
            </p:cNvPr>
            <p:cNvCxnSpPr>
              <a:cxnSpLocks noGrp="1" noRot="1" noMove="1" noResize="1" noEditPoints="1" noAdjustHandles="1" noChangeArrowheads="1" noChangeShapeType="1"/>
            </p:cNvCxnSpPr>
            <p:nvPr userDrawn="1"/>
          </p:nvCxnSpPr>
          <p:spPr>
            <a:xfrm>
              <a:off x="540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Gerade Verbindung 42">
              <a:extLst>
                <a:ext uri="{FF2B5EF4-FFF2-40B4-BE49-F238E27FC236}">
                  <a16:creationId xmlns:a16="http://schemas.microsoft.com/office/drawing/2014/main" id="{03C7C2CD-2591-B8E5-2190-5C53FD7973AC}"/>
                </a:ext>
              </a:extLst>
            </p:cNvPr>
            <p:cNvCxnSpPr>
              <a:cxnSpLocks noGrp="1" noRot="1" noMove="1" noResize="1" noEditPoints="1" noAdjustHandles="1" noChangeArrowheads="1" noChangeShapeType="1"/>
            </p:cNvCxnSpPr>
            <p:nvPr userDrawn="1"/>
          </p:nvCxnSpPr>
          <p:spPr>
            <a:xfrm>
              <a:off x="540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Gerade Verbindung 45">
              <a:extLst>
                <a:ext uri="{FF2B5EF4-FFF2-40B4-BE49-F238E27FC236}">
                  <a16:creationId xmlns:a16="http://schemas.microsoft.com/office/drawing/2014/main" id="{58DAE4AF-1670-8339-5316-0DF2D9553D9A}"/>
                </a:ext>
              </a:extLst>
            </p:cNvPr>
            <p:cNvCxnSpPr>
              <a:cxnSpLocks noGrp="1" noRot="1" noMove="1" noResize="1" noEditPoints="1" noAdjustHandles="1" noChangeArrowheads="1" noChangeShapeType="1"/>
            </p:cNvCxnSpPr>
            <p:nvPr userDrawn="1"/>
          </p:nvCxnSpPr>
          <p:spPr>
            <a:xfrm>
              <a:off x="129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Gerade Verbindung 46">
              <a:extLst>
                <a:ext uri="{FF2B5EF4-FFF2-40B4-BE49-F238E27FC236}">
                  <a16:creationId xmlns:a16="http://schemas.microsoft.com/office/drawing/2014/main" id="{CC554963-3897-FA8B-AF4E-E1A043290D54}"/>
                </a:ext>
              </a:extLst>
            </p:cNvPr>
            <p:cNvCxnSpPr>
              <a:cxnSpLocks noGrp="1" noRot="1" noMove="1" noResize="1" noEditPoints="1" noAdjustHandles="1" noChangeArrowheads="1" noChangeShapeType="1"/>
            </p:cNvCxnSpPr>
            <p:nvPr userDrawn="1"/>
          </p:nvCxnSpPr>
          <p:spPr>
            <a:xfrm>
              <a:off x="129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Gerade Verbindung 48">
              <a:extLst>
                <a:ext uri="{FF2B5EF4-FFF2-40B4-BE49-F238E27FC236}">
                  <a16:creationId xmlns:a16="http://schemas.microsoft.com/office/drawing/2014/main" id="{AA270016-5CBE-61A2-FBFC-299CD0414125}"/>
                </a:ext>
              </a:extLst>
            </p:cNvPr>
            <p:cNvCxnSpPr>
              <a:cxnSpLocks noGrp="1" noRot="1" noMove="1" noResize="1" noEditPoints="1" noAdjustHandles="1" noChangeArrowheads="1" noChangeShapeType="1"/>
            </p:cNvCxnSpPr>
            <p:nvPr userDrawn="1"/>
          </p:nvCxnSpPr>
          <p:spPr>
            <a:xfrm>
              <a:off x="147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Gerade Verbindung 49">
              <a:extLst>
                <a:ext uri="{FF2B5EF4-FFF2-40B4-BE49-F238E27FC236}">
                  <a16:creationId xmlns:a16="http://schemas.microsoft.com/office/drawing/2014/main" id="{D10793A1-EB0E-959F-30E8-80FEE3001055}"/>
                </a:ext>
              </a:extLst>
            </p:cNvPr>
            <p:cNvCxnSpPr>
              <a:cxnSpLocks noGrp="1" noRot="1" noMove="1" noResize="1" noEditPoints="1" noAdjustHandles="1" noChangeArrowheads="1" noChangeShapeType="1"/>
            </p:cNvCxnSpPr>
            <p:nvPr userDrawn="1"/>
          </p:nvCxnSpPr>
          <p:spPr>
            <a:xfrm>
              <a:off x="147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Gerade Verbindung 51">
              <a:extLst>
                <a:ext uri="{FF2B5EF4-FFF2-40B4-BE49-F238E27FC236}">
                  <a16:creationId xmlns:a16="http://schemas.microsoft.com/office/drawing/2014/main" id="{B3187F60-F818-F83E-C297-6635F9AACF0A}"/>
                </a:ext>
              </a:extLst>
            </p:cNvPr>
            <p:cNvCxnSpPr>
              <a:cxnSpLocks noGrp="1" noRot="1" noMove="1" noResize="1" noEditPoints="1" noAdjustHandles="1" noChangeArrowheads="1" noChangeShapeType="1"/>
            </p:cNvCxnSpPr>
            <p:nvPr userDrawn="1"/>
          </p:nvCxnSpPr>
          <p:spPr>
            <a:xfrm>
              <a:off x="223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Gerade Verbindung 52">
              <a:extLst>
                <a:ext uri="{FF2B5EF4-FFF2-40B4-BE49-F238E27FC236}">
                  <a16:creationId xmlns:a16="http://schemas.microsoft.com/office/drawing/2014/main" id="{7643DBBA-6379-9F12-C590-2F5646B37AD4}"/>
                </a:ext>
              </a:extLst>
            </p:cNvPr>
            <p:cNvCxnSpPr>
              <a:cxnSpLocks noGrp="1" noRot="1" noMove="1" noResize="1" noEditPoints="1" noAdjustHandles="1" noChangeArrowheads="1" noChangeShapeType="1"/>
            </p:cNvCxnSpPr>
            <p:nvPr userDrawn="1"/>
          </p:nvCxnSpPr>
          <p:spPr>
            <a:xfrm>
              <a:off x="223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Gerade Verbindung 54">
              <a:extLst>
                <a:ext uri="{FF2B5EF4-FFF2-40B4-BE49-F238E27FC236}">
                  <a16:creationId xmlns:a16="http://schemas.microsoft.com/office/drawing/2014/main" id="{23EBB848-4D1C-C45A-40A2-26381E2C43D2}"/>
                </a:ext>
              </a:extLst>
            </p:cNvPr>
            <p:cNvCxnSpPr>
              <a:cxnSpLocks noGrp="1" noRot="1" noMove="1" noResize="1" noEditPoints="1" noAdjustHandles="1" noChangeArrowheads="1" noChangeShapeType="1"/>
            </p:cNvCxnSpPr>
            <p:nvPr userDrawn="1"/>
          </p:nvCxnSpPr>
          <p:spPr>
            <a:xfrm>
              <a:off x="241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Gerade Verbindung 55">
              <a:extLst>
                <a:ext uri="{FF2B5EF4-FFF2-40B4-BE49-F238E27FC236}">
                  <a16:creationId xmlns:a16="http://schemas.microsoft.com/office/drawing/2014/main" id="{33BA3C74-1A93-B54D-4B35-40B96D7D2FB5}"/>
                </a:ext>
              </a:extLst>
            </p:cNvPr>
            <p:cNvCxnSpPr>
              <a:cxnSpLocks noGrp="1" noRot="1" noMove="1" noResize="1" noEditPoints="1" noAdjustHandles="1" noChangeArrowheads="1" noChangeShapeType="1"/>
            </p:cNvCxnSpPr>
            <p:nvPr userDrawn="1"/>
          </p:nvCxnSpPr>
          <p:spPr>
            <a:xfrm>
              <a:off x="241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Gerade Verbindung 57">
              <a:extLst>
                <a:ext uri="{FF2B5EF4-FFF2-40B4-BE49-F238E27FC236}">
                  <a16:creationId xmlns:a16="http://schemas.microsoft.com/office/drawing/2014/main" id="{37F28B0E-BD4B-7A6E-C51C-DFA5DABE7DE2}"/>
                </a:ext>
              </a:extLst>
            </p:cNvPr>
            <p:cNvCxnSpPr>
              <a:cxnSpLocks noGrp="1" noRot="1" noMove="1" noResize="1" noEditPoints="1" noAdjustHandles="1" noChangeArrowheads="1" noChangeShapeType="1"/>
            </p:cNvCxnSpPr>
            <p:nvPr userDrawn="1"/>
          </p:nvCxnSpPr>
          <p:spPr>
            <a:xfrm>
              <a:off x="31781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Gerade Verbindung 58">
              <a:extLst>
                <a:ext uri="{FF2B5EF4-FFF2-40B4-BE49-F238E27FC236}">
                  <a16:creationId xmlns:a16="http://schemas.microsoft.com/office/drawing/2014/main" id="{ABC3CDAA-70D2-1DD3-E3DF-BC85EAF68BDE}"/>
                </a:ext>
              </a:extLst>
            </p:cNvPr>
            <p:cNvCxnSpPr>
              <a:cxnSpLocks noGrp="1" noRot="1" noMove="1" noResize="1" noEditPoints="1" noAdjustHandles="1" noChangeArrowheads="1" noChangeShapeType="1"/>
            </p:cNvCxnSpPr>
            <p:nvPr userDrawn="1"/>
          </p:nvCxnSpPr>
          <p:spPr>
            <a:xfrm>
              <a:off x="31781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Gerade Verbindung 60">
              <a:extLst>
                <a:ext uri="{FF2B5EF4-FFF2-40B4-BE49-F238E27FC236}">
                  <a16:creationId xmlns:a16="http://schemas.microsoft.com/office/drawing/2014/main" id="{4041555D-446A-CBF1-6B7D-0A3EFB8E31E3}"/>
                </a:ext>
              </a:extLst>
            </p:cNvPr>
            <p:cNvCxnSpPr>
              <a:cxnSpLocks noGrp="1" noRot="1" noMove="1" noResize="1" noEditPoints="1" noAdjustHandles="1" noChangeArrowheads="1" noChangeShapeType="1"/>
            </p:cNvCxnSpPr>
            <p:nvPr userDrawn="1"/>
          </p:nvCxnSpPr>
          <p:spPr>
            <a:xfrm>
              <a:off x="335915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Gerade Verbindung 61">
              <a:extLst>
                <a:ext uri="{FF2B5EF4-FFF2-40B4-BE49-F238E27FC236}">
                  <a16:creationId xmlns:a16="http://schemas.microsoft.com/office/drawing/2014/main" id="{0E96E346-E139-0B44-5828-3F5E6A05B39A}"/>
                </a:ext>
              </a:extLst>
            </p:cNvPr>
            <p:cNvCxnSpPr>
              <a:cxnSpLocks noGrp="1" noRot="1" noMove="1" noResize="1" noEditPoints="1" noAdjustHandles="1" noChangeArrowheads="1" noChangeShapeType="1"/>
            </p:cNvCxnSpPr>
            <p:nvPr userDrawn="1"/>
          </p:nvCxnSpPr>
          <p:spPr>
            <a:xfrm>
              <a:off x="335915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Gerade Verbindung 63">
              <a:extLst>
                <a:ext uri="{FF2B5EF4-FFF2-40B4-BE49-F238E27FC236}">
                  <a16:creationId xmlns:a16="http://schemas.microsoft.com/office/drawing/2014/main" id="{4A114758-CDAA-35F9-F78F-CC4AC5DD609E}"/>
                </a:ext>
              </a:extLst>
            </p:cNvPr>
            <p:cNvCxnSpPr>
              <a:cxnSpLocks noGrp="1" noRot="1" noMove="1" noResize="1" noEditPoints="1" noAdjustHandles="1" noChangeArrowheads="1" noChangeShapeType="1"/>
            </p:cNvCxnSpPr>
            <p:nvPr userDrawn="1"/>
          </p:nvCxnSpPr>
          <p:spPr>
            <a:xfrm>
              <a:off x="4114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Gerade Verbindung 64">
              <a:extLst>
                <a:ext uri="{FF2B5EF4-FFF2-40B4-BE49-F238E27FC236}">
                  <a16:creationId xmlns:a16="http://schemas.microsoft.com/office/drawing/2014/main" id="{095CE924-B807-E37F-77E9-A19779F0C886}"/>
                </a:ext>
              </a:extLst>
            </p:cNvPr>
            <p:cNvCxnSpPr>
              <a:cxnSpLocks noGrp="1" noRot="1" noMove="1" noResize="1" noEditPoints="1" noAdjustHandles="1" noChangeArrowheads="1" noChangeShapeType="1"/>
            </p:cNvCxnSpPr>
            <p:nvPr userDrawn="1"/>
          </p:nvCxnSpPr>
          <p:spPr>
            <a:xfrm>
              <a:off x="4114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Gerade Verbindung 66">
              <a:extLst>
                <a:ext uri="{FF2B5EF4-FFF2-40B4-BE49-F238E27FC236}">
                  <a16:creationId xmlns:a16="http://schemas.microsoft.com/office/drawing/2014/main" id="{61BABF09-3206-4774-D427-B287798B8EEE}"/>
                </a:ext>
              </a:extLst>
            </p:cNvPr>
            <p:cNvCxnSpPr>
              <a:cxnSpLocks noGrp="1" noRot="1" noMove="1" noResize="1" noEditPoints="1" noAdjustHandles="1" noChangeArrowheads="1" noChangeShapeType="1"/>
            </p:cNvCxnSpPr>
            <p:nvPr userDrawn="1"/>
          </p:nvCxnSpPr>
          <p:spPr>
            <a:xfrm>
              <a:off x="4295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Gerade Verbindung 67">
              <a:extLst>
                <a:ext uri="{FF2B5EF4-FFF2-40B4-BE49-F238E27FC236}">
                  <a16:creationId xmlns:a16="http://schemas.microsoft.com/office/drawing/2014/main" id="{520C1B45-A018-1EC0-E2D1-63EAD04AAFDA}"/>
                </a:ext>
              </a:extLst>
            </p:cNvPr>
            <p:cNvCxnSpPr>
              <a:cxnSpLocks noGrp="1" noRot="1" noMove="1" noResize="1" noEditPoints="1" noAdjustHandles="1" noChangeArrowheads="1" noChangeShapeType="1"/>
            </p:cNvCxnSpPr>
            <p:nvPr userDrawn="1"/>
          </p:nvCxnSpPr>
          <p:spPr>
            <a:xfrm>
              <a:off x="4295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Gerade Verbindung 69">
              <a:extLst>
                <a:ext uri="{FF2B5EF4-FFF2-40B4-BE49-F238E27FC236}">
                  <a16:creationId xmlns:a16="http://schemas.microsoft.com/office/drawing/2014/main" id="{0715A81B-0FE9-08BC-0CDE-CA04EAE6E21C}"/>
                </a:ext>
              </a:extLst>
            </p:cNvPr>
            <p:cNvCxnSpPr>
              <a:cxnSpLocks noGrp="1" noRot="1" noMove="1" noResize="1" noEditPoints="1" noAdjustHandles="1" noChangeArrowheads="1" noChangeShapeType="1"/>
            </p:cNvCxnSpPr>
            <p:nvPr userDrawn="1"/>
          </p:nvCxnSpPr>
          <p:spPr>
            <a:xfrm>
              <a:off x="5054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Gerade Verbindung 70">
              <a:extLst>
                <a:ext uri="{FF2B5EF4-FFF2-40B4-BE49-F238E27FC236}">
                  <a16:creationId xmlns:a16="http://schemas.microsoft.com/office/drawing/2014/main" id="{EED1A7F7-0BC6-6EFA-F441-949D3AFF30D8}"/>
                </a:ext>
              </a:extLst>
            </p:cNvPr>
            <p:cNvCxnSpPr>
              <a:cxnSpLocks noGrp="1" noRot="1" noMove="1" noResize="1" noEditPoints="1" noAdjustHandles="1" noChangeArrowheads="1" noChangeShapeType="1"/>
            </p:cNvCxnSpPr>
            <p:nvPr userDrawn="1"/>
          </p:nvCxnSpPr>
          <p:spPr>
            <a:xfrm>
              <a:off x="5054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Gerade Verbindung 72">
              <a:extLst>
                <a:ext uri="{FF2B5EF4-FFF2-40B4-BE49-F238E27FC236}">
                  <a16:creationId xmlns:a16="http://schemas.microsoft.com/office/drawing/2014/main" id="{F456A68C-0CE9-C713-171C-E0A41E826DC1}"/>
                </a:ext>
              </a:extLst>
            </p:cNvPr>
            <p:cNvCxnSpPr>
              <a:cxnSpLocks noGrp="1" noRot="1" noMove="1" noResize="1" noEditPoints="1" noAdjustHandles="1" noChangeArrowheads="1" noChangeShapeType="1"/>
            </p:cNvCxnSpPr>
            <p:nvPr userDrawn="1"/>
          </p:nvCxnSpPr>
          <p:spPr>
            <a:xfrm>
              <a:off x="52355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Gerade Verbindung 73">
              <a:extLst>
                <a:ext uri="{FF2B5EF4-FFF2-40B4-BE49-F238E27FC236}">
                  <a16:creationId xmlns:a16="http://schemas.microsoft.com/office/drawing/2014/main" id="{DF511C21-541A-97B8-82EC-F17149A4426E}"/>
                </a:ext>
              </a:extLst>
            </p:cNvPr>
            <p:cNvCxnSpPr>
              <a:cxnSpLocks noGrp="1" noRot="1" noMove="1" noResize="1" noEditPoints="1" noAdjustHandles="1" noChangeArrowheads="1" noChangeShapeType="1"/>
            </p:cNvCxnSpPr>
            <p:nvPr userDrawn="1"/>
          </p:nvCxnSpPr>
          <p:spPr>
            <a:xfrm>
              <a:off x="52355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Gerade Verbindung 75">
              <a:extLst>
                <a:ext uri="{FF2B5EF4-FFF2-40B4-BE49-F238E27FC236}">
                  <a16:creationId xmlns:a16="http://schemas.microsoft.com/office/drawing/2014/main" id="{9C4F5707-6065-20B1-4088-48E672F1C850}"/>
                </a:ext>
              </a:extLst>
            </p:cNvPr>
            <p:cNvCxnSpPr>
              <a:cxnSpLocks noGrp="1" noRot="1" noMove="1" noResize="1" noEditPoints="1" noAdjustHandles="1" noChangeArrowheads="1" noChangeShapeType="1"/>
            </p:cNvCxnSpPr>
            <p:nvPr userDrawn="1"/>
          </p:nvCxnSpPr>
          <p:spPr>
            <a:xfrm>
              <a:off x="59944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Gerade Verbindung 76">
              <a:extLst>
                <a:ext uri="{FF2B5EF4-FFF2-40B4-BE49-F238E27FC236}">
                  <a16:creationId xmlns:a16="http://schemas.microsoft.com/office/drawing/2014/main" id="{031F842C-8FD3-60B2-E229-C1BE11CB26A8}"/>
                </a:ext>
              </a:extLst>
            </p:cNvPr>
            <p:cNvCxnSpPr>
              <a:cxnSpLocks noGrp="1" noRot="1" noMove="1" noResize="1" noEditPoints="1" noAdjustHandles="1" noChangeArrowheads="1" noChangeShapeType="1"/>
            </p:cNvCxnSpPr>
            <p:nvPr userDrawn="1"/>
          </p:nvCxnSpPr>
          <p:spPr>
            <a:xfrm>
              <a:off x="59944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Gerade Verbindung 78">
              <a:extLst>
                <a:ext uri="{FF2B5EF4-FFF2-40B4-BE49-F238E27FC236}">
                  <a16:creationId xmlns:a16="http://schemas.microsoft.com/office/drawing/2014/main" id="{051D8632-DEB1-2D32-1CA7-781B65AE9C93}"/>
                </a:ext>
              </a:extLst>
            </p:cNvPr>
            <p:cNvCxnSpPr>
              <a:cxnSpLocks noGrp="1" noRot="1" noMove="1" noResize="1" noEditPoints="1" noAdjustHandles="1" noChangeArrowheads="1" noChangeShapeType="1"/>
            </p:cNvCxnSpPr>
            <p:nvPr userDrawn="1"/>
          </p:nvCxnSpPr>
          <p:spPr>
            <a:xfrm>
              <a:off x="61753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Gerade Verbindung 79">
              <a:extLst>
                <a:ext uri="{FF2B5EF4-FFF2-40B4-BE49-F238E27FC236}">
                  <a16:creationId xmlns:a16="http://schemas.microsoft.com/office/drawing/2014/main" id="{E084DE74-656C-AF9B-4302-736549DAF099}"/>
                </a:ext>
              </a:extLst>
            </p:cNvPr>
            <p:cNvCxnSpPr>
              <a:cxnSpLocks noGrp="1" noRot="1" noMove="1" noResize="1" noEditPoints="1" noAdjustHandles="1" noChangeArrowheads="1" noChangeShapeType="1"/>
            </p:cNvCxnSpPr>
            <p:nvPr userDrawn="1"/>
          </p:nvCxnSpPr>
          <p:spPr>
            <a:xfrm>
              <a:off x="61753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Gerade Verbindung 81">
              <a:extLst>
                <a:ext uri="{FF2B5EF4-FFF2-40B4-BE49-F238E27FC236}">
                  <a16:creationId xmlns:a16="http://schemas.microsoft.com/office/drawing/2014/main" id="{4A10D2D4-D461-F7A0-30B3-E66A0488CBE6}"/>
                </a:ext>
              </a:extLst>
            </p:cNvPr>
            <p:cNvCxnSpPr>
              <a:cxnSpLocks noGrp="1" noRot="1" noMove="1" noResize="1" noEditPoints="1" noAdjustHandles="1" noChangeArrowheads="1" noChangeShapeType="1"/>
            </p:cNvCxnSpPr>
            <p:nvPr userDrawn="1"/>
          </p:nvCxnSpPr>
          <p:spPr>
            <a:xfrm>
              <a:off x="6934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Gerade Verbindung 82">
              <a:extLst>
                <a:ext uri="{FF2B5EF4-FFF2-40B4-BE49-F238E27FC236}">
                  <a16:creationId xmlns:a16="http://schemas.microsoft.com/office/drawing/2014/main" id="{B8F63432-AA15-8D77-425C-9CFA2EA89D32}"/>
                </a:ext>
              </a:extLst>
            </p:cNvPr>
            <p:cNvCxnSpPr>
              <a:cxnSpLocks noGrp="1" noRot="1" noMove="1" noResize="1" noEditPoints="1" noAdjustHandles="1" noChangeArrowheads="1" noChangeShapeType="1"/>
            </p:cNvCxnSpPr>
            <p:nvPr userDrawn="1"/>
          </p:nvCxnSpPr>
          <p:spPr>
            <a:xfrm>
              <a:off x="6934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2" name="Gerade Verbindung 84">
              <a:extLst>
                <a:ext uri="{FF2B5EF4-FFF2-40B4-BE49-F238E27FC236}">
                  <a16:creationId xmlns:a16="http://schemas.microsoft.com/office/drawing/2014/main" id="{76B138A0-97F4-8547-A897-F6082C5A59A6}"/>
                </a:ext>
              </a:extLst>
            </p:cNvPr>
            <p:cNvCxnSpPr>
              <a:cxnSpLocks noGrp="1" noRot="1" noMove="1" noResize="1" noEditPoints="1" noAdjustHandles="1" noChangeArrowheads="1" noChangeShapeType="1"/>
            </p:cNvCxnSpPr>
            <p:nvPr userDrawn="1"/>
          </p:nvCxnSpPr>
          <p:spPr>
            <a:xfrm>
              <a:off x="7114826"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Gerade Verbindung 85">
              <a:extLst>
                <a:ext uri="{FF2B5EF4-FFF2-40B4-BE49-F238E27FC236}">
                  <a16:creationId xmlns:a16="http://schemas.microsoft.com/office/drawing/2014/main" id="{91059D43-CFB9-4AD4-605C-F7D9D790FD1C}"/>
                </a:ext>
              </a:extLst>
            </p:cNvPr>
            <p:cNvCxnSpPr>
              <a:cxnSpLocks noGrp="1" noRot="1" noMove="1" noResize="1" noEditPoints="1" noAdjustHandles="1" noChangeArrowheads="1" noChangeShapeType="1"/>
            </p:cNvCxnSpPr>
            <p:nvPr userDrawn="1"/>
          </p:nvCxnSpPr>
          <p:spPr>
            <a:xfrm>
              <a:off x="7114826"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Gerade Verbindung 87">
              <a:extLst>
                <a:ext uri="{FF2B5EF4-FFF2-40B4-BE49-F238E27FC236}">
                  <a16:creationId xmlns:a16="http://schemas.microsoft.com/office/drawing/2014/main" id="{B6476DE9-5B77-C1FB-64CA-A152C16C2CDF}"/>
                </a:ext>
              </a:extLst>
            </p:cNvPr>
            <p:cNvCxnSpPr>
              <a:cxnSpLocks noGrp="1" noRot="1" noMove="1" noResize="1" noEditPoints="1" noAdjustHandles="1" noChangeArrowheads="1" noChangeShapeType="1"/>
            </p:cNvCxnSpPr>
            <p:nvPr userDrawn="1"/>
          </p:nvCxnSpPr>
          <p:spPr>
            <a:xfrm>
              <a:off x="7874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Gerade Verbindung 88">
              <a:extLst>
                <a:ext uri="{FF2B5EF4-FFF2-40B4-BE49-F238E27FC236}">
                  <a16:creationId xmlns:a16="http://schemas.microsoft.com/office/drawing/2014/main" id="{72A5ACDE-5729-E6BF-3083-4D3E3B684AE8}"/>
                </a:ext>
              </a:extLst>
            </p:cNvPr>
            <p:cNvCxnSpPr>
              <a:cxnSpLocks noGrp="1" noRot="1" noMove="1" noResize="1" noEditPoints="1" noAdjustHandles="1" noChangeArrowheads="1" noChangeShapeType="1"/>
            </p:cNvCxnSpPr>
            <p:nvPr userDrawn="1"/>
          </p:nvCxnSpPr>
          <p:spPr>
            <a:xfrm>
              <a:off x="7874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Gerade Verbindung 90">
              <a:extLst>
                <a:ext uri="{FF2B5EF4-FFF2-40B4-BE49-F238E27FC236}">
                  <a16:creationId xmlns:a16="http://schemas.microsoft.com/office/drawing/2014/main" id="{E54BE5FE-70FE-4F1C-DCBC-C802B9F8A77C}"/>
                </a:ext>
              </a:extLst>
            </p:cNvPr>
            <p:cNvCxnSpPr>
              <a:cxnSpLocks noGrp="1" noRot="1" noMove="1" noResize="1" noEditPoints="1" noAdjustHandles="1" noChangeArrowheads="1" noChangeShapeType="1"/>
            </p:cNvCxnSpPr>
            <p:nvPr userDrawn="1"/>
          </p:nvCxnSpPr>
          <p:spPr>
            <a:xfrm>
              <a:off x="80549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Gerade Verbindung 91">
              <a:extLst>
                <a:ext uri="{FF2B5EF4-FFF2-40B4-BE49-F238E27FC236}">
                  <a16:creationId xmlns:a16="http://schemas.microsoft.com/office/drawing/2014/main" id="{BF434E43-ABCF-8750-554E-2ABE38792AB4}"/>
                </a:ext>
              </a:extLst>
            </p:cNvPr>
            <p:cNvCxnSpPr>
              <a:cxnSpLocks noGrp="1" noRot="1" noMove="1" noResize="1" noEditPoints="1" noAdjustHandles="1" noChangeArrowheads="1" noChangeShapeType="1"/>
            </p:cNvCxnSpPr>
            <p:nvPr userDrawn="1"/>
          </p:nvCxnSpPr>
          <p:spPr>
            <a:xfrm>
              <a:off x="80549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8" name="Gerade Verbindung 93">
              <a:extLst>
                <a:ext uri="{FF2B5EF4-FFF2-40B4-BE49-F238E27FC236}">
                  <a16:creationId xmlns:a16="http://schemas.microsoft.com/office/drawing/2014/main" id="{65EAA4B2-B4CE-302A-50F0-F781EF0ED574}"/>
                </a:ext>
              </a:extLst>
            </p:cNvPr>
            <p:cNvCxnSpPr>
              <a:cxnSpLocks noGrp="1" noRot="1" noMove="1" noResize="1" noEditPoints="1" noAdjustHandles="1" noChangeArrowheads="1" noChangeShapeType="1"/>
            </p:cNvCxnSpPr>
            <p:nvPr userDrawn="1"/>
          </p:nvCxnSpPr>
          <p:spPr>
            <a:xfrm>
              <a:off x="8813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Gerade Verbindung 94">
              <a:extLst>
                <a:ext uri="{FF2B5EF4-FFF2-40B4-BE49-F238E27FC236}">
                  <a16:creationId xmlns:a16="http://schemas.microsoft.com/office/drawing/2014/main" id="{735F65D2-AD13-439A-835D-4DFCE4B4B0F8}"/>
                </a:ext>
              </a:extLst>
            </p:cNvPr>
            <p:cNvCxnSpPr>
              <a:cxnSpLocks noGrp="1" noRot="1" noMove="1" noResize="1" noEditPoints="1" noAdjustHandles="1" noChangeArrowheads="1" noChangeShapeType="1"/>
            </p:cNvCxnSpPr>
            <p:nvPr userDrawn="1"/>
          </p:nvCxnSpPr>
          <p:spPr>
            <a:xfrm>
              <a:off x="8813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Gerade Verbindung 96">
              <a:extLst>
                <a:ext uri="{FF2B5EF4-FFF2-40B4-BE49-F238E27FC236}">
                  <a16:creationId xmlns:a16="http://schemas.microsoft.com/office/drawing/2014/main" id="{FA444BBE-0F1B-23E3-821A-37459EC61687}"/>
                </a:ext>
              </a:extLst>
            </p:cNvPr>
            <p:cNvCxnSpPr>
              <a:cxnSpLocks noGrp="1" noRot="1" noMove="1" noResize="1" noEditPoints="1" noAdjustHandles="1" noChangeArrowheads="1" noChangeShapeType="1"/>
            </p:cNvCxnSpPr>
            <p:nvPr userDrawn="1"/>
          </p:nvCxnSpPr>
          <p:spPr>
            <a:xfrm>
              <a:off x="8994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1" name="Gerade Verbindung 97">
              <a:extLst>
                <a:ext uri="{FF2B5EF4-FFF2-40B4-BE49-F238E27FC236}">
                  <a16:creationId xmlns:a16="http://schemas.microsoft.com/office/drawing/2014/main" id="{B532A015-B1A4-3992-C76F-C59E0DC64996}"/>
                </a:ext>
              </a:extLst>
            </p:cNvPr>
            <p:cNvCxnSpPr>
              <a:cxnSpLocks noGrp="1" noRot="1" noMove="1" noResize="1" noEditPoints="1" noAdjustHandles="1" noChangeArrowheads="1" noChangeShapeType="1"/>
            </p:cNvCxnSpPr>
            <p:nvPr userDrawn="1"/>
          </p:nvCxnSpPr>
          <p:spPr>
            <a:xfrm>
              <a:off x="8994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Gerade Verbindung 99">
              <a:extLst>
                <a:ext uri="{FF2B5EF4-FFF2-40B4-BE49-F238E27FC236}">
                  <a16:creationId xmlns:a16="http://schemas.microsoft.com/office/drawing/2014/main" id="{6FD96719-5289-8932-09DC-98042B8D1738}"/>
                </a:ext>
              </a:extLst>
            </p:cNvPr>
            <p:cNvCxnSpPr>
              <a:cxnSpLocks noGrp="1" noRot="1" noMove="1" noResize="1" noEditPoints="1" noAdjustHandles="1" noChangeArrowheads="1" noChangeShapeType="1"/>
            </p:cNvCxnSpPr>
            <p:nvPr userDrawn="1"/>
          </p:nvCxnSpPr>
          <p:spPr>
            <a:xfrm>
              <a:off x="9751003"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Gerade Verbindung 100">
              <a:extLst>
                <a:ext uri="{FF2B5EF4-FFF2-40B4-BE49-F238E27FC236}">
                  <a16:creationId xmlns:a16="http://schemas.microsoft.com/office/drawing/2014/main" id="{9C456A17-C1EA-45B4-F400-3E11B1E57FB5}"/>
                </a:ext>
              </a:extLst>
            </p:cNvPr>
            <p:cNvCxnSpPr>
              <a:cxnSpLocks noGrp="1" noRot="1" noMove="1" noResize="1" noEditPoints="1" noAdjustHandles="1" noChangeArrowheads="1" noChangeShapeType="1"/>
            </p:cNvCxnSpPr>
            <p:nvPr userDrawn="1"/>
          </p:nvCxnSpPr>
          <p:spPr>
            <a:xfrm>
              <a:off x="9751003"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 name="Gerade Verbindung 102">
              <a:extLst>
                <a:ext uri="{FF2B5EF4-FFF2-40B4-BE49-F238E27FC236}">
                  <a16:creationId xmlns:a16="http://schemas.microsoft.com/office/drawing/2014/main" id="{C2CFE128-E298-0956-B007-442EF15D106A}"/>
                </a:ext>
              </a:extLst>
            </p:cNvPr>
            <p:cNvCxnSpPr>
              <a:cxnSpLocks noGrp="1" noRot="1" noMove="1" noResize="1" noEditPoints="1" noAdjustHandles="1" noChangeArrowheads="1" noChangeShapeType="1"/>
            </p:cNvCxnSpPr>
            <p:nvPr userDrawn="1"/>
          </p:nvCxnSpPr>
          <p:spPr>
            <a:xfrm>
              <a:off x="9928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 name="Gerade Verbindung 103">
              <a:extLst>
                <a:ext uri="{FF2B5EF4-FFF2-40B4-BE49-F238E27FC236}">
                  <a16:creationId xmlns:a16="http://schemas.microsoft.com/office/drawing/2014/main" id="{CF9289AB-C3E2-BB1A-5D55-0A5EDD9EF336}"/>
                </a:ext>
              </a:extLst>
            </p:cNvPr>
            <p:cNvCxnSpPr>
              <a:cxnSpLocks noGrp="1" noRot="1" noMove="1" noResize="1" noEditPoints="1" noAdjustHandles="1" noChangeArrowheads="1" noChangeShapeType="1"/>
            </p:cNvCxnSpPr>
            <p:nvPr userDrawn="1"/>
          </p:nvCxnSpPr>
          <p:spPr>
            <a:xfrm>
              <a:off x="9928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Gerade Verbindung 105">
              <a:extLst>
                <a:ext uri="{FF2B5EF4-FFF2-40B4-BE49-F238E27FC236}">
                  <a16:creationId xmlns:a16="http://schemas.microsoft.com/office/drawing/2014/main" id="{1B2A0F06-1A9C-C437-02C6-AC709DA442EC}"/>
                </a:ext>
              </a:extLst>
            </p:cNvPr>
            <p:cNvCxnSpPr>
              <a:cxnSpLocks noGrp="1" noRot="1" noMove="1" noResize="1" noEditPoints="1" noAdjustHandles="1" noChangeArrowheads="1" noChangeShapeType="1"/>
            </p:cNvCxnSpPr>
            <p:nvPr userDrawn="1"/>
          </p:nvCxnSpPr>
          <p:spPr>
            <a:xfrm>
              <a:off x="10690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7" name="Gerade Verbindung 106">
              <a:extLst>
                <a:ext uri="{FF2B5EF4-FFF2-40B4-BE49-F238E27FC236}">
                  <a16:creationId xmlns:a16="http://schemas.microsoft.com/office/drawing/2014/main" id="{4A9A18D2-C831-5D1F-2952-7F7C227874D5}"/>
                </a:ext>
              </a:extLst>
            </p:cNvPr>
            <p:cNvCxnSpPr>
              <a:cxnSpLocks noGrp="1" noRot="1" noMove="1" noResize="1" noEditPoints="1" noAdjustHandles="1" noChangeArrowheads="1" noChangeShapeType="1"/>
            </p:cNvCxnSpPr>
            <p:nvPr userDrawn="1"/>
          </p:nvCxnSpPr>
          <p:spPr>
            <a:xfrm>
              <a:off x="10690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Gerade Verbindung 108">
              <a:extLst>
                <a:ext uri="{FF2B5EF4-FFF2-40B4-BE49-F238E27FC236}">
                  <a16:creationId xmlns:a16="http://schemas.microsoft.com/office/drawing/2014/main" id="{16962B77-4A57-CE5C-34C5-6D1EE068BC48}"/>
                </a:ext>
              </a:extLst>
            </p:cNvPr>
            <p:cNvCxnSpPr>
              <a:cxnSpLocks noGrp="1" noRot="1" noMove="1" noResize="1" noEditPoints="1" noAdjustHandles="1" noChangeArrowheads="1" noChangeShapeType="1"/>
            </p:cNvCxnSpPr>
            <p:nvPr userDrawn="1"/>
          </p:nvCxnSpPr>
          <p:spPr>
            <a:xfrm>
              <a:off x="108680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Gerade Verbindung 109">
              <a:extLst>
                <a:ext uri="{FF2B5EF4-FFF2-40B4-BE49-F238E27FC236}">
                  <a16:creationId xmlns:a16="http://schemas.microsoft.com/office/drawing/2014/main" id="{6DC42AAD-CC19-CFDD-A8F1-F41EEBF93FF7}"/>
                </a:ext>
              </a:extLst>
            </p:cNvPr>
            <p:cNvCxnSpPr>
              <a:cxnSpLocks noGrp="1" noRot="1" noMove="1" noResize="1" noEditPoints="1" noAdjustHandles="1" noChangeArrowheads="1" noChangeShapeType="1"/>
            </p:cNvCxnSpPr>
            <p:nvPr userDrawn="1"/>
          </p:nvCxnSpPr>
          <p:spPr>
            <a:xfrm>
              <a:off x="108680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Gerade Verbindung 111">
              <a:extLst>
                <a:ext uri="{FF2B5EF4-FFF2-40B4-BE49-F238E27FC236}">
                  <a16:creationId xmlns:a16="http://schemas.microsoft.com/office/drawing/2014/main" id="{BCCA1DD5-4E7D-47F6-6994-00DD0ECA822F}"/>
                </a:ext>
              </a:extLst>
            </p:cNvPr>
            <p:cNvCxnSpPr>
              <a:cxnSpLocks noGrp="1" noRot="1" noMove="1" noResize="1" noEditPoints="1" noAdjustHandles="1" noChangeArrowheads="1" noChangeShapeType="1"/>
            </p:cNvCxnSpPr>
            <p:nvPr userDrawn="1"/>
          </p:nvCxnSpPr>
          <p:spPr>
            <a:xfrm>
              <a:off x="11628438"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Gerade Verbindung 112">
              <a:extLst>
                <a:ext uri="{FF2B5EF4-FFF2-40B4-BE49-F238E27FC236}">
                  <a16:creationId xmlns:a16="http://schemas.microsoft.com/office/drawing/2014/main" id="{1F86F9D1-F877-4FFA-FD0C-8BEAA1B5BC65}"/>
                </a:ext>
              </a:extLst>
            </p:cNvPr>
            <p:cNvCxnSpPr>
              <a:cxnSpLocks noGrp="1" noRot="1" noMove="1" noResize="1" noEditPoints="1" noAdjustHandles="1" noChangeArrowheads="1" noChangeShapeType="1"/>
            </p:cNvCxnSpPr>
            <p:nvPr userDrawn="1"/>
          </p:nvCxnSpPr>
          <p:spPr>
            <a:xfrm>
              <a:off x="11628438"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Gerade Verbindung 114">
              <a:extLst>
                <a:ext uri="{FF2B5EF4-FFF2-40B4-BE49-F238E27FC236}">
                  <a16:creationId xmlns:a16="http://schemas.microsoft.com/office/drawing/2014/main" id="{FE8FA5A4-25B2-3621-13F8-9ADD235411CC}"/>
                </a:ext>
              </a:extLst>
            </p:cNvPr>
            <p:cNvCxnSpPr>
              <a:cxnSpLocks noGrp="1" noRot="1" noMove="1" noResize="1" noEditPoints="1" noAdjustHandles="1" noChangeArrowheads="1" noChangeShapeType="1"/>
            </p:cNvCxnSpPr>
            <p:nvPr userDrawn="1"/>
          </p:nvCxnSpPr>
          <p:spPr>
            <a:xfrm rot="5400000">
              <a:off x="-3600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3" name="Gerade Verbindung 116">
              <a:extLst>
                <a:ext uri="{FF2B5EF4-FFF2-40B4-BE49-F238E27FC236}">
                  <a16:creationId xmlns:a16="http://schemas.microsoft.com/office/drawing/2014/main" id="{55A69AE6-200C-1E29-87E3-C38C9B8A1934}"/>
                </a:ext>
              </a:extLst>
            </p:cNvPr>
            <p:cNvCxnSpPr>
              <a:cxnSpLocks noGrp="1" noRot="1" noMove="1" noResize="1" noEditPoints="1" noAdjustHandles="1" noChangeArrowheads="1" noChangeShapeType="1"/>
            </p:cNvCxnSpPr>
            <p:nvPr userDrawn="1"/>
          </p:nvCxnSpPr>
          <p:spPr>
            <a:xfrm rot="5400000">
              <a:off x="-3600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Gerade Verbindung 117">
              <a:extLst>
                <a:ext uri="{FF2B5EF4-FFF2-40B4-BE49-F238E27FC236}">
                  <a16:creationId xmlns:a16="http://schemas.microsoft.com/office/drawing/2014/main" id="{00041503-348B-5891-98A8-E9D8DD19CFED}"/>
                </a:ext>
              </a:extLst>
            </p:cNvPr>
            <p:cNvCxnSpPr>
              <a:cxnSpLocks noGrp="1" noRot="1" noMove="1" noResize="1" noEditPoints="1" noAdjustHandles="1" noChangeArrowheads="1" noChangeShapeType="1"/>
            </p:cNvCxnSpPr>
            <p:nvPr userDrawn="1"/>
          </p:nvCxnSpPr>
          <p:spPr>
            <a:xfrm rot="5400000">
              <a:off x="124236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Gerade Verbindung 118">
              <a:extLst>
                <a:ext uri="{FF2B5EF4-FFF2-40B4-BE49-F238E27FC236}">
                  <a16:creationId xmlns:a16="http://schemas.microsoft.com/office/drawing/2014/main" id="{841128E5-2CE8-1179-C29B-5662BEBE3E22}"/>
                </a:ext>
              </a:extLst>
            </p:cNvPr>
            <p:cNvCxnSpPr>
              <a:cxnSpLocks noGrp="1" noRot="1" noMove="1" noResize="1" noEditPoints="1" noAdjustHandles="1" noChangeArrowheads="1" noChangeShapeType="1"/>
            </p:cNvCxnSpPr>
            <p:nvPr userDrawn="1"/>
          </p:nvCxnSpPr>
          <p:spPr>
            <a:xfrm rot="5400000">
              <a:off x="124236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4" name="Content"/>
          <p:cNvSpPr>
            <a:spLocks noGrp="1"/>
          </p:cNvSpPr>
          <p:nvPr>
            <p:ph type="body" sz="quarter" idx="10" hasCustomPrompt="1"/>
          </p:nvPr>
        </p:nvSpPr>
        <p:spPr>
          <a:xfrm>
            <a:off x="540200" y="1623600"/>
            <a:ext cx="4514400" cy="2520000"/>
          </a:xfrm>
        </p:spPr>
        <p:txBody>
          <a:bodyPr/>
          <a:lstStyle>
            <a:lvl1pPr>
              <a:lnSpc>
                <a:spcPct val="100000"/>
              </a:lnSpc>
              <a:defRPr sz="2800" b="0" i="0" baseline="0">
                <a:solidFill>
                  <a:schemeClr val="bg2"/>
                </a:solidFill>
                <a:latin typeface="+mj-lt"/>
              </a:defRPr>
            </a:lvl1pPr>
            <a:lvl2pPr>
              <a:lnSpc>
                <a:spcPct val="100000"/>
              </a:lnSpc>
              <a:spcBef>
                <a:spcPts val="1200"/>
              </a:spcBef>
              <a:defRPr sz="1600"/>
            </a:lvl2pPr>
          </a:lstStyle>
          <a:p>
            <a:pPr lvl="0"/>
            <a:r>
              <a:rPr lang="de-DE" noProof="0"/>
              <a:t>Quote/Statement SH-Bree-Headline 28 pt</a:t>
            </a:r>
            <a:endParaRPr lang="en-US" noProof="0"/>
          </a:p>
          <a:p>
            <a:pPr lvl="1"/>
            <a:r>
              <a:rPr lang="de-DE" noProof="0"/>
              <a:t>Subheadline Calibri 16 </a:t>
            </a:r>
            <a:r>
              <a:rPr lang="de-DE" noProof="0" err="1"/>
              <a:t>pt</a:t>
            </a:r>
            <a:endParaRPr lang="en-US" noProof="0"/>
          </a:p>
        </p:txBody>
      </p:sp>
      <p:sp>
        <p:nvSpPr>
          <p:cNvPr id="100" name="Footnote">
            <a:extLst>
              <a:ext uri="{FF2B5EF4-FFF2-40B4-BE49-F238E27FC236}">
                <a16:creationId xmlns:a16="http://schemas.microsoft.com/office/drawing/2014/main" id="{6797901A-74D0-49F5-B69A-D3AF7774E11F}"/>
              </a:ex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sp>
        <p:nvSpPr>
          <p:cNvPr id="4" name="Picture placeholder" descr="Thematic image or video">
            <a:extLst>
              <a:ext uri="{FF2B5EF4-FFF2-40B4-BE49-F238E27FC236}">
                <a16:creationId xmlns:a16="http://schemas.microsoft.com/office/drawing/2014/main" id="{FD7EF9C4-4D42-33E4-A9F1-B3661EF4422D}"/>
              </a:ext>
            </a:extLst>
          </p:cNvPr>
          <p:cNvSpPr>
            <a:spLocks noGrp="1"/>
          </p:cNvSpPr>
          <p:nvPr>
            <p:ph type="pic" sz="quarter" idx="18" hasCustomPrompt="1"/>
          </p:nvPr>
        </p:nvSpPr>
        <p:spPr>
          <a:xfrm>
            <a:off x="6175375" y="0"/>
            <a:ext cx="5994400" cy="68580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r>
              <a:rPr lang="en-US" noProof="0"/>
              <a:t>.</a:t>
            </a:r>
          </a:p>
        </p:txBody>
      </p:sp>
      <p:sp>
        <p:nvSpPr>
          <p:cNvPr id="9" name="Author">
            <a:extLst>
              <a:ext uri="{FF2B5EF4-FFF2-40B4-BE49-F238E27FC236}">
                <a16:creationId xmlns:a16="http://schemas.microsoft.com/office/drawing/2014/main" id="{48313203-8417-CA5C-BFD4-6A5E7FF56C38}"/>
              </a:ext>
              <a:ext uri="{C183D7F6-B498-43B3-948B-1728B52AA6E4}">
                <adec:decorative xmlns:adec="http://schemas.microsoft.com/office/drawing/2017/decorative" val="1"/>
              </a:ext>
            </a:extLst>
          </p:cNvPr>
          <p:cNvSpPr>
            <a:spLocks noGrp="1"/>
          </p:cNvSpPr>
          <p:nvPr>
            <p:ph type="ftr" sz="quarter" idx="20"/>
          </p:nvPr>
        </p:nvSpPr>
        <p:spPr/>
        <p:txBody>
          <a:bodyPr/>
          <a:lstStyle>
            <a:lvl1pPr>
              <a:defRPr>
                <a:solidFill>
                  <a:schemeClr val="tx1"/>
                </a:solidFill>
              </a:defRPr>
            </a:lvl1pPr>
          </a:lstStyle>
          <a:p>
            <a:r>
              <a:rPr lang="en-US"/>
              <a:t>SHS DI XP</a:t>
            </a:r>
          </a:p>
        </p:txBody>
      </p:sp>
      <p:sp>
        <p:nvSpPr>
          <p:cNvPr id="10" name="Slide Number">
            <a:extLst>
              <a:ext uri="{FF2B5EF4-FFF2-40B4-BE49-F238E27FC236}">
                <a16:creationId xmlns:a16="http://schemas.microsoft.com/office/drawing/2014/main" id="{98E137F3-37CB-3FB3-F886-91524AB185BF}"/>
              </a:ext>
              <a:ext uri="{C183D7F6-B498-43B3-948B-1728B52AA6E4}">
                <adec:decorative xmlns:adec="http://schemas.microsoft.com/office/drawing/2017/decorative" val="1"/>
              </a:ext>
            </a:extLst>
          </p:cNvPr>
          <p:cNvSpPr>
            <a:spLocks noGrp="1"/>
          </p:cNvSpPr>
          <p:nvPr>
            <p:ph type="sldNum" sz="quarter" idx="21"/>
          </p:nvPr>
        </p:nvSpPr>
        <p:spPr/>
        <p:txBody>
          <a:bodyPr/>
          <a:lstStyle>
            <a:lvl1pPr>
              <a:defRPr>
                <a:solidFill>
                  <a:schemeClr val="tx1"/>
                </a:solidFill>
              </a:defRPr>
            </a:lvl1pPr>
          </a:lstStyle>
          <a:p>
            <a:fld id="{42B424FB-C8CA-40D0-9E9F-83B6197CB6E7}" type="slidenum">
              <a:rPr lang="en-US" smtClean="0"/>
              <a:pPr/>
              <a:t>‹Nr.›</a:t>
            </a:fld>
            <a:endParaRPr lang="en-US"/>
          </a:p>
        </p:txBody>
      </p:sp>
      <p:sp>
        <p:nvSpPr>
          <p:cNvPr id="8" name="Restricted (Image slides)">
            <a:extLst>
              <a:ext uri="{FF2B5EF4-FFF2-40B4-BE49-F238E27FC236}">
                <a16:creationId xmlns:a16="http://schemas.microsoft.com/office/drawing/2014/main" id="{289462C8-121D-75F5-1FF7-89B66E1DB0D3}"/>
              </a:ext>
              <a:ext uri="{C183D7F6-B498-43B3-948B-1728B52AA6E4}">
                <adec:decorative xmlns:adec="http://schemas.microsoft.com/office/drawing/2017/decorative" val="1"/>
              </a:ext>
            </a:extLst>
          </p:cNvPr>
          <p:cNvSpPr>
            <a:spLocks noGrp="1"/>
          </p:cNvSpPr>
          <p:nvPr>
            <p:ph type="dt" sz="half" idx="19"/>
          </p:nvPr>
        </p:nvSpPr>
        <p:spPr/>
        <p:txBody>
          <a:bodyPr/>
          <a:lstStyle>
            <a:lvl1pPr>
              <a:defRPr>
                <a:solidFill>
                  <a:schemeClr val="tx1"/>
                </a:solidFill>
              </a:defRPr>
            </a:lvl1pPr>
          </a:lstStyle>
          <a:p>
            <a:r>
              <a:rPr lang="en-US"/>
              <a:t>Unrestricted © Siemens Healthineers, 2026</a:t>
            </a:r>
          </a:p>
        </p:txBody>
      </p:sp>
    </p:spTree>
    <p:extLst>
      <p:ext uri="{BB962C8B-B14F-4D97-AF65-F5344CB8AC3E}">
        <p14:creationId xmlns:p14="http://schemas.microsoft.com/office/powerpoint/2010/main" val="33927333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Quote B - Black">
    <p:bg>
      <p:bgRef idx="1001">
        <a:schemeClr val="bg1"/>
      </p:bgRef>
    </p:bg>
    <p:spTree>
      <p:nvGrpSpPr>
        <p:cNvPr id="1" name=""/>
        <p:cNvGrpSpPr/>
        <p:nvPr/>
      </p:nvGrpSpPr>
      <p:grpSpPr>
        <a:xfrm>
          <a:off x="0" y="0"/>
          <a:ext cx="0" cy="0"/>
          <a:chOff x="0" y="0"/>
          <a:chExt cx="0" cy="0"/>
        </a:xfrm>
      </p:grpSpPr>
      <p:sp>
        <p:nvSpPr>
          <p:cNvPr id="14" name="Content"/>
          <p:cNvSpPr>
            <a:spLocks noGrp="1"/>
          </p:cNvSpPr>
          <p:nvPr>
            <p:ph type="body" sz="quarter" idx="10" hasCustomPrompt="1"/>
          </p:nvPr>
        </p:nvSpPr>
        <p:spPr>
          <a:xfrm>
            <a:off x="1479599" y="1623599"/>
            <a:ext cx="8271403" cy="1784078"/>
          </a:xfrm>
        </p:spPr>
        <p:txBody>
          <a:bodyPr>
            <a:spAutoFit/>
          </a:bodyPr>
          <a:lstStyle>
            <a:lvl1pPr>
              <a:lnSpc>
                <a:spcPct val="85000"/>
              </a:lnSpc>
              <a:defRPr sz="4800" b="0" i="0" baseline="0">
                <a:solidFill>
                  <a:schemeClr val="tx2"/>
                </a:solidFill>
                <a:latin typeface="+mj-lt"/>
              </a:defRPr>
            </a:lvl1pPr>
            <a:lvl2pPr>
              <a:lnSpc>
                <a:spcPct val="100000"/>
              </a:lnSpc>
              <a:spcBef>
                <a:spcPts val="2200"/>
              </a:spcBef>
              <a:defRPr sz="1600"/>
            </a:lvl2pPr>
            <a:lvl3pPr>
              <a:buClr>
                <a:schemeClr val="tx2"/>
              </a:buClr>
              <a:defRPr/>
            </a:lvl3pPr>
            <a:lvl4pPr>
              <a:buClr>
                <a:schemeClr val="tx2"/>
              </a:buClr>
              <a:defRPr/>
            </a:lvl4pPr>
            <a:lvl5pPr>
              <a:buClr>
                <a:schemeClr val="tx2"/>
              </a:buClr>
              <a:defRPr/>
            </a:lvl5pPr>
            <a:lvl6pPr>
              <a:buClr>
                <a:schemeClr val="tx2"/>
              </a:buClr>
              <a:defRPr/>
            </a:lvl6pPr>
            <a:lvl7pPr>
              <a:buClr>
                <a:schemeClr val="tx2"/>
              </a:buClr>
              <a:defRPr/>
            </a:lvl7pPr>
            <a:lvl8pPr>
              <a:buClr>
                <a:schemeClr val="tx2"/>
              </a:buClr>
              <a:defRPr/>
            </a:lvl8pPr>
          </a:lstStyle>
          <a:p>
            <a:pPr lvl="0"/>
            <a:r>
              <a:rPr lang="en-US" noProof="0"/>
              <a:t>“Quote/Statement SH-Bree-Headline 48 pt”</a:t>
            </a:r>
          </a:p>
          <a:p>
            <a:pPr lvl="1"/>
            <a:r>
              <a:rPr lang="en-US" noProof="0"/>
              <a:t>Subheadline Calibri 16 pt</a:t>
            </a:r>
          </a:p>
        </p:txBody>
      </p:sp>
      <p:sp>
        <p:nvSpPr>
          <p:cNvPr id="166" name="Footnote">
            <a:extLst>
              <a:ext uri="{FF2B5EF4-FFF2-40B4-BE49-F238E27FC236}">
                <a16:creationId xmlns:a16="http://schemas.microsoft.com/office/drawing/2014/main" id="{1D9962D9-4193-4A78-8426-8B6D0B25AC07}"/>
              </a:ex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noProof="0"/>
              <a:t>Click to add footnote</a:t>
            </a:r>
            <a:br>
              <a:rPr lang="en-US" noProof="0"/>
            </a:br>
            <a:r>
              <a:rPr lang="en-US" noProof="0"/>
              <a:t>second line</a:t>
            </a:r>
          </a:p>
        </p:txBody>
      </p:sp>
      <p:pic>
        <p:nvPicPr>
          <p:cNvPr id="6" name="Siemens Healthineers Logo">
            <a:extLst>
              <a:ext uri="{FF2B5EF4-FFF2-40B4-BE49-F238E27FC236}">
                <a16:creationId xmlns:a16="http://schemas.microsoft.com/office/drawing/2014/main" id="{BA6C7990-713F-AD30-1127-CBFA7C2D3851}"/>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1040B700-100B-792C-ECC8-69898B2921B2}"/>
              </a:ext>
              <a:ext uri="{C183D7F6-B498-43B3-948B-1728B52AA6E4}">
                <adec:decorative xmlns:adec="http://schemas.microsoft.com/office/drawing/2017/decorative" val="1"/>
              </a:ext>
            </a:extLst>
          </p:cNvPr>
          <p:cNvSpPr>
            <a:spLocks noGrp="1"/>
          </p:cNvSpPr>
          <p:nvPr>
            <p:ph type="dt" sz="half" idx="16"/>
          </p:nvPr>
        </p:nvSpPr>
        <p:spPr/>
        <p:txBody>
          <a:bodyPr/>
          <a:lstStyle/>
          <a:p>
            <a:pPr algn="r"/>
            <a:r>
              <a:rPr lang="en-US"/>
              <a:t>Unrestricted © Siemens Healthineers, 2026</a:t>
            </a:r>
          </a:p>
        </p:txBody>
      </p:sp>
      <p:sp>
        <p:nvSpPr>
          <p:cNvPr id="4" name="Footer Placeholder 3">
            <a:extLst>
              <a:ext uri="{FF2B5EF4-FFF2-40B4-BE49-F238E27FC236}">
                <a16:creationId xmlns:a16="http://schemas.microsoft.com/office/drawing/2014/main" id="{C269E81C-24EC-E72B-7B02-F075ED868E5E}"/>
              </a:ext>
              <a:ext uri="{C183D7F6-B498-43B3-948B-1728B52AA6E4}">
                <adec:decorative xmlns:adec="http://schemas.microsoft.com/office/drawing/2017/decorative" val="1"/>
              </a:ext>
            </a:extLst>
          </p:cNvPr>
          <p:cNvSpPr>
            <a:spLocks noGrp="1"/>
          </p:cNvSpPr>
          <p:nvPr>
            <p:ph type="ftr" sz="quarter" idx="17"/>
          </p:nvPr>
        </p:nvSpPr>
        <p:spPr/>
        <p:txBody>
          <a:bodyPr/>
          <a:lstStyle/>
          <a:p>
            <a:r>
              <a:rPr lang="en-US"/>
              <a:t>SHS DI XP</a:t>
            </a:r>
          </a:p>
        </p:txBody>
      </p:sp>
      <p:sp>
        <p:nvSpPr>
          <p:cNvPr id="5" name="Slide Number Placeholder 4">
            <a:extLst>
              <a:ext uri="{FF2B5EF4-FFF2-40B4-BE49-F238E27FC236}">
                <a16:creationId xmlns:a16="http://schemas.microsoft.com/office/drawing/2014/main" id="{54E582FD-AF32-6222-44F8-FBE089A77C45}"/>
              </a:ext>
              <a:ext uri="{C183D7F6-B498-43B3-948B-1728B52AA6E4}">
                <adec:decorative xmlns:adec="http://schemas.microsoft.com/office/drawing/2017/decorative" val="1"/>
              </a:ext>
            </a:extLst>
          </p:cNvPr>
          <p:cNvSpPr>
            <a:spLocks noGrp="1"/>
          </p:cNvSpPr>
          <p:nvPr>
            <p:ph type="sldNum" sz="quarter" idx="18"/>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1494840177"/>
      </p:ext>
    </p:extLst>
  </p:cSld>
  <p:clrMapOvr>
    <a:overrideClrMapping bg1="dk1" tx1="lt1" bg2="dk2" tx2="lt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Quote B - White">
    <p:bg>
      <p:bgPr>
        <a:solidFill>
          <a:schemeClr val="bg1"/>
        </a:solidFill>
        <a:effectLst/>
      </p:bgPr>
    </p:bg>
    <p:spTree>
      <p:nvGrpSpPr>
        <p:cNvPr id="1" name=""/>
        <p:cNvGrpSpPr/>
        <p:nvPr/>
      </p:nvGrpSpPr>
      <p:grpSpPr>
        <a:xfrm>
          <a:off x="0" y="0"/>
          <a:ext cx="0" cy="0"/>
          <a:chOff x="0" y="0"/>
          <a:chExt cx="0" cy="0"/>
        </a:xfrm>
      </p:grpSpPr>
      <p:sp>
        <p:nvSpPr>
          <p:cNvPr id="14" name="Content"/>
          <p:cNvSpPr>
            <a:spLocks noGrp="1"/>
          </p:cNvSpPr>
          <p:nvPr>
            <p:ph type="body" sz="quarter" idx="10" hasCustomPrompt="1"/>
          </p:nvPr>
        </p:nvSpPr>
        <p:spPr>
          <a:xfrm>
            <a:off x="1479599" y="1623599"/>
            <a:ext cx="8271403" cy="1784078"/>
          </a:xfrm>
        </p:spPr>
        <p:txBody>
          <a:bodyPr>
            <a:spAutoFit/>
          </a:bodyPr>
          <a:lstStyle>
            <a:lvl1pPr>
              <a:lnSpc>
                <a:spcPct val="85000"/>
              </a:lnSpc>
              <a:defRPr sz="4800" b="0" i="0" baseline="0">
                <a:solidFill>
                  <a:schemeClr val="bg2"/>
                </a:solidFill>
                <a:latin typeface="+mj-lt"/>
              </a:defRPr>
            </a:lvl1pPr>
            <a:lvl2pPr>
              <a:lnSpc>
                <a:spcPct val="100000"/>
              </a:lnSpc>
              <a:spcBef>
                <a:spcPts val="2200"/>
              </a:spcBef>
              <a:defRPr sz="1600"/>
            </a:lvl2pPr>
          </a:lstStyle>
          <a:p>
            <a:pPr lvl="0"/>
            <a:r>
              <a:rPr lang="en-US" noProof="0"/>
              <a:t>“Quote/Statement SH-Bree-Headline 48 pt”</a:t>
            </a:r>
          </a:p>
          <a:p>
            <a:pPr lvl="1"/>
            <a:r>
              <a:rPr lang="en-US" noProof="0"/>
              <a:t>Subheadline Calibri 16 pt</a:t>
            </a:r>
          </a:p>
        </p:txBody>
      </p:sp>
      <p:sp>
        <p:nvSpPr>
          <p:cNvPr id="166" name="Footnote">
            <a:extLst>
              <a:ext uri="{FF2B5EF4-FFF2-40B4-BE49-F238E27FC236}">
                <a16:creationId xmlns:a16="http://schemas.microsoft.com/office/drawing/2014/main" id="{1D9962D9-4193-4A78-8426-8B6D0B25AC07}"/>
              </a:ex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6" name="Siemens Healthineers Logo">
            <a:extLst>
              <a:ext uri="{FF2B5EF4-FFF2-40B4-BE49-F238E27FC236}">
                <a16:creationId xmlns:a16="http://schemas.microsoft.com/office/drawing/2014/main" id="{2001F31E-7099-9849-4464-E9F67FFC8454}"/>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D9E76397-5C38-BC24-B2B3-BBD1EF2D30C6}"/>
              </a:ext>
              <a:ext uri="{C183D7F6-B498-43B3-948B-1728B52AA6E4}">
                <adec:decorative xmlns:adec="http://schemas.microsoft.com/office/drawing/2017/decorative" val="1"/>
              </a:ext>
            </a:extLst>
          </p:cNvPr>
          <p:cNvSpPr>
            <a:spLocks noGrp="1"/>
          </p:cNvSpPr>
          <p:nvPr>
            <p:ph type="dt" sz="half" idx="16"/>
          </p:nvPr>
        </p:nvSpPr>
        <p:spPr/>
        <p:txBody>
          <a:bodyPr/>
          <a:lstStyle/>
          <a:p>
            <a:pPr algn="r"/>
            <a:r>
              <a:rPr lang="en-US"/>
              <a:t>Unrestricted © Siemens Healthineers, 2026</a:t>
            </a:r>
          </a:p>
        </p:txBody>
      </p:sp>
      <p:sp>
        <p:nvSpPr>
          <p:cNvPr id="4" name="Footer Placeholder 3">
            <a:extLst>
              <a:ext uri="{FF2B5EF4-FFF2-40B4-BE49-F238E27FC236}">
                <a16:creationId xmlns:a16="http://schemas.microsoft.com/office/drawing/2014/main" id="{E7430BD4-2E6B-B420-B838-8AF1A1F64DB8}"/>
              </a:ext>
              <a:ext uri="{C183D7F6-B498-43B3-948B-1728B52AA6E4}">
                <adec:decorative xmlns:adec="http://schemas.microsoft.com/office/drawing/2017/decorative" val="1"/>
              </a:ext>
            </a:extLst>
          </p:cNvPr>
          <p:cNvSpPr>
            <a:spLocks noGrp="1"/>
          </p:cNvSpPr>
          <p:nvPr>
            <p:ph type="ftr" sz="quarter" idx="17"/>
          </p:nvPr>
        </p:nvSpPr>
        <p:spPr/>
        <p:txBody>
          <a:bodyPr/>
          <a:lstStyle/>
          <a:p>
            <a:r>
              <a:rPr lang="en-US"/>
              <a:t>SHS DI XP</a:t>
            </a:r>
          </a:p>
        </p:txBody>
      </p:sp>
      <p:sp>
        <p:nvSpPr>
          <p:cNvPr id="5" name="Slide Number Placeholder 4">
            <a:extLst>
              <a:ext uri="{FF2B5EF4-FFF2-40B4-BE49-F238E27FC236}">
                <a16:creationId xmlns:a16="http://schemas.microsoft.com/office/drawing/2014/main" id="{3A09CB9F-4604-AC24-51DB-DC91AC5242D0}"/>
              </a:ext>
              <a:ext uri="{C183D7F6-B498-43B3-948B-1728B52AA6E4}">
                <adec:decorative xmlns:adec="http://schemas.microsoft.com/office/drawing/2017/decorative" val="1"/>
              </a:ext>
            </a:extLst>
          </p:cNvPr>
          <p:cNvSpPr>
            <a:spLocks noGrp="1"/>
          </p:cNvSpPr>
          <p:nvPr>
            <p:ph type="sldNum" sz="quarter" idx="18"/>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290441538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Quote C - Author image Black">
    <p:bg>
      <p:bgRef idx="1001">
        <a:schemeClr val="bg1"/>
      </p:bgRef>
    </p:bg>
    <p:spTree>
      <p:nvGrpSpPr>
        <p:cNvPr id="1" name=""/>
        <p:cNvGrpSpPr/>
        <p:nvPr/>
      </p:nvGrpSpPr>
      <p:grpSpPr>
        <a:xfrm>
          <a:off x="0" y="0"/>
          <a:ext cx="0" cy="0"/>
          <a:chOff x="0" y="0"/>
          <a:chExt cx="0" cy="0"/>
        </a:xfrm>
      </p:grpSpPr>
      <p:sp>
        <p:nvSpPr>
          <p:cNvPr id="3" name="Picture placeholder">
            <a:extLst>
              <a:ext uri="{FF2B5EF4-FFF2-40B4-BE49-F238E27FC236}">
                <a16:creationId xmlns:a16="http://schemas.microsoft.com/office/drawing/2014/main" id="{5A6CD612-171C-4905-9B87-E8BEEE4700EC}"/>
              </a:ext>
            </a:extLst>
          </p:cNvPr>
          <p:cNvSpPr>
            <a:spLocks noGrp="1"/>
          </p:cNvSpPr>
          <p:nvPr>
            <p:ph type="pic" sz="quarter" idx="18" hasCustomPrompt="1"/>
          </p:nvPr>
        </p:nvSpPr>
        <p:spPr>
          <a:xfrm>
            <a:off x="540000" y="1623599"/>
            <a:ext cx="1698375" cy="1699200"/>
          </a:xfrm>
          <a:noFill/>
        </p:spPr>
        <p:txBody>
          <a:bodyPr lIns="180000" tIns="180000" rIns="180000" bIns="180000"/>
          <a:lstStyle>
            <a:lvl1pPr>
              <a:defRPr/>
            </a:lvl1pPr>
          </a:lstStyle>
          <a:p>
            <a:r>
              <a:rPr lang="en-US" noProof="0"/>
              <a:t>Insert author picture.</a:t>
            </a:r>
          </a:p>
        </p:txBody>
      </p:sp>
      <p:sp>
        <p:nvSpPr>
          <p:cNvPr id="14" name="Content"/>
          <p:cNvSpPr>
            <a:spLocks noGrp="1"/>
          </p:cNvSpPr>
          <p:nvPr>
            <p:ph type="body" sz="quarter" idx="10" hasCustomPrompt="1"/>
          </p:nvPr>
        </p:nvSpPr>
        <p:spPr>
          <a:xfrm>
            <a:off x="3359150" y="1623599"/>
            <a:ext cx="8269288" cy="4572000"/>
          </a:xfrm>
        </p:spPr>
        <p:txBody>
          <a:bodyPr/>
          <a:lstStyle>
            <a:lvl1pPr>
              <a:lnSpc>
                <a:spcPct val="92000"/>
              </a:lnSpc>
              <a:defRPr sz="4800" b="0" i="0" baseline="0">
                <a:solidFill>
                  <a:schemeClr val="tx2"/>
                </a:solidFill>
                <a:latin typeface="+mj-lt"/>
              </a:defRPr>
            </a:lvl1pPr>
            <a:lvl2pPr>
              <a:lnSpc>
                <a:spcPct val="100000"/>
              </a:lnSpc>
              <a:spcBef>
                <a:spcPts val="2200"/>
              </a:spcBef>
              <a:defRPr sz="1600"/>
            </a:lvl2pPr>
          </a:lstStyle>
          <a:p>
            <a:pPr lvl="0"/>
            <a:r>
              <a:rPr lang="en-US" noProof="0"/>
              <a:t>“Quote/Statement SH-Bree-Headline 48 pt”</a:t>
            </a:r>
          </a:p>
          <a:p>
            <a:pPr lvl="1"/>
            <a:r>
              <a:rPr lang="en-US" noProof="0"/>
              <a:t>Subheadline Calibri 16 pt</a:t>
            </a:r>
          </a:p>
        </p:txBody>
      </p:sp>
      <p:sp>
        <p:nvSpPr>
          <p:cNvPr id="166" name="Footnote">
            <a:extLst>
              <a:ext uri="{FF2B5EF4-FFF2-40B4-BE49-F238E27FC236}">
                <a16:creationId xmlns:a16="http://schemas.microsoft.com/office/drawing/2014/main" id="{1D9962D9-4193-4A78-8426-8B6D0B25AC07}"/>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noProof="0"/>
              <a:t>Click to add footnote</a:t>
            </a:r>
            <a:br>
              <a:rPr lang="en-US" noProof="0"/>
            </a:br>
            <a:r>
              <a:rPr lang="en-US" noProof="0"/>
              <a:t>second line</a:t>
            </a:r>
          </a:p>
        </p:txBody>
      </p:sp>
      <p:pic>
        <p:nvPicPr>
          <p:cNvPr id="4" name="Siemens Healthineers Logo">
            <a:extLst>
              <a:ext uri="{FF2B5EF4-FFF2-40B4-BE49-F238E27FC236}">
                <a16:creationId xmlns:a16="http://schemas.microsoft.com/office/drawing/2014/main" id="{71235B1A-B751-1799-6C11-E35D8F3297D4}"/>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rcRect/>
          <a:stretch/>
        </p:blipFill>
        <p:spPr bwMode="black">
          <a:xfrm>
            <a:off x="10440000" y="281267"/>
            <a:ext cx="1440000" cy="338400"/>
          </a:xfrm>
          <a:prstGeom prst="rect">
            <a:avLst/>
          </a:prstGeom>
        </p:spPr>
      </p:pic>
      <p:sp>
        <p:nvSpPr>
          <p:cNvPr id="5" name="Date Placeholder 4">
            <a:extLst>
              <a:ext uri="{FF2B5EF4-FFF2-40B4-BE49-F238E27FC236}">
                <a16:creationId xmlns:a16="http://schemas.microsoft.com/office/drawing/2014/main" id="{85A13AC3-5265-80CB-2553-3701A48C616F}"/>
              </a:ext>
            </a:extLst>
          </p:cNvPr>
          <p:cNvSpPr>
            <a:spLocks noGrp="1"/>
          </p:cNvSpPr>
          <p:nvPr>
            <p:ph type="dt" sz="half" idx="19"/>
          </p:nvPr>
        </p:nvSpPr>
        <p:spPr/>
        <p:txBody>
          <a:bodyPr/>
          <a:lstStyle/>
          <a:p>
            <a:pPr algn="r"/>
            <a:r>
              <a:rPr lang="en-US"/>
              <a:t>Unrestricted © Siemens Healthineers, 2026</a:t>
            </a:r>
          </a:p>
        </p:txBody>
      </p:sp>
      <p:sp>
        <p:nvSpPr>
          <p:cNvPr id="6" name="Footer Placeholder 5">
            <a:extLst>
              <a:ext uri="{FF2B5EF4-FFF2-40B4-BE49-F238E27FC236}">
                <a16:creationId xmlns:a16="http://schemas.microsoft.com/office/drawing/2014/main" id="{CE894EC4-1587-D88E-7582-C40BFD50B50A}"/>
              </a:ext>
            </a:extLst>
          </p:cNvPr>
          <p:cNvSpPr>
            <a:spLocks noGrp="1"/>
          </p:cNvSpPr>
          <p:nvPr>
            <p:ph type="ftr" sz="quarter" idx="20"/>
          </p:nvPr>
        </p:nvSpPr>
        <p:spPr/>
        <p:txBody>
          <a:bodyPr/>
          <a:lstStyle/>
          <a:p>
            <a:r>
              <a:rPr lang="en-US"/>
              <a:t>SHS DI XP</a:t>
            </a:r>
          </a:p>
        </p:txBody>
      </p:sp>
      <p:sp>
        <p:nvSpPr>
          <p:cNvPr id="7" name="Slide Number Placeholder 6">
            <a:extLst>
              <a:ext uri="{FF2B5EF4-FFF2-40B4-BE49-F238E27FC236}">
                <a16:creationId xmlns:a16="http://schemas.microsoft.com/office/drawing/2014/main" id="{A42DC11F-AA9E-DCCB-E340-2676F0EEB5C1}"/>
              </a:ext>
            </a:extLst>
          </p:cNvPr>
          <p:cNvSpPr>
            <a:spLocks noGrp="1"/>
          </p:cNvSpPr>
          <p:nvPr>
            <p:ph type="sldNum" sz="quarter" idx="21"/>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127826502"/>
      </p:ext>
    </p:extLst>
  </p:cSld>
  <p:clrMapOvr>
    <a:overrideClrMapping bg1="dk1" tx1="lt1" bg2="dk2" tx2="lt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Quote C - Author image">
    <p:bg>
      <p:bgPr>
        <a:solidFill>
          <a:schemeClr val="bg1"/>
        </a:solidFill>
        <a:effectLst/>
      </p:bgPr>
    </p:bg>
    <p:spTree>
      <p:nvGrpSpPr>
        <p:cNvPr id="1" name=""/>
        <p:cNvGrpSpPr/>
        <p:nvPr/>
      </p:nvGrpSpPr>
      <p:grpSpPr>
        <a:xfrm>
          <a:off x="0" y="0"/>
          <a:ext cx="0" cy="0"/>
          <a:chOff x="0" y="0"/>
          <a:chExt cx="0" cy="0"/>
        </a:xfrm>
      </p:grpSpPr>
      <p:sp>
        <p:nvSpPr>
          <p:cNvPr id="3" name="Picture placeholder">
            <a:extLst>
              <a:ext uri="{FF2B5EF4-FFF2-40B4-BE49-F238E27FC236}">
                <a16:creationId xmlns:a16="http://schemas.microsoft.com/office/drawing/2014/main" id="{5A6CD612-171C-4905-9B87-E8BEEE4700EC}"/>
              </a:ext>
            </a:extLst>
          </p:cNvPr>
          <p:cNvSpPr>
            <a:spLocks noGrp="1"/>
          </p:cNvSpPr>
          <p:nvPr>
            <p:ph type="pic" sz="quarter" idx="18" hasCustomPrompt="1"/>
          </p:nvPr>
        </p:nvSpPr>
        <p:spPr>
          <a:xfrm>
            <a:off x="540000" y="1623599"/>
            <a:ext cx="1698375" cy="1699200"/>
          </a:xfrm>
          <a:noFill/>
        </p:spPr>
        <p:txBody>
          <a:bodyPr lIns="180000" tIns="180000" rIns="180000" bIns="180000"/>
          <a:lstStyle>
            <a:lvl1pPr>
              <a:defRPr/>
            </a:lvl1pPr>
          </a:lstStyle>
          <a:p>
            <a:r>
              <a:rPr lang="en-US" noProof="0"/>
              <a:t>Insert author picture.</a:t>
            </a:r>
          </a:p>
        </p:txBody>
      </p:sp>
      <p:sp>
        <p:nvSpPr>
          <p:cNvPr id="14" name="Content"/>
          <p:cNvSpPr>
            <a:spLocks noGrp="1"/>
          </p:cNvSpPr>
          <p:nvPr>
            <p:ph type="body" sz="quarter" idx="10" hasCustomPrompt="1"/>
          </p:nvPr>
        </p:nvSpPr>
        <p:spPr>
          <a:xfrm>
            <a:off x="3359150" y="1623599"/>
            <a:ext cx="8269288" cy="4572000"/>
          </a:xfrm>
        </p:spPr>
        <p:txBody>
          <a:bodyPr/>
          <a:lstStyle>
            <a:lvl1pPr>
              <a:lnSpc>
                <a:spcPct val="92000"/>
              </a:lnSpc>
              <a:defRPr sz="4800" b="0" i="0" baseline="0">
                <a:solidFill>
                  <a:schemeClr val="bg2"/>
                </a:solidFill>
                <a:latin typeface="+mj-lt"/>
              </a:defRPr>
            </a:lvl1pPr>
            <a:lvl2pPr>
              <a:lnSpc>
                <a:spcPct val="100000"/>
              </a:lnSpc>
              <a:spcBef>
                <a:spcPts val="2200"/>
              </a:spcBef>
              <a:defRPr sz="1600"/>
            </a:lvl2pPr>
          </a:lstStyle>
          <a:p>
            <a:pPr lvl="0"/>
            <a:r>
              <a:rPr lang="en-US" noProof="0"/>
              <a:t>“Quote/Statement SH-Bree-Headline 48 pt”</a:t>
            </a:r>
          </a:p>
          <a:p>
            <a:pPr lvl="1"/>
            <a:r>
              <a:rPr lang="en-US" noProof="0"/>
              <a:t>Subheadline Calibri 16 pt</a:t>
            </a:r>
          </a:p>
        </p:txBody>
      </p:sp>
      <p:sp>
        <p:nvSpPr>
          <p:cNvPr id="166" name="Footnote">
            <a:extLst>
              <a:ext uri="{FF2B5EF4-FFF2-40B4-BE49-F238E27FC236}">
                <a16:creationId xmlns:a16="http://schemas.microsoft.com/office/drawing/2014/main" id="{1D9962D9-4193-4A78-8426-8B6D0B25AC07}"/>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noProof="0"/>
              <a:t>Click to add footnote</a:t>
            </a:r>
            <a:br>
              <a:rPr lang="en-US" noProof="0"/>
            </a:br>
            <a:r>
              <a:rPr lang="en-US" noProof="0"/>
              <a:t>second line</a:t>
            </a:r>
          </a:p>
        </p:txBody>
      </p:sp>
      <p:pic>
        <p:nvPicPr>
          <p:cNvPr id="5" name="Siemens Healthineers Logo">
            <a:extLst>
              <a:ext uri="{FF2B5EF4-FFF2-40B4-BE49-F238E27FC236}">
                <a16:creationId xmlns:a16="http://schemas.microsoft.com/office/drawing/2014/main" id="{FFBD8558-8D39-B5D7-5C4E-868EF71C5696}"/>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rcRect/>
          <a:stretch/>
        </p:blipFill>
        <p:spPr bwMode="black">
          <a:xfrm>
            <a:off x="10440000" y="281267"/>
            <a:ext cx="1440000" cy="338400"/>
          </a:xfrm>
          <a:prstGeom prst="rect">
            <a:avLst/>
          </a:prstGeom>
        </p:spPr>
      </p:pic>
      <p:sp>
        <p:nvSpPr>
          <p:cNvPr id="7" name="Date Placeholder 6">
            <a:extLst>
              <a:ext uri="{FF2B5EF4-FFF2-40B4-BE49-F238E27FC236}">
                <a16:creationId xmlns:a16="http://schemas.microsoft.com/office/drawing/2014/main" id="{4A78DAD1-D533-1BAC-3D7F-F6E5F1A20968}"/>
              </a:ext>
            </a:extLst>
          </p:cNvPr>
          <p:cNvSpPr>
            <a:spLocks noGrp="1"/>
          </p:cNvSpPr>
          <p:nvPr>
            <p:ph type="dt" sz="half" idx="19"/>
          </p:nvPr>
        </p:nvSpPr>
        <p:spPr/>
        <p:txBody>
          <a:bodyPr/>
          <a:lstStyle/>
          <a:p>
            <a:pPr algn="r"/>
            <a:r>
              <a:rPr lang="en-US"/>
              <a:t>Unrestricted © Siemens Healthineers, 2026</a:t>
            </a:r>
          </a:p>
        </p:txBody>
      </p:sp>
      <p:sp>
        <p:nvSpPr>
          <p:cNvPr id="9" name="Footer Placeholder 8">
            <a:extLst>
              <a:ext uri="{FF2B5EF4-FFF2-40B4-BE49-F238E27FC236}">
                <a16:creationId xmlns:a16="http://schemas.microsoft.com/office/drawing/2014/main" id="{A7F0FF17-38D8-4DF9-F388-07D6566A32C2}"/>
              </a:ext>
            </a:extLst>
          </p:cNvPr>
          <p:cNvSpPr>
            <a:spLocks noGrp="1"/>
          </p:cNvSpPr>
          <p:nvPr>
            <p:ph type="ftr" sz="quarter" idx="20"/>
          </p:nvPr>
        </p:nvSpPr>
        <p:spPr/>
        <p:txBody>
          <a:bodyPr/>
          <a:lstStyle/>
          <a:p>
            <a:r>
              <a:rPr lang="en-US"/>
              <a:t>SHS DI XP</a:t>
            </a:r>
          </a:p>
        </p:txBody>
      </p:sp>
      <p:sp>
        <p:nvSpPr>
          <p:cNvPr id="10" name="Slide Number Placeholder 9">
            <a:extLst>
              <a:ext uri="{FF2B5EF4-FFF2-40B4-BE49-F238E27FC236}">
                <a16:creationId xmlns:a16="http://schemas.microsoft.com/office/drawing/2014/main" id="{40E77C99-F30B-6A2D-1FA0-66CB7716BA29}"/>
              </a:ext>
            </a:extLst>
          </p:cNvPr>
          <p:cNvSpPr>
            <a:spLocks noGrp="1"/>
          </p:cNvSpPr>
          <p:nvPr>
            <p:ph type="sldNum" sz="quarter" idx="21"/>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176385931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Free content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157B2B9B-73DD-DDE2-9F0F-B19225A86E08}"/>
              </a:ext>
            </a:extLst>
          </p:cNvPr>
          <p:cNvGraphicFramePr>
            <a:graphicFrameLocks/>
          </p:cNvGraphicFramePr>
          <p:nvPr userDrawn="1">
            <p:custDataLst>
              <p:tags r:id="rId1"/>
            </p:custDataLst>
            <p:extLst>
              <p:ext uri="{D42A27DB-BD31-4B8C-83A1-F6EECF244321}">
                <p14:modId xmlns:p14="http://schemas.microsoft.com/office/powerpoint/2010/main" val="13690055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157B2B9B-73DD-DDE2-9F0F-B19225A86E0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p:txBody>
          <a:bodyPr vert="horz" rIns="0"/>
          <a:lstStyle>
            <a:lvl1pPr>
              <a:defRPr b="0">
                <a:solidFill>
                  <a:schemeClr val="tx2"/>
                </a:solidFill>
              </a:defRPr>
            </a:lvl1pPr>
          </a:lstStyle>
          <a:p>
            <a:r>
              <a:rPr lang="en-US" noProof="0"/>
              <a:t>Title SH-Bree-Headline 27 pt</a:t>
            </a:r>
            <a:br>
              <a:rPr lang="en-US" noProof="0"/>
            </a:br>
            <a:r>
              <a:rPr lang="en-US" noProof="0"/>
              <a:t>Optionally switch to white for second line</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7" name="Siemens Healthineers Logo">
            <a:extLst>
              <a:ext uri="{FF2B5EF4-FFF2-40B4-BE49-F238E27FC236}">
                <a16:creationId xmlns:a16="http://schemas.microsoft.com/office/drawing/2014/main" id="{C6214687-71C9-3C60-A8B0-06E9C5AC8629}"/>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3ACB27AE-21AB-24AD-ADC9-D80E249146D7}"/>
              </a:ext>
              <a:ext uri="{C183D7F6-B498-43B3-948B-1728B52AA6E4}">
                <adec:decorative xmlns:adec="http://schemas.microsoft.com/office/drawing/2017/decorative" val="1"/>
              </a:ext>
            </a:extLst>
          </p:cNvPr>
          <p:cNvSpPr>
            <a:spLocks noGrp="1"/>
          </p:cNvSpPr>
          <p:nvPr>
            <p:ph type="dt" sz="half" idx="16"/>
          </p:nvPr>
        </p:nvSpPr>
        <p:spPr/>
        <p:txBody>
          <a:bodyPr/>
          <a:lstStyle/>
          <a:p>
            <a:pPr algn="r"/>
            <a:r>
              <a:rPr lang="en-US"/>
              <a:t>Unrestricted © Siemens Healthineers, 2026</a:t>
            </a:r>
          </a:p>
        </p:txBody>
      </p:sp>
      <p:sp>
        <p:nvSpPr>
          <p:cNvPr id="4" name="Footer Placeholder 3">
            <a:extLst>
              <a:ext uri="{FF2B5EF4-FFF2-40B4-BE49-F238E27FC236}">
                <a16:creationId xmlns:a16="http://schemas.microsoft.com/office/drawing/2014/main" id="{D8A71D61-2404-687A-4203-390D08BE80F8}"/>
              </a:ext>
              <a:ext uri="{C183D7F6-B498-43B3-948B-1728B52AA6E4}">
                <adec:decorative xmlns:adec="http://schemas.microsoft.com/office/drawing/2017/decorative" val="1"/>
              </a:ext>
            </a:extLst>
          </p:cNvPr>
          <p:cNvSpPr>
            <a:spLocks noGrp="1"/>
          </p:cNvSpPr>
          <p:nvPr>
            <p:ph type="ftr" sz="quarter" idx="17"/>
          </p:nvPr>
        </p:nvSpPr>
        <p:spPr/>
        <p:txBody>
          <a:bodyPr/>
          <a:lstStyle/>
          <a:p>
            <a:r>
              <a:rPr lang="en-US"/>
              <a:t>SHS DI XP</a:t>
            </a:r>
          </a:p>
        </p:txBody>
      </p:sp>
      <p:sp>
        <p:nvSpPr>
          <p:cNvPr id="5" name="Slide Number Placeholder 4">
            <a:extLst>
              <a:ext uri="{FF2B5EF4-FFF2-40B4-BE49-F238E27FC236}">
                <a16:creationId xmlns:a16="http://schemas.microsoft.com/office/drawing/2014/main" id="{1C4D012C-AB2F-0F7E-FA51-BA214B7D4EFA}"/>
              </a:ext>
              <a:ext uri="{C183D7F6-B498-43B3-948B-1728B52AA6E4}">
                <adec:decorative xmlns:adec="http://schemas.microsoft.com/office/drawing/2017/decorative" val="1"/>
              </a:ext>
            </a:extLst>
          </p:cNvPr>
          <p:cNvSpPr>
            <a:spLocks noGrp="1"/>
          </p:cNvSpPr>
          <p:nvPr>
            <p:ph type="sldNum" sz="quarter" idx="18"/>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3176104729"/>
      </p:ext>
    </p:extLst>
  </p:cSld>
  <p:clrMapOvr>
    <a:overrideClrMapping bg1="dk1" tx1="lt1" bg2="dk2" tx2="lt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Free content">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9D6F24AC-4A5E-6F1A-401F-84E04388D2CB}"/>
              </a:ext>
            </a:extLst>
          </p:cNvPr>
          <p:cNvGraphicFramePr>
            <a:graphicFrameLocks/>
          </p:cNvGraphicFramePr>
          <p:nvPr userDrawn="1">
            <p:custDataLst>
              <p:tags r:id="rId1"/>
            </p:custDataLst>
            <p:extLst>
              <p:ext uri="{D42A27DB-BD31-4B8C-83A1-F6EECF244321}">
                <p14:modId xmlns:p14="http://schemas.microsoft.com/office/powerpoint/2010/main" val="383556860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9D6F24AC-4A5E-6F1A-401F-84E04388D2C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p:txBody>
          <a:bodyPr vert="horz" rIns="0"/>
          <a:lstStyle>
            <a:lvl1pPr>
              <a:defRPr b="0"/>
            </a:lvl1pPr>
          </a:lstStyle>
          <a:p>
            <a:r>
              <a:rPr lang="en-US" noProof="0"/>
              <a:t>Title SH-Bree-Headline 27 pt</a:t>
            </a:r>
            <a:br>
              <a:rPr lang="en-US" noProof="0"/>
            </a:br>
            <a:r>
              <a:rPr lang="en-US" noProof="0"/>
              <a:t>Optionally switch to black for second line</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7" name="Siemens Healthineers Logo">
            <a:extLst>
              <a:ext uri="{FF2B5EF4-FFF2-40B4-BE49-F238E27FC236}">
                <a16:creationId xmlns:a16="http://schemas.microsoft.com/office/drawing/2014/main" id="{E803EB54-F88A-190C-1E1A-16FBC8D7341F}"/>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C27434F7-B9DD-D940-281C-F9DFFB980972}"/>
              </a:ext>
              <a:ext uri="{C183D7F6-B498-43B3-948B-1728B52AA6E4}">
                <adec:decorative xmlns:adec="http://schemas.microsoft.com/office/drawing/2017/decorative" val="1"/>
              </a:ext>
            </a:extLst>
          </p:cNvPr>
          <p:cNvSpPr>
            <a:spLocks noGrp="1"/>
          </p:cNvSpPr>
          <p:nvPr>
            <p:ph type="dt" sz="half" idx="16"/>
          </p:nvPr>
        </p:nvSpPr>
        <p:spPr/>
        <p:txBody>
          <a:bodyPr/>
          <a:lstStyle/>
          <a:p>
            <a:pPr algn="r"/>
            <a:r>
              <a:rPr lang="en-US"/>
              <a:t>Unrestricted © Siemens Healthineers, 2026</a:t>
            </a:r>
          </a:p>
        </p:txBody>
      </p:sp>
      <p:sp>
        <p:nvSpPr>
          <p:cNvPr id="4" name="Footer Placeholder 3">
            <a:extLst>
              <a:ext uri="{FF2B5EF4-FFF2-40B4-BE49-F238E27FC236}">
                <a16:creationId xmlns:a16="http://schemas.microsoft.com/office/drawing/2014/main" id="{C25FB7F7-0B09-D633-7596-CBE41DB40149}"/>
              </a:ext>
              <a:ext uri="{C183D7F6-B498-43B3-948B-1728B52AA6E4}">
                <adec:decorative xmlns:adec="http://schemas.microsoft.com/office/drawing/2017/decorative" val="1"/>
              </a:ext>
            </a:extLst>
          </p:cNvPr>
          <p:cNvSpPr>
            <a:spLocks noGrp="1"/>
          </p:cNvSpPr>
          <p:nvPr>
            <p:ph type="ftr" sz="quarter" idx="17"/>
          </p:nvPr>
        </p:nvSpPr>
        <p:spPr/>
        <p:txBody>
          <a:bodyPr/>
          <a:lstStyle/>
          <a:p>
            <a:r>
              <a:rPr lang="en-US"/>
              <a:t>SHS DI XP</a:t>
            </a:r>
          </a:p>
        </p:txBody>
      </p:sp>
      <p:sp>
        <p:nvSpPr>
          <p:cNvPr id="5" name="Slide Number Placeholder 4">
            <a:extLst>
              <a:ext uri="{FF2B5EF4-FFF2-40B4-BE49-F238E27FC236}">
                <a16:creationId xmlns:a16="http://schemas.microsoft.com/office/drawing/2014/main" id="{6482D4F1-3801-0D6E-BF66-361F302A9654}"/>
              </a:ext>
              <a:ext uri="{C183D7F6-B498-43B3-948B-1728B52AA6E4}">
                <adec:decorative xmlns:adec="http://schemas.microsoft.com/office/drawing/2017/decorative" val="1"/>
              </a:ext>
            </a:extLst>
          </p:cNvPr>
          <p:cNvSpPr>
            <a:spLocks noGrp="1"/>
          </p:cNvSpPr>
          <p:nvPr>
            <p:ph type="sldNum" sz="quarter" idx="18"/>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337716153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ntact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FCD845F0-66F7-0B07-0BCA-B48A6B0EE76C}"/>
              </a:ext>
            </a:extLst>
          </p:cNvPr>
          <p:cNvGraphicFramePr>
            <a:graphicFrameLocks/>
          </p:cNvGraphicFramePr>
          <p:nvPr userDrawn="1">
            <p:custDataLst>
              <p:tags r:id="rId1"/>
            </p:custDataLst>
            <p:extLst>
              <p:ext uri="{D42A27DB-BD31-4B8C-83A1-F6EECF244321}">
                <p14:modId xmlns:p14="http://schemas.microsoft.com/office/powerpoint/2010/main" val="29062818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FCD845F0-66F7-0B07-0BCA-B48A6B0EE76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Headline"/>
          <p:cNvSpPr>
            <a:spLocks noGrp="1"/>
          </p:cNvSpPr>
          <p:nvPr>
            <p:ph type="title" hasCustomPrompt="1"/>
          </p:nvPr>
        </p:nvSpPr>
        <p:spPr>
          <a:xfrm>
            <a:off x="539999" y="219599"/>
            <a:ext cx="9212400" cy="832913"/>
          </a:xfrm>
        </p:spPr>
        <p:txBody>
          <a:bodyPr vert="horz" rIns="0"/>
          <a:lstStyle>
            <a:lvl1pPr>
              <a:defRPr b="0">
                <a:solidFill>
                  <a:schemeClr val="tx2"/>
                </a:solidFill>
              </a:defRPr>
            </a:lvl1pPr>
          </a:lstStyle>
          <a:p>
            <a:r>
              <a:rPr lang="en-US" noProof="0"/>
              <a:t>Title SH-Bree-Headline 27 pt</a:t>
            </a:r>
            <a:br>
              <a:rPr lang="en-US" noProof="0"/>
            </a:br>
            <a:r>
              <a:rPr lang="en-US" noProof="0"/>
              <a:t>Optionally switch to white for second line</a:t>
            </a:r>
            <a:endParaRPr lang="de-DE"/>
          </a:p>
        </p:txBody>
      </p:sp>
      <p:sp>
        <p:nvSpPr>
          <p:cNvPr id="5" name="Name 1">
            <a:extLst>
              <a:ext uri="{FF2B5EF4-FFF2-40B4-BE49-F238E27FC236}">
                <a16:creationId xmlns:a16="http://schemas.microsoft.com/office/drawing/2014/main" id="{A5AC0142-444C-5AA4-BD49-A79B2A68B6A7}"/>
              </a:ext>
            </a:extLst>
          </p:cNvPr>
          <p:cNvSpPr>
            <a:spLocks noGrp="1"/>
          </p:cNvSpPr>
          <p:nvPr>
            <p:ph type="body" sz="quarter" idx="36" hasCustomPrompt="1"/>
          </p:nvPr>
        </p:nvSpPr>
        <p:spPr>
          <a:xfrm>
            <a:off x="540000" y="1620000"/>
            <a:ext cx="3754188" cy="2196000"/>
          </a:xfrm>
          <a:noFill/>
        </p:spPr>
        <p:txBody>
          <a:bodyPr lIns="0" tIns="90000" rIns="0" bIns="90000" anchor="t" anchorCtr="0"/>
          <a:lstStyle>
            <a:lvl1pPr marL="0" indent="0">
              <a:spcAft>
                <a:spcPts val="600"/>
              </a:spcAft>
              <a:buFont typeface="Arial" panose="020B0604020202020204" pitchFamily="34" charset="0"/>
              <a:buNone/>
              <a:defRPr sz="1800" b="1">
                <a:solidFill>
                  <a:schemeClr val="tx2"/>
                </a:solidFill>
                <a:latin typeface="+mn-lt"/>
              </a:defRPr>
            </a:lvl1pPr>
            <a:lvl2pPr marL="0" marR="0"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sz="1800">
                <a:solidFill>
                  <a:schemeClr val="tx1"/>
                </a:solidFill>
              </a:defRPr>
            </a:lvl2pPr>
            <a:lvl3pPr marL="0" indent="0">
              <a:spcBef>
                <a:spcPts val="300"/>
              </a:spcBef>
              <a:buNone/>
              <a:defRPr sz="1800">
                <a:solidFill>
                  <a:schemeClr val="tx1"/>
                </a:solidFill>
              </a:defRPr>
            </a:lvl3pPr>
            <a:lvl4pPr marL="0" indent="0">
              <a:spcBef>
                <a:spcPts val="0"/>
              </a:spcBef>
              <a:buNone/>
              <a:defRPr sz="1600" b="0">
                <a:solidFill>
                  <a:schemeClr val="tx1"/>
                </a:solidFill>
              </a:defRPr>
            </a:lvl4pPr>
            <a:lvl5pPr marL="0" indent="0">
              <a:spcBef>
                <a:spcPts val="300"/>
              </a:spcBef>
              <a:buNone/>
              <a:defRPr sz="1600">
                <a:solidFill>
                  <a:schemeClr val="tx1"/>
                </a:solidFill>
              </a:defRPr>
            </a:lvl5pPr>
            <a:lvl6pPr marL="0" indent="0">
              <a:spcBef>
                <a:spcPts val="0"/>
              </a:spcBef>
              <a:spcAft>
                <a:spcPts val="0"/>
              </a:spcAft>
              <a:buNone/>
              <a:defRPr sz="1400">
                <a:solidFill>
                  <a:schemeClr val="tx1"/>
                </a:solidFill>
              </a:defRPr>
            </a:lvl6pPr>
            <a:lvl7pPr marL="0" indent="0">
              <a:spcBef>
                <a:spcPts val="300"/>
              </a:spcBef>
              <a:spcAft>
                <a:spcPts val="0"/>
              </a:spcAft>
              <a:buNone/>
              <a:defRPr sz="1400" b="0">
                <a:solidFill>
                  <a:schemeClr val="tx1"/>
                </a:solidFill>
              </a:defRPr>
            </a:lvl7pPr>
            <a:lvl8pPr marL="0" indent="0">
              <a:spcBef>
                <a:spcPts val="0"/>
              </a:spcBef>
              <a:spcAft>
                <a:spcPts val="0"/>
              </a:spcAft>
              <a:buNone/>
              <a:defRPr sz="1200">
                <a:solidFill>
                  <a:schemeClr val="tx1"/>
                </a:solidFill>
              </a:defRPr>
            </a:lvl8pPr>
            <a:lvl9pPr>
              <a:spcBef>
                <a:spcPts val="300"/>
              </a:spcBef>
              <a:spcAft>
                <a:spcPts val="0"/>
              </a:spcAft>
              <a:defRPr sz="1200">
                <a:solidFill>
                  <a:schemeClr val="tx1"/>
                </a:solidFill>
              </a:defRPr>
            </a:lvl9pPr>
          </a:lstStyle>
          <a:p>
            <a:pPr lvl="0"/>
            <a:r>
              <a:rPr lang="en-US" noProof="0"/>
              <a:t>Department details</a:t>
            </a:r>
          </a:p>
          <a:p>
            <a:pPr lvl="1"/>
            <a:r>
              <a:rPr lang="en-US" noProof="0"/>
              <a:t>Name of legal entity</a:t>
            </a:r>
          </a:p>
          <a:p>
            <a:pPr lvl="1"/>
            <a:r>
              <a:rPr lang="en-US" noProof="0"/>
              <a:t>Street</a:t>
            </a:r>
          </a:p>
          <a:p>
            <a:pPr marL="0" marR="0" lvl="1"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a:pPr>
            <a:r>
              <a:rPr lang="en-US" noProof="0"/>
              <a:t>City, Country</a:t>
            </a:r>
          </a:p>
        </p:txBody>
      </p:sp>
      <p:cxnSp>
        <p:nvCxnSpPr>
          <p:cNvPr id="6" name="Rooftop 1">
            <a:extLst>
              <a:ext uri="{FF2B5EF4-FFF2-40B4-BE49-F238E27FC236}">
                <a16:creationId xmlns:a16="http://schemas.microsoft.com/office/drawing/2014/main" id="{D90B2CD3-81C5-B628-582D-2223AA1C1D1C}"/>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40000" y="1620000"/>
            <a:ext cx="375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0" name="Name 2">
            <a:extLst>
              <a:ext uri="{FF2B5EF4-FFF2-40B4-BE49-F238E27FC236}">
                <a16:creationId xmlns:a16="http://schemas.microsoft.com/office/drawing/2014/main" id="{77158D39-E88A-8444-1809-35654AB15B8E}"/>
              </a:ext>
            </a:extLst>
          </p:cNvPr>
          <p:cNvSpPr>
            <a:spLocks noGrp="1"/>
          </p:cNvSpPr>
          <p:nvPr>
            <p:ph type="body" sz="quarter" idx="37" hasCustomPrompt="1"/>
          </p:nvPr>
        </p:nvSpPr>
        <p:spPr>
          <a:xfrm>
            <a:off x="5242693" y="1620000"/>
            <a:ext cx="3754188" cy="2196000"/>
          </a:xfrm>
          <a:noFill/>
        </p:spPr>
        <p:txBody>
          <a:bodyPr lIns="0" tIns="90000" rIns="0" bIns="90000" anchor="t" anchorCtr="0"/>
          <a:lstStyle>
            <a:lvl1pPr marL="0" indent="0">
              <a:spcAft>
                <a:spcPts val="600"/>
              </a:spcAft>
              <a:buFont typeface="Arial" panose="020B0604020202020204" pitchFamily="34" charset="0"/>
              <a:buNone/>
              <a:defRPr sz="1800" b="1">
                <a:solidFill>
                  <a:schemeClr val="tx2"/>
                </a:solidFill>
                <a:latin typeface="+mn-lt"/>
              </a:defRPr>
            </a:lvl1pPr>
            <a:lvl2pPr marL="0" marR="0"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sz="1800">
                <a:solidFill>
                  <a:schemeClr val="tx1"/>
                </a:solidFill>
              </a:defRPr>
            </a:lvl2pPr>
            <a:lvl3pPr marL="0" indent="0">
              <a:spcBef>
                <a:spcPts val="300"/>
              </a:spcBef>
              <a:buNone/>
              <a:defRPr sz="1800">
                <a:solidFill>
                  <a:schemeClr val="tx1"/>
                </a:solidFill>
              </a:defRPr>
            </a:lvl3pPr>
            <a:lvl4pPr marL="0" indent="0">
              <a:spcBef>
                <a:spcPts val="0"/>
              </a:spcBef>
              <a:buNone/>
              <a:defRPr sz="1600" b="0">
                <a:solidFill>
                  <a:schemeClr val="tx1"/>
                </a:solidFill>
              </a:defRPr>
            </a:lvl4pPr>
            <a:lvl5pPr marL="0" indent="0">
              <a:spcBef>
                <a:spcPts val="300"/>
              </a:spcBef>
              <a:buNone/>
              <a:defRPr sz="1600">
                <a:solidFill>
                  <a:schemeClr val="tx1"/>
                </a:solidFill>
              </a:defRPr>
            </a:lvl5pPr>
            <a:lvl6pPr marL="0" indent="0">
              <a:spcBef>
                <a:spcPts val="0"/>
              </a:spcBef>
              <a:spcAft>
                <a:spcPts val="0"/>
              </a:spcAft>
              <a:buNone/>
              <a:defRPr sz="1400">
                <a:solidFill>
                  <a:schemeClr val="tx1"/>
                </a:solidFill>
              </a:defRPr>
            </a:lvl6pPr>
            <a:lvl7pPr marL="0" indent="0">
              <a:spcBef>
                <a:spcPts val="300"/>
              </a:spcBef>
              <a:spcAft>
                <a:spcPts val="0"/>
              </a:spcAft>
              <a:buNone/>
              <a:defRPr sz="1400" b="0">
                <a:solidFill>
                  <a:schemeClr val="tx1"/>
                </a:solidFill>
              </a:defRPr>
            </a:lvl7pPr>
            <a:lvl8pPr marL="0" indent="0">
              <a:spcBef>
                <a:spcPts val="0"/>
              </a:spcBef>
              <a:spcAft>
                <a:spcPts val="0"/>
              </a:spcAft>
              <a:buNone/>
              <a:defRPr sz="1200">
                <a:solidFill>
                  <a:schemeClr val="tx1"/>
                </a:solidFill>
              </a:defRPr>
            </a:lvl8pPr>
            <a:lvl9pPr>
              <a:spcBef>
                <a:spcPts val="300"/>
              </a:spcBef>
              <a:spcAft>
                <a:spcPts val="0"/>
              </a:spcAft>
              <a:defRPr sz="1200">
                <a:solidFill>
                  <a:schemeClr val="tx1"/>
                </a:solidFill>
              </a:defRPr>
            </a:lvl9pPr>
          </a:lstStyle>
          <a:p>
            <a:pPr lvl="0"/>
            <a:r>
              <a:rPr lang="en-US" noProof="0"/>
              <a:t>First name last name</a:t>
            </a:r>
          </a:p>
          <a:p>
            <a:pPr lvl="1"/>
            <a:r>
              <a:rPr lang="en-US" noProof="0"/>
              <a:t>Title/Position</a:t>
            </a:r>
          </a:p>
          <a:p>
            <a:pPr lvl="1"/>
            <a:r>
              <a:rPr lang="en-US" noProof="0"/>
              <a:t>Phone +00 0000 00-0000</a:t>
            </a:r>
          </a:p>
          <a:p>
            <a:pPr marL="0" marR="0" lvl="1"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a:pPr>
            <a:r>
              <a:rPr lang="en-US" noProof="0"/>
              <a:t>firstname.lastname@siemens-healthineers.com</a:t>
            </a:r>
          </a:p>
          <a:p>
            <a:pPr marL="0" marR="0" lvl="1"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a:pPr>
            <a:r>
              <a:rPr lang="en-US" noProof="0"/>
              <a:t>siemens-healthineers.com</a:t>
            </a:r>
          </a:p>
        </p:txBody>
      </p:sp>
      <p:cxnSp>
        <p:nvCxnSpPr>
          <p:cNvPr id="7" name="Rooftop 2">
            <a:extLst>
              <a:ext uri="{FF2B5EF4-FFF2-40B4-BE49-F238E27FC236}">
                <a16:creationId xmlns:a16="http://schemas.microsoft.com/office/drawing/2014/main" id="{172F2CD6-B048-19C8-0226-F03993456D50}"/>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239975" y="1620000"/>
            <a:ext cx="375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a:t>Click to add footnote</a:t>
            </a:r>
            <a:br>
              <a:rPr lang="en-US"/>
            </a:br>
            <a:r>
              <a:rPr lang="en-US"/>
              <a:t>second line</a:t>
            </a:r>
          </a:p>
        </p:txBody>
      </p:sp>
      <p:pic>
        <p:nvPicPr>
          <p:cNvPr id="12" name="Siemens Healthineers Logo">
            <a:extLst>
              <a:ext uri="{FF2B5EF4-FFF2-40B4-BE49-F238E27FC236}">
                <a16:creationId xmlns:a16="http://schemas.microsoft.com/office/drawing/2014/main" id="{E82061A8-6D00-794D-F1C7-3F87012E83B2}"/>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7A3A8043-C62F-831D-84F9-5F702BCA108B}"/>
              </a:ext>
              <a:ext uri="{C183D7F6-B498-43B3-948B-1728B52AA6E4}">
                <adec:decorative xmlns:adec="http://schemas.microsoft.com/office/drawing/2017/decorative" val="1"/>
              </a:ext>
            </a:extLst>
          </p:cNvPr>
          <p:cNvSpPr>
            <a:spLocks noGrp="1"/>
          </p:cNvSpPr>
          <p:nvPr>
            <p:ph type="dt" sz="half" idx="38"/>
          </p:nvPr>
        </p:nvSpPr>
        <p:spPr/>
        <p:txBody>
          <a:bodyPr/>
          <a:lstStyle/>
          <a:p>
            <a:pPr algn="r"/>
            <a:r>
              <a:rPr lang="en-US"/>
              <a:t>Unrestricted © Siemens Healthineers, 2026</a:t>
            </a:r>
          </a:p>
        </p:txBody>
      </p:sp>
      <p:sp>
        <p:nvSpPr>
          <p:cNvPr id="9" name="Footer Placeholder 8">
            <a:extLst>
              <a:ext uri="{FF2B5EF4-FFF2-40B4-BE49-F238E27FC236}">
                <a16:creationId xmlns:a16="http://schemas.microsoft.com/office/drawing/2014/main" id="{5F17F241-BAFB-132A-18A7-E47845AACCF6}"/>
              </a:ext>
              <a:ext uri="{C183D7F6-B498-43B3-948B-1728B52AA6E4}">
                <adec:decorative xmlns:adec="http://schemas.microsoft.com/office/drawing/2017/decorative" val="1"/>
              </a:ext>
            </a:extLst>
          </p:cNvPr>
          <p:cNvSpPr>
            <a:spLocks noGrp="1"/>
          </p:cNvSpPr>
          <p:nvPr>
            <p:ph type="ftr" sz="quarter" idx="39"/>
          </p:nvPr>
        </p:nvSpPr>
        <p:spPr/>
        <p:txBody>
          <a:bodyPr/>
          <a:lstStyle/>
          <a:p>
            <a:r>
              <a:rPr lang="en-US"/>
              <a:t>SHS DI XP</a:t>
            </a:r>
          </a:p>
        </p:txBody>
      </p:sp>
      <p:sp>
        <p:nvSpPr>
          <p:cNvPr id="11" name="Slide Number Placeholder 10">
            <a:extLst>
              <a:ext uri="{FF2B5EF4-FFF2-40B4-BE49-F238E27FC236}">
                <a16:creationId xmlns:a16="http://schemas.microsoft.com/office/drawing/2014/main" id="{315134B9-6E13-3FB6-4A4C-A0F3DA71054E}"/>
              </a:ext>
              <a:ext uri="{C183D7F6-B498-43B3-948B-1728B52AA6E4}">
                <adec:decorative xmlns:adec="http://schemas.microsoft.com/office/drawing/2017/decorative" val="1"/>
              </a:ext>
            </a:extLst>
          </p:cNvPr>
          <p:cNvSpPr>
            <a:spLocks noGrp="1"/>
          </p:cNvSpPr>
          <p:nvPr>
            <p:ph type="sldNum" sz="quarter" idx="40"/>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870603460"/>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tro Title Picture (L) White">
    <p:bg>
      <p:bgRef idx="1001">
        <a:schemeClr val="bg1"/>
      </p:bgRef>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000E47E8-00D9-5EA9-2B9F-B9170F3904CB}"/>
              </a:ext>
            </a:extLst>
          </p:cNvPr>
          <p:cNvGraphicFramePr>
            <a:graphicFrameLocks/>
          </p:cNvGraphicFramePr>
          <p:nvPr userDrawn="1">
            <p:custDataLst>
              <p:tags r:id="rId1"/>
            </p:custDataLst>
            <p:extLst>
              <p:ext uri="{D42A27DB-BD31-4B8C-83A1-F6EECF244321}">
                <p14:modId xmlns:p14="http://schemas.microsoft.com/office/powerpoint/2010/main" val="35380424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4" name="think-cell data - do not delete" hidden="1">
                        <a:extLst>
                          <a:ext uri="{FF2B5EF4-FFF2-40B4-BE49-F238E27FC236}">
                            <a16:creationId xmlns:a16="http://schemas.microsoft.com/office/drawing/2014/main" id="{000E47E8-00D9-5EA9-2B9F-B9170F3904C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Headline"/>
          <p:cNvSpPr>
            <a:spLocks noGrp="1"/>
          </p:cNvSpPr>
          <p:nvPr>
            <p:ph type="ctrTitle" hasCustomPrompt="1"/>
          </p:nvPr>
        </p:nvSpPr>
        <p:spPr>
          <a:xfrm>
            <a:off x="540000" y="1800000"/>
            <a:ext cx="4518000" cy="2520000"/>
          </a:xfrm>
        </p:spPr>
        <p:txBody>
          <a:bodyPr vert="horz" wrap="square" lIns="0" tIns="0" rIns="0" bIns="0" anchor="b" anchorCtr="0">
            <a:noAutofit/>
          </a:bodyPr>
          <a:lstStyle>
            <a:lvl1pPr algn="l">
              <a:lnSpc>
                <a:spcPct val="92000"/>
              </a:lnSpc>
              <a:defRPr sz="5200" b="0">
                <a:solidFill>
                  <a:schemeClr val="bg2"/>
                </a:solidFill>
                <a:latin typeface="+mj-lt"/>
              </a:defRPr>
            </a:lvl1pPr>
          </a:lstStyle>
          <a:p>
            <a:r>
              <a:rPr lang="en-US" noProof="0"/>
              <a:t>SH-Bree-Headline up to 60 pt</a:t>
            </a:r>
          </a:p>
        </p:txBody>
      </p:sp>
      <p:sp>
        <p:nvSpPr>
          <p:cNvPr id="3" name="Subhead"/>
          <p:cNvSpPr>
            <a:spLocks noGrp="1"/>
          </p:cNvSpPr>
          <p:nvPr>
            <p:ph type="subTitle" idx="1" hasCustomPrompt="1"/>
          </p:nvPr>
        </p:nvSpPr>
        <p:spPr bwMode="black">
          <a:xfrm>
            <a:off x="540001" y="4320000"/>
            <a:ext cx="3574800" cy="611191"/>
          </a:xfrm>
        </p:spPr>
        <p:txBody>
          <a:bodyPr lIns="0" tIns="270000" rIns="0" bIns="0" anchor="t"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n-lt"/>
              </a:defRPr>
            </a:lvl1pPr>
            <a:lvl2pPr marL="0" indent="0" algn="l">
              <a:buNone/>
              <a:defRPr sz="2000">
                <a:solidFill>
                  <a:schemeClr val="tx1"/>
                </a:solidFill>
              </a:defRPr>
            </a:lvl2pPr>
            <a:lvl3pPr marL="0" indent="0" algn="l">
              <a:buNone/>
              <a:defRPr>
                <a:solidFill>
                  <a:schemeClr val="tx1"/>
                </a:solidFill>
              </a:defRPr>
            </a:lvl3pPr>
            <a:lvl4pPr marL="0" indent="0" algn="l">
              <a:buNone/>
              <a:defRPr sz="2200" b="1">
                <a:solidFill>
                  <a:schemeClr val="tx1"/>
                </a:solidFill>
              </a:defRPr>
            </a:lvl4pPr>
            <a:lvl5pPr marL="0" indent="0" algn="l">
              <a:buNone/>
              <a:defRPr sz="2000" b="1">
                <a:solidFill>
                  <a:schemeClr val="tx1"/>
                </a:solidFill>
              </a:defRPr>
            </a:lvl5pPr>
            <a:lvl6pPr marL="0" indent="0" algn="l">
              <a:buNone/>
              <a:defRPr b="1">
                <a:solidFill>
                  <a:schemeClr val="tx1"/>
                </a:solidFill>
              </a:defRPr>
            </a:lvl6pPr>
            <a:lvl7pPr marL="0" indent="0" algn="l">
              <a:buNone/>
              <a:defRPr sz="2200">
                <a:solidFill>
                  <a:schemeClr val="accent5"/>
                </a:solidFill>
              </a:defRPr>
            </a:lvl7pPr>
            <a:lvl8pPr marL="0" indent="0" algn="l">
              <a:buNone/>
              <a:defRPr sz="2000">
                <a:solidFill>
                  <a:schemeClr val="accent5"/>
                </a:solidFill>
              </a:defRPr>
            </a:lvl8pPr>
            <a:lvl9pPr marL="0" indent="0" algn="l">
              <a:spcBef>
                <a:spcPts val="0"/>
              </a:spcBef>
              <a:buNone/>
              <a:defRPr sz="1800">
                <a:solidFill>
                  <a:schemeClr val="accent5"/>
                </a:solidFill>
              </a:defRPr>
            </a:lvl9pPr>
          </a:lstStyle>
          <a:p>
            <a:pPr lvl="0"/>
            <a:r>
              <a:rPr lang="en-US"/>
              <a:t>Subheadline Calibri 22 pt</a:t>
            </a:r>
          </a:p>
        </p:txBody>
      </p:sp>
      <p:sp>
        <p:nvSpPr>
          <p:cNvPr id="22" name="Presenter"/>
          <p:cNvSpPr>
            <a:spLocks noGrp="1"/>
          </p:cNvSpPr>
          <p:nvPr>
            <p:ph type="body" sz="quarter" idx="10" hasCustomPrompt="1"/>
          </p:nvPr>
        </p:nvSpPr>
        <p:spPr>
          <a:xfrm>
            <a:off x="540000" y="4932000"/>
            <a:ext cx="3574800" cy="612645"/>
          </a:xfrm>
        </p:spPr>
        <p:txBody>
          <a:bodyPr lIns="0" tIns="180000" rIns="0" bIns="0" anchor="t" anchorCtr="0">
            <a:spAutoFit/>
          </a:bodyPr>
          <a:lstStyle>
            <a:lvl1pPr marL="0" indent="0">
              <a:lnSpc>
                <a:spcPct val="100000"/>
              </a:lnSpc>
              <a:spcBef>
                <a:spcPts val="0"/>
              </a:spcBef>
              <a:buNone/>
              <a:defRPr sz="1400" b="0">
                <a:solidFill>
                  <a:schemeClr val="tx1"/>
                </a:solidFill>
              </a:defRPr>
            </a:lvl1pPr>
            <a:lvl2pPr>
              <a:defRPr sz="1600"/>
            </a:lvl2pPr>
            <a:lvl3pPr>
              <a:defRPr sz="1600"/>
            </a:lvl3pPr>
            <a:lvl4pPr>
              <a:defRPr sz="1600"/>
            </a:lvl4pPr>
            <a:lvl5pPr>
              <a:defRPr sz="1600"/>
            </a:lvl5pPr>
            <a:lvl6pPr>
              <a:defRPr sz="1600"/>
            </a:lvl6pPr>
            <a:lvl7pPr>
              <a:defRPr sz="1600"/>
            </a:lvl7pPr>
            <a:lvl8pPr>
              <a:defRPr sz="1600"/>
            </a:lvl8pPr>
          </a:lstStyle>
          <a:p>
            <a:pPr lvl="0"/>
            <a:r>
              <a:rPr lang="en-US" noProof="0"/>
              <a:t>Presenter Calibri 14 pt</a:t>
            </a:r>
            <a:br>
              <a:rPr lang="en-US" noProof="0"/>
            </a:br>
            <a:r>
              <a:rPr lang="en-US" noProof="0"/>
              <a:t>English, month year</a:t>
            </a:r>
          </a:p>
        </p:txBody>
      </p:sp>
      <p:sp>
        <p:nvSpPr>
          <p:cNvPr id="89" name="Key visual" descr="Key visual">
            <a:extLst>
              <a:ext uri="{FF2B5EF4-FFF2-40B4-BE49-F238E27FC236}">
                <a16:creationId xmlns:a16="http://schemas.microsoft.com/office/drawing/2014/main" id="{9AF47493-679E-6C3B-8779-96DED9975241}"/>
              </a:ext>
            </a:extLst>
          </p:cNvPr>
          <p:cNvSpPr>
            <a:spLocks noGrp="1"/>
          </p:cNvSpPr>
          <p:nvPr>
            <p:ph type="pic" sz="quarter" idx="12" hasCustomPrompt="1"/>
          </p:nvPr>
        </p:nvSpPr>
        <p:spPr bwMode="auto">
          <a:xfrm>
            <a:off x="5236175" y="-1"/>
            <a:ext cx="6933600" cy="6858000"/>
          </a:xfrm>
          <a:noFill/>
        </p:spPr>
        <p:txBody>
          <a:bodyPr lIns="180000" tIns="396000" rIns="144000" bIns="108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vl2pPr>
              <a:defRPr/>
            </a:lvl2pPr>
          </a:lstStyle>
          <a:p>
            <a:r>
              <a:rPr lang="en-US"/>
              <a:t>Insert title picture or video.</a:t>
            </a:r>
            <a:br>
              <a:rPr lang="en-US"/>
            </a:br>
            <a:br>
              <a:rPr lang="en-US"/>
            </a:br>
            <a:r>
              <a:rPr lang="en-US"/>
              <a:t>Alternatively, delete the media frame </a:t>
            </a:r>
            <a:br>
              <a:rPr lang="en-US"/>
            </a:br>
            <a:r>
              <a:rPr lang="en-US"/>
              <a:t>to get a plain text title.</a:t>
            </a:r>
          </a:p>
        </p:txBody>
      </p:sp>
      <p:pic>
        <p:nvPicPr>
          <p:cNvPr id="8" name="Siemens Healthineers Logo">
            <a:extLst>
              <a:ext uri="{FF2B5EF4-FFF2-40B4-BE49-F238E27FC236}">
                <a16:creationId xmlns:a16="http://schemas.microsoft.com/office/drawing/2014/main" id="{8578988F-54DE-7D8A-707E-A1F52212E0A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540000" y="485999"/>
            <a:ext cx="2437200" cy="572742"/>
          </a:xfrm>
          <a:prstGeom prst="rect">
            <a:avLst/>
          </a:prstGeom>
        </p:spPr>
      </p:pic>
      <p:sp>
        <p:nvSpPr>
          <p:cNvPr id="5" name="Date Placeholder 4">
            <a:extLst>
              <a:ext uri="{FF2B5EF4-FFF2-40B4-BE49-F238E27FC236}">
                <a16:creationId xmlns:a16="http://schemas.microsoft.com/office/drawing/2014/main" id="{09FE2B5A-805C-C8A0-3503-7C48D27AFB86}"/>
              </a:ext>
              <a:ext uri="{C183D7F6-B498-43B3-948B-1728B52AA6E4}">
                <adec:decorative xmlns:adec="http://schemas.microsoft.com/office/drawing/2017/decorative" val="1"/>
              </a:ext>
            </a:extLst>
          </p:cNvPr>
          <p:cNvSpPr>
            <a:spLocks noGrp="1"/>
          </p:cNvSpPr>
          <p:nvPr>
            <p:ph type="dt" sz="half" idx="13"/>
          </p:nvPr>
        </p:nvSpPr>
        <p:spPr/>
        <p:txBody>
          <a:bodyPr/>
          <a:lstStyle>
            <a:lvl1pPr>
              <a:defRPr>
                <a:solidFill>
                  <a:schemeClr val="tx1"/>
                </a:solidFill>
              </a:defRPr>
            </a:lvl1pPr>
          </a:lstStyle>
          <a:p>
            <a:r>
              <a:rPr lang="en-US"/>
              <a:t>Unrestricted © Siemens Healthineers, 2026</a:t>
            </a:r>
          </a:p>
        </p:txBody>
      </p:sp>
      <p:sp>
        <p:nvSpPr>
          <p:cNvPr id="6" name="Footer Placeholder 5">
            <a:extLst>
              <a:ext uri="{FF2B5EF4-FFF2-40B4-BE49-F238E27FC236}">
                <a16:creationId xmlns:a16="http://schemas.microsoft.com/office/drawing/2014/main" id="{CCB76C53-E95A-8111-408C-A0C0D522DD0C}"/>
              </a:ext>
              <a:ext uri="{C183D7F6-B498-43B3-948B-1728B52AA6E4}">
                <adec:decorative xmlns:adec="http://schemas.microsoft.com/office/drawing/2017/decorative" val="1"/>
              </a:ext>
            </a:extLst>
          </p:cNvPr>
          <p:cNvSpPr>
            <a:spLocks noGrp="1"/>
          </p:cNvSpPr>
          <p:nvPr>
            <p:ph type="ftr" sz="quarter" idx="14"/>
          </p:nvPr>
        </p:nvSpPr>
        <p:spPr/>
        <p:txBody>
          <a:bodyPr/>
          <a:lstStyle>
            <a:lvl1pPr>
              <a:defRPr>
                <a:solidFill>
                  <a:schemeClr val="tx1"/>
                </a:solidFill>
              </a:defRPr>
            </a:lvl1pPr>
          </a:lstStyle>
          <a:p>
            <a:r>
              <a:rPr lang="en-US"/>
              <a:t>SHS DI XP</a:t>
            </a:r>
          </a:p>
        </p:txBody>
      </p:sp>
      <p:sp>
        <p:nvSpPr>
          <p:cNvPr id="7" name="Slide Number Placeholder 6">
            <a:extLst>
              <a:ext uri="{FF2B5EF4-FFF2-40B4-BE49-F238E27FC236}">
                <a16:creationId xmlns:a16="http://schemas.microsoft.com/office/drawing/2014/main" id="{86AA6A95-3CA6-72FF-3855-FC0BB0C20B88}"/>
              </a:ext>
              <a:ext uri="{C183D7F6-B498-43B3-948B-1728B52AA6E4}">
                <adec:decorative xmlns:adec="http://schemas.microsoft.com/office/drawing/2017/decorative" val="1"/>
              </a:ext>
            </a:extLst>
          </p:cNvPr>
          <p:cNvSpPr>
            <a:spLocks noGrp="1"/>
          </p:cNvSpPr>
          <p:nvPr>
            <p:ph type="sldNum" sz="quarter" idx="15"/>
          </p:nvPr>
        </p:nvSpPr>
        <p:spPr/>
        <p:txBody>
          <a:bodyPr/>
          <a:lstStyle>
            <a:lvl1pPr>
              <a:defRPr>
                <a:solidFill>
                  <a:schemeClr val="tx1"/>
                </a:solidFill>
              </a:defRPr>
            </a:lvl1pPr>
          </a:lstStyle>
          <a:p>
            <a:fld id="{42B424FB-C8CA-40D0-9E9F-83B6197CB6E7}" type="slidenum">
              <a:rPr lang="en-US" smtClean="0"/>
              <a:pPr/>
              <a:t>‹Nr.›</a:t>
            </a:fld>
            <a:endParaRPr lang="en-US"/>
          </a:p>
        </p:txBody>
      </p:sp>
    </p:spTree>
    <p:extLst>
      <p:ext uri="{BB962C8B-B14F-4D97-AF65-F5344CB8AC3E}">
        <p14:creationId xmlns:p14="http://schemas.microsoft.com/office/powerpoint/2010/main" val="3610757753"/>
      </p:ext>
    </p:extLst>
  </p:cSld>
  <p:clrMapOvr>
    <a:overrideClrMapping bg1="lt1" tx1="dk1" bg2="lt2" tx2="dk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ntact White">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41E54E8-DCE9-5412-E52A-59374631E129}"/>
              </a:ext>
            </a:extLst>
          </p:cNvPr>
          <p:cNvGraphicFramePr>
            <a:graphicFrameLocks/>
          </p:cNvGraphicFramePr>
          <p:nvPr userDrawn="1">
            <p:custDataLst>
              <p:tags r:id="rId1"/>
            </p:custDataLst>
            <p:extLst>
              <p:ext uri="{D42A27DB-BD31-4B8C-83A1-F6EECF244321}">
                <p14:modId xmlns:p14="http://schemas.microsoft.com/office/powerpoint/2010/main" val="25172729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341E54E8-DCE9-5412-E52A-59374631E12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Headline"/>
          <p:cNvSpPr>
            <a:spLocks noGrp="1"/>
          </p:cNvSpPr>
          <p:nvPr>
            <p:ph type="title" hasCustomPrompt="1"/>
          </p:nvPr>
        </p:nvSpPr>
        <p:spPr>
          <a:xfrm>
            <a:off x="539999" y="219599"/>
            <a:ext cx="9212400" cy="832913"/>
          </a:xfrm>
        </p:spPr>
        <p:txBody>
          <a:bodyPr vert="horz" rIns="0"/>
          <a:lstStyle>
            <a:lvl1pPr>
              <a:defRPr b="0">
                <a:solidFill>
                  <a:schemeClr val="bg2"/>
                </a:solidFill>
              </a:defRPr>
            </a:lvl1pPr>
          </a:lstStyle>
          <a:p>
            <a:r>
              <a:rPr lang="en-US" noProof="0"/>
              <a:t>Title SH-Bree-Headline 27 pt</a:t>
            </a:r>
            <a:br>
              <a:rPr lang="en-US" noProof="0"/>
            </a:br>
            <a:r>
              <a:rPr lang="en-US" noProof="0"/>
              <a:t>Optionally switch to black for second line</a:t>
            </a:r>
            <a:endParaRPr lang="de-DE"/>
          </a:p>
        </p:txBody>
      </p:sp>
      <p:sp>
        <p:nvSpPr>
          <p:cNvPr id="5" name="Name 1">
            <a:extLst>
              <a:ext uri="{FF2B5EF4-FFF2-40B4-BE49-F238E27FC236}">
                <a16:creationId xmlns:a16="http://schemas.microsoft.com/office/drawing/2014/main" id="{A5AC0142-444C-5AA4-BD49-A79B2A68B6A7}"/>
              </a:ext>
            </a:extLst>
          </p:cNvPr>
          <p:cNvSpPr>
            <a:spLocks noGrp="1"/>
          </p:cNvSpPr>
          <p:nvPr>
            <p:ph type="body" sz="quarter" idx="36" hasCustomPrompt="1"/>
          </p:nvPr>
        </p:nvSpPr>
        <p:spPr>
          <a:xfrm>
            <a:off x="540000" y="1620000"/>
            <a:ext cx="3754188" cy="2196000"/>
          </a:xfrm>
          <a:noFill/>
        </p:spPr>
        <p:txBody>
          <a:bodyPr lIns="0" tIns="90000" rIns="0" bIns="90000" anchor="t" anchorCtr="0"/>
          <a:lstStyle>
            <a:lvl1pPr marL="0" indent="0">
              <a:spcAft>
                <a:spcPts val="600"/>
              </a:spcAft>
              <a:buFont typeface="Arial" panose="020B0604020202020204" pitchFamily="34" charset="0"/>
              <a:buNone/>
              <a:defRPr sz="1800" b="1">
                <a:solidFill>
                  <a:schemeClr val="bg2"/>
                </a:solidFill>
                <a:latin typeface="+mn-lt"/>
              </a:defRPr>
            </a:lvl1pPr>
            <a:lvl2pPr marL="0" marR="0"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sz="1800">
                <a:solidFill>
                  <a:schemeClr val="tx1"/>
                </a:solidFill>
              </a:defRPr>
            </a:lvl2pPr>
            <a:lvl3pPr marL="0" indent="0">
              <a:spcBef>
                <a:spcPts val="300"/>
              </a:spcBef>
              <a:buNone/>
              <a:defRPr sz="1800">
                <a:solidFill>
                  <a:schemeClr val="tx1"/>
                </a:solidFill>
              </a:defRPr>
            </a:lvl3pPr>
            <a:lvl4pPr marL="0" indent="0">
              <a:spcBef>
                <a:spcPts val="0"/>
              </a:spcBef>
              <a:buNone/>
              <a:defRPr sz="1600" b="0">
                <a:solidFill>
                  <a:schemeClr val="tx1"/>
                </a:solidFill>
              </a:defRPr>
            </a:lvl4pPr>
            <a:lvl5pPr marL="0" indent="0">
              <a:spcBef>
                <a:spcPts val="300"/>
              </a:spcBef>
              <a:buNone/>
              <a:defRPr sz="1600">
                <a:solidFill>
                  <a:schemeClr val="tx1"/>
                </a:solidFill>
              </a:defRPr>
            </a:lvl5pPr>
            <a:lvl6pPr marL="0" indent="0">
              <a:spcBef>
                <a:spcPts val="0"/>
              </a:spcBef>
              <a:spcAft>
                <a:spcPts val="0"/>
              </a:spcAft>
              <a:buNone/>
              <a:defRPr sz="1400">
                <a:solidFill>
                  <a:schemeClr val="tx1"/>
                </a:solidFill>
              </a:defRPr>
            </a:lvl6pPr>
            <a:lvl7pPr marL="0" indent="0">
              <a:spcBef>
                <a:spcPts val="300"/>
              </a:spcBef>
              <a:spcAft>
                <a:spcPts val="0"/>
              </a:spcAft>
              <a:buNone/>
              <a:defRPr sz="1400" b="0">
                <a:solidFill>
                  <a:schemeClr val="tx1"/>
                </a:solidFill>
              </a:defRPr>
            </a:lvl7pPr>
            <a:lvl8pPr marL="0" indent="0">
              <a:spcBef>
                <a:spcPts val="0"/>
              </a:spcBef>
              <a:spcAft>
                <a:spcPts val="0"/>
              </a:spcAft>
              <a:buNone/>
              <a:defRPr sz="1200">
                <a:solidFill>
                  <a:schemeClr val="tx1"/>
                </a:solidFill>
              </a:defRPr>
            </a:lvl8pPr>
            <a:lvl9pPr>
              <a:spcBef>
                <a:spcPts val="300"/>
              </a:spcBef>
              <a:spcAft>
                <a:spcPts val="0"/>
              </a:spcAft>
              <a:defRPr sz="1200">
                <a:solidFill>
                  <a:schemeClr val="tx1"/>
                </a:solidFill>
              </a:defRPr>
            </a:lvl9pPr>
          </a:lstStyle>
          <a:p>
            <a:pPr lvl="0"/>
            <a:r>
              <a:rPr lang="en-US" noProof="0"/>
              <a:t>Department details</a:t>
            </a:r>
          </a:p>
          <a:p>
            <a:pPr lvl="1"/>
            <a:r>
              <a:rPr lang="en-US" noProof="0"/>
              <a:t>Name of legal entity</a:t>
            </a:r>
          </a:p>
          <a:p>
            <a:pPr lvl="1"/>
            <a:r>
              <a:rPr lang="en-US" noProof="0"/>
              <a:t>Street</a:t>
            </a:r>
          </a:p>
          <a:p>
            <a:pPr marL="0" marR="0" lvl="1"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a:pPr>
            <a:r>
              <a:rPr lang="en-US" noProof="0"/>
              <a:t>City, Country</a:t>
            </a:r>
          </a:p>
        </p:txBody>
      </p:sp>
      <p:cxnSp>
        <p:nvCxnSpPr>
          <p:cNvPr id="6" name="Rooftop 1">
            <a:extLst>
              <a:ext uri="{FF2B5EF4-FFF2-40B4-BE49-F238E27FC236}">
                <a16:creationId xmlns:a16="http://schemas.microsoft.com/office/drawing/2014/main" id="{D90B2CD3-81C5-B628-582D-2223AA1C1D1C}"/>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40000" y="1620000"/>
            <a:ext cx="375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0" name="Name 2">
            <a:extLst>
              <a:ext uri="{FF2B5EF4-FFF2-40B4-BE49-F238E27FC236}">
                <a16:creationId xmlns:a16="http://schemas.microsoft.com/office/drawing/2014/main" id="{77158D39-E88A-8444-1809-35654AB15B8E}"/>
              </a:ext>
            </a:extLst>
          </p:cNvPr>
          <p:cNvSpPr>
            <a:spLocks noGrp="1"/>
          </p:cNvSpPr>
          <p:nvPr>
            <p:ph type="body" sz="quarter" idx="37" hasCustomPrompt="1"/>
          </p:nvPr>
        </p:nvSpPr>
        <p:spPr>
          <a:xfrm>
            <a:off x="5242693" y="1620000"/>
            <a:ext cx="3754188" cy="2196000"/>
          </a:xfrm>
          <a:noFill/>
        </p:spPr>
        <p:txBody>
          <a:bodyPr lIns="0" tIns="90000" rIns="0" bIns="90000" anchor="t" anchorCtr="0"/>
          <a:lstStyle>
            <a:lvl1pPr marL="0" indent="0">
              <a:spcAft>
                <a:spcPts val="600"/>
              </a:spcAft>
              <a:buFont typeface="Arial" panose="020B0604020202020204" pitchFamily="34" charset="0"/>
              <a:buNone/>
              <a:defRPr sz="1800" b="1">
                <a:solidFill>
                  <a:schemeClr val="bg2"/>
                </a:solidFill>
                <a:latin typeface="+mn-lt"/>
              </a:defRPr>
            </a:lvl1pPr>
            <a:lvl2pPr marL="0" marR="0"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sz="1800">
                <a:solidFill>
                  <a:schemeClr val="tx1"/>
                </a:solidFill>
              </a:defRPr>
            </a:lvl2pPr>
            <a:lvl3pPr marL="0" indent="0">
              <a:spcBef>
                <a:spcPts val="300"/>
              </a:spcBef>
              <a:buNone/>
              <a:defRPr sz="1800">
                <a:solidFill>
                  <a:schemeClr val="tx1"/>
                </a:solidFill>
              </a:defRPr>
            </a:lvl3pPr>
            <a:lvl4pPr marL="0" indent="0">
              <a:spcBef>
                <a:spcPts val="0"/>
              </a:spcBef>
              <a:buNone/>
              <a:defRPr sz="1600" b="0">
                <a:solidFill>
                  <a:schemeClr val="tx1"/>
                </a:solidFill>
              </a:defRPr>
            </a:lvl4pPr>
            <a:lvl5pPr marL="0" indent="0">
              <a:spcBef>
                <a:spcPts val="300"/>
              </a:spcBef>
              <a:buNone/>
              <a:defRPr sz="1600">
                <a:solidFill>
                  <a:schemeClr val="tx1"/>
                </a:solidFill>
              </a:defRPr>
            </a:lvl5pPr>
            <a:lvl6pPr marL="0" indent="0">
              <a:spcBef>
                <a:spcPts val="0"/>
              </a:spcBef>
              <a:spcAft>
                <a:spcPts val="0"/>
              </a:spcAft>
              <a:buNone/>
              <a:defRPr sz="1400">
                <a:solidFill>
                  <a:schemeClr val="tx1"/>
                </a:solidFill>
              </a:defRPr>
            </a:lvl6pPr>
            <a:lvl7pPr marL="0" indent="0">
              <a:spcBef>
                <a:spcPts val="300"/>
              </a:spcBef>
              <a:spcAft>
                <a:spcPts val="0"/>
              </a:spcAft>
              <a:buNone/>
              <a:defRPr sz="1400" b="0">
                <a:solidFill>
                  <a:schemeClr val="tx1"/>
                </a:solidFill>
              </a:defRPr>
            </a:lvl7pPr>
            <a:lvl8pPr marL="0" indent="0">
              <a:spcBef>
                <a:spcPts val="0"/>
              </a:spcBef>
              <a:spcAft>
                <a:spcPts val="0"/>
              </a:spcAft>
              <a:buNone/>
              <a:defRPr sz="1200">
                <a:solidFill>
                  <a:schemeClr val="tx1"/>
                </a:solidFill>
              </a:defRPr>
            </a:lvl8pPr>
            <a:lvl9pPr>
              <a:spcBef>
                <a:spcPts val="300"/>
              </a:spcBef>
              <a:spcAft>
                <a:spcPts val="0"/>
              </a:spcAft>
              <a:defRPr sz="1200">
                <a:solidFill>
                  <a:schemeClr val="tx1"/>
                </a:solidFill>
              </a:defRPr>
            </a:lvl9pPr>
          </a:lstStyle>
          <a:p>
            <a:pPr lvl="0"/>
            <a:r>
              <a:rPr lang="en-US" noProof="0"/>
              <a:t>First name last name</a:t>
            </a:r>
          </a:p>
          <a:p>
            <a:pPr lvl="1"/>
            <a:r>
              <a:rPr lang="en-US" noProof="0"/>
              <a:t>Title/Position</a:t>
            </a:r>
          </a:p>
          <a:p>
            <a:pPr lvl="1"/>
            <a:r>
              <a:rPr lang="en-US" noProof="0"/>
              <a:t>Phone +00 0000 00-0000</a:t>
            </a:r>
          </a:p>
          <a:p>
            <a:pPr marL="0" marR="0" lvl="1"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a:pPr>
            <a:r>
              <a:rPr lang="en-US" noProof="0"/>
              <a:t>firstname.lastname@siemens-healthineers.com</a:t>
            </a:r>
          </a:p>
          <a:p>
            <a:pPr marL="0" marR="0" lvl="1"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a:pPr>
            <a:r>
              <a:rPr lang="en-US" noProof="0"/>
              <a:t>siemens-healthineers.com</a:t>
            </a:r>
          </a:p>
        </p:txBody>
      </p:sp>
      <p:cxnSp>
        <p:nvCxnSpPr>
          <p:cNvPr id="7" name="Rooftop 2">
            <a:extLst>
              <a:ext uri="{FF2B5EF4-FFF2-40B4-BE49-F238E27FC236}">
                <a16:creationId xmlns:a16="http://schemas.microsoft.com/office/drawing/2014/main" id="{172F2CD6-B048-19C8-0226-F03993456D50}"/>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239975" y="1620000"/>
            <a:ext cx="375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a:t>Click to add footnote</a:t>
            </a:r>
            <a:br>
              <a:rPr lang="en-US"/>
            </a:br>
            <a:r>
              <a:rPr lang="en-US"/>
              <a:t>second line</a:t>
            </a:r>
          </a:p>
        </p:txBody>
      </p:sp>
      <p:pic>
        <p:nvPicPr>
          <p:cNvPr id="12" name="Siemens Healthineers Logo">
            <a:extLst>
              <a:ext uri="{FF2B5EF4-FFF2-40B4-BE49-F238E27FC236}">
                <a16:creationId xmlns:a16="http://schemas.microsoft.com/office/drawing/2014/main" id="{6B9F973A-4752-3229-EEC3-4B2A58981791}"/>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3B62974C-CE6E-B4AA-E3E7-B3D893F9A08A}"/>
              </a:ext>
              <a:ext uri="{C183D7F6-B498-43B3-948B-1728B52AA6E4}">
                <adec:decorative xmlns:adec="http://schemas.microsoft.com/office/drawing/2017/decorative" val="1"/>
              </a:ext>
            </a:extLst>
          </p:cNvPr>
          <p:cNvSpPr>
            <a:spLocks noGrp="1"/>
          </p:cNvSpPr>
          <p:nvPr>
            <p:ph type="dt" sz="half" idx="38"/>
          </p:nvPr>
        </p:nvSpPr>
        <p:spPr/>
        <p:txBody>
          <a:bodyPr/>
          <a:lstStyle/>
          <a:p>
            <a:pPr algn="r"/>
            <a:r>
              <a:rPr lang="en-US"/>
              <a:t>Unrestricted © Siemens Healthineers, 2026</a:t>
            </a:r>
          </a:p>
        </p:txBody>
      </p:sp>
      <p:sp>
        <p:nvSpPr>
          <p:cNvPr id="9" name="Footer Placeholder 8">
            <a:extLst>
              <a:ext uri="{FF2B5EF4-FFF2-40B4-BE49-F238E27FC236}">
                <a16:creationId xmlns:a16="http://schemas.microsoft.com/office/drawing/2014/main" id="{5972AE29-03E9-8780-440B-7F38E66A9FC0}"/>
              </a:ext>
              <a:ext uri="{C183D7F6-B498-43B3-948B-1728B52AA6E4}">
                <adec:decorative xmlns:adec="http://schemas.microsoft.com/office/drawing/2017/decorative" val="1"/>
              </a:ext>
            </a:extLst>
          </p:cNvPr>
          <p:cNvSpPr>
            <a:spLocks noGrp="1"/>
          </p:cNvSpPr>
          <p:nvPr>
            <p:ph type="ftr" sz="quarter" idx="39"/>
          </p:nvPr>
        </p:nvSpPr>
        <p:spPr/>
        <p:txBody>
          <a:bodyPr/>
          <a:lstStyle/>
          <a:p>
            <a:r>
              <a:rPr lang="en-US"/>
              <a:t>SHS DI XP</a:t>
            </a:r>
          </a:p>
        </p:txBody>
      </p:sp>
      <p:sp>
        <p:nvSpPr>
          <p:cNvPr id="11" name="Slide Number Placeholder 10">
            <a:extLst>
              <a:ext uri="{FF2B5EF4-FFF2-40B4-BE49-F238E27FC236}">
                <a16:creationId xmlns:a16="http://schemas.microsoft.com/office/drawing/2014/main" id="{2945FA84-0B3A-6078-00E4-53CFBB09B231}"/>
              </a:ext>
              <a:ext uri="{C183D7F6-B498-43B3-948B-1728B52AA6E4}">
                <adec:decorative xmlns:adec="http://schemas.microsoft.com/office/drawing/2017/decorative" val="1"/>
              </a:ext>
            </a:extLst>
          </p:cNvPr>
          <p:cNvSpPr>
            <a:spLocks noGrp="1"/>
          </p:cNvSpPr>
          <p:nvPr>
            <p:ph type="sldNum" sz="quarter" idx="40"/>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2950481971"/>
      </p:ext>
    </p:extLst>
  </p:cSld>
  <p:clrMapOvr>
    <a:overrideClrMapping bg1="lt1" tx1="dk1" bg2="lt2" tx2="dk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ontact Pictures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8B7D09D-6EB4-4C62-CA82-C421EED187C2}"/>
              </a:ext>
            </a:extLst>
          </p:cNvPr>
          <p:cNvGraphicFramePr>
            <a:graphicFrameLocks/>
          </p:cNvGraphicFramePr>
          <p:nvPr userDrawn="1">
            <p:custDataLst>
              <p:tags r:id="rId1"/>
            </p:custDataLst>
            <p:extLst>
              <p:ext uri="{D42A27DB-BD31-4B8C-83A1-F6EECF244321}">
                <p14:modId xmlns:p14="http://schemas.microsoft.com/office/powerpoint/2010/main" val="7791403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E8B7D09D-6EB4-4C62-CA82-C421EED187C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Headline"/>
          <p:cNvSpPr>
            <a:spLocks noGrp="1"/>
          </p:cNvSpPr>
          <p:nvPr>
            <p:ph type="title" hasCustomPrompt="1"/>
          </p:nvPr>
        </p:nvSpPr>
        <p:spPr>
          <a:xfrm>
            <a:off x="539999" y="219599"/>
            <a:ext cx="9212400" cy="832913"/>
          </a:xfrm>
        </p:spPr>
        <p:txBody>
          <a:bodyPr vert="horz" rIns="0"/>
          <a:lstStyle>
            <a:lvl1pPr>
              <a:defRPr b="0">
                <a:solidFill>
                  <a:schemeClr val="tx2"/>
                </a:solidFill>
              </a:defRPr>
            </a:lvl1pPr>
          </a:lstStyle>
          <a:p>
            <a:r>
              <a:rPr lang="en-US" noProof="0"/>
              <a:t>Title SH-Bree-Headline 27 pt</a:t>
            </a:r>
            <a:br>
              <a:rPr lang="en-US" noProof="0"/>
            </a:br>
            <a:r>
              <a:rPr lang="en-US" noProof="0"/>
              <a:t>Optionally switch to white for second line</a:t>
            </a:r>
          </a:p>
        </p:txBody>
      </p:sp>
      <p:sp>
        <p:nvSpPr>
          <p:cNvPr id="5" name="Name 1">
            <a:extLst>
              <a:ext uri="{FF2B5EF4-FFF2-40B4-BE49-F238E27FC236}">
                <a16:creationId xmlns:a16="http://schemas.microsoft.com/office/drawing/2014/main" id="{A5AC0142-444C-5AA4-BD49-A79B2A68B6A7}"/>
              </a:ext>
            </a:extLst>
          </p:cNvPr>
          <p:cNvSpPr>
            <a:spLocks noGrp="1"/>
          </p:cNvSpPr>
          <p:nvPr>
            <p:ph type="body" sz="quarter" idx="36" hasCustomPrompt="1"/>
          </p:nvPr>
        </p:nvSpPr>
        <p:spPr>
          <a:xfrm>
            <a:off x="540000" y="1620000"/>
            <a:ext cx="1332000" cy="2196000"/>
          </a:xfrm>
          <a:solidFill>
            <a:schemeClr val="tx1"/>
          </a:solidFill>
        </p:spPr>
        <p:txBody>
          <a:bodyPr lIns="108000" tIns="72000" rIns="108000" bIns="72000" anchor="b" anchorCtr="0"/>
          <a:lstStyle>
            <a:lvl1pPr marL="0" indent="0">
              <a:spcAft>
                <a:spcPts val="600"/>
              </a:spcAft>
              <a:buFont typeface="Arial" panose="020B0604020202020204" pitchFamily="34" charset="0"/>
              <a:buNone/>
              <a:defRPr sz="1200" b="1">
                <a:solidFill>
                  <a:schemeClr val="tx2"/>
                </a:solidFill>
                <a:latin typeface="+mn-lt"/>
              </a:defRPr>
            </a:lvl1pPr>
            <a:lvl2pPr marL="0" indent="0">
              <a:buFont typeface="Arial" panose="020B0604020202020204" pitchFamily="34" charset="0"/>
              <a:buNone/>
              <a:defRPr sz="1000">
                <a:solidFill>
                  <a:schemeClr val="bg1"/>
                </a:solidFill>
              </a:defRPr>
            </a:lvl2pPr>
            <a:lvl3pPr marL="0" indent="0">
              <a:spcBef>
                <a:spcPts val="600"/>
              </a:spcBef>
              <a:buNone/>
              <a:defRPr sz="1000">
                <a:solidFill>
                  <a:schemeClr val="bg1"/>
                </a:solidFill>
              </a:defRPr>
            </a:lvl3pPr>
            <a:lvl4pPr marL="0" indent="0">
              <a:spcBef>
                <a:spcPts val="600"/>
              </a:spcBef>
              <a:buNone/>
              <a:defRPr sz="1000" b="1">
                <a:solidFill>
                  <a:schemeClr val="bg1"/>
                </a:solidFill>
              </a:defRPr>
            </a:lvl4pPr>
            <a:lvl5pPr marL="0" indent="0">
              <a:buNone/>
              <a:defRPr sz="900">
                <a:solidFill>
                  <a:schemeClr val="bg1"/>
                </a:solidFill>
              </a:defRPr>
            </a:lvl5pPr>
            <a:lvl6pPr marL="0" indent="0">
              <a:spcBef>
                <a:spcPts val="600"/>
              </a:spcBef>
              <a:buNone/>
              <a:defRPr sz="900">
                <a:solidFill>
                  <a:schemeClr val="bg1"/>
                </a:solidFill>
              </a:defRPr>
            </a:lvl6pPr>
            <a:lvl7pPr marL="0" indent="0">
              <a:spcBef>
                <a:spcPts val="600"/>
              </a:spcBef>
              <a:buNone/>
              <a:defRPr sz="900" b="1">
                <a:solidFill>
                  <a:schemeClr val="bg1"/>
                </a:solidFill>
              </a:defRPr>
            </a:lvl7pPr>
            <a:lvl8pPr marL="0" indent="0">
              <a:buNone/>
              <a:defRPr sz="800">
                <a:solidFill>
                  <a:schemeClr val="bg1"/>
                </a:solidFill>
              </a:defRPr>
            </a:lvl8pPr>
            <a:lvl9pPr>
              <a:spcBef>
                <a:spcPts val="600"/>
              </a:spcBef>
              <a:defRPr sz="800">
                <a:solidFill>
                  <a:schemeClr val="bg1"/>
                </a:solidFill>
              </a:defRPr>
            </a:lvl9pPr>
          </a:lstStyle>
          <a:p>
            <a:pPr lvl="0"/>
            <a:r>
              <a:rPr lang="en-US" noProof="0"/>
              <a:t>First name Last name Calibri Bold 12 pt</a:t>
            </a:r>
          </a:p>
          <a:p>
            <a:pPr lvl="1"/>
            <a:r>
              <a:rPr lang="en-US" noProof="0"/>
              <a:t>Title/Position </a:t>
            </a:r>
            <a:br>
              <a:rPr lang="en-US" noProof="0"/>
            </a:br>
            <a:r>
              <a:rPr lang="en-US" noProof="0"/>
              <a:t>Calibri 10 pt</a:t>
            </a:r>
          </a:p>
          <a:p>
            <a:pPr lvl="1"/>
            <a:r>
              <a:rPr lang="en-US" noProof="0"/>
              <a:t>Department</a:t>
            </a:r>
          </a:p>
        </p:txBody>
      </p:sp>
      <p:sp>
        <p:nvSpPr>
          <p:cNvPr id="7" name="Portrait Placeholder 1" descr="Contact image">
            <a:extLst>
              <a:ext uri="{FF2B5EF4-FFF2-40B4-BE49-F238E27FC236}">
                <a16:creationId xmlns:a16="http://schemas.microsoft.com/office/drawing/2014/main" id="{D3C2DA46-4B18-AF23-82C7-675CD2E60482}"/>
              </a:ext>
            </a:extLst>
          </p:cNvPr>
          <p:cNvSpPr>
            <a:spLocks noGrp="1"/>
          </p:cNvSpPr>
          <p:nvPr>
            <p:ph type="pic" sz="quarter" idx="18" hasCustomPrompt="1"/>
          </p:nvPr>
        </p:nvSpPr>
        <p:spPr bwMode="auto">
          <a:xfrm>
            <a:off x="1872000" y="1623599"/>
            <a:ext cx="1890000" cy="2196000"/>
          </a:xfrm>
          <a:noFill/>
        </p:spPr>
        <p:txBody>
          <a:bodyPr lIns="180000" tIns="180000" rIns="180000" bIns="180000"/>
          <a:lstStyle>
            <a:lvl1pPr>
              <a:defRPr/>
            </a:lvl1pPr>
          </a:lstStyle>
          <a:p>
            <a:r>
              <a:rPr lang="en-US" noProof="0"/>
              <a:t>Add contact picture.</a:t>
            </a:r>
          </a:p>
        </p:txBody>
      </p:sp>
      <p:sp>
        <p:nvSpPr>
          <p:cNvPr id="10" name="Contact data 1">
            <a:extLst>
              <a:ext uri="{FF2B5EF4-FFF2-40B4-BE49-F238E27FC236}">
                <a16:creationId xmlns:a16="http://schemas.microsoft.com/office/drawing/2014/main" id="{7A08BB41-C0AB-E539-7D73-55CD8D4E65E1}"/>
              </a:ext>
            </a:extLst>
          </p:cNvPr>
          <p:cNvSpPr>
            <a:spLocks noGrp="1"/>
          </p:cNvSpPr>
          <p:nvPr>
            <p:ph type="body" sz="quarter" idx="26" hasCustomPrompt="1"/>
          </p:nvPr>
        </p:nvSpPr>
        <p:spPr>
          <a:xfrm>
            <a:off x="3762000" y="1623599"/>
            <a:ext cx="2232400" cy="2196000"/>
          </a:xfrm>
        </p:spPr>
        <p:txBody>
          <a:bodyPr lIns="180000"/>
          <a:lstStyle>
            <a:lvl1pPr>
              <a:defRPr sz="1000" b="0"/>
            </a:lvl1pPr>
            <a:lvl2pPr>
              <a:spcBef>
                <a:spcPts val="600"/>
              </a:spcBef>
              <a:defRPr sz="1000"/>
            </a:lvl2pPr>
            <a:lvl3pPr marL="0" indent="0">
              <a:spcBef>
                <a:spcPts val="600"/>
              </a:spcBef>
              <a:buNone/>
              <a:defRPr sz="1000" b="1"/>
            </a:lvl3pPr>
            <a:lvl4pPr marL="0" indent="0">
              <a:spcBef>
                <a:spcPts val="0"/>
              </a:spcBef>
              <a:buNone/>
              <a:defRPr sz="900"/>
            </a:lvl4pPr>
            <a:lvl5pPr marL="0" indent="0">
              <a:spcBef>
                <a:spcPts val="600"/>
              </a:spcBef>
              <a:buNone/>
              <a:defRPr sz="900"/>
            </a:lvl5pPr>
            <a:lvl6pPr marL="0" indent="0">
              <a:spcBef>
                <a:spcPts val="600"/>
              </a:spcBef>
              <a:buNone/>
              <a:defRPr sz="900" b="1"/>
            </a:lvl6pPr>
            <a:lvl7pPr marL="0" indent="0">
              <a:buNone/>
              <a:defRPr sz="800"/>
            </a:lvl7pPr>
            <a:lvl8pPr marL="0" indent="0">
              <a:spcAft>
                <a:spcPts val="600"/>
              </a:spcAft>
              <a:buNone/>
              <a:defRPr sz="800"/>
            </a:lvl8pPr>
            <a:lvl9pPr>
              <a:spcBef>
                <a:spcPts val="600"/>
              </a:spcBef>
              <a:defRPr sz="800" b="1"/>
            </a:lvl9pPr>
          </a:lstStyle>
          <a:p>
            <a:r>
              <a:rPr lang="en-US" noProof="0"/>
              <a:t>Department details Calibri 10 pt</a:t>
            </a:r>
          </a:p>
          <a:p>
            <a:r>
              <a:rPr lang="en-US" noProof="0"/>
              <a:t>Name of legal entity</a:t>
            </a:r>
          </a:p>
          <a:p>
            <a:pPr lvl="1"/>
            <a:r>
              <a:rPr lang="en-US" noProof="0"/>
              <a:t>Street</a:t>
            </a:r>
          </a:p>
          <a:p>
            <a:r>
              <a:rPr lang="en-US" noProof="0"/>
              <a:t>City, Country</a:t>
            </a:r>
          </a:p>
          <a:p>
            <a:pPr lvl="2"/>
            <a:r>
              <a:rPr lang="en-US" noProof="0"/>
              <a:t>Phone +49 XXX XX-X</a:t>
            </a:r>
          </a:p>
          <a:p>
            <a:r>
              <a:rPr lang="en-US" noProof="0"/>
              <a:t>Firstname.lastname@siemens-healthineers.com</a:t>
            </a:r>
          </a:p>
          <a:p>
            <a:pPr lvl="1"/>
            <a:r>
              <a:rPr lang="en-US" noProof="0"/>
              <a:t>siemens-healthineers.com</a:t>
            </a:r>
          </a:p>
        </p:txBody>
      </p:sp>
      <p:sp>
        <p:nvSpPr>
          <p:cNvPr id="22" name="Name 2">
            <a:extLst>
              <a:ext uri="{FF2B5EF4-FFF2-40B4-BE49-F238E27FC236}">
                <a16:creationId xmlns:a16="http://schemas.microsoft.com/office/drawing/2014/main" id="{8D709202-E0A7-094A-2E87-4B008745279D}"/>
              </a:ext>
            </a:extLst>
          </p:cNvPr>
          <p:cNvSpPr>
            <a:spLocks noGrp="1"/>
          </p:cNvSpPr>
          <p:nvPr>
            <p:ph type="body" sz="quarter" idx="38" hasCustomPrompt="1"/>
          </p:nvPr>
        </p:nvSpPr>
        <p:spPr>
          <a:xfrm>
            <a:off x="6175375" y="1620000"/>
            <a:ext cx="1332000" cy="2196000"/>
          </a:xfrm>
          <a:solidFill>
            <a:schemeClr val="tx1"/>
          </a:solidFill>
        </p:spPr>
        <p:txBody>
          <a:bodyPr lIns="108000" tIns="72000" rIns="108000" bIns="72000" anchor="b" anchorCtr="0"/>
          <a:lstStyle>
            <a:lvl1pPr marL="0" indent="0">
              <a:spcAft>
                <a:spcPts val="600"/>
              </a:spcAft>
              <a:buFont typeface="Arial" panose="020B0604020202020204" pitchFamily="34" charset="0"/>
              <a:buNone/>
              <a:defRPr sz="1200" b="1">
                <a:solidFill>
                  <a:schemeClr val="tx2"/>
                </a:solidFill>
                <a:latin typeface="+mn-lt"/>
              </a:defRPr>
            </a:lvl1pPr>
            <a:lvl2pPr marL="0" indent="0">
              <a:buFont typeface="Arial" panose="020B0604020202020204" pitchFamily="34" charset="0"/>
              <a:buNone/>
              <a:defRPr sz="1000">
                <a:solidFill>
                  <a:schemeClr val="bg1"/>
                </a:solidFill>
              </a:defRPr>
            </a:lvl2pPr>
            <a:lvl3pPr marL="0" indent="0">
              <a:spcBef>
                <a:spcPts val="600"/>
              </a:spcBef>
              <a:buNone/>
              <a:defRPr sz="1000">
                <a:solidFill>
                  <a:schemeClr val="bg1"/>
                </a:solidFill>
              </a:defRPr>
            </a:lvl3pPr>
            <a:lvl4pPr marL="0" indent="0">
              <a:spcBef>
                <a:spcPts val="600"/>
              </a:spcBef>
              <a:buNone/>
              <a:defRPr sz="1000" b="1">
                <a:solidFill>
                  <a:schemeClr val="bg1"/>
                </a:solidFill>
              </a:defRPr>
            </a:lvl4pPr>
            <a:lvl5pPr marL="0" indent="0">
              <a:buNone/>
              <a:defRPr sz="900">
                <a:solidFill>
                  <a:schemeClr val="bg1"/>
                </a:solidFill>
              </a:defRPr>
            </a:lvl5pPr>
            <a:lvl6pPr marL="0" indent="0">
              <a:spcBef>
                <a:spcPts val="600"/>
              </a:spcBef>
              <a:buNone/>
              <a:defRPr sz="900">
                <a:solidFill>
                  <a:schemeClr val="bg1"/>
                </a:solidFill>
              </a:defRPr>
            </a:lvl6pPr>
            <a:lvl7pPr marL="0" indent="0">
              <a:spcBef>
                <a:spcPts val="600"/>
              </a:spcBef>
              <a:buNone/>
              <a:defRPr sz="900" b="1">
                <a:solidFill>
                  <a:schemeClr val="bg1"/>
                </a:solidFill>
              </a:defRPr>
            </a:lvl7pPr>
            <a:lvl8pPr marL="0" indent="0">
              <a:buNone/>
              <a:defRPr sz="800">
                <a:solidFill>
                  <a:schemeClr val="bg1"/>
                </a:solidFill>
              </a:defRPr>
            </a:lvl8pPr>
            <a:lvl9pPr>
              <a:spcBef>
                <a:spcPts val="600"/>
              </a:spcBef>
              <a:defRPr sz="800">
                <a:solidFill>
                  <a:schemeClr val="bg1"/>
                </a:solidFill>
              </a:defRPr>
            </a:lvl9pPr>
          </a:lstStyle>
          <a:p>
            <a:pPr lvl="0"/>
            <a:r>
              <a:rPr lang="en-US" noProof="0"/>
              <a:t>First name Last name Calibri Bold 12 pt</a:t>
            </a:r>
          </a:p>
          <a:p>
            <a:pPr lvl="1"/>
            <a:r>
              <a:rPr lang="en-US" noProof="0"/>
              <a:t>Title/Position </a:t>
            </a:r>
            <a:br>
              <a:rPr lang="en-US" noProof="0"/>
            </a:br>
            <a:r>
              <a:rPr lang="en-US" noProof="0"/>
              <a:t>Calibri 10 pt</a:t>
            </a:r>
          </a:p>
          <a:p>
            <a:pPr lvl="1"/>
            <a:r>
              <a:rPr lang="en-US" noProof="0"/>
              <a:t>Department</a:t>
            </a:r>
          </a:p>
        </p:txBody>
      </p:sp>
      <p:sp>
        <p:nvSpPr>
          <p:cNvPr id="13" name="Portrait Placeholder 2" descr="Contact image">
            <a:extLst>
              <a:ext uri="{FF2B5EF4-FFF2-40B4-BE49-F238E27FC236}">
                <a16:creationId xmlns:a16="http://schemas.microsoft.com/office/drawing/2014/main" id="{2F75FD77-65DC-4E3F-D742-1ED40AE118A5}"/>
              </a:ext>
            </a:extLst>
          </p:cNvPr>
          <p:cNvSpPr>
            <a:spLocks noGrp="1"/>
          </p:cNvSpPr>
          <p:nvPr>
            <p:ph type="pic" sz="quarter" idx="28" hasCustomPrompt="1"/>
          </p:nvPr>
        </p:nvSpPr>
        <p:spPr>
          <a:xfrm>
            <a:off x="7506000" y="1623599"/>
            <a:ext cx="1890000" cy="2196000"/>
          </a:xfrm>
          <a:noFill/>
        </p:spPr>
        <p:txBody>
          <a:bodyPr lIns="180000" tIns="180000" rIns="180000" bIns="180000"/>
          <a:lstStyle>
            <a:lvl1pPr>
              <a:defRPr/>
            </a:lvl1pPr>
          </a:lstStyle>
          <a:p>
            <a:r>
              <a:rPr lang="en-US" noProof="0"/>
              <a:t>Add contact picture.</a:t>
            </a:r>
          </a:p>
        </p:txBody>
      </p:sp>
      <p:sp>
        <p:nvSpPr>
          <p:cNvPr id="26" name="Contact data 2">
            <a:extLst>
              <a:ext uri="{FF2B5EF4-FFF2-40B4-BE49-F238E27FC236}">
                <a16:creationId xmlns:a16="http://schemas.microsoft.com/office/drawing/2014/main" id="{12C457DD-607C-8647-B108-2C1ECD05AEE2}"/>
              </a:ext>
            </a:extLst>
          </p:cNvPr>
          <p:cNvSpPr>
            <a:spLocks noGrp="1"/>
          </p:cNvSpPr>
          <p:nvPr>
            <p:ph type="body" sz="quarter" idx="42" hasCustomPrompt="1"/>
          </p:nvPr>
        </p:nvSpPr>
        <p:spPr>
          <a:xfrm>
            <a:off x="9396000" y="1623599"/>
            <a:ext cx="2232400" cy="2196000"/>
          </a:xfrm>
        </p:spPr>
        <p:txBody>
          <a:bodyPr lIns="180000"/>
          <a:lstStyle>
            <a:lvl1pPr>
              <a:defRPr sz="1000" b="0"/>
            </a:lvl1pPr>
            <a:lvl2pPr>
              <a:spcBef>
                <a:spcPts val="600"/>
              </a:spcBef>
              <a:defRPr sz="1000"/>
            </a:lvl2pPr>
            <a:lvl3pPr marL="0" indent="0">
              <a:spcBef>
                <a:spcPts val="600"/>
              </a:spcBef>
              <a:buNone/>
              <a:defRPr sz="1000" b="1"/>
            </a:lvl3pPr>
            <a:lvl4pPr marL="0" indent="0">
              <a:spcBef>
                <a:spcPts val="0"/>
              </a:spcBef>
              <a:buNone/>
              <a:defRPr sz="900"/>
            </a:lvl4pPr>
            <a:lvl5pPr marL="0" indent="0">
              <a:spcBef>
                <a:spcPts val="600"/>
              </a:spcBef>
              <a:buNone/>
              <a:defRPr sz="900"/>
            </a:lvl5pPr>
            <a:lvl6pPr marL="0" indent="0">
              <a:spcBef>
                <a:spcPts val="600"/>
              </a:spcBef>
              <a:buNone/>
              <a:defRPr sz="900" b="1"/>
            </a:lvl6pPr>
            <a:lvl7pPr marL="0" indent="0">
              <a:buNone/>
              <a:defRPr sz="800"/>
            </a:lvl7pPr>
            <a:lvl8pPr marL="0" indent="0">
              <a:spcAft>
                <a:spcPts val="600"/>
              </a:spcAft>
              <a:buNone/>
              <a:defRPr sz="800"/>
            </a:lvl8pPr>
            <a:lvl9pPr>
              <a:spcBef>
                <a:spcPts val="600"/>
              </a:spcBef>
              <a:defRPr sz="800" b="1"/>
            </a:lvl9pPr>
          </a:lstStyle>
          <a:p>
            <a:r>
              <a:rPr lang="en-US" noProof="0"/>
              <a:t>Department details Calibri 10 pt</a:t>
            </a:r>
          </a:p>
          <a:p>
            <a:r>
              <a:rPr lang="en-US" noProof="0"/>
              <a:t>Name of legal entity</a:t>
            </a:r>
          </a:p>
          <a:p>
            <a:pPr lvl="1"/>
            <a:r>
              <a:rPr lang="en-US" noProof="0"/>
              <a:t>Street</a:t>
            </a:r>
          </a:p>
          <a:p>
            <a:r>
              <a:rPr lang="en-US" noProof="0"/>
              <a:t>City, Country</a:t>
            </a:r>
          </a:p>
          <a:p>
            <a:pPr lvl="2"/>
            <a:r>
              <a:rPr lang="en-US" noProof="0"/>
              <a:t>Phone +49 XXX XX-X</a:t>
            </a:r>
          </a:p>
          <a:p>
            <a:r>
              <a:rPr lang="en-US" noProof="0"/>
              <a:t>Firstname.lastname@siemens-healthineers.com</a:t>
            </a:r>
          </a:p>
          <a:p>
            <a:pPr lvl="1"/>
            <a:r>
              <a:rPr lang="en-US" noProof="0"/>
              <a:t>siemens-healthineers.com</a:t>
            </a:r>
          </a:p>
        </p:txBody>
      </p:sp>
      <p:sp>
        <p:nvSpPr>
          <p:cNvPr id="12" name="Name 3">
            <a:extLst>
              <a:ext uri="{FF2B5EF4-FFF2-40B4-BE49-F238E27FC236}">
                <a16:creationId xmlns:a16="http://schemas.microsoft.com/office/drawing/2014/main" id="{D3150E2B-A2A1-94D1-3EC3-6332CD0F7A91}"/>
              </a:ext>
            </a:extLst>
          </p:cNvPr>
          <p:cNvSpPr>
            <a:spLocks noGrp="1"/>
          </p:cNvSpPr>
          <p:nvPr>
            <p:ph type="body" sz="quarter" idx="37" hasCustomPrompt="1"/>
          </p:nvPr>
        </p:nvSpPr>
        <p:spPr>
          <a:xfrm>
            <a:off x="540000" y="3996000"/>
            <a:ext cx="1332000" cy="2196000"/>
          </a:xfrm>
          <a:solidFill>
            <a:schemeClr val="tx1"/>
          </a:solidFill>
        </p:spPr>
        <p:txBody>
          <a:bodyPr lIns="108000" tIns="72000" rIns="108000" bIns="72000" anchor="b" anchorCtr="0"/>
          <a:lstStyle>
            <a:lvl1pPr marL="0" indent="0">
              <a:spcAft>
                <a:spcPts val="600"/>
              </a:spcAft>
              <a:buFont typeface="Arial" panose="020B0604020202020204" pitchFamily="34" charset="0"/>
              <a:buNone/>
              <a:defRPr sz="1200" b="1">
                <a:solidFill>
                  <a:schemeClr val="tx2"/>
                </a:solidFill>
                <a:latin typeface="+mn-lt"/>
              </a:defRPr>
            </a:lvl1pPr>
            <a:lvl2pPr marL="0" indent="0">
              <a:buFont typeface="Arial" panose="020B0604020202020204" pitchFamily="34" charset="0"/>
              <a:buNone/>
              <a:defRPr sz="1000">
                <a:solidFill>
                  <a:schemeClr val="bg1"/>
                </a:solidFill>
              </a:defRPr>
            </a:lvl2pPr>
            <a:lvl3pPr marL="0" indent="0">
              <a:spcBef>
                <a:spcPts val="600"/>
              </a:spcBef>
              <a:buNone/>
              <a:defRPr sz="1000">
                <a:solidFill>
                  <a:schemeClr val="bg1"/>
                </a:solidFill>
              </a:defRPr>
            </a:lvl3pPr>
            <a:lvl4pPr marL="0" indent="0">
              <a:spcBef>
                <a:spcPts val="600"/>
              </a:spcBef>
              <a:buNone/>
              <a:defRPr sz="1000" b="1">
                <a:solidFill>
                  <a:schemeClr val="bg1"/>
                </a:solidFill>
              </a:defRPr>
            </a:lvl4pPr>
            <a:lvl5pPr marL="0" indent="0">
              <a:buNone/>
              <a:defRPr sz="900">
                <a:solidFill>
                  <a:schemeClr val="bg1"/>
                </a:solidFill>
              </a:defRPr>
            </a:lvl5pPr>
            <a:lvl6pPr marL="0" indent="0">
              <a:spcBef>
                <a:spcPts val="600"/>
              </a:spcBef>
              <a:buNone/>
              <a:defRPr sz="900">
                <a:solidFill>
                  <a:schemeClr val="bg1"/>
                </a:solidFill>
              </a:defRPr>
            </a:lvl6pPr>
            <a:lvl7pPr marL="0" indent="0">
              <a:spcBef>
                <a:spcPts val="600"/>
              </a:spcBef>
              <a:buNone/>
              <a:defRPr sz="900" b="1">
                <a:solidFill>
                  <a:schemeClr val="bg1"/>
                </a:solidFill>
              </a:defRPr>
            </a:lvl7pPr>
            <a:lvl8pPr marL="0" indent="0">
              <a:buNone/>
              <a:defRPr sz="800">
                <a:solidFill>
                  <a:schemeClr val="bg1"/>
                </a:solidFill>
              </a:defRPr>
            </a:lvl8pPr>
            <a:lvl9pPr>
              <a:spcBef>
                <a:spcPts val="600"/>
              </a:spcBef>
              <a:defRPr sz="800">
                <a:solidFill>
                  <a:schemeClr val="bg1"/>
                </a:solidFill>
              </a:defRPr>
            </a:lvl9pPr>
          </a:lstStyle>
          <a:p>
            <a:pPr lvl="0"/>
            <a:r>
              <a:rPr lang="en-US" noProof="0"/>
              <a:t>First name Last name Calibri Bold 12 pt</a:t>
            </a:r>
          </a:p>
          <a:p>
            <a:pPr lvl="1"/>
            <a:r>
              <a:rPr lang="en-US" noProof="0"/>
              <a:t>Title/Position </a:t>
            </a:r>
            <a:br>
              <a:rPr lang="en-US" noProof="0"/>
            </a:br>
            <a:r>
              <a:rPr lang="en-US" noProof="0"/>
              <a:t>Calibri 10 pt</a:t>
            </a:r>
          </a:p>
          <a:p>
            <a:pPr lvl="1"/>
            <a:r>
              <a:rPr lang="en-US" noProof="0"/>
              <a:t>Department</a:t>
            </a:r>
          </a:p>
        </p:txBody>
      </p:sp>
      <p:sp>
        <p:nvSpPr>
          <p:cNvPr id="17" name="Portrait Placeholder 3" descr="Contact image">
            <a:extLst>
              <a:ext uri="{FF2B5EF4-FFF2-40B4-BE49-F238E27FC236}">
                <a16:creationId xmlns:a16="http://schemas.microsoft.com/office/drawing/2014/main" id="{12087F6A-0490-3154-E662-99F42F3C4F38}"/>
              </a:ext>
            </a:extLst>
          </p:cNvPr>
          <p:cNvSpPr>
            <a:spLocks noGrp="1"/>
          </p:cNvSpPr>
          <p:nvPr>
            <p:ph type="pic" sz="quarter" idx="32" hasCustomPrompt="1"/>
          </p:nvPr>
        </p:nvSpPr>
        <p:spPr>
          <a:xfrm>
            <a:off x="1872000" y="3996000"/>
            <a:ext cx="1890000" cy="2196000"/>
          </a:xfrm>
          <a:noFill/>
        </p:spPr>
        <p:txBody>
          <a:bodyPr lIns="180000" tIns="180000" rIns="180000" bIns="180000"/>
          <a:lstStyle>
            <a:lvl1pPr>
              <a:defRPr/>
            </a:lvl1pPr>
          </a:lstStyle>
          <a:p>
            <a:r>
              <a:rPr lang="en-US" noProof="0"/>
              <a:t>Add contact picture.</a:t>
            </a:r>
          </a:p>
        </p:txBody>
      </p:sp>
      <p:sp>
        <p:nvSpPr>
          <p:cNvPr id="24" name="Contact data 3">
            <a:extLst>
              <a:ext uri="{FF2B5EF4-FFF2-40B4-BE49-F238E27FC236}">
                <a16:creationId xmlns:a16="http://schemas.microsoft.com/office/drawing/2014/main" id="{77E42755-09EE-8DE2-D4D6-C359E6E01305}"/>
              </a:ext>
            </a:extLst>
          </p:cNvPr>
          <p:cNvSpPr>
            <a:spLocks noGrp="1"/>
          </p:cNvSpPr>
          <p:nvPr>
            <p:ph type="body" sz="quarter" idx="40" hasCustomPrompt="1"/>
          </p:nvPr>
        </p:nvSpPr>
        <p:spPr>
          <a:xfrm>
            <a:off x="3762000" y="3996000"/>
            <a:ext cx="2232400" cy="2196000"/>
          </a:xfrm>
        </p:spPr>
        <p:txBody>
          <a:bodyPr lIns="180000"/>
          <a:lstStyle>
            <a:lvl1pPr>
              <a:defRPr sz="1000" b="0"/>
            </a:lvl1pPr>
            <a:lvl2pPr>
              <a:spcBef>
                <a:spcPts val="600"/>
              </a:spcBef>
              <a:defRPr sz="1000"/>
            </a:lvl2pPr>
            <a:lvl3pPr marL="0" indent="0">
              <a:spcBef>
                <a:spcPts val="600"/>
              </a:spcBef>
              <a:buNone/>
              <a:defRPr sz="1000" b="1"/>
            </a:lvl3pPr>
            <a:lvl4pPr marL="0" indent="0">
              <a:spcBef>
                <a:spcPts val="0"/>
              </a:spcBef>
              <a:buNone/>
              <a:defRPr sz="900"/>
            </a:lvl4pPr>
            <a:lvl5pPr marL="0" indent="0">
              <a:spcBef>
                <a:spcPts val="600"/>
              </a:spcBef>
              <a:buNone/>
              <a:defRPr sz="900"/>
            </a:lvl5pPr>
            <a:lvl6pPr marL="0" indent="0">
              <a:spcBef>
                <a:spcPts val="600"/>
              </a:spcBef>
              <a:buNone/>
              <a:defRPr sz="900" b="1"/>
            </a:lvl6pPr>
            <a:lvl7pPr marL="0" indent="0">
              <a:buNone/>
              <a:defRPr sz="800"/>
            </a:lvl7pPr>
            <a:lvl8pPr marL="0" indent="0">
              <a:spcAft>
                <a:spcPts val="600"/>
              </a:spcAft>
              <a:buNone/>
              <a:defRPr sz="800"/>
            </a:lvl8pPr>
            <a:lvl9pPr>
              <a:spcBef>
                <a:spcPts val="600"/>
              </a:spcBef>
              <a:defRPr sz="800" b="1"/>
            </a:lvl9pPr>
          </a:lstStyle>
          <a:p>
            <a:r>
              <a:rPr lang="en-US" noProof="0"/>
              <a:t>Department details Calibri 10 pt</a:t>
            </a:r>
          </a:p>
          <a:p>
            <a:r>
              <a:rPr lang="en-US" noProof="0"/>
              <a:t>Name of legal entity</a:t>
            </a:r>
          </a:p>
          <a:p>
            <a:pPr lvl="1"/>
            <a:r>
              <a:rPr lang="en-US" noProof="0"/>
              <a:t>Street</a:t>
            </a:r>
          </a:p>
          <a:p>
            <a:r>
              <a:rPr lang="en-US" noProof="0"/>
              <a:t>City, Country</a:t>
            </a:r>
          </a:p>
          <a:p>
            <a:pPr lvl="2"/>
            <a:r>
              <a:rPr lang="en-US" noProof="0"/>
              <a:t>Phone +49 XXX XX-X</a:t>
            </a:r>
          </a:p>
          <a:p>
            <a:r>
              <a:rPr lang="en-US" noProof="0"/>
              <a:t>Firstname.lastname@siemens-healthineers.com</a:t>
            </a:r>
          </a:p>
          <a:p>
            <a:pPr lvl="1"/>
            <a:r>
              <a:rPr lang="en-US" noProof="0"/>
              <a:t>siemens-healthineers.com</a:t>
            </a:r>
          </a:p>
        </p:txBody>
      </p:sp>
      <p:sp>
        <p:nvSpPr>
          <p:cNvPr id="23" name="Name 4">
            <a:extLst>
              <a:ext uri="{FF2B5EF4-FFF2-40B4-BE49-F238E27FC236}">
                <a16:creationId xmlns:a16="http://schemas.microsoft.com/office/drawing/2014/main" id="{3F6B2659-DC07-E64C-E5E9-EF4473C9D972}"/>
              </a:ext>
            </a:extLst>
          </p:cNvPr>
          <p:cNvSpPr>
            <a:spLocks noGrp="1"/>
          </p:cNvSpPr>
          <p:nvPr>
            <p:ph type="body" sz="quarter" idx="39" hasCustomPrompt="1"/>
          </p:nvPr>
        </p:nvSpPr>
        <p:spPr>
          <a:xfrm>
            <a:off x="6175375" y="3996000"/>
            <a:ext cx="1332000" cy="2196000"/>
          </a:xfrm>
          <a:solidFill>
            <a:schemeClr val="tx1"/>
          </a:solidFill>
        </p:spPr>
        <p:txBody>
          <a:bodyPr lIns="108000" tIns="72000" rIns="108000" bIns="72000" anchor="b" anchorCtr="0"/>
          <a:lstStyle>
            <a:lvl1pPr marL="0" indent="0">
              <a:spcAft>
                <a:spcPts val="600"/>
              </a:spcAft>
              <a:buFont typeface="Arial" panose="020B0604020202020204" pitchFamily="34" charset="0"/>
              <a:buNone/>
              <a:defRPr sz="1200" b="1">
                <a:solidFill>
                  <a:schemeClr val="tx2"/>
                </a:solidFill>
                <a:latin typeface="+mn-lt"/>
              </a:defRPr>
            </a:lvl1pPr>
            <a:lvl2pPr marL="0" indent="0">
              <a:buFont typeface="Arial" panose="020B0604020202020204" pitchFamily="34" charset="0"/>
              <a:buNone/>
              <a:defRPr sz="1000">
                <a:solidFill>
                  <a:schemeClr val="bg1"/>
                </a:solidFill>
              </a:defRPr>
            </a:lvl2pPr>
            <a:lvl3pPr marL="0" indent="0">
              <a:spcBef>
                <a:spcPts val="600"/>
              </a:spcBef>
              <a:buNone/>
              <a:defRPr sz="1000">
                <a:solidFill>
                  <a:schemeClr val="bg1"/>
                </a:solidFill>
              </a:defRPr>
            </a:lvl3pPr>
            <a:lvl4pPr marL="0" indent="0">
              <a:spcBef>
                <a:spcPts val="600"/>
              </a:spcBef>
              <a:buNone/>
              <a:defRPr sz="1000" b="1">
                <a:solidFill>
                  <a:schemeClr val="bg1"/>
                </a:solidFill>
              </a:defRPr>
            </a:lvl4pPr>
            <a:lvl5pPr marL="0" indent="0">
              <a:buNone/>
              <a:defRPr sz="900">
                <a:solidFill>
                  <a:schemeClr val="bg1"/>
                </a:solidFill>
              </a:defRPr>
            </a:lvl5pPr>
            <a:lvl6pPr marL="0" indent="0">
              <a:spcBef>
                <a:spcPts val="600"/>
              </a:spcBef>
              <a:buNone/>
              <a:defRPr sz="900">
                <a:solidFill>
                  <a:schemeClr val="bg1"/>
                </a:solidFill>
              </a:defRPr>
            </a:lvl6pPr>
            <a:lvl7pPr marL="0" indent="0">
              <a:spcBef>
                <a:spcPts val="600"/>
              </a:spcBef>
              <a:buNone/>
              <a:defRPr sz="900" b="1">
                <a:solidFill>
                  <a:schemeClr val="bg1"/>
                </a:solidFill>
              </a:defRPr>
            </a:lvl7pPr>
            <a:lvl8pPr marL="0" indent="0">
              <a:buNone/>
              <a:defRPr sz="800">
                <a:solidFill>
                  <a:schemeClr val="bg1"/>
                </a:solidFill>
              </a:defRPr>
            </a:lvl8pPr>
            <a:lvl9pPr>
              <a:spcBef>
                <a:spcPts val="600"/>
              </a:spcBef>
              <a:defRPr sz="800">
                <a:solidFill>
                  <a:schemeClr val="bg1"/>
                </a:solidFill>
              </a:defRPr>
            </a:lvl9pPr>
          </a:lstStyle>
          <a:p>
            <a:pPr lvl="0"/>
            <a:r>
              <a:rPr lang="en-US" noProof="0"/>
              <a:t>First name Last name Calibri Bold 12 pt</a:t>
            </a:r>
          </a:p>
          <a:p>
            <a:pPr lvl="1"/>
            <a:r>
              <a:rPr lang="en-US" noProof="0"/>
              <a:t>Title/Position </a:t>
            </a:r>
            <a:br>
              <a:rPr lang="en-US" noProof="0"/>
            </a:br>
            <a:r>
              <a:rPr lang="en-US" noProof="0"/>
              <a:t>Calibri 10 pt</a:t>
            </a:r>
          </a:p>
          <a:p>
            <a:pPr lvl="1"/>
            <a:r>
              <a:rPr lang="en-US" noProof="0"/>
              <a:t>Department</a:t>
            </a:r>
          </a:p>
        </p:txBody>
      </p:sp>
      <p:sp>
        <p:nvSpPr>
          <p:cNvPr id="20" name="Portrait Placeholder 4" descr="Contact image">
            <a:extLst>
              <a:ext uri="{FF2B5EF4-FFF2-40B4-BE49-F238E27FC236}">
                <a16:creationId xmlns:a16="http://schemas.microsoft.com/office/drawing/2014/main" id="{AEAA028A-ECBF-04E9-9EE9-ADC97EBC151C}"/>
              </a:ext>
            </a:extLst>
          </p:cNvPr>
          <p:cNvSpPr>
            <a:spLocks noGrp="1"/>
          </p:cNvSpPr>
          <p:nvPr>
            <p:ph type="pic" sz="quarter" idx="34" hasCustomPrompt="1"/>
          </p:nvPr>
        </p:nvSpPr>
        <p:spPr>
          <a:xfrm>
            <a:off x="7506000" y="3996000"/>
            <a:ext cx="1890000" cy="2196000"/>
          </a:xfrm>
          <a:noFill/>
        </p:spPr>
        <p:txBody>
          <a:bodyPr lIns="180000" tIns="180000" rIns="180000" bIns="180000"/>
          <a:lstStyle>
            <a:lvl1pPr>
              <a:defRPr/>
            </a:lvl1pPr>
          </a:lstStyle>
          <a:p>
            <a:r>
              <a:rPr lang="en-US" noProof="0"/>
              <a:t>Add contact picture.</a:t>
            </a:r>
          </a:p>
        </p:txBody>
      </p:sp>
      <p:sp>
        <p:nvSpPr>
          <p:cNvPr id="25" name="Contact data 4">
            <a:extLst>
              <a:ext uri="{FF2B5EF4-FFF2-40B4-BE49-F238E27FC236}">
                <a16:creationId xmlns:a16="http://schemas.microsoft.com/office/drawing/2014/main" id="{E37CC579-A42F-F668-F0A2-EFC76CB75457}"/>
              </a:ext>
            </a:extLst>
          </p:cNvPr>
          <p:cNvSpPr>
            <a:spLocks noGrp="1"/>
          </p:cNvSpPr>
          <p:nvPr>
            <p:ph type="body" sz="quarter" idx="41" hasCustomPrompt="1"/>
          </p:nvPr>
        </p:nvSpPr>
        <p:spPr>
          <a:xfrm>
            <a:off x="9396000" y="3996000"/>
            <a:ext cx="2232400" cy="2196000"/>
          </a:xfrm>
        </p:spPr>
        <p:txBody>
          <a:bodyPr lIns="180000"/>
          <a:lstStyle>
            <a:lvl1pPr>
              <a:defRPr sz="1000" b="0"/>
            </a:lvl1pPr>
            <a:lvl2pPr>
              <a:spcBef>
                <a:spcPts val="600"/>
              </a:spcBef>
              <a:defRPr sz="1000"/>
            </a:lvl2pPr>
            <a:lvl3pPr marL="0" indent="0">
              <a:spcBef>
                <a:spcPts val="600"/>
              </a:spcBef>
              <a:buNone/>
              <a:defRPr sz="1000" b="1"/>
            </a:lvl3pPr>
            <a:lvl4pPr marL="0" indent="0">
              <a:spcBef>
                <a:spcPts val="0"/>
              </a:spcBef>
              <a:buNone/>
              <a:defRPr sz="900"/>
            </a:lvl4pPr>
            <a:lvl5pPr marL="0" indent="0">
              <a:spcBef>
                <a:spcPts val="600"/>
              </a:spcBef>
              <a:buNone/>
              <a:defRPr sz="900"/>
            </a:lvl5pPr>
            <a:lvl6pPr marL="0" indent="0">
              <a:spcBef>
                <a:spcPts val="600"/>
              </a:spcBef>
              <a:buNone/>
              <a:defRPr sz="900" b="1"/>
            </a:lvl6pPr>
            <a:lvl7pPr marL="0" indent="0">
              <a:buNone/>
              <a:defRPr sz="800"/>
            </a:lvl7pPr>
            <a:lvl8pPr marL="0" indent="0">
              <a:spcAft>
                <a:spcPts val="600"/>
              </a:spcAft>
              <a:buNone/>
              <a:defRPr sz="800"/>
            </a:lvl8pPr>
            <a:lvl9pPr>
              <a:spcBef>
                <a:spcPts val="600"/>
              </a:spcBef>
              <a:defRPr sz="800" b="1"/>
            </a:lvl9pPr>
          </a:lstStyle>
          <a:p>
            <a:r>
              <a:rPr lang="en-US" noProof="0"/>
              <a:t>Department details Calibri 10 pt</a:t>
            </a:r>
          </a:p>
          <a:p>
            <a:r>
              <a:rPr lang="en-US" noProof="0"/>
              <a:t>Name of legal entity</a:t>
            </a:r>
          </a:p>
          <a:p>
            <a:pPr lvl="1"/>
            <a:r>
              <a:rPr lang="en-US" noProof="0"/>
              <a:t>Street</a:t>
            </a:r>
          </a:p>
          <a:p>
            <a:r>
              <a:rPr lang="en-US" noProof="0"/>
              <a:t>City, Country</a:t>
            </a:r>
          </a:p>
          <a:p>
            <a:pPr lvl="2"/>
            <a:r>
              <a:rPr lang="en-US" noProof="0"/>
              <a:t>Phone +49 XXX XX-X</a:t>
            </a:r>
          </a:p>
          <a:p>
            <a:r>
              <a:rPr lang="en-US" noProof="0"/>
              <a:t>Firstname.lastname@siemens-healthineers.com</a:t>
            </a:r>
          </a:p>
          <a:p>
            <a:pPr lvl="1"/>
            <a:r>
              <a:rPr lang="en-US" noProof="0"/>
              <a:t>siemens-healthineers.com</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noProof="0"/>
              <a:t>Click to add footnote</a:t>
            </a:r>
            <a:br>
              <a:rPr lang="en-US" noProof="0"/>
            </a:br>
            <a:r>
              <a:rPr lang="en-US" noProof="0"/>
              <a:t>second line</a:t>
            </a:r>
          </a:p>
        </p:txBody>
      </p:sp>
      <p:pic>
        <p:nvPicPr>
          <p:cNvPr id="11" name="Siemens Healthineers Logo">
            <a:extLst>
              <a:ext uri="{FF2B5EF4-FFF2-40B4-BE49-F238E27FC236}">
                <a16:creationId xmlns:a16="http://schemas.microsoft.com/office/drawing/2014/main" id="{01A978A9-F17F-E40B-C6CB-E28CC303D03C}"/>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78CF9FB5-B5DB-6BE1-3391-ABCEEE6DCDC0}"/>
              </a:ext>
              <a:ext uri="{C183D7F6-B498-43B3-948B-1728B52AA6E4}">
                <adec:decorative xmlns:adec="http://schemas.microsoft.com/office/drawing/2017/decorative" val="1"/>
              </a:ext>
            </a:extLst>
          </p:cNvPr>
          <p:cNvSpPr>
            <a:spLocks noGrp="1"/>
          </p:cNvSpPr>
          <p:nvPr>
            <p:ph type="dt" sz="half" idx="43"/>
          </p:nvPr>
        </p:nvSpPr>
        <p:spPr/>
        <p:txBody>
          <a:bodyPr/>
          <a:lstStyle/>
          <a:p>
            <a:pPr algn="r"/>
            <a:r>
              <a:rPr lang="en-US"/>
              <a:t>Unrestricted © Siemens Healthineers, 2026</a:t>
            </a:r>
          </a:p>
        </p:txBody>
      </p:sp>
      <p:sp>
        <p:nvSpPr>
          <p:cNvPr id="6" name="Footer Placeholder 5">
            <a:extLst>
              <a:ext uri="{FF2B5EF4-FFF2-40B4-BE49-F238E27FC236}">
                <a16:creationId xmlns:a16="http://schemas.microsoft.com/office/drawing/2014/main" id="{B5D2E218-8A17-1C0B-362B-6ABD0ABD453D}"/>
              </a:ext>
              <a:ext uri="{C183D7F6-B498-43B3-948B-1728B52AA6E4}">
                <adec:decorative xmlns:adec="http://schemas.microsoft.com/office/drawing/2017/decorative" val="1"/>
              </a:ext>
            </a:extLst>
          </p:cNvPr>
          <p:cNvSpPr>
            <a:spLocks noGrp="1"/>
          </p:cNvSpPr>
          <p:nvPr>
            <p:ph type="ftr" sz="quarter" idx="44"/>
          </p:nvPr>
        </p:nvSpPr>
        <p:spPr/>
        <p:txBody>
          <a:bodyPr/>
          <a:lstStyle/>
          <a:p>
            <a:r>
              <a:rPr lang="en-US"/>
              <a:t>SHS DI XP</a:t>
            </a:r>
          </a:p>
        </p:txBody>
      </p:sp>
      <p:sp>
        <p:nvSpPr>
          <p:cNvPr id="9" name="Slide Number Placeholder 8">
            <a:extLst>
              <a:ext uri="{FF2B5EF4-FFF2-40B4-BE49-F238E27FC236}">
                <a16:creationId xmlns:a16="http://schemas.microsoft.com/office/drawing/2014/main" id="{AA12C866-93DA-591A-E8DF-DB05664E0B68}"/>
              </a:ext>
              <a:ext uri="{C183D7F6-B498-43B3-948B-1728B52AA6E4}">
                <adec:decorative xmlns:adec="http://schemas.microsoft.com/office/drawing/2017/decorative" val="1"/>
              </a:ext>
            </a:extLst>
          </p:cNvPr>
          <p:cNvSpPr>
            <a:spLocks noGrp="1"/>
          </p:cNvSpPr>
          <p:nvPr>
            <p:ph type="sldNum" sz="quarter" idx="45"/>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3043439223"/>
      </p:ext>
    </p:extLst>
  </p:cSld>
  <p:clrMapOvr>
    <a:overrideClrMapping bg1="dk1" tx1="lt1" bg2="dk2" tx2="lt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ontact Pictures White">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62F88361-9553-72C1-6934-61768B07E877}"/>
              </a:ext>
            </a:extLst>
          </p:cNvPr>
          <p:cNvGraphicFramePr>
            <a:graphicFrameLocks/>
          </p:cNvGraphicFramePr>
          <p:nvPr userDrawn="1">
            <p:custDataLst>
              <p:tags r:id="rId1"/>
            </p:custDataLst>
            <p:extLst>
              <p:ext uri="{D42A27DB-BD31-4B8C-83A1-F6EECF244321}">
                <p14:modId xmlns:p14="http://schemas.microsoft.com/office/powerpoint/2010/main" val="15380312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62F88361-9553-72C1-6934-61768B07E87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Headline"/>
          <p:cNvSpPr>
            <a:spLocks noGrp="1"/>
          </p:cNvSpPr>
          <p:nvPr>
            <p:ph type="title" hasCustomPrompt="1"/>
          </p:nvPr>
        </p:nvSpPr>
        <p:spPr>
          <a:xfrm>
            <a:off x="539999" y="219599"/>
            <a:ext cx="9212400" cy="832913"/>
          </a:xfrm>
        </p:spPr>
        <p:txBody>
          <a:bodyPr vert="horz" rIns="0"/>
          <a:lstStyle>
            <a:lvl1pPr>
              <a:defRPr b="0">
                <a:solidFill>
                  <a:schemeClr val="bg2"/>
                </a:solidFill>
              </a:defRPr>
            </a:lvl1pPr>
          </a:lstStyle>
          <a:p>
            <a:r>
              <a:rPr lang="en-US" noProof="0"/>
              <a:t>Title SH-Bree-Headline 27 pt</a:t>
            </a:r>
            <a:br>
              <a:rPr lang="en-US" noProof="0"/>
            </a:br>
            <a:r>
              <a:rPr lang="en-US" noProof="0"/>
              <a:t>Optionally switch to black for second line</a:t>
            </a:r>
          </a:p>
        </p:txBody>
      </p:sp>
      <p:sp>
        <p:nvSpPr>
          <p:cNvPr id="5" name="Name 1">
            <a:extLst>
              <a:ext uri="{FF2B5EF4-FFF2-40B4-BE49-F238E27FC236}">
                <a16:creationId xmlns:a16="http://schemas.microsoft.com/office/drawing/2014/main" id="{A5AC0142-444C-5AA4-BD49-A79B2A68B6A7}"/>
              </a:ext>
            </a:extLst>
          </p:cNvPr>
          <p:cNvSpPr>
            <a:spLocks noGrp="1"/>
          </p:cNvSpPr>
          <p:nvPr>
            <p:ph type="body" sz="quarter" idx="36" hasCustomPrompt="1"/>
          </p:nvPr>
        </p:nvSpPr>
        <p:spPr>
          <a:xfrm>
            <a:off x="540000" y="1620000"/>
            <a:ext cx="1332000" cy="2196000"/>
          </a:xfrm>
          <a:solidFill>
            <a:schemeClr val="tx1"/>
          </a:solidFill>
        </p:spPr>
        <p:txBody>
          <a:bodyPr lIns="108000" tIns="72000" rIns="108000" bIns="72000" anchor="b" anchorCtr="0"/>
          <a:lstStyle>
            <a:lvl1pPr marL="0" indent="0">
              <a:spcAft>
                <a:spcPts val="600"/>
              </a:spcAft>
              <a:buFont typeface="Arial" panose="020B0604020202020204" pitchFamily="34" charset="0"/>
              <a:buNone/>
              <a:defRPr sz="1200" b="1">
                <a:solidFill>
                  <a:schemeClr val="bg2"/>
                </a:solidFill>
                <a:latin typeface="+mn-lt"/>
              </a:defRPr>
            </a:lvl1pPr>
            <a:lvl2pPr marL="0" indent="0">
              <a:buFont typeface="Arial" panose="020B0604020202020204" pitchFamily="34" charset="0"/>
              <a:buNone/>
              <a:defRPr sz="1000">
                <a:solidFill>
                  <a:schemeClr val="bg1"/>
                </a:solidFill>
              </a:defRPr>
            </a:lvl2pPr>
            <a:lvl3pPr marL="0" indent="0">
              <a:spcBef>
                <a:spcPts val="600"/>
              </a:spcBef>
              <a:buNone/>
              <a:defRPr sz="1000">
                <a:solidFill>
                  <a:schemeClr val="bg1"/>
                </a:solidFill>
              </a:defRPr>
            </a:lvl3pPr>
            <a:lvl4pPr marL="0" indent="0">
              <a:spcBef>
                <a:spcPts val="600"/>
              </a:spcBef>
              <a:buNone/>
              <a:defRPr sz="1000" b="1">
                <a:solidFill>
                  <a:schemeClr val="bg1"/>
                </a:solidFill>
              </a:defRPr>
            </a:lvl4pPr>
            <a:lvl5pPr marL="0" indent="0">
              <a:buNone/>
              <a:defRPr sz="900">
                <a:solidFill>
                  <a:schemeClr val="bg1"/>
                </a:solidFill>
              </a:defRPr>
            </a:lvl5pPr>
            <a:lvl6pPr marL="0" indent="0">
              <a:spcBef>
                <a:spcPts val="600"/>
              </a:spcBef>
              <a:buNone/>
              <a:defRPr sz="900">
                <a:solidFill>
                  <a:schemeClr val="bg1"/>
                </a:solidFill>
              </a:defRPr>
            </a:lvl6pPr>
            <a:lvl7pPr marL="0" indent="0">
              <a:spcBef>
                <a:spcPts val="600"/>
              </a:spcBef>
              <a:buNone/>
              <a:defRPr sz="900" b="1">
                <a:solidFill>
                  <a:schemeClr val="bg1"/>
                </a:solidFill>
              </a:defRPr>
            </a:lvl7pPr>
            <a:lvl8pPr marL="0" indent="0">
              <a:buNone/>
              <a:defRPr sz="800">
                <a:solidFill>
                  <a:schemeClr val="bg1"/>
                </a:solidFill>
              </a:defRPr>
            </a:lvl8pPr>
            <a:lvl9pPr>
              <a:spcBef>
                <a:spcPts val="600"/>
              </a:spcBef>
              <a:defRPr sz="800">
                <a:solidFill>
                  <a:schemeClr val="bg1"/>
                </a:solidFill>
              </a:defRPr>
            </a:lvl9pPr>
          </a:lstStyle>
          <a:p>
            <a:pPr lvl="0"/>
            <a:r>
              <a:rPr lang="en-US" noProof="0"/>
              <a:t>First name Last name Calibri Bold 12 pt</a:t>
            </a:r>
          </a:p>
          <a:p>
            <a:pPr lvl="1"/>
            <a:r>
              <a:rPr lang="en-US" noProof="0"/>
              <a:t>Title/Position </a:t>
            </a:r>
            <a:br>
              <a:rPr lang="en-US" noProof="0"/>
            </a:br>
            <a:r>
              <a:rPr lang="en-US" noProof="0"/>
              <a:t>Calibri 10 pt</a:t>
            </a:r>
          </a:p>
          <a:p>
            <a:pPr lvl="1"/>
            <a:r>
              <a:rPr lang="en-US" noProof="0"/>
              <a:t>Department</a:t>
            </a:r>
          </a:p>
        </p:txBody>
      </p:sp>
      <p:sp>
        <p:nvSpPr>
          <p:cNvPr id="7" name="Portrait Placeholder 1" descr="Contact image">
            <a:extLst>
              <a:ext uri="{FF2B5EF4-FFF2-40B4-BE49-F238E27FC236}">
                <a16:creationId xmlns:a16="http://schemas.microsoft.com/office/drawing/2014/main" id="{D3C2DA46-4B18-AF23-82C7-675CD2E60482}"/>
              </a:ext>
            </a:extLst>
          </p:cNvPr>
          <p:cNvSpPr>
            <a:spLocks noGrp="1"/>
          </p:cNvSpPr>
          <p:nvPr>
            <p:ph type="pic" sz="quarter" idx="18" hasCustomPrompt="1"/>
          </p:nvPr>
        </p:nvSpPr>
        <p:spPr bwMode="auto">
          <a:xfrm>
            <a:off x="1872000" y="1623599"/>
            <a:ext cx="1890000" cy="2196000"/>
          </a:xfrm>
          <a:noFill/>
        </p:spPr>
        <p:txBody>
          <a:bodyPr lIns="180000" tIns="180000" rIns="180000" bIns="180000"/>
          <a:lstStyle>
            <a:lvl1pPr>
              <a:defRPr/>
            </a:lvl1pPr>
          </a:lstStyle>
          <a:p>
            <a:r>
              <a:rPr lang="en-US" noProof="0"/>
              <a:t>Add contact picture.</a:t>
            </a:r>
          </a:p>
        </p:txBody>
      </p:sp>
      <p:sp>
        <p:nvSpPr>
          <p:cNvPr id="3" name="Contact data 1">
            <a:extLst>
              <a:ext uri="{FF2B5EF4-FFF2-40B4-BE49-F238E27FC236}">
                <a16:creationId xmlns:a16="http://schemas.microsoft.com/office/drawing/2014/main" id="{E1B87882-82BE-0F9D-143A-15EA46E7BEE9}"/>
              </a:ext>
            </a:extLst>
          </p:cNvPr>
          <p:cNvSpPr>
            <a:spLocks noGrp="1"/>
          </p:cNvSpPr>
          <p:nvPr>
            <p:ph type="body" sz="quarter" idx="26" hasCustomPrompt="1"/>
          </p:nvPr>
        </p:nvSpPr>
        <p:spPr>
          <a:xfrm>
            <a:off x="3762000" y="1623599"/>
            <a:ext cx="2232400" cy="2196000"/>
          </a:xfrm>
        </p:spPr>
        <p:txBody>
          <a:bodyPr lIns="180000"/>
          <a:lstStyle>
            <a:lvl1pPr>
              <a:defRPr sz="1000" b="0"/>
            </a:lvl1pPr>
            <a:lvl2pPr>
              <a:spcBef>
                <a:spcPts val="600"/>
              </a:spcBef>
              <a:defRPr sz="1000"/>
            </a:lvl2pPr>
            <a:lvl3pPr marL="0" indent="0">
              <a:spcBef>
                <a:spcPts val="600"/>
              </a:spcBef>
              <a:buNone/>
              <a:defRPr sz="1000" b="1"/>
            </a:lvl3pPr>
            <a:lvl4pPr marL="0" indent="0">
              <a:spcBef>
                <a:spcPts val="0"/>
              </a:spcBef>
              <a:buNone/>
              <a:defRPr sz="900"/>
            </a:lvl4pPr>
            <a:lvl5pPr marL="0" indent="0">
              <a:spcBef>
                <a:spcPts val="600"/>
              </a:spcBef>
              <a:buNone/>
              <a:defRPr sz="900"/>
            </a:lvl5pPr>
            <a:lvl6pPr marL="0" indent="0">
              <a:spcBef>
                <a:spcPts val="600"/>
              </a:spcBef>
              <a:buNone/>
              <a:defRPr sz="900" b="1"/>
            </a:lvl6pPr>
            <a:lvl7pPr marL="0" indent="0">
              <a:buNone/>
              <a:defRPr sz="800"/>
            </a:lvl7pPr>
            <a:lvl8pPr marL="0" indent="0">
              <a:spcAft>
                <a:spcPts val="600"/>
              </a:spcAft>
              <a:buNone/>
              <a:defRPr sz="800"/>
            </a:lvl8pPr>
            <a:lvl9pPr>
              <a:spcBef>
                <a:spcPts val="600"/>
              </a:spcBef>
              <a:defRPr sz="800" b="1"/>
            </a:lvl9pPr>
          </a:lstStyle>
          <a:p>
            <a:r>
              <a:rPr lang="en-US" noProof="0"/>
              <a:t>Department details Calibri 10 pt</a:t>
            </a:r>
          </a:p>
          <a:p>
            <a:r>
              <a:rPr lang="en-US" noProof="0"/>
              <a:t>Name of legal entity</a:t>
            </a:r>
          </a:p>
          <a:p>
            <a:pPr lvl="1"/>
            <a:r>
              <a:rPr lang="en-US" noProof="0"/>
              <a:t>Street</a:t>
            </a:r>
          </a:p>
          <a:p>
            <a:r>
              <a:rPr lang="en-US" noProof="0"/>
              <a:t>City, Country</a:t>
            </a:r>
          </a:p>
          <a:p>
            <a:pPr lvl="2"/>
            <a:r>
              <a:rPr lang="en-US" noProof="0"/>
              <a:t>Phone +49 XXX XX-X</a:t>
            </a:r>
          </a:p>
          <a:p>
            <a:r>
              <a:rPr lang="en-US" noProof="0"/>
              <a:t>Firstname.lastname@siemens-healthineers.com</a:t>
            </a:r>
          </a:p>
          <a:p>
            <a:pPr lvl="1"/>
            <a:r>
              <a:rPr lang="en-US" noProof="0"/>
              <a:t>siemens-healthineers.com</a:t>
            </a:r>
          </a:p>
        </p:txBody>
      </p:sp>
      <p:sp>
        <p:nvSpPr>
          <p:cNvPr id="22" name="Name 2">
            <a:extLst>
              <a:ext uri="{FF2B5EF4-FFF2-40B4-BE49-F238E27FC236}">
                <a16:creationId xmlns:a16="http://schemas.microsoft.com/office/drawing/2014/main" id="{8D709202-E0A7-094A-2E87-4B008745279D}"/>
              </a:ext>
            </a:extLst>
          </p:cNvPr>
          <p:cNvSpPr>
            <a:spLocks noGrp="1"/>
          </p:cNvSpPr>
          <p:nvPr>
            <p:ph type="body" sz="quarter" idx="38" hasCustomPrompt="1"/>
          </p:nvPr>
        </p:nvSpPr>
        <p:spPr>
          <a:xfrm>
            <a:off x="6175375" y="1620000"/>
            <a:ext cx="1332000" cy="2196000"/>
          </a:xfrm>
          <a:solidFill>
            <a:schemeClr val="tx1"/>
          </a:solidFill>
        </p:spPr>
        <p:txBody>
          <a:bodyPr lIns="108000" tIns="72000" rIns="108000" bIns="72000" anchor="b" anchorCtr="0"/>
          <a:lstStyle>
            <a:lvl1pPr marL="0" indent="0">
              <a:spcAft>
                <a:spcPts val="600"/>
              </a:spcAft>
              <a:buFont typeface="Arial" panose="020B0604020202020204" pitchFamily="34" charset="0"/>
              <a:buNone/>
              <a:defRPr sz="1200" b="1">
                <a:solidFill>
                  <a:schemeClr val="bg2"/>
                </a:solidFill>
                <a:latin typeface="+mn-lt"/>
              </a:defRPr>
            </a:lvl1pPr>
            <a:lvl2pPr marL="0" indent="0">
              <a:buFont typeface="Arial" panose="020B0604020202020204" pitchFamily="34" charset="0"/>
              <a:buNone/>
              <a:defRPr sz="1000">
                <a:solidFill>
                  <a:schemeClr val="bg1"/>
                </a:solidFill>
              </a:defRPr>
            </a:lvl2pPr>
            <a:lvl3pPr marL="0" indent="0">
              <a:spcBef>
                <a:spcPts val="600"/>
              </a:spcBef>
              <a:buNone/>
              <a:defRPr sz="1000">
                <a:solidFill>
                  <a:schemeClr val="bg1"/>
                </a:solidFill>
              </a:defRPr>
            </a:lvl3pPr>
            <a:lvl4pPr marL="0" indent="0">
              <a:spcBef>
                <a:spcPts val="600"/>
              </a:spcBef>
              <a:buNone/>
              <a:defRPr sz="1000" b="1">
                <a:solidFill>
                  <a:schemeClr val="bg1"/>
                </a:solidFill>
              </a:defRPr>
            </a:lvl4pPr>
            <a:lvl5pPr marL="0" indent="0">
              <a:buNone/>
              <a:defRPr sz="900">
                <a:solidFill>
                  <a:schemeClr val="bg1"/>
                </a:solidFill>
              </a:defRPr>
            </a:lvl5pPr>
            <a:lvl6pPr marL="0" indent="0">
              <a:spcBef>
                <a:spcPts val="600"/>
              </a:spcBef>
              <a:buNone/>
              <a:defRPr sz="900">
                <a:solidFill>
                  <a:schemeClr val="bg1"/>
                </a:solidFill>
              </a:defRPr>
            </a:lvl6pPr>
            <a:lvl7pPr marL="0" indent="0">
              <a:spcBef>
                <a:spcPts val="600"/>
              </a:spcBef>
              <a:buNone/>
              <a:defRPr sz="900" b="1">
                <a:solidFill>
                  <a:schemeClr val="bg1"/>
                </a:solidFill>
              </a:defRPr>
            </a:lvl7pPr>
            <a:lvl8pPr marL="0" indent="0">
              <a:buNone/>
              <a:defRPr sz="800">
                <a:solidFill>
                  <a:schemeClr val="bg1"/>
                </a:solidFill>
              </a:defRPr>
            </a:lvl8pPr>
            <a:lvl9pPr>
              <a:spcBef>
                <a:spcPts val="600"/>
              </a:spcBef>
              <a:defRPr sz="800">
                <a:solidFill>
                  <a:schemeClr val="bg1"/>
                </a:solidFill>
              </a:defRPr>
            </a:lvl9pPr>
          </a:lstStyle>
          <a:p>
            <a:pPr lvl="0"/>
            <a:r>
              <a:rPr lang="en-US" noProof="0"/>
              <a:t>First name Last name Calibri Bold 12 pt</a:t>
            </a:r>
          </a:p>
          <a:p>
            <a:pPr lvl="1"/>
            <a:r>
              <a:rPr lang="en-US" noProof="0"/>
              <a:t>Title/Position </a:t>
            </a:r>
            <a:br>
              <a:rPr lang="en-US" noProof="0"/>
            </a:br>
            <a:r>
              <a:rPr lang="en-US" noProof="0"/>
              <a:t>Calibri 10 pt</a:t>
            </a:r>
          </a:p>
          <a:p>
            <a:pPr lvl="1"/>
            <a:r>
              <a:rPr lang="en-US" noProof="0"/>
              <a:t>Department</a:t>
            </a:r>
          </a:p>
        </p:txBody>
      </p:sp>
      <p:sp>
        <p:nvSpPr>
          <p:cNvPr id="13" name="Portrait Placeholder 2" descr="Contact image">
            <a:extLst>
              <a:ext uri="{FF2B5EF4-FFF2-40B4-BE49-F238E27FC236}">
                <a16:creationId xmlns:a16="http://schemas.microsoft.com/office/drawing/2014/main" id="{2F75FD77-65DC-4E3F-D742-1ED40AE118A5}"/>
              </a:ext>
            </a:extLst>
          </p:cNvPr>
          <p:cNvSpPr>
            <a:spLocks noGrp="1"/>
          </p:cNvSpPr>
          <p:nvPr>
            <p:ph type="pic" sz="quarter" idx="28" hasCustomPrompt="1"/>
          </p:nvPr>
        </p:nvSpPr>
        <p:spPr>
          <a:xfrm>
            <a:off x="7506000" y="1623599"/>
            <a:ext cx="1890000" cy="2196000"/>
          </a:xfrm>
          <a:noFill/>
        </p:spPr>
        <p:txBody>
          <a:bodyPr lIns="180000" tIns="180000" rIns="180000" bIns="180000"/>
          <a:lstStyle>
            <a:lvl1pPr>
              <a:defRPr/>
            </a:lvl1pPr>
          </a:lstStyle>
          <a:p>
            <a:r>
              <a:rPr lang="en-US" noProof="0"/>
              <a:t>Add contact picture.</a:t>
            </a:r>
          </a:p>
        </p:txBody>
      </p:sp>
      <p:sp>
        <p:nvSpPr>
          <p:cNvPr id="6" name="Contact data 2">
            <a:extLst>
              <a:ext uri="{FF2B5EF4-FFF2-40B4-BE49-F238E27FC236}">
                <a16:creationId xmlns:a16="http://schemas.microsoft.com/office/drawing/2014/main" id="{95DAB5CF-5391-8084-AE33-D4D0EDAA5758}"/>
              </a:ext>
            </a:extLst>
          </p:cNvPr>
          <p:cNvSpPr>
            <a:spLocks noGrp="1"/>
          </p:cNvSpPr>
          <p:nvPr>
            <p:ph type="body" sz="quarter" idx="42" hasCustomPrompt="1"/>
          </p:nvPr>
        </p:nvSpPr>
        <p:spPr>
          <a:xfrm>
            <a:off x="9396000" y="1623599"/>
            <a:ext cx="2232400" cy="2196000"/>
          </a:xfrm>
        </p:spPr>
        <p:txBody>
          <a:bodyPr lIns="180000"/>
          <a:lstStyle>
            <a:lvl1pPr>
              <a:defRPr sz="1000" b="0"/>
            </a:lvl1pPr>
            <a:lvl2pPr>
              <a:spcBef>
                <a:spcPts val="600"/>
              </a:spcBef>
              <a:defRPr sz="1000"/>
            </a:lvl2pPr>
            <a:lvl3pPr marL="0" indent="0">
              <a:spcBef>
                <a:spcPts val="600"/>
              </a:spcBef>
              <a:buNone/>
              <a:defRPr sz="1000" b="1"/>
            </a:lvl3pPr>
            <a:lvl4pPr marL="0" indent="0">
              <a:spcBef>
                <a:spcPts val="0"/>
              </a:spcBef>
              <a:buNone/>
              <a:defRPr sz="900"/>
            </a:lvl4pPr>
            <a:lvl5pPr marL="0" indent="0">
              <a:spcBef>
                <a:spcPts val="600"/>
              </a:spcBef>
              <a:buNone/>
              <a:defRPr sz="900"/>
            </a:lvl5pPr>
            <a:lvl6pPr marL="0" indent="0">
              <a:spcBef>
                <a:spcPts val="600"/>
              </a:spcBef>
              <a:buNone/>
              <a:defRPr sz="900" b="1"/>
            </a:lvl6pPr>
            <a:lvl7pPr marL="0" indent="0">
              <a:buNone/>
              <a:defRPr sz="800"/>
            </a:lvl7pPr>
            <a:lvl8pPr marL="0" indent="0">
              <a:spcAft>
                <a:spcPts val="600"/>
              </a:spcAft>
              <a:buNone/>
              <a:defRPr sz="800"/>
            </a:lvl8pPr>
            <a:lvl9pPr>
              <a:spcBef>
                <a:spcPts val="600"/>
              </a:spcBef>
              <a:defRPr sz="800" b="1"/>
            </a:lvl9pPr>
          </a:lstStyle>
          <a:p>
            <a:r>
              <a:rPr lang="en-US" noProof="0"/>
              <a:t>Department details Calibri 10 pt</a:t>
            </a:r>
          </a:p>
          <a:p>
            <a:r>
              <a:rPr lang="en-US" noProof="0"/>
              <a:t>Name of legal entity</a:t>
            </a:r>
          </a:p>
          <a:p>
            <a:pPr lvl="1"/>
            <a:r>
              <a:rPr lang="en-US" noProof="0"/>
              <a:t>Street</a:t>
            </a:r>
          </a:p>
          <a:p>
            <a:r>
              <a:rPr lang="en-US" noProof="0"/>
              <a:t>City, Country</a:t>
            </a:r>
          </a:p>
          <a:p>
            <a:pPr lvl="2"/>
            <a:r>
              <a:rPr lang="en-US" noProof="0"/>
              <a:t>Phone +49 XXX XX-X</a:t>
            </a:r>
          </a:p>
          <a:p>
            <a:r>
              <a:rPr lang="en-US" noProof="0"/>
              <a:t>Firstname.lastname@siemens-healthineers.com</a:t>
            </a:r>
          </a:p>
          <a:p>
            <a:pPr lvl="1"/>
            <a:r>
              <a:rPr lang="en-US" noProof="0"/>
              <a:t>siemens-healthineers.com</a:t>
            </a:r>
          </a:p>
        </p:txBody>
      </p:sp>
      <p:sp>
        <p:nvSpPr>
          <p:cNvPr id="12" name="Name 3">
            <a:extLst>
              <a:ext uri="{FF2B5EF4-FFF2-40B4-BE49-F238E27FC236}">
                <a16:creationId xmlns:a16="http://schemas.microsoft.com/office/drawing/2014/main" id="{D3150E2B-A2A1-94D1-3EC3-6332CD0F7A91}"/>
              </a:ext>
            </a:extLst>
          </p:cNvPr>
          <p:cNvSpPr>
            <a:spLocks noGrp="1"/>
          </p:cNvSpPr>
          <p:nvPr>
            <p:ph type="body" sz="quarter" idx="37" hasCustomPrompt="1"/>
          </p:nvPr>
        </p:nvSpPr>
        <p:spPr>
          <a:xfrm>
            <a:off x="540000" y="3996000"/>
            <a:ext cx="1332000" cy="2196000"/>
          </a:xfrm>
          <a:solidFill>
            <a:schemeClr val="tx1"/>
          </a:solidFill>
        </p:spPr>
        <p:txBody>
          <a:bodyPr lIns="108000" tIns="72000" rIns="108000" bIns="72000" anchor="b" anchorCtr="0"/>
          <a:lstStyle>
            <a:lvl1pPr marL="0" indent="0">
              <a:spcAft>
                <a:spcPts val="600"/>
              </a:spcAft>
              <a:buFont typeface="Arial" panose="020B0604020202020204" pitchFamily="34" charset="0"/>
              <a:buNone/>
              <a:defRPr sz="1200" b="1">
                <a:solidFill>
                  <a:schemeClr val="bg2"/>
                </a:solidFill>
                <a:latin typeface="+mn-lt"/>
              </a:defRPr>
            </a:lvl1pPr>
            <a:lvl2pPr marL="0" indent="0">
              <a:buFont typeface="Arial" panose="020B0604020202020204" pitchFamily="34" charset="0"/>
              <a:buNone/>
              <a:defRPr sz="1000">
                <a:solidFill>
                  <a:schemeClr val="bg1"/>
                </a:solidFill>
              </a:defRPr>
            </a:lvl2pPr>
            <a:lvl3pPr marL="0" indent="0">
              <a:spcBef>
                <a:spcPts val="600"/>
              </a:spcBef>
              <a:buNone/>
              <a:defRPr sz="1000">
                <a:solidFill>
                  <a:schemeClr val="bg1"/>
                </a:solidFill>
              </a:defRPr>
            </a:lvl3pPr>
            <a:lvl4pPr marL="0" indent="0">
              <a:spcBef>
                <a:spcPts val="600"/>
              </a:spcBef>
              <a:buNone/>
              <a:defRPr sz="1000" b="1">
                <a:solidFill>
                  <a:schemeClr val="bg1"/>
                </a:solidFill>
              </a:defRPr>
            </a:lvl4pPr>
            <a:lvl5pPr marL="0" indent="0">
              <a:buNone/>
              <a:defRPr sz="900">
                <a:solidFill>
                  <a:schemeClr val="bg1"/>
                </a:solidFill>
              </a:defRPr>
            </a:lvl5pPr>
            <a:lvl6pPr marL="0" indent="0">
              <a:spcBef>
                <a:spcPts val="600"/>
              </a:spcBef>
              <a:buNone/>
              <a:defRPr sz="900">
                <a:solidFill>
                  <a:schemeClr val="bg1"/>
                </a:solidFill>
              </a:defRPr>
            </a:lvl6pPr>
            <a:lvl7pPr marL="0" indent="0">
              <a:spcBef>
                <a:spcPts val="600"/>
              </a:spcBef>
              <a:buNone/>
              <a:defRPr sz="900" b="1">
                <a:solidFill>
                  <a:schemeClr val="bg1"/>
                </a:solidFill>
              </a:defRPr>
            </a:lvl7pPr>
            <a:lvl8pPr marL="0" indent="0">
              <a:buNone/>
              <a:defRPr sz="800">
                <a:solidFill>
                  <a:schemeClr val="bg1"/>
                </a:solidFill>
              </a:defRPr>
            </a:lvl8pPr>
            <a:lvl9pPr>
              <a:spcBef>
                <a:spcPts val="600"/>
              </a:spcBef>
              <a:defRPr sz="800">
                <a:solidFill>
                  <a:schemeClr val="bg1"/>
                </a:solidFill>
              </a:defRPr>
            </a:lvl9pPr>
          </a:lstStyle>
          <a:p>
            <a:pPr lvl="0"/>
            <a:r>
              <a:rPr lang="en-US" noProof="0"/>
              <a:t>First name Last name Calibri Bold 12 pt</a:t>
            </a:r>
          </a:p>
          <a:p>
            <a:pPr lvl="1"/>
            <a:r>
              <a:rPr lang="en-US" noProof="0"/>
              <a:t>Title/Position </a:t>
            </a:r>
            <a:br>
              <a:rPr lang="en-US" noProof="0"/>
            </a:br>
            <a:r>
              <a:rPr lang="en-US" noProof="0"/>
              <a:t>Calibri 10 pt</a:t>
            </a:r>
          </a:p>
          <a:p>
            <a:pPr lvl="1"/>
            <a:r>
              <a:rPr lang="en-US" noProof="0"/>
              <a:t>Department</a:t>
            </a:r>
          </a:p>
        </p:txBody>
      </p:sp>
      <p:sp>
        <p:nvSpPr>
          <p:cNvPr id="17" name="Portrait Placeholder 3" descr="Contact image">
            <a:extLst>
              <a:ext uri="{FF2B5EF4-FFF2-40B4-BE49-F238E27FC236}">
                <a16:creationId xmlns:a16="http://schemas.microsoft.com/office/drawing/2014/main" id="{12087F6A-0490-3154-E662-99F42F3C4F38}"/>
              </a:ext>
            </a:extLst>
          </p:cNvPr>
          <p:cNvSpPr>
            <a:spLocks noGrp="1"/>
          </p:cNvSpPr>
          <p:nvPr>
            <p:ph type="pic" sz="quarter" idx="32" hasCustomPrompt="1"/>
          </p:nvPr>
        </p:nvSpPr>
        <p:spPr>
          <a:xfrm>
            <a:off x="1872000" y="3996000"/>
            <a:ext cx="1890000" cy="2196000"/>
          </a:xfrm>
          <a:noFill/>
        </p:spPr>
        <p:txBody>
          <a:bodyPr lIns="180000" tIns="180000" rIns="180000" bIns="180000"/>
          <a:lstStyle>
            <a:lvl1pPr>
              <a:defRPr/>
            </a:lvl1pPr>
          </a:lstStyle>
          <a:p>
            <a:r>
              <a:rPr lang="en-US" noProof="0"/>
              <a:t>Add contact picture.</a:t>
            </a:r>
          </a:p>
        </p:txBody>
      </p:sp>
      <p:sp>
        <p:nvSpPr>
          <p:cNvPr id="9" name="Contact data 3">
            <a:extLst>
              <a:ext uri="{FF2B5EF4-FFF2-40B4-BE49-F238E27FC236}">
                <a16:creationId xmlns:a16="http://schemas.microsoft.com/office/drawing/2014/main" id="{80FBA4E1-AD3D-F231-6C98-0ADE85638F10}"/>
              </a:ext>
            </a:extLst>
          </p:cNvPr>
          <p:cNvSpPr>
            <a:spLocks noGrp="1"/>
          </p:cNvSpPr>
          <p:nvPr>
            <p:ph type="body" sz="quarter" idx="40" hasCustomPrompt="1"/>
          </p:nvPr>
        </p:nvSpPr>
        <p:spPr>
          <a:xfrm>
            <a:off x="3762000" y="3996000"/>
            <a:ext cx="2232400" cy="2196000"/>
          </a:xfrm>
        </p:spPr>
        <p:txBody>
          <a:bodyPr lIns="180000"/>
          <a:lstStyle>
            <a:lvl1pPr>
              <a:defRPr sz="1000" b="0"/>
            </a:lvl1pPr>
            <a:lvl2pPr>
              <a:spcBef>
                <a:spcPts val="600"/>
              </a:spcBef>
              <a:defRPr sz="1000"/>
            </a:lvl2pPr>
            <a:lvl3pPr marL="0" indent="0">
              <a:spcBef>
                <a:spcPts val="600"/>
              </a:spcBef>
              <a:buNone/>
              <a:defRPr sz="1000" b="1"/>
            </a:lvl3pPr>
            <a:lvl4pPr marL="0" indent="0">
              <a:spcBef>
                <a:spcPts val="0"/>
              </a:spcBef>
              <a:buNone/>
              <a:defRPr sz="900"/>
            </a:lvl4pPr>
            <a:lvl5pPr marL="0" indent="0">
              <a:spcBef>
                <a:spcPts val="600"/>
              </a:spcBef>
              <a:buNone/>
              <a:defRPr sz="900"/>
            </a:lvl5pPr>
            <a:lvl6pPr marL="0" indent="0">
              <a:spcBef>
                <a:spcPts val="600"/>
              </a:spcBef>
              <a:buNone/>
              <a:defRPr sz="900" b="1"/>
            </a:lvl6pPr>
            <a:lvl7pPr marL="0" indent="0">
              <a:buNone/>
              <a:defRPr sz="800"/>
            </a:lvl7pPr>
            <a:lvl8pPr marL="0" indent="0">
              <a:spcAft>
                <a:spcPts val="600"/>
              </a:spcAft>
              <a:buNone/>
              <a:defRPr sz="800"/>
            </a:lvl8pPr>
            <a:lvl9pPr>
              <a:spcBef>
                <a:spcPts val="600"/>
              </a:spcBef>
              <a:defRPr sz="800" b="1"/>
            </a:lvl9pPr>
          </a:lstStyle>
          <a:p>
            <a:r>
              <a:rPr lang="en-US" noProof="0"/>
              <a:t>Department details Calibri 10 pt</a:t>
            </a:r>
          </a:p>
          <a:p>
            <a:r>
              <a:rPr lang="en-US" noProof="0"/>
              <a:t>Name of legal entity</a:t>
            </a:r>
          </a:p>
          <a:p>
            <a:pPr lvl="1"/>
            <a:r>
              <a:rPr lang="en-US" noProof="0"/>
              <a:t>Street</a:t>
            </a:r>
          </a:p>
          <a:p>
            <a:r>
              <a:rPr lang="en-US" noProof="0"/>
              <a:t>City, Country</a:t>
            </a:r>
          </a:p>
          <a:p>
            <a:pPr lvl="2"/>
            <a:r>
              <a:rPr lang="en-US" noProof="0"/>
              <a:t>Phone +49 XXX XX-X</a:t>
            </a:r>
          </a:p>
          <a:p>
            <a:r>
              <a:rPr lang="en-US" noProof="0"/>
              <a:t>Firstname.lastname@siemens-healthineers.com</a:t>
            </a:r>
          </a:p>
          <a:p>
            <a:pPr lvl="1"/>
            <a:r>
              <a:rPr lang="en-US" noProof="0"/>
              <a:t>siemens-healthineers.com</a:t>
            </a:r>
          </a:p>
        </p:txBody>
      </p:sp>
      <p:sp>
        <p:nvSpPr>
          <p:cNvPr id="23" name="Name 4">
            <a:extLst>
              <a:ext uri="{FF2B5EF4-FFF2-40B4-BE49-F238E27FC236}">
                <a16:creationId xmlns:a16="http://schemas.microsoft.com/office/drawing/2014/main" id="{3F6B2659-DC07-E64C-E5E9-EF4473C9D972}"/>
              </a:ext>
            </a:extLst>
          </p:cNvPr>
          <p:cNvSpPr>
            <a:spLocks noGrp="1"/>
          </p:cNvSpPr>
          <p:nvPr>
            <p:ph type="body" sz="quarter" idx="39" hasCustomPrompt="1"/>
          </p:nvPr>
        </p:nvSpPr>
        <p:spPr>
          <a:xfrm>
            <a:off x="6175375" y="3996000"/>
            <a:ext cx="1332000" cy="2196000"/>
          </a:xfrm>
          <a:solidFill>
            <a:schemeClr val="tx1"/>
          </a:solidFill>
        </p:spPr>
        <p:txBody>
          <a:bodyPr lIns="108000" tIns="72000" rIns="108000" bIns="72000" anchor="b" anchorCtr="0"/>
          <a:lstStyle>
            <a:lvl1pPr marL="0" indent="0">
              <a:spcAft>
                <a:spcPts val="600"/>
              </a:spcAft>
              <a:buFont typeface="Arial" panose="020B0604020202020204" pitchFamily="34" charset="0"/>
              <a:buNone/>
              <a:defRPr sz="1200" b="1">
                <a:solidFill>
                  <a:schemeClr val="bg2"/>
                </a:solidFill>
                <a:latin typeface="+mn-lt"/>
              </a:defRPr>
            </a:lvl1pPr>
            <a:lvl2pPr marL="0" indent="0">
              <a:buFont typeface="Arial" panose="020B0604020202020204" pitchFamily="34" charset="0"/>
              <a:buNone/>
              <a:defRPr sz="1000">
                <a:solidFill>
                  <a:schemeClr val="bg1"/>
                </a:solidFill>
              </a:defRPr>
            </a:lvl2pPr>
            <a:lvl3pPr marL="0" indent="0">
              <a:spcBef>
                <a:spcPts val="600"/>
              </a:spcBef>
              <a:buNone/>
              <a:defRPr sz="1000">
                <a:solidFill>
                  <a:schemeClr val="bg1"/>
                </a:solidFill>
              </a:defRPr>
            </a:lvl3pPr>
            <a:lvl4pPr marL="0" indent="0">
              <a:spcBef>
                <a:spcPts val="600"/>
              </a:spcBef>
              <a:buNone/>
              <a:defRPr sz="1000" b="1">
                <a:solidFill>
                  <a:schemeClr val="bg1"/>
                </a:solidFill>
              </a:defRPr>
            </a:lvl4pPr>
            <a:lvl5pPr marL="0" indent="0">
              <a:buNone/>
              <a:defRPr sz="900">
                <a:solidFill>
                  <a:schemeClr val="bg1"/>
                </a:solidFill>
              </a:defRPr>
            </a:lvl5pPr>
            <a:lvl6pPr marL="0" indent="0">
              <a:spcBef>
                <a:spcPts val="600"/>
              </a:spcBef>
              <a:buNone/>
              <a:defRPr sz="900">
                <a:solidFill>
                  <a:schemeClr val="bg1"/>
                </a:solidFill>
              </a:defRPr>
            </a:lvl6pPr>
            <a:lvl7pPr marL="0" indent="0">
              <a:spcBef>
                <a:spcPts val="600"/>
              </a:spcBef>
              <a:buNone/>
              <a:defRPr sz="900" b="1">
                <a:solidFill>
                  <a:schemeClr val="bg1"/>
                </a:solidFill>
              </a:defRPr>
            </a:lvl7pPr>
            <a:lvl8pPr marL="0" indent="0">
              <a:buNone/>
              <a:defRPr sz="800">
                <a:solidFill>
                  <a:schemeClr val="bg1"/>
                </a:solidFill>
              </a:defRPr>
            </a:lvl8pPr>
            <a:lvl9pPr>
              <a:spcBef>
                <a:spcPts val="600"/>
              </a:spcBef>
              <a:defRPr sz="800">
                <a:solidFill>
                  <a:schemeClr val="bg1"/>
                </a:solidFill>
              </a:defRPr>
            </a:lvl9pPr>
          </a:lstStyle>
          <a:p>
            <a:pPr lvl="0"/>
            <a:r>
              <a:rPr lang="en-US" noProof="0"/>
              <a:t>First name Last name Calibri Bold 12 pt</a:t>
            </a:r>
          </a:p>
          <a:p>
            <a:pPr lvl="1"/>
            <a:r>
              <a:rPr lang="en-US" noProof="0"/>
              <a:t>Title/Position </a:t>
            </a:r>
            <a:br>
              <a:rPr lang="en-US" noProof="0"/>
            </a:br>
            <a:r>
              <a:rPr lang="en-US" noProof="0"/>
              <a:t>Calibri 10 pt</a:t>
            </a:r>
          </a:p>
          <a:p>
            <a:pPr lvl="1"/>
            <a:r>
              <a:rPr lang="en-US" noProof="0"/>
              <a:t>Department</a:t>
            </a:r>
          </a:p>
        </p:txBody>
      </p:sp>
      <p:sp>
        <p:nvSpPr>
          <p:cNvPr id="20" name="Portrait Placeholder 4" descr="Contact image">
            <a:extLst>
              <a:ext uri="{FF2B5EF4-FFF2-40B4-BE49-F238E27FC236}">
                <a16:creationId xmlns:a16="http://schemas.microsoft.com/office/drawing/2014/main" id="{AEAA028A-ECBF-04E9-9EE9-ADC97EBC151C}"/>
              </a:ext>
            </a:extLst>
          </p:cNvPr>
          <p:cNvSpPr>
            <a:spLocks noGrp="1"/>
          </p:cNvSpPr>
          <p:nvPr>
            <p:ph type="pic" sz="quarter" idx="34" hasCustomPrompt="1"/>
          </p:nvPr>
        </p:nvSpPr>
        <p:spPr>
          <a:xfrm>
            <a:off x="7506000" y="3996000"/>
            <a:ext cx="1890000" cy="2196000"/>
          </a:xfrm>
          <a:noFill/>
        </p:spPr>
        <p:txBody>
          <a:bodyPr lIns="180000" tIns="180000" rIns="180000" bIns="180000"/>
          <a:lstStyle>
            <a:lvl1pPr>
              <a:defRPr/>
            </a:lvl1pPr>
          </a:lstStyle>
          <a:p>
            <a:r>
              <a:rPr lang="en-US" noProof="0"/>
              <a:t>Add contact picture.</a:t>
            </a:r>
          </a:p>
        </p:txBody>
      </p:sp>
      <p:sp>
        <p:nvSpPr>
          <p:cNvPr id="11" name="Contact data 4">
            <a:extLst>
              <a:ext uri="{FF2B5EF4-FFF2-40B4-BE49-F238E27FC236}">
                <a16:creationId xmlns:a16="http://schemas.microsoft.com/office/drawing/2014/main" id="{F87BD9D2-7836-93DA-91CE-304AE17563DC}"/>
              </a:ext>
            </a:extLst>
          </p:cNvPr>
          <p:cNvSpPr>
            <a:spLocks noGrp="1"/>
          </p:cNvSpPr>
          <p:nvPr>
            <p:ph type="body" sz="quarter" idx="41" hasCustomPrompt="1"/>
          </p:nvPr>
        </p:nvSpPr>
        <p:spPr>
          <a:xfrm>
            <a:off x="9396000" y="3996000"/>
            <a:ext cx="2232400" cy="2196000"/>
          </a:xfrm>
        </p:spPr>
        <p:txBody>
          <a:bodyPr lIns="180000"/>
          <a:lstStyle>
            <a:lvl1pPr>
              <a:defRPr sz="1000" b="0"/>
            </a:lvl1pPr>
            <a:lvl2pPr>
              <a:spcBef>
                <a:spcPts val="600"/>
              </a:spcBef>
              <a:defRPr sz="1000"/>
            </a:lvl2pPr>
            <a:lvl3pPr marL="0" indent="0">
              <a:spcBef>
                <a:spcPts val="600"/>
              </a:spcBef>
              <a:buNone/>
              <a:defRPr sz="1000" b="1"/>
            </a:lvl3pPr>
            <a:lvl4pPr marL="0" indent="0">
              <a:spcBef>
                <a:spcPts val="0"/>
              </a:spcBef>
              <a:buNone/>
              <a:defRPr sz="900"/>
            </a:lvl4pPr>
            <a:lvl5pPr marL="0" indent="0">
              <a:spcBef>
                <a:spcPts val="600"/>
              </a:spcBef>
              <a:buNone/>
              <a:defRPr sz="900"/>
            </a:lvl5pPr>
            <a:lvl6pPr marL="0" indent="0">
              <a:spcBef>
                <a:spcPts val="600"/>
              </a:spcBef>
              <a:buNone/>
              <a:defRPr sz="900" b="1"/>
            </a:lvl6pPr>
            <a:lvl7pPr marL="0" indent="0">
              <a:buNone/>
              <a:defRPr sz="800"/>
            </a:lvl7pPr>
            <a:lvl8pPr marL="0" indent="0">
              <a:spcAft>
                <a:spcPts val="600"/>
              </a:spcAft>
              <a:buNone/>
              <a:defRPr sz="800"/>
            </a:lvl8pPr>
            <a:lvl9pPr>
              <a:spcBef>
                <a:spcPts val="600"/>
              </a:spcBef>
              <a:defRPr sz="800" b="1"/>
            </a:lvl9pPr>
          </a:lstStyle>
          <a:p>
            <a:r>
              <a:rPr lang="en-US" noProof="0"/>
              <a:t>Department details Calibri 10 pt</a:t>
            </a:r>
          </a:p>
          <a:p>
            <a:r>
              <a:rPr lang="en-US" noProof="0"/>
              <a:t>Name of legal entity</a:t>
            </a:r>
          </a:p>
          <a:p>
            <a:pPr lvl="1"/>
            <a:r>
              <a:rPr lang="en-US" noProof="0"/>
              <a:t>Street</a:t>
            </a:r>
          </a:p>
          <a:p>
            <a:r>
              <a:rPr lang="en-US" noProof="0"/>
              <a:t>City, Country</a:t>
            </a:r>
          </a:p>
          <a:p>
            <a:pPr lvl="2"/>
            <a:r>
              <a:rPr lang="en-US" noProof="0"/>
              <a:t>Phone +49 XXX XX-X</a:t>
            </a:r>
          </a:p>
          <a:p>
            <a:r>
              <a:rPr lang="en-US" noProof="0"/>
              <a:t>Firstname.lastname@siemens-healthineers.com</a:t>
            </a:r>
          </a:p>
          <a:p>
            <a:pPr lvl="1"/>
            <a:r>
              <a:rPr lang="en-US" noProof="0"/>
              <a:t>siemens-healthineers.com</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noProof="0"/>
              <a:t>Click to add footnote</a:t>
            </a:r>
            <a:br>
              <a:rPr lang="en-US" noProof="0"/>
            </a:br>
            <a:r>
              <a:rPr lang="en-US" noProof="0"/>
              <a:t>second line</a:t>
            </a:r>
          </a:p>
        </p:txBody>
      </p:sp>
      <p:pic>
        <p:nvPicPr>
          <p:cNvPr id="16" name="Siemens Healthineers Logo">
            <a:extLst>
              <a:ext uri="{FF2B5EF4-FFF2-40B4-BE49-F238E27FC236}">
                <a16:creationId xmlns:a16="http://schemas.microsoft.com/office/drawing/2014/main" id="{F4F0D0CA-8A24-E4AF-CBA0-B6BC917474E2}"/>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10" name="Date Placeholder 9">
            <a:extLst>
              <a:ext uri="{FF2B5EF4-FFF2-40B4-BE49-F238E27FC236}">
                <a16:creationId xmlns:a16="http://schemas.microsoft.com/office/drawing/2014/main" id="{BD886832-11A0-BA9F-834E-59B172840964}"/>
              </a:ext>
              <a:ext uri="{C183D7F6-B498-43B3-948B-1728B52AA6E4}">
                <adec:decorative xmlns:adec="http://schemas.microsoft.com/office/drawing/2017/decorative" val="1"/>
              </a:ext>
            </a:extLst>
          </p:cNvPr>
          <p:cNvSpPr>
            <a:spLocks noGrp="1"/>
          </p:cNvSpPr>
          <p:nvPr>
            <p:ph type="dt" sz="half" idx="43"/>
          </p:nvPr>
        </p:nvSpPr>
        <p:spPr/>
        <p:txBody>
          <a:bodyPr/>
          <a:lstStyle/>
          <a:p>
            <a:pPr algn="r"/>
            <a:r>
              <a:rPr lang="en-US"/>
              <a:t>Unrestricted © Siemens Healthineers, 2026</a:t>
            </a:r>
          </a:p>
        </p:txBody>
      </p:sp>
      <p:sp>
        <p:nvSpPr>
          <p:cNvPr id="14" name="Footer Placeholder 13">
            <a:extLst>
              <a:ext uri="{FF2B5EF4-FFF2-40B4-BE49-F238E27FC236}">
                <a16:creationId xmlns:a16="http://schemas.microsoft.com/office/drawing/2014/main" id="{B04C1317-4706-E7F7-38C4-6CA28F7B845C}"/>
              </a:ext>
              <a:ext uri="{C183D7F6-B498-43B3-948B-1728B52AA6E4}">
                <adec:decorative xmlns:adec="http://schemas.microsoft.com/office/drawing/2017/decorative" val="1"/>
              </a:ext>
            </a:extLst>
          </p:cNvPr>
          <p:cNvSpPr>
            <a:spLocks noGrp="1"/>
          </p:cNvSpPr>
          <p:nvPr>
            <p:ph type="ftr" sz="quarter" idx="44"/>
          </p:nvPr>
        </p:nvSpPr>
        <p:spPr/>
        <p:txBody>
          <a:bodyPr/>
          <a:lstStyle/>
          <a:p>
            <a:r>
              <a:rPr lang="en-US"/>
              <a:t>SHS DI XP</a:t>
            </a:r>
          </a:p>
        </p:txBody>
      </p:sp>
      <p:sp>
        <p:nvSpPr>
          <p:cNvPr id="15" name="Slide Number Placeholder 14">
            <a:extLst>
              <a:ext uri="{FF2B5EF4-FFF2-40B4-BE49-F238E27FC236}">
                <a16:creationId xmlns:a16="http://schemas.microsoft.com/office/drawing/2014/main" id="{070ABB65-CE1B-34D1-1FA4-EBF9000B144B}"/>
              </a:ext>
              <a:ext uri="{C183D7F6-B498-43B3-948B-1728B52AA6E4}">
                <adec:decorative xmlns:adec="http://schemas.microsoft.com/office/drawing/2017/decorative" val="1"/>
              </a:ext>
            </a:extLst>
          </p:cNvPr>
          <p:cNvSpPr>
            <a:spLocks noGrp="1"/>
          </p:cNvSpPr>
          <p:nvPr>
            <p:ph type="sldNum" sz="quarter" idx="45"/>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730937229"/>
      </p:ext>
    </p:extLst>
  </p:cSld>
  <p:clrMapOvr>
    <a:overrideClrMapping bg1="lt1" tx1="dk1" bg2="lt2" tx2="dk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hank you Black">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373C780D-53CD-4899-EE2D-6BEA342298DF}"/>
              </a:ext>
            </a:extLst>
          </p:cNvPr>
          <p:cNvGraphicFramePr>
            <a:graphicFrameLocks/>
          </p:cNvGraphicFramePr>
          <p:nvPr userDrawn="1">
            <p:custDataLst>
              <p:tags r:id="rId1"/>
            </p:custDataLst>
            <p:extLst>
              <p:ext uri="{D42A27DB-BD31-4B8C-83A1-F6EECF244321}">
                <p14:modId xmlns:p14="http://schemas.microsoft.com/office/powerpoint/2010/main" val="28556753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8" name="think-cell data - do not delete" hidden="1">
                        <a:extLst>
                          <a:ext uri="{FF2B5EF4-FFF2-40B4-BE49-F238E27FC236}">
                            <a16:creationId xmlns:a16="http://schemas.microsoft.com/office/drawing/2014/main" id="{373C780D-53CD-4899-EE2D-6BEA342298D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Headline">
            <a:extLst>
              <a:ext uri="{FF2B5EF4-FFF2-40B4-BE49-F238E27FC236}">
                <a16:creationId xmlns:a16="http://schemas.microsoft.com/office/drawing/2014/main" id="{21FDD35E-6C60-9100-EECC-570F86C89E50}"/>
              </a:ext>
            </a:extLst>
          </p:cNvPr>
          <p:cNvSpPr>
            <a:spLocks noGrp="1"/>
          </p:cNvSpPr>
          <p:nvPr>
            <p:ph type="title" hasCustomPrompt="1"/>
          </p:nvPr>
        </p:nvSpPr>
        <p:spPr>
          <a:xfrm>
            <a:off x="540000" y="1620000"/>
            <a:ext cx="9210425" cy="1846659"/>
          </a:xfrm>
        </p:spPr>
        <p:txBody>
          <a:bodyPr vert="horz" rIns="0">
            <a:spAutoFit/>
          </a:bodyPr>
          <a:lstStyle>
            <a:lvl1pPr>
              <a:defRPr sz="6000">
                <a:solidFill>
                  <a:schemeClr val="tx2"/>
                </a:solidFill>
              </a:defRPr>
            </a:lvl1pPr>
          </a:lstStyle>
          <a:p>
            <a:r>
              <a:rPr lang="en-US"/>
              <a:t>SH-Bree-Headline </a:t>
            </a:r>
            <a:br>
              <a:rPr lang="en-US"/>
            </a:br>
            <a:r>
              <a:rPr lang="en-US"/>
              <a:t>up to 60 pt</a:t>
            </a:r>
          </a:p>
        </p:txBody>
      </p:sp>
      <p:pic>
        <p:nvPicPr>
          <p:cNvPr id="7" name="Siemens Healthineers Logo">
            <a:extLst>
              <a:ext uri="{FF2B5EF4-FFF2-40B4-BE49-F238E27FC236}">
                <a16:creationId xmlns:a16="http://schemas.microsoft.com/office/drawing/2014/main" id="{FDC6BB8B-E181-BD2B-E68A-715D04B05CBE}"/>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Impress"/>
          <p:cNvSpPr>
            <a:spLocks noGrp="1"/>
          </p:cNvSpPr>
          <p:nvPr>
            <p:ph type="subTitle" idx="1" hasCustomPrompt="1"/>
          </p:nvPr>
        </p:nvSpPr>
        <p:spPr>
          <a:xfrm>
            <a:off x="540000" y="5548094"/>
            <a:ext cx="7337425" cy="646331"/>
          </a:xfrm>
        </p:spPr>
        <p:txBody>
          <a:bodyPr lIns="0" tIns="0" rIns="0" bIns="0" anchor="b"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1" baseline="0">
                <a:solidFill>
                  <a:schemeClr val="tx1"/>
                </a:solidFill>
                <a:latin typeface="+mn-lt"/>
              </a:defRPr>
            </a:lvl1pPr>
            <a:lvl2pPr marL="0" indent="0" algn="l">
              <a:buNone/>
              <a:defRPr sz="1400">
                <a:solidFill>
                  <a:schemeClr val="tx1"/>
                </a:solidFill>
              </a:defRPr>
            </a:lvl2pPr>
            <a:lvl3pPr marL="0" indent="0" algn="l">
              <a:buNone/>
              <a:defRPr sz="1400">
                <a:solidFill>
                  <a:schemeClr val="tx2"/>
                </a:solidFill>
              </a:defRPr>
            </a:lvl3pPr>
            <a:lvl4pPr marL="0" indent="0" algn="l">
              <a:buNone/>
              <a:defRPr sz="1200" b="1">
                <a:solidFill>
                  <a:schemeClr val="tx1"/>
                </a:solidFill>
              </a:defRPr>
            </a:lvl4pPr>
            <a:lvl5pPr marL="0" indent="0" algn="l">
              <a:buNone/>
              <a:defRPr sz="1200" b="0">
                <a:solidFill>
                  <a:schemeClr val="tx1"/>
                </a:solidFill>
              </a:defRPr>
            </a:lvl5pPr>
            <a:lvl6pPr marL="0" indent="0" algn="l">
              <a:buNone/>
              <a:defRPr sz="1200">
                <a:solidFill>
                  <a:schemeClr val="tx2"/>
                </a:solidFill>
              </a:defRPr>
            </a:lvl6pPr>
            <a:lvl7pPr marL="0" indent="0" algn="l">
              <a:buNone/>
              <a:defRPr sz="1100" b="1">
                <a:solidFill>
                  <a:schemeClr val="tx1"/>
                </a:solidFill>
              </a:defRPr>
            </a:lvl7pPr>
            <a:lvl8pPr marL="0" indent="0" algn="l">
              <a:buNone/>
              <a:defRPr sz="1100" b="0">
                <a:solidFill>
                  <a:schemeClr val="tx1"/>
                </a:solidFill>
              </a:defRPr>
            </a:lvl8pPr>
            <a:lvl9pPr marL="0" indent="0" algn="l">
              <a:spcBef>
                <a:spcPts val="0"/>
              </a:spcBef>
              <a:buNone/>
              <a:defRPr sz="1100">
                <a:solidFill>
                  <a:schemeClr val="tx2"/>
                </a:solidFill>
              </a:defRPr>
            </a:lvl9pPr>
          </a:lstStyle>
          <a:p>
            <a:r>
              <a:rPr lang="en-US" noProof="0"/>
              <a:t>Siemens Healthineers AG Calibri Bold 14 pt</a:t>
            </a:r>
          </a:p>
          <a:p>
            <a:pPr lvl="1"/>
            <a:r>
              <a:rPr lang="en-US" noProof="0"/>
              <a:t>Street Calibri 14 pt</a:t>
            </a:r>
          </a:p>
          <a:p>
            <a:pPr lvl="1"/>
            <a:r>
              <a:rPr lang="en-US" noProof="0"/>
              <a:t>City, Country Calibri 14 pt</a:t>
            </a:r>
          </a:p>
        </p:txBody>
      </p:sp>
      <p:sp>
        <p:nvSpPr>
          <p:cNvPr id="2" name="Date Placeholder 1">
            <a:extLst>
              <a:ext uri="{FF2B5EF4-FFF2-40B4-BE49-F238E27FC236}">
                <a16:creationId xmlns:a16="http://schemas.microsoft.com/office/drawing/2014/main" id="{A6583F8D-E211-FD45-70B5-4F8819372CE2}"/>
              </a:ext>
              <a:ext uri="{C183D7F6-B498-43B3-948B-1728B52AA6E4}">
                <adec:decorative xmlns:adec="http://schemas.microsoft.com/office/drawing/2017/decorative" val="1"/>
              </a:ext>
            </a:extLst>
          </p:cNvPr>
          <p:cNvSpPr>
            <a:spLocks noGrp="1"/>
          </p:cNvSpPr>
          <p:nvPr>
            <p:ph type="dt" sz="half" idx="10"/>
          </p:nvPr>
        </p:nvSpPr>
        <p:spPr/>
        <p:txBody>
          <a:bodyPr/>
          <a:lstStyle/>
          <a:p>
            <a:pPr algn="r"/>
            <a:r>
              <a:rPr lang="en-US"/>
              <a:t>Unrestricted © Siemens Healthineers, 2026</a:t>
            </a:r>
          </a:p>
        </p:txBody>
      </p:sp>
      <p:sp>
        <p:nvSpPr>
          <p:cNvPr id="4" name="Footer Placeholder 3">
            <a:extLst>
              <a:ext uri="{FF2B5EF4-FFF2-40B4-BE49-F238E27FC236}">
                <a16:creationId xmlns:a16="http://schemas.microsoft.com/office/drawing/2014/main" id="{1F60E363-7D1A-57C1-609F-1D52BBE98452}"/>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SHS DI XP</a:t>
            </a:r>
          </a:p>
        </p:txBody>
      </p:sp>
      <p:sp>
        <p:nvSpPr>
          <p:cNvPr id="6" name="Slide Number Placeholder 5">
            <a:extLst>
              <a:ext uri="{FF2B5EF4-FFF2-40B4-BE49-F238E27FC236}">
                <a16:creationId xmlns:a16="http://schemas.microsoft.com/office/drawing/2014/main" id="{F4E89790-E2AB-1369-149D-C490A09BC4D9}"/>
              </a:ext>
              <a:ext uri="{C183D7F6-B498-43B3-948B-1728B52AA6E4}">
                <adec:decorative xmlns:adec="http://schemas.microsoft.com/office/drawing/2017/decorative" val="1"/>
              </a:ext>
            </a:extLst>
          </p:cNvPr>
          <p:cNvSpPr>
            <a:spLocks noGrp="1"/>
          </p:cNvSpPr>
          <p:nvPr>
            <p:ph type="sldNum" sz="quarter" idx="12"/>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1231896549"/>
      </p:ext>
    </p:extLst>
  </p:cSld>
  <p:clrMapOvr>
    <a:overrideClrMapping bg1="dk1" tx1="lt1" bg2="dk2" tx2="lt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hank you White">
    <p:bg>
      <p:bgRef idx="1001">
        <a:schemeClr val="bg1"/>
      </p:bgRef>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1E11CEB0-B790-FE59-CE72-D296D8693E3E}"/>
              </a:ext>
            </a:extLst>
          </p:cNvPr>
          <p:cNvGraphicFramePr>
            <a:graphicFrameLocks/>
          </p:cNvGraphicFramePr>
          <p:nvPr userDrawn="1">
            <p:custDataLst>
              <p:tags r:id="rId1"/>
            </p:custDataLst>
            <p:extLst>
              <p:ext uri="{D42A27DB-BD31-4B8C-83A1-F6EECF244321}">
                <p14:modId xmlns:p14="http://schemas.microsoft.com/office/powerpoint/2010/main" val="33838417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8" name="think-cell data - do not delete" hidden="1">
                        <a:extLst>
                          <a:ext uri="{FF2B5EF4-FFF2-40B4-BE49-F238E27FC236}">
                            <a16:creationId xmlns:a16="http://schemas.microsoft.com/office/drawing/2014/main" id="{1E11CEB0-B790-FE59-CE72-D296D8693E3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Headline">
            <a:extLst>
              <a:ext uri="{FF2B5EF4-FFF2-40B4-BE49-F238E27FC236}">
                <a16:creationId xmlns:a16="http://schemas.microsoft.com/office/drawing/2014/main" id="{21FDD35E-6C60-9100-EECC-570F86C89E50}"/>
              </a:ext>
            </a:extLst>
          </p:cNvPr>
          <p:cNvSpPr>
            <a:spLocks noGrp="1"/>
          </p:cNvSpPr>
          <p:nvPr>
            <p:ph type="title" hasCustomPrompt="1"/>
          </p:nvPr>
        </p:nvSpPr>
        <p:spPr>
          <a:xfrm>
            <a:off x="540000" y="1620000"/>
            <a:ext cx="9210425" cy="1846659"/>
          </a:xfrm>
        </p:spPr>
        <p:txBody>
          <a:bodyPr vert="horz" rIns="0">
            <a:spAutoFit/>
          </a:bodyPr>
          <a:lstStyle>
            <a:lvl1pPr>
              <a:defRPr sz="6000">
                <a:solidFill>
                  <a:schemeClr val="bg2"/>
                </a:solidFill>
              </a:defRPr>
            </a:lvl1pPr>
          </a:lstStyle>
          <a:p>
            <a:r>
              <a:rPr lang="en-US"/>
              <a:t>SH-Bree-Headline </a:t>
            </a:r>
            <a:br>
              <a:rPr lang="en-US"/>
            </a:br>
            <a:r>
              <a:rPr lang="en-US"/>
              <a:t>up to 60 pt</a:t>
            </a:r>
          </a:p>
        </p:txBody>
      </p:sp>
      <p:pic>
        <p:nvPicPr>
          <p:cNvPr id="7" name="Siemens Healthineers Logo">
            <a:extLst>
              <a:ext uri="{FF2B5EF4-FFF2-40B4-BE49-F238E27FC236}">
                <a16:creationId xmlns:a16="http://schemas.microsoft.com/office/drawing/2014/main" id="{CD53EDF9-5ACA-0881-645A-F3895AD96397}"/>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Impress"/>
          <p:cNvSpPr>
            <a:spLocks noGrp="1"/>
          </p:cNvSpPr>
          <p:nvPr>
            <p:ph type="subTitle" idx="1" hasCustomPrompt="1"/>
          </p:nvPr>
        </p:nvSpPr>
        <p:spPr>
          <a:xfrm>
            <a:off x="540000" y="5548094"/>
            <a:ext cx="7337425" cy="646331"/>
          </a:xfrm>
        </p:spPr>
        <p:txBody>
          <a:bodyPr lIns="0" tIns="0" rIns="0" bIns="0" anchor="b"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1" baseline="0">
                <a:solidFill>
                  <a:schemeClr val="tx1"/>
                </a:solidFill>
                <a:latin typeface="+mn-lt"/>
              </a:defRPr>
            </a:lvl1pPr>
            <a:lvl2pPr marL="0" indent="0" algn="l">
              <a:buNone/>
              <a:defRPr sz="1400">
                <a:solidFill>
                  <a:schemeClr val="tx1"/>
                </a:solidFill>
              </a:defRPr>
            </a:lvl2pPr>
            <a:lvl3pPr marL="0" indent="0" algn="l">
              <a:buNone/>
              <a:defRPr sz="1400">
                <a:solidFill>
                  <a:schemeClr val="tx2"/>
                </a:solidFill>
              </a:defRPr>
            </a:lvl3pPr>
            <a:lvl4pPr marL="0" indent="0" algn="l">
              <a:buNone/>
              <a:defRPr sz="1200" b="1">
                <a:solidFill>
                  <a:schemeClr val="tx1"/>
                </a:solidFill>
              </a:defRPr>
            </a:lvl4pPr>
            <a:lvl5pPr marL="0" indent="0" algn="l">
              <a:buNone/>
              <a:defRPr sz="1200" b="0">
                <a:solidFill>
                  <a:schemeClr val="tx1"/>
                </a:solidFill>
              </a:defRPr>
            </a:lvl5pPr>
            <a:lvl6pPr marL="0" indent="0" algn="l">
              <a:buNone/>
              <a:defRPr sz="1200">
                <a:solidFill>
                  <a:schemeClr val="tx2"/>
                </a:solidFill>
              </a:defRPr>
            </a:lvl6pPr>
            <a:lvl7pPr marL="0" indent="0" algn="l">
              <a:buNone/>
              <a:defRPr sz="1100" b="1">
                <a:solidFill>
                  <a:schemeClr val="tx1"/>
                </a:solidFill>
              </a:defRPr>
            </a:lvl7pPr>
            <a:lvl8pPr marL="0" indent="0" algn="l">
              <a:buNone/>
              <a:defRPr sz="1100" b="0">
                <a:solidFill>
                  <a:schemeClr val="tx1"/>
                </a:solidFill>
              </a:defRPr>
            </a:lvl8pPr>
            <a:lvl9pPr marL="0" indent="0" algn="l">
              <a:spcBef>
                <a:spcPts val="0"/>
              </a:spcBef>
              <a:buNone/>
              <a:defRPr sz="1100">
                <a:solidFill>
                  <a:schemeClr val="tx2"/>
                </a:solidFill>
              </a:defRPr>
            </a:lvl9pPr>
          </a:lstStyle>
          <a:p>
            <a:r>
              <a:rPr lang="en-US" noProof="0"/>
              <a:t>Siemens Healthineers AG Calibri Bold 14 pt</a:t>
            </a:r>
          </a:p>
          <a:p>
            <a:pPr lvl="1"/>
            <a:r>
              <a:rPr lang="en-US" noProof="0"/>
              <a:t>Street Calibri 14 pt</a:t>
            </a:r>
          </a:p>
          <a:p>
            <a:pPr lvl="1"/>
            <a:r>
              <a:rPr lang="en-US" noProof="0"/>
              <a:t>City, Country Calibri 14 pt</a:t>
            </a:r>
          </a:p>
        </p:txBody>
      </p:sp>
      <p:sp>
        <p:nvSpPr>
          <p:cNvPr id="2" name="Date Placeholder 1">
            <a:extLst>
              <a:ext uri="{FF2B5EF4-FFF2-40B4-BE49-F238E27FC236}">
                <a16:creationId xmlns:a16="http://schemas.microsoft.com/office/drawing/2014/main" id="{E7AB293E-44E3-C52F-DF72-73952BAAD5E9}"/>
              </a:ext>
              <a:ext uri="{C183D7F6-B498-43B3-948B-1728B52AA6E4}">
                <adec:decorative xmlns:adec="http://schemas.microsoft.com/office/drawing/2017/decorative" val="1"/>
              </a:ext>
            </a:extLst>
          </p:cNvPr>
          <p:cNvSpPr>
            <a:spLocks noGrp="1"/>
          </p:cNvSpPr>
          <p:nvPr>
            <p:ph type="dt" sz="half" idx="10"/>
          </p:nvPr>
        </p:nvSpPr>
        <p:spPr/>
        <p:txBody>
          <a:bodyPr/>
          <a:lstStyle/>
          <a:p>
            <a:pPr algn="r"/>
            <a:r>
              <a:rPr lang="en-US"/>
              <a:t>Unrestricted © Siemens Healthineers, 2026</a:t>
            </a:r>
          </a:p>
        </p:txBody>
      </p:sp>
      <p:sp>
        <p:nvSpPr>
          <p:cNvPr id="4" name="Footer Placeholder 3">
            <a:extLst>
              <a:ext uri="{FF2B5EF4-FFF2-40B4-BE49-F238E27FC236}">
                <a16:creationId xmlns:a16="http://schemas.microsoft.com/office/drawing/2014/main" id="{8124EDFA-FBF7-3EC6-8247-AB1BEC9F8CDA}"/>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SHS DI XP</a:t>
            </a:r>
          </a:p>
        </p:txBody>
      </p:sp>
      <p:sp>
        <p:nvSpPr>
          <p:cNvPr id="6" name="Slide Number Placeholder 5">
            <a:extLst>
              <a:ext uri="{FF2B5EF4-FFF2-40B4-BE49-F238E27FC236}">
                <a16:creationId xmlns:a16="http://schemas.microsoft.com/office/drawing/2014/main" id="{80A3C5D5-E138-AB64-CB2D-879B9112B74C}"/>
              </a:ext>
              <a:ext uri="{C183D7F6-B498-43B3-948B-1728B52AA6E4}">
                <adec:decorative xmlns:adec="http://schemas.microsoft.com/office/drawing/2017/decorative" val="1"/>
              </a:ext>
            </a:extLst>
          </p:cNvPr>
          <p:cNvSpPr>
            <a:spLocks noGrp="1"/>
          </p:cNvSpPr>
          <p:nvPr>
            <p:ph type="sldNum" sz="quarter" idx="12"/>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2988135818"/>
      </p:ext>
    </p:extLst>
  </p:cSld>
  <p:clrMapOvr>
    <a:overrideClrMapping bg1="lt1" tx1="dk1" bg2="lt2" tx2="dk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Intro Title Picture">
    <p:bg>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D5CEC626-7299-9E92-F5EC-C07BEE1AD4F3}"/>
              </a:ext>
            </a:extLst>
          </p:cNvPr>
          <p:cNvGraphicFramePr>
            <a:graphicFrameLocks/>
          </p:cNvGraphicFramePr>
          <p:nvPr userDrawn="1">
            <p:custDataLst>
              <p:tags r:id="rId1"/>
            </p:custDataLst>
            <p:extLst>
              <p:ext uri="{D42A27DB-BD31-4B8C-83A1-F6EECF244321}">
                <p14:modId xmlns:p14="http://schemas.microsoft.com/office/powerpoint/2010/main" val="23502187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8" name="think-cell data - do not delete" hidden="1">
                        <a:extLst>
                          <a:ext uri="{FF2B5EF4-FFF2-40B4-BE49-F238E27FC236}">
                            <a16:creationId xmlns:a16="http://schemas.microsoft.com/office/drawing/2014/main" id="{D5CEC626-7299-9E92-F5EC-C07BEE1AD4F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Headline"/>
          <p:cNvSpPr>
            <a:spLocks noGrp="1"/>
          </p:cNvSpPr>
          <p:nvPr>
            <p:ph type="subTitle" idx="1" hasCustomPrompt="1"/>
          </p:nvPr>
        </p:nvSpPr>
        <p:spPr bwMode="black">
          <a:xfrm>
            <a:off x="540001" y="2160000"/>
            <a:ext cx="5462766" cy="2160000"/>
          </a:xfrm>
        </p:spPr>
        <p:txBody>
          <a:bodyPr lIns="0" tIns="0" rIns="0" bIns="0" anchor="b">
            <a:noAutofit/>
          </a:bodyPr>
          <a:lstStyle>
            <a:lvl1pPr marL="0" marR="0" indent="0" algn="l" defTabSz="914400" rtl="0" eaLnBrk="1" fontAlgn="auto" latinLnBrk="0" hangingPunct="1">
              <a:lnSpc>
                <a:spcPct val="92000"/>
              </a:lnSpc>
              <a:spcBef>
                <a:spcPts val="0"/>
              </a:spcBef>
              <a:spcAft>
                <a:spcPts val="0"/>
              </a:spcAft>
              <a:buClrTx/>
              <a:buSzTx/>
              <a:buFont typeface="Arial" panose="020B0604020202020204" pitchFamily="34" charset="0"/>
              <a:buNone/>
              <a:tabLst/>
              <a:defRPr sz="5200" b="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a:t>Collection point for converting</a:t>
            </a:r>
          </a:p>
        </p:txBody>
      </p:sp>
      <p:sp>
        <p:nvSpPr>
          <p:cNvPr id="2" name="Subhead"/>
          <p:cNvSpPr>
            <a:spLocks noGrp="1"/>
          </p:cNvSpPr>
          <p:nvPr>
            <p:ph type="ctrTitle" hasCustomPrompt="1"/>
          </p:nvPr>
        </p:nvSpPr>
        <p:spPr>
          <a:xfrm>
            <a:off x="540000" y="4320000"/>
            <a:ext cx="3574800" cy="611191"/>
          </a:xfrm>
        </p:spPr>
        <p:txBody>
          <a:bodyPr vert="horz" lIns="0" tIns="270000" rIns="0" bIns="0" anchor="t" anchorCtr="0">
            <a:spAutoFit/>
          </a:bodyPr>
          <a:lstStyle>
            <a:lvl1pPr algn="l">
              <a:defRPr sz="2200" b="0">
                <a:solidFill>
                  <a:schemeClr val="tx1"/>
                </a:solidFill>
                <a:latin typeface="+mn-lt"/>
              </a:defRPr>
            </a:lvl1pPr>
          </a:lstStyle>
          <a:p>
            <a:r>
              <a:rPr lang="en-US" noProof="0"/>
              <a:t>Please use the new layouts!</a:t>
            </a:r>
          </a:p>
        </p:txBody>
      </p:sp>
      <p:sp>
        <p:nvSpPr>
          <p:cNvPr id="22" name="Presenter"/>
          <p:cNvSpPr>
            <a:spLocks noGrp="1"/>
          </p:cNvSpPr>
          <p:nvPr>
            <p:ph type="body" sz="quarter" idx="10" hasCustomPrompt="1"/>
          </p:nvPr>
        </p:nvSpPr>
        <p:spPr>
          <a:xfrm>
            <a:off x="540000" y="4932000"/>
            <a:ext cx="3574800" cy="612645"/>
          </a:xfrm>
        </p:spPr>
        <p:txBody>
          <a:bodyPr lIns="0" tIns="180000" rIns="0" bIns="0" anchor="t" anchorCtr="0">
            <a:spAutoFit/>
          </a:bodyPr>
          <a:lstStyle>
            <a:lvl1pPr marL="0" indent="0">
              <a:lnSpc>
                <a:spcPct val="100000"/>
              </a:lnSpc>
              <a:spcBef>
                <a:spcPts val="0"/>
              </a:spcBef>
              <a:buNone/>
              <a:defRPr sz="1400" b="0">
                <a:solidFill>
                  <a:schemeClr val="tx1"/>
                </a:solidFill>
              </a:defRPr>
            </a:lvl1pPr>
            <a:lvl3pPr>
              <a:buClr>
                <a:schemeClr val="tx2"/>
              </a:buClr>
              <a:defRPr/>
            </a:lvl3pPr>
            <a:lvl4pPr>
              <a:buClr>
                <a:schemeClr val="tx2"/>
              </a:buClr>
              <a:defRPr/>
            </a:lvl4pPr>
            <a:lvl5pPr>
              <a:buClr>
                <a:schemeClr val="tx2"/>
              </a:buClr>
              <a:defRPr/>
            </a:lvl5pPr>
            <a:lvl6pPr>
              <a:buClr>
                <a:schemeClr val="tx2"/>
              </a:buClr>
              <a:defRPr/>
            </a:lvl6pPr>
            <a:lvl7pPr>
              <a:buClr>
                <a:schemeClr val="tx2"/>
              </a:buClr>
              <a:defRPr/>
            </a:lvl7pPr>
            <a:lvl8pPr>
              <a:buClr>
                <a:schemeClr val="tx2"/>
              </a:buClr>
              <a:defRPr/>
            </a:lvl8pPr>
          </a:lstStyle>
          <a:p>
            <a:pPr lvl="0"/>
            <a:r>
              <a:rPr lang="en-US" noProof="0"/>
              <a:t>Presenter Calibri 14 pt</a:t>
            </a:r>
            <a:br>
              <a:rPr lang="en-US" noProof="0"/>
            </a:br>
            <a:r>
              <a:rPr lang="en-US" noProof="0"/>
              <a:t>English, Month </a:t>
            </a:r>
            <a:fld id="{969BC476-9F03-4B41-B5B0-39AE6E0D2106}" type="datetimeyyyy">
              <a:rPr lang="en-US" noProof="0" smtClean="0"/>
              <a:t>2026</a:t>
            </a:fld>
            <a:endParaRPr lang="en-US" noProof="0"/>
          </a:p>
        </p:txBody>
      </p:sp>
      <p:pic>
        <p:nvPicPr>
          <p:cNvPr id="7" name="Siemens Healthineers Logo">
            <a:extLst>
              <a:ext uri="{FF2B5EF4-FFF2-40B4-BE49-F238E27FC236}">
                <a16:creationId xmlns:a16="http://schemas.microsoft.com/office/drawing/2014/main" id="{89ABDD3C-1237-F5E4-C2B4-661BE605E8D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6"/>
              </a:ext>
            </a:extLst>
          </a:blip>
          <a:srcRect/>
          <a:stretch/>
        </p:blipFill>
        <p:spPr bwMode="black">
          <a:xfrm>
            <a:off x="540000" y="485999"/>
            <a:ext cx="2437200" cy="572742"/>
          </a:xfrm>
          <a:prstGeom prst="rect">
            <a:avLst/>
          </a:prstGeom>
        </p:spPr>
      </p:pic>
      <p:sp>
        <p:nvSpPr>
          <p:cNvPr id="5" name="Information">
            <a:extLst>
              <a:ext uri="{FF2B5EF4-FFF2-40B4-BE49-F238E27FC236}">
                <a16:creationId xmlns:a16="http://schemas.microsoft.com/office/drawing/2014/main" id="{D6795777-3D42-8DC2-6E0D-0ECC8CBB7F48}"/>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0"/>
            <a:ext cx="1800000" cy="1880890"/>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tx1"/>
                </a:solidFill>
                <a:latin typeface="+mn-lt"/>
              </a:rPr>
              <a:t>This layout is a collection </a:t>
            </a:r>
            <a:br>
              <a:rPr lang="en-US" sz="1000">
                <a:solidFill>
                  <a:schemeClr val="tx1"/>
                </a:solidFill>
                <a:latin typeface="+mn-lt"/>
              </a:rPr>
            </a:br>
            <a:r>
              <a:rPr lang="en-US" sz="1000">
                <a:solidFill>
                  <a:schemeClr val="tx1"/>
                </a:solidFill>
                <a:latin typeface="+mn-lt"/>
              </a:rPr>
              <a:t>point </a:t>
            </a:r>
            <a:r>
              <a:rPr lang="en-US" sz="1000" b="1">
                <a:solidFill>
                  <a:schemeClr val="tx1"/>
                </a:solidFill>
                <a:latin typeface="+mn-lt"/>
              </a:rPr>
              <a:t>for converting old presentations.</a:t>
            </a:r>
          </a:p>
          <a:p>
            <a:pPr lvl="1">
              <a:spcAft>
                <a:spcPts val="300"/>
              </a:spcAft>
            </a:pPr>
            <a:r>
              <a:rPr lang="en-US" sz="1000">
                <a:solidFill>
                  <a:schemeClr val="tx1"/>
                </a:solidFill>
                <a:latin typeface="+mn-lt"/>
              </a:rPr>
              <a:t>After inserting the old slide, please select one of the new layouts:</a:t>
            </a:r>
          </a:p>
          <a:p>
            <a:pPr marL="144000" lvl="1" indent="-144000">
              <a:spcAft>
                <a:spcPts val="0"/>
              </a:spcAft>
              <a:buFont typeface="Arial" panose="020B0604020202020204" pitchFamily="34" charset="0"/>
              <a:buChar char="•"/>
            </a:pPr>
            <a:r>
              <a:rPr lang="en-US" sz="1000" b="0">
                <a:solidFill>
                  <a:schemeClr val="tx1"/>
                </a:solidFill>
                <a:latin typeface="+mn-lt"/>
              </a:rPr>
              <a:t>Intro Title Picture </a:t>
            </a:r>
            <a:r>
              <a:rPr lang="en-US" sz="1000" b="1">
                <a:solidFill>
                  <a:schemeClr val="bg1"/>
                </a:solidFill>
                <a:latin typeface="+mn-lt"/>
              </a:rPr>
              <a:t>Black</a:t>
            </a:r>
          </a:p>
          <a:p>
            <a:pPr marL="144000" lvl="1" indent="-144000">
              <a:spcAft>
                <a:spcPts val="0"/>
              </a:spcAft>
              <a:buFont typeface="Arial" panose="020B0604020202020204" pitchFamily="34" charset="0"/>
              <a:buChar char="•"/>
            </a:pPr>
            <a:r>
              <a:rPr lang="en-US" sz="1000">
                <a:solidFill>
                  <a:schemeClr val="tx1"/>
                </a:solidFill>
                <a:latin typeface="+mn-lt"/>
              </a:rPr>
              <a:t>Intro Title Picture </a:t>
            </a:r>
            <a:r>
              <a:rPr lang="en-US" sz="1000" b="1">
                <a:solidFill>
                  <a:schemeClr val="tx1"/>
                </a:solidFill>
                <a:latin typeface="+mn-lt"/>
              </a:rPr>
              <a:t>White</a:t>
            </a:r>
          </a:p>
          <a:p>
            <a:pPr marL="0" marR="0" lvl="1"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en-US" sz="1000">
                <a:solidFill>
                  <a:schemeClr val="tx1"/>
                </a:solidFill>
                <a:latin typeface="+mn-lt"/>
              </a:rPr>
              <a:t>Remember to delete or rearrange any manually inserted objects if necessary.</a:t>
            </a:r>
          </a:p>
        </p:txBody>
      </p:sp>
      <p:sp>
        <p:nvSpPr>
          <p:cNvPr id="4" name="Accessibility">
            <a:extLst>
              <a:ext uri="{FF2B5EF4-FFF2-40B4-BE49-F238E27FC236}">
                <a16:creationId xmlns:a16="http://schemas.microsoft.com/office/drawing/2014/main" id="{1200DAB4-4C06-9FEB-0EA0-51B9317FDC0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1990800"/>
            <a:ext cx="1800000" cy="688256"/>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tx1"/>
                </a:solidFill>
                <a:latin typeface="+mn-lt"/>
              </a:rPr>
              <a:t>For the benefit of </a:t>
            </a:r>
            <a:r>
              <a:rPr lang="en-US" sz="1000" b="1">
                <a:solidFill>
                  <a:schemeClr val="tx1"/>
                </a:solidFill>
                <a:latin typeface="+mn-lt"/>
              </a:rPr>
              <a:t>accessibility,</a:t>
            </a:r>
            <a:r>
              <a:rPr lang="en-US" sz="1000">
                <a:solidFill>
                  <a:schemeClr val="tx1"/>
                </a:solidFill>
                <a:latin typeface="+mn-lt"/>
              </a:rPr>
              <a:t> texts may shift during conversion. For further details, please read the appendix.</a:t>
            </a:r>
          </a:p>
        </p:txBody>
      </p:sp>
      <p:sp>
        <p:nvSpPr>
          <p:cNvPr id="6" name="Accessibility">
            <a:extLst>
              <a:ext uri="{FF2B5EF4-FFF2-40B4-BE49-F238E27FC236}">
                <a16:creationId xmlns:a16="http://schemas.microsoft.com/office/drawing/2014/main" id="{362063A2-7350-4986-9BED-328493CA08BC}"/>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2788966"/>
            <a:ext cx="1800000" cy="842145"/>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tx1"/>
                </a:solidFill>
                <a:latin typeface="+mn-lt"/>
              </a:rPr>
              <a:t>The footer is created in the current template for the </a:t>
            </a:r>
            <a:r>
              <a:rPr lang="en-US" sz="1000" b="1">
                <a:solidFill>
                  <a:schemeClr val="tx1"/>
                </a:solidFill>
                <a:latin typeface="+mn-lt"/>
              </a:rPr>
              <a:t>“Header &amp; Footer”</a:t>
            </a:r>
            <a:r>
              <a:rPr lang="en-US" sz="1000">
                <a:solidFill>
                  <a:schemeClr val="tx1"/>
                </a:solidFill>
                <a:latin typeface="+mn-lt"/>
              </a:rPr>
              <a:t> function. Please reactivate it manually for converted slides if necessary.</a:t>
            </a:r>
          </a:p>
        </p:txBody>
      </p:sp>
    </p:spTree>
    <p:extLst>
      <p:ext uri="{BB962C8B-B14F-4D97-AF65-F5344CB8AC3E}">
        <p14:creationId xmlns:p14="http://schemas.microsoft.com/office/powerpoint/2010/main" val="2849226107"/>
      </p:ext>
    </p:extLst>
  </p:cSld>
  <p:clrMapOvr>
    <a:overrideClrMapping bg1="dk1" tx1="lt1" bg2="dk2" tx2="lt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Intro Title Picture (vertical)">
    <p:bg bwMode="ltGray">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7DCA0C7E-2212-55E4-B08B-B1CF620D55A2}"/>
              </a:ext>
            </a:extLst>
          </p:cNvPr>
          <p:cNvGraphicFramePr>
            <a:graphicFrameLocks/>
          </p:cNvGraphicFramePr>
          <p:nvPr userDrawn="1">
            <p:custDataLst>
              <p:tags r:id="rId1"/>
            </p:custDataLst>
            <p:extLst>
              <p:ext uri="{D42A27DB-BD31-4B8C-83A1-F6EECF244321}">
                <p14:modId xmlns:p14="http://schemas.microsoft.com/office/powerpoint/2010/main" val="29605705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7" name="think-cell data - do not delete" hidden="1">
                        <a:extLst>
                          <a:ext uri="{FF2B5EF4-FFF2-40B4-BE49-F238E27FC236}">
                            <a16:creationId xmlns:a16="http://schemas.microsoft.com/office/drawing/2014/main" id="{7DCA0C7E-2212-55E4-B08B-B1CF620D55A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Picture Placeholder 4" descr="Key visual">
            <a:extLst>
              <a:ext uri="{FF2B5EF4-FFF2-40B4-BE49-F238E27FC236}">
                <a16:creationId xmlns:a16="http://schemas.microsoft.com/office/drawing/2014/main" id="{0DBF22B7-3B2F-403C-85C0-7EE50268BA0C}"/>
              </a:ext>
            </a:extLst>
          </p:cNvPr>
          <p:cNvSpPr>
            <a:spLocks noGrp="1"/>
          </p:cNvSpPr>
          <p:nvPr>
            <p:ph type="pic" sz="quarter" idx="11" hasCustomPrompt="1"/>
          </p:nvPr>
        </p:nvSpPr>
        <p:spPr>
          <a:xfrm>
            <a:off x="7114826" y="-1"/>
            <a:ext cx="5053174" cy="6858000"/>
          </a:xfrm>
          <a:noFill/>
        </p:spPr>
        <p:txBody>
          <a:bodyPr lIns="144000" tIns="108000" rIns="144000" bIns="108000"/>
          <a:lstStyle>
            <a:lvl1pPr>
              <a:defRPr/>
            </a:lvl1pPr>
            <a:lvl2pPr>
              <a:defRPr/>
            </a:lvl2pPr>
          </a:lstStyle>
          <a:p>
            <a:r>
              <a:rPr lang="en-US"/>
              <a:t>Insert key visual or another title motive (please refer to the front level communication matrix). </a:t>
            </a:r>
            <a:r>
              <a:rPr lang="en-GB"/>
              <a:t>When using a key visual, please pay attention to the correct placement.</a:t>
            </a:r>
            <a:endParaRPr lang="en-US"/>
          </a:p>
        </p:txBody>
      </p:sp>
      <p:pic>
        <p:nvPicPr>
          <p:cNvPr id="6" name="Siemens Healthineers Logo">
            <a:extLst>
              <a:ext uri="{FF2B5EF4-FFF2-40B4-BE49-F238E27FC236}">
                <a16:creationId xmlns:a16="http://schemas.microsoft.com/office/drawing/2014/main" id="{82C12DEB-78AA-8F0D-5A86-CC6BE7B484E7}"/>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6"/>
              </a:ext>
            </a:extLst>
          </a:blip>
          <a:srcRect/>
          <a:stretch/>
        </p:blipFill>
        <p:spPr bwMode="black">
          <a:xfrm>
            <a:off x="540000" y="485999"/>
            <a:ext cx="2437200" cy="572742"/>
          </a:xfrm>
          <a:prstGeom prst="rect">
            <a:avLst/>
          </a:prstGeom>
        </p:spPr>
      </p:pic>
      <p:sp>
        <p:nvSpPr>
          <p:cNvPr id="10" name="Subhead">
            <a:extLst>
              <a:ext uri="{FF2B5EF4-FFF2-40B4-BE49-F238E27FC236}">
                <a16:creationId xmlns:a16="http://schemas.microsoft.com/office/drawing/2014/main" id="{DD0C7800-754D-108B-CBA3-AE47F1ED4D76}"/>
              </a:ext>
            </a:extLst>
          </p:cNvPr>
          <p:cNvSpPr>
            <a:spLocks noGrp="1"/>
          </p:cNvSpPr>
          <p:nvPr>
            <p:ph type="ctrTitle" hasCustomPrompt="1"/>
          </p:nvPr>
        </p:nvSpPr>
        <p:spPr>
          <a:xfrm>
            <a:off x="539999" y="2826000"/>
            <a:ext cx="5454399" cy="1488421"/>
          </a:xfrm>
        </p:spPr>
        <p:txBody>
          <a:bodyPr vert="horz" wrap="square" lIns="0" tIns="0" rIns="0" bIns="0" anchor="b" anchorCtr="0">
            <a:spAutoFit/>
          </a:bodyPr>
          <a:lstStyle>
            <a:lvl1pPr algn="l">
              <a:lnSpc>
                <a:spcPct val="92000"/>
              </a:lnSpc>
              <a:defRPr sz="5200" b="0">
                <a:solidFill>
                  <a:schemeClr val="bg2"/>
                </a:solidFill>
              </a:defRPr>
            </a:lvl1pPr>
          </a:lstStyle>
          <a:p>
            <a:r>
              <a:rPr lang="en-US" noProof="0"/>
              <a:t>Collection point for converting</a:t>
            </a:r>
          </a:p>
        </p:txBody>
      </p:sp>
      <p:sp>
        <p:nvSpPr>
          <p:cNvPr id="62" name="Headline">
            <a:extLst>
              <a:ext uri="{FF2B5EF4-FFF2-40B4-BE49-F238E27FC236}">
                <a16:creationId xmlns:a16="http://schemas.microsoft.com/office/drawing/2014/main" id="{E893013F-53CE-CE36-3F0A-47B74C1DB64E}"/>
              </a:ext>
            </a:extLst>
          </p:cNvPr>
          <p:cNvSpPr>
            <a:spLocks noGrp="1"/>
          </p:cNvSpPr>
          <p:nvPr>
            <p:ph type="subTitle" idx="1" hasCustomPrompt="1"/>
          </p:nvPr>
        </p:nvSpPr>
        <p:spPr bwMode="black">
          <a:xfrm>
            <a:off x="540001" y="4316400"/>
            <a:ext cx="3574800" cy="618461"/>
          </a:xfrm>
        </p:spPr>
        <p:txBody>
          <a:bodyPr lIns="0" tIns="277200" rIns="0" bIns="0" anchor="t"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a:t>Please use the new layouts!</a:t>
            </a:r>
          </a:p>
        </p:txBody>
      </p:sp>
      <p:sp>
        <p:nvSpPr>
          <p:cNvPr id="64" name="Presenter">
            <a:extLst>
              <a:ext uri="{FF2B5EF4-FFF2-40B4-BE49-F238E27FC236}">
                <a16:creationId xmlns:a16="http://schemas.microsoft.com/office/drawing/2014/main" id="{01598369-78C2-7A07-D5B6-FC795261C1EA}"/>
              </a:ext>
            </a:extLst>
          </p:cNvPr>
          <p:cNvSpPr>
            <a:spLocks noGrp="1"/>
          </p:cNvSpPr>
          <p:nvPr>
            <p:ph type="body" sz="quarter" idx="10" hasCustomPrompt="1"/>
          </p:nvPr>
        </p:nvSpPr>
        <p:spPr>
          <a:xfrm>
            <a:off x="540000" y="4932000"/>
            <a:ext cx="3574800" cy="612645"/>
          </a:xfrm>
        </p:spPr>
        <p:txBody>
          <a:bodyPr lIns="0" tIns="180000" rIns="0" bIns="0" anchor="t" anchorCtr="0">
            <a:spAutoFit/>
          </a:bodyPr>
          <a:lstStyle>
            <a:lvl1pPr marL="0" indent="0">
              <a:lnSpc>
                <a:spcPct val="100000"/>
              </a:lnSpc>
              <a:spcBef>
                <a:spcPts val="0"/>
              </a:spcBef>
              <a:buNone/>
              <a:defRPr sz="1400" b="0">
                <a:solidFill>
                  <a:schemeClr val="tx1"/>
                </a:solidFill>
              </a:defRPr>
            </a:lvl1pPr>
          </a:lstStyle>
          <a:p>
            <a:pPr lvl="0"/>
            <a:r>
              <a:rPr lang="en-US" noProof="0"/>
              <a:t>Presenter Calibri 14 pt</a:t>
            </a:r>
            <a:br>
              <a:rPr lang="en-US" noProof="0"/>
            </a:br>
            <a:r>
              <a:rPr lang="en-US" noProof="0"/>
              <a:t>English, Month </a:t>
            </a:r>
            <a:fld id="{38788806-5027-45C4-9283-969E7335AD68}" type="datetimeyyyy">
              <a:rPr lang="en-US" noProof="0" smtClean="0"/>
              <a:t>2026</a:t>
            </a:fld>
            <a:endParaRPr lang="en-US" noProof="0"/>
          </a:p>
        </p:txBody>
      </p:sp>
      <p:sp>
        <p:nvSpPr>
          <p:cNvPr id="3" name="Information">
            <a:extLst>
              <a:ext uri="{FF2B5EF4-FFF2-40B4-BE49-F238E27FC236}">
                <a16:creationId xmlns:a16="http://schemas.microsoft.com/office/drawing/2014/main" id="{196E59D1-7F3F-BF3C-1B1C-64978428362F}"/>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0"/>
            <a:ext cx="1800000" cy="1880890"/>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This layout is a collection </a:t>
            </a:r>
            <a:br>
              <a:rPr lang="en-US" sz="1000">
                <a:solidFill>
                  <a:schemeClr val="bg1"/>
                </a:solidFill>
                <a:latin typeface="+mn-lt"/>
              </a:rPr>
            </a:br>
            <a:r>
              <a:rPr lang="en-US" sz="1000">
                <a:solidFill>
                  <a:schemeClr val="bg1"/>
                </a:solidFill>
                <a:latin typeface="+mn-lt"/>
              </a:rPr>
              <a:t>point </a:t>
            </a:r>
            <a:r>
              <a:rPr lang="en-US" sz="1000" b="1">
                <a:solidFill>
                  <a:schemeClr val="bg1"/>
                </a:solidFill>
                <a:latin typeface="+mn-lt"/>
              </a:rPr>
              <a:t>for converting old presentations.</a:t>
            </a:r>
          </a:p>
          <a:p>
            <a:pPr lvl="1">
              <a:spcAft>
                <a:spcPts val="300"/>
              </a:spcAft>
            </a:pPr>
            <a:r>
              <a:rPr lang="en-US" sz="1000">
                <a:solidFill>
                  <a:schemeClr val="bg1"/>
                </a:solidFill>
                <a:latin typeface="+mn-lt"/>
              </a:rPr>
              <a:t>After inserting the old slide, please select one of the new layouts:</a:t>
            </a:r>
          </a:p>
          <a:p>
            <a:pPr marL="144000" lvl="1" indent="-144000">
              <a:spcAft>
                <a:spcPts val="0"/>
              </a:spcAft>
              <a:buFont typeface="Arial" panose="020B0604020202020204" pitchFamily="34" charset="0"/>
              <a:buChar char="•"/>
            </a:pPr>
            <a:r>
              <a:rPr lang="en-US" sz="1000" b="0">
                <a:solidFill>
                  <a:schemeClr val="bg1"/>
                </a:solidFill>
                <a:latin typeface="+mn-lt"/>
              </a:rPr>
              <a:t>Intro Title Picture (…) </a:t>
            </a:r>
            <a:r>
              <a:rPr lang="en-US" sz="1000" b="1">
                <a:solidFill>
                  <a:schemeClr val="bg1"/>
                </a:solidFill>
                <a:latin typeface="+mn-lt"/>
              </a:rPr>
              <a:t>White</a:t>
            </a:r>
          </a:p>
          <a:p>
            <a:pPr marL="144000" marR="0" lvl="1"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a:solidFill>
                  <a:schemeClr val="bg1"/>
                </a:solidFill>
                <a:latin typeface="+mn-lt"/>
              </a:rPr>
              <a:t>Intro Title Picture (…) </a:t>
            </a:r>
            <a:r>
              <a:rPr lang="en-US" sz="1000" b="1">
                <a:solidFill>
                  <a:schemeClr val="tx1"/>
                </a:solidFill>
                <a:latin typeface="+mn-lt"/>
              </a:rPr>
              <a:t>Black</a:t>
            </a:r>
          </a:p>
          <a:p>
            <a:pPr marL="0" marR="0" lvl="1"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en-US" sz="1000">
                <a:solidFill>
                  <a:schemeClr val="bg1"/>
                </a:solidFill>
                <a:latin typeface="+mn-lt"/>
              </a:rPr>
              <a:t>Remember to delete or rearrange any manually inserted objects if necessary.</a:t>
            </a:r>
          </a:p>
        </p:txBody>
      </p:sp>
      <p:sp>
        <p:nvSpPr>
          <p:cNvPr id="4" name="Accessibility">
            <a:extLst>
              <a:ext uri="{FF2B5EF4-FFF2-40B4-BE49-F238E27FC236}">
                <a16:creationId xmlns:a16="http://schemas.microsoft.com/office/drawing/2014/main" id="{A71219DD-ABD7-8082-2223-209E5B492443}"/>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1990800"/>
            <a:ext cx="1800000" cy="688256"/>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For the benefit of </a:t>
            </a:r>
            <a:r>
              <a:rPr lang="en-US" sz="1000" b="1">
                <a:solidFill>
                  <a:schemeClr val="bg1"/>
                </a:solidFill>
                <a:latin typeface="+mn-lt"/>
              </a:rPr>
              <a:t>accessibility,</a:t>
            </a:r>
            <a:r>
              <a:rPr lang="en-US" sz="1000">
                <a:solidFill>
                  <a:schemeClr val="bg1"/>
                </a:solidFill>
                <a:latin typeface="+mn-lt"/>
              </a:rPr>
              <a:t> texts may shift during conversion. For further details, please read the appendix.</a:t>
            </a:r>
          </a:p>
        </p:txBody>
      </p:sp>
      <p:sp>
        <p:nvSpPr>
          <p:cNvPr id="2" name="Accessibility">
            <a:extLst>
              <a:ext uri="{FF2B5EF4-FFF2-40B4-BE49-F238E27FC236}">
                <a16:creationId xmlns:a16="http://schemas.microsoft.com/office/drawing/2014/main" id="{B4C31A2C-DD40-894F-49EB-34EBAA20E3E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2788966"/>
            <a:ext cx="1800000" cy="842145"/>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The footer is created in the current template for the </a:t>
            </a:r>
            <a:r>
              <a:rPr lang="en-US" sz="1000" b="1">
                <a:solidFill>
                  <a:schemeClr val="bg1"/>
                </a:solidFill>
                <a:latin typeface="+mn-lt"/>
              </a:rPr>
              <a:t>“Header &amp; Footer”</a:t>
            </a:r>
            <a:r>
              <a:rPr lang="en-US" sz="1000">
                <a:solidFill>
                  <a:schemeClr val="bg1"/>
                </a:solidFill>
                <a:latin typeface="+mn-lt"/>
              </a:rPr>
              <a:t> function. Please reactivate it manually for converted slides if necessary.</a:t>
            </a:r>
          </a:p>
        </p:txBody>
      </p:sp>
    </p:spTree>
    <p:extLst>
      <p:ext uri="{BB962C8B-B14F-4D97-AF65-F5344CB8AC3E}">
        <p14:creationId xmlns:p14="http://schemas.microsoft.com/office/powerpoint/2010/main" val="81011018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Intro Title White">
    <p:bg>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EC4DB6BA-A3CC-B9BB-F519-6643C97626FD}"/>
              </a:ext>
            </a:extLst>
          </p:cNvPr>
          <p:cNvGraphicFramePr>
            <a:graphicFrameLocks/>
          </p:cNvGraphicFramePr>
          <p:nvPr userDrawn="1">
            <p:custDataLst>
              <p:tags r:id="rId1"/>
            </p:custDataLst>
            <p:extLst>
              <p:ext uri="{D42A27DB-BD31-4B8C-83A1-F6EECF244321}">
                <p14:modId xmlns:p14="http://schemas.microsoft.com/office/powerpoint/2010/main" val="20949046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9" name="think-cell data - do not delete" hidden="1">
                        <a:extLst>
                          <a:ext uri="{FF2B5EF4-FFF2-40B4-BE49-F238E27FC236}">
                            <a16:creationId xmlns:a16="http://schemas.microsoft.com/office/drawing/2014/main" id="{EC4DB6BA-A3CC-B9BB-F519-6643C97626F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Subhead"/>
          <p:cNvSpPr>
            <a:spLocks noGrp="1"/>
          </p:cNvSpPr>
          <p:nvPr>
            <p:ph type="ctrTitle" hasCustomPrompt="1"/>
          </p:nvPr>
        </p:nvSpPr>
        <p:spPr>
          <a:xfrm>
            <a:off x="540000" y="2826000"/>
            <a:ext cx="6394200" cy="1488421"/>
          </a:xfrm>
        </p:spPr>
        <p:txBody>
          <a:bodyPr vert="horz" lIns="0" tIns="0" rIns="0" bIns="0" anchor="b" anchorCtr="0">
            <a:spAutoFit/>
          </a:bodyPr>
          <a:lstStyle>
            <a:lvl1pPr algn="l">
              <a:lnSpc>
                <a:spcPct val="92000"/>
              </a:lnSpc>
              <a:defRPr sz="5200" b="0">
                <a:solidFill>
                  <a:schemeClr val="bg2"/>
                </a:solidFill>
              </a:defRPr>
            </a:lvl1pPr>
          </a:lstStyle>
          <a:p>
            <a:r>
              <a:rPr lang="en-US" noProof="0"/>
              <a:t>Collection point for converting</a:t>
            </a:r>
          </a:p>
        </p:txBody>
      </p:sp>
      <p:sp>
        <p:nvSpPr>
          <p:cNvPr id="3" name="Headline"/>
          <p:cNvSpPr>
            <a:spLocks noGrp="1"/>
          </p:cNvSpPr>
          <p:nvPr>
            <p:ph type="subTitle" idx="1" hasCustomPrompt="1"/>
          </p:nvPr>
        </p:nvSpPr>
        <p:spPr>
          <a:xfrm>
            <a:off x="540001" y="4316400"/>
            <a:ext cx="3574799" cy="618461"/>
          </a:xfrm>
        </p:spPr>
        <p:txBody>
          <a:bodyPr wrap="square" lIns="0" tIns="277200" rIns="0" bIns="0" anchor="t"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Please use the new layouts!</a:t>
            </a:r>
          </a:p>
        </p:txBody>
      </p:sp>
      <p:sp>
        <p:nvSpPr>
          <p:cNvPr id="6" name="Presenter">
            <a:extLst>
              <a:ext uri="{FF2B5EF4-FFF2-40B4-BE49-F238E27FC236}">
                <a16:creationId xmlns:a16="http://schemas.microsoft.com/office/drawing/2014/main" id="{046EC491-C7E1-4B50-AC08-4B82CD6C6616}"/>
              </a:ext>
            </a:extLst>
          </p:cNvPr>
          <p:cNvSpPr>
            <a:spLocks noGrp="1"/>
          </p:cNvSpPr>
          <p:nvPr>
            <p:ph type="body" sz="quarter" idx="16" hasCustomPrompt="1"/>
          </p:nvPr>
        </p:nvSpPr>
        <p:spPr>
          <a:xfrm>
            <a:off x="540000" y="4932000"/>
            <a:ext cx="3574800" cy="612645"/>
          </a:xfrm>
        </p:spPr>
        <p:txBody>
          <a:bodyPr tIns="180000">
            <a:spAutoFit/>
          </a:bodyPr>
          <a:lstStyle>
            <a:lvl1pPr>
              <a:defRPr sz="1400" b="0"/>
            </a:lvl1pPr>
          </a:lstStyle>
          <a:p>
            <a:pPr lvl="0"/>
            <a:r>
              <a:rPr lang="en-US" noProof="0"/>
              <a:t>Presenter Calibri 14 pt</a:t>
            </a:r>
            <a:br>
              <a:rPr lang="en-US" noProof="0"/>
            </a:br>
            <a:r>
              <a:rPr lang="en-US" noProof="0"/>
              <a:t>English, Month </a:t>
            </a:r>
            <a:fld id="{4A09C4A9-9F46-4E1B-908E-810D152E7E8B}" type="datetimeyyyy">
              <a:rPr lang="en-US" noProof="0" smtClean="0"/>
              <a:t>2026</a:t>
            </a:fld>
            <a:endParaRPr lang="en-US" noProof="0"/>
          </a:p>
        </p:txBody>
      </p:sp>
      <p:pic>
        <p:nvPicPr>
          <p:cNvPr id="8" name="Siemens Healthineers Logo">
            <a:extLst>
              <a:ext uri="{FF2B5EF4-FFF2-40B4-BE49-F238E27FC236}">
                <a16:creationId xmlns:a16="http://schemas.microsoft.com/office/drawing/2014/main" id="{7297672B-EDAE-E602-597B-3FD837028271}"/>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6"/>
              </a:ext>
            </a:extLst>
          </a:blip>
          <a:srcRect/>
          <a:stretch/>
        </p:blipFill>
        <p:spPr bwMode="black">
          <a:xfrm>
            <a:off x="540000" y="485999"/>
            <a:ext cx="2437200" cy="572742"/>
          </a:xfrm>
          <a:prstGeom prst="rect">
            <a:avLst/>
          </a:prstGeom>
        </p:spPr>
      </p:pic>
      <p:sp>
        <p:nvSpPr>
          <p:cNvPr id="4" name="Information">
            <a:extLst>
              <a:ext uri="{FF2B5EF4-FFF2-40B4-BE49-F238E27FC236}">
                <a16:creationId xmlns:a16="http://schemas.microsoft.com/office/drawing/2014/main" id="{6A6137C1-24D0-2244-9D8A-B5CA22E37EF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0"/>
            <a:ext cx="1800000" cy="2227139"/>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This layout is a collection </a:t>
            </a:r>
            <a:br>
              <a:rPr lang="en-US" sz="1000">
                <a:solidFill>
                  <a:schemeClr val="bg1"/>
                </a:solidFill>
                <a:latin typeface="+mn-lt"/>
              </a:rPr>
            </a:br>
            <a:r>
              <a:rPr lang="en-US" sz="1000">
                <a:solidFill>
                  <a:schemeClr val="bg1"/>
                </a:solidFill>
                <a:latin typeface="+mn-lt"/>
              </a:rPr>
              <a:t>point </a:t>
            </a:r>
            <a:r>
              <a:rPr lang="en-US" sz="1000" b="1">
                <a:solidFill>
                  <a:schemeClr val="bg1"/>
                </a:solidFill>
                <a:latin typeface="+mn-lt"/>
              </a:rPr>
              <a:t>for converting old presentations.</a:t>
            </a:r>
          </a:p>
          <a:p>
            <a:pPr lvl="1">
              <a:spcAft>
                <a:spcPts val="300"/>
              </a:spcAft>
            </a:pPr>
            <a:r>
              <a:rPr lang="en-US" sz="1000">
                <a:solidFill>
                  <a:schemeClr val="bg1"/>
                </a:solidFill>
                <a:latin typeface="+mn-lt"/>
              </a:rPr>
              <a:t>After inserting the old slide, please select one of the new layouts:</a:t>
            </a:r>
          </a:p>
          <a:p>
            <a:pPr marL="144000" lvl="1" indent="-144000">
              <a:spcAft>
                <a:spcPts val="0"/>
              </a:spcAft>
              <a:buFont typeface="Arial" panose="020B0604020202020204" pitchFamily="34" charset="0"/>
              <a:buChar char="•"/>
            </a:pPr>
            <a:r>
              <a:rPr lang="en-US" sz="1000" b="0">
                <a:solidFill>
                  <a:schemeClr val="bg1"/>
                </a:solidFill>
                <a:latin typeface="+mn-lt"/>
              </a:rPr>
              <a:t>Intro Title Picture </a:t>
            </a:r>
            <a:r>
              <a:rPr lang="en-US" sz="1000" b="1">
                <a:solidFill>
                  <a:schemeClr val="bg1"/>
                </a:solidFill>
                <a:latin typeface="+mn-lt"/>
              </a:rPr>
              <a:t>White</a:t>
            </a:r>
          </a:p>
          <a:p>
            <a:pPr marL="144000" lvl="1" indent="-144000">
              <a:spcAft>
                <a:spcPts val="300"/>
              </a:spcAft>
              <a:buFont typeface="Arial" panose="020B0604020202020204" pitchFamily="34" charset="0"/>
              <a:buChar char="•"/>
            </a:pPr>
            <a:r>
              <a:rPr lang="en-US" sz="1000">
                <a:solidFill>
                  <a:schemeClr val="bg1"/>
                </a:solidFill>
                <a:latin typeface="+mn-lt"/>
              </a:rPr>
              <a:t>Intro Title Picture </a:t>
            </a:r>
            <a:r>
              <a:rPr lang="en-US" sz="1000" b="1">
                <a:solidFill>
                  <a:schemeClr val="tx1"/>
                </a:solidFill>
                <a:latin typeface="+mn-lt"/>
              </a:rPr>
              <a:t>Black</a:t>
            </a:r>
          </a:p>
          <a:p>
            <a:pPr lvl="1">
              <a:spcAft>
                <a:spcPts val="300"/>
              </a:spcAft>
            </a:pPr>
            <a:r>
              <a:rPr lang="en-US" sz="1000">
                <a:solidFill>
                  <a:schemeClr val="bg1"/>
                </a:solidFill>
                <a:latin typeface="+mn-lt"/>
              </a:rPr>
              <a:t>You can decide to insert an image or not.</a:t>
            </a:r>
          </a:p>
          <a:p>
            <a:pPr marL="0" marR="0" lvl="1" indent="0" algn="l" defTabSz="914400" rtl="0" eaLnBrk="1" fontAlgn="auto" latinLnBrk="0" hangingPunct="1">
              <a:lnSpc>
                <a:spcPct val="100000"/>
              </a:lnSpc>
              <a:spcBef>
                <a:spcPts val="0"/>
              </a:spcBef>
              <a:spcAft>
                <a:spcPts val="300"/>
              </a:spcAft>
              <a:buClrTx/>
              <a:buSzTx/>
              <a:buFontTx/>
              <a:buNone/>
              <a:tabLst/>
              <a:defRPr/>
            </a:pPr>
            <a:r>
              <a:rPr lang="en-US" sz="1000">
                <a:solidFill>
                  <a:schemeClr val="bg1"/>
                </a:solidFill>
                <a:latin typeface="+mn-lt"/>
              </a:rPr>
              <a:t>Remember to delete or rearrange any manually inserted objects if necessary.</a:t>
            </a:r>
          </a:p>
        </p:txBody>
      </p:sp>
      <p:sp>
        <p:nvSpPr>
          <p:cNvPr id="7" name="Accessibility">
            <a:extLst>
              <a:ext uri="{FF2B5EF4-FFF2-40B4-BE49-F238E27FC236}">
                <a16:creationId xmlns:a16="http://schemas.microsoft.com/office/drawing/2014/main" id="{4439C658-455E-3E5C-98BF-D44082BA92A0}"/>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2336400"/>
            <a:ext cx="1800000" cy="688256"/>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For the benefit of </a:t>
            </a:r>
            <a:r>
              <a:rPr lang="en-US" sz="1000" b="1">
                <a:solidFill>
                  <a:schemeClr val="bg1"/>
                </a:solidFill>
                <a:latin typeface="+mn-lt"/>
              </a:rPr>
              <a:t>accessibility,</a:t>
            </a:r>
            <a:r>
              <a:rPr lang="en-US" sz="1000">
                <a:solidFill>
                  <a:schemeClr val="bg1"/>
                </a:solidFill>
                <a:latin typeface="+mn-lt"/>
              </a:rPr>
              <a:t> texts may shift during conversion. For further details, please read the appendix.</a:t>
            </a:r>
          </a:p>
        </p:txBody>
      </p:sp>
      <p:sp>
        <p:nvSpPr>
          <p:cNvPr id="5" name="Accessibility">
            <a:extLst>
              <a:ext uri="{FF2B5EF4-FFF2-40B4-BE49-F238E27FC236}">
                <a16:creationId xmlns:a16="http://schemas.microsoft.com/office/drawing/2014/main" id="{3756EAA5-93E1-6F63-3F94-8BFFDE1F283C}"/>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3133917"/>
            <a:ext cx="1800000" cy="842145"/>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The footer is created in the current template for the </a:t>
            </a:r>
            <a:r>
              <a:rPr lang="en-US" sz="1000" b="1">
                <a:solidFill>
                  <a:schemeClr val="bg1"/>
                </a:solidFill>
                <a:latin typeface="+mn-lt"/>
              </a:rPr>
              <a:t>“Header &amp; Footer”</a:t>
            </a:r>
            <a:r>
              <a:rPr lang="en-US" sz="1000">
                <a:solidFill>
                  <a:schemeClr val="bg1"/>
                </a:solidFill>
                <a:latin typeface="+mn-lt"/>
              </a:rPr>
              <a:t> function. Please reactivate it manually for converted slides if necessary.</a:t>
            </a:r>
          </a:p>
        </p:txBody>
      </p:sp>
    </p:spTree>
    <p:extLst>
      <p:ext uri="{BB962C8B-B14F-4D97-AF65-F5344CB8AC3E}">
        <p14:creationId xmlns:p14="http://schemas.microsoft.com/office/powerpoint/2010/main" val="196745305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hapter Picture">
    <p:bg bwMode="ltGray">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29C7F4C2-D2D1-D634-0846-10F2FA80B0A0}"/>
              </a:ext>
            </a:extLst>
          </p:cNvPr>
          <p:cNvGraphicFramePr>
            <a:graphicFrameLocks/>
          </p:cNvGraphicFramePr>
          <p:nvPr userDrawn="1">
            <p:custDataLst>
              <p:tags r:id="rId1"/>
            </p:custDataLst>
            <p:extLst>
              <p:ext uri="{D42A27DB-BD31-4B8C-83A1-F6EECF244321}">
                <p14:modId xmlns:p14="http://schemas.microsoft.com/office/powerpoint/2010/main" val="27776872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6" name="think-cell data - do not delete" hidden="1">
                        <a:extLst>
                          <a:ext uri="{FF2B5EF4-FFF2-40B4-BE49-F238E27FC236}">
                            <a16:creationId xmlns:a16="http://schemas.microsoft.com/office/drawing/2014/main" id="{29C7F4C2-D2D1-D634-0846-10F2FA80B0A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White cover">
            <a:extLst>
              <a:ext uri="{C183D7F6-B498-43B3-948B-1728B52AA6E4}">
                <adec:decorative xmlns:adec="http://schemas.microsoft.com/office/drawing/2017/decorative" val="1"/>
              </a:ext>
            </a:extLst>
          </p:cNvPr>
          <p:cNvSpPr/>
          <p:nvPr userDrawn="1"/>
        </p:nvSpPr>
        <p:spPr bwMode="white">
          <a:xfrm>
            <a:off x="6934200" y="0"/>
            <a:ext cx="2059239"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Footnote">
            <a:extLst>
              <a:ext uri="{FF2B5EF4-FFF2-40B4-BE49-F238E27FC236}">
                <a16:creationId xmlns:a16="http://schemas.microsoft.com/office/drawing/2014/main" id="{4D8785A4-C6E6-43A1-9BA1-402D04E7BADC}"/>
              </a:ext>
              <a:ext uri="{C183D7F6-B498-43B3-948B-1728B52AA6E4}">
                <adec:decorative xmlns:adec="http://schemas.microsoft.com/office/drawing/2017/decorative" val="1"/>
              </a:ext>
            </a:extLst>
          </p:cNvPr>
          <p:cNvSpPr txBox="1"/>
          <p:nvPr userDrawn="1"/>
        </p:nvSpPr>
        <p:spPr>
          <a:xfrm>
            <a:off x="540000" y="6372559"/>
            <a:ext cx="2636337" cy="324000"/>
          </a:xfrm>
          <a:prstGeom prst="rect">
            <a:avLst/>
          </a:prstGeom>
          <a:noFill/>
        </p:spPr>
        <p:txBody>
          <a:bodyPr wrap="square" lIns="0" tIns="0" r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a:solidFill>
                  <a:schemeClr val="bg1"/>
                </a:solidFill>
              </a:rPr>
              <a:t>Click to add footnote</a:t>
            </a:r>
            <a:br>
              <a:rPr lang="en-US" sz="1000">
                <a:solidFill>
                  <a:schemeClr val="bg1"/>
                </a:solidFill>
              </a:rPr>
            </a:br>
            <a:r>
              <a:rPr lang="en-US" sz="1000">
                <a:solidFill>
                  <a:schemeClr val="bg1"/>
                </a:solidFill>
              </a:rPr>
              <a:t>second line</a:t>
            </a:r>
          </a:p>
        </p:txBody>
      </p:sp>
      <p:sp>
        <p:nvSpPr>
          <p:cNvPr id="12" name="Author">
            <a:extLst>
              <a:ext uri="{C183D7F6-B498-43B3-948B-1728B52AA6E4}">
                <adec:decorative xmlns:adec="http://schemas.microsoft.com/office/drawing/2017/decorative" val="1"/>
              </a:ext>
            </a:extLst>
          </p:cNvPr>
          <p:cNvSpPr>
            <a:spLocks noGrp="1"/>
          </p:cNvSpPr>
          <p:nvPr>
            <p:ph type="ftr" sz="quarter" idx="3"/>
          </p:nvPr>
        </p:nvSpPr>
        <p:spPr>
          <a:xfrm>
            <a:off x="8054975" y="6340471"/>
            <a:ext cx="3259452" cy="144000"/>
          </a:xfrm>
          <a:prstGeom prst="rect">
            <a:avLst/>
          </a:prstGeom>
        </p:spPr>
        <p:txBody>
          <a:bodyPr vert="horz" lIns="0" tIns="0" rIns="0" bIns="0" rtlCol="0" anchor="t" anchorCtr="0"/>
          <a:lstStyle>
            <a:lvl1pPr algn="r">
              <a:defRPr sz="1000">
                <a:solidFill>
                  <a:schemeClr val="tx1"/>
                </a:solidFill>
              </a:defRPr>
            </a:lvl1pPr>
          </a:lstStyle>
          <a:p>
            <a:r>
              <a:rPr lang="en-US"/>
              <a:t>SHS DI XP</a:t>
            </a:r>
          </a:p>
        </p:txBody>
      </p:sp>
      <p:pic>
        <p:nvPicPr>
          <p:cNvPr id="8" name="Siemens Healthineers Logo">
            <a:extLst>
              <a:ext uri="{FF2B5EF4-FFF2-40B4-BE49-F238E27FC236}">
                <a16:creationId xmlns:a16="http://schemas.microsoft.com/office/drawing/2014/main" id="{722CB4ED-A976-39ED-C9FB-A5C2D3EC1D69}"/>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6"/>
              </a:ext>
            </a:extLst>
          </a:blip>
          <a:srcRect/>
          <a:stretch/>
        </p:blipFill>
        <p:spPr bwMode="black">
          <a:xfrm>
            <a:off x="540000" y="281267"/>
            <a:ext cx="1440000" cy="338400"/>
          </a:xfrm>
          <a:prstGeom prst="rect">
            <a:avLst/>
          </a:prstGeom>
        </p:spPr>
      </p:pic>
      <p:sp>
        <p:nvSpPr>
          <p:cNvPr id="10" name="TextBox 9">
            <a:extLst>
              <a:ext uri="{FF2B5EF4-FFF2-40B4-BE49-F238E27FC236}">
                <a16:creationId xmlns:a16="http://schemas.microsoft.com/office/drawing/2014/main" id="{157245B0-2A34-4E93-8EFF-DD735993B24D}"/>
              </a:ext>
              <a:ext uri="{C183D7F6-B498-43B3-948B-1728B52AA6E4}">
                <adec:decorative xmlns:adec="http://schemas.microsoft.com/office/drawing/2017/decorative" val="1"/>
              </a:ext>
            </a:extLst>
          </p:cNvPr>
          <p:cNvSpPr txBox="1"/>
          <p:nvPr userDrawn="1"/>
        </p:nvSpPr>
        <p:spPr>
          <a:xfrm>
            <a:off x="11347637" y="6340471"/>
            <a:ext cx="280800" cy="144000"/>
          </a:xfrm>
          <a:prstGeom prst="rect">
            <a:avLst/>
          </a:prstGeom>
          <a:noFill/>
        </p:spPr>
        <p:txBody>
          <a:bodyPr vert="horz" wrap="square" lIns="0" tIns="0" rIns="0" bIns="0" rtlCol="0" anchor="ctr" anchorCtr="0">
            <a:noAutofit/>
          </a:bodyPr>
          <a:lstStyle/>
          <a:p>
            <a:pPr marL="0" lvl="0" indent="0" algn="r">
              <a:lnSpc>
                <a:spcPct val="100000"/>
              </a:lnSpc>
              <a:spcBef>
                <a:spcPts val="0"/>
              </a:spcBef>
              <a:spcAft>
                <a:spcPts val="0"/>
              </a:spcAft>
            </a:pPr>
            <a:fld id="{6F82AF1F-8753-46F1-A314-2F45498EFC31}" type="slidenum">
              <a:rPr lang="de-DE" sz="1000" b="1" i="0" u="none" kern="1200" spc="0" smtClean="0">
                <a:solidFill>
                  <a:schemeClr val="tx1">
                    <a:lumMod val="100000"/>
                  </a:schemeClr>
                </a:solidFill>
                <a:latin typeface="Calibri" panose="020F0502020204030204" pitchFamily="34" charset="0"/>
              </a:rPr>
              <a:pPr marL="0" lvl="0" indent="0" algn="r">
                <a:lnSpc>
                  <a:spcPct val="100000"/>
                </a:lnSpc>
                <a:spcBef>
                  <a:spcPts val="0"/>
                </a:spcBef>
                <a:spcAft>
                  <a:spcPts val="0"/>
                </a:spcAft>
              </a:pPr>
              <a:t>‹Nr.›</a:t>
            </a:fld>
            <a:endParaRPr lang="de-DE" sz="1000" b="1" i="0" u="none" kern="1200" spc="0">
              <a:solidFill>
                <a:schemeClr val="tx1">
                  <a:lumMod val="100000"/>
                </a:schemeClr>
              </a:solidFill>
              <a:latin typeface="Calibri" panose="020F0502020204030204" pitchFamily="34" charset="0"/>
            </a:endParaRPr>
          </a:p>
        </p:txBody>
      </p:sp>
      <p:sp>
        <p:nvSpPr>
          <p:cNvPr id="2" name="Title 1">
            <a:extLst>
              <a:ext uri="{FF2B5EF4-FFF2-40B4-BE49-F238E27FC236}">
                <a16:creationId xmlns:a16="http://schemas.microsoft.com/office/drawing/2014/main" id="{D2431C5C-CB1C-FEE4-7396-C8C044A5BCFB}"/>
              </a:ext>
            </a:extLst>
          </p:cNvPr>
          <p:cNvSpPr>
            <a:spLocks noGrp="1"/>
          </p:cNvSpPr>
          <p:nvPr>
            <p:ph type="title" hasCustomPrompt="1"/>
          </p:nvPr>
        </p:nvSpPr>
        <p:spPr>
          <a:xfrm>
            <a:off x="540000" y="1990800"/>
            <a:ext cx="5461200" cy="1488421"/>
          </a:xfrm>
        </p:spPr>
        <p:txBody>
          <a:bodyPr vert="horz" rIns="0">
            <a:spAutoFit/>
          </a:bodyPr>
          <a:lstStyle>
            <a:lvl1pPr>
              <a:lnSpc>
                <a:spcPct val="92000"/>
              </a:lnSpc>
              <a:defRPr sz="5200"/>
            </a:lvl1pPr>
          </a:lstStyle>
          <a:p>
            <a:r>
              <a:rPr lang="en-US"/>
              <a:t>Collection point for converting</a:t>
            </a:r>
          </a:p>
        </p:txBody>
      </p:sp>
      <p:sp>
        <p:nvSpPr>
          <p:cNvPr id="3" name="Information">
            <a:extLst>
              <a:ext uri="{FF2B5EF4-FFF2-40B4-BE49-F238E27FC236}">
                <a16:creationId xmlns:a16="http://schemas.microsoft.com/office/drawing/2014/main" id="{055BE44A-1889-E19B-58E8-7B150A6FDA77}"/>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0"/>
            <a:ext cx="1800000" cy="1880890"/>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This layout is a collection </a:t>
            </a:r>
            <a:br>
              <a:rPr lang="en-US" sz="1000">
                <a:solidFill>
                  <a:schemeClr val="bg1"/>
                </a:solidFill>
                <a:latin typeface="+mn-lt"/>
              </a:rPr>
            </a:br>
            <a:r>
              <a:rPr lang="en-US" sz="1000">
                <a:solidFill>
                  <a:schemeClr val="bg1"/>
                </a:solidFill>
                <a:latin typeface="+mn-lt"/>
              </a:rPr>
              <a:t>point </a:t>
            </a:r>
            <a:r>
              <a:rPr lang="en-US" sz="1000" b="1">
                <a:solidFill>
                  <a:schemeClr val="bg1"/>
                </a:solidFill>
                <a:latin typeface="+mn-lt"/>
              </a:rPr>
              <a:t>for converting old presentations.</a:t>
            </a:r>
          </a:p>
          <a:p>
            <a:pPr lvl="1">
              <a:spcAft>
                <a:spcPts val="300"/>
              </a:spcAft>
            </a:pPr>
            <a:r>
              <a:rPr lang="en-US" sz="1000">
                <a:solidFill>
                  <a:schemeClr val="bg1"/>
                </a:solidFill>
                <a:latin typeface="+mn-lt"/>
              </a:rPr>
              <a:t>After inserting the old slide, please select one of the new layouts:</a:t>
            </a:r>
          </a:p>
          <a:p>
            <a:pPr marL="144000" lvl="1" indent="-144000">
              <a:spcAft>
                <a:spcPts val="0"/>
              </a:spcAft>
              <a:buFont typeface="Arial" panose="020B0604020202020204" pitchFamily="34" charset="0"/>
              <a:buChar char="•"/>
            </a:pPr>
            <a:r>
              <a:rPr lang="en-US" sz="1000">
                <a:solidFill>
                  <a:schemeClr val="bg1"/>
                </a:solidFill>
                <a:latin typeface="+mn-lt"/>
              </a:rPr>
              <a:t>Chapter Picture (M) </a:t>
            </a:r>
            <a:r>
              <a:rPr lang="en-US" sz="1000" b="1">
                <a:solidFill>
                  <a:schemeClr val="tx1"/>
                </a:solidFill>
                <a:latin typeface="+mn-lt"/>
              </a:rPr>
              <a:t>Black</a:t>
            </a:r>
          </a:p>
          <a:p>
            <a:pPr marL="144000" lvl="1" indent="-144000">
              <a:spcAft>
                <a:spcPts val="0"/>
              </a:spcAft>
              <a:buFont typeface="Arial" panose="020B0604020202020204" pitchFamily="34" charset="0"/>
              <a:buChar char="•"/>
            </a:pPr>
            <a:r>
              <a:rPr lang="en-US" sz="1000">
                <a:solidFill>
                  <a:schemeClr val="bg1"/>
                </a:solidFill>
                <a:latin typeface="+mn-lt"/>
              </a:rPr>
              <a:t>Chapter Picture (M) </a:t>
            </a:r>
            <a:r>
              <a:rPr lang="en-US" sz="1000" b="1">
                <a:solidFill>
                  <a:schemeClr val="bg1"/>
                </a:solidFill>
                <a:latin typeface="+mn-lt"/>
              </a:rPr>
              <a:t>White</a:t>
            </a:r>
          </a:p>
          <a:p>
            <a:pPr marL="0" marR="0" lvl="1"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en-US" sz="1000">
                <a:solidFill>
                  <a:schemeClr val="bg1"/>
                </a:solidFill>
                <a:latin typeface="+mn-lt"/>
              </a:rPr>
              <a:t>Remember to delete or rearrange any manually inserted objects if necessary.</a:t>
            </a:r>
          </a:p>
        </p:txBody>
      </p:sp>
      <p:sp>
        <p:nvSpPr>
          <p:cNvPr id="5" name="Accessibility">
            <a:extLst>
              <a:ext uri="{FF2B5EF4-FFF2-40B4-BE49-F238E27FC236}">
                <a16:creationId xmlns:a16="http://schemas.microsoft.com/office/drawing/2014/main" id="{A925CA07-A9F0-F60B-AE81-4AA55E223E25}"/>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1990800"/>
            <a:ext cx="1800000" cy="688256"/>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For the benefit of </a:t>
            </a:r>
            <a:r>
              <a:rPr lang="en-US" sz="1000" b="1">
                <a:solidFill>
                  <a:schemeClr val="bg1"/>
                </a:solidFill>
                <a:latin typeface="+mn-lt"/>
              </a:rPr>
              <a:t>accessibility,</a:t>
            </a:r>
            <a:r>
              <a:rPr lang="en-US" sz="1000">
                <a:solidFill>
                  <a:schemeClr val="bg1"/>
                </a:solidFill>
                <a:latin typeface="+mn-lt"/>
              </a:rPr>
              <a:t> texts may shift during conversion. For further details, please read the appendix.</a:t>
            </a:r>
          </a:p>
        </p:txBody>
      </p:sp>
      <p:sp>
        <p:nvSpPr>
          <p:cNvPr id="13" name="Accessibility">
            <a:extLst>
              <a:ext uri="{FF2B5EF4-FFF2-40B4-BE49-F238E27FC236}">
                <a16:creationId xmlns:a16="http://schemas.microsoft.com/office/drawing/2014/main" id="{13813BD8-23E9-1B31-AD92-AFCFCA76CF9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2788966"/>
            <a:ext cx="1800000" cy="842145"/>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The footer is created in the current template for the </a:t>
            </a:r>
            <a:r>
              <a:rPr lang="en-US" sz="1000" b="1">
                <a:solidFill>
                  <a:schemeClr val="bg1"/>
                </a:solidFill>
                <a:latin typeface="+mn-lt"/>
              </a:rPr>
              <a:t>“Header &amp; Footer”</a:t>
            </a:r>
            <a:r>
              <a:rPr lang="en-US" sz="1000">
                <a:solidFill>
                  <a:schemeClr val="bg1"/>
                </a:solidFill>
                <a:latin typeface="+mn-lt"/>
              </a:rPr>
              <a:t> function. Please reactivate it manually for converted slides if necessary.</a:t>
            </a:r>
          </a:p>
        </p:txBody>
      </p:sp>
    </p:spTree>
    <p:extLst>
      <p:ext uri="{BB962C8B-B14F-4D97-AF65-F5344CB8AC3E}">
        <p14:creationId xmlns:p14="http://schemas.microsoft.com/office/powerpoint/2010/main" val="342763111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hapter Picture (cut-out image)">
    <p:bg>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3D66C6E4-065D-2A47-6F6C-B7A6703B96CA}"/>
              </a:ext>
            </a:extLst>
          </p:cNvPr>
          <p:cNvGraphicFramePr>
            <a:graphicFrameLocks/>
          </p:cNvGraphicFramePr>
          <p:nvPr userDrawn="1">
            <p:custDataLst>
              <p:tags r:id="rId1"/>
            </p:custDataLst>
            <p:extLst>
              <p:ext uri="{D42A27DB-BD31-4B8C-83A1-F6EECF244321}">
                <p14:modId xmlns:p14="http://schemas.microsoft.com/office/powerpoint/2010/main" val="23120095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6" name="think-cell data - do not delete" hidden="1">
                        <a:extLst>
                          <a:ext uri="{FF2B5EF4-FFF2-40B4-BE49-F238E27FC236}">
                            <a16:creationId xmlns:a16="http://schemas.microsoft.com/office/drawing/2014/main" id="{3D66C6E4-065D-2A47-6F6C-B7A6703B96C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 name="Picture placeholder" descr="Product image">
            <a:extLst>
              <a:ext uri="{C183D7F6-B498-43B3-948B-1728B52AA6E4}">
                <adec:decorative xmlns:adec="http://schemas.microsoft.com/office/drawing/2017/decorative" val="0"/>
              </a:ext>
            </a:extLst>
          </p:cNvPr>
          <p:cNvSpPr>
            <a:spLocks noGrp="1"/>
          </p:cNvSpPr>
          <p:nvPr>
            <p:ph type="pic" sz="quarter" idx="10" hasCustomPrompt="1"/>
          </p:nvPr>
        </p:nvSpPr>
        <p:spPr>
          <a:xfrm>
            <a:off x="6175775" y="0"/>
            <a:ext cx="5994000" cy="6858000"/>
          </a:xfrm>
          <a:noFill/>
        </p:spPr>
        <p:txBody>
          <a:bodyPr lIns="180000" tIns="180000" rIns="180000" bIns="180000"/>
          <a:lstStyle>
            <a:lvl1pPr>
              <a:defRPr/>
            </a:lvl1pPr>
          </a:lstStyle>
          <a:p>
            <a:r>
              <a:rPr lang="de-DE"/>
              <a:t>Add a product image.</a:t>
            </a:r>
          </a:p>
        </p:txBody>
      </p:sp>
      <p:sp>
        <p:nvSpPr>
          <p:cNvPr id="2" name="Product tag"/>
          <p:cNvSpPr>
            <a:spLocks noGrp="1"/>
          </p:cNvSpPr>
          <p:nvPr>
            <p:ph type="ctrTitle" hasCustomPrompt="1"/>
          </p:nvPr>
        </p:nvSpPr>
        <p:spPr>
          <a:xfrm>
            <a:off x="540000" y="3481200"/>
            <a:ext cx="5461200" cy="600285"/>
          </a:xfrm>
        </p:spPr>
        <p:txBody>
          <a:bodyPr vert="horz" lIns="0" tIns="259200" rIns="0" bIns="0" anchor="t" anchorCtr="0">
            <a:spAutoFit/>
          </a:bodyPr>
          <a:lstStyle>
            <a:lvl1pPr algn="l">
              <a:defRPr sz="2200" b="0">
                <a:solidFill>
                  <a:schemeClr val="tx1"/>
                </a:solidFill>
                <a:latin typeface="+mn-lt"/>
              </a:defRPr>
            </a:lvl1pPr>
          </a:lstStyle>
          <a:p>
            <a:r>
              <a:rPr lang="en-US"/>
              <a:t>Please use one of the new layouts!</a:t>
            </a:r>
          </a:p>
        </p:txBody>
      </p:sp>
      <p:sp>
        <p:nvSpPr>
          <p:cNvPr id="3" name="Headline"/>
          <p:cNvSpPr>
            <a:spLocks noGrp="1"/>
          </p:cNvSpPr>
          <p:nvPr>
            <p:ph type="subTitle" idx="1" hasCustomPrompt="1"/>
          </p:nvPr>
        </p:nvSpPr>
        <p:spPr>
          <a:xfrm>
            <a:off x="540000" y="1990800"/>
            <a:ext cx="5461200" cy="1488421"/>
          </a:xfrm>
        </p:spPr>
        <p:txBody>
          <a:bodyPr lIns="0" tIns="0" rIns="0" bIns="0" anchor="t">
            <a:spAutoFit/>
          </a:bodyPr>
          <a:lstStyle>
            <a:lvl1pPr marL="0" marR="0" indent="0" algn="l" defTabSz="914400" rtl="0" eaLnBrk="1" fontAlgn="auto" latinLnBrk="0" hangingPunct="1">
              <a:lnSpc>
                <a:spcPct val="92000"/>
              </a:lnSpc>
              <a:spcBef>
                <a:spcPts val="0"/>
              </a:spcBef>
              <a:spcAft>
                <a:spcPts val="0"/>
              </a:spcAft>
              <a:buClrTx/>
              <a:buSzTx/>
              <a:buFont typeface="Arial" panose="020B0604020202020204" pitchFamily="34" charset="0"/>
              <a:buNone/>
              <a:tabLst/>
              <a:defRPr sz="5200" b="0" baseline="0">
                <a:solidFill>
                  <a:schemeClr val="bg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a:t>Collection point for converting</a:t>
            </a:r>
            <a:endParaRPr lang="en-US"/>
          </a:p>
        </p:txBody>
      </p:sp>
      <p:sp>
        <p:nvSpPr>
          <p:cNvPr id="9" name="Footnote">
            <a:extLst>
              <a:ext uri="{FF2B5EF4-FFF2-40B4-BE49-F238E27FC236}">
                <a16:creationId xmlns:a16="http://schemas.microsoft.com/office/drawing/2014/main" id="{63A13AEC-6E96-4994-BA26-3AFB5FCFE509}"/>
              </a:ext>
              <a:ext uri="{C183D7F6-B498-43B3-948B-1728B52AA6E4}">
                <adec:decorative xmlns:adec="http://schemas.microsoft.com/office/drawing/2017/decorative" val="1"/>
              </a:ext>
            </a:extLst>
          </p:cNvPr>
          <p:cNvSpPr txBox="1"/>
          <p:nvPr userDrawn="1"/>
        </p:nvSpPr>
        <p:spPr>
          <a:xfrm>
            <a:off x="540000" y="6372559"/>
            <a:ext cx="2636337" cy="324000"/>
          </a:xfrm>
          <a:prstGeom prst="rect">
            <a:avLst/>
          </a:prstGeom>
          <a:noFill/>
        </p:spPr>
        <p:txBody>
          <a:bodyPr wrap="square" lIns="0" tIns="0" r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a:solidFill>
                  <a:schemeClr val="bg1"/>
                </a:solidFill>
              </a:rPr>
              <a:t>Click to add footnote</a:t>
            </a:r>
            <a:br>
              <a:rPr lang="en-US" sz="1000">
                <a:solidFill>
                  <a:schemeClr val="bg1"/>
                </a:solidFill>
              </a:rPr>
            </a:br>
            <a:r>
              <a:rPr lang="en-US" sz="1000">
                <a:solidFill>
                  <a:schemeClr val="bg1"/>
                </a:solidFill>
              </a:rPr>
              <a:t>second line</a:t>
            </a:r>
          </a:p>
        </p:txBody>
      </p:sp>
      <p:sp>
        <p:nvSpPr>
          <p:cNvPr id="12" name="Author">
            <a:extLst>
              <a:ext uri="{C183D7F6-B498-43B3-948B-1728B52AA6E4}">
                <adec:decorative xmlns:adec="http://schemas.microsoft.com/office/drawing/2017/decorative" val="1"/>
              </a:ext>
            </a:extLst>
          </p:cNvPr>
          <p:cNvSpPr>
            <a:spLocks noGrp="1"/>
          </p:cNvSpPr>
          <p:nvPr>
            <p:ph type="ftr" sz="quarter" idx="3"/>
          </p:nvPr>
        </p:nvSpPr>
        <p:spPr>
          <a:xfrm>
            <a:off x="8054975" y="6340471"/>
            <a:ext cx="3259452" cy="144000"/>
          </a:xfrm>
          <a:prstGeom prst="rect">
            <a:avLst/>
          </a:prstGeom>
        </p:spPr>
        <p:txBody>
          <a:bodyPr vert="horz" lIns="0" tIns="0" rIns="0" bIns="0" rtlCol="0" anchor="t" anchorCtr="0"/>
          <a:lstStyle>
            <a:lvl1pPr algn="r">
              <a:defRPr sz="1000">
                <a:solidFill>
                  <a:schemeClr val="tx1"/>
                </a:solidFill>
              </a:defRPr>
            </a:lvl1pPr>
          </a:lstStyle>
          <a:p>
            <a:r>
              <a:rPr lang="en-US"/>
              <a:t>SHS DI XP</a:t>
            </a:r>
          </a:p>
        </p:txBody>
      </p:sp>
      <p:pic>
        <p:nvPicPr>
          <p:cNvPr id="7" name="Siemens Healthineers Logo">
            <a:extLst>
              <a:ext uri="{FF2B5EF4-FFF2-40B4-BE49-F238E27FC236}">
                <a16:creationId xmlns:a16="http://schemas.microsoft.com/office/drawing/2014/main" id="{DCD1C31D-D2E7-F7E7-52A1-776FBFACCCE6}"/>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6"/>
              </a:ext>
            </a:extLst>
          </a:blip>
          <a:srcRect/>
          <a:stretch/>
        </p:blipFill>
        <p:spPr bwMode="black">
          <a:xfrm>
            <a:off x="540000" y="281267"/>
            <a:ext cx="1440000" cy="338400"/>
          </a:xfrm>
          <a:prstGeom prst="rect">
            <a:avLst/>
          </a:prstGeom>
        </p:spPr>
      </p:pic>
      <p:sp>
        <p:nvSpPr>
          <p:cNvPr id="8" name="TextBox 5">
            <a:extLst>
              <a:ext uri="{FF2B5EF4-FFF2-40B4-BE49-F238E27FC236}">
                <a16:creationId xmlns:a16="http://schemas.microsoft.com/office/drawing/2014/main" id="{7F37326A-B34D-4767-9015-ACB626F5584E}"/>
              </a:ext>
              <a:ext uri="{C183D7F6-B498-43B3-948B-1728B52AA6E4}">
                <adec:decorative xmlns:adec="http://schemas.microsoft.com/office/drawing/2017/decorative" val="1"/>
              </a:ext>
            </a:extLst>
          </p:cNvPr>
          <p:cNvSpPr txBox="1"/>
          <p:nvPr userDrawn="1"/>
        </p:nvSpPr>
        <p:spPr>
          <a:xfrm>
            <a:off x="11347637" y="6340471"/>
            <a:ext cx="280800" cy="144000"/>
          </a:xfrm>
          <a:prstGeom prst="rect">
            <a:avLst/>
          </a:prstGeom>
          <a:noFill/>
        </p:spPr>
        <p:txBody>
          <a:bodyPr vert="horz" wrap="square" lIns="0" tIns="0" rIns="0" bIns="0" rtlCol="0" anchor="ctr" anchorCtr="0">
            <a:noAutofit/>
          </a:bodyPr>
          <a:lstStyle/>
          <a:p>
            <a:pPr marL="0" lvl="0" indent="0" algn="r">
              <a:lnSpc>
                <a:spcPct val="100000"/>
              </a:lnSpc>
              <a:spcBef>
                <a:spcPts val="0"/>
              </a:spcBef>
              <a:spcAft>
                <a:spcPts val="0"/>
              </a:spcAft>
            </a:pPr>
            <a:fld id="{6F82AF1F-8753-46F1-A314-2F45498EFC31}" type="slidenum">
              <a:rPr lang="de-DE" sz="1000" b="1" i="0" u="none" kern="1200" spc="0" smtClean="0">
                <a:solidFill>
                  <a:schemeClr val="tx1">
                    <a:lumMod val="100000"/>
                  </a:schemeClr>
                </a:solidFill>
                <a:latin typeface="Calibri" panose="020F0502020204030204" pitchFamily="34" charset="0"/>
              </a:rPr>
              <a:pPr marL="0" lvl="0" indent="0" algn="r">
                <a:lnSpc>
                  <a:spcPct val="100000"/>
                </a:lnSpc>
                <a:spcBef>
                  <a:spcPts val="0"/>
                </a:spcBef>
                <a:spcAft>
                  <a:spcPts val="0"/>
                </a:spcAft>
              </a:pPr>
              <a:t>‹Nr.›</a:t>
            </a:fld>
            <a:endParaRPr lang="de-DE" sz="1000" b="1" i="0" u="none" kern="1200" spc="0">
              <a:solidFill>
                <a:schemeClr val="tx1">
                  <a:lumMod val="100000"/>
                </a:schemeClr>
              </a:solidFill>
              <a:latin typeface="Calibri" panose="020F0502020204030204" pitchFamily="34" charset="0"/>
            </a:endParaRPr>
          </a:p>
        </p:txBody>
      </p:sp>
      <p:sp>
        <p:nvSpPr>
          <p:cNvPr id="4" name="Information">
            <a:extLst>
              <a:ext uri="{FF2B5EF4-FFF2-40B4-BE49-F238E27FC236}">
                <a16:creationId xmlns:a16="http://schemas.microsoft.com/office/drawing/2014/main" id="{7D138D31-64EC-CA0E-4FD2-FF478E16C9D9}"/>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0"/>
            <a:ext cx="1800000" cy="1880890"/>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This layout is a collection </a:t>
            </a:r>
            <a:br>
              <a:rPr lang="en-US" sz="1000">
                <a:solidFill>
                  <a:schemeClr val="bg1"/>
                </a:solidFill>
                <a:latin typeface="+mn-lt"/>
              </a:rPr>
            </a:br>
            <a:r>
              <a:rPr lang="en-US" sz="1000">
                <a:solidFill>
                  <a:schemeClr val="bg1"/>
                </a:solidFill>
                <a:latin typeface="+mn-lt"/>
              </a:rPr>
              <a:t>point </a:t>
            </a:r>
            <a:r>
              <a:rPr lang="en-US" sz="1000" b="1">
                <a:solidFill>
                  <a:schemeClr val="bg1"/>
                </a:solidFill>
                <a:latin typeface="+mn-lt"/>
              </a:rPr>
              <a:t>for converting old presentations.</a:t>
            </a:r>
          </a:p>
          <a:p>
            <a:pPr lvl="1">
              <a:spcAft>
                <a:spcPts val="300"/>
              </a:spcAft>
            </a:pPr>
            <a:r>
              <a:rPr lang="en-US" sz="1000">
                <a:solidFill>
                  <a:schemeClr val="bg1"/>
                </a:solidFill>
                <a:latin typeface="+mn-lt"/>
              </a:rPr>
              <a:t>After inserting the old slide, please select one of the new layouts:</a:t>
            </a:r>
          </a:p>
          <a:p>
            <a:pPr marL="144000" lvl="1" indent="-144000">
              <a:spcAft>
                <a:spcPts val="0"/>
              </a:spcAft>
              <a:buFont typeface="Arial" panose="020B0604020202020204" pitchFamily="34" charset="0"/>
              <a:buChar char="•"/>
            </a:pPr>
            <a:r>
              <a:rPr lang="en-US" sz="1000">
                <a:solidFill>
                  <a:schemeClr val="bg1"/>
                </a:solidFill>
                <a:latin typeface="+mn-lt"/>
              </a:rPr>
              <a:t>Chapter Picture (M) </a:t>
            </a:r>
            <a:r>
              <a:rPr lang="en-US" sz="1000" b="1">
                <a:solidFill>
                  <a:schemeClr val="bg1"/>
                </a:solidFill>
                <a:latin typeface="+mn-lt"/>
              </a:rPr>
              <a:t>White</a:t>
            </a:r>
          </a:p>
          <a:p>
            <a:pPr marL="144000" lvl="1" indent="-144000">
              <a:spcAft>
                <a:spcPts val="0"/>
              </a:spcAft>
              <a:buFont typeface="Arial" panose="020B0604020202020204" pitchFamily="34" charset="0"/>
              <a:buChar char="•"/>
            </a:pPr>
            <a:r>
              <a:rPr lang="en-US" sz="1000">
                <a:solidFill>
                  <a:schemeClr val="bg1"/>
                </a:solidFill>
                <a:latin typeface="+mn-lt"/>
              </a:rPr>
              <a:t>Chapter Picture (M) </a:t>
            </a:r>
            <a:r>
              <a:rPr lang="en-US" sz="1000" b="1">
                <a:solidFill>
                  <a:schemeClr val="tx1"/>
                </a:solidFill>
                <a:latin typeface="+mn-lt"/>
              </a:rPr>
              <a:t>Black</a:t>
            </a:r>
          </a:p>
          <a:p>
            <a:pPr marL="0" marR="0" lvl="1"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en-US" sz="1000">
                <a:solidFill>
                  <a:schemeClr val="bg1"/>
                </a:solidFill>
                <a:latin typeface="+mn-lt"/>
              </a:rPr>
              <a:t>Remember to delete or rearrange any manually inserted objects if necessary.</a:t>
            </a:r>
          </a:p>
        </p:txBody>
      </p:sp>
      <p:sp>
        <p:nvSpPr>
          <p:cNvPr id="5" name="Accessibility">
            <a:extLst>
              <a:ext uri="{FF2B5EF4-FFF2-40B4-BE49-F238E27FC236}">
                <a16:creationId xmlns:a16="http://schemas.microsoft.com/office/drawing/2014/main" id="{3E7D42FE-E502-B789-C4E3-8EB376130410}"/>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1990800"/>
            <a:ext cx="1800000" cy="688256"/>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For the benefit of </a:t>
            </a:r>
            <a:r>
              <a:rPr lang="en-US" sz="1000" b="1">
                <a:solidFill>
                  <a:schemeClr val="bg1"/>
                </a:solidFill>
                <a:latin typeface="+mn-lt"/>
              </a:rPr>
              <a:t>accessibility,</a:t>
            </a:r>
            <a:r>
              <a:rPr lang="en-US" sz="1000">
                <a:solidFill>
                  <a:schemeClr val="bg1"/>
                </a:solidFill>
                <a:latin typeface="+mn-lt"/>
              </a:rPr>
              <a:t> texts may shift during conversion. For further details, please read the appendix.</a:t>
            </a:r>
          </a:p>
        </p:txBody>
      </p:sp>
      <p:sp>
        <p:nvSpPr>
          <p:cNvPr id="13" name="Accessibility">
            <a:extLst>
              <a:ext uri="{FF2B5EF4-FFF2-40B4-BE49-F238E27FC236}">
                <a16:creationId xmlns:a16="http://schemas.microsoft.com/office/drawing/2014/main" id="{7FE52AB2-3777-31FD-8135-830BEF4E6FD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2788966"/>
            <a:ext cx="1800000" cy="842145"/>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The footer is created in the current template for the </a:t>
            </a:r>
            <a:r>
              <a:rPr lang="en-US" sz="1000" b="1">
                <a:solidFill>
                  <a:schemeClr val="bg1"/>
                </a:solidFill>
                <a:latin typeface="+mn-lt"/>
              </a:rPr>
              <a:t>“Header &amp; Footer”</a:t>
            </a:r>
            <a:r>
              <a:rPr lang="en-US" sz="1000">
                <a:solidFill>
                  <a:schemeClr val="bg1"/>
                </a:solidFill>
                <a:latin typeface="+mn-lt"/>
              </a:rPr>
              <a:t> function. Please reactivate it manually for converted slides if necessary.</a:t>
            </a:r>
          </a:p>
        </p:txBody>
      </p:sp>
    </p:spTree>
    <p:extLst>
      <p:ext uri="{BB962C8B-B14F-4D97-AF65-F5344CB8AC3E}">
        <p14:creationId xmlns:p14="http://schemas.microsoft.com/office/powerpoint/2010/main" val="2570633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apter Black">
    <p:bg>
      <p:bgRef idx="1001">
        <a:schemeClr val="bg1"/>
      </p:bgRef>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029D242D-7298-0C17-8A5D-3930ED300E78}"/>
              </a:ext>
            </a:extLst>
          </p:cNvPr>
          <p:cNvGraphicFramePr>
            <a:graphicFrameLocks/>
          </p:cNvGraphicFramePr>
          <p:nvPr userDrawn="1">
            <p:custDataLst>
              <p:tags r:id="rId1"/>
            </p:custDataLst>
            <p:extLst>
              <p:ext uri="{D42A27DB-BD31-4B8C-83A1-F6EECF244321}">
                <p14:modId xmlns:p14="http://schemas.microsoft.com/office/powerpoint/2010/main" val="13432735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4" name="think-cell data - do not delete" hidden="1">
                        <a:extLst>
                          <a:ext uri="{FF2B5EF4-FFF2-40B4-BE49-F238E27FC236}">
                            <a16:creationId xmlns:a16="http://schemas.microsoft.com/office/drawing/2014/main" id="{029D242D-7298-0C17-8A5D-3930ED300E7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Headline"/>
          <p:cNvSpPr>
            <a:spLocks noGrp="1"/>
          </p:cNvSpPr>
          <p:nvPr>
            <p:ph type="ctrTitle" hasCustomPrompt="1"/>
          </p:nvPr>
        </p:nvSpPr>
        <p:spPr>
          <a:xfrm>
            <a:off x="1476374" y="2880000"/>
            <a:ext cx="7336347" cy="1633827"/>
          </a:xfrm>
        </p:spPr>
        <p:txBody>
          <a:bodyPr vert="horz" lIns="0" tIns="108000" rIns="0" bIns="0" anchor="t" anchorCtr="0">
            <a:spAutoFit/>
          </a:bodyPr>
          <a:lstStyle>
            <a:lvl1pPr algn="l">
              <a:lnSpc>
                <a:spcPct val="92000"/>
              </a:lnSpc>
              <a:defRPr sz="5200" b="0">
                <a:solidFill>
                  <a:schemeClr val="tx2"/>
                </a:solidFill>
              </a:defRPr>
            </a:lvl1pPr>
          </a:lstStyle>
          <a:p>
            <a:r>
              <a:rPr lang="en-US"/>
              <a:t>SH-Bree-Headline </a:t>
            </a:r>
            <a:br>
              <a:rPr lang="en-US"/>
            </a:br>
            <a:r>
              <a:rPr lang="en-US"/>
              <a:t>up to 60 pt</a:t>
            </a:r>
          </a:p>
        </p:txBody>
      </p:sp>
      <p:sp>
        <p:nvSpPr>
          <p:cNvPr id="3" name="Product tag"/>
          <p:cNvSpPr>
            <a:spLocks noGrp="1"/>
          </p:cNvSpPr>
          <p:nvPr>
            <p:ph type="subTitle" idx="1" hasCustomPrompt="1"/>
          </p:nvPr>
        </p:nvSpPr>
        <p:spPr>
          <a:xfrm>
            <a:off x="1476374" y="1620000"/>
            <a:ext cx="7337425" cy="1260000"/>
          </a:xfrm>
        </p:spPr>
        <p:txBody>
          <a:bodyPr lIns="0" tIns="0" rIns="0" bIns="0" anchor="b"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j-lt"/>
              </a:defRPr>
            </a:lvl1pPr>
            <a:lvl2pPr marL="0" indent="0" algn="l">
              <a:buNone/>
              <a:defRPr sz="2000">
                <a:solidFill>
                  <a:schemeClr val="tx1"/>
                </a:solidFill>
                <a:latin typeface="+mj-lt"/>
              </a:defRPr>
            </a:lvl2pPr>
            <a:lvl3pPr marL="0" indent="0" algn="l">
              <a:buNone/>
              <a:defRPr>
                <a:solidFill>
                  <a:schemeClr val="tx1">
                    <a:tint val="75000"/>
                  </a:schemeClr>
                </a:solidFill>
                <a:latin typeface="+mj-lt"/>
              </a:defRPr>
            </a:lvl3pPr>
            <a:lvl4pPr marL="0" indent="0" algn="l">
              <a:buNone/>
              <a:defRPr sz="2200">
                <a:solidFill>
                  <a:schemeClr val="accent6"/>
                </a:solidFill>
                <a:latin typeface="+mj-lt"/>
              </a:defRPr>
            </a:lvl4pPr>
            <a:lvl5pPr marL="0" indent="0" algn="l">
              <a:buNone/>
              <a:defRPr sz="2000">
                <a:solidFill>
                  <a:schemeClr val="accent6"/>
                </a:solidFill>
                <a:latin typeface="+mj-lt"/>
              </a:defRPr>
            </a:lvl5pPr>
            <a:lvl6pPr marL="0" indent="0" algn="l">
              <a:buNone/>
              <a:defRPr>
                <a:solidFill>
                  <a:schemeClr val="accent6"/>
                </a:solidFill>
                <a:latin typeface="+mj-lt"/>
              </a:defRPr>
            </a:lvl6pPr>
            <a:lvl7pPr marL="0" indent="0" algn="l">
              <a:buNone/>
              <a:defRPr sz="2200">
                <a:solidFill>
                  <a:schemeClr val="accent3"/>
                </a:solidFill>
                <a:latin typeface="+mj-lt"/>
              </a:defRPr>
            </a:lvl7pPr>
            <a:lvl8pPr marL="0" indent="0" algn="l">
              <a:buNone/>
              <a:defRPr sz="2000">
                <a:solidFill>
                  <a:schemeClr val="accent3"/>
                </a:solidFill>
                <a:latin typeface="+mj-lt"/>
              </a:defRPr>
            </a:lvl8pPr>
            <a:lvl9pPr marL="0" indent="0" algn="l">
              <a:spcBef>
                <a:spcPts val="0"/>
              </a:spcBef>
              <a:buNone/>
              <a:defRPr sz="1800">
                <a:solidFill>
                  <a:schemeClr val="accent3"/>
                </a:solidFill>
                <a:latin typeface="+mj-lt"/>
              </a:defRPr>
            </a:lvl9pPr>
          </a:lstStyle>
          <a:p>
            <a:pPr lvl="0"/>
            <a:r>
              <a:rPr lang="en-US"/>
              <a:t>Optional tag SH-Bree-Headline 22 pt</a:t>
            </a:r>
          </a:p>
        </p:txBody>
      </p:sp>
      <p:pic>
        <p:nvPicPr>
          <p:cNvPr id="9" name="Siemens Healthineers Logo">
            <a:extLst>
              <a:ext uri="{FF2B5EF4-FFF2-40B4-BE49-F238E27FC236}">
                <a16:creationId xmlns:a16="http://schemas.microsoft.com/office/drawing/2014/main" id="{282216F1-9983-1EBE-1DED-91D365E2F4B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6" name="Date Placeholder 5">
            <a:extLst>
              <a:ext uri="{FF2B5EF4-FFF2-40B4-BE49-F238E27FC236}">
                <a16:creationId xmlns:a16="http://schemas.microsoft.com/office/drawing/2014/main" id="{02A24D3D-5816-70E4-A6F4-59DF5BF94839}"/>
              </a:ext>
              <a:ext uri="{C183D7F6-B498-43B3-948B-1728B52AA6E4}">
                <adec:decorative xmlns:adec="http://schemas.microsoft.com/office/drawing/2017/decorative" val="1"/>
              </a:ext>
            </a:extLst>
          </p:cNvPr>
          <p:cNvSpPr>
            <a:spLocks noGrp="1"/>
          </p:cNvSpPr>
          <p:nvPr>
            <p:ph type="dt" sz="half" idx="10"/>
          </p:nvPr>
        </p:nvSpPr>
        <p:spPr/>
        <p:txBody>
          <a:bodyPr/>
          <a:lstStyle/>
          <a:p>
            <a:pPr algn="r"/>
            <a:r>
              <a:rPr lang="en-US"/>
              <a:t>Unrestricted © Siemens Healthineers, 2026</a:t>
            </a:r>
          </a:p>
        </p:txBody>
      </p:sp>
      <p:sp>
        <p:nvSpPr>
          <p:cNvPr id="7" name="Footer Placeholder 6">
            <a:extLst>
              <a:ext uri="{FF2B5EF4-FFF2-40B4-BE49-F238E27FC236}">
                <a16:creationId xmlns:a16="http://schemas.microsoft.com/office/drawing/2014/main" id="{A329D583-0AB7-F3C4-4ADD-8D58D8E35D97}"/>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SHS DI XP</a:t>
            </a:r>
          </a:p>
        </p:txBody>
      </p:sp>
      <p:sp>
        <p:nvSpPr>
          <p:cNvPr id="8" name="Slide Number Placeholder 7">
            <a:extLst>
              <a:ext uri="{FF2B5EF4-FFF2-40B4-BE49-F238E27FC236}">
                <a16:creationId xmlns:a16="http://schemas.microsoft.com/office/drawing/2014/main" id="{5A07E122-B9ED-456A-E653-A5585D8BDE4A}"/>
              </a:ext>
              <a:ext uri="{C183D7F6-B498-43B3-948B-1728B52AA6E4}">
                <adec:decorative xmlns:adec="http://schemas.microsoft.com/office/drawing/2017/decorative" val="1"/>
              </a:ext>
            </a:extLst>
          </p:cNvPr>
          <p:cNvSpPr>
            <a:spLocks noGrp="1"/>
          </p:cNvSpPr>
          <p:nvPr>
            <p:ph type="sldNum" sz="quarter" idx="12"/>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1371567569"/>
      </p:ext>
    </p:extLst>
  </p:cSld>
  <p:clrMapOvr>
    <a:overrideClrMapping bg1="dk1" tx1="lt1" bg2="dk2" tx2="lt2" accent1="accent1" accent2="accent2" accent3="accent3" accent4="accent4" accent5="accent5" accent6="accent6" hlink="hlink" folHlink="folHlink"/>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ontent Slide Black with margin">
    <p:bg>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920E6D87-9CA2-EDC8-22F2-41134C3F96DC}"/>
              </a:ext>
            </a:extLst>
          </p:cNvPr>
          <p:cNvGraphicFramePr>
            <a:graphicFrameLocks/>
          </p:cNvGraphicFramePr>
          <p:nvPr userDrawn="1">
            <p:custDataLst>
              <p:tags r:id="rId1"/>
            </p:custDataLst>
            <p:extLst>
              <p:ext uri="{D42A27DB-BD31-4B8C-83A1-F6EECF244321}">
                <p14:modId xmlns:p14="http://schemas.microsoft.com/office/powerpoint/2010/main" val="2823772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7" name="think-cell data - do not delete" hidden="1">
                        <a:extLst>
                          <a:ext uri="{FF2B5EF4-FFF2-40B4-BE49-F238E27FC236}">
                            <a16:creationId xmlns:a16="http://schemas.microsoft.com/office/drawing/2014/main" id="{920E6D87-9CA2-EDC8-22F2-41134C3F96D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0" name="Black layer">
            <a:extLst>
              <a:ext uri="{C183D7F6-B498-43B3-948B-1728B52AA6E4}">
                <adec:decorative xmlns:adec="http://schemas.microsoft.com/office/drawing/2017/decorative" val="1"/>
              </a:ext>
            </a:extLst>
          </p:cNvPr>
          <p:cNvSpPr/>
          <p:nvPr userDrawn="1"/>
        </p:nvSpPr>
        <p:spPr bwMode="white">
          <a:xfrm>
            <a:off x="2" y="0"/>
            <a:ext cx="6174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Headline"/>
          <p:cNvSpPr>
            <a:spLocks noGrp="1"/>
          </p:cNvSpPr>
          <p:nvPr>
            <p:ph type="title" hasCustomPrompt="1"/>
          </p:nvPr>
        </p:nvSpPr>
        <p:spPr>
          <a:xfrm>
            <a:off x="540001" y="219599"/>
            <a:ext cx="5461200" cy="832913"/>
          </a:xfrm>
        </p:spPr>
        <p:txBody>
          <a:bodyPr vert="horz" rIns="0"/>
          <a:lstStyle>
            <a:lvl1pPr>
              <a:defRPr/>
            </a:lvl1pPr>
          </a:lstStyle>
          <a:p>
            <a:r>
              <a:rPr lang="en-US" noProof="0"/>
              <a:t>Collection point for converting</a:t>
            </a:r>
            <a:br>
              <a:rPr lang="en-US" noProof="0"/>
            </a:br>
            <a:r>
              <a:rPr lang="en-US" noProof="0"/>
              <a:t>Please use one of the new layouts!</a:t>
            </a:r>
            <a:endParaRPr lang="de-DE"/>
          </a:p>
        </p:txBody>
      </p:sp>
      <p:sp>
        <p:nvSpPr>
          <p:cNvPr id="102" name="Content"/>
          <p:cNvSpPr>
            <a:spLocks noGrp="1"/>
          </p:cNvSpPr>
          <p:nvPr>
            <p:ph idx="1" hasCustomPrompt="1"/>
          </p:nvPr>
        </p:nvSpPr>
        <p:spPr>
          <a:xfrm>
            <a:off x="540000" y="1623600"/>
            <a:ext cx="4510800" cy="4572000"/>
          </a:xfrm>
          <a:prstGeom prst="rect">
            <a:avLst/>
          </a:prstGeom>
        </p:spPr>
        <p:txBody>
          <a:bodyPr vert="horz" lIns="0" tIns="0" rIns="0" bIns="0" rtlCol="0">
            <a:noAutofit/>
          </a:bodyPr>
          <a:lstStyle>
            <a:lvl1pPr>
              <a:spcAft>
                <a:spcPts val="1600"/>
              </a:spcAft>
              <a:defRPr sz="1600">
                <a:solidFill>
                  <a:schemeClr val="bg1"/>
                </a:solidFill>
              </a:defRPr>
            </a:lvl1pPr>
            <a:lvl2pPr>
              <a:defRPr sz="1600">
                <a:solidFill>
                  <a:schemeClr val="bg1"/>
                </a:solidFill>
              </a:defRPr>
            </a:lvl2pPr>
            <a:lvl3pPr>
              <a:buClr>
                <a:schemeClr val="bg2"/>
              </a:buClr>
              <a:defRPr sz="1600">
                <a:solidFill>
                  <a:schemeClr val="bg1"/>
                </a:solidFill>
              </a:defRPr>
            </a:lvl3pPr>
            <a:lvl4pPr>
              <a:buClr>
                <a:schemeClr val="bg2"/>
              </a:buClr>
              <a:defRPr sz="1600">
                <a:solidFill>
                  <a:schemeClr val="bg1"/>
                </a:solidFill>
              </a:defRPr>
            </a:lvl4pPr>
            <a:lvl5pPr>
              <a:buClr>
                <a:schemeClr val="bg2"/>
              </a:buClr>
              <a:defRPr sz="1600">
                <a:solidFill>
                  <a:schemeClr val="bg1"/>
                </a:solidFill>
              </a:defRPr>
            </a:lvl5pPr>
            <a:lvl6pPr>
              <a:buClr>
                <a:schemeClr val="bg2"/>
              </a:buClr>
              <a:defRPr sz="1600">
                <a:solidFill>
                  <a:schemeClr val="bg1"/>
                </a:solidFill>
              </a:defRPr>
            </a:lvl6pPr>
            <a:lvl7pPr>
              <a:buClr>
                <a:schemeClr val="bg2"/>
              </a:buClr>
              <a:defRPr sz="1600">
                <a:solidFill>
                  <a:schemeClr val="bg1"/>
                </a:solidFill>
              </a:defRPr>
            </a:lvl7pPr>
            <a:lvl8pPr>
              <a:buClr>
                <a:schemeClr val="bg2"/>
              </a:buClr>
              <a:defRPr sz="1600">
                <a:solidFill>
                  <a:schemeClr val="bg1"/>
                </a:solidFill>
              </a:defRPr>
            </a:lvl8pPr>
            <a:lvl9pPr>
              <a:spcBef>
                <a:spcPts val="1200"/>
              </a:spcBef>
              <a:defRPr sz="1200">
                <a:solidFill>
                  <a:schemeClr val="bg1"/>
                </a:solidFill>
              </a:defRPr>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4" name="Margin content">
            <a:extLst>
              <a:ext uri="{FF2B5EF4-FFF2-40B4-BE49-F238E27FC236}">
                <a16:creationId xmlns:a16="http://schemas.microsoft.com/office/drawing/2014/main" id="{B7D38A37-9AC1-413C-B8AD-491DCC7608B2}"/>
              </a:ext>
            </a:extLst>
          </p:cNvPr>
          <p:cNvSpPr>
            <a:spLocks noGrp="1"/>
          </p:cNvSpPr>
          <p:nvPr>
            <p:ph type="body" sz="quarter" idx="19" hasCustomPrompt="1"/>
          </p:nvPr>
        </p:nvSpPr>
        <p:spPr>
          <a:xfrm>
            <a:off x="6933599" y="1623599"/>
            <a:ext cx="4698000" cy="4572000"/>
          </a:xfrm>
        </p:spPr>
        <p:txBody>
          <a:bodyPr tIns="0" bIns="0">
            <a:noAutofit/>
          </a:bodyPr>
          <a:lstStyle>
            <a:lvl1pPr>
              <a:spcAft>
                <a:spcPts val="1600"/>
              </a:spcAft>
              <a:defRPr sz="1600"/>
            </a:lvl1pPr>
            <a:lvl2pPr>
              <a:defRPr sz="1600"/>
            </a:lvl2pPr>
            <a:lvl3pPr marL="21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600"/>
            </a:lvl3pPr>
            <a:lvl4pPr marL="432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600"/>
            </a:lvl4pPr>
            <a:lvl5pPr marL="648000">
              <a:buClr>
                <a:schemeClr val="bg2"/>
              </a:buClr>
              <a:defRPr sz="1600"/>
            </a:lvl5pPr>
            <a:lvl6pPr>
              <a:buClr>
                <a:schemeClr val="bg2"/>
              </a:buClr>
              <a:defRPr sz="1600"/>
            </a:lvl6pPr>
            <a:lvl7pPr>
              <a:buClr>
                <a:schemeClr val="bg2"/>
              </a:buClr>
              <a:defRPr sz="1600"/>
            </a:lvl7pPr>
            <a:lvl8pPr>
              <a:buClr>
                <a:schemeClr val="bg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97"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bg1"/>
                </a:solidFill>
              </a:defRPr>
            </a:lvl1pPr>
          </a:lstStyle>
          <a:p>
            <a:r>
              <a:rPr lang="en-US"/>
              <a:t>Click to add footnote</a:t>
            </a:r>
            <a:br>
              <a:rPr lang="en-US"/>
            </a:br>
            <a:r>
              <a:rPr lang="en-US"/>
              <a:t>second line</a:t>
            </a:r>
          </a:p>
        </p:txBody>
      </p:sp>
      <p:sp>
        <p:nvSpPr>
          <p:cNvPr id="96" name="Author">
            <a:extLst>
              <a:ext uri="{C183D7F6-B498-43B3-948B-1728B52AA6E4}">
                <adec:decorative xmlns:adec="http://schemas.microsoft.com/office/drawing/2017/decorative" val="1"/>
              </a:ext>
            </a:extLst>
          </p:cNvPr>
          <p:cNvSpPr>
            <a:spLocks noGrp="1"/>
          </p:cNvSpPr>
          <p:nvPr>
            <p:ph type="ftr" sz="quarter" idx="17"/>
          </p:nvPr>
        </p:nvSpPr>
        <p:spPr>
          <a:xfrm>
            <a:off x="8054975" y="6340471"/>
            <a:ext cx="3259452" cy="144000"/>
          </a:xfrm>
        </p:spPr>
        <p:txBody>
          <a:bodyPr/>
          <a:lstStyle>
            <a:lvl1pPr>
              <a:lnSpc>
                <a:spcPct val="100000"/>
              </a:lnSpc>
              <a:defRPr>
                <a:solidFill>
                  <a:schemeClr val="tx1"/>
                </a:solidFill>
              </a:defRPr>
            </a:lvl1pPr>
          </a:lstStyle>
          <a:p>
            <a:r>
              <a:rPr lang="en-US"/>
              <a:t>SHS DI XP</a:t>
            </a:r>
          </a:p>
        </p:txBody>
      </p:sp>
      <p:pic>
        <p:nvPicPr>
          <p:cNvPr id="6" name="Siemens Healthineers Logo">
            <a:extLst>
              <a:ext uri="{FF2B5EF4-FFF2-40B4-BE49-F238E27FC236}">
                <a16:creationId xmlns:a16="http://schemas.microsoft.com/office/drawing/2014/main" id="{70648881-7CD7-9631-CD7B-982C2C96C14A}"/>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6"/>
              </a:ext>
            </a:extLst>
          </a:blip>
          <a:srcRect/>
          <a:stretch/>
        </p:blipFill>
        <p:spPr bwMode="black">
          <a:xfrm>
            <a:off x="10440000" y="281267"/>
            <a:ext cx="1440000" cy="338400"/>
          </a:xfrm>
          <a:prstGeom prst="rect">
            <a:avLst/>
          </a:prstGeom>
        </p:spPr>
      </p:pic>
      <p:sp>
        <p:nvSpPr>
          <p:cNvPr id="10" name="TextBox 5">
            <a:extLst>
              <a:ext uri="{FF2B5EF4-FFF2-40B4-BE49-F238E27FC236}">
                <a16:creationId xmlns:a16="http://schemas.microsoft.com/office/drawing/2014/main" id="{8A7875A9-E733-4C47-BA95-2C92C1524F01}"/>
              </a:ext>
              <a:ext uri="{C183D7F6-B498-43B3-948B-1728B52AA6E4}">
                <adec:decorative xmlns:adec="http://schemas.microsoft.com/office/drawing/2017/decorative" val="1"/>
              </a:ext>
            </a:extLst>
          </p:cNvPr>
          <p:cNvSpPr txBox="1"/>
          <p:nvPr userDrawn="1"/>
        </p:nvSpPr>
        <p:spPr>
          <a:xfrm>
            <a:off x="11347637" y="6340471"/>
            <a:ext cx="280800" cy="144000"/>
          </a:xfrm>
          <a:prstGeom prst="rect">
            <a:avLst/>
          </a:prstGeom>
          <a:noFill/>
        </p:spPr>
        <p:txBody>
          <a:bodyPr vert="horz" wrap="square" lIns="0" tIns="0" rIns="0" bIns="0" rtlCol="0" anchor="ctr" anchorCtr="0">
            <a:noAutofit/>
          </a:bodyPr>
          <a:lstStyle/>
          <a:p>
            <a:pPr marL="0" lvl="0" indent="0" algn="r">
              <a:lnSpc>
                <a:spcPct val="100000"/>
              </a:lnSpc>
              <a:spcBef>
                <a:spcPts val="0"/>
              </a:spcBef>
              <a:spcAft>
                <a:spcPts val="0"/>
              </a:spcAft>
            </a:pPr>
            <a:fld id="{6F82AF1F-8753-46F1-A314-2F45498EFC31}" type="slidenum">
              <a:rPr lang="de-DE" sz="1000" b="1" i="0" u="none" kern="1200" spc="0" smtClean="0">
                <a:solidFill>
                  <a:schemeClr val="tx1">
                    <a:lumMod val="100000"/>
                  </a:schemeClr>
                </a:solidFill>
                <a:latin typeface="Calibri" panose="020F0502020204030204" pitchFamily="34" charset="0"/>
              </a:rPr>
              <a:pPr marL="0" lvl="0" indent="0" algn="r">
                <a:lnSpc>
                  <a:spcPct val="100000"/>
                </a:lnSpc>
                <a:spcBef>
                  <a:spcPts val="0"/>
                </a:spcBef>
                <a:spcAft>
                  <a:spcPts val="0"/>
                </a:spcAft>
              </a:pPr>
              <a:t>‹Nr.›</a:t>
            </a:fld>
            <a:endParaRPr lang="de-DE" sz="1000" b="1" i="0" u="none" kern="1200" spc="0">
              <a:solidFill>
                <a:schemeClr val="tx1">
                  <a:lumMod val="100000"/>
                </a:schemeClr>
              </a:solidFill>
              <a:latin typeface="Calibri" panose="020F0502020204030204" pitchFamily="34" charset="0"/>
            </a:endParaRPr>
          </a:p>
        </p:txBody>
      </p:sp>
      <p:sp>
        <p:nvSpPr>
          <p:cNvPr id="2" name="Information">
            <a:extLst>
              <a:ext uri="{FF2B5EF4-FFF2-40B4-BE49-F238E27FC236}">
                <a16:creationId xmlns:a16="http://schemas.microsoft.com/office/drawing/2014/main" id="{D97AD771-94A8-0E70-E213-65B4A11C0877}"/>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0"/>
            <a:ext cx="1800000" cy="2188667"/>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This layout is a collection </a:t>
            </a:r>
            <a:br>
              <a:rPr lang="en-US" sz="1000">
                <a:solidFill>
                  <a:schemeClr val="bg1"/>
                </a:solidFill>
                <a:latin typeface="+mn-lt"/>
              </a:rPr>
            </a:br>
            <a:r>
              <a:rPr lang="en-US" sz="1000">
                <a:solidFill>
                  <a:schemeClr val="bg1"/>
                </a:solidFill>
                <a:latin typeface="+mn-lt"/>
              </a:rPr>
              <a:t>point </a:t>
            </a:r>
            <a:r>
              <a:rPr lang="en-US" sz="1000" b="1">
                <a:solidFill>
                  <a:schemeClr val="bg1"/>
                </a:solidFill>
                <a:latin typeface="+mn-lt"/>
              </a:rPr>
              <a:t>for converting old presentations.</a:t>
            </a:r>
          </a:p>
          <a:p>
            <a:pPr lvl="1">
              <a:spcAft>
                <a:spcPts val="300"/>
              </a:spcAft>
            </a:pPr>
            <a:r>
              <a:rPr lang="en-US" sz="1000">
                <a:solidFill>
                  <a:schemeClr val="bg1"/>
                </a:solidFill>
                <a:latin typeface="+mn-lt"/>
              </a:rPr>
              <a:t>After inserting the old slide, please select one of the new layouts:</a:t>
            </a:r>
          </a:p>
          <a:p>
            <a:pPr marL="144000" lvl="1" indent="-144000">
              <a:spcAft>
                <a:spcPts val="0"/>
              </a:spcAft>
              <a:buFont typeface="Arial" panose="020B0604020202020204" pitchFamily="34" charset="0"/>
              <a:buChar char="•"/>
            </a:pPr>
            <a:r>
              <a:rPr lang="en-US" sz="1000">
                <a:solidFill>
                  <a:schemeClr val="bg1"/>
                </a:solidFill>
                <a:latin typeface="+mn-lt"/>
              </a:rPr>
              <a:t>Content Slide comparison </a:t>
            </a:r>
            <a:r>
              <a:rPr lang="en-US" sz="1000" b="1">
                <a:solidFill>
                  <a:schemeClr val="bg1"/>
                </a:solidFill>
                <a:latin typeface="+mn-lt"/>
              </a:rPr>
              <a:t>White</a:t>
            </a:r>
          </a:p>
          <a:p>
            <a:pPr marL="144000" lvl="1" indent="-144000">
              <a:spcAft>
                <a:spcPts val="0"/>
              </a:spcAft>
              <a:buFont typeface="Arial" panose="020B0604020202020204" pitchFamily="34" charset="0"/>
              <a:buChar char="•"/>
            </a:pPr>
            <a:r>
              <a:rPr lang="en-US" sz="1000">
                <a:solidFill>
                  <a:schemeClr val="bg1"/>
                </a:solidFill>
                <a:latin typeface="+mn-lt"/>
              </a:rPr>
              <a:t>Content Slide comparison </a:t>
            </a:r>
            <a:r>
              <a:rPr lang="en-US" sz="1000" b="1">
                <a:solidFill>
                  <a:schemeClr val="tx1"/>
                </a:solidFill>
                <a:latin typeface="+mn-lt"/>
              </a:rPr>
              <a:t>Black</a:t>
            </a:r>
          </a:p>
          <a:p>
            <a:pPr marL="0" marR="0" lvl="1"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en-US" sz="1000">
                <a:solidFill>
                  <a:schemeClr val="bg1"/>
                </a:solidFill>
                <a:latin typeface="+mn-lt"/>
              </a:rPr>
              <a:t>Remember to delete or rearrange any manually inserted objects if necessary.</a:t>
            </a:r>
          </a:p>
        </p:txBody>
      </p:sp>
      <p:sp>
        <p:nvSpPr>
          <p:cNvPr id="5" name="Accessibility">
            <a:extLst>
              <a:ext uri="{FF2B5EF4-FFF2-40B4-BE49-F238E27FC236}">
                <a16:creationId xmlns:a16="http://schemas.microsoft.com/office/drawing/2014/main" id="{0F66DD23-77FE-382A-38F2-DA2F90967E0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2296800"/>
            <a:ext cx="1800000" cy="688256"/>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For the benefit of </a:t>
            </a:r>
            <a:r>
              <a:rPr lang="en-US" sz="1000" b="1">
                <a:solidFill>
                  <a:schemeClr val="bg1"/>
                </a:solidFill>
                <a:latin typeface="+mn-lt"/>
              </a:rPr>
              <a:t>accessibility,</a:t>
            </a:r>
            <a:r>
              <a:rPr lang="en-US" sz="1000">
                <a:solidFill>
                  <a:schemeClr val="bg1"/>
                </a:solidFill>
                <a:latin typeface="+mn-lt"/>
              </a:rPr>
              <a:t> texts may shift during conversion. For further details, please read the appendix.</a:t>
            </a:r>
          </a:p>
        </p:txBody>
      </p:sp>
      <p:sp>
        <p:nvSpPr>
          <p:cNvPr id="9" name="Accessibility">
            <a:extLst>
              <a:ext uri="{FF2B5EF4-FFF2-40B4-BE49-F238E27FC236}">
                <a16:creationId xmlns:a16="http://schemas.microsoft.com/office/drawing/2014/main" id="{950E4499-DEB5-C0C2-3681-57C8F67B7DDC}"/>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3093189"/>
            <a:ext cx="1800000" cy="842145"/>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The footer is created in the current template for the </a:t>
            </a:r>
            <a:r>
              <a:rPr lang="en-US" sz="1000" b="1">
                <a:solidFill>
                  <a:schemeClr val="bg1"/>
                </a:solidFill>
                <a:latin typeface="+mn-lt"/>
              </a:rPr>
              <a:t>“Header &amp; Footer”</a:t>
            </a:r>
            <a:r>
              <a:rPr lang="en-US" sz="1000">
                <a:solidFill>
                  <a:schemeClr val="bg1"/>
                </a:solidFill>
                <a:latin typeface="+mn-lt"/>
              </a:rPr>
              <a:t> function. Please reactivate it manually for converted slides if necessary.</a:t>
            </a:r>
          </a:p>
        </p:txBody>
      </p:sp>
    </p:spTree>
    <p:extLst>
      <p:ext uri="{BB962C8B-B14F-4D97-AF65-F5344CB8AC3E}">
        <p14:creationId xmlns:p14="http://schemas.microsoft.com/office/powerpoint/2010/main" val="346167560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Quote A - light image">
    <p:bg bwMode="ltGray">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F352E1B0-75C0-55F9-2508-638956F74FD7}"/>
              </a:ext>
            </a:extLst>
          </p:cNvPr>
          <p:cNvGraphicFramePr>
            <a:graphicFrameLocks/>
          </p:cNvGraphicFramePr>
          <p:nvPr userDrawn="1">
            <p:custDataLst>
              <p:tags r:id="rId1"/>
            </p:custDataLst>
            <p:extLst>
              <p:ext uri="{D42A27DB-BD31-4B8C-83A1-F6EECF244321}">
                <p14:modId xmlns:p14="http://schemas.microsoft.com/office/powerpoint/2010/main" val="10937157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4" name="think-cell data - do not delete" hidden="1">
                        <a:extLst>
                          <a:ext uri="{FF2B5EF4-FFF2-40B4-BE49-F238E27FC236}">
                            <a16:creationId xmlns:a16="http://schemas.microsoft.com/office/drawing/2014/main" id="{F352E1B0-75C0-55F9-2508-638956F74FD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Hidden title">
            <a:extLst>
              <a:ext uri="{FF2B5EF4-FFF2-40B4-BE49-F238E27FC236}">
                <a16:creationId xmlns:a16="http://schemas.microsoft.com/office/drawing/2014/main" id="{2EEE1BBF-C7C7-5DF1-003D-E6194230E251}"/>
              </a:ext>
            </a:extLst>
          </p:cNvPr>
          <p:cNvSpPr>
            <a:spLocks noGrp="1"/>
          </p:cNvSpPr>
          <p:nvPr>
            <p:ph type="title"/>
          </p:nvPr>
        </p:nvSpPr>
        <p:spPr>
          <a:xfrm>
            <a:off x="540000" y="-357050"/>
            <a:ext cx="9210425" cy="217714"/>
          </a:xfrm>
        </p:spPr>
        <p:txBody>
          <a:bodyPr vert="horz" rIns="0"/>
          <a:lstStyle>
            <a:lvl1pPr>
              <a:defRPr sz="1600">
                <a:solidFill>
                  <a:schemeClr val="bg1">
                    <a:alpha val="0"/>
                  </a:schemeClr>
                </a:solidFill>
              </a:defRPr>
            </a:lvl1pPr>
          </a:lstStyle>
          <a:p>
            <a:r>
              <a:rPr lang="en-GB" noProof="0"/>
              <a:t>Click to edit Master title style</a:t>
            </a:r>
          </a:p>
        </p:txBody>
      </p:sp>
      <p:sp>
        <p:nvSpPr>
          <p:cNvPr id="14" name="Content"/>
          <p:cNvSpPr>
            <a:spLocks noGrp="1"/>
          </p:cNvSpPr>
          <p:nvPr>
            <p:ph type="body" sz="quarter" idx="10" hasCustomPrompt="1"/>
          </p:nvPr>
        </p:nvSpPr>
        <p:spPr>
          <a:xfrm>
            <a:off x="540200" y="1623600"/>
            <a:ext cx="4514400" cy="2520000"/>
          </a:xfrm>
        </p:spPr>
        <p:txBody>
          <a:bodyPr/>
          <a:lstStyle>
            <a:lvl1pPr>
              <a:lnSpc>
                <a:spcPct val="100000"/>
              </a:lnSpc>
              <a:defRPr sz="2800" b="0" i="0" baseline="0">
                <a:solidFill>
                  <a:schemeClr val="bg2"/>
                </a:solidFill>
                <a:latin typeface="+mj-lt"/>
              </a:defRPr>
            </a:lvl1pPr>
            <a:lvl2pPr>
              <a:lnSpc>
                <a:spcPct val="100000"/>
              </a:lnSpc>
              <a:spcBef>
                <a:spcPts val="1200"/>
              </a:spcBef>
              <a:defRPr sz="1600"/>
            </a:lvl2pPr>
          </a:lstStyle>
          <a:p>
            <a:pPr lvl="0"/>
            <a:r>
              <a:rPr lang="en-GB" noProof="0"/>
              <a:t>Collection point for converting old presentations</a:t>
            </a:r>
            <a:br>
              <a:rPr lang="en-GB" noProof="0"/>
            </a:br>
            <a:r>
              <a:rPr lang="en-GB" noProof="0"/>
              <a:t>Please use one of the new layouts!</a:t>
            </a:r>
          </a:p>
          <a:p>
            <a:pPr lvl="1"/>
            <a:r>
              <a:rPr lang="en-GB" noProof="0"/>
              <a:t>Subline Calibri 16 pt</a:t>
            </a:r>
          </a:p>
        </p:txBody>
      </p:sp>
      <p:sp>
        <p:nvSpPr>
          <p:cNvPr id="100" name="Footnote">
            <a:extLst>
              <a:ext uri="{FF2B5EF4-FFF2-40B4-BE49-F238E27FC236}">
                <a16:creationId xmlns:a16="http://schemas.microsoft.com/office/drawing/2014/main" id="{6797901A-74D0-49F5-B69A-D3AF7774E11F}"/>
              </a:ex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GB" noProof="0"/>
              <a:t>Click to add footnote</a:t>
            </a:r>
            <a:br>
              <a:rPr lang="en-GB" noProof="0"/>
            </a:br>
            <a:r>
              <a:rPr lang="en-GB" noProof="0"/>
              <a:t>second line</a:t>
            </a:r>
          </a:p>
        </p:txBody>
      </p:sp>
      <p:sp>
        <p:nvSpPr>
          <p:cNvPr id="96" name="Author">
            <a:extLst>
              <a:ext uri="{C183D7F6-B498-43B3-948B-1728B52AA6E4}">
                <adec:decorative xmlns:adec="http://schemas.microsoft.com/office/drawing/2017/decorative" val="1"/>
              </a:ext>
            </a:extLst>
          </p:cNvPr>
          <p:cNvSpPr>
            <a:spLocks noGrp="1"/>
          </p:cNvSpPr>
          <p:nvPr>
            <p:ph type="ftr" sz="quarter" idx="17"/>
          </p:nvPr>
        </p:nvSpPr>
        <p:spPr>
          <a:xfrm>
            <a:off x="8054975" y="6340471"/>
            <a:ext cx="3259452" cy="144000"/>
          </a:xfrm>
        </p:spPr>
        <p:txBody>
          <a:bodyPr/>
          <a:lstStyle>
            <a:lvl1pPr>
              <a:lnSpc>
                <a:spcPct val="100000"/>
              </a:lnSpc>
              <a:defRPr/>
            </a:lvl1pPr>
          </a:lstStyle>
          <a:p>
            <a:r>
              <a:rPr lang="en-GB" noProof="0"/>
              <a:t>SHS DI XP</a:t>
            </a:r>
          </a:p>
        </p:txBody>
      </p:sp>
      <p:sp>
        <p:nvSpPr>
          <p:cNvPr id="7" name="TextBox 5">
            <a:extLst>
              <a:ext uri="{FF2B5EF4-FFF2-40B4-BE49-F238E27FC236}">
                <a16:creationId xmlns:a16="http://schemas.microsoft.com/office/drawing/2014/main" id="{47CF5F01-9A3A-4F32-92CF-298F6ACCA2E1}"/>
              </a:ext>
              <a:ext uri="{C183D7F6-B498-43B3-948B-1728B52AA6E4}">
                <adec:decorative xmlns:adec="http://schemas.microsoft.com/office/drawing/2017/decorative" val="1"/>
              </a:ext>
            </a:extLst>
          </p:cNvPr>
          <p:cNvSpPr txBox="1"/>
          <p:nvPr userDrawn="1"/>
        </p:nvSpPr>
        <p:spPr>
          <a:xfrm>
            <a:off x="11347637" y="6340471"/>
            <a:ext cx="280800" cy="144000"/>
          </a:xfrm>
          <a:prstGeom prst="rect">
            <a:avLst/>
          </a:prstGeom>
          <a:noFill/>
        </p:spPr>
        <p:txBody>
          <a:bodyPr vert="horz" wrap="square" lIns="0" tIns="0" rIns="0" bIns="0" rtlCol="0" anchor="ctr" anchorCtr="0">
            <a:noAutofit/>
          </a:bodyPr>
          <a:lstStyle/>
          <a:p>
            <a:pPr marL="0" lvl="0" indent="0" algn="r">
              <a:lnSpc>
                <a:spcPct val="100000"/>
              </a:lnSpc>
              <a:spcBef>
                <a:spcPts val="0"/>
              </a:spcBef>
              <a:spcAft>
                <a:spcPts val="0"/>
              </a:spcAft>
            </a:pPr>
            <a:fld id="{6F82AF1F-8753-46F1-A314-2F45498EFC31}" type="slidenum">
              <a:rPr lang="en-GB" sz="1000" b="1" i="0" u="none" kern="1200" spc="0" noProof="0" smtClean="0">
                <a:solidFill>
                  <a:schemeClr val="tx1">
                    <a:lumMod val="100000"/>
                  </a:schemeClr>
                </a:solidFill>
                <a:latin typeface="Calibri" panose="020F0502020204030204" pitchFamily="34" charset="0"/>
              </a:rPr>
              <a:pPr marL="0" lvl="0" indent="0" algn="r">
                <a:lnSpc>
                  <a:spcPct val="100000"/>
                </a:lnSpc>
                <a:spcBef>
                  <a:spcPts val="0"/>
                </a:spcBef>
                <a:spcAft>
                  <a:spcPts val="0"/>
                </a:spcAft>
              </a:pPr>
              <a:t>‹Nr.›</a:t>
            </a:fld>
            <a:endParaRPr lang="en-GB" sz="1000" b="1" i="0" u="none" kern="1200" spc="0" noProof="0">
              <a:solidFill>
                <a:schemeClr val="tx1">
                  <a:lumMod val="100000"/>
                </a:schemeClr>
              </a:solidFill>
              <a:latin typeface="Calibri" panose="020F0502020204030204" pitchFamily="34" charset="0"/>
            </a:endParaRPr>
          </a:p>
        </p:txBody>
      </p:sp>
      <p:pic>
        <p:nvPicPr>
          <p:cNvPr id="8" name="Siemens Healthineers Logo">
            <a:extLst>
              <a:ext uri="{FF2B5EF4-FFF2-40B4-BE49-F238E27FC236}">
                <a16:creationId xmlns:a16="http://schemas.microsoft.com/office/drawing/2014/main" id="{AE4A2F66-8EA3-3663-D406-EB778E14AB8D}"/>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6"/>
              </a:ext>
            </a:extLst>
          </a:blip>
          <a:srcRect/>
          <a:stretch/>
        </p:blipFill>
        <p:spPr bwMode="black">
          <a:xfrm>
            <a:off x="540000" y="281267"/>
            <a:ext cx="1440000" cy="338400"/>
          </a:xfrm>
          <a:prstGeom prst="rect">
            <a:avLst/>
          </a:prstGeom>
        </p:spPr>
      </p:pic>
      <p:sp>
        <p:nvSpPr>
          <p:cNvPr id="5" name="Information">
            <a:extLst>
              <a:ext uri="{FF2B5EF4-FFF2-40B4-BE49-F238E27FC236}">
                <a16:creationId xmlns:a16="http://schemas.microsoft.com/office/drawing/2014/main" id="{35251DCF-1089-C159-4ABE-68EE4601814F}"/>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0"/>
            <a:ext cx="1800000" cy="1880890"/>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GB" sz="1000" noProof="0">
                <a:solidFill>
                  <a:schemeClr val="bg1"/>
                </a:solidFill>
                <a:latin typeface="+mn-lt"/>
              </a:rPr>
              <a:t>This layout is a collection </a:t>
            </a:r>
            <a:br>
              <a:rPr lang="en-GB" sz="1000" noProof="0">
                <a:solidFill>
                  <a:schemeClr val="bg1"/>
                </a:solidFill>
                <a:latin typeface="+mn-lt"/>
              </a:rPr>
            </a:br>
            <a:r>
              <a:rPr lang="en-GB" sz="1000" noProof="0">
                <a:solidFill>
                  <a:schemeClr val="bg1"/>
                </a:solidFill>
                <a:latin typeface="+mn-lt"/>
              </a:rPr>
              <a:t>point </a:t>
            </a:r>
            <a:r>
              <a:rPr lang="en-GB" sz="1000" b="1" noProof="0">
                <a:solidFill>
                  <a:schemeClr val="bg1"/>
                </a:solidFill>
                <a:latin typeface="+mn-lt"/>
              </a:rPr>
              <a:t>for converting old presentations.</a:t>
            </a:r>
          </a:p>
          <a:p>
            <a:pPr lvl="1">
              <a:spcAft>
                <a:spcPts val="300"/>
              </a:spcAft>
            </a:pPr>
            <a:r>
              <a:rPr lang="en-GB" sz="1000" noProof="0">
                <a:solidFill>
                  <a:schemeClr val="bg1"/>
                </a:solidFill>
                <a:latin typeface="+mn-lt"/>
              </a:rPr>
              <a:t>After inserting the old slide, please select one of the new layouts:</a:t>
            </a:r>
          </a:p>
          <a:p>
            <a:pPr marL="144000" lvl="1" indent="-144000">
              <a:spcAft>
                <a:spcPts val="0"/>
              </a:spcAft>
              <a:buFont typeface="Arial" panose="020B0604020202020204" pitchFamily="34" charset="0"/>
              <a:buChar char="•"/>
            </a:pPr>
            <a:r>
              <a:rPr lang="en-GB" sz="1000" noProof="0">
                <a:solidFill>
                  <a:schemeClr val="bg1"/>
                </a:solidFill>
                <a:latin typeface="+mn-lt"/>
              </a:rPr>
              <a:t>Quote A - light image </a:t>
            </a:r>
            <a:r>
              <a:rPr lang="en-GB" sz="1000" b="1" noProof="0">
                <a:solidFill>
                  <a:schemeClr val="bg1"/>
                </a:solidFill>
                <a:latin typeface="+mn-lt"/>
              </a:rPr>
              <a:t>White</a:t>
            </a:r>
          </a:p>
          <a:p>
            <a:pPr marL="144000" lvl="1" indent="-144000">
              <a:spcAft>
                <a:spcPts val="0"/>
              </a:spcAft>
              <a:buFont typeface="Arial" panose="020B0604020202020204" pitchFamily="34" charset="0"/>
              <a:buChar char="•"/>
            </a:pPr>
            <a:r>
              <a:rPr lang="en-GB" sz="1000" noProof="0">
                <a:solidFill>
                  <a:schemeClr val="bg1"/>
                </a:solidFill>
                <a:latin typeface="+mn-lt"/>
              </a:rPr>
              <a:t>Quote A - light image </a:t>
            </a:r>
            <a:r>
              <a:rPr lang="en-GB" sz="1000" b="1" noProof="0">
                <a:solidFill>
                  <a:schemeClr val="tx1"/>
                </a:solidFill>
                <a:latin typeface="+mn-lt"/>
              </a:rPr>
              <a:t>Black</a:t>
            </a:r>
          </a:p>
          <a:p>
            <a:pPr marL="0" marR="0" lvl="1"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en-GB" sz="1000" noProof="0">
                <a:solidFill>
                  <a:schemeClr val="bg1"/>
                </a:solidFill>
                <a:latin typeface="+mn-lt"/>
              </a:rPr>
              <a:t>Remember to delete or rearrange any manually inserted objects if necessary.</a:t>
            </a:r>
          </a:p>
        </p:txBody>
      </p:sp>
      <p:sp>
        <p:nvSpPr>
          <p:cNvPr id="6" name="Accessibility">
            <a:extLst>
              <a:ext uri="{FF2B5EF4-FFF2-40B4-BE49-F238E27FC236}">
                <a16:creationId xmlns:a16="http://schemas.microsoft.com/office/drawing/2014/main" id="{947F905B-C926-343D-F417-B045192855D0}"/>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1990800"/>
            <a:ext cx="1800000" cy="688256"/>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GB" sz="1000" noProof="0">
                <a:solidFill>
                  <a:schemeClr val="bg1"/>
                </a:solidFill>
                <a:latin typeface="+mn-lt"/>
              </a:rPr>
              <a:t>For the benefit of </a:t>
            </a:r>
            <a:r>
              <a:rPr lang="en-GB" sz="1000" b="1" noProof="0">
                <a:solidFill>
                  <a:schemeClr val="bg1"/>
                </a:solidFill>
                <a:latin typeface="+mn-lt"/>
              </a:rPr>
              <a:t>accessibility,</a:t>
            </a:r>
            <a:r>
              <a:rPr lang="en-GB" sz="1000" noProof="0">
                <a:solidFill>
                  <a:schemeClr val="bg1"/>
                </a:solidFill>
                <a:latin typeface="+mn-lt"/>
              </a:rPr>
              <a:t> texts may shift during conversion. For further details, please read the appendix.</a:t>
            </a:r>
          </a:p>
        </p:txBody>
      </p:sp>
      <p:sp>
        <p:nvSpPr>
          <p:cNvPr id="2" name="Accessibility">
            <a:extLst>
              <a:ext uri="{FF2B5EF4-FFF2-40B4-BE49-F238E27FC236}">
                <a16:creationId xmlns:a16="http://schemas.microsoft.com/office/drawing/2014/main" id="{F386675B-5910-214C-2B84-83FF2848878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2788966"/>
            <a:ext cx="1800000" cy="842145"/>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GB" sz="1000" noProof="0">
                <a:solidFill>
                  <a:schemeClr val="bg1"/>
                </a:solidFill>
                <a:latin typeface="+mn-lt"/>
              </a:rPr>
              <a:t>The footer is created in the current template for the </a:t>
            </a:r>
            <a:r>
              <a:rPr lang="en-GB" sz="1000" b="1" noProof="0">
                <a:solidFill>
                  <a:schemeClr val="bg1"/>
                </a:solidFill>
                <a:latin typeface="+mn-lt"/>
              </a:rPr>
              <a:t>“Header &amp; Footer”</a:t>
            </a:r>
            <a:r>
              <a:rPr lang="en-GB" sz="1000" noProof="0">
                <a:solidFill>
                  <a:schemeClr val="bg1"/>
                </a:solidFill>
                <a:latin typeface="+mn-lt"/>
              </a:rPr>
              <a:t> function. Please reactivate it manually for converted slides if necessary.</a:t>
            </a:r>
          </a:p>
        </p:txBody>
      </p:sp>
    </p:spTree>
    <p:extLst>
      <p:ext uri="{BB962C8B-B14F-4D97-AF65-F5344CB8AC3E}">
        <p14:creationId xmlns:p14="http://schemas.microsoft.com/office/powerpoint/2010/main" val="289239545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Four Clinical Pictures, Title/Content/Pictures">
    <p:bg>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E5F245C3-6241-4E82-6C71-4E82393FD6A9}"/>
              </a:ext>
            </a:extLst>
          </p:cNvPr>
          <p:cNvGraphicFramePr>
            <a:graphicFrameLocks/>
          </p:cNvGraphicFramePr>
          <p:nvPr userDrawn="1">
            <p:custDataLst>
              <p:tags r:id="rId1"/>
            </p:custDataLst>
            <p:extLst>
              <p:ext uri="{D42A27DB-BD31-4B8C-83A1-F6EECF244321}">
                <p14:modId xmlns:p14="http://schemas.microsoft.com/office/powerpoint/2010/main" val="416129704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9" name="think-cell data - do not delete" hidden="1">
                        <a:extLst>
                          <a:ext uri="{FF2B5EF4-FFF2-40B4-BE49-F238E27FC236}">
                            <a16:creationId xmlns:a16="http://schemas.microsoft.com/office/drawing/2014/main" id="{E5F245C3-6241-4E82-6C71-4E82393FD6A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a:solidFill>
                  <a:schemeClr val="tx2"/>
                </a:solidFill>
              </a:defRPr>
            </a:lvl1pPr>
          </a:lstStyle>
          <a:p>
            <a:r>
              <a:rPr lang="en-US" noProof="0"/>
              <a:t>Collection point for converting old presentations</a:t>
            </a:r>
            <a:br>
              <a:rPr lang="en-US" noProof="0"/>
            </a:br>
            <a:r>
              <a:rPr lang="en-US" noProof="0"/>
              <a:t>Please use one of the new layouts!</a:t>
            </a:r>
          </a:p>
        </p:txBody>
      </p:sp>
      <p:sp>
        <p:nvSpPr>
          <p:cNvPr id="7" name="Content left column">
            <a:extLst>
              <a:ext uri="{FF2B5EF4-FFF2-40B4-BE49-F238E27FC236}">
                <a16:creationId xmlns:a16="http://schemas.microsoft.com/office/drawing/2014/main" id="{F3DE8C85-D5DE-48E2-BC87-EE21BFCB3F6E}"/>
              </a:ext>
            </a:extLst>
          </p:cNvPr>
          <p:cNvSpPr>
            <a:spLocks noGrp="1"/>
          </p:cNvSpPr>
          <p:nvPr>
            <p:ph sz="quarter" idx="23" hasCustomPrompt="1"/>
          </p:nvPr>
        </p:nvSpPr>
        <p:spPr>
          <a:xfrm>
            <a:off x="540000" y="1623600"/>
            <a:ext cx="4514400" cy="4572000"/>
          </a:xfrm>
        </p:spPr>
        <p:txBody>
          <a:bodyPr/>
          <a:lstStyle>
            <a:lvl1pPr>
              <a:defRPr>
                <a:solidFill>
                  <a:schemeClr val="tx1"/>
                </a:solidFill>
              </a:defRPr>
            </a:lvl1pPr>
            <a:lvl2pPr>
              <a:defRPr>
                <a:solidFill>
                  <a:schemeClr val="tx1"/>
                </a:solidFill>
              </a:defRPr>
            </a:lvl2pPr>
            <a:lvl3pPr>
              <a:buClr>
                <a:schemeClr val="tx2"/>
              </a:buClr>
              <a:defRPr>
                <a:solidFill>
                  <a:schemeClr val="tx1"/>
                </a:solidFill>
              </a:defRPr>
            </a:lvl3pPr>
            <a:lvl4pPr>
              <a:buClr>
                <a:schemeClr val="tx2"/>
              </a:buClr>
              <a:defRPr>
                <a:solidFill>
                  <a:schemeClr val="tx1"/>
                </a:solidFill>
              </a:defRPr>
            </a:lvl4pPr>
            <a:lvl5pPr>
              <a:buClr>
                <a:schemeClr val="tx2"/>
              </a:buClr>
              <a:defRPr>
                <a:solidFill>
                  <a:schemeClr val="tx1"/>
                </a:solidFill>
              </a:defRPr>
            </a:lvl5pPr>
            <a:lvl6pPr>
              <a:buClr>
                <a:schemeClr val="tx2"/>
              </a:buClr>
              <a:defRPr>
                <a:solidFill>
                  <a:schemeClr val="tx1"/>
                </a:solidFill>
              </a:defRPr>
            </a:lvl6pPr>
            <a:lvl7pPr>
              <a:buClr>
                <a:schemeClr val="tx2"/>
              </a:buClr>
              <a:defRPr>
                <a:solidFill>
                  <a:schemeClr val="tx1"/>
                </a:solidFill>
              </a:defRPr>
            </a:lvl7pPr>
            <a:lvl8pPr>
              <a:buClr>
                <a:schemeClr val="tx2"/>
              </a:buClr>
              <a:defRPr>
                <a:solidFill>
                  <a:schemeClr val="tx1"/>
                </a:solidFill>
              </a:defRPr>
            </a:lvl8pPr>
            <a:lvl9pPr>
              <a:defRPr>
                <a:solidFill>
                  <a:schemeClr val="tx1"/>
                </a:solidFill>
              </a:defRPr>
            </a:lvl9pPr>
          </a:lstStyle>
          <a:p>
            <a:pPr lvl="0"/>
            <a:r>
              <a:rPr lang="en-US" noProof="0"/>
              <a:t>Headline Calibri Bold 18 pt</a:t>
            </a:r>
          </a:p>
          <a:p>
            <a:pPr lvl="1"/>
            <a:r>
              <a:rPr lang="en-US" noProof="0"/>
              <a:t>Text Calibri 18 pt</a:t>
            </a:r>
          </a:p>
          <a:p>
            <a:pPr lvl="2"/>
            <a:r>
              <a:rPr lang="en-US" noProof="0"/>
              <a:t>Text Calibri 18 pt</a:t>
            </a:r>
          </a:p>
          <a:p>
            <a:pPr lvl="3"/>
            <a:r>
              <a:rPr lang="en-US" noProof="0"/>
              <a:t>Text Calibri 18 pt</a:t>
            </a:r>
          </a:p>
          <a:p>
            <a:pPr lvl="4"/>
            <a:r>
              <a:rPr lang="en-US" noProof="0"/>
              <a:t>Text Calibri 18 pt</a:t>
            </a:r>
          </a:p>
          <a:p>
            <a:pPr lvl="5"/>
            <a:r>
              <a:rPr lang="en-US" noProof="0"/>
              <a:t>Text Calibri 18 pt</a:t>
            </a:r>
          </a:p>
          <a:p>
            <a:pPr lvl="6"/>
            <a:r>
              <a:rPr lang="en-US" noProof="0"/>
              <a:t>Text Calibri 18 pt</a:t>
            </a:r>
          </a:p>
          <a:p>
            <a:pPr lvl="7"/>
            <a:r>
              <a:rPr lang="en-US" noProof="0"/>
              <a:t>Text Calibri 18 pt</a:t>
            </a:r>
          </a:p>
          <a:p>
            <a:pPr lvl="8"/>
            <a:r>
              <a:rPr lang="en-US" noProof="0"/>
              <a:t>Text Calibri 14 pt</a:t>
            </a:r>
          </a:p>
        </p:txBody>
      </p:sp>
      <p:sp>
        <p:nvSpPr>
          <p:cNvPr id="4" name="Clinical image 1"/>
          <p:cNvSpPr>
            <a:spLocks noGrp="1"/>
          </p:cNvSpPr>
          <p:nvPr>
            <p:ph type="pic" sz="quarter" idx="18" hasCustomPrompt="1"/>
          </p:nvPr>
        </p:nvSpPr>
        <p:spPr bwMode="auto">
          <a:xfrm>
            <a:off x="6174000" y="1623600"/>
            <a:ext cx="2638800" cy="1879200"/>
          </a:xfrm>
          <a:ln w="3175">
            <a:solidFill>
              <a:schemeClr val="bg2"/>
            </a:solidFill>
          </a:ln>
        </p:spPr>
        <p:txBody>
          <a:bodyPr lIns="180000" tIns="180000" rIns="180000" bIns="180000"/>
          <a:lstStyle>
            <a:lvl1pPr>
              <a:defRPr b="1"/>
            </a:lvl1pPr>
          </a:lstStyle>
          <a:p>
            <a:r>
              <a:rPr lang="en-US" noProof="0"/>
              <a:t>Add a picture</a:t>
            </a:r>
          </a:p>
        </p:txBody>
      </p:sp>
      <p:sp>
        <p:nvSpPr>
          <p:cNvPr id="5" name="Caption 1">
            <a:extLst>
              <a:ext uri="{FF2B5EF4-FFF2-40B4-BE49-F238E27FC236}">
                <a16:creationId xmlns:a16="http://schemas.microsoft.com/office/drawing/2014/main" id="{A4D87FDD-062F-49D8-809F-5741C8214553}"/>
              </a:ext>
            </a:extLst>
          </p:cNvPr>
          <p:cNvSpPr>
            <a:spLocks noGrp="1"/>
          </p:cNvSpPr>
          <p:nvPr>
            <p:ph type="body" sz="quarter" idx="30" hasCustomPrompt="1"/>
          </p:nvPr>
        </p:nvSpPr>
        <p:spPr>
          <a:xfrm>
            <a:off x="6175375" y="3502800"/>
            <a:ext cx="2642400" cy="331200"/>
          </a:xfrm>
        </p:spPr>
        <p:txBody>
          <a:bodyPr tIns="36000"/>
          <a:lstStyle>
            <a:lvl1pPr>
              <a:defRPr sz="1400" b="0">
                <a:solidFill>
                  <a:schemeClr val="tx1"/>
                </a:solidFill>
              </a:defRPr>
            </a:lvl1pPr>
            <a:lvl2pPr>
              <a:defRPr sz="1400" b="1">
                <a:solidFill>
                  <a:schemeClr val="tx1"/>
                </a:solidFill>
              </a:defRPr>
            </a:lvl2pPr>
            <a:lvl3pPr marL="144000" indent="-144000">
              <a:buClr>
                <a:schemeClr val="tx2"/>
              </a:buClr>
              <a:defRPr sz="1400">
                <a:solidFill>
                  <a:schemeClr val="tx1"/>
                </a:solidFill>
              </a:defRPr>
            </a:lvl3pPr>
            <a:lvl4pPr marL="0" indent="0">
              <a:buNone/>
              <a:defRPr sz="1200" b="0">
                <a:solidFill>
                  <a:schemeClr val="tx1"/>
                </a:solidFill>
              </a:defRPr>
            </a:lvl4pPr>
            <a:lvl5pPr marL="0" indent="0">
              <a:buNone/>
              <a:defRPr sz="1200" b="1">
                <a:solidFill>
                  <a:schemeClr val="tx1"/>
                </a:solidFill>
              </a:defRPr>
            </a:lvl5pPr>
            <a:lvl6pPr marL="144000" indent="-144000">
              <a:buClr>
                <a:schemeClr val="tx2"/>
              </a:buClr>
              <a:defRPr sz="1200"/>
            </a:lvl6pPr>
            <a:lvl7pPr marL="0" indent="0">
              <a:buNone/>
              <a:defRPr sz="1100" b="0"/>
            </a:lvl7pPr>
            <a:lvl8pPr marL="0" indent="0">
              <a:buNone/>
              <a:defRPr sz="1100" b="1"/>
            </a:lvl8pPr>
            <a:lvl9pPr marL="144000" indent="-144000">
              <a:spcBef>
                <a:spcPts val="0"/>
              </a:spcBef>
              <a:buClr>
                <a:schemeClr val="tx2"/>
              </a:buClr>
              <a:buFont typeface="Arial" panose="020B0604020202020204" pitchFamily="34" charset="0"/>
              <a:buChar char="•"/>
              <a:defRPr sz="1100"/>
            </a:lvl9pPr>
          </a:lstStyle>
          <a:p>
            <a:pPr lvl="0"/>
            <a:r>
              <a:rPr lang="en-US" noProof="0"/>
              <a:t>Text Calibri 14 pt</a:t>
            </a:r>
          </a:p>
        </p:txBody>
      </p:sp>
      <p:sp>
        <p:nvSpPr>
          <p:cNvPr id="14" name="Clinical image 2">
            <a:extLst>
              <a:ext uri="{FF2B5EF4-FFF2-40B4-BE49-F238E27FC236}">
                <a16:creationId xmlns:a16="http://schemas.microsoft.com/office/drawing/2014/main" id="{1B6A89FF-0093-42D5-A01F-9F38E6EAE9A0}"/>
              </a:ext>
            </a:extLst>
          </p:cNvPr>
          <p:cNvSpPr>
            <a:spLocks noGrp="1"/>
          </p:cNvSpPr>
          <p:nvPr>
            <p:ph type="pic" sz="quarter" idx="27" hasCustomPrompt="1"/>
          </p:nvPr>
        </p:nvSpPr>
        <p:spPr>
          <a:xfrm>
            <a:off x="8989200" y="1623600"/>
            <a:ext cx="2638800" cy="1879200"/>
          </a:xfrm>
          <a:ln w="3175">
            <a:solidFill>
              <a:schemeClr val="bg2"/>
            </a:solidFill>
          </a:ln>
        </p:spPr>
        <p:txBody>
          <a:bodyPr lIns="180000" tIns="180000" rIns="180000" bIns="180000"/>
          <a:lstStyle>
            <a:lvl1pPr>
              <a:defRPr b="1"/>
            </a:lvl1pPr>
          </a:lstStyle>
          <a:p>
            <a:r>
              <a:rPr lang="en-US" noProof="0"/>
              <a:t>Add a picture</a:t>
            </a:r>
          </a:p>
        </p:txBody>
      </p:sp>
      <p:sp>
        <p:nvSpPr>
          <p:cNvPr id="24" name="Caption 2">
            <a:extLst>
              <a:ext uri="{FF2B5EF4-FFF2-40B4-BE49-F238E27FC236}">
                <a16:creationId xmlns:a16="http://schemas.microsoft.com/office/drawing/2014/main" id="{650FABFD-7068-4DE9-976C-84AD6DB2DF9D}"/>
              </a:ext>
            </a:extLst>
          </p:cNvPr>
          <p:cNvSpPr>
            <a:spLocks noGrp="1"/>
          </p:cNvSpPr>
          <p:nvPr>
            <p:ph type="body" sz="quarter" idx="31" hasCustomPrompt="1"/>
          </p:nvPr>
        </p:nvSpPr>
        <p:spPr>
          <a:xfrm>
            <a:off x="8985600" y="3502800"/>
            <a:ext cx="2642400" cy="331200"/>
          </a:xfrm>
        </p:spPr>
        <p:txBody>
          <a:bodyPr tIns="36000"/>
          <a:lstStyle>
            <a:lvl1pPr>
              <a:defRPr sz="1400" b="0">
                <a:solidFill>
                  <a:schemeClr val="tx1"/>
                </a:solidFill>
              </a:defRPr>
            </a:lvl1pPr>
            <a:lvl2pPr>
              <a:defRPr sz="1400" b="1">
                <a:solidFill>
                  <a:schemeClr val="tx1"/>
                </a:solidFill>
              </a:defRPr>
            </a:lvl2pPr>
            <a:lvl3pPr marL="144000" indent="-144000">
              <a:buClr>
                <a:schemeClr val="tx2"/>
              </a:buClr>
              <a:defRPr sz="1400">
                <a:solidFill>
                  <a:schemeClr val="tx1"/>
                </a:solidFill>
              </a:defRPr>
            </a:lvl3pPr>
            <a:lvl4pPr marL="0" indent="0">
              <a:buNone/>
              <a:defRPr sz="1200" b="0">
                <a:solidFill>
                  <a:schemeClr val="tx1"/>
                </a:solidFill>
              </a:defRPr>
            </a:lvl4pPr>
            <a:lvl5pPr marL="0" indent="0">
              <a:buNone/>
              <a:defRPr sz="1200" b="1">
                <a:solidFill>
                  <a:schemeClr val="tx1"/>
                </a:solidFill>
              </a:defRPr>
            </a:lvl5pPr>
            <a:lvl6pPr marL="144000" indent="-144000">
              <a:buClr>
                <a:schemeClr val="tx2"/>
              </a:buClr>
              <a:defRPr sz="1200">
                <a:solidFill>
                  <a:schemeClr val="tx1"/>
                </a:solidFill>
              </a:defRPr>
            </a:lvl6pPr>
            <a:lvl7pPr marL="0" indent="0">
              <a:buNone/>
              <a:defRPr sz="1100" b="0"/>
            </a:lvl7pPr>
            <a:lvl8pPr marL="0" indent="0">
              <a:buNone/>
              <a:defRPr sz="1100" b="1">
                <a:solidFill>
                  <a:schemeClr val="tx1"/>
                </a:solidFill>
              </a:defRPr>
            </a:lvl8pPr>
            <a:lvl9pPr marL="144000" indent="-144000">
              <a:spcBef>
                <a:spcPts val="0"/>
              </a:spcBef>
              <a:buClr>
                <a:schemeClr val="tx2"/>
              </a:buClr>
              <a:buFont typeface="Arial" panose="020B0604020202020204" pitchFamily="34" charset="0"/>
              <a:buChar char="•"/>
              <a:defRPr sz="1100">
                <a:solidFill>
                  <a:schemeClr val="tx1"/>
                </a:solidFill>
              </a:defRPr>
            </a:lvl9pPr>
          </a:lstStyle>
          <a:p>
            <a:pPr lvl="0"/>
            <a:r>
              <a:rPr lang="en-US" noProof="0"/>
              <a:t>Text Calibri 14 pt</a:t>
            </a:r>
          </a:p>
        </p:txBody>
      </p:sp>
      <p:sp>
        <p:nvSpPr>
          <p:cNvPr id="15" name="Clinical image 3">
            <a:extLst>
              <a:ext uri="{FF2B5EF4-FFF2-40B4-BE49-F238E27FC236}">
                <a16:creationId xmlns:a16="http://schemas.microsoft.com/office/drawing/2014/main" id="{0FB77AF6-1131-46EA-A876-D52D6E453D8C}"/>
              </a:ext>
            </a:extLst>
          </p:cNvPr>
          <p:cNvSpPr>
            <a:spLocks noGrp="1"/>
          </p:cNvSpPr>
          <p:nvPr>
            <p:ph type="pic" sz="quarter" idx="28" hasCustomPrompt="1"/>
          </p:nvPr>
        </p:nvSpPr>
        <p:spPr>
          <a:xfrm>
            <a:off x="6174000" y="3981600"/>
            <a:ext cx="2638800" cy="1879200"/>
          </a:xfrm>
          <a:ln w="3175">
            <a:solidFill>
              <a:schemeClr val="bg2"/>
            </a:solidFill>
          </a:ln>
        </p:spPr>
        <p:txBody>
          <a:bodyPr lIns="180000" tIns="180000" rIns="180000" bIns="180000"/>
          <a:lstStyle>
            <a:lvl1pPr>
              <a:defRPr b="1"/>
            </a:lvl1pPr>
          </a:lstStyle>
          <a:p>
            <a:r>
              <a:rPr lang="en-US" noProof="0"/>
              <a:t>Add a picture</a:t>
            </a:r>
          </a:p>
        </p:txBody>
      </p:sp>
      <p:sp>
        <p:nvSpPr>
          <p:cNvPr id="25" name="Caption 3">
            <a:extLst>
              <a:ext uri="{FF2B5EF4-FFF2-40B4-BE49-F238E27FC236}">
                <a16:creationId xmlns:a16="http://schemas.microsoft.com/office/drawing/2014/main" id="{122681D0-1733-4184-8DE3-4F7818D7DE52}"/>
              </a:ext>
            </a:extLst>
          </p:cNvPr>
          <p:cNvSpPr>
            <a:spLocks noGrp="1"/>
          </p:cNvSpPr>
          <p:nvPr>
            <p:ph type="body" sz="quarter" idx="32" hasCustomPrompt="1"/>
          </p:nvPr>
        </p:nvSpPr>
        <p:spPr>
          <a:xfrm>
            <a:off x="6175375" y="5860800"/>
            <a:ext cx="2642400" cy="331200"/>
          </a:xfrm>
        </p:spPr>
        <p:txBody>
          <a:bodyPr tIns="36000"/>
          <a:lstStyle>
            <a:lvl1pPr>
              <a:defRPr sz="1400" b="0">
                <a:solidFill>
                  <a:schemeClr val="tx1"/>
                </a:solidFill>
              </a:defRPr>
            </a:lvl1pPr>
            <a:lvl2pPr>
              <a:defRPr sz="1400" b="1">
                <a:solidFill>
                  <a:schemeClr val="tx1"/>
                </a:solidFill>
              </a:defRPr>
            </a:lvl2pPr>
            <a:lvl3pPr marL="144000" indent="-144000">
              <a:buClr>
                <a:schemeClr val="tx2"/>
              </a:buClr>
              <a:defRPr sz="1400">
                <a:solidFill>
                  <a:schemeClr val="tx1"/>
                </a:solidFill>
              </a:defRPr>
            </a:lvl3pPr>
            <a:lvl4pPr marL="0" indent="0">
              <a:buNone/>
              <a:defRPr sz="1200" b="1">
                <a:solidFill>
                  <a:schemeClr val="tx1"/>
                </a:solidFill>
              </a:defRPr>
            </a:lvl4pPr>
            <a:lvl5pPr marL="0" indent="0">
              <a:buNone/>
              <a:defRPr sz="1200">
                <a:solidFill>
                  <a:schemeClr val="tx1"/>
                </a:solidFill>
              </a:defRPr>
            </a:lvl5pPr>
            <a:lvl6pPr marL="144000" indent="-144000">
              <a:buClr>
                <a:schemeClr val="tx2"/>
              </a:buClr>
              <a:defRPr sz="1200"/>
            </a:lvl6pPr>
            <a:lvl7pPr marL="0" indent="0">
              <a:buNone/>
              <a:defRPr sz="1100" b="0"/>
            </a:lvl7pPr>
            <a:lvl8pPr marL="0" indent="0">
              <a:buNone/>
              <a:defRPr sz="1100" b="1"/>
            </a:lvl8pPr>
            <a:lvl9pPr marL="144000" indent="-144000">
              <a:spcBef>
                <a:spcPts val="0"/>
              </a:spcBef>
              <a:buClr>
                <a:schemeClr val="tx2"/>
              </a:buClr>
              <a:buFont typeface="Arial" panose="020B0604020202020204" pitchFamily="34" charset="0"/>
              <a:buChar char="•"/>
              <a:defRPr sz="1100">
                <a:solidFill>
                  <a:schemeClr val="tx1"/>
                </a:solidFill>
              </a:defRPr>
            </a:lvl9pPr>
          </a:lstStyle>
          <a:p>
            <a:pPr lvl="0"/>
            <a:r>
              <a:rPr lang="en-US" noProof="0"/>
              <a:t>Text Calibri 14 pt</a:t>
            </a:r>
          </a:p>
        </p:txBody>
      </p:sp>
      <p:sp>
        <p:nvSpPr>
          <p:cNvPr id="17" name="Clinical image 4">
            <a:extLst>
              <a:ext uri="{FF2B5EF4-FFF2-40B4-BE49-F238E27FC236}">
                <a16:creationId xmlns:a16="http://schemas.microsoft.com/office/drawing/2014/main" id="{45149F5E-90E9-4952-A69E-9F6C567BF487}"/>
              </a:ext>
            </a:extLst>
          </p:cNvPr>
          <p:cNvSpPr>
            <a:spLocks noGrp="1"/>
          </p:cNvSpPr>
          <p:nvPr>
            <p:ph type="pic" sz="quarter" idx="29" hasCustomPrompt="1"/>
          </p:nvPr>
        </p:nvSpPr>
        <p:spPr>
          <a:xfrm>
            <a:off x="8989200" y="3981600"/>
            <a:ext cx="2638800" cy="1879200"/>
          </a:xfrm>
          <a:ln w="3175">
            <a:solidFill>
              <a:schemeClr val="bg2"/>
            </a:solidFill>
          </a:ln>
        </p:spPr>
        <p:txBody>
          <a:bodyPr lIns="180000" tIns="180000" rIns="180000" bIns="180000"/>
          <a:lstStyle>
            <a:lvl1pPr>
              <a:defRPr b="1"/>
            </a:lvl1pPr>
          </a:lstStyle>
          <a:p>
            <a:r>
              <a:rPr lang="en-US" noProof="0"/>
              <a:t>Add a picture</a:t>
            </a:r>
          </a:p>
        </p:txBody>
      </p:sp>
      <p:sp>
        <p:nvSpPr>
          <p:cNvPr id="26" name="Caption 4">
            <a:extLst>
              <a:ext uri="{FF2B5EF4-FFF2-40B4-BE49-F238E27FC236}">
                <a16:creationId xmlns:a16="http://schemas.microsoft.com/office/drawing/2014/main" id="{868D25E9-432A-40D3-8673-17F684EC8D10}"/>
              </a:ext>
            </a:extLst>
          </p:cNvPr>
          <p:cNvSpPr>
            <a:spLocks noGrp="1"/>
          </p:cNvSpPr>
          <p:nvPr>
            <p:ph type="body" sz="quarter" idx="33" hasCustomPrompt="1"/>
          </p:nvPr>
        </p:nvSpPr>
        <p:spPr>
          <a:xfrm>
            <a:off x="8985600" y="5860800"/>
            <a:ext cx="2642400" cy="331200"/>
          </a:xfrm>
        </p:spPr>
        <p:txBody>
          <a:bodyPr tIns="36000"/>
          <a:lstStyle>
            <a:lvl1pPr>
              <a:defRPr sz="1400" b="0">
                <a:solidFill>
                  <a:schemeClr val="tx1"/>
                </a:solidFill>
              </a:defRPr>
            </a:lvl1pPr>
            <a:lvl2pPr>
              <a:defRPr sz="1400" b="1">
                <a:solidFill>
                  <a:schemeClr val="tx1"/>
                </a:solidFill>
              </a:defRPr>
            </a:lvl2pPr>
            <a:lvl3pPr marL="144000" indent="-144000">
              <a:buClr>
                <a:schemeClr val="tx2"/>
              </a:buClr>
              <a:defRPr sz="1400">
                <a:solidFill>
                  <a:schemeClr val="tx1"/>
                </a:solidFill>
              </a:defRPr>
            </a:lvl3pPr>
            <a:lvl4pPr marL="0" indent="0">
              <a:buNone/>
              <a:defRPr sz="1200" b="0">
                <a:solidFill>
                  <a:schemeClr val="tx1"/>
                </a:solidFill>
              </a:defRPr>
            </a:lvl4pPr>
            <a:lvl5pPr marL="0" indent="0">
              <a:buClr>
                <a:schemeClr val="tx2"/>
              </a:buClr>
              <a:buNone/>
              <a:defRPr sz="1200" b="1">
                <a:solidFill>
                  <a:schemeClr val="tx1"/>
                </a:solidFill>
              </a:defRPr>
            </a:lvl5pPr>
            <a:lvl6pPr marL="144000" indent="-144000">
              <a:buClr>
                <a:schemeClr val="tx2"/>
              </a:buClr>
              <a:defRPr sz="1200">
                <a:solidFill>
                  <a:schemeClr val="tx1"/>
                </a:solidFill>
              </a:defRPr>
            </a:lvl6pPr>
            <a:lvl7pPr marL="0" indent="0">
              <a:buNone/>
              <a:defRPr sz="1100" b="0">
                <a:solidFill>
                  <a:schemeClr val="tx1"/>
                </a:solidFill>
              </a:defRPr>
            </a:lvl7pPr>
            <a:lvl8pPr marL="0" indent="0">
              <a:buNone/>
              <a:defRPr sz="1100" b="1">
                <a:solidFill>
                  <a:schemeClr val="tx1"/>
                </a:solidFill>
              </a:defRPr>
            </a:lvl8pPr>
            <a:lvl9pPr marL="144000" indent="-144000">
              <a:spcBef>
                <a:spcPts val="0"/>
              </a:spcBef>
              <a:buClr>
                <a:schemeClr val="tx2"/>
              </a:buClr>
              <a:buFont typeface="Arial" panose="020B0604020202020204" pitchFamily="34" charset="0"/>
              <a:buChar char="•"/>
              <a:defRPr sz="1100">
                <a:solidFill>
                  <a:schemeClr val="tx1"/>
                </a:solidFill>
              </a:defRPr>
            </a:lvl9pPr>
          </a:lstStyle>
          <a:p>
            <a:pPr lvl="0"/>
            <a:r>
              <a:rPr lang="en-US" noProof="0"/>
              <a:t>Text Calibri 14 pt</a:t>
            </a:r>
          </a:p>
        </p:txBody>
      </p:sp>
      <p:sp>
        <p:nvSpPr>
          <p:cNvPr id="19" name="Footnote"/>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noProof="0"/>
              <a:t>Click to add footnote</a:t>
            </a:r>
            <a:br>
              <a:rPr lang="en-US" noProof="0"/>
            </a:br>
            <a:r>
              <a:rPr lang="en-US" noProof="0"/>
              <a:t>second line</a:t>
            </a:r>
          </a:p>
        </p:txBody>
      </p:sp>
      <p:sp>
        <p:nvSpPr>
          <p:cNvPr id="2" name="Author"/>
          <p:cNvSpPr>
            <a:spLocks noGrp="1"/>
          </p:cNvSpPr>
          <p:nvPr>
            <p:ph type="ftr" sz="quarter" idx="22"/>
          </p:nvPr>
        </p:nvSpPr>
        <p:spPr/>
        <p:txBody>
          <a:bodyPr/>
          <a:lstStyle>
            <a:lvl1pPr>
              <a:lnSpc>
                <a:spcPct val="100000"/>
              </a:lnSpc>
              <a:defRPr>
                <a:solidFill>
                  <a:schemeClr val="tx1"/>
                </a:solidFill>
              </a:defRPr>
            </a:lvl1pPr>
          </a:lstStyle>
          <a:p>
            <a:r>
              <a:rPr lang="en-US" noProof="0"/>
              <a:t>SHS DI XP</a:t>
            </a:r>
          </a:p>
        </p:txBody>
      </p:sp>
      <p:pic>
        <p:nvPicPr>
          <p:cNvPr id="20" name="Siemens Healthineers logo">
            <a:extLst>
              <a:ext uri="{FF2B5EF4-FFF2-40B4-BE49-F238E27FC236}">
                <a16:creationId xmlns:a16="http://schemas.microsoft.com/office/drawing/2014/main" id="{BC2F1249-80CB-4DEF-AB9A-3694F6FE173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bwMode="gray">
          <a:xfrm>
            <a:off x="10444504" y="281267"/>
            <a:ext cx="1450797" cy="345884"/>
          </a:xfrm>
          <a:prstGeom prst="rect">
            <a:avLst/>
          </a:prstGeom>
        </p:spPr>
      </p:pic>
      <p:sp>
        <p:nvSpPr>
          <p:cNvPr id="16" name="TextBox 5">
            <a:extLst>
              <a:ext uri="{FF2B5EF4-FFF2-40B4-BE49-F238E27FC236}">
                <a16:creationId xmlns:a16="http://schemas.microsoft.com/office/drawing/2014/main" id="{A90A8933-12E0-45C6-97E3-BC14EB9B6AE2}"/>
              </a:ext>
            </a:extLst>
          </p:cNvPr>
          <p:cNvSpPr txBox="1"/>
          <p:nvPr userDrawn="1"/>
        </p:nvSpPr>
        <p:spPr>
          <a:xfrm>
            <a:off x="11347637" y="6340471"/>
            <a:ext cx="280800" cy="144000"/>
          </a:xfrm>
          <a:prstGeom prst="rect">
            <a:avLst/>
          </a:prstGeom>
          <a:noFill/>
        </p:spPr>
        <p:txBody>
          <a:bodyPr vert="horz" wrap="square" lIns="0" tIns="0" rIns="0" bIns="0" rtlCol="0" anchor="ctr" anchorCtr="0">
            <a:noAutofit/>
          </a:bodyPr>
          <a:lstStyle/>
          <a:p>
            <a:pPr marL="0" lvl="0" indent="0" algn="r">
              <a:lnSpc>
                <a:spcPct val="100000"/>
              </a:lnSpc>
              <a:spcBef>
                <a:spcPts val="0"/>
              </a:spcBef>
              <a:spcAft>
                <a:spcPts val="0"/>
              </a:spcAft>
            </a:pPr>
            <a:fld id="{6F82AF1F-8753-46F1-A314-2F45498EFC31}" type="slidenum">
              <a:rPr lang="en-US" sz="1000" b="1" i="0" u="none" kern="1200" spc="0" noProof="0" smtClean="0">
                <a:solidFill>
                  <a:schemeClr val="tx1">
                    <a:lumMod val="100000"/>
                  </a:schemeClr>
                </a:solidFill>
                <a:latin typeface="Calibri" panose="020F0502020204030204" pitchFamily="34" charset="0"/>
              </a:rPr>
              <a:pPr marL="0" lvl="0" indent="0" algn="r">
                <a:lnSpc>
                  <a:spcPct val="100000"/>
                </a:lnSpc>
                <a:spcBef>
                  <a:spcPts val="0"/>
                </a:spcBef>
                <a:spcAft>
                  <a:spcPts val="0"/>
                </a:spcAft>
              </a:pPr>
              <a:t>‹Nr.›</a:t>
            </a:fld>
            <a:endParaRPr lang="en-US" sz="1000" b="1" i="0" u="none" kern="1200" spc="0" noProof="0">
              <a:solidFill>
                <a:schemeClr val="tx1">
                  <a:lumMod val="100000"/>
                </a:schemeClr>
              </a:solidFill>
              <a:latin typeface="Calibri" panose="020F0502020204030204" pitchFamily="34" charset="0"/>
            </a:endParaRPr>
          </a:p>
        </p:txBody>
      </p:sp>
      <p:sp>
        <p:nvSpPr>
          <p:cNvPr id="3" name="Information">
            <a:extLst>
              <a:ext uri="{FF2B5EF4-FFF2-40B4-BE49-F238E27FC236}">
                <a16:creationId xmlns:a16="http://schemas.microsoft.com/office/drawing/2014/main" id="{14DD58B6-2668-B687-316B-D6ED47CDCA4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0"/>
            <a:ext cx="1800000" cy="2188667"/>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noProof="0">
                <a:solidFill>
                  <a:schemeClr val="tx1"/>
                </a:solidFill>
                <a:latin typeface="+mn-lt"/>
              </a:rPr>
              <a:t>This layout is a collection </a:t>
            </a:r>
            <a:br>
              <a:rPr lang="en-US" sz="1000" noProof="0">
                <a:solidFill>
                  <a:schemeClr val="tx1"/>
                </a:solidFill>
                <a:latin typeface="+mn-lt"/>
              </a:rPr>
            </a:br>
            <a:r>
              <a:rPr lang="en-US" sz="1000" noProof="0">
                <a:solidFill>
                  <a:schemeClr val="tx1"/>
                </a:solidFill>
                <a:latin typeface="+mn-lt"/>
              </a:rPr>
              <a:t>point </a:t>
            </a:r>
            <a:r>
              <a:rPr lang="en-US" sz="1000" b="1" noProof="0">
                <a:solidFill>
                  <a:schemeClr val="tx1"/>
                </a:solidFill>
                <a:latin typeface="+mn-lt"/>
              </a:rPr>
              <a:t>for converting old presentations.</a:t>
            </a:r>
          </a:p>
          <a:p>
            <a:pPr lvl="1">
              <a:spcAft>
                <a:spcPts val="300"/>
              </a:spcAft>
            </a:pPr>
            <a:r>
              <a:rPr lang="en-US" sz="1000" noProof="0">
                <a:solidFill>
                  <a:schemeClr val="tx1"/>
                </a:solidFill>
                <a:latin typeface="+mn-lt"/>
              </a:rPr>
              <a:t>After inserting the old slide, please select one of the new layouts:</a:t>
            </a:r>
          </a:p>
          <a:p>
            <a:pPr marL="144000" lvl="1" indent="-144000">
              <a:spcAft>
                <a:spcPts val="0"/>
              </a:spcAft>
              <a:buFont typeface="Arial" panose="020B0604020202020204" pitchFamily="34" charset="0"/>
              <a:buChar char="•"/>
            </a:pPr>
            <a:r>
              <a:rPr lang="en-US" sz="1000" noProof="0">
                <a:solidFill>
                  <a:schemeClr val="tx1"/>
                </a:solidFill>
                <a:latin typeface="+mn-lt"/>
              </a:rPr>
              <a:t>Four Columns with Subhead and Picture </a:t>
            </a:r>
            <a:r>
              <a:rPr lang="en-US" sz="1000" b="1" noProof="0">
                <a:solidFill>
                  <a:schemeClr val="bg1"/>
                </a:solidFill>
                <a:latin typeface="+mn-lt"/>
              </a:rPr>
              <a:t>Black</a:t>
            </a:r>
          </a:p>
          <a:p>
            <a:pPr marL="144000" lvl="1" indent="-144000">
              <a:spcAft>
                <a:spcPts val="0"/>
              </a:spcAft>
              <a:buFont typeface="Arial" panose="020B0604020202020204" pitchFamily="34" charset="0"/>
              <a:buChar char="•"/>
            </a:pPr>
            <a:r>
              <a:rPr lang="en-US" sz="1000" noProof="0">
                <a:solidFill>
                  <a:schemeClr val="tx1"/>
                </a:solidFill>
                <a:latin typeface="+mn-lt"/>
              </a:rPr>
              <a:t>Four Columns with Subhead and Picture </a:t>
            </a:r>
            <a:r>
              <a:rPr lang="en-US" sz="1000" b="1" noProof="0">
                <a:solidFill>
                  <a:schemeClr val="tx1"/>
                </a:solidFill>
                <a:latin typeface="+mn-lt"/>
              </a:rPr>
              <a:t>White</a:t>
            </a:r>
          </a:p>
          <a:p>
            <a:pPr marL="0" marR="0" lvl="1"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en-US" sz="1000" noProof="0">
                <a:solidFill>
                  <a:schemeClr val="tx1"/>
                </a:solidFill>
                <a:latin typeface="+mn-lt"/>
              </a:rPr>
              <a:t>Remember to delete or rearrange any manually inserted objects if necessary.</a:t>
            </a:r>
          </a:p>
        </p:txBody>
      </p:sp>
      <p:sp>
        <p:nvSpPr>
          <p:cNvPr id="6" name="Accessibility">
            <a:extLst>
              <a:ext uri="{FF2B5EF4-FFF2-40B4-BE49-F238E27FC236}">
                <a16:creationId xmlns:a16="http://schemas.microsoft.com/office/drawing/2014/main" id="{49AF19B7-57D7-A7D8-2070-11C3D3BAE77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2296800"/>
            <a:ext cx="1800000" cy="688256"/>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noProof="0">
                <a:solidFill>
                  <a:schemeClr val="tx1"/>
                </a:solidFill>
                <a:latin typeface="+mn-lt"/>
              </a:rPr>
              <a:t>For the benefit of </a:t>
            </a:r>
            <a:r>
              <a:rPr lang="en-US" sz="1000" b="1" noProof="0">
                <a:solidFill>
                  <a:schemeClr val="tx1"/>
                </a:solidFill>
                <a:latin typeface="+mn-lt"/>
              </a:rPr>
              <a:t>accessibility,</a:t>
            </a:r>
            <a:r>
              <a:rPr lang="en-US" sz="1000" noProof="0">
                <a:solidFill>
                  <a:schemeClr val="tx1"/>
                </a:solidFill>
                <a:latin typeface="+mn-lt"/>
              </a:rPr>
              <a:t> texts may shift during conversion. For further details, please read the appendix.</a:t>
            </a:r>
          </a:p>
        </p:txBody>
      </p:sp>
      <p:sp>
        <p:nvSpPr>
          <p:cNvPr id="8" name="Accessibility">
            <a:extLst>
              <a:ext uri="{FF2B5EF4-FFF2-40B4-BE49-F238E27FC236}">
                <a16:creationId xmlns:a16="http://schemas.microsoft.com/office/drawing/2014/main" id="{E5193AC6-022F-1EC9-527C-4341ED03375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3093189"/>
            <a:ext cx="1800000" cy="842145"/>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noProof="0">
                <a:solidFill>
                  <a:schemeClr val="tx1"/>
                </a:solidFill>
                <a:latin typeface="+mn-lt"/>
              </a:rPr>
              <a:t>The footer is created in the current template for the </a:t>
            </a:r>
            <a:r>
              <a:rPr lang="en-US" sz="1000" b="1" noProof="0">
                <a:solidFill>
                  <a:schemeClr val="tx1"/>
                </a:solidFill>
                <a:latin typeface="+mn-lt"/>
              </a:rPr>
              <a:t>“Header &amp; Footer”</a:t>
            </a:r>
            <a:r>
              <a:rPr lang="en-US" sz="1000" noProof="0">
                <a:solidFill>
                  <a:schemeClr val="tx1"/>
                </a:solidFill>
                <a:latin typeface="+mn-lt"/>
              </a:rPr>
              <a:t> function. Please reactivate it manually for converted slides if necessary.</a:t>
            </a:r>
          </a:p>
        </p:txBody>
      </p:sp>
    </p:spTree>
    <p:extLst>
      <p:ext uri="{BB962C8B-B14F-4D97-AF65-F5344CB8AC3E}">
        <p14:creationId xmlns:p14="http://schemas.microsoft.com/office/powerpoint/2010/main" val="1372924217"/>
      </p:ext>
    </p:extLst>
  </p:cSld>
  <p:clrMapOvr>
    <a:overrideClrMapping bg1="dk1" tx1="lt1" bg2="dk2" tx2="lt2" accent1="accent1" accent2="accent2" accent3="accent3" accent4="accent4" accent5="accent5" accent6="accent6" hlink="hlink" folHlink="folHlink"/>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ontact">
    <p:bg>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13" name="think-cell data - do not delete" hidden="1">
            <a:extLst>
              <a:ext uri="{FF2B5EF4-FFF2-40B4-BE49-F238E27FC236}">
                <a16:creationId xmlns:a16="http://schemas.microsoft.com/office/drawing/2014/main" id="{25E17F7A-ADF3-2A39-BE2F-300637FC5C56}"/>
              </a:ext>
            </a:extLst>
          </p:cNvPr>
          <p:cNvGraphicFramePr>
            <a:graphicFrameLocks/>
          </p:cNvGraphicFramePr>
          <p:nvPr userDrawn="1">
            <p:custDataLst>
              <p:tags r:id="rId1"/>
            </p:custDataLst>
            <p:extLst>
              <p:ext uri="{D42A27DB-BD31-4B8C-83A1-F6EECF244321}">
                <p14:modId xmlns:p14="http://schemas.microsoft.com/office/powerpoint/2010/main" val="12805459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13" name="think-cell data - do not delete" hidden="1">
                        <a:extLst>
                          <a:ext uri="{FF2B5EF4-FFF2-40B4-BE49-F238E27FC236}">
                            <a16:creationId xmlns:a16="http://schemas.microsoft.com/office/drawing/2014/main" id="{25E17F7A-ADF3-2A39-BE2F-300637FC5C5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Headline"/>
          <p:cNvSpPr>
            <a:spLocks noGrp="1"/>
          </p:cNvSpPr>
          <p:nvPr>
            <p:ph type="title" hasCustomPrompt="1"/>
          </p:nvPr>
        </p:nvSpPr>
        <p:spPr>
          <a:xfrm>
            <a:off x="540000" y="219599"/>
            <a:ext cx="9215163" cy="832913"/>
          </a:xfrm>
        </p:spPr>
        <p:txBody>
          <a:bodyPr vert="horz" rIns="0"/>
          <a:lstStyle>
            <a:lvl1pPr>
              <a:defRPr/>
            </a:lvl1pPr>
          </a:lstStyle>
          <a:p>
            <a:r>
              <a:rPr lang="en-US" noProof="0"/>
              <a:t>Collection point for converting old presentations</a:t>
            </a:r>
            <a:br>
              <a:rPr lang="en-US" noProof="0"/>
            </a:br>
            <a:r>
              <a:rPr lang="en-US" noProof="0"/>
              <a:t>Please use one of the new layouts!</a:t>
            </a:r>
            <a:endParaRPr lang="de-DE"/>
          </a:p>
        </p:txBody>
      </p:sp>
      <p:sp>
        <p:nvSpPr>
          <p:cNvPr id="6" name="Content left">
            <a:extLst>
              <a:ext uri="{FF2B5EF4-FFF2-40B4-BE49-F238E27FC236}">
                <a16:creationId xmlns:a16="http://schemas.microsoft.com/office/drawing/2014/main" id="{B8F2235E-1561-4540-BBA6-ED3314518FCA}"/>
              </a:ext>
            </a:extLst>
          </p:cNvPr>
          <p:cNvSpPr>
            <a:spLocks noGrp="1"/>
          </p:cNvSpPr>
          <p:nvPr>
            <p:ph sz="quarter" idx="24" hasCustomPrompt="1"/>
          </p:nvPr>
        </p:nvSpPr>
        <p:spPr>
          <a:xfrm>
            <a:off x="540000" y="1619250"/>
            <a:ext cx="3754188" cy="2536249"/>
          </a:xfrm>
          <a:noFill/>
        </p:spPr>
        <p:txBody>
          <a:bodyPr lIns="0" tIns="90000" rIns="0" bIns="90000" anchor="t" anchorCtr="0">
            <a:spAutoFit/>
          </a:bodyPr>
          <a:lstStyle>
            <a:lvl1pPr>
              <a:spcAft>
                <a:spcPts val="600"/>
              </a:spcAft>
              <a:defRPr sz="1800" b="1">
                <a:solidFill>
                  <a:schemeClr val="bg2"/>
                </a:solidFill>
                <a:latin typeface="+mn-lt"/>
              </a:defRPr>
            </a:lvl1pPr>
            <a:lvl2pPr marL="0" indent="0">
              <a:spcBef>
                <a:spcPts val="0"/>
              </a:spcBef>
              <a:spcAft>
                <a:spcPts val="0"/>
              </a:spcAft>
              <a:buFont typeface="Arial" panose="020B0604020202020204" pitchFamily="34" charset="0"/>
              <a:buNone/>
              <a:defRPr sz="1800">
                <a:solidFill>
                  <a:schemeClr val="tx1"/>
                </a:solidFill>
              </a:defRPr>
            </a:lvl2pPr>
            <a:lvl3pPr marL="0" indent="0">
              <a:spcBef>
                <a:spcPts val="300"/>
              </a:spcBef>
              <a:spcAft>
                <a:spcPts val="0"/>
              </a:spcAft>
              <a:buNone/>
              <a:defRPr sz="1800">
                <a:solidFill>
                  <a:schemeClr val="tx1"/>
                </a:solidFill>
              </a:defRPr>
            </a:lvl3pPr>
            <a:lvl4pPr marL="0" indent="0">
              <a:spcBef>
                <a:spcPts val="0"/>
              </a:spcBef>
              <a:spcAft>
                <a:spcPts val="0"/>
              </a:spcAft>
              <a:buNone/>
              <a:defRPr sz="1600" b="0">
                <a:solidFill>
                  <a:schemeClr val="tx1"/>
                </a:solidFill>
              </a:defRPr>
            </a:lvl4pPr>
            <a:lvl5pPr marL="0" indent="0">
              <a:spcBef>
                <a:spcPts val="300"/>
              </a:spcBef>
              <a:spcAft>
                <a:spcPts val="0"/>
              </a:spcAft>
              <a:buNone/>
              <a:defRPr sz="1600" b="0">
                <a:solidFill>
                  <a:schemeClr val="tx1"/>
                </a:solidFill>
              </a:defRPr>
            </a:lvl5pPr>
            <a:lvl6pPr marL="0" indent="0">
              <a:spcBef>
                <a:spcPts val="0"/>
              </a:spcBef>
              <a:spcAft>
                <a:spcPts val="0"/>
              </a:spcAft>
              <a:buNone/>
              <a:defRPr sz="1400" b="0">
                <a:solidFill>
                  <a:schemeClr val="tx1"/>
                </a:solidFill>
              </a:defRPr>
            </a:lvl6pPr>
            <a:lvl7pPr marL="0" indent="0">
              <a:spcBef>
                <a:spcPts val="300"/>
              </a:spcBef>
              <a:spcAft>
                <a:spcPts val="0"/>
              </a:spcAft>
              <a:buNone/>
              <a:defRPr sz="1400" b="0">
                <a:solidFill>
                  <a:schemeClr val="tx1"/>
                </a:solidFill>
              </a:defRPr>
            </a:lvl7pPr>
            <a:lvl8pPr marL="0" indent="0">
              <a:spcBef>
                <a:spcPts val="0"/>
              </a:spcBef>
              <a:spcAft>
                <a:spcPts val="0"/>
              </a:spcAft>
              <a:buNone/>
              <a:defRPr sz="1200" b="0">
                <a:solidFill>
                  <a:schemeClr val="tx1"/>
                </a:solidFill>
              </a:defRPr>
            </a:lvl8pPr>
            <a:lvl9pPr marL="0" indent="0">
              <a:spcBef>
                <a:spcPts val="300"/>
              </a:spcBef>
              <a:spcAft>
                <a:spcPts val="0"/>
              </a:spcAft>
              <a:buFont typeface="Arial" panose="020B0604020202020204" pitchFamily="34" charset="0"/>
              <a:buNone/>
              <a:defRPr sz="1200" b="0">
                <a:solidFill>
                  <a:schemeClr val="tx1"/>
                </a:solidFill>
              </a:defRPr>
            </a:lvl9pPr>
          </a:lstStyle>
          <a:p>
            <a:pPr lvl="0"/>
            <a:r>
              <a:rPr lang="en-US" noProof="0"/>
              <a:t>Headline Calibri Bold 18 pt</a:t>
            </a:r>
          </a:p>
          <a:p>
            <a:pPr lvl="1"/>
            <a:r>
              <a:rPr lang="en-US" noProof="0"/>
              <a:t>Text Calibri 18 pt</a:t>
            </a:r>
          </a:p>
          <a:p>
            <a:pPr lvl="2"/>
            <a:r>
              <a:rPr lang="en-US" noProof="0"/>
              <a:t>Text Calibri 18 pt</a:t>
            </a:r>
          </a:p>
          <a:p>
            <a:pPr lvl="3"/>
            <a:r>
              <a:rPr lang="en-US" noProof="0"/>
              <a:t>Text Calibri 16 pt</a:t>
            </a:r>
          </a:p>
          <a:p>
            <a:pPr lvl="4"/>
            <a:r>
              <a:rPr lang="en-US" noProof="0"/>
              <a:t>Text Calibri 16 pt</a:t>
            </a:r>
          </a:p>
          <a:p>
            <a:pPr lvl="5"/>
            <a:r>
              <a:rPr lang="en-US" noProof="0"/>
              <a:t>Text Calibri 14 pt</a:t>
            </a:r>
          </a:p>
          <a:p>
            <a:pPr lvl="6"/>
            <a:r>
              <a:rPr lang="en-US" noProof="0"/>
              <a:t>Text Calibri 14 pt</a:t>
            </a:r>
          </a:p>
          <a:p>
            <a:pPr lvl="7"/>
            <a:r>
              <a:rPr lang="en-US" noProof="0"/>
              <a:t>Text Calibri 12 pt</a:t>
            </a:r>
          </a:p>
          <a:p>
            <a:pPr lvl="8"/>
            <a:r>
              <a:rPr lang="en-US" noProof="0"/>
              <a:t>Text Calibri 12 pt</a:t>
            </a:r>
          </a:p>
        </p:txBody>
      </p:sp>
      <p:sp>
        <p:nvSpPr>
          <p:cNvPr id="11" name="Content right">
            <a:extLst>
              <a:ext uri="{FF2B5EF4-FFF2-40B4-BE49-F238E27FC236}">
                <a16:creationId xmlns:a16="http://schemas.microsoft.com/office/drawing/2014/main" id="{0FB035AA-D8D6-455D-B8AF-CD2D66504C31}"/>
              </a:ext>
            </a:extLst>
          </p:cNvPr>
          <p:cNvSpPr>
            <a:spLocks noGrp="1"/>
          </p:cNvSpPr>
          <p:nvPr>
            <p:ph sz="quarter" idx="25" hasCustomPrompt="1"/>
          </p:nvPr>
        </p:nvSpPr>
        <p:spPr>
          <a:xfrm>
            <a:off x="5239975" y="1620001"/>
            <a:ext cx="3754188" cy="2536249"/>
          </a:xfrm>
          <a:noFill/>
        </p:spPr>
        <p:txBody>
          <a:bodyPr lIns="0" tIns="90000" rIns="0" bIns="90000" anchor="t" anchorCtr="0">
            <a:spAutoFit/>
          </a:bodyPr>
          <a:lstStyle>
            <a:lvl1pPr>
              <a:spcAft>
                <a:spcPts val="600"/>
              </a:spcAft>
              <a:defRPr sz="1800" b="1">
                <a:solidFill>
                  <a:schemeClr val="bg2"/>
                </a:solidFill>
                <a:latin typeface="+mn-lt"/>
              </a:defRPr>
            </a:lvl1pPr>
            <a:lvl2pPr>
              <a:defRPr sz="1800">
                <a:solidFill>
                  <a:schemeClr val="tx1"/>
                </a:solidFill>
              </a:defRPr>
            </a:lvl2pPr>
            <a:lvl3pPr marL="0" indent="0">
              <a:spcBef>
                <a:spcPts val="300"/>
              </a:spcBef>
              <a:spcAft>
                <a:spcPts val="0"/>
              </a:spcAft>
              <a:buNone/>
              <a:defRPr sz="1800">
                <a:solidFill>
                  <a:schemeClr val="tx1"/>
                </a:solidFill>
              </a:defRPr>
            </a:lvl3pPr>
            <a:lvl4pPr marL="0" indent="0">
              <a:spcAft>
                <a:spcPts val="0"/>
              </a:spcAft>
              <a:buNone/>
              <a:defRPr sz="1600" b="0">
                <a:solidFill>
                  <a:schemeClr val="tx1"/>
                </a:solidFill>
              </a:defRPr>
            </a:lvl4pPr>
            <a:lvl5pPr marL="0" indent="0">
              <a:spcBef>
                <a:spcPts val="300"/>
              </a:spcBef>
              <a:spcAft>
                <a:spcPts val="0"/>
              </a:spcAft>
              <a:buNone/>
              <a:defRPr sz="1600">
                <a:solidFill>
                  <a:schemeClr val="tx1"/>
                </a:solidFill>
              </a:defRPr>
            </a:lvl5pPr>
            <a:lvl6pPr marL="0" indent="0">
              <a:spcBef>
                <a:spcPts val="0"/>
              </a:spcBef>
              <a:spcAft>
                <a:spcPts val="0"/>
              </a:spcAft>
              <a:buNone/>
              <a:defRPr sz="1400">
                <a:solidFill>
                  <a:schemeClr val="tx1"/>
                </a:solidFill>
              </a:defRPr>
            </a:lvl6pPr>
            <a:lvl7pPr marL="0" indent="0">
              <a:spcBef>
                <a:spcPts val="300"/>
              </a:spcBef>
              <a:spcAft>
                <a:spcPts val="0"/>
              </a:spcAft>
              <a:buNone/>
              <a:defRPr sz="1400" b="0">
                <a:solidFill>
                  <a:schemeClr val="tx1"/>
                </a:solidFill>
              </a:defRPr>
            </a:lvl7pPr>
            <a:lvl8pPr marL="0" indent="0">
              <a:spcAft>
                <a:spcPts val="0"/>
              </a:spcAft>
              <a:buNone/>
              <a:defRPr sz="1200">
                <a:solidFill>
                  <a:schemeClr val="tx1"/>
                </a:solidFill>
              </a:defRPr>
            </a:lvl8pPr>
            <a:lvl9pPr>
              <a:spcBef>
                <a:spcPts val="300"/>
              </a:spcBef>
              <a:defRPr sz="1200">
                <a:solidFill>
                  <a:schemeClr val="tx1"/>
                </a:solidFill>
              </a:defRPr>
            </a:lvl9pPr>
          </a:lstStyle>
          <a:p>
            <a:pPr lvl="0"/>
            <a:r>
              <a:rPr lang="en-US" noProof="0"/>
              <a:t>Headline Calibri Bold 18 pt</a:t>
            </a:r>
          </a:p>
          <a:p>
            <a:pPr lvl="1"/>
            <a:r>
              <a:rPr lang="en-US" noProof="0"/>
              <a:t>Text Calibri 18 pt</a:t>
            </a:r>
          </a:p>
          <a:p>
            <a:pPr lvl="2"/>
            <a:r>
              <a:rPr lang="en-US" noProof="0"/>
              <a:t>Text Calibri 18 pt</a:t>
            </a:r>
          </a:p>
          <a:p>
            <a:pPr lvl="3"/>
            <a:r>
              <a:rPr lang="en-US" noProof="0"/>
              <a:t>Text Calibri 16 pt</a:t>
            </a:r>
          </a:p>
          <a:p>
            <a:pPr lvl="4"/>
            <a:r>
              <a:rPr lang="en-US" noProof="0"/>
              <a:t>Text Calibri 16 pt</a:t>
            </a:r>
          </a:p>
          <a:p>
            <a:pPr lvl="5"/>
            <a:r>
              <a:rPr lang="en-US" noProof="0"/>
              <a:t>Text Calibri 14 pt</a:t>
            </a:r>
          </a:p>
          <a:p>
            <a:pPr lvl="6"/>
            <a:r>
              <a:rPr lang="en-US" noProof="0"/>
              <a:t>Text Calibri 14 pt</a:t>
            </a:r>
          </a:p>
          <a:p>
            <a:pPr lvl="7"/>
            <a:r>
              <a:rPr lang="en-US" noProof="0"/>
              <a:t>Text Calibri 12 pt</a:t>
            </a:r>
          </a:p>
          <a:p>
            <a:pPr lvl="8"/>
            <a:r>
              <a:rPr lang="en-US" noProof="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a:t>Click to add footnote</a:t>
            </a:r>
            <a:br>
              <a:rPr lang="en-US"/>
            </a:br>
            <a:r>
              <a:rPr lang="en-US"/>
              <a:t>second line</a:t>
            </a:r>
          </a:p>
        </p:txBody>
      </p:sp>
      <p:sp>
        <p:nvSpPr>
          <p:cNvPr id="2" name="Author">
            <a:extLst>
              <a:ext uri="{C183D7F6-B498-43B3-948B-1728B52AA6E4}">
                <adec:decorative xmlns:adec="http://schemas.microsoft.com/office/drawing/2017/decorative" val="1"/>
              </a:ext>
            </a:extLst>
          </p:cNvPr>
          <p:cNvSpPr>
            <a:spLocks noGrp="1"/>
          </p:cNvSpPr>
          <p:nvPr>
            <p:ph type="ftr" sz="quarter" idx="19"/>
          </p:nvPr>
        </p:nvSpPr>
        <p:spPr/>
        <p:txBody>
          <a:bodyPr/>
          <a:lstStyle>
            <a:lvl1pPr>
              <a:lnSpc>
                <a:spcPct val="100000"/>
              </a:lnSpc>
              <a:defRPr>
                <a:solidFill>
                  <a:schemeClr val="tx1"/>
                </a:solidFill>
              </a:defRPr>
            </a:lvl1pPr>
          </a:lstStyle>
          <a:p>
            <a:r>
              <a:rPr lang="en-US"/>
              <a:t>SHS DI XP</a:t>
            </a:r>
          </a:p>
        </p:txBody>
      </p:sp>
      <p:pic>
        <p:nvPicPr>
          <p:cNvPr id="9" name="Siemens Healthineers Logo">
            <a:extLst>
              <a:ext uri="{FF2B5EF4-FFF2-40B4-BE49-F238E27FC236}">
                <a16:creationId xmlns:a16="http://schemas.microsoft.com/office/drawing/2014/main" id="{DD028085-9B23-32D4-4C2E-EDC6EF8F71F8}"/>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6"/>
              </a:ext>
            </a:extLst>
          </a:blip>
          <a:srcRect/>
          <a:stretch/>
        </p:blipFill>
        <p:spPr bwMode="black">
          <a:xfrm>
            <a:off x="10440000" y="281267"/>
            <a:ext cx="1440000" cy="338400"/>
          </a:xfrm>
          <a:prstGeom prst="rect">
            <a:avLst/>
          </a:prstGeom>
        </p:spPr>
      </p:pic>
      <p:sp>
        <p:nvSpPr>
          <p:cNvPr id="8" name="TextBox 5">
            <a:extLst>
              <a:ext uri="{FF2B5EF4-FFF2-40B4-BE49-F238E27FC236}">
                <a16:creationId xmlns:a16="http://schemas.microsoft.com/office/drawing/2014/main" id="{51473639-ECE2-4063-9B15-15644125E299}"/>
              </a:ext>
              <a:ext uri="{C183D7F6-B498-43B3-948B-1728B52AA6E4}">
                <adec:decorative xmlns:adec="http://schemas.microsoft.com/office/drawing/2017/decorative" val="1"/>
              </a:ext>
            </a:extLst>
          </p:cNvPr>
          <p:cNvSpPr txBox="1"/>
          <p:nvPr userDrawn="1"/>
        </p:nvSpPr>
        <p:spPr>
          <a:xfrm>
            <a:off x="11347637" y="6340471"/>
            <a:ext cx="280800" cy="144000"/>
          </a:xfrm>
          <a:prstGeom prst="rect">
            <a:avLst/>
          </a:prstGeom>
          <a:noFill/>
        </p:spPr>
        <p:txBody>
          <a:bodyPr vert="horz" wrap="square" lIns="0" tIns="0" rIns="0" bIns="0" rtlCol="0" anchor="ctr" anchorCtr="0">
            <a:noAutofit/>
          </a:bodyPr>
          <a:lstStyle/>
          <a:p>
            <a:pPr marL="0" lvl="0" indent="0" algn="r">
              <a:lnSpc>
                <a:spcPct val="100000"/>
              </a:lnSpc>
              <a:spcBef>
                <a:spcPts val="0"/>
              </a:spcBef>
              <a:spcAft>
                <a:spcPts val="0"/>
              </a:spcAft>
            </a:pPr>
            <a:fld id="{6F82AF1F-8753-46F1-A314-2F45498EFC31}" type="slidenum">
              <a:rPr lang="de-DE" sz="1000" b="1" i="0" u="none" kern="1200" spc="0" smtClean="0">
                <a:solidFill>
                  <a:schemeClr val="tx1">
                    <a:lumMod val="100000"/>
                  </a:schemeClr>
                </a:solidFill>
                <a:latin typeface="Calibri" panose="020F0502020204030204" pitchFamily="34" charset="0"/>
              </a:rPr>
              <a:pPr marL="0" lvl="0" indent="0" algn="r">
                <a:lnSpc>
                  <a:spcPct val="100000"/>
                </a:lnSpc>
                <a:spcBef>
                  <a:spcPts val="0"/>
                </a:spcBef>
                <a:spcAft>
                  <a:spcPts val="0"/>
                </a:spcAft>
              </a:pPr>
              <a:t>‹Nr.›</a:t>
            </a:fld>
            <a:endParaRPr lang="de-DE" sz="1000" b="1" i="0" u="none" kern="1200" spc="0">
              <a:solidFill>
                <a:schemeClr val="tx1">
                  <a:lumMod val="100000"/>
                </a:schemeClr>
              </a:solidFill>
              <a:latin typeface="Calibri" panose="020F0502020204030204" pitchFamily="34" charset="0"/>
            </a:endParaRPr>
          </a:p>
        </p:txBody>
      </p:sp>
      <p:cxnSp>
        <p:nvCxnSpPr>
          <p:cNvPr id="5" name="Rooftop 1">
            <a:extLst>
              <a:ext uri="{FF2B5EF4-FFF2-40B4-BE49-F238E27FC236}">
                <a16:creationId xmlns:a16="http://schemas.microsoft.com/office/drawing/2014/main" id="{6046DED3-51B5-E1EF-10B9-F66827D1E66C}"/>
              </a:ext>
              <a:ext uri="{C183D7F6-B498-43B3-948B-1728B52AA6E4}">
                <adec:decorative xmlns:adec="http://schemas.microsoft.com/office/drawing/2017/decorative" val="1"/>
              </a:ext>
            </a:extLst>
          </p:cNvPr>
          <p:cNvCxnSpPr>
            <a:cxnSpLocks/>
          </p:cNvCxnSpPr>
          <p:nvPr userDrawn="1"/>
        </p:nvCxnSpPr>
        <p:spPr>
          <a:xfrm>
            <a:off x="540000" y="1620000"/>
            <a:ext cx="3754800" cy="0"/>
          </a:xfrm>
          <a:prstGeom prst="line">
            <a:avLst/>
          </a:prstGeom>
          <a:ln w="127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7" name="Rooftop 2">
            <a:extLst>
              <a:ext uri="{FF2B5EF4-FFF2-40B4-BE49-F238E27FC236}">
                <a16:creationId xmlns:a16="http://schemas.microsoft.com/office/drawing/2014/main" id="{4312AF70-72D2-F109-7D70-2B7BA9E972AA}"/>
              </a:ext>
              <a:ext uri="{C183D7F6-B498-43B3-948B-1728B52AA6E4}">
                <adec:decorative xmlns:adec="http://schemas.microsoft.com/office/drawing/2017/decorative" val="1"/>
              </a:ext>
            </a:extLst>
          </p:cNvPr>
          <p:cNvCxnSpPr>
            <a:cxnSpLocks/>
          </p:cNvCxnSpPr>
          <p:nvPr userDrawn="1"/>
        </p:nvCxnSpPr>
        <p:spPr>
          <a:xfrm>
            <a:off x="5239975" y="1620000"/>
            <a:ext cx="3754800" cy="0"/>
          </a:xfrm>
          <a:prstGeom prst="line">
            <a:avLst/>
          </a:prstGeom>
          <a:ln w="127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 name="Information">
            <a:extLst>
              <a:ext uri="{FF2B5EF4-FFF2-40B4-BE49-F238E27FC236}">
                <a16:creationId xmlns:a16="http://schemas.microsoft.com/office/drawing/2014/main" id="{EECBC7FF-B35B-3619-D506-5E21AFA0255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0"/>
            <a:ext cx="1800000" cy="2188667"/>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This layout is a collection </a:t>
            </a:r>
            <a:br>
              <a:rPr lang="en-US" sz="1000">
                <a:solidFill>
                  <a:schemeClr val="bg1"/>
                </a:solidFill>
                <a:latin typeface="+mn-lt"/>
              </a:rPr>
            </a:br>
            <a:r>
              <a:rPr lang="en-US" sz="1000">
                <a:solidFill>
                  <a:schemeClr val="bg1"/>
                </a:solidFill>
                <a:latin typeface="+mn-lt"/>
              </a:rPr>
              <a:t>point </a:t>
            </a:r>
            <a:r>
              <a:rPr lang="en-US" sz="1000" b="1">
                <a:solidFill>
                  <a:schemeClr val="bg1"/>
                </a:solidFill>
                <a:latin typeface="+mn-lt"/>
              </a:rPr>
              <a:t>for converting old presentations.</a:t>
            </a:r>
          </a:p>
          <a:p>
            <a:pPr lvl="1">
              <a:spcAft>
                <a:spcPts val="300"/>
              </a:spcAft>
            </a:pPr>
            <a:r>
              <a:rPr lang="en-US" sz="1000">
                <a:solidFill>
                  <a:schemeClr val="bg1"/>
                </a:solidFill>
                <a:latin typeface="+mn-lt"/>
              </a:rPr>
              <a:t>After inserting the old slide, please select one of the new layouts:</a:t>
            </a:r>
          </a:p>
          <a:p>
            <a:pPr marL="144000" lvl="1" indent="-144000">
              <a:spcAft>
                <a:spcPts val="0"/>
              </a:spcAft>
              <a:buFont typeface="Arial" panose="020B0604020202020204" pitchFamily="34" charset="0"/>
              <a:buChar char="•"/>
            </a:pPr>
            <a:r>
              <a:rPr lang="en-US" sz="1000">
                <a:solidFill>
                  <a:schemeClr val="bg1"/>
                </a:solidFill>
                <a:latin typeface="+mn-lt"/>
              </a:rPr>
              <a:t>Contact </a:t>
            </a:r>
            <a:r>
              <a:rPr lang="en-US" sz="1000" b="1">
                <a:solidFill>
                  <a:schemeClr val="bg1"/>
                </a:solidFill>
                <a:latin typeface="+mn-lt"/>
              </a:rPr>
              <a:t>White</a:t>
            </a:r>
          </a:p>
          <a:p>
            <a:pPr marL="144000" lvl="1" indent="-144000">
              <a:spcAft>
                <a:spcPts val="0"/>
              </a:spcAft>
              <a:buFont typeface="Arial" panose="020B0604020202020204" pitchFamily="34" charset="0"/>
              <a:buChar char="•"/>
            </a:pPr>
            <a:r>
              <a:rPr lang="en-US" sz="1000">
                <a:solidFill>
                  <a:schemeClr val="bg1"/>
                </a:solidFill>
                <a:latin typeface="+mn-lt"/>
              </a:rPr>
              <a:t>Contact </a:t>
            </a:r>
            <a:r>
              <a:rPr lang="en-US" sz="1000" b="1">
                <a:solidFill>
                  <a:schemeClr val="tx1"/>
                </a:solidFill>
                <a:latin typeface="+mn-lt"/>
              </a:rPr>
              <a:t>Black</a:t>
            </a:r>
          </a:p>
          <a:p>
            <a:pPr marL="144000" lvl="1" indent="-144000">
              <a:spcAft>
                <a:spcPts val="0"/>
              </a:spcAft>
              <a:buFont typeface="Arial" panose="020B0604020202020204" pitchFamily="34" charset="0"/>
              <a:buChar char="•"/>
            </a:pPr>
            <a:r>
              <a:rPr lang="en-US" sz="1000" b="0">
                <a:solidFill>
                  <a:schemeClr val="bg1"/>
                </a:solidFill>
                <a:latin typeface="+mn-lt"/>
              </a:rPr>
              <a:t>Contact Pictures </a:t>
            </a:r>
            <a:r>
              <a:rPr lang="en-US" sz="1000" b="1">
                <a:solidFill>
                  <a:schemeClr val="bg1"/>
                </a:solidFill>
                <a:latin typeface="+mn-lt"/>
              </a:rPr>
              <a:t>White</a:t>
            </a:r>
          </a:p>
          <a:p>
            <a:pPr marL="144000" marR="0" lvl="1" indent="-144000" algn="l" defTabSz="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a:solidFill>
                  <a:schemeClr val="bg1"/>
                </a:solidFill>
                <a:latin typeface="+mn-lt"/>
              </a:rPr>
              <a:t>Contact Pictures </a:t>
            </a:r>
            <a:r>
              <a:rPr lang="en-US" sz="1000" b="1">
                <a:solidFill>
                  <a:schemeClr val="tx1"/>
                </a:solidFill>
                <a:latin typeface="+mn-lt"/>
              </a:rPr>
              <a:t>Black</a:t>
            </a:r>
            <a:endParaRPr lang="en-US" sz="1000" b="1">
              <a:solidFill>
                <a:schemeClr val="bg1"/>
              </a:solidFill>
              <a:latin typeface="+mn-lt"/>
            </a:endParaRPr>
          </a:p>
          <a:p>
            <a:pPr marL="0" marR="0" lvl="1"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en-US" sz="1000">
                <a:solidFill>
                  <a:schemeClr val="bg1"/>
                </a:solidFill>
                <a:latin typeface="+mn-lt"/>
              </a:rPr>
              <a:t>Remember to delete or rearrange any manually inserted objects if necessary.</a:t>
            </a:r>
          </a:p>
        </p:txBody>
      </p:sp>
      <p:sp>
        <p:nvSpPr>
          <p:cNvPr id="10" name="Accessibility">
            <a:extLst>
              <a:ext uri="{FF2B5EF4-FFF2-40B4-BE49-F238E27FC236}">
                <a16:creationId xmlns:a16="http://schemas.microsoft.com/office/drawing/2014/main" id="{F2A524B8-5F3D-B66E-4281-D8B4AEAD9163}"/>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2296800"/>
            <a:ext cx="1800000" cy="688256"/>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For the benefit of </a:t>
            </a:r>
            <a:r>
              <a:rPr lang="en-US" sz="1000" b="1">
                <a:solidFill>
                  <a:schemeClr val="bg1"/>
                </a:solidFill>
                <a:latin typeface="+mn-lt"/>
              </a:rPr>
              <a:t>accessibility,</a:t>
            </a:r>
            <a:r>
              <a:rPr lang="en-US" sz="1000">
                <a:solidFill>
                  <a:schemeClr val="bg1"/>
                </a:solidFill>
                <a:latin typeface="+mn-lt"/>
              </a:rPr>
              <a:t> texts may shift during conversion. For further details, please read the appendix.</a:t>
            </a:r>
          </a:p>
        </p:txBody>
      </p:sp>
      <p:sp>
        <p:nvSpPr>
          <p:cNvPr id="12" name="Accessibility">
            <a:extLst>
              <a:ext uri="{FF2B5EF4-FFF2-40B4-BE49-F238E27FC236}">
                <a16:creationId xmlns:a16="http://schemas.microsoft.com/office/drawing/2014/main" id="{87D080AE-9D67-6C22-797A-5D024FE46108}"/>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3093189"/>
            <a:ext cx="1800000" cy="842145"/>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The footer is created in the current template for the </a:t>
            </a:r>
            <a:r>
              <a:rPr lang="en-US" sz="1000" b="1">
                <a:solidFill>
                  <a:schemeClr val="bg1"/>
                </a:solidFill>
                <a:latin typeface="+mn-lt"/>
              </a:rPr>
              <a:t>“Header &amp; Footer”</a:t>
            </a:r>
            <a:r>
              <a:rPr lang="en-US" sz="1000">
                <a:solidFill>
                  <a:schemeClr val="bg1"/>
                </a:solidFill>
                <a:latin typeface="+mn-lt"/>
              </a:rPr>
              <a:t> function. Please reactivate it manually for converted slides if necessary.</a:t>
            </a:r>
          </a:p>
        </p:txBody>
      </p:sp>
    </p:spTree>
    <p:extLst>
      <p:ext uri="{BB962C8B-B14F-4D97-AF65-F5344CB8AC3E}">
        <p14:creationId xmlns:p14="http://schemas.microsoft.com/office/powerpoint/2010/main" val="3420402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hapter White">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383B73F5-64DA-5BD8-19DC-A93706CC087C}"/>
              </a:ext>
            </a:extLst>
          </p:cNvPr>
          <p:cNvGraphicFramePr>
            <a:graphicFrameLocks/>
          </p:cNvGraphicFramePr>
          <p:nvPr userDrawn="1">
            <p:custDataLst>
              <p:tags r:id="rId1"/>
            </p:custDataLst>
            <p:extLst>
              <p:ext uri="{D42A27DB-BD31-4B8C-83A1-F6EECF244321}">
                <p14:modId xmlns:p14="http://schemas.microsoft.com/office/powerpoint/2010/main" val="23162286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6" name="think-cell data - do not delete" hidden="1">
                        <a:extLst>
                          <a:ext uri="{FF2B5EF4-FFF2-40B4-BE49-F238E27FC236}">
                            <a16:creationId xmlns:a16="http://schemas.microsoft.com/office/drawing/2014/main" id="{383B73F5-64DA-5BD8-19DC-A93706CC087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Headline"/>
          <p:cNvSpPr>
            <a:spLocks noGrp="1"/>
          </p:cNvSpPr>
          <p:nvPr>
            <p:ph type="ctrTitle" hasCustomPrompt="1"/>
          </p:nvPr>
        </p:nvSpPr>
        <p:spPr>
          <a:xfrm>
            <a:off x="1476374" y="2880000"/>
            <a:ext cx="7336347" cy="1597475"/>
          </a:xfrm>
        </p:spPr>
        <p:txBody>
          <a:bodyPr vert="horz" lIns="0" tIns="108000" rIns="0" bIns="0" anchor="t" anchorCtr="0">
            <a:spAutoFit/>
          </a:bodyPr>
          <a:lstStyle>
            <a:lvl1pPr algn="l">
              <a:lnSpc>
                <a:spcPct val="92000"/>
              </a:lnSpc>
              <a:defRPr sz="5200" b="0">
                <a:solidFill>
                  <a:schemeClr val="bg2"/>
                </a:solidFill>
              </a:defRPr>
            </a:lvl1pPr>
          </a:lstStyle>
          <a:p>
            <a:r>
              <a:rPr lang="en-US"/>
              <a:t>SH-Bree-Headline </a:t>
            </a:r>
            <a:br>
              <a:rPr lang="en-US"/>
            </a:br>
            <a:r>
              <a:rPr lang="en-US"/>
              <a:t>up to 60 pt</a:t>
            </a:r>
          </a:p>
        </p:txBody>
      </p:sp>
      <p:sp>
        <p:nvSpPr>
          <p:cNvPr id="3" name="Product tag"/>
          <p:cNvSpPr>
            <a:spLocks noGrp="1"/>
          </p:cNvSpPr>
          <p:nvPr>
            <p:ph type="subTitle" idx="1" hasCustomPrompt="1"/>
          </p:nvPr>
        </p:nvSpPr>
        <p:spPr>
          <a:xfrm>
            <a:off x="1476374" y="1620000"/>
            <a:ext cx="7337425" cy="1260000"/>
          </a:xfrm>
        </p:spPr>
        <p:txBody>
          <a:bodyPr lIns="0" tIns="0" rIns="0" bIns="0" anchor="b"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j-lt"/>
              </a:defRPr>
            </a:lvl1pPr>
            <a:lvl2pPr marL="0" indent="0" algn="l">
              <a:buNone/>
              <a:defRPr sz="2000">
                <a:solidFill>
                  <a:schemeClr val="tx1"/>
                </a:solidFill>
                <a:latin typeface="+mj-lt"/>
              </a:defRPr>
            </a:lvl2pPr>
            <a:lvl3pPr marL="0" indent="0" algn="l">
              <a:buNone/>
              <a:defRPr>
                <a:solidFill>
                  <a:schemeClr val="tx1"/>
                </a:solidFill>
                <a:latin typeface="+mj-lt"/>
              </a:defRPr>
            </a:lvl3pPr>
            <a:lvl4pPr marL="0" indent="0" algn="l">
              <a:buNone/>
              <a:defRPr sz="2200">
                <a:solidFill>
                  <a:schemeClr val="accent5"/>
                </a:solidFill>
                <a:latin typeface="+mj-lt"/>
              </a:defRPr>
            </a:lvl4pPr>
            <a:lvl5pPr marL="0" indent="0" algn="l">
              <a:buNone/>
              <a:defRPr sz="2000">
                <a:solidFill>
                  <a:schemeClr val="accent5"/>
                </a:solidFill>
                <a:latin typeface="+mj-lt"/>
              </a:defRPr>
            </a:lvl5pPr>
            <a:lvl6pPr marL="0" indent="0" algn="l">
              <a:buNone/>
              <a:defRPr>
                <a:solidFill>
                  <a:schemeClr val="accent5"/>
                </a:solidFill>
                <a:latin typeface="+mj-lt"/>
              </a:defRPr>
            </a:lvl6pPr>
            <a:lvl7pPr marL="0" indent="0" algn="l">
              <a:buNone/>
              <a:defRPr sz="2200">
                <a:solidFill>
                  <a:schemeClr val="accent3"/>
                </a:solidFill>
                <a:latin typeface="+mj-lt"/>
              </a:defRPr>
            </a:lvl7pPr>
            <a:lvl8pPr marL="0" indent="0" algn="l">
              <a:buNone/>
              <a:defRPr sz="2000">
                <a:solidFill>
                  <a:schemeClr val="accent3"/>
                </a:solidFill>
                <a:latin typeface="+mj-lt"/>
              </a:defRPr>
            </a:lvl8pPr>
            <a:lvl9pPr marL="0" indent="0" algn="l">
              <a:spcBef>
                <a:spcPts val="0"/>
              </a:spcBef>
              <a:buNone/>
              <a:defRPr sz="1800">
                <a:solidFill>
                  <a:schemeClr val="accent3"/>
                </a:solidFill>
                <a:latin typeface="+mj-lt"/>
              </a:defRPr>
            </a:lvl9pPr>
          </a:lstStyle>
          <a:p>
            <a:pPr lvl="0"/>
            <a:r>
              <a:rPr lang="en-US"/>
              <a:t>Optional tag SH-Bree-Headline 22 pt</a:t>
            </a:r>
          </a:p>
        </p:txBody>
      </p:sp>
      <p:pic>
        <p:nvPicPr>
          <p:cNvPr id="8" name="Siemens Healthineers Logo">
            <a:extLst>
              <a:ext uri="{FF2B5EF4-FFF2-40B4-BE49-F238E27FC236}">
                <a16:creationId xmlns:a16="http://schemas.microsoft.com/office/drawing/2014/main" id="{6D3D2374-51DF-7C99-6ACB-F202E9689A09}"/>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4" name="Date Placeholder 3">
            <a:extLst>
              <a:ext uri="{FF2B5EF4-FFF2-40B4-BE49-F238E27FC236}">
                <a16:creationId xmlns:a16="http://schemas.microsoft.com/office/drawing/2014/main" id="{5789E666-A777-5BE8-A1C4-DA18A17D9759}"/>
              </a:ext>
              <a:ext uri="{C183D7F6-B498-43B3-948B-1728B52AA6E4}">
                <adec:decorative xmlns:adec="http://schemas.microsoft.com/office/drawing/2017/decorative" val="1"/>
              </a:ext>
            </a:extLst>
          </p:cNvPr>
          <p:cNvSpPr>
            <a:spLocks noGrp="1"/>
          </p:cNvSpPr>
          <p:nvPr>
            <p:ph type="dt" sz="half" idx="10"/>
          </p:nvPr>
        </p:nvSpPr>
        <p:spPr/>
        <p:txBody>
          <a:bodyPr/>
          <a:lstStyle>
            <a:lvl1pPr>
              <a:defRPr b="0"/>
            </a:lvl1pPr>
          </a:lstStyle>
          <a:p>
            <a:r>
              <a:rPr lang="en-US"/>
              <a:t>Unrestricted © Siemens Healthineers, 2026</a:t>
            </a:r>
            <a:endParaRPr lang="en-US" b="0"/>
          </a:p>
        </p:txBody>
      </p:sp>
      <p:sp>
        <p:nvSpPr>
          <p:cNvPr id="5" name="Footer Placeholder 4">
            <a:extLst>
              <a:ext uri="{FF2B5EF4-FFF2-40B4-BE49-F238E27FC236}">
                <a16:creationId xmlns:a16="http://schemas.microsoft.com/office/drawing/2014/main" id="{C92160BA-4253-F0FD-A479-C9CA84FF5766}"/>
              </a:ext>
              <a:ext uri="{C183D7F6-B498-43B3-948B-1728B52AA6E4}">
                <adec:decorative xmlns:adec="http://schemas.microsoft.com/office/drawing/2017/decorative" val="1"/>
              </a:ext>
            </a:extLst>
          </p:cNvPr>
          <p:cNvSpPr>
            <a:spLocks noGrp="1"/>
          </p:cNvSpPr>
          <p:nvPr>
            <p:ph type="ftr" sz="quarter" idx="11"/>
          </p:nvPr>
        </p:nvSpPr>
        <p:spPr/>
        <p:txBody>
          <a:bodyPr/>
          <a:lstStyle>
            <a:lvl1pPr>
              <a:defRPr b="0"/>
            </a:lvl1pPr>
          </a:lstStyle>
          <a:p>
            <a:r>
              <a:rPr lang="en-US"/>
              <a:t>SHS DI XP</a:t>
            </a:r>
            <a:endParaRPr lang="en-US" b="0"/>
          </a:p>
        </p:txBody>
      </p:sp>
      <p:sp>
        <p:nvSpPr>
          <p:cNvPr id="7" name="Slide Number Placeholder 6">
            <a:extLst>
              <a:ext uri="{FF2B5EF4-FFF2-40B4-BE49-F238E27FC236}">
                <a16:creationId xmlns:a16="http://schemas.microsoft.com/office/drawing/2014/main" id="{6C517A75-7D4F-AE2A-832E-DB5D9C658D38}"/>
              </a:ext>
              <a:ext uri="{C183D7F6-B498-43B3-948B-1728B52AA6E4}">
                <adec:decorative xmlns:adec="http://schemas.microsoft.com/office/drawing/2017/decorative" val="1"/>
              </a:ext>
            </a:extLst>
          </p:cNvPr>
          <p:cNvSpPr>
            <a:spLocks noGrp="1"/>
          </p:cNvSpPr>
          <p:nvPr>
            <p:ph type="sldNum" sz="quarter" idx="12"/>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5111666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pter (Content section) Black">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6590AD5E-C3CB-B60E-6FE5-5A293387256D}"/>
              </a:ext>
            </a:extLst>
          </p:cNvPr>
          <p:cNvGraphicFramePr>
            <a:graphicFrameLocks/>
          </p:cNvGraphicFramePr>
          <p:nvPr userDrawn="1">
            <p:custDataLst>
              <p:tags r:id="rId1"/>
            </p:custDataLst>
            <p:extLst>
              <p:ext uri="{D42A27DB-BD31-4B8C-83A1-F6EECF244321}">
                <p14:modId xmlns:p14="http://schemas.microsoft.com/office/powerpoint/2010/main" val="30022616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9" name="think-cell data - do not delete" hidden="1">
                        <a:extLst>
                          <a:ext uri="{FF2B5EF4-FFF2-40B4-BE49-F238E27FC236}">
                            <a16:creationId xmlns:a16="http://schemas.microsoft.com/office/drawing/2014/main" id="{6590AD5E-C3CB-B60E-6FE5-5A293387256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Headline">
            <a:extLst>
              <a:ext uri="{FF2B5EF4-FFF2-40B4-BE49-F238E27FC236}">
                <a16:creationId xmlns:a16="http://schemas.microsoft.com/office/drawing/2014/main" id="{1759BA03-7E87-D2C2-9957-C779942CF36D}"/>
              </a:ext>
            </a:extLst>
          </p:cNvPr>
          <p:cNvSpPr>
            <a:spLocks noGrp="1"/>
          </p:cNvSpPr>
          <p:nvPr>
            <p:ph type="ctrTitle" hasCustomPrompt="1"/>
          </p:nvPr>
        </p:nvSpPr>
        <p:spPr>
          <a:xfrm>
            <a:off x="539750" y="1990800"/>
            <a:ext cx="7336347" cy="1488421"/>
          </a:xfrm>
        </p:spPr>
        <p:txBody>
          <a:bodyPr vert="horz" lIns="0" tIns="0" rIns="0" bIns="0" anchor="t" anchorCtr="0">
            <a:spAutoFit/>
          </a:bodyPr>
          <a:lstStyle>
            <a:lvl1pPr algn="l">
              <a:lnSpc>
                <a:spcPct val="92000"/>
              </a:lnSpc>
              <a:defRPr sz="5200" b="0">
                <a:solidFill>
                  <a:schemeClr val="tx2"/>
                </a:solidFill>
              </a:defRPr>
            </a:lvl1pPr>
          </a:lstStyle>
          <a:p>
            <a:r>
              <a:rPr lang="en-US"/>
              <a:t>SH-Bree-Headline </a:t>
            </a:r>
            <a:br>
              <a:rPr lang="en-US"/>
            </a:br>
            <a:r>
              <a:rPr lang="en-US"/>
              <a:t>52 pt</a:t>
            </a:r>
          </a:p>
        </p:txBody>
      </p:sp>
      <p:sp>
        <p:nvSpPr>
          <p:cNvPr id="3" name="Product tag"/>
          <p:cNvSpPr>
            <a:spLocks noGrp="1"/>
          </p:cNvSpPr>
          <p:nvPr>
            <p:ph type="subTitle" idx="1" hasCustomPrompt="1"/>
          </p:nvPr>
        </p:nvSpPr>
        <p:spPr>
          <a:xfrm>
            <a:off x="539750" y="1052513"/>
            <a:ext cx="7337425" cy="936000"/>
          </a:xfrm>
        </p:spPr>
        <p:txBody>
          <a:bodyPr lIns="0" tIns="0" rIns="0" bIns="86400" anchor="b"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j-lt"/>
              </a:defRPr>
            </a:lvl1pPr>
            <a:lvl2pPr marL="0" indent="0" algn="l">
              <a:buNone/>
              <a:defRPr sz="2000">
                <a:solidFill>
                  <a:schemeClr val="tx1">
                    <a:tint val="75000"/>
                  </a:schemeClr>
                </a:solidFill>
                <a:latin typeface="+mj-lt"/>
              </a:defRPr>
            </a:lvl2pPr>
            <a:lvl3pPr marL="0" indent="0" algn="l">
              <a:buNone/>
              <a:defRPr>
                <a:solidFill>
                  <a:schemeClr val="tx1"/>
                </a:solidFill>
                <a:latin typeface="+mj-lt"/>
              </a:defRPr>
            </a:lvl3pPr>
            <a:lvl4pPr marL="0" indent="0" algn="l">
              <a:buNone/>
              <a:defRPr sz="2200">
                <a:solidFill>
                  <a:schemeClr val="accent6"/>
                </a:solidFill>
                <a:latin typeface="+mj-lt"/>
              </a:defRPr>
            </a:lvl4pPr>
            <a:lvl5pPr marL="0" indent="0" algn="l">
              <a:buNone/>
              <a:defRPr sz="2000">
                <a:solidFill>
                  <a:schemeClr val="accent6"/>
                </a:solidFill>
                <a:latin typeface="+mj-lt"/>
              </a:defRPr>
            </a:lvl5pPr>
            <a:lvl6pPr marL="0" indent="0" algn="l">
              <a:buNone/>
              <a:defRPr>
                <a:solidFill>
                  <a:schemeClr val="accent6"/>
                </a:solidFill>
                <a:latin typeface="+mj-lt"/>
              </a:defRPr>
            </a:lvl6pPr>
            <a:lvl7pPr marL="0" indent="0" algn="l">
              <a:buNone/>
              <a:defRPr sz="2200">
                <a:solidFill>
                  <a:schemeClr val="accent3"/>
                </a:solidFill>
                <a:latin typeface="+mj-lt"/>
              </a:defRPr>
            </a:lvl7pPr>
            <a:lvl8pPr marL="0" indent="0" algn="l">
              <a:buNone/>
              <a:defRPr sz="2000">
                <a:solidFill>
                  <a:schemeClr val="accent3"/>
                </a:solidFill>
                <a:latin typeface="+mj-lt"/>
              </a:defRPr>
            </a:lvl8pPr>
            <a:lvl9pPr marL="0" indent="0" algn="l">
              <a:spcBef>
                <a:spcPts val="0"/>
              </a:spcBef>
              <a:buNone/>
              <a:defRPr sz="1600">
                <a:solidFill>
                  <a:schemeClr val="accent3"/>
                </a:solidFill>
                <a:latin typeface="+mj-lt"/>
              </a:defRPr>
            </a:lvl9pPr>
          </a:lstStyle>
          <a:p>
            <a:pPr lvl="0"/>
            <a:r>
              <a:rPr lang="en-US"/>
              <a:t>Optional tag SH-Bree-Headline 22 pt</a:t>
            </a:r>
          </a:p>
        </p:txBody>
      </p:sp>
      <p:cxnSp>
        <p:nvCxnSpPr>
          <p:cNvPr id="4" name="Separating line">
            <a:extLst>
              <a:ext uri="{FF2B5EF4-FFF2-40B4-BE49-F238E27FC236}">
                <a16:creationId xmlns:a16="http://schemas.microsoft.com/office/drawing/2014/main" id="{923428A5-4B48-156D-457F-A52563CC99A5}"/>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42926" y="3636000"/>
            <a:ext cx="11085512"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Content">
            <a:extLst>
              <a:ext uri="{FF2B5EF4-FFF2-40B4-BE49-F238E27FC236}">
                <a16:creationId xmlns:a16="http://schemas.microsoft.com/office/drawing/2014/main" id="{A1C4FBFA-9135-C792-23F7-418C3F935761}"/>
              </a:ext>
            </a:extLst>
          </p:cNvPr>
          <p:cNvSpPr>
            <a:spLocks noGrp="1"/>
          </p:cNvSpPr>
          <p:nvPr>
            <p:ph type="body" sz="quarter" idx="10" hasCustomPrompt="1"/>
          </p:nvPr>
        </p:nvSpPr>
        <p:spPr>
          <a:xfrm>
            <a:off x="539749" y="3960000"/>
            <a:ext cx="5454651" cy="2232000"/>
          </a:xfrm>
        </p:spPr>
        <p:txBody>
          <a:bodyPr/>
          <a:lstStyle>
            <a:lvl1pPr>
              <a:tabLst>
                <a:tab pos="5451475" algn="r"/>
              </a:tabLst>
              <a:defRPr sz="1600"/>
            </a:lvl1pPr>
            <a:lvl2pPr>
              <a:tabLst>
                <a:tab pos="5451475" algn="r"/>
              </a:tabLst>
              <a:defRPr sz="1600"/>
            </a:lvl2pPr>
            <a:lvl3pPr>
              <a:buClr>
                <a:schemeClr val="tx2"/>
              </a:buClr>
              <a:tabLst>
                <a:tab pos="5451475" algn="r"/>
              </a:tabLst>
              <a:defRPr sz="1600"/>
            </a:lvl3pPr>
            <a:lvl4pPr>
              <a:buClr>
                <a:schemeClr val="tx2"/>
              </a:buClr>
              <a:tabLst>
                <a:tab pos="5451475" algn="r"/>
              </a:tabLst>
              <a:defRPr sz="1600"/>
            </a:lvl4pPr>
            <a:lvl5pPr>
              <a:buClr>
                <a:schemeClr val="tx2"/>
              </a:buClr>
              <a:tabLst>
                <a:tab pos="5451475" algn="r"/>
              </a:tabLst>
              <a:defRPr sz="1600"/>
            </a:lvl5pPr>
            <a:lvl6pPr>
              <a:buClr>
                <a:schemeClr val="tx2"/>
              </a:buClr>
              <a:defRPr/>
            </a:lvl6pPr>
            <a:lvl7pPr>
              <a:buClr>
                <a:schemeClr val="tx2"/>
              </a:buClr>
              <a:defRPr/>
            </a:lvl7pPr>
            <a:lvl8pPr>
              <a:buClr>
                <a:schemeClr val="tx2"/>
              </a:buClr>
              <a:defRPr/>
            </a:lvl8pPr>
          </a:lstStyle>
          <a:p>
            <a:pPr lvl="0"/>
            <a:r>
              <a:rPr lang="en-US"/>
              <a:t>Text Calibri 16 pt dolor</a:t>
            </a:r>
          </a:p>
          <a:p>
            <a:pPr lvl="1"/>
            <a:r>
              <a:rPr lang="en-US" noProof="0"/>
              <a:t>Text Calibri 16 pt</a:t>
            </a:r>
          </a:p>
          <a:p>
            <a:pPr lvl="2"/>
            <a:r>
              <a:rPr lang="en-US" noProof="0"/>
              <a:t>Text Calibri 16 pt</a:t>
            </a:r>
          </a:p>
          <a:p>
            <a:pPr lvl="3"/>
            <a:r>
              <a:rPr lang="en-US" noProof="0"/>
              <a:t>Text Calibri 16 pt</a:t>
            </a:r>
            <a:endParaRPr lang="en-US"/>
          </a:p>
        </p:txBody>
      </p:sp>
      <p:pic>
        <p:nvPicPr>
          <p:cNvPr id="10" name="Siemens Healthineers Logo">
            <a:extLst>
              <a:ext uri="{FF2B5EF4-FFF2-40B4-BE49-F238E27FC236}">
                <a16:creationId xmlns:a16="http://schemas.microsoft.com/office/drawing/2014/main" id="{85105B62-2543-CCD5-6162-6DDE6452413E}"/>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5" name="Date Placeholder 4">
            <a:extLst>
              <a:ext uri="{FF2B5EF4-FFF2-40B4-BE49-F238E27FC236}">
                <a16:creationId xmlns:a16="http://schemas.microsoft.com/office/drawing/2014/main" id="{0CA62D16-E382-D927-CEA9-9C19BBE91178}"/>
              </a:ext>
              <a:ext uri="{C183D7F6-B498-43B3-948B-1728B52AA6E4}">
                <adec:decorative xmlns:adec="http://schemas.microsoft.com/office/drawing/2017/decorative" val="1"/>
              </a:ext>
            </a:extLst>
          </p:cNvPr>
          <p:cNvSpPr>
            <a:spLocks noGrp="1"/>
          </p:cNvSpPr>
          <p:nvPr>
            <p:ph type="dt" sz="half" idx="11"/>
          </p:nvPr>
        </p:nvSpPr>
        <p:spPr/>
        <p:txBody>
          <a:bodyPr/>
          <a:lstStyle/>
          <a:p>
            <a:pPr algn="r"/>
            <a:r>
              <a:rPr lang="en-US"/>
              <a:t>Unrestricted © Siemens Healthineers, 2026</a:t>
            </a:r>
          </a:p>
        </p:txBody>
      </p:sp>
      <p:sp>
        <p:nvSpPr>
          <p:cNvPr id="7" name="Footer Placeholder 6">
            <a:extLst>
              <a:ext uri="{FF2B5EF4-FFF2-40B4-BE49-F238E27FC236}">
                <a16:creationId xmlns:a16="http://schemas.microsoft.com/office/drawing/2014/main" id="{C38CB3CF-382D-9447-D700-01C513A3F912}"/>
              </a:ext>
              <a:ext uri="{C183D7F6-B498-43B3-948B-1728B52AA6E4}">
                <adec:decorative xmlns:adec="http://schemas.microsoft.com/office/drawing/2017/decorative" val="1"/>
              </a:ext>
            </a:extLst>
          </p:cNvPr>
          <p:cNvSpPr>
            <a:spLocks noGrp="1"/>
          </p:cNvSpPr>
          <p:nvPr>
            <p:ph type="ftr" sz="quarter" idx="12"/>
          </p:nvPr>
        </p:nvSpPr>
        <p:spPr/>
        <p:txBody>
          <a:bodyPr/>
          <a:lstStyle/>
          <a:p>
            <a:r>
              <a:rPr lang="en-US"/>
              <a:t>SHS DI XP</a:t>
            </a:r>
          </a:p>
        </p:txBody>
      </p:sp>
      <p:sp>
        <p:nvSpPr>
          <p:cNvPr id="8" name="Slide Number Placeholder 7">
            <a:extLst>
              <a:ext uri="{FF2B5EF4-FFF2-40B4-BE49-F238E27FC236}">
                <a16:creationId xmlns:a16="http://schemas.microsoft.com/office/drawing/2014/main" id="{89545B20-5B49-AAFF-D04F-39E5E6463313}"/>
              </a:ext>
              <a:ext uri="{C183D7F6-B498-43B3-948B-1728B52AA6E4}">
                <adec:decorative xmlns:adec="http://schemas.microsoft.com/office/drawing/2017/decorative" val="1"/>
              </a:ext>
            </a:extLst>
          </p:cNvPr>
          <p:cNvSpPr>
            <a:spLocks noGrp="1"/>
          </p:cNvSpPr>
          <p:nvPr>
            <p:ph type="sldNum" sz="quarter" idx="13"/>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3069072253"/>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6" Type="http://schemas.openxmlformats.org/officeDocument/2006/relationships/oleObject" Target="../embeddings/oleObject1.bin"/><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image" Target="../media/image1.emf"/><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E74227A1-B812-87F4-3CBE-49C333B54291}"/>
              </a:ext>
            </a:extLst>
          </p:cNvPr>
          <p:cNvGraphicFramePr>
            <a:graphicFrameLocks/>
          </p:cNvGraphicFramePr>
          <p:nvPr userDrawn="1">
            <p:custDataLst>
              <p:tags r:id="rId75"/>
            </p:custDataLst>
            <p:extLst>
              <p:ext uri="{D42A27DB-BD31-4B8C-83A1-F6EECF244321}">
                <p14:modId xmlns:p14="http://schemas.microsoft.com/office/powerpoint/2010/main" val="28024490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6" imgW="360" imgH="360" progId="TCLayout.ActiveDocument.1">
                  <p:embed/>
                </p:oleObj>
              </mc:Choice>
              <mc:Fallback>
                <p:oleObj name="think-cell Slide" r:id="rId76" imgW="360" imgH="360" progId="TCLayout.ActiveDocument.1">
                  <p:embed/>
                  <p:pic>
                    <p:nvPicPr>
                      <p:cNvPr id="9" name="think-cell data - do not delete" hidden="1">
                        <a:extLst>
                          <a:ext uri="{FF2B5EF4-FFF2-40B4-BE49-F238E27FC236}">
                            <a16:creationId xmlns:a16="http://schemas.microsoft.com/office/drawing/2014/main" id="{E74227A1-B812-87F4-3CBE-49C333B54291}"/>
                          </a:ext>
                        </a:extLst>
                      </p:cNvPr>
                      <p:cNvPicPr/>
                      <p:nvPr/>
                    </p:nvPicPr>
                    <p:blipFill>
                      <a:blip r:embed="rId77"/>
                      <a:stretch>
                        <a:fillRect/>
                      </a:stretch>
                    </p:blipFill>
                    <p:spPr>
                      <a:xfrm>
                        <a:off x="1588" y="1588"/>
                        <a:ext cx="1588" cy="1588"/>
                      </a:xfrm>
                      <a:prstGeom prst="rect">
                        <a:avLst/>
                      </a:prstGeom>
                    </p:spPr>
                  </p:pic>
                </p:oleObj>
              </mc:Fallback>
            </mc:AlternateContent>
          </a:graphicData>
        </a:graphic>
      </p:graphicFrame>
      <p:sp>
        <p:nvSpPr>
          <p:cNvPr id="2" name="Headline"/>
          <p:cNvSpPr>
            <a:spLocks noGrp="1"/>
          </p:cNvSpPr>
          <p:nvPr>
            <p:ph type="title"/>
          </p:nvPr>
        </p:nvSpPr>
        <p:spPr>
          <a:xfrm>
            <a:off x="540000" y="219599"/>
            <a:ext cx="9210425" cy="832913"/>
          </a:xfrm>
          <a:prstGeom prst="rect">
            <a:avLst/>
          </a:prstGeom>
        </p:spPr>
        <p:txBody>
          <a:bodyPr vert="horz" lIns="0" tIns="0" rIns="0" bIns="0" rtlCol="0" anchor="t" anchorCtr="0">
            <a:noAutofit/>
          </a:bodyPr>
          <a:lstStyle/>
          <a:p>
            <a:r>
              <a:rPr lang="en-US" noProof="0"/>
              <a:t>Title SH-Bree-Headline 27 pt</a:t>
            </a:r>
          </a:p>
        </p:txBody>
      </p:sp>
      <p:sp>
        <p:nvSpPr>
          <p:cNvPr id="3" name="Content"/>
          <p:cNvSpPr>
            <a:spLocks noGrp="1"/>
          </p:cNvSpPr>
          <p:nvPr>
            <p:ph type="body" idx="1"/>
          </p:nvPr>
        </p:nvSpPr>
        <p:spPr>
          <a:xfrm>
            <a:off x="540000" y="1623600"/>
            <a:ext cx="9210425" cy="4572000"/>
          </a:xfrm>
          <a:prstGeom prst="rect">
            <a:avLst/>
          </a:prstGeom>
        </p:spPr>
        <p:txBody>
          <a:bodyPr vert="horz" lIns="0" tIns="0" rIns="0" bIns="0" rtlCol="0">
            <a:noAutofit/>
          </a:bodyPr>
          <a:lstStyle/>
          <a:p>
            <a:pPr lvl="0"/>
            <a:r>
              <a:rPr lang="en-US" noProof="0"/>
              <a:t>Headline Calibri Bold 18 </a:t>
            </a:r>
            <a:r>
              <a:rPr lang="en-US" noProof="0" err="1"/>
              <a:t>pt</a:t>
            </a:r>
            <a:endParaRPr lang="en-US" noProof="0"/>
          </a:p>
          <a:p>
            <a:pPr lvl="1"/>
            <a:r>
              <a:rPr lang="en-US" noProof="0"/>
              <a:t>Text Calibri 18 </a:t>
            </a:r>
            <a:r>
              <a:rPr lang="en-US" noProof="0" err="1"/>
              <a:t>pt</a:t>
            </a:r>
            <a:endParaRPr lang="en-US" noProof="0"/>
          </a:p>
          <a:p>
            <a:pPr lvl="2"/>
            <a:r>
              <a:rPr lang="en-US" noProof="0"/>
              <a:t>Text Calibri 18 </a:t>
            </a:r>
            <a:r>
              <a:rPr lang="en-US" noProof="0" err="1"/>
              <a:t>pt</a:t>
            </a:r>
            <a:endParaRPr lang="en-US" noProof="0"/>
          </a:p>
          <a:p>
            <a:pPr lvl="3"/>
            <a:r>
              <a:rPr lang="en-US" noProof="0"/>
              <a:t>Text Calibri 18 </a:t>
            </a:r>
            <a:r>
              <a:rPr lang="en-US" noProof="0" err="1"/>
              <a:t>pt</a:t>
            </a:r>
            <a:endParaRPr lang="en-US" noProof="0"/>
          </a:p>
          <a:p>
            <a:pPr lvl="4"/>
            <a:r>
              <a:rPr lang="en-US" noProof="0"/>
              <a:t>Text Calibri 18 </a:t>
            </a:r>
            <a:r>
              <a:rPr lang="en-US" noProof="0" err="1"/>
              <a:t>pt</a:t>
            </a:r>
            <a:endParaRPr lang="en-US" noProof="0"/>
          </a:p>
          <a:p>
            <a:pPr lvl="5"/>
            <a:r>
              <a:rPr lang="en-US" noProof="0"/>
              <a:t>Text Calibri 18 </a:t>
            </a:r>
            <a:r>
              <a:rPr lang="en-US" noProof="0" err="1"/>
              <a:t>pt</a:t>
            </a:r>
            <a:endParaRPr lang="en-US" noProof="0"/>
          </a:p>
          <a:p>
            <a:pPr lvl="6"/>
            <a:r>
              <a:rPr lang="en-US" noProof="0"/>
              <a:t>Text Calibri 18 </a:t>
            </a:r>
            <a:r>
              <a:rPr lang="en-US" noProof="0" err="1"/>
              <a:t>pt</a:t>
            </a:r>
            <a:endParaRPr lang="en-US" noProof="0"/>
          </a:p>
          <a:p>
            <a:pPr lvl="7"/>
            <a:r>
              <a:rPr lang="en-US" noProof="0"/>
              <a:t>Text Calibri 18 </a:t>
            </a:r>
            <a:r>
              <a:rPr lang="en-US" noProof="0" err="1"/>
              <a:t>pt</a:t>
            </a:r>
            <a:endParaRPr lang="en-US" noProof="0"/>
          </a:p>
          <a:p>
            <a:pPr lvl="8"/>
            <a:r>
              <a:rPr lang="en-US" noProof="0"/>
              <a:t>Text Calibri 14 </a:t>
            </a:r>
            <a:r>
              <a:rPr lang="en-US" noProof="0" err="1"/>
              <a:t>pt</a:t>
            </a:r>
            <a:endParaRPr lang="en-US" noProof="0"/>
          </a:p>
        </p:txBody>
      </p:sp>
      <p:sp>
        <p:nvSpPr>
          <p:cNvPr id="5" name="Author">
            <a:extLst>
              <a:ext uri="{C183D7F6-B498-43B3-948B-1728B52AA6E4}">
                <adec:decorative xmlns:adec="http://schemas.microsoft.com/office/drawing/2017/decorative" val="1"/>
              </a:ext>
            </a:extLst>
          </p:cNvPr>
          <p:cNvSpPr>
            <a:spLocks noGrp="1"/>
          </p:cNvSpPr>
          <p:nvPr>
            <p:ph type="ftr" sz="quarter" idx="3"/>
          </p:nvPr>
        </p:nvSpPr>
        <p:spPr>
          <a:xfrm>
            <a:off x="8054975" y="6340471"/>
            <a:ext cx="3259452" cy="144000"/>
          </a:xfrm>
          <a:prstGeom prst="rect">
            <a:avLst/>
          </a:prstGeom>
        </p:spPr>
        <p:txBody>
          <a:bodyPr vert="horz" lIns="0" tIns="0" rIns="0" bIns="0" rtlCol="0" anchor="t" anchorCtr="0"/>
          <a:lstStyle>
            <a:lvl1pPr algn="r">
              <a:defRPr sz="1000" b="0">
                <a:solidFill>
                  <a:schemeClr val="tx1"/>
                </a:solidFill>
              </a:defRPr>
            </a:lvl1pPr>
          </a:lstStyle>
          <a:p>
            <a:r>
              <a:rPr lang="en-US"/>
              <a:t>SHS DI XP</a:t>
            </a:r>
            <a:endParaRPr lang="en-US" b="0"/>
          </a:p>
        </p:txBody>
      </p:sp>
      <p:grpSp>
        <p:nvGrpSpPr>
          <p:cNvPr id="4" name="Marker">
            <a:extLst>
              <a:ext uri="{FF2B5EF4-FFF2-40B4-BE49-F238E27FC236}">
                <a16:creationId xmlns:a16="http://schemas.microsoft.com/office/drawing/2014/main" id="{177468D6-3548-46CA-8691-336AA6DB769A}"/>
              </a:ext>
              <a:ext uri="{C183D7F6-B498-43B3-948B-1728B52AA6E4}">
                <adec:decorative xmlns:adec="http://schemas.microsoft.com/office/drawing/2017/decorative" val="1"/>
              </a:ext>
            </a:extLst>
          </p:cNvPr>
          <p:cNvGrpSpPr>
            <a:grpSpLocks noGrp="1" noUngrp="1" noRot="1" noMove="1" noResize="1"/>
          </p:cNvGrpSpPr>
          <p:nvPr userDrawn="1"/>
        </p:nvGrpSpPr>
        <p:grpSpPr>
          <a:xfrm>
            <a:off x="-468000" y="-360000"/>
            <a:ext cx="12999600" cy="7578000"/>
            <a:chOff x="-468000" y="-360000"/>
            <a:chExt cx="12999600" cy="7578000"/>
          </a:xfrm>
        </p:grpSpPr>
        <p:cxnSp>
          <p:nvCxnSpPr>
            <p:cNvPr id="41" name="Gerade Verbindung 40"/>
            <p:cNvCxnSpPr>
              <a:cxnSpLocks noGrp="1" noRot="1" noMove="1" noResize="1" noEditPoints="1" noAdjustHandles="1" noChangeArrowheads="1" noChangeShapeType="1"/>
            </p:cNvCxnSpPr>
            <p:nvPr userDrawn="1"/>
          </p:nvCxnSpPr>
          <p:spPr>
            <a:xfrm>
              <a:off x="540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Gerade Verbindung 42"/>
            <p:cNvCxnSpPr>
              <a:cxnSpLocks noGrp="1" noRot="1" noMove="1" noResize="1" noEditPoints="1" noAdjustHandles="1" noChangeArrowheads="1" noChangeShapeType="1"/>
            </p:cNvCxnSpPr>
            <p:nvPr userDrawn="1"/>
          </p:nvCxnSpPr>
          <p:spPr>
            <a:xfrm>
              <a:off x="540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Gerade Verbindung 45"/>
            <p:cNvCxnSpPr>
              <a:cxnSpLocks noGrp="1" noRot="1" noMove="1" noResize="1" noEditPoints="1" noAdjustHandles="1" noChangeArrowheads="1" noChangeShapeType="1"/>
            </p:cNvCxnSpPr>
            <p:nvPr userDrawn="1"/>
          </p:nvCxnSpPr>
          <p:spPr>
            <a:xfrm>
              <a:off x="129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Gerade Verbindung 46"/>
            <p:cNvCxnSpPr>
              <a:cxnSpLocks noGrp="1" noRot="1" noMove="1" noResize="1" noEditPoints="1" noAdjustHandles="1" noChangeArrowheads="1" noChangeShapeType="1"/>
            </p:cNvCxnSpPr>
            <p:nvPr userDrawn="1"/>
          </p:nvCxnSpPr>
          <p:spPr>
            <a:xfrm>
              <a:off x="129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Gerade Verbindung 48"/>
            <p:cNvCxnSpPr>
              <a:cxnSpLocks noGrp="1" noRot="1" noMove="1" noResize="1" noEditPoints="1" noAdjustHandles="1" noChangeArrowheads="1" noChangeShapeType="1"/>
            </p:cNvCxnSpPr>
            <p:nvPr userDrawn="1"/>
          </p:nvCxnSpPr>
          <p:spPr>
            <a:xfrm>
              <a:off x="147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Gerade Verbindung 49"/>
            <p:cNvCxnSpPr>
              <a:cxnSpLocks noGrp="1" noRot="1" noMove="1" noResize="1" noEditPoints="1" noAdjustHandles="1" noChangeArrowheads="1" noChangeShapeType="1"/>
            </p:cNvCxnSpPr>
            <p:nvPr userDrawn="1"/>
          </p:nvCxnSpPr>
          <p:spPr>
            <a:xfrm>
              <a:off x="147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Gerade Verbindung 51"/>
            <p:cNvCxnSpPr>
              <a:cxnSpLocks noGrp="1" noRot="1" noMove="1" noResize="1" noEditPoints="1" noAdjustHandles="1" noChangeArrowheads="1" noChangeShapeType="1"/>
            </p:cNvCxnSpPr>
            <p:nvPr userDrawn="1"/>
          </p:nvCxnSpPr>
          <p:spPr>
            <a:xfrm>
              <a:off x="223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Gerade Verbindung 52"/>
            <p:cNvCxnSpPr>
              <a:cxnSpLocks noGrp="1" noRot="1" noMove="1" noResize="1" noEditPoints="1" noAdjustHandles="1" noChangeArrowheads="1" noChangeShapeType="1"/>
            </p:cNvCxnSpPr>
            <p:nvPr userDrawn="1"/>
          </p:nvCxnSpPr>
          <p:spPr>
            <a:xfrm>
              <a:off x="223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 name="Gerade Verbindung 54"/>
            <p:cNvCxnSpPr>
              <a:cxnSpLocks noGrp="1" noRot="1" noMove="1" noResize="1" noEditPoints="1" noAdjustHandles="1" noChangeArrowheads="1" noChangeShapeType="1"/>
            </p:cNvCxnSpPr>
            <p:nvPr userDrawn="1"/>
          </p:nvCxnSpPr>
          <p:spPr>
            <a:xfrm>
              <a:off x="241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Gerade Verbindung 55"/>
            <p:cNvCxnSpPr>
              <a:cxnSpLocks noGrp="1" noRot="1" noMove="1" noResize="1" noEditPoints="1" noAdjustHandles="1" noChangeArrowheads="1" noChangeShapeType="1"/>
            </p:cNvCxnSpPr>
            <p:nvPr userDrawn="1"/>
          </p:nvCxnSpPr>
          <p:spPr>
            <a:xfrm>
              <a:off x="241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Gerade Verbindung 57"/>
            <p:cNvCxnSpPr>
              <a:cxnSpLocks noGrp="1" noRot="1" noMove="1" noResize="1" noEditPoints="1" noAdjustHandles="1" noChangeArrowheads="1" noChangeShapeType="1"/>
            </p:cNvCxnSpPr>
            <p:nvPr userDrawn="1"/>
          </p:nvCxnSpPr>
          <p:spPr>
            <a:xfrm>
              <a:off x="31781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Gerade Verbindung 58"/>
            <p:cNvCxnSpPr>
              <a:cxnSpLocks noGrp="1" noRot="1" noMove="1" noResize="1" noEditPoints="1" noAdjustHandles="1" noChangeArrowheads="1" noChangeShapeType="1"/>
            </p:cNvCxnSpPr>
            <p:nvPr userDrawn="1"/>
          </p:nvCxnSpPr>
          <p:spPr>
            <a:xfrm>
              <a:off x="31781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Gerade Verbindung 60"/>
            <p:cNvCxnSpPr>
              <a:cxnSpLocks noGrp="1" noRot="1" noMove="1" noResize="1" noEditPoints="1" noAdjustHandles="1" noChangeArrowheads="1" noChangeShapeType="1"/>
            </p:cNvCxnSpPr>
            <p:nvPr userDrawn="1"/>
          </p:nvCxnSpPr>
          <p:spPr>
            <a:xfrm>
              <a:off x="335915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Gerade Verbindung 61"/>
            <p:cNvCxnSpPr>
              <a:cxnSpLocks noGrp="1" noRot="1" noMove="1" noResize="1" noEditPoints="1" noAdjustHandles="1" noChangeArrowheads="1" noChangeShapeType="1"/>
            </p:cNvCxnSpPr>
            <p:nvPr userDrawn="1"/>
          </p:nvCxnSpPr>
          <p:spPr>
            <a:xfrm>
              <a:off x="335915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Gerade Verbindung 63"/>
            <p:cNvCxnSpPr>
              <a:cxnSpLocks noGrp="1" noRot="1" noMove="1" noResize="1" noEditPoints="1" noAdjustHandles="1" noChangeArrowheads="1" noChangeShapeType="1"/>
            </p:cNvCxnSpPr>
            <p:nvPr userDrawn="1"/>
          </p:nvCxnSpPr>
          <p:spPr>
            <a:xfrm>
              <a:off x="4114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Gerade Verbindung 64"/>
            <p:cNvCxnSpPr>
              <a:cxnSpLocks noGrp="1" noRot="1" noMove="1" noResize="1" noEditPoints="1" noAdjustHandles="1" noChangeArrowheads="1" noChangeShapeType="1"/>
            </p:cNvCxnSpPr>
            <p:nvPr userDrawn="1"/>
          </p:nvCxnSpPr>
          <p:spPr>
            <a:xfrm>
              <a:off x="4114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7" name="Gerade Verbindung 66"/>
            <p:cNvCxnSpPr>
              <a:cxnSpLocks noGrp="1" noRot="1" noMove="1" noResize="1" noEditPoints="1" noAdjustHandles="1" noChangeArrowheads="1" noChangeShapeType="1"/>
            </p:cNvCxnSpPr>
            <p:nvPr userDrawn="1"/>
          </p:nvCxnSpPr>
          <p:spPr>
            <a:xfrm>
              <a:off x="4295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8" name="Gerade Verbindung 67"/>
            <p:cNvCxnSpPr>
              <a:cxnSpLocks noGrp="1" noRot="1" noMove="1" noResize="1" noEditPoints="1" noAdjustHandles="1" noChangeArrowheads="1" noChangeShapeType="1"/>
            </p:cNvCxnSpPr>
            <p:nvPr userDrawn="1"/>
          </p:nvCxnSpPr>
          <p:spPr>
            <a:xfrm>
              <a:off x="4295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0" name="Gerade Verbindung 69"/>
            <p:cNvCxnSpPr>
              <a:cxnSpLocks noGrp="1" noRot="1" noMove="1" noResize="1" noEditPoints="1" noAdjustHandles="1" noChangeArrowheads="1" noChangeShapeType="1"/>
            </p:cNvCxnSpPr>
            <p:nvPr userDrawn="1"/>
          </p:nvCxnSpPr>
          <p:spPr>
            <a:xfrm>
              <a:off x="5054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1" name="Gerade Verbindung 70"/>
            <p:cNvCxnSpPr>
              <a:cxnSpLocks noGrp="1" noRot="1" noMove="1" noResize="1" noEditPoints="1" noAdjustHandles="1" noChangeArrowheads="1" noChangeShapeType="1"/>
            </p:cNvCxnSpPr>
            <p:nvPr userDrawn="1"/>
          </p:nvCxnSpPr>
          <p:spPr>
            <a:xfrm>
              <a:off x="5054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3" name="Gerade Verbindung 72"/>
            <p:cNvCxnSpPr>
              <a:cxnSpLocks noGrp="1" noRot="1" noMove="1" noResize="1" noEditPoints="1" noAdjustHandles="1" noChangeArrowheads="1" noChangeShapeType="1"/>
            </p:cNvCxnSpPr>
            <p:nvPr userDrawn="1"/>
          </p:nvCxnSpPr>
          <p:spPr>
            <a:xfrm>
              <a:off x="52355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4" name="Gerade Verbindung 73"/>
            <p:cNvCxnSpPr>
              <a:cxnSpLocks noGrp="1" noRot="1" noMove="1" noResize="1" noEditPoints="1" noAdjustHandles="1" noChangeArrowheads="1" noChangeShapeType="1"/>
            </p:cNvCxnSpPr>
            <p:nvPr userDrawn="1"/>
          </p:nvCxnSpPr>
          <p:spPr>
            <a:xfrm>
              <a:off x="52355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6" name="Gerade Verbindung 75"/>
            <p:cNvCxnSpPr>
              <a:cxnSpLocks noGrp="1" noRot="1" noMove="1" noResize="1" noEditPoints="1" noAdjustHandles="1" noChangeArrowheads="1" noChangeShapeType="1"/>
            </p:cNvCxnSpPr>
            <p:nvPr userDrawn="1"/>
          </p:nvCxnSpPr>
          <p:spPr>
            <a:xfrm>
              <a:off x="59944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7" name="Gerade Verbindung 76"/>
            <p:cNvCxnSpPr>
              <a:cxnSpLocks noGrp="1" noRot="1" noMove="1" noResize="1" noEditPoints="1" noAdjustHandles="1" noChangeArrowheads="1" noChangeShapeType="1"/>
            </p:cNvCxnSpPr>
            <p:nvPr userDrawn="1"/>
          </p:nvCxnSpPr>
          <p:spPr>
            <a:xfrm>
              <a:off x="59944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9" name="Gerade Verbindung 78"/>
            <p:cNvCxnSpPr>
              <a:cxnSpLocks noGrp="1" noRot="1" noMove="1" noResize="1" noEditPoints="1" noAdjustHandles="1" noChangeArrowheads="1" noChangeShapeType="1"/>
            </p:cNvCxnSpPr>
            <p:nvPr userDrawn="1"/>
          </p:nvCxnSpPr>
          <p:spPr>
            <a:xfrm>
              <a:off x="61753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0" name="Gerade Verbindung 79"/>
            <p:cNvCxnSpPr>
              <a:cxnSpLocks noGrp="1" noRot="1" noMove="1" noResize="1" noEditPoints="1" noAdjustHandles="1" noChangeArrowheads="1" noChangeShapeType="1"/>
            </p:cNvCxnSpPr>
            <p:nvPr userDrawn="1"/>
          </p:nvCxnSpPr>
          <p:spPr>
            <a:xfrm>
              <a:off x="61753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2" name="Gerade Verbindung 81"/>
            <p:cNvCxnSpPr>
              <a:cxnSpLocks noGrp="1" noRot="1" noMove="1" noResize="1" noEditPoints="1" noAdjustHandles="1" noChangeArrowheads="1" noChangeShapeType="1"/>
            </p:cNvCxnSpPr>
            <p:nvPr userDrawn="1"/>
          </p:nvCxnSpPr>
          <p:spPr>
            <a:xfrm>
              <a:off x="6934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3" name="Gerade Verbindung 82"/>
            <p:cNvCxnSpPr>
              <a:cxnSpLocks noGrp="1" noRot="1" noMove="1" noResize="1" noEditPoints="1" noAdjustHandles="1" noChangeArrowheads="1" noChangeShapeType="1"/>
            </p:cNvCxnSpPr>
            <p:nvPr userDrawn="1"/>
          </p:nvCxnSpPr>
          <p:spPr>
            <a:xfrm>
              <a:off x="6934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5" name="Gerade Verbindung 84"/>
            <p:cNvCxnSpPr>
              <a:cxnSpLocks noGrp="1" noRot="1" noMove="1" noResize="1" noEditPoints="1" noAdjustHandles="1" noChangeArrowheads="1" noChangeShapeType="1"/>
            </p:cNvCxnSpPr>
            <p:nvPr userDrawn="1"/>
          </p:nvCxnSpPr>
          <p:spPr>
            <a:xfrm>
              <a:off x="7114826"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6" name="Gerade Verbindung 85"/>
            <p:cNvCxnSpPr>
              <a:cxnSpLocks noGrp="1" noRot="1" noMove="1" noResize="1" noEditPoints="1" noAdjustHandles="1" noChangeArrowheads="1" noChangeShapeType="1"/>
            </p:cNvCxnSpPr>
            <p:nvPr userDrawn="1"/>
          </p:nvCxnSpPr>
          <p:spPr>
            <a:xfrm>
              <a:off x="7114826"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8" name="Gerade Verbindung 87"/>
            <p:cNvCxnSpPr>
              <a:cxnSpLocks noGrp="1" noRot="1" noMove="1" noResize="1" noEditPoints="1" noAdjustHandles="1" noChangeArrowheads="1" noChangeShapeType="1"/>
            </p:cNvCxnSpPr>
            <p:nvPr userDrawn="1"/>
          </p:nvCxnSpPr>
          <p:spPr>
            <a:xfrm>
              <a:off x="7874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9" name="Gerade Verbindung 88"/>
            <p:cNvCxnSpPr>
              <a:cxnSpLocks noGrp="1" noRot="1" noMove="1" noResize="1" noEditPoints="1" noAdjustHandles="1" noChangeArrowheads="1" noChangeShapeType="1"/>
            </p:cNvCxnSpPr>
            <p:nvPr userDrawn="1"/>
          </p:nvCxnSpPr>
          <p:spPr>
            <a:xfrm>
              <a:off x="7874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1" name="Gerade Verbindung 90"/>
            <p:cNvCxnSpPr>
              <a:cxnSpLocks noGrp="1" noRot="1" noMove="1" noResize="1" noEditPoints="1" noAdjustHandles="1" noChangeArrowheads="1" noChangeShapeType="1"/>
            </p:cNvCxnSpPr>
            <p:nvPr userDrawn="1"/>
          </p:nvCxnSpPr>
          <p:spPr>
            <a:xfrm>
              <a:off x="80549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2" name="Gerade Verbindung 91"/>
            <p:cNvCxnSpPr>
              <a:cxnSpLocks noGrp="1" noRot="1" noMove="1" noResize="1" noEditPoints="1" noAdjustHandles="1" noChangeArrowheads="1" noChangeShapeType="1"/>
            </p:cNvCxnSpPr>
            <p:nvPr userDrawn="1"/>
          </p:nvCxnSpPr>
          <p:spPr>
            <a:xfrm>
              <a:off x="80549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4" name="Gerade Verbindung 93"/>
            <p:cNvCxnSpPr>
              <a:cxnSpLocks noGrp="1" noRot="1" noMove="1" noResize="1" noEditPoints="1" noAdjustHandles="1" noChangeArrowheads="1" noChangeShapeType="1"/>
            </p:cNvCxnSpPr>
            <p:nvPr userDrawn="1"/>
          </p:nvCxnSpPr>
          <p:spPr>
            <a:xfrm>
              <a:off x="8813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5" name="Gerade Verbindung 94"/>
            <p:cNvCxnSpPr>
              <a:cxnSpLocks noGrp="1" noRot="1" noMove="1" noResize="1" noEditPoints="1" noAdjustHandles="1" noChangeArrowheads="1" noChangeShapeType="1"/>
            </p:cNvCxnSpPr>
            <p:nvPr userDrawn="1"/>
          </p:nvCxnSpPr>
          <p:spPr>
            <a:xfrm>
              <a:off x="8813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Gerade Verbindung 96"/>
            <p:cNvCxnSpPr>
              <a:cxnSpLocks noGrp="1" noRot="1" noMove="1" noResize="1" noEditPoints="1" noAdjustHandles="1" noChangeArrowheads="1" noChangeShapeType="1"/>
            </p:cNvCxnSpPr>
            <p:nvPr userDrawn="1"/>
          </p:nvCxnSpPr>
          <p:spPr>
            <a:xfrm>
              <a:off x="8994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8" name="Gerade Verbindung 97"/>
            <p:cNvCxnSpPr>
              <a:cxnSpLocks noGrp="1" noRot="1" noMove="1" noResize="1" noEditPoints="1" noAdjustHandles="1" noChangeArrowheads="1" noChangeShapeType="1"/>
            </p:cNvCxnSpPr>
            <p:nvPr userDrawn="1"/>
          </p:nvCxnSpPr>
          <p:spPr>
            <a:xfrm>
              <a:off x="8994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0" name="Gerade Verbindung 99"/>
            <p:cNvCxnSpPr>
              <a:cxnSpLocks noGrp="1" noRot="1" noMove="1" noResize="1" noEditPoints="1" noAdjustHandles="1" noChangeArrowheads="1" noChangeShapeType="1"/>
            </p:cNvCxnSpPr>
            <p:nvPr userDrawn="1"/>
          </p:nvCxnSpPr>
          <p:spPr>
            <a:xfrm>
              <a:off x="9751003"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1" name="Gerade Verbindung 100"/>
            <p:cNvCxnSpPr>
              <a:cxnSpLocks noGrp="1" noRot="1" noMove="1" noResize="1" noEditPoints="1" noAdjustHandles="1" noChangeArrowheads="1" noChangeShapeType="1"/>
            </p:cNvCxnSpPr>
            <p:nvPr userDrawn="1"/>
          </p:nvCxnSpPr>
          <p:spPr>
            <a:xfrm>
              <a:off x="9751003"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3" name="Gerade Verbindung 102"/>
            <p:cNvCxnSpPr>
              <a:cxnSpLocks noGrp="1" noRot="1" noMove="1" noResize="1" noEditPoints="1" noAdjustHandles="1" noChangeArrowheads="1" noChangeShapeType="1"/>
            </p:cNvCxnSpPr>
            <p:nvPr userDrawn="1"/>
          </p:nvCxnSpPr>
          <p:spPr>
            <a:xfrm>
              <a:off x="9928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4" name="Gerade Verbindung 103"/>
            <p:cNvCxnSpPr>
              <a:cxnSpLocks noGrp="1" noRot="1" noMove="1" noResize="1" noEditPoints="1" noAdjustHandles="1" noChangeArrowheads="1" noChangeShapeType="1"/>
            </p:cNvCxnSpPr>
            <p:nvPr userDrawn="1"/>
          </p:nvCxnSpPr>
          <p:spPr>
            <a:xfrm>
              <a:off x="9928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6" name="Gerade Verbindung 105"/>
            <p:cNvCxnSpPr>
              <a:cxnSpLocks noGrp="1" noRot="1" noMove="1" noResize="1" noEditPoints="1" noAdjustHandles="1" noChangeArrowheads="1" noChangeShapeType="1"/>
            </p:cNvCxnSpPr>
            <p:nvPr userDrawn="1"/>
          </p:nvCxnSpPr>
          <p:spPr>
            <a:xfrm>
              <a:off x="10690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7" name="Gerade Verbindung 106"/>
            <p:cNvCxnSpPr>
              <a:cxnSpLocks noGrp="1" noRot="1" noMove="1" noResize="1" noEditPoints="1" noAdjustHandles="1" noChangeArrowheads="1" noChangeShapeType="1"/>
            </p:cNvCxnSpPr>
            <p:nvPr userDrawn="1"/>
          </p:nvCxnSpPr>
          <p:spPr>
            <a:xfrm>
              <a:off x="10690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9" name="Gerade Verbindung 108"/>
            <p:cNvCxnSpPr>
              <a:cxnSpLocks noGrp="1" noRot="1" noMove="1" noResize="1" noEditPoints="1" noAdjustHandles="1" noChangeArrowheads="1" noChangeShapeType="1"/>
            </p:cNvCxnSpPr>
            <p:nvPr userDrawn="1"/>
          </p:nvCxnSpPr>
          <p:spPr>
            <a:xfrm>
              <a:off x="108680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0" name="Gerade Verbindung 109"/>
            <p:cNvCxnSpPr>
              <a:cxnSpLocks noGrp="1" noRot="1" noMove="1" noResize="1" noEditPoints="1" noAdjustHandles="1" noChangeArrowheads="1" noChangeShapeType="1"/>
            </p:cNvCxnSpPr>
            <p:nvPr userDrawn="1"/>
          </p:nvCxnSpPr>
          <p:spPr>
            <a:xfrm>
              <a:off x="108680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2" name="Gerade Verbindung 111"/>
            <p:cNvCxnSpPr>
              <a:cxnSpLocks noGrp="1" noRot="1" noMove="1" noResize="1" noEditPoints="1" noAdjustHandles="1" noChangeArrowheads="1" noChangeShapeType="1"/>
            </p:cNvCxnSpPr>
            <p:nvPr userDrawn="1"/>
          </p:nvCxnSpPr>
          <p:spPr>
            <a:xfrm>
              <a:off x="11628438"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3" name="Gerade Verbindung 112"/>
            <p:cNvCxnSpPr>
              <a:cxnSpLocks noGrp="1" noRot="1" noMove="1" noResize="1" noEditPoints="1" noAdjustHandles="1" noChangeArrowheads="1" noChangeShapeType="1"/>
            </p:cNvCxnSpPr>
            <p:nvPr userDrawn="1"/>
          </p:nvCxnSpPr>
          <p:spPr>
            <a:xfrm>
              <a:off x="11628438"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5" name="Gerade Verbindung 114"/>
            <p:cNvCxnSpPr>
              <a:cxnSpLocks noGrp="1" noRot="1" noMove="1" noResize="1" noEditPoints="1" noAdjustHandles="1" noChangeArrowheads="1" noChangeShapeType="1"/>
            </p:cNvCxnSpPr>
            <p:nvPr userDrawn="1"/>
          </p:nvCxnSpPr>
          <p:spPr>
            <a:xfrm rot="5400000">
              <a:off x="-3600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7" name="Gerade Verbindung 116"/>
            <p:cNvCxnSpPr>
              <a:cxnSpLocks noGrp="1" noRot="1" noMove="1" noResize="1" noEditPoints="1" noAdjustHandles="1" noChangeArrowheads="1" noChangeShapeType="1"/>
            </p:cNvCxnSpPr>
            <p:nvPr userDrawn="1"/>
          </p:nvCxnSpPr>
          <p:spPr>
            <a:xfrm rot="5400000">
              <a:off x="-3600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Gerade Verbindung 117"/>
            <p:cNvCxnSpPr>
              <a:cxnSpLocks noGrp="1" noRot="1" noMove="1" noResize="1" noEditPoints="1" noAdjustHandles="1" noChangeArrowheads="1" noChangeShapeType="1"/>
            </p:cNvCxnSpPr>
            <p:nvPr userDrawn="1"/>
          </p:nvCxnSpPr>
          <p:spPr>
            <a:xfrm rot="5400000">
              <a:off x="124236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9" name="Gerade Verbindung 118"/>
            <p:cNvCxnSpPr>
              <a:cxnSpLocks noGrp="1" noRot="1" noMove="1" noResize="1" noEditPoints="1" noAdjustHandles="1" noChangeArrowheads="1" noChangeShapeType="1"/>
            </p:cNvCxnSpPr>
            <p:nvPr userDrawn="1"/>
          </p:nvCxnSpPr>
          <p:spPr>
            <a:xfrm rot="5400000">
              <a:off x="124236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6" name="Restricted">
            <a:extLst>
              <a:ext uri="{FF2B5EF4-FFF2-40B4-BE49-F238E27FC236}">
                <a16:creationId xmlns:a16="http://schemas.microsoft.com/office/drawing/2014/main" id="{C63F6404-2C68-C7B1-89C5-65A1972B46A3}"/>
              </a:ext>
              <a:ext uri="{C183D7F6-B498-43B3-948B-1728B52AA6E4}">
                <adec:decorative xmlns:adec="http://schemas.microsoft.com/office/drawing/2017/decorative" val="1"/>
              </a:ext>
            </a:extLst>
          </p:cNvPr>
          <p:cNvSpPr>
            <a:spLocks noGrp="1"/>
          </p:cNvSpPr>
          <p:nvPr>
            <p:ph type="dt" sz="half" idx="2"/>
          </p:nvPr>
        </p:nvSpPr>
        <p:spPr>
          <a:xfrm>
            <a:off x="8057238" y="6519470"/>
            <a:ext cx="3571200" cy="144000"/>
          </a:xfrm>
          <a:prstGeom prst="rect">
            <a:avLst/>
          </a:prstGeom>
        </p:spPr>
        <p:txBody>
          <a:bodyPr vert="horz" lIns="0" tIns="0" rIns="0" bIns="0" rtlCol="0" anchor="t"/>
          <a:lstStyle>
            <a:lvl1pPr algn="r">
              <a:defRPr sz="1000" b="0">
                <a:solidFill>
                  <a:schemeClr val="tx1"/>
                </a:solidFill>
              </a:defRPr>
            </a:lvl1pPr>
          </a:lstStyle>
          <a:p>
            <a:r>
              <a:rPr lang="en-US"/>
              <a:t>Unrestricted © Siemens Healthineers, 2026</a:t>
            </a:r>
            <a:endParaRPr lang="en-US" b="0"/>
          </a:p>
        </p:txBody>
      </p:sp>
      <p:sp>
        <p:nvSpPr>
          <p:cNvPr id="7" name="Page Number">
            <a:extLst>
              <a:ext uri="{FF2B5EF4-FFF2-40B4-BE49-F238E27FC236}">
                <a16:creationId xmlns:a16="http://schemas.microsoft.com/office/drawing/2014/main" id="{E6B9F98E-4B5F-5EC6-13DE-D11F89E45545}"/>
              </a:ext>
              <a:ext uri="{C183D7F6-B498-43B3-948B-1728B52AA6E4}">
                <adec:decorative xmlns:adec="http://schemas.microsoft.com/office/drawing/2017/decorative" val="1"/>
              </a:ext>
            </a:extLst>
          </p:cNvPr>
          <p:cNvSpPr>
            <a:spLocks noGrp="1"/>
          </p:cNvSpPr>
          <p:nvPr>
            <p:ph type="sldNum" sz="quarter" idx="4"/>
          </p:nvPr>
        </p:nvSpPr>
        <p:spPr>
          <a:xfrm>
            <a:off x="11347638" y="6340471"/>
            <a:ext cx="280800" cy="144000"/>
          </a:xfrm>
          <a:prstGeom prst="rect">
            <a:avLst/>
          </a:prstGeom>
        </p:spPr>
        <p:txBody>
          <a:bodyPr vert="horz" lIns="0" tIns="0" rIns="0" bIns="0" rtlCol="0" anchor="t"/>
          <a:lstStyle>
            <a:lvl1pPr algn="r">
              <a:defRPr sz="1000" b="1">
                <a:solidFill>
                  <a:schemeClr val="tx1"/>
                </a:solidFill>
              </a:defRPr>
            </a:lvl1pPr>
          </a:lstStyle>
          <a:p>
            <a:fld id="{42B424FB-C8CA-40D0-9E9F-83B6197CB6E7}" type="slidenum">
              <a:rPr lang="en-US" smtClean="0"/>
              <a:pPr/>
              <a:t>‹Nr.›</a:t>
            </a:fld>
            <a:endParaRPr lang="en-US"/>
          </a:p>
        </p:txBody>
      </p:sp>
    </p:spTree>
    <p:extLst>
      <p:ext uri="{BB962C8B-B14F-4D97-AF65-F5344CB8AC3E}">
        <p14:creationId xmlns:p14="http://schemas.microsoft.com/office/powerpoint/2010/main" val="3916514128"/>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6" r:id="rId13"/>
    <p:sldLayoutId id="2147483747" r:id="rId14"/>
    <p:sldLayoutId id="2147483748" r:id="rId15"/>
    <p:sldLayoutId id="2147483749" r:id="rId16"/>
    <p:sldLayoutId id="2147483750" r:id="rId17"/>
    <p:sldLayoutId id="2147483751" r:id="rId18"/>
    <p:sldLayoutId id="2147483752" r:id="rId19"/>
    <p:sldLayoutId id="2147483753" r:id="rId20"/>
    <p:sldLayoutId id="2147483754" r:id="rId21"/>
    <p:sldLayoutId id="2147483755" r:id="rId22"/>
    <p:sldLayoutId id="2147483756" r:id="rId23"/>
    <p:sldLayoutId id="2147483757" r:id="rId24"/>
    <p:sldLayoutId id="2147483758" r:id="rId25"/>
    <p:sldLayoutId id="2147483759" r:id="rId26"/>
    <p:sldLayoutId id="2147483760" r:id="rId27"/>
    <p:sldLayoutId id="2147483761" r:id="rId28"/>
    <p:sldLayoutId id="2147483762" r:id="rId29"/>
    <p:sldLayoutId id="2147483763" r:id="rId30"/>
    <p:sldLayoutId id="2147483764" r:id="rId31"/>
    <p:sldLayoutId id="2147483765" r:id="rId32"/>
    <p:sldLayoutId id="2147483766" r:id="rId33"/>
    <p:sldLayoutId id="2147483767" r:id="rId34"/>
    <p:sldLayoutId id="2147483768" r:id="rId35"/>
    <p:sldLayoutId id="2147483769" r:id="rId36"/>
    <p:sldLayoutId id="2147483770" r:id="rId37"/>
    <p:sldLayoutId id="2147483771" r:id="rId38"/>
    <p:sldLayoutId id="2147483772" r:id="rId39"/>
    <p:sldLayoutId id="2147483773" r:id="rId40"/>
    <p:sldLayoutId id="2147483774" r:id="rId41"/>
    <p:sldLayoutId id="2147483775" r:id="rId42"/>
    <p:sldLayoutId id="2147483776" r:id="rId43"/>
    <p:sldLayoutId id="2147483777" r:id="rId44"/>
    <p:sldLayoutId id="2147483778" r:id="rId45"/>
    <p:sldLayoutId id="2147483779" r:id="rId46"/>
    <p:sldLayoutId id="2147483780" r:id="rId47"/>
    <p:sldLayoutId id="2147483781" r:id="rId48"/>
    <p:sldLayoutId id="2147483782" r:id="rId49"/>
    <p:sldLayoutId id="2147483783" r:id="rId50"/>
    <p:sldLayoutId id="2147483784" r:id="rId51"/>
    <p:sldLayoutId id="2147483785" r:id="rId52"/>
    <p:sldLayoutId id="2147483786" r:id="rId53"/>
    <p:sldLayoutId id="2147483787" r:id="rId54"/>
    <p:sldLayoutId id="2147483788" r:id="rId55"/>
    <p:sldLayoutId id="2147483789" r:id="rId56"/>
    <p:sldLayoutId id="2147483790" r:id="rId57"/>
    <p:sldLayoutId id="2147483791" r:id="rId58"/>
    <p:sldLayoutId id="2147483792" r:id="rId59"/>
    <p:sldLayoutId id="2147483793" r:id="rId60"/>
    <p:sldLayoutId id="2147483794" r:id="rId61"/>
    <p:sldLayoutId id="2147483795" r:id="rId62"/>
    <p:sldLayoutId id="2147483796" r:id="rId63"/>
    <p:sldLayoutId id="2147483797" r:id="rId64"/>
    <p:sldLayoutId id="2147483798" r:id="rId65"/>
    <p:sldLayoutId id="2147483799" r:id="rId66"/>
    <p:sldLayoutId id="2147483800" r:id="rId67"/>
    <p:sldLayoutId id="2147483801" r:id="rId68"/>
    <p:sldLayoutId id="2147483802" r:id="rId69"/>
    <p:sldLayoutId id="2147483803" r:id="rId70"/>
    <p:sldLayoutId id="2147483804" r:id="rId71"/>
    <p:sldLayoutId id="2147483805" r:id="rId72"/>
    <p:sldLayoutId id="2147483806" r:id="rId73"/>
  </p:sldLayoutIdLst>
  <p:hf hdr="0"/>
  <p:txStyles>
    <p:titleStyle>
      <a:lvl1pPr algn="l" defTabSz="914400" rtl="0" eaLnBrk="1" latinLnBrk="0" hangingPunct="1">
        <a:spcBef>
          <a:spcPct val="0"/>
        </a:spcBef>
        <a:buNone/>
        <a:defRPr sz="2700" b="0" kern="1200">
          <a:solidFill>
            <a:schemeClr val="bg2"/>
          </a:solidFill>
          <a:latin typeface="+mj-lt"/>
          <a:ea typeface="+mj-ea"/>
          <a:cs typeface="+mj-cs"/>
        </a:defRPr>
      </a:lvl1pPr>
    </p:titleStyle>
    <p:body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0">
          <p15:clr>
            <a:srgbClr val="F26B43"/>
          </p15:clr>
        </p15:guide>
        <p15:guide id="2" pos="819">
          <p15:clr>
            <a:srgbClr val="A4A3A4"/>
          </p15:clr>
        </p15:guide>
        <p15:guide id="3" pos="930">
          <p15:clr>
            <a:srgbClr val="A4A3A4"/>
          </p15:clr>
        </p15:guide>
        <p15:guide id="4" pos="1411">
          <p15:clr>
            <a:srgbClr val="A4A3A4"/>
          </p15:clr>
        </p15:guide>
        <p15:guide id="5" pos="1524">
          <p15:clr>
            <a:srgbClr val="A4A3A4"/>
          </p15:clr>
        </p15:guide>
        <p15:guide id="6" pos="2002">
          <p15:clr>
            <a:srgbClr val="A4A3A4"/>
          </p15:clr>
        </p15:guide>
        <p15:guide id="7" pos="2118">
          <p15:clr>
            <a:srgbClr val="A4A3A4"/>
          </p15:clr>
        </p15:guide>
        <p15:guide id="8" pos="2592">
          <p15:clr>
            <a:srgbClr val="A4A3A4"/>
          </p15:clr>
        </p15:guide>
        <p15:guide id="9" pos="2705">
          <p15:clr>
            <a:srgbClr val="A4A3A4"/>
          </p15:clr>
        </p15:guide>
        <p15:guide id="10" pos="3184">
          <p15:clr>
            <a:srgbClr val="A4A3A4"/>
          </p15:clr>
        </p15:guide>
        <p15:guide id="11" pos="3300">
          <p15:clr>
            <a:srgbClr val="A4A3A4"/>
          </p15:clr>
        </p15:guide>
        <p15:guide id="12" pos="3776">
          <p15:clr>
            <a:srgbClr val="A4A3A4"/>
          </p15:clr>
        </p15:guide>
        <p15:guide id="13" pos="3889">
          <p15:clr>
            <a:srgbClr val="A4A3A4"/>
          </p15:clr>
        </p15:guide>
        <p15:guide id="14" pos="4368">
          <p15:clr>
            <a:srgbClr val="A4A3A4"/>
          </p15:clr>
        </p15:guide>
        <p15:guide id="15" pos="4481">
          <p15:clr>
            <a:srgbClr val="A4A3A4"/>
          </p15:clr>
        </p15:guide>
        <p15:guide id="16" pos="4959">
          <p15:clr>
            <a:srgbClr val="A4A3A4"/>
          </p15:clr>
        </p15:guide>
        <p15:guide id="17" pos="5075">
          <p15:clr>
            <a:srgbClr val="A4A3A4"/>
          </p15:clr>
        </p15:guide>
        <p15:guide id="18" pos="5551">
          <p15:clr>
            <a:srgbClr val="A4A3A4"/>
          </p15:clr>
        </p15:guide>
        <p15:guide id="19" pos="5667">
          <p15:clr>
            <a:srgbClr val="A4A3A4"/>
          </p15:clr>
        </p15:guide>
        <p15:guide id="20" pos="6143">
          <p15:clr>
            <a:srgbClr val="A4A3A4"/>
          </p15:clr>
        </p15:guide>
        <p15:guide id="21" pos="6254">
          <p15:clr>
            <a:srgbClr val="A4A3A4"/>
          </p15:clr>
        </p15:guide>
        <p15:guide id="22" pos="6734">
          <p15:clr>
            <a:srgbClr val="A4A3A4"/>
          </p15:clr>
        </p15:guide>
        <p15:guide id="23" pos="6846">
          <p15:clr>
            <a:srgbClr val="A4A3A4"/>
          </p15:clr>
        </p15:guide>
        <p15:guide id="24" pos="7325">
          <p15:clr>
            <a:srgbClr val="F26B43"/>
          </p15:clr>
        </p15:guide>
        <p15:guide id="26" orient="horz" pos="3902">
          <p15:clr>
            <a:srgbClr val="F26B43"/>
          </p15:clr>
        </p15:guide>
        <p15:guide id="27" orient="horz" pos="663">
          <p15:clr>
            <a:srgbClr val="A4A3A4"/>
          </p15:clr>
        </p15:guide>
        <p15:guide id="28" orient="horz" pos="102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61.bin"/><Relationship Id="rId2" Type="http://schemas.openxmlformats.org/officeDocument/2006/relationships/slideLayout" Target="../slideLayouts/slideLayout4.xml"/><Relationship Id="rId1" Type="http://schemas.openxmlformats.org/officeDocument/2006/relationships/tags" Target="../tags/tag70.xml"/><Relationship Id="rId5" Type="http://schemas.openxmlformats.org/officeDocument/2006/relationships/image" Target="../media/image7.jpeg"/><Relationship Id="rId4" Type="http://schemas.openxmlformats.org/officeDocument/2006/relationships/image" Target="../media/image1.emf"/></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62.bin"/><Relationship Id="rId2" Type="http://schemas.openxmlformats.org/officeDocument/2006/relationships/slideLayout" Target="../slideLayouts/slideLayout57.xml"/><Relationship Id="rId1" Type="http://schemas.openxmlformats.org/officeDocument/2006/relationships/tags" Target="../tags/tag71.xml"/><Relationship Id="rId4" Type="http://schemas.openxmlformats.org/officeDocument/2006/relationships/image" Target="../media/image1.emf"/></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63.bin"/><Relationship Id="rId2" Type="http://schemas.openxmlformats.org/officeDocument/2006/relationships/slideLayout" Target="../slideLayouts/slideLayout57.xml"/><Relationship Id="rId1" Type="http://schemas.openxmlformats.org/officeDocument/2006/relationships/tags" Target="../tags/tag72.xml"/><Relationship Id="rId6" Type="http://schemas.microsoft.com/office/2007/relationships/hdphoto" Target="../media/hdphoto1.wdp"/><Relationship Id="rId5" Type="http://schemas.openxmlformats.org/officeDocument/2006/relationships/image" Target="../media/image8.png"/><Relationship Id="rId4" Type="http://schemas.openxmlformats.org/officeDocument/2006/relationships/image" Target="../media/image1.e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63.bin"/><Relationship Id="rId2" Type="http://schemas.openxmlformats.org/officeDocument/2006/relationships/slideLayout" Target="../slideLayouts/slideLayout57.xml"/><Relationship Id="rId1" Type="http://schemas.openxmlformats.org/officeDocument/2006/relationships/tags" Target="../tags/tag73.xml"/><Relationship Id="rId5" Type="http://schemas.openxmlformats.org/officeDocument/2006/relationships/image" Target="../media/image9.svg"/><Relationship Id="rId4" Type="http://schemas.openxmlformats.org/officeDocument/2006/relationships/image" Target="../media/image1.e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64.bin"/><Relationship Id="rId7" Type="http://schemas.microsoft.com/office/2007/relationships/hdphoto" Target="../media/hdphoto2.wdp"/><Relationship Id="rId2" Type="http://schemas.openxmlformats.org/officeDocument/2006/relationships/slideLayout" Target="../slideLayouts/slideLayout57.xml"/><Relationship Id="rId1" Type="http://schemas.openxmlformats.org/officeDocument/2006/relationships/tags" Target="../tags/tag74.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1.e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62.bin"/><Relationship Id="rId2" Type="http://schemas.openxmlformats.org/officeDocument/2006/relationships/slideLayout" Target="../slideLayouts/slideLayout57.xml"/><Relationship Id="rId1" Type="http://schemas.openxmlformats.org/officeDocument/2006/relationships/tags" Target="../tags/tag75.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e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65.bin"/><Relationship Id="rId2" Type="http://schemas.openxmlformats.org/officeDocument/2006/relationships/slideLayout" Target="../slideLayouts/slideLayout57.xml"/><Relationship Id="rId1" Type="http://schemas.openxmlformats.org/officeDocument/2006/relationships/tags" Target="../tags/tag76.xml"/><Relationship Id="rId5" Type="http://schemas.openxmlformats.org/officeDocument/2006/relationships/image" Target="../media/image14.png"/><Relationship Id="rId4" Type="http://schemas.openxmlformats.org/officeDocument/2006/relationships/image" Target="../media/image1.emf"/></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58.xml"/><Relationship Id="rId7" Type="http://schemas.openxmlformats.org/officeDocument/2006/relationships/image" Target="../media/image16.jpeg"/><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image" Target="../media/image15.emf"/><Relationship Id="rId5" Type="http://schemas.openxmlformats.org/officeDocument/2006/relationships/oleObject" Target="../embeddings/oleObject66.bin"/><Relationship Id="rId4"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CA59D413-DE11-37EC-DEF9-19B882C3DF21}"/>
              </a:ext>
            </a:extLst>
          </p:cNvPr>
          <p:cNvGraphicFramePr>
            <a:graphicFrameLocks/>
          </p:cNvGraphicFramePr>
          <p:nvPr>
            <p:custDataLst>
              <p:tags r:id="rId1"/>
            </p:custDataLst>
            <p:extLst>
              <p:ext uri="{D42A27DB-BD31-4B8C-83A1-F6EECF244321}">
                <p14:modId xmlns:p14="http://schemas.microsoft.com/office/powerpoint/2010/main" val="33755845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11" name="think-cell data - do not delete" hidden="1">
                        <a:extLst>
                          <a:ext uri="{FF2B5EF4-FFF2-40B4-BE49-F238E27FC236}">
                            <a16:creationId xmlns:a16="http://schemas.microsoft.com/office/drawing/2014/main" id="{CA59D413-DE11-37EC-DEF9-19B882C3DF2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7CF82CF4-F436-7AEE-BFF3-374881A40F1C}"/>
              </a:ext>
            </a:extLst>
          </p:cNvPr>
          <p:cNvSpPr>
            <a:spLocks noGrp="1"/>
          </p:cNvSpPr>
          <p:nvPr>
            <p:ph type="ctrTitle"/>
          </p:nvPr>
        </p:nvSpPr>
        <p:spPr>
          <a:xfrm>
            <a:off x="540000" y="2160000"/>
            <a:ext cx="6394200" cy="2160000"/>
          </a:xfrm>
        </p:spPr>
        <p:txBody>
          <a:bodyPr vert="horz" rIns="0"/>
          <a:lstStyle/>
          <a:p>
            <a:r>
              <a:rPr lang="en-GB" dirty="0"/>
              <a:t>Balancing image precision and radiation dose</a:t>
            </a:r>
          </a:p>
        </p:txBody>
      </p:sp>
      <p:sp>
        <p:nvSpPr>
          <p:cNvPr id="3" name="Subtitle 2">
            <a:extLst>
              <a:ext uri="{FF2B5EF4-FFF2-40B4-BE49-F238E27FC236}">
                <a16:creationId xmlns:a16="http://schemas.microsoft.com/office/drawing/2014/main" id="{830E4591-DF6C-59DE-0E67-9CBCEB86D592}"/>
              </a:ext>
            </a:extLst>
          </p:cNvPr>
          <p:cNvSpPr>
            <a:spLocks noGrp="1"/>
          </p:cNvSpPr>
          <p:nvPr>
            <p:ph type="subTitle" idx="1"/>
          </p:nvPr>
        </p:nvSpPr>
        <p:spPr>
          <a:xfrm>
            <a:off x="540000" y="4320000"/>
            <a:ext cx="6394199" cy="949745"/>
          </a:xfrm>
        </p:spPr>
        <p:txBody>
          <a:bodyPr/>
          <a:lstStyle/>
          <a:p>
            <a:r>
              <a:rPr lang="en-GB" dirty="0" err="1"/>
              <a:t>Multitom</a:t>
            </a:r>
            <a:r>
              <a:rPr lang="en-GB" dirty="0"/>
              <a:t> Rax True2scale Body Scan</a:t>
            </a:r>
            <a:r>
              <a:rPr lang="en-GB" baseline="30000" dirty="0"/>
              <a:t>1</a:t>
            </a:r>
            <a:r>
              <a:rPr lang="en-GB" dirty="0"/>
              <a:t> clinical case</a:t>
            </a:r>
            <a:br>
              <a:rPr lang="en-GB" dirty="0"/>
            </a:br>
            <a:r>
              <a:rPr lang="en-GB" dirty="0" err="1"/>
              <a:t>Orthopedic</a:t>
            </a:r>
            <a:r>
              <a:rPr lang="en-GB" dirty="0"/>
              <a:t> Hospital Schloss Werneck, Germany</a:t>
            </a:r>
            <a:endParaRPr lang="en-US" dirty="0"/>
          </a:p>
        </p:txBody>
      </p:sp>
      <p:pic>
        <p:nvPicPr>
          <p:cNvPr id="10" name="Picture Placeholder 9">
            <a:extLst>
              <a:ext uri="{FF2B5EF4-FFF2-40B4-BE49-F238E27FC236}">
                <a16:creationId xmlns:a16="http://schemas.microsoft.com/office/drawing/2014/main" id="{78793F1B-9A18-CAE5-106B-41B4885253CA}"/>
              </a:ext>
            </a:extLst>
          </p:cNvPr>
          <p:cNvPicPr>
            <a:picLocks noGrp="1" noChangeAspect="1"/>
          </p:cNvPicPr>
          <p:nvPr>
            <p:ph type="pic" sz="quarter" idx="12"/>
          </p:nvPr>
        </p:nvPicPr>
        <p:blipFill rotWithShape="1">
          <a:blip r:embed="rId5">
            <a:extLst>
              <a:ext uri="{28A0092B-C50C-407E-A947-70E740481C1C}">
                <a14:useLocalDpi xmlns:a14="http://schemas.microsoft.com/office/drawing/2010/main" val="0"/>
              </a:ext>
            </a:extLst>
          </a:blip>
          <a:srcRect l="-60884" r="-60884"/>
          <a:stretch>
            <a:fillRect/>
          </a:stretch>
        </p:blipFill>
        <p:spPr bwMode="auto">
          <a:xfrm>
            <a:off x="7115174" y="-2"/>
            <a:ext cx="5052825" cy="6858001"/>
          </a:xfrm>
          <a:prstGeom prst="rect">
            <a:avLst/>
          </a:prstGeom>
          <a:solidFill>
            <a:schemeClr val="tx1"/>
          </a:solidFill>
        </p:spPr>
      </p:pic>
      <p:sp>
        <p:nvSpPr>
          <p:cNvPr id="20" name="Rechteck 11">
            <a:extLst>
              <a:ext uri="{FF2B5EF4-FFF2-40B4-BE49-F238E27FC236}">
                <a16:creationId xmlns:a16="http://schemas.microsoft.com/office/drawing/2014/main" id="{9690766D-3CB3-EDCC-D02F-A5DCD314AB89}"/>
              </a:ext>
            </a:extLst>
          </p:cNvPr>
          <p:cNvSpPr>
            <a:spLocks/>
          </p:cNvSpPr>
          <p:nvPr/>
        </p:nvSpPr>
        <p:spPr>
          <a:xfrm>
            <a:off x="540000" y="6509582"/>
            <a:ext cx="5322415" cy="153888"/>
          </a:xfrm>
          <a:prstGeom prst="rect">
            <a:avLst/>
          </a:prstGeom>
        </p:spPr>
        <p:txBody>
          <a:bodyPr vert="horz" lIns="0" tIns="0" rIns="0" bIns="0" rtlCol="0" anchor="b" anchorCtr="0">
            <a:spAutoFit/>
          </a:bodyPr>
          <a:lstStyle/>
          <a:p>
            <a:r>
              <a:rPr lang="en-US" sz="1000"/>
              <a:t>1 Option</a:t>
            </a:r>
          </a:p>
        </p:txBody>
      </p:sp>
      <p:sp>
        <p:nvSpPr>
          <p:cNvPr id="6" name="Date Placeholder 5">
            <a:extLst>
              <a:ext uri="{FF2B5EF4-FFF2-40B4-BE49-F238E27FC236}">
                <a16:creationId xmlns:a16="http://schemas.microsoft.com/office/drawing/2014/main" id="{6A0A7C1E-A7B3-EFB9-0462-1CBFF90B348F}"/>
              </a:ext>
            </a:extLst>
          </p:cNvPr>
          <p:cNvSpPr>
            <a:spLocks noGrp="1"/>
          </p:cNvSpPr>
          <p:nvPr>
            <p:ph type="dt" sz="half" idx="13"/>
          </p:nvPr>
        </p:nvSpPr>
        <p:spPr>
          <a:xfrm>
            <a:off x="8057238" y="6519470"/>
            <a:ext cx="3571200" cy="144000"/>
          </a:xfrm>
        </p:spPr>
        <p:txBody>
          <a:bodyPr/>
          <a:lstStyle/>
          <a:p>
            <a:r>
              <a:rPr lang="en-US">
                <a:solidFill>
                  <a:schemeClr val="bg1"/>
                </a:solidFill>
              </a:rPr>
              <a:t>Unrestricted © Siemens Healthineers, 2026</a:t>
            </a:r>
          </a:p>
        </p:txBody>
      </p:sp>
      <p:sp>
        <p:nvSpPr>
          <p:cNvPr id="7" name="Footer Placeholder 6">
            <a:extLst>
              <a:ext uri="{FF2B5EF4-FFF2-40B4-BE49-F238E27FC236}">
                <a16:creationId xmlns:a16="http://schemas.microsoft.com/office/drawing/2014/main" id="{63B6E04C-85D0-125D-8115-51080B9613E4}"/>
              </a:ext>
            </a:extLst>
          </p:cNvPr>
          <p:cNvSpPr>
            <a:spLocks noGrp="1"/>
          </p:cNvSpPr>
          <p:nvPr>
            <p:ph type="ftr" sz="quarter" idx="14"/>
          </p:nvPr>
        </p:nvSpPr>
        <p:spPr/>
        <p:txBody>
          <a:bodyPr/>
          <a:lstStyle/>
          <a:p>
            <a:r>
              <a:rPr lang="en-US">
                <a:solidFill>
                  <a:schemeClr val="bg1"/>
                </a:solidFill>
              </a:rPr>
              <a:t>SHS DI XP</a:t>
            </a:r>
          </a:p>
        </p:txBody>
      </p:sp>
      <p:sp>
        <p:nvSpPr>
          <p:cNvPr id="8" name="Slide Number Placeholder 7">
            <a:extLst>
              <a:ext uri="{FF2B5EF4-FFF2-40B4-BE49-F238E27FC236}">
                <a16:creationId xmlns:a16="http://schemas.microsoft.com/office/drawing/2014/main" id="{4D747F06-1A9F-79AF-D124-2043D2A1B38C}"/>
              </a:ext>
            </a:extLst>
          </p:cNvPr>
          <p:cNvSpPr>
            <a:spLocks noGrp="1"/>
          </p:cNvSpPr>
          <p:nvPr>
            <p:ph type="sldNum" sz="quarter" idx="15"/>
          </p:nvPr>
        </p:nvSpPr>
        <p:spPr/>
        <p:txBody>
          <a:bodyPr/>
          <a:lstStyle/>
          <a:p>
            <a:fld id="{42B424FB-C8CA-40D0-9E9F-83B6197CB6E7}" type="slidenum">
              <a:rPr lang="en-US" smtClean="0">
                <a:solidFill>
                  <a:schemeClr val="bg1"/>
                </a:solidFill>
              </a:rPr>
              <a:pPr/>
              <a:t>1</a:t>
            </a:fld>
            <a:endParaRPr lang="en-US">
              <a:solidFill>
                <a:schemeClr val="bg1"/>
              </a:solidFill>
            </a:endParaRPr>
          </a:p>
        </p:txBody>
      </p:sp>
      <p:sp>
        <p:nvSpPr>
          <p:cNvPr id="5" name="Textfeld 7">
            <a:extLst>
              <a:ext uri="{FF2B5EF4-FFF2-40B4-BE49-F238E27FC236}">
                <a16:creationId xmlns:a16="http://schemas.microsoft.com/office/drawing/2014/main" id="{FD0CF668-AA53-DB2A-CF15-BE9CAEF21445}"/>
              </a:ext>
            </a:extLst>
          </p:cNvPr>
          <p:cNvSpPr txBox="1">
            <a:spLocks/>
          </p:cNvSpPr>
          <p:nvPr/>
        </p:nvSpPr>
        <p:spPr>
          <a:xfrm>
            <a:off x="10447492" y="6040537"/>
            <a:ext cx="1180946" cy="153888"/>
          </a:xfrm>
          <a:prstGeom prst="rect">
            <a:avLst/>
          </a:prstGeom>
          <a:noFill/>
        </p:spPr>
        <p:txBody>
          <a:bodyPr wrap="square" lIns="0" tIns="0" rIns="0" bIns="0" rtlCol="0" anchor="t">
            <a:spAutoFit/>
          </a:bodyPr>
          <a:lstStyle/>
          <a:p>
            <a:pPr algn="r"/>
            <a:r>
              <a:rPr lang="en-US" sz="1000" dirty="0">
                <a:solidFill>
                  <a:schemeClr val="bg1"/>
                </a:solidFill>
              </a:rPr>
              <a:t>StudyID: 5aag673 </a:t>
            </a:r>
          </a:p>
        </p:txBody>
      </p:sp>
    </p:spTree>
    <p:extLst>
      <p:ext uri="{BB962C8B-B14F-4D97-AF65-F5344CB8AC3E}">
        <p14:creationId xmlns:p14="http://schemas.microsoft.com/office/powerpoint/2010/main" val="1572328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F3620-DE2A-4FAF-E046-515A29DBA75C}"/>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1187909E-3CC9-4D5F-9E21-CD70438119D7}"/>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1187909E-3CC9-4D5F-9E21-CD70438119D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53DE4A4-6970-1F38-DC5B-58635AAE895A}"/>
              </a:ext>
            </a:extLst>
          </p:cNvPr>
          <p:cNvSpPr>
            <a:spLocks noGrp="1"/>
          </p:cNvSpPr>
          <p:nvPr>
            <p:ph type="title"/>
          </p:nvPr>
        </p:nvSpPr>
        <p:spPr/>
        <p:txBody>
          <a:bodyPr vert="horz" rIns="0"/>
          <a:lstStyle/>
          <a:p>
            <a:r>
              <a:rPr lang="en-US"/>
              <a:t>Background</a:t>
            </a:r>
            <a:br>
              <a:rPr lang="en-US"/>
            </a:br>
            <a:r>
              <a:rPr lang="en-US">
                <a:solidFill>
                  <a:schemeClr val="tx1"/>
                </a:solidFill>
              </a:rPr>
              <a:t>Total hip arthroplasty (THA)</a:t>
            </a:r>
          </a:p>
        </p:txBody>
      </p:sp>
      <p:sp>
        <p:nvSpPr>
          <p:cNvPr id="3" name="Text Placeholder 2">
            <a:extLst>
              <a:ext uri="{FF2B5EF4-FFF2-40B4-BE49-F238E27FC236}">
                <a16:creationId xmlns:a16="http://schemas.microsoft.com/office/drawing/2014/main" id="{3904D586-7547-B9C3-ED80-882261BA8983}"/>
              </a:ext>
            </a:extLst>
          </p:cNvPr>
          <p:cNvSpPr>
            <a:spLocks noGrp="1"/>
          </p:cNvSpPr>
          <p:nvPr>
            <p:ph type="body" sz="quarter" idx="15"/>
          </p:nvPr>
        </p:nvSpPr>
        <p:spPr>
          <a:xfrm>
            <a:off x="539999" y="6297348"/>
            <a:ext cx="8456363" cy="360000"/>
          </a:xfrm>
        </p:spPr>
        <p:txBody>
          <a:bodyPr/>
          <a:lstStyle/>
          <a:p>
            <a:r>
              <a:rPr lang="en-US" dirty="0"/>
              <a:t>The products/features (mentioned herein) are not commercially available in all countries. </a:t>
            </a:r>
            <a:br>
              <a:rPr lang="en-US" dirty="0"/>
            </a:br>
            <a:r>
              <a:rPr lang="en-US" dirty="0"/>
              <a:t>Their future availability cannot be guaranteed. | 1 THA: total hip arthroplasty</a:t>
            </a:r>
          </a:p>
        </p:txBody>
      </p:sp>
      <p:sp>
        <p:nvSpPr>
          <p:cNvPr id="4" name="Date Placeholder 3">
            <a:extLst>
              <a:ext uri="{FF2B5EF4-FFF2-40B4-BE49-F238E27FC236}">
                <a16:creationId xmlns:a16="http://schemas.microsoft.com/office/drawing/2014/main" id="{DB47BCBE-24DE-9E72-33A2-0556448BCA1C}"/>
              </a:ext>
            </a:extLst>
          </p:cNvPr>
          <p:cNvSpPr>
            <a:spLocks noGrp="1"/>
          </p:cNvSpPr>
          <p:nvPr>
            <p:ph type="dt" sz="half" idx="16"/>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2F95C59A-4F05-86B1-6A61-74A0DDF54A09}"/>
              </a:ext>
            </a:extLst>
          </p:cNvPr>
          <p:cNvSpPr>
            <a:spLocks noGrp="1"/>
          </p:cNvSpPr>
          <p:nvPr>
            <p:ph type="ftr" sz="quarter" idx="17"/>
          </p:nvPr>
        </p:nvSpPr>
        <p:spPr/>
        <p:txBody>
          <a:bodyPr/>
          <a:lstStyle/>
          <a:p>
            <a:r>
              <a:rPr lang="en-US"/>
              <a:t>SHS DI XP</a:t>
            </a:r>
          </a:p>
        </p:txBody>
      </p:sp>
      <p:sp>
        <p:nvSpPr>
          <p:cNvPr id="6" name="Slide Number Placeholder 5">
            <a:extLst>
              <a:ext uri="{FF2B5EF4-FFF2-40B4-BE49-F238E27FC236}">
                <a16:creationId xmlns:a16="http://schemas.microsoft.com/office/drawing/2014/main" id="{1C2871FD-5F0E-BFF4-BBA1-85BE2CADF9D0}"/>
              </a:ext>
            </a:extLst>
          </p:cNvPr>
          <p:cNvSpPr>
            <a:spLocks noGrp="1"/>
          </p:cNvSpPr>
          <p:nvPr>
            <p:ph type="sldNum" sz="quarter" idx="18"/>
          </p:nvPr>
        </p:nvSpPr>
        <p:spPr/>
        <p:txBody>
          <a:bodyPr/>
          <a:lstStyle/>
          <a:p>
            <a:fld id="{42B424FB-C8CA-40D0-9E9F-83B6197CB6E7}" type="slidenum">
              <a:rPr lang="en-US" smtClean="0"/>
              <a:pPr/>
              <a:t>2</a:t>
            </a:fld>
            <a:endParaRPr lang="en-US" b="1"/>
          </a:p>
        </p:txBody>
      </p:sp>
      <p:sp>
        <p:nvSpPr>
          <p:cNvPr id="8" name="Inhaltsplatzhalter 7">
            <a:extLst>
              <a:ext uri="{FF2B5EF4-FFF2-40B4-BE49-F238E27FC236}">
                <a16:creationId xmlns:a16="http://schemas.microsoft.com/office/drawing/2014/main" id="{92E3D68A-B77B-34AB-EDD5-C0A0E3493BC6}"/>
              </a:ext>
            </a:extLst>
          </p:cNvPr>
          <p:cNvSpPr txBox="1">
            <a:spLocks/>
          </p:cNvSpPr>
          <p:nvPr/>
        </p:nvSpPr>
        <p:spPr>
          <a:xfrm>
            <a:off x="539749" y="1619250"/>
            <a:ext cx="5454651" cy="307777"/>
          </a:xfrm>
          <a:prstGeom prst="rect">
            <a:avLst/>
          </a:prstGeom>
        </p:spPr>
        <p:txBody>
          <a:bodyPr vert="horz"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2000">
                <a:solidFill>
                  <a:schemeClr val="tx2"/>
                </a:solidFill>
              </a:rPr>
              <a:t>Gold-Standard procedure to plan THA</a:t>
            </a:r>
            <a:r>
              <a:rPr lang="en-US" sz="2000" baseline="30000">
                <a:solidFill>
                  <a:schemeClr val="tx2"/>
                </a:solidFill>
              </a:rPr>
              <a:t>1</a:t>
            </a:r>
          </a:p>
        </p:txBody>
      </p:sp>
      <p:sp>
        <p:nvSpPr>
          <p:cNvPr id="9" name="Inhaltsplatzhalter 7">
            <a:extLst>
              <a:ext uri="{FF2B5EF4-FFF2-40B4-BE49-F238E27FC236}">
                <a16:creationId xmlns:a16="http://schemas.microsoft.com/office/drawing/2014/main" id="{A7AB3BB8-BE90-190A-7BF6-E6003AFF1272}"/>
              </a:ext>
            </a:extLst>
          </p:cNvPr>
          <p:cNvSpPr txBox="1">
            <a:spLocks/>
          </p:cNvSpPr>
          <p:nvPr/>
        </p:nvSpPr>
        <p:spPr>
          <a:xfrm>
            <a:off x="539749" y="2107027"/>
            <a:ext cx="5454651" cy="692497"/>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300"/>
              </a:spcAft>
            </a:pPr>
            <a:r>
              <a:rPr lang="en-US" sz="1600"/>
              <a:t>X-ray image acquisition: Pelvis overview</a:t>
            </a:r>
          </a:p>
          <a:p>
            <a:pPr marL="180000" lvl="3" indent="-180000">
              <a:spcAft>
                <a:spcPts val="300"/>
              </a:spcAft>
              <a:buClr>
                <a:schemeClr val="tx1"/>
              </a:buClr>
            </a:pPr>
            <a:r>
              <a:rPr lang="en-US" sz="1200"/>
              <a:t>Lying or weight-bearing (optimal)</a:t>
            </a:r>
          </a:p>
          <a:p>
            <a:pPr marL="180000" lvl="3" indent="-180000">
              <a:spcAft>
                <a:spcPts val="300"/>
              </a:spcAft>
              <a:buClr>
                <a:schemeClr val="tx1"/>
              </a:buClr>
            </a:pPr>
            <a:r>
              <a:rPr lang="en-US" sz="1200"/>
              <a:t>Acquired in </a:t>
            </a:r>
            <a:r>
              <a:rPr lang="en-US" sz="1200" err="1"/>
              <a:t>a.P.</a:t>
            </a:r>
            <a:r>
              <a:rPr lang="en-US" sz="1200"/>
              <a:t> or including a second view lat.</a:t>
            </a:r>
          </a:p>
        </p:txBody>
      </p:sp>
      <p:sp>
        <p:nvSpPr>
          <p:cNvPr id="11" name="Inhaltsplatzhalter 7">
            <a:extLst>
              <a:ext uri="{FF2B5EF4-FFF2-40B4-BE49-F238E27FC236}">
                <a16:creationId xmlns:a16="http://schemas.microsoft.com/office/drawing/2014/main" id="{7AA2CBB5-09C5-FE44-37D0-BFBC689DD52B}"/>
              </a:ext>
            </a:extLst>
          </p:cNvPr>
          <p:cNvSpPr txBox="1">
            <a:spLocks/>
          </p:cNvSpPr>
          <p:nvPr/>
        </p:nvSpPr>
        <p:spPr>
          <a:xfrm>
            <a:off x="539749" y="4729741"/>
            <a:ext cx="5454651" cy="1061829"/>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300"/>
              </a:spcAft>
            </a:pPr>
            <a:r>
              <a:rPr lang="en-US" sz="1600"/>
              <a:t>Disadvantages</a:t>
            </a:r>
          </a:p>
          <a:p>
            <a:pPr marL="180000" lvl="3" indent="-180000">
              <a:spcAft>
                <a:spcPts val="300"/>
              </a:spcAft>
              <a:buClr>
                <a:schemeClr val="tx1"/>
              </a:buClr>
            </a:pPr>
            <a:r>
              <a:rPr lang="en-US" sz="1200"/>
              <a:t>Only indirect measurement of leg-length possible </a:t>
            </a:r>
            <a:br>
              <a:rPr lang="en-US" sz="1200"/>
            </a:br>
            <a:r>
              <a:rPr lang="en-US" sz="1200"/>
              <a:t>(true length only measurable with whole leg image)</a:t>
            </a:r>
          </a:p>
          <a:p>
            <a:pPr marL="180000" lvl="3" indent="-180000">
              <a:spcAft>
                <a:spcPts val="300"/>
              </a:spcAft>
              <a:buClr>
                <a:schemeClr val="tx1"/>
              </a:buClr>
            </a:pPr>
            <a:r>
              <a:rPr lang="en-US" sz="1200"/>
              <a:t>If additional CT acquisition is done (i.e., for 3D preoperative planning), </a:t>
            </a:r>
            <a:br>
              <a:rPr lang="en-US" sz="1200"/>
            </a:br>
            <a:r>
              <a:rPr lang="en-US" sz="1200"/>
              <a:t>patient is not in weight-bearing position</a:t>
            </a:r>
          </a:p>
        </p:txBody>
      </p:sp>
      <p:sp>
        <p:nvSpPr>
          <p:cNvPr id="12" name="Inhaltsplatzhalter 7">
            <a:extLst>
              <a:ext uri="{FF2B5EF4-FFF2-40B4-BE49-F238E27FC236}">
                <a16:creationId xmlns:a16="http://schemas.microsoft.com/office/drawing/2014/main" id="{24EC02BB-60CF-583C-4FFF-620B730A1E5A}"/>
              </a:ext>
            </a:extLst>
          </p:cNvPr>
          <p:cNvSpPr txBox="1">
            <a:spLocks/>
          </p:cNvSpPr>
          <p:nvPr/>
        </p:nvSpPr>
        <p:spPr>
          <a:xfrm>
            <a:off x="539749" y="2979524"/>
            <a:ext cx="5454651" cy="246221"/>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300"/>
              </a:spcAft>
            </a:pPr>
            <a:r>
              <a:rPr lang="en-US" sz="1600"/>
              <a:t>Measurements to plan THA (incl. resulting leg-length)</a:t>
            </a:r>
            <a:endParaRPr lang="en-US" sz="1200"/>
          </a:p>
        </p:txBody>
      </p:sp>
      <p:sp>
        <p:nvSpPr>
          <p:cNvPr id="13" name="Inhaltsplatzhalter 7">
            <a:extLst>
              <a:ext uri="{FF2B5EF4-FFF2-40B4-BE49-F238E27FC236}">
                <a16:creationId xmlns:a16="http://schemas.microsoft.com/office/drawing/2014/main" id="{D9CE68CB-21A5-BB76-3615-AA81D837F8B8}"/>
              </a:ext>
            </a:extLst>
          </p:cNvPr>
          <p:cNvSpPr txBox="1">
            <a:spLocks/>
          </p:cNvSpPr>
          <p:nvPr/>
        </p:nvSpPr>
        <p:spPr>
          <a:xfrm>
            <a:off x="914400" y="3297745"/>
            <a:ext cx="5080000" cy="369332"/>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marL="0" lvl="3" indent="0">
              <a:spcAft>
                <a:spcPts val="300"/>
              </a:spcAft>
              <a:buClr>
                <a:schemeClr val="tx1"/>
              </a:buClr>
              <a:buNone/>
            </a:pPr>
            <a:r>
              <a:rPr lang="en-US" sz="1200"/>
              <a:t>Reference line within the pelvis, </a:t>
            </a:r>
            <a:br>
              <a:rPr lang="en-US" sz="1200"/>
            </a:br>
            <a:r>
              <a:rPr lang="en-US" sz="1200"/>
              <a:t>e.g., at the pelvic teardrop</a:t>
            </a:r>
          </a:p>
        </p:txBody>
      </p:sp>
      <p:sp>
        <p:nvSpPr>
          <p:cNvPr id="14" name="Inhaltsplatzhalter 7">
            <a:extLst>
              <a:ext uri="{FF2B5EF4-FFF2-40B4-BE49-F238E27FC236}">
                <a16:creationId xmlns:a16="http://schemas.microsoft.com/office/drawing/2014/main" id="{D31945AD-7D16-7629-378D-19FFE9D3D5C5}"/>
              </a:ext>
            </a:extLst>
          </p:cNvPr>
          <p:cNvSpPr txBox="1">
            <a:spLocks/>
          </p:cNvSpPr>
          <p:nvPr/>
        </p:nvSpPr>
        <p:spPr>
          <a:xfrm>
            <a:off x="914400" y="3739077"/>
            <a:ext cx="5080000" cy="369332"/>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marL="0" lvl="3" indent="0">
              <a:spcAft>
                <a:spcPts val="300"/>
              </a:spcAft>
              <a:buClr>
                <a:schemeClr val="tx1"/>
              </a:buClr>
              <a:buNone/>
            </a:pPr>
            <a:r>
              <a:rPr lang="en-US" sz="1200"/>
              <a:t>Parallel to the reference line, a second line is placed </a:t>
            </a:r>
            <a:br>
              <a:rPr lang="en-US" sz="1200"/>
            </a:br>
            <a:r>
              <a:rPr lang="en-US" sz="1200"/>
              <a:t>at the femoral bone, e.g., at the greater trochanter</a:t>
            </a:r>
          </a:p>
        </p:txBody>
      </p:sp>
      <p:sp>
        <p:nvSpPr>
          <p:cNvPr id="15" name="Inhaltsplatzhalter 7">
            <a:extLst>
              <a:ext uri="{FF2B5EF4-FFF2-40B4-BE49-F238E27FC236}">
                <a16:creationId xmlns:a16="http://schemas.microsoft.com/office/drawing/2014/main" id="{6CDC566D-85FC-313F-23B1-252351B8EA22}"/>
              </a:ext>
            </a:extLst>
          </p:cNvPr>
          <p:cNvSpPr txBox="1">
            <a:spLocks/>
          </p:cNvSpPr>
          <p:nvPr/>
        </p:nvSpPr>
        <p:spPr>
          <a:xfrm>
            <a:off x="914400" y="4180409"/>
            <a:ext cx="5080000" cy="369332"/>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marL="0" lvl="3" indent="0">
              <a:spcAft>
                <a:spcPts val="300"/>
              </a:spcAft>
              <a:buClr>
                <a:schemeClr val="tx1"/>
              </a:buClr>
              <a:buNone/>
            </a:pPr>
            <a:r>
              <a:rPr lang="en-US" sz="1200"/>
              <a:t>If the parallel line does not align with both reference points, </a:t>
            </a:r>
            <a:br>
              <a:rPr lang="en-US" sz="1200"/>
            </a:br>
            <a:r>
              <a:rPr lang="en-US" sz="1200"/>
              <a:t>the parallel difference is set equal to the leg-length discrepancy</a:t>
            </a:r>
          </a:p>
        </p:txBody>
      </p:sp>
      <p:sp>
        <p:nvSpPr>
          <p:cNvPr id="16" name="Oval 15">
            <a:extLst>
              <a:ext uri="{FF2B5EF4-FFF2-40B4-BE49-F238E27FC236}">
                <a16:creationId xmlns:a16="http://schemas.microsoft.com/office/drawing/2014/main" id="{A5828B26-78D3-99B1-6B83-4F691AF7A752}"/>
              </a:ext>
            </a:extLst>
          </p:cNvPr>
          <p:cNvSpPr>
            <a:spLocks/>
          </p:cNvSpPr>
          <p:nvPr/>
        </p:nvSpPr>
        <p:spPr>
          <a:xfrm>
            <a:off x="539750" y="3297745"/>
            <a:ext cx="288000" cy="288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b="1">
                <a:solidFill>
                  <a:schemeClr val="bg1"/>
                </a:solidFill>
              </a:rPr>
              <a:t>1</a:t>
            </a:r>
          </a:p>
        </p:txBody>
      </p:sp>
      <p:sp>
        <p:nvSpPr>
          <p:cNvPr id="17" name="Oval 16">
            <a:extLst>
              <a:ext uri="{FF2B5EF4-FFF2-40B4-BE49-F238E27FC236}">
                <a16:creationId xmlns:a16="http://schemas.microsoft.com/office/drawing/2014/main" id="{D0C9D2C2-1598-2BBA-A0CE-F7B9DBDD2F31}"/>
              </a:ext>
            </a:extLst>
          </p:cNvPr>
          <p:cNvSpPr>
            <a:spLocks/>
          </p:cNvSpPr>
          <p:nvPr/>
        </p:nvSpPr>
        <p:spPr>
          <a:xfrm>
            <a:off x="539750" y="3729745"/>
            <a:ext cx="288000" cy="2880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b="1">
                <a:solidFill>
                  <a:schemeClr val="bg1"/>
                </a:solidFill>
              </a:rPr>
              <a:t>2</a:t>
            </a:r>
          </a:p>
        </p:txBody>
      </p:sp>
      <p:sp>
        <p:nvSpPr>
          <p:cNvPr id="18" name="Oval 17">
            <a:extLst>
              <a:ext uri="{FF2B5EF4-FFF2-40B4-BE49-F238E27FC236}">
                <a16:creationId xmlns:a16="http://schemas.microsoft.com/office/drawing/2014/main" id="{6689BDFD-8236-9064-D6AC-8C1B3DA3B88A}"/>
              </a:ext>
            </a:extLst>
          </p:cNvPr>
          <p:cNvSpPr>
            <a:spLocks/>
          </p:cNvSpPr>
          <p:nvPr/>
        </p:nvSpPr>
        <p:spPr>
          <a:xfrm>
            <a:off x="539750" y="4180409"/>
            <a:ext cx="288000" cy="288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b="1">
                <a:solidFill>
                  <a:schemeClr val="bg1"/>
                </a:solidFill>
              </a:rPr>
              <a:t>3</a:t>
            </a:r>
          </a:p>
        </p:txBody>
      </p:sp>
      <p:cxnSp>
        <p:nvCxnSpPr>
          <p:cNvPr id="21" name="Straight Connector 20">
            <a:extLst>
              <a:ext uri="{FF2B5EF4-FFF2-40B4-BE49-F238E27FC236}">
                <a16:creationId xmlns:a16="http://schemas.microsoft.com/office/drawing/2014/main" id="{046C91A8-9059-22FE-76E1-CC9B27717EED}"/>
              </a:ext>
            </a:extLst>
          </p:cNvPr>
          <p:cNvCxnSpPr>
            <a:cxnSpLocks/>
          </p:cNvCxnSpPr>
          <p:nvPr/>
        </p:nvCxnSpPr>
        <p:spPr>
          <a:xfrm>
            <a:off x="539750" y="2017027"/>
            <a:ext cx="5454650" cy="0"/>
          </a:xfrm>
          <a:prstGeom prst="line">
            <a:avLst/>
          </a:prstGeom>
          <a:ln w="12700" cap="rnd">
            <a:solidFill>
              <a:schemeClr val="tx2"/>
            </a:solidFill>
            <a:prstDash val="solid"/>
          </a:ln>
        </p:spPr>
        <p:style>
          <a:lnRef idx="1">
            <a:schemeClr val="accent1"/>
          </a:lnRef>
          <a:fillRef idx="0">
            <a:schemeClr val="accent1"/>
          </a:fillRef>
          <a:effectRef idx="0">
            <a:schemeClr val="accent1"/>
          </a:effectRef>
          <a:fontRef idx="minor">
            <a:schemeClr val="tx1"/>
          </a:fontRef>
        </p:style>
      </p:cxnSp>
      <p:grpSp>
        <p:nvGrpSpPr>
          <p:cNvPr id="47" name="Grafik 124">
            <a:extLst>
              <a:ext uri="{FF2B5EF4-FFF2-40B4-BE49-F238E27FC236}">
                <a16:creationId xmlns:a16="http://schemas.microsoft.com/office/drawing/2014/main" id="{0DBA90CC-92BE-95FA-93D6-28B0FA67381A}"/>
              </a:ext>
            </a:extLst>
          </p:cNvPr>
          <p:cNvGrpSpPr/>
          <p:nvPr/>
        </p:nvGrpSpPr>
        <p:grpSpPr>
          <a:xfrm>
            <a:off x="6175374" y="1619250"/>
            <a:ext cx="5453063" cy="4575177"/>
            <a:chOff x="7590503" y="1161705"/>
            <a:chExt cx="3582929" cy="2956114"/>
          </a:xfrm>
        </p:grpSpPr>
        <p:sp>
          <p:nvSpPr>
            <p:cNvPr id="58" name="Freihandform: Form 12">
              <a:extLst>
                <a:ext uri="{FF2B5EF4-FFF2-40B4-BE49-F238E27FC236}">
                  <a16:creationId xmlns:a16="http://schemas.microsoft.com/office/drawing/2014/main" id="{3CC57F0C-A080-69C0-5247-E1FB909127DB}"/>
                </a:ext>
              </a:extLst>
            </p:cNvPr>
            <p:cNvSpPr/>
            <p:nvPr/>
          </p:nvSpPr>
          <p:spPr>
            <a:xfrm>
              <a:off x="7590503" y="1161705"/>
              <a:ext cx="3582929" cy="2956114"/>
            </a:xfrm>
            <a:custGeom>
              <a:avLst/>
              <a:gdLst>
                <a:gd name="connsiteX0" fmla="*/ 0 w 3482260"/>
                <a:gd name="connsiteY0" fmla="*/ 0 h 2452608"/>
                <a:gd name="connsiteX1" fmla="*/ 3482261 w 3482260"/>
                <a:gd name="connsiteY1" fmla="*/ 0 h 2452608"/>
                <a:gd name="connsiteX2" fmla="*/ 3482261 w 3482260"/>
                <a:gd name="connsiteY2" fmla="*/ 2452609 h 2452608"/>
                <a:gd name="connsiteX3" fmla="*/ 0 w 3482260"/>
                <a:gd name="connsiteY3" fmla="*/ 2452609 h 2452608"/>
              </a:gdLst>
              <a:ahLst/>
              <a:cxnLst>
                <a:cxn ang="0">
                  <a:pos x="connsiteX0" y="connsiteY0"/>
                </a:cxn>
                <a:cxn ang="0">
                  <a:pos x="connsiteX1" y="connsiteY1"/>
                </a:cxn>
                <a:cxn ang="0">
                  <a:pos x="connsiteX2" y="connsiteY2"/>
                </a:cxn>
                <a:cxn ang="0">
                  <a:pos x="connsiteX3" y="connsiteY3"/>
                </a:cxn>
              </a:cxnLst>
              <a:rect l="l" t="t" r="r" b="b"/>
              <a:pathLst>
                <a:path w="3482260" h="2452608">
                  <a:moveTo>
                    <a:pt x="0" y="0"/>
                  </a:moveTo>
                  <a:lnTo>
                    <a:pt x="3482261" y="0"/>
                  </a:lnTo>
                  <a:lnTo>
                    <a:pt x="3482261" y="2452609"/>
                  </a:lnTo>
                  <a:lnTo>
                    <a:pt x="0" y="2452609"/>
                  </a:lnTo>
                  <a:close/>
                </a:path>
              </a:pathLst>
            </a:custGeom>
            <a:solidFill>
              <a:srgbClr val="1B1B1B"/>
            </a:solidFill>
            <a:ln w="11706" cap="flat">
              <a:noFill/>
              <a:prstDash val="solid"/>
              <a:miter/>
            </a:ln>
          </p:spPr>
          <p:txBody>
            <a:bodyPr rtlCol="0" anchor="ctr"/>
            <a:lstStyle/>
            <a:p>
              <a:endParaRPr lang="en-US" noProof="0"/>
            </a:p>
          </p:txBody>
        </p:sp>
        <p:sp>
          <p:nvSpPr>
            <p:cNvPr id="59" name="Freihandform: Form 13">
              <a:extLst>
                <a:ext uri="{FF2B5EF4-FFF2-40B4-BE49-F238E27FC236}">
                  <a16:creationId xmlns:a16="http://schemas.microsoft.com/office/drawing/2014/main" id="{B72A5623-3E4D-8D45-3880-4A0F6739F80F}"/>
                </a:ext>
              </a:extLst>
            </p:cNvPr>
            <p:cNvSpPr/>
            <p:nvPr/>
          </p:nvSpPr>
          <p:spPr>
            <a:xfrm>
              <a:off x="9084716" y="2329080"/>
              <a:ext cx="493950" cy="285476"/>
            </a:xfrm>
            <a:custGeom>
              <a:avLst/>
              <a:gdLst>
                <a:gd name="connsiteX0" fmla="*/ 115192 w 493950"/>
                <a:gd name="connsiteY0" fmla="*/ 141126 h 285476"/>
                <a:gd name="connsiteX1" fmla="*/ 154686 w 493950"/>
                <a:gd name="connsiteY1" fmla="*/ 267929 h 285476"/>
                <a:gd name="connsiteX2" fmla="*/ 246917 w 493950"/>
                <a:gd name="connsiteY2" fmla="*/ 285390 h 285476"/>
                <a:gd name="connsiteX3" fmla="*/ 339147 w 493950"/>
                <a:gd name="connsiteY3" fmla="*/ 267929 h 285476"/>
                <a:gd name="connsiteX4" fmla="*/ 378758 w 493950"/>
                <a:gd name="connsiteY4" fmla="*/ 141126 h 285476"/>
                <a:gd name="connsiteX5" fmla="*/ 484232 w 493950"/>
                <a:gd name="connsiteY5" fmla="*/ 40223 h 285476"/>
                <a:gd name="connsiteX6" fmla="*/ 490794 w 493950"/>
                <a:gd name="connsiteY6" fmla="*/ 8230 h 285476"/>
                <a:gd name="connsiteX7" fmla="*/ 444621 w 493950"/>
                <a:gd name="connsiteY7" fmla="*/ 8230 h 285476"/>
                <a:gd name="connsiteX8" fmla="*/ 246917 w 493950"/>
                <a:gd name="connsiteY8" fmla="*/ 79483 h 285476"/>
                <a:gd name="connsiteX9" fmla="*/ 49213 w 493950"/>
                <a:gd name="connsiteY9" fmla="*/ 8230 h 285476"/>
                <a:gd name="connsiteX10" fmla="*/ 3156 w 493950"/>
                <a:gd name="connsiteY10" fmla="*/ 8230 h 285476"/>
                <a:gd name="connsiteX11" fmla="*/ 9719 w 493950"/>
                <a:gd name="connsiteY11" fmla="*/ 40223 h 285476"/>
                <a:gd name="connsiteX12" fmla="*/ 115192 w 493950"/>
                <a:gd name="connsiteY12" fmla="*/ 141126 h 285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3950" h="285476">
                  <a:moveTo>
                    <a:pt x="115192" y="141126"/>
                  </a:moveTo>
                  <a:cubicBezTo>
                    <a:pt x="134880" y="171127"/>
                    <a:pt x="121755" y="248123"/>
                    <a:pt x="154686" y="267929"/>
                  </a:cubicBezTo>
                  <a:cubicBezTo>
                    <a:pt x="187617" y="287734"/>
                    <a:pt x="246917" y="285390"/>
                    <a:pt x="246917" y="285390"/>
                  </a:cubicBezTo>
                  <a:cubicBezTo>
                    <a:pt x="246917" y="285390"/>
                    <a:pt x="306216" y="287617"/>
                    <a:pt x="339147" y="267929"/>
                  </a:cubicBezTo>
                  <a:cubicBezTo>
                    <a:pt x="372078" y="248240"/>
                    <a:pt x="358953" y="171127"/>
                    <a:pt x="378758" y="141126"/>
                  </a:cubicBezTo>
                  <a:cubicBezTo>
                    <a:pt x="398564" y="111125"/>
                    <a:pt x="465598" y="59091"/>
                    <a:pt x="484232" y="40223"/>
                  </a:cubicBezTo>
                  <a:cubicBezTo>
                    <a:pt x="494017" y="32640"/>
                    <a:pt x="496806" y="19052"/>
                    <a:pt x="490794" y="8230"/>
                  </a:cubicBezTo>
                  <a:cubicBezTo>
                    <a:pt x="490794" y="8230"/>
                    <a:pt x="473567" y="-10170"/>
                    <a:pt x="444621" y="8230"/>
                  </a:cubicBezTo>
                  <a:cubicBezTo>
                    <a:pt x="415674" y="26629"/>
                    <a:pt x="333874" y="79483"/>
                    <a:pt x="246917" y="79483"/>
                  </a:cubicBezTo>
                  <a:cubicBezTo>
                    <a:pt x="159960" y="79483"/>
                    <a:pt x="78276" y="26746"/>
                    <a:pt x="49213" y="8230"/>
                  </a:cubicBezTo>
                  <a:cubicBezTo>
                    <a:pt x="20149" y="-10287"/>
                    <a:pt x="3156" y="8230"/>
                    <a:pt x="3156" y="8230"/>
                  </a:cubicBezTo>
                  <a:cubicBezTo>
                    <a:pt x="-2856" y="19052"/>
                    <a:pt x="-67" y="32640"/>
                    <a:pt x="9719" y="40223"/>
                  </a:cubicBezTo>
                  <a:cubicBezTo>
                    <a:pt x="28352" y="59326"/>
                    <a:pt x="95387" y="111008"/>
                    <a:pt x="115192" y="141126"/>
                  </a:cubicBezTo>
                  <a:close/>
                </a:path>
              </a:pathLst>
            </a:custGeom>
            <a:solidFill>
              <a:srgbClr val="C7C8CA"/>
            </a:solidFill>
            <a:ln w="11706" cap="flat">
              <a:noFill/>
              <a:prstDash val="solid"/>
              <a:miter/>
            </a:ln>
          </p:spPr>
          <p:txBody>
            <a:bodyPr rtlCol="0" anchor="ctr"/>
            <a:lstStyle/>
            <a:p>
              <a:endParaRPr lang="en-US" noProof="0"/>
            </a:p>
          </p:txBody>
        </p:sp>
        <p:sp>
          <p:nvSpPr>
            <p:cNvPr id="60" name="Freihandform: Form 14">
              <a:extLst>
                <a:ext uri="{FF2B5EF4-FFF2-40B4-BE49-F238E27FC236}">
                  <a16:creationId xmlns:a16="http://schemas.microsoft.com/office/drawing/2014/main" id="{81DD8027-910B-A5D1-696C-7521764ED8DA}"/>
                </a:ext>
              </a:extLst>
            </p:cNvPr>
            <p:cNvSpPr/>
            <p:nvPr/>
          </p:nvSpPr>
          <p:spPr>
            <a:xfrm>
              <a:off x="9084716" y="2030994"/>
              <a:ext cx="493950" cy="285306"/>
            </a:xfrm>
            <a:custGeom>
              <a:avLst/>
              <a:gdLst>
                <a:gd name="connsiteX0" fmla="*/ 115192 w 493950"/>
                <a:gd name="connsiteY0" fmla="*/ 140957 h 285306"/>
                <a:gd name="connsiteX1" fmla="*/ 154686 w 493950"/>
                <a:gd name="connsiteY1" fmla="*/ 267759 h 285306"/>
                <a:gd name="connsiteX2" fmla="*/ 246917 w 493950"/>
                <a:gd name="connsiteY2" fmla="*/ 285221 h 285306"/>
                <a:gd name="connsiteX3" fmla="*/ 339147 w 493950"/>
                <a:gd name="connsiteY3" fmla="*/ 267759 h 285306"/>
                <a:gd name="connsiteX4" fmla="*/ 378758 w 493950"/>
                <a:gd name="connsiteY4" fmla="*/ 140957 h 285306"/>
                <a:gd name="connsiteX5" fmla="*/ 484232 w 493950"/>
                <a:gd name="connsiteY5" fmla="*/ 40171 h 285306"/>
                <a:gd name="connsiteX6" fmla="*/ 490794 w 493950"/>
                <a:gd name="connsiteY6" fmla="*/ 8177 h 285306"/>
                <a:gd name="connsiteX7" fmla="*/ 444621 w 493950"/>
                <a:gd name="connsiteY7" fmla="*/ 8177 h 285306"/>
                <a:gd name="connsiteX8" fmla="*/ 246917 w 493950"/>
                <a:gd name="connsiteY8" fmla="*/ 79548 h 285306"/>
                <a:gd name="connsiteX9" fmla="*/ 49213 w 493950"/>
                <a:gd name="connsiteY9" fmla="*/ 8412 h 285306"/>
                <a:gd name="connsiteX10" fmla="*/ 3156 w 493950"/>
                <a:gd name="connsiteY10" fmla="*/ 8412 h 285306"/>
                <a:gd name="connsiteX11" fmla="*/ 9719 w 493950"/>
                <a:gd name="connsiteY11" fmla="*/ 40405 h 285306"/>
                <a:gd name="connsiteX12" fmla="*/ 115192 w 493950"/>
                <a:gd name="connsiteY12" fmla="*/ 140957 h 28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3950" h="285306">
                  <a:moveTo>
                    <a:pt x="115192" y="140957"/>
                  </a:moveTo>
                  <a:cubicBezTo>
                    <a:pt x="134880" y="170958"/>
                    <a:pt x="121755" y="247954"/>
                    <a:pt x="154686" y="267759"/>
                  </a:cubicBezTo>
                  <a:cubicBezTo>
                    <a:pt x="187617" y="287565"/>
                    <a:pt x="246917" y="285221"/>
                    <a:pt x="246917" y="285221"/>
                  </a:cubicBezTo>
                  <a:cubicBezTo>
                    <a:pt x="246917" y="285221"/>
                    <a:pt x="306216" y="287565"/>
                    <a:pt x="339147" y="267759"/>
                  </a:cubicBezTo>
                  <a:cubicBezTo>
                    <a:pt x="372078" y="247954"/>
                    <a:pt x="358953" y="170958"/>
                    <a:pt x="378758" y="140957"/>
                  </a:cubicBezTo>
                  <a:cubicBezTo>
                    <a:pt x="398564" y="110955"/>
                    <a:pt x="465598" y="58922"/>
                    <a:pt x="484232" y="40171"/>
                  </a:cubicBezTo>
                  <a:cubicBezTo>
                    <a:pt x="494017" y="32588"/>
                    <a:pt x="496806" y="19000"/>
                    <a:pt x="490794" y="8177"/>
                  </a:cubicBezTo>
                  <a:cubicBezTo>
                    <a:pt x="490794" y="8177"/>
                    <a:pt x="473567" y="-10222"/>
                    <a:pt x="444621" y="8177"/>
                  </a:cubicBezTo>
                  <a:cubicBezTo>
                    <a:pt x="415674" y="26577"/>
                    <a:pt x="333991" y="79548"/>
                    <a:pt x="246917" y="79548"/>
                  </a:cubicBezTo>
                  <a:cubicBezTo>
                    <a:pt x="159842" y="79548"/>
                    <a:pt x="78276" y="26811"/>
                    <a:pt x="49213" y="8412"/>
                  </a:cubicBezTo>
                  <a:cubicBezTo>
                    <a:pt x="20149" y="-9987"/>
                    <a:pt x="3156" y="8412"/>
                    <a:pt x="3156" y="8412"/>
                  </a:cubicBezTo>
                  <a:cubicBezTo>
                    <a:pt x="-2856" y="19235"/>
                    <a:pt x="-67" y="32822"/>
                    <a:pt x="9719" y="40405"/>
                  </a:cubicBezTo>
                  <a:cubicBezTo>
                    <a:pt x="28352" y="59273"/>
                    <a:pt x="95387" y="110955"/>
                    <a:pt x="115192" y="140957"/>
                  </a:cubicBezTo>
                  <a:close/>
                </a:path>
              </a:pathLst>
            </a:custGeom>
            <a:solidFill>
              <a:srgbClr val="C7C8CA"/>
            </a:solidFill>
            <a:ln w="11706" cap="flat">
              <a:noFill/>
              <a:prstDash val="solid"/>
              <a:miter/>
            </a:ln>
          </p:spPr>
          <p:txBody>
            <a:bodyPr rtlCol="0" anchor="ctr"/>
            <a:lstStyle/>
            <a:p>
              <a:endParaRPr lang="en-US" noProof="0"/>
            </a:p>
          </p:txBody>
        </p:sp>
        <p:sp>
          <p:nvSpPr>
            <p:cNvPr id="61" name="Freihandform: Form 15">
              <a:extLst>
                <a:ext uri="{FF2B5EF4-FFF2-40B4-BE49-F238E27FC236}">
                  <a16:creationId xmlns:a16="http://schemas.microsoft.com/office/drawing/2014/main" id="{1014C897-FDA6-F9E5-69E2-C26B0E33901D}"/>
                </a:ext>
              </a:extLst>
            </p:cNvPr>
            <p:cNvSpPr/>
            <p:nvPr/>
          </p:nvSpPr>
          <p:spPr>
            <a:xfrm>
              <a:off x="9084716" y="1732739"/>
              <a:ext cx="493950" cy="285423"/>
            </a:xfrm>
            <a:custGeom>
              <a:avLst/>
              <a:gdLst>
                <a:gd name="connsiteX0" fmla="*/ 115192 w 493950"/>
                <a:gd name="connsiteY0" fmla="*/ 141074 h 285423"/>
                <a:gd name="connsiteX1" fmla="*/ 154686 w 493950"/>
                <a:gd name="connsiteY1" fmla="*/ 267876 h 285423"/>
                <a:gd name="connsiteX2" fmla="*/ 246917 w 493950"/>
                <a:gd name="connsiteY2" fmla="*/ 285338 h 285423"/>
                <a:gd name="connsiteX3" fmla="*/ 339147 w 493950"/>
                <a:gd name="connsiteY3" fmla="*/ 267876 h 285423"/>
                <a:gd name="connsiteX4" fmla="*/ 378758 w 493950"/>
                <a:gd name="connsiteY4" fmla="*/ 141074 h 285423"/>
                <a:gd name="connsiteX5" fmla="*/ 484232 w 493950"/>
                <a:gd name="connsiteY5" fmla="*/ 40171 h 285423"/>
                <a:gd name="connsiteX6" fmla="*/ 490794 w 493950"/>
                <a:gd name="connsiteY6" fmla="*/ 8177 h 285423"/>
                <a:gd name="connsiteX7" fmla="*/ 444621 w 493950"/>
                <a:gd name="connsiteY7" fmla="*/ 8177 h 285423"/>
                <a:gd name="connsiteX8" fmla="*/ 246917 w 493950"/>
                <a:gd name="connsiteY8" fmla="*/ 79431 h 285423"/>
                <a:gd name="connsiteX9" fmla="*/ 49213 w 493950"/>
                <a:gd name="connsiteY9" fmla="*/ 8177 h 285423"/>
                <a:gd name="connsiteX10" fmla="*/ 3156 w 493950"/>
                <a:gd name="connsiteY10" fmla="*/ 8177 h 285423"/>
                <a:gd name="connsiteX11" fmla="*/ 9719 w 493950"/>
                <a:gd name="connsiteY11" fmla="*/ 40171 h 285423"/>
                <a:gd name="connsiteX12" fmla="*/ 115192 w 493950"/>
                <a:gd name="connsiteY12" fmla="*/ 141074 h 28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3950" h="285423">
                  <a:moveTo>
                    <a:pt x="115192" y="141074"/>
                  </a:moveTo>
                  <a:cubicBezTo>
                    <a:pt x="134880" y="171075"/>
                    <a:pt x="121755" y="248071"/>
                    <a:pt x="154686" y="267876"/>
                  </a:cubicBezTo>
                  <a:cubicBezTo>
                    <a:pt x="187617" y="287682"/>
                    <a:pt x="246917" y="285338"/>
                    <a:pt x="246917" y="285338"/>
                  </a:cubicBezTo>
                  <a:cubicBezTo>
                    <a:pt x="246917" y="285338"/>
                    <a:pt x="306216" y="287565"/>
                    <a:pt x="339147" y="267876"/>
                  </a:cubicBezTo>
                  <a:cubicBezTo>
                    <a:pt x="372078" y="248188"/>
                    <a:pt x="358953" y="171075"/>
                    <a:pt x="378758" y="141074"/>
                  </a:cubicBezTo>
                  <a:cubicBezTo>
                    <a:pt x="398564" y="111073"/>
                    <a:pt x="465598" y="59039"/>
                    <a:pt x="484232" y="40171"/>
                  </a:cubicBezTo>
                  <a:cubicBezTo>
                    <a:pt x="494017" y="32588"/>
                    <a:pt x="496806" y="19000"/>
                    <a:pt x="490794" y="8177"/>
                  </a:cubicBezTo>
                  <a:cubicBezTo>
                    <a:pt x="490794" y="8177"/>
                    <a:pt x="473567" y="-10222"/>
                    <a:pt x="444621" y="8177"/>
                  </a:cubicBezTo>
                  <a:cubicBezTo>
                    <a:pt x="415674" y="26577"/>
                    <a:pt x="333874" y="79431"/>
                    <a:pt x="246917" y="79431"/>
                  </a:cubicBezTo>
                  <a:cubicBezTo>
                    <a:pt x="159960" y="79431"/>
                    <a:pt x="78276" y="26225"/>
                    <a:pt x="49213" y="8177"/>
                  </a:cubicBezTo>
                  <a:cubicBezTo>
                    <a:pt x="20149" y="-9870"/>
                    <a:pt x="3156" y="8177"/>
                    <a:pt x="3156" y="8177"/>
                  </a:cubicBezTo>
                  <a:cubicBezTo>
                    <a:pt x="-2856" y="19000"/>
                    <a:pt x="-67" y="32588"/>
                    <a:pt x="9719" y="40171"/>
                  </a:cubicBezTo>
                  <a:cubicBezTo>
                    <a:pt x="28352" y="59273"/>
                    <a:pt x="95387" y="110955"/>
                    <a:pt x="115192" y="141074"/>
                  </a:cubicBezTo>
                  <a:close/>
                </a:path>
              </a:pathLst>
            </a:custGeom>
            <a:solidFill>
              <a:srgbClr val="C7C8CA"/>
            </a:solidFill>
            <a:ln w="11706" cap="flat">
              <a:noFill/>
              <a:prstDash val="solid"/>
              <a:miter/>
            </a:ln>
          </p:spPr>
          <p:txBody>
            <a:bodyPr rtlCol="0" anchor="ctr"/>
            <a:lstStyle/>
            <a:p>
              <a:endParaRPr lang="en-US" noProof="0"/>
            </a:p>
          </p:txBody>
        </p:sp>
        <p:sp>
          <p:nvSpPr>
            <p:cNvPr id="62" name="Freihandform: Form 16">
              <a:extLst>
                <a:ext uri="{FF2B5EF4-FFF2-40B4-BE49-F238E27FC236}">
                  <a16:creationId xmlns:a16="http://schemas.microsoft.com/office/drawing/2014/main" id="{758038F2-638D-FA1F-2113-4AE5F4F795F2}"/>
                </a:ext>
              </a:extLst>
            </p:cNvPr>
            <p:cNvSpPr/>
            <p:nvPr/>
          </p:nvSpPr>
          <p:spPr>
            <a:xfrm>
              <a:off x="8152980" y="2954736"/>
              <a:ext cx="630660" cy="1163082"/>
            </a:xfrm>
            <a:custGeom>
              <a:avLst/>
              <a:gdLst>
                <a:gd name="connsiteX0" fmla="*/ 466591 w 630660"/>
                <a:gd name="connsiteY0" fmla="*/ 3328 h 1183575"/>
                <a:gd name="connsiteX1" fmla="*/ 314240 w 630660"/>
                <a:gd name="connsiteY1" fmla="*/ 129896 h 1183575"/>
                <a:gd name="connsiteX2" fmla="*/ 237128 w 630660"/>
                <a:gd name="connsiteY2" fmla="*/ 161538 h 1183575"/>
                <a:gd name="connsiteX3" fmla="*/ 47276 w 630660"/>
                <a:gd name="connsiteY3" fmla="*/ 163531 h 1183575"/>
                <a:gd name="connsiteX4" fmla="*/ 5790 w 630660"/>
                <a:gd name="connsiteY4" fmla="*/ 347289 h 1183575"/>
                <a:gd name="connsiteX5" fmla="*/ 146421 w 630660"/>
                <a:gd name="connsiteY5" fmla="*/ 764963 h 1183575"/>
                <a:gd name="connsiteX6" fmla="*/ 156265 w 630660"/>
                <a:gd name="connsiteY6" fmla="*/ 1183576 h 1183575"/>
                <a:gd name="connsiteX7" fmla="*/ 397447 w 630660"/>
                <a:gd name="connsiteY7" fmla="*/ 1183576 h 1183575"/>
                <a:gd name="connsiteX8" fmla="*/ 399440 w 630660"/>
                <a:gd name="connsiteY8" fmla="*/ 764377 h 1183575"/>
                <a:gd name="connsiteX9" fmla="*/ 466591 w 630660"/>
                <a:gd name="connsiteY9" fmla="*/ 544993 h 1183575"/>
                <a:gd name="connsiteX10" fmla="*/ 630660 w 630660"/>
                <a:gd name="connsiteY10" fmla="*/ 207009 h 1183575"/>
                <a:gd name="connsiteX11" fmla="*/ 466591 w 630660"/>
                <a:gd name="connsiteY11" fmla="*/ 3328 h 1183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0660" h="1183575">
                  <a:moveTo>
                    <a:pt x="466591" y="3328"/>
                  </a:moveTo>
                  <a:cubicBezTo>
                    <a:pt x="336155" y="-20110"/>
                    <a:pt x="340140" y="86418"/>
                    <a:pt x="314240" y="129896"/>
                  </a:cubicBezTo>
                  <a:cubicBezTo>
                    <a:pt x="288341" y="173375"/>
                    <a:pt x="237128" y="161538"/>
                    <a:pt x="237128" y="161538"/>
                  </a:cubicBezTo>
                  <a:cubicBezTo>
                    <a:pt x="86887" y="122044"/>
                    <a:pt x="71769" y="144897"/>
                    <a:pt x="47276" y="163531"/>
                  </a:cubicBezTo>
                  <a:cubicBezTo>
                    <a:pt x="1805" y="207009"/>
                    <a:pt x="-8039" y="260332"/>
                    <a:pt x="5790" y="347289"/>
                  </a:cubicBezTo>
                  <a:cubicBezTo>
                    <a:pt x="19618" y="434246"/>
                    <a:pt x="128373" y="597026"/>
                    <a:pt x="146421" y="764963"/>
                  </a:cubicBezTo>
                  <a:cubicBezTo>
                    <a:pt x="164468" y="932901"/>
                    <a:pt x="156265" y="1183576"/>
                    <a:pt x="156265" y="1183576"/>
                  </a:cubicBezTo>
                  <a:lnTo>
                    <a:pt x="397447" y="1183576"/>
                  </a:lnTo>
                  <a:cubicBezTo>
                    <a:pt x="397447" y="1183576"/>
                    <a:pt x="391470" y="883094"/>
                    <a:pt x="399440" y="764377"/>
                  </a:cubicBezTo>
                  <a:cubicBezTo>
                    <a:pt x="406455" y="687405"/>
                    <a:pt x="429318" y="612707"/>
                    <a:pt x="466591" y="544993"/>
                  </a:cubicBezTo>
                  <a:cubicBezTo>
                    <a:pt x="624801" y="351273"/>
                    <a:pt x="630660" y="276153"/>
                    <a:pt x="630660" y="207009"/>
                  </a:cubicBezTo>
                  <a:cubicBezTo>
                    <a:pt x="630660" y="137865"/>
                    <a:pt x="597729" y="27118"/>
                    <a:pt x="466591" y="3328"/>
                  </a:cubicBezTo>
                  <a:close/>
                </a:path>
              </a:pathLst>
            </a:custGeom>
            <a:solidFill>
              <a:srgbClr val="C7C8CA"/>
            </a:solidFill>
            <a:ln w="11706" cap="flat">
              <a:noFill/>
              <a:prstDash val="solid"/>
              <a:miter/>
            </a:ln>
          </p:spPr>
          <p:txBody>
            <a:bodyPr rtlCol="0" anchor="ctr"/>
            <a:lstStyle/>
            <a:p>
              <a:endParaRPr lang="en-US" noProof="0"/>
            </a:p>
          </p:txBody>
        </p:sp>
        <p:sp>
          <p:nvSpPr>
            <p:cNvPr id="63" name="Freihandform: Form 18">
              <a:extLst>
                <a:ext uri="{FF2B5EF4-FFF2-40B4-BE49-F238E27FC236}">
                  <a16:creationId xmlns:a16="http://schemas.microsoft.com/office/drawing/2014/main" id="{C8810759-BC69-8CF2-CA13-7A3AC9034A1D}"/>
                </a:ext>
              </a:extLst>
            </p:cNvPr>
            <p:cNvSpPr/>
            <p:nvPr/>
          </p:nvSpPr>
          <p:spPr>
            <a:xfrm>
              <a:off x="9879508" y="2911366"/>
              <a:ext cx="630994" cy="1206452"/>
            </a:xfrm>
            <a:custGeom>
              <a:avLst/>
              <a:gdLst>
                <a:gd name="connsiteX0" fmla="*/ 583267 w 630994"/>
                <a:gd name="connsiteY0" fmla="*/ 163497 h 1183542"/>
                <a:gd name="connsiteX1" fmla="*/ 393533 w 630994"/>
                <a:gd name="connsiteY1" fmla="*/ 161505 h 1183542"/>
                <a:gd name="connsiteX2" fmla="*/ 316420 w 630994"/>
                <a:gd name="connsiteY2" fmla="*/ 129863 h 1183542"/>
                <a:gd name="connsiteX3" fmla="*/ 164070 w 630994"/>
                <a:gd name="connsiteY3" fmla="*/ 3412 h 1183542"/>
                <a:gd name="connsiteX4" fmla="*/ 0 w 630994"/>
                <a:gd name="connsiteY4" fmla="*/ 206976 h 1183542"/>
                <a:gd name="connsiteX5" fmla="*/ 164070 w 630994"/>
                <a:gd name="connsiteY5" fmla="*/ 544960 h 1183542"/>
                <a:gd name="connsiteX6" fmla="*/ 231338 w 630994"/>
                <a:gd name="connsiteY6" fmla="*/ 764344 h 1183542"/>
                <a:gd name="connsiteX7" fmla="*/ 233213 w 630994"/>
                <a:gd name="connsiteY7" fmla="*/ 1183543 h 1183542"/>
                <a:gd name="connsiteX8" fmla="*/ 474513 w 630994"/>
                <a:gd name="connsiteY8" fmla="*/ 1183543 h 1183542"/>
                <a:gd name="connsiteX9" fmla="*/ 484357 w 630994"/>
                <a:gd name="connsiteY9" fmla="*/ 764930 h 1183542"/>
                <a:gd name="connsiteX10" fmla="*/ 624988 w 630994"/>
                <a:gd name="connsiteY10" fmla="*/ 347256 h 1183542"/>
                <a:gd name="connsiteX11" fmla="*/ 583267 w 630994"/>
                <a:gd name="connsiteY11" fmla="*/ 163497 h 1183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0994" h="1183542">
                  <a:moveTo>
                    <a:pt x="583267" y="163497"/>
                  </a:moveTo>
                  <a:cubicBezTo>
                    <a:pt x="558774" y="144864"/>
                    <a:pt x="543774" y="122011"/>
                    <a:pt x="393533" y="161505"/>
                  </a:cubicBezTo>
                  <a:cubicBezTo>
                    <a:pt x="393533" y="161505"/>
                    <a:pt x="342085" y="173224"/>
                    <a:pt x="316420" y="129863"/>
                  </a:cubicBezTo>
                  <a:cubicBezTo>
                    <a:pt x="290755" y="86502"/>
                    <a:pt x="294622" y="-20378"/>
                    <a:pt x="164070" y="3412"/>
                  </a:cubicBezTo>
                  <a:cubicBezTo>
                    <a:pt x="33517" y="27202"/>
                    <a:pt x="0" y="137832"/>
                    <a:pt x="0" y="206976"/>
                  </a:cubicBezTo>
                  <a:cubicBezTo>
                    <a:pt x="0" y="276120"/>
                    <a:pt x="5977" y="351240"/>
                    <a:pt x="164070" y="544960"/>
                  </a:cubicBezTo>
                  <a:cubicBezTo>
                    <a:pt x="201349" y="612685"/>
                    <a:pt x="224248" y="687360"/>
                    <a:pt x="231338" y="764344"/>
                  </a:cubicBezTo>
                  <a:cubicBezTo>
                    <a:pt x="239190" y="883060"/>
                    <a:pt x="233213" y="1183543"/>
                    <a:pt x="233213" y="1183543"/>
                  </a:cubicBezTo>
                  <a:lnTo>
                    <a:pt x="474513" y="1183543"/>
                  </a:lnTo>
                  <a:cubicBezTo>
                    <a:pt x="474513" y="1183543"/>
                    <a:pt x="466544" y="932984"/>
                    <a:pt x="484357" y="764930"/>
                  </a:cubicBezTo>
                  <a:cubicBezTo>
                    <a:pt x="502170" y="596876"/>
                    <a:pt x="610690" y="435267"/>
                    <a:pt x="624988" y="347256"/>
                  </a:cubicBezTo>
                  <a:cubicBezTo>
                    <a:pt x="639285" y="259244"/>
                    <a:pt x="629090" y="207562"/>
                    <a:pt x="583267" y="163497"/>
                  </a:cubicBezTo>
                  <a:close/>
                </a:path>
              </a:pathLst>
            </a:custGeom>
            <a:solidFill>
              <a:srgbClr val="C7C8CA"/>
            </a:solidFill>
            <a:ln w="11706" cap="flat">
              <a:noFill/>
              <a:prstDash val="solid"/>
              <a:miter/>
            </a:ln>
          </p:spPr>
          <p:txBody>
            <a:bodyPr rtlCol="0" anchor="ctr"/>
            <a:lstStyle/>
            <a:p>
              <a:endParaRPr lang="en-US" noProof="0"/>
            </a:p>
          </p:txBody>
        </p:sp>
        <p:sp>
          <p:nvSpPr>
            <p:cNvPr id="64" name="Freihandform: Form 19">
              <a:extLst>
                <a:ext uri="{FF2B5EF4-FFF2-40B4-BE49-F238E27FC236}">
                  <a16:creationId xmlns:a16="http://schemas.microsoft.com/office/drawing/2014/main" id="{6D61654C-F729-0097-311B-9E3199CFDD3B}"/>
                </a:ext>
              </a:extLst>
            </p:cNvPr>
            <p:cNvSpPr/>
            <p:nvPr/>
          </p:nvSpPr>
          <p:spPr>
            <a:xfrm rot="21321087">
              <a:off x="8265795" y="2339751"/>
              <a:ext cx="2131725" cy="1374951"/>
            </a:xfrm>
            <a:custGeom>
              <a:avLst/>
              <a:gdLst>
                <a:gd name="connsiteX0" fmla="*/ 1524413 w 2131725"/>
                <a:gd name="connsiteY0" fmla="*/ 753738 h 1374951"/>
                <a:gd name="connsiteX1" fmla="*/ 1694459 w 2131725"/>
                <a:gd name="connsiteY1" fmla="*/ 524275 h 1374951"/>
                <a:gd name="connsiteX2" fmla="*/ 1903999 w 2131725"/>
                <a:gd name="connsiteY2" fmla="*/ 535994 h 1374951"/>
                <a:gd name="connsiteX3" fmla="*/ 2030567 w 2131725"/>
                <a:gd name="connsiteY3" fmla="*/ 571152 h 1374951"/>
                <a:gd name="connsiteX4" fmla="*/ 2130650 w 2131725"/>
                <a:gd name="connsiteY4" fmla="*/ 400050 h 1374951"/>
                <a:gd name="connsiteX5" fmla="*/ 1974315 w 2131725"/>
                <a:gd name="connsiteY5" fmla="*/ 63473 h 1374951"/>
                <a:gd name="connsiteX6" fmla="*/ 1599299 w 2131725"/>
                <a:gd name="connsiteY6" fmla="*/ 8510 h 1374951"/>
                <a:gd name="connsiteX7" fmla="*/ 1259440 w 2131725"/>
                <a:gd name="connsiteY7" fmla="*/ 274537 h 1374951"/>
                <a:gd name="connsiteX8" fmla="*/ 1065721 w 2131725"/>
                <a:gd name="connsiteY8" fmla="*/ 349657 h 1374951"/>
                <a:gd name="connsiteX9" fmla="*/ 872001 w 2131725"/>
                <a:gd name="connsiteY9" fmla="*/ 274537 h 1374951"/>
                <a:gd name="connsiteX10" fmla="*/ 531791 w 2131725"/>
                <a:gd name="connsiteY10" fmla="*/ 9213 h 1374951"/>
                <a:gd name="connsiteX11" fmla="*/ 156775 w 2131725"/>
                <a:gd name="connsiteY11" fmla="*/ 64176 h 1374951"/>
                <a:gd name="connsiteX12" fmla="*/ 1143 w 2131725"/>
                <a:gd name="connsiteY12" fmla="*/ 400753 h 1374951"/>
                <a:gd name="connsiteX13" fmla="*/ 101226 w 2131725"/>
                <a:gd name="connsiteY13" fmla="*/ 571855 h 1374951"/>
                <a:gd name="connsiteX14" fmla="*/ 227676 w 2131725"/>
                <a:gd name="connsiteY14" fmla="*/ 536697 h 1374951"/>
                <a:gd name="connsiteX15" fmla="*/ 437217 w 2131725"/>
                <a:gd name="connsiteY15" fmla="*/ 524978 h 1374951"/>
                <a:gd name="connsiteX16" fmla="*/ 607263 w 2131725"/>
                <a:gd name="connsiteY16" fmla="*/ 754324 h 1374951"/>
                <a:gd name="connsiteX17" fmla="*/ 504485 w 2131725"/>
                <a:gd name="connsiteY17" fmla="*/ 1068635 h 1374951"/>
                <a:gd name="connsiteX18" fmla="*/ 462882 w 2131725"/>
                <a:gd name="connsiteY18" fmla="*/ 1234697 h 1374951"/>
                <a:gd name="connsiteX19" fmla="*/ 723870 w 2131725"/>
                <a:gd name="connsiteY19" fmla="*/ 1372984 h 1374951"/>
                <a:gd name="connsiteX20" fmla="*/ 1042165 w 2131725"/>
                <a:gd name="connsiteY20" fmla="*/ 1210906 h 1374951"/>
                <a:gd name="connsiteX21" fmla="*/ 1089042 w 2131725"/>
                <a:gd name="connsiteY21" fmla="*/ 1210906 h 1374951"/>
                <a:gd name="connsiteX22" fmla="*/ 1407220 w 2131725"/>
                <a:gd name="connsiteY22" fmla="*/ 1372984 h 1374951"/>
                <a:gd name="connsiteX23" fmla="*/ 1668325 w 2131725"/>
                <a:gd name="connsiteY23" fmla="*/ 1234697 h 1374951"/>
                <a:gd name="connsiteX24" fmla="*/ 1626722 w 2131725"/>
                <a:gd name="connsiteY24" fmla="*/ 1068635 h 1374951"/>
                <a:gd name="connsiteX25" fmla="*/ 1524413 w 2131725"/>
                <a:gd name="connsiteY25" fmla="*/ 753738 h 1374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131725" h="1374951">
                  <a:moveTo>
                    <a:pt x="1524413" y="753738"/>
                  </a:moveTo>
                  <a:cubicBezTo>
                    <a:pt x="1549117" y="658062"/>
                    <a:pt x="1610104" y="575757"/>
                    <a:pt x="1694459" y="524275"/>
                  </a:cubicBezTo>
                  <a:cubicBezTo>
                    <a:pt x="1745907" y="492633"/>
                    <a:pt x="1846809" y="491695"/>
                    <a:pt x="1903999" y="535994"/>
                  </a:cubicBezTo>
                  <a:cubicBezTo>
                    <a:pt x="1937751" y="562362"/>
                    <a:pt x="1981112" y="596700"/>
                    <a:pt x="2030567" y="571152"/>
                  </a:cubicBezTo>
                  <a:cubicBezTo>
                    <a:pt x="2080023" y="545604"/>
                    <a:pt x="2124321" y="484898"/>
                    <a:pt x="2130650" y="400050"/>
                  </a:cubicBezTo>
                  <a:cubicBezTo>
                    <a:pt x="2142369" y="235160"/>
                    <a:pt x="2056233" y="131093"/>
                    <a:pt x="1974315" y="63473"/>
                  </a:cubicBezTo>
                  <a:cubicBezTo>
                    <a:pt x="1892397" y="-4147"/>
                    <a:pt x="1725163" y="-8718"/>
                    <a:pt x="1599299" y="8510"/>
                  </a:cubicBezTo>
                  <a:cubicBezTo>
                    <a:pt x="1412494" y="34175"/>
                    <a:pt x="1352139" y="187580"/>
                    <a:pt x="1259440" y="274537"/>
                  </a:cubicBezTo>
                  <a:cubicBezTo>
                    <a:pt x="1166741" y="361494"/>
                    <a:pt x="1065721" y="349657"/>
                    <a:pt x="1065721" y="349657"/>
                  </a:cubicBezTo>
                  <a:cubicBezTo>
                    <a:pt x="1065721" y="349657"/>
                    <a:pt x="964935" y="361377"/>
                    <a:pt x="872001" y="274537"/>
                  </a:cubicBezTo>
                  <a:cubicBezTo>
                    <a:pt x="779068" y="187697"/>
                    <a:pt x="719299" y="34878"/>
                    <a:pt x="531791" y="9213"/>
                  </a:cubicBezTo>
                  <a:cubicBezTo>
                    <a:pt x="406161" y="-8015"/>
                    <a:pt x="238810" y="-3444"/>
                    <a:pt x="156775" y="64176"/>
                  </a:cubicBezTo>
                  <a:cubicBezTo>
                    <a:pt x="74740" y="131796"/>
                    <a:pt x="-10928" y="235863"/>
                    <a:pt x="1143" y="400753"/>
                  </a:cubicBezTo>
                  <a:cubicBezTo>
                    <a:pt x="7354" y="485601"/>
                    <a:pt x="51770" y="546658"/>
                    <a:pt x="101226" y="571855"/>
                  </a:cubicBezTo>
                  <a:cubicBezTo>
                    <a:pt x="150681" y="597051"/>
                    <a:pt x="194042" y="562597"/>
                    <a:pt x="227676" y="536697"/>
                  </a:cubicBezTo>
                  <a:cubicBezTo>
                    <a:pt x="284515" y="492281"/>
                    <a:pt x="385886" y="493218"/>
                    <a:pt x="437217" y="524978"/>
                  </a:cubicBezTo>
                  <a:cubicBezTo>
                    <a:pt x="521572" y="576402"/>
                    <a:pt x="582559" y="658671"/>
                    <a:pt x="607263" y="754324"/>
                  </a:cubicBezTo>
                  <a:cubicBezTo>
                    <a:pt x="640898" y="883236"/>
                    <a:pt x="532846" y="1026914"/>
                    <a:pt x="504485" y="1068635"/>
                  </a:cubicBezTo>
                  <a:cubicBezTo>
                    <a:pt x="486672" y="1093362"/>
                    <a:pt x="412489" y="1148677"/>
                    <a:pt x="462882" y="1234697"/>
                  </a:cubicBezTo>
                  <a:cubicBezTo>
                    <a:pt x="526635" y="1343803"/>
                    <a:pt x="650390" y="1384820"/>
                    <a:pt x="723870" y="1372984"/>
                  </a:cubicBezTo>
                  <a:cubicBezTo>
                    <a:pt x="797350" y="1361148"/>
                    <a:pt x="944778" y="1215829"/>
                    <a:pt x="1042165" y="1210906"/>
                  </a:cubicBezTo>
                  <a:lnTo>
                    <a:pt x="1089042" y="1210906"/>
                  </a:lnTo>
                  <a:cubicBezTo>
                    <a:pt x="1186312" y="1215829"/>
                    <a:pt x="1334092" y="1361148"/>
                    <a:pt x="1407220" y="1372984"/>
                  </a:cubicBezTo>
                  <a:cubicBezTo>
                    <a:pt x="1480348" y="1384820"/>
                    <a:pt x="1604455" y="1343803"/>
                    <a:pt x="1668325" y="1234697"/>
                  </a:cubicBezTo>
                  <a:cubicBezTo>
                    <a:pt x="1718601" y="1148677"/>
                    <a:pt x="1644886" y="1093362"/>
                    <a:pt x="1626722" y="1068635"/>
                  </a:cubicBezTo>
                  <a:cubicBezTo>
                    <a:pt x="1598830" y="1026328"/>
                    <a:pt x="1490895" y="882181"/>
                    <a:pt x="1524413" y="753738"/>
                  </a:cubicBezTo>
                  <a:close/>
                </a:path>
              </a:pathLst>
            </a:custGeom>
            <a:solidFill>
              <a:srgbClr val="C7C8CA"/>
            </a:solidFill>
            <a:ln w="11706" cap="flat">
              <a:noFill/>
              <a:prstDash val="solid"/>
              <a:miter/>
            </a:ln>
          </p:spPr>
          <p:txBody>
            <a:bodyPr rtlCol="0" anchor="ctr"/>
            <a:lstStyle/>
            <a:p>
              <a:endParaRPr lang="en-US" noProof="0"/>
            </a:p>
          </p:txBody>
        </p:sp>
        <p:sp>
          <p:nvSpPr>
            <p:cNvPr id="65" name="Freihandform: Form 20">
              <a:extLst>
                <a:ext uri="{FF2B5EF4-FFF2-40B4-BE49-F238E27FC236}">
                  <a16:creationId xmlns:a16="http://schemas.microsoft.com/office/drawing/2014/main" id="{2BBACF3A-C430-ED00-663B-8374541FA3A8}"/>
                </a:ext>
              </a:extLst>
            </p:cNvPr>
            <p:cNvSpPr/>
            <p:nvPr/>
          </p:nvSpPr>
          <p:spPr>
            <a:xfrm>
              <a:off x="8858426" y="3434256"/>
              <a:ext cx="259272" cy="167009"/>
            </a:xfrm>
            <a:custGeom>
              <a:avLst/>
              <a:gdLst>
                <a:gd name="connsiteX0" fmla="*/ 199150 w 259272"/>
                <a:gd name="connsiteY0" fmla="*/ 9054 h 167009"/>
                <a:gd name="connsiteX1" fmla="*/ 12462 w 259272"/>
                <a:gd name="connsiteY1" fmla="*/ 24875 h 167009"/>
                <a:gd name="connsiteX2" fmla="*/ 43167 w 259272"/>
                <a:gd name="connsiteY2" fmla="*/ 148747 h 167009"/>
                <a:gd name="connsiteX3" fmla="*/ 259270 w 259272"/>
                <a:gd name="connsiteY3" fmla="*/ 64368 h 167009"/>
                <a:gd name="connsiteX4" fmla="*/ 199150 w 259272"/>
                <a:gd name="connsiteY4" fmla="*/ 9054 h 167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272" h="167009">
                  <a:moveTo>
                    <a:pt x="199150" y="9054"/>
                  </a:moveTo>
                  <a:cubicBezTo>
                    <a:pt x="138093" y="-1494"/>
                    <a:pt x="37190" y="-9463"/>
                    <a:pt x="12462" y="24875"/>
                  </a:cubicBezTo>
                  <a:cubicBezTo>
                    <a:pt x="-12265" y="59212"/>
                    <a:pt x="743" y="122379"/>
                    <a:pt x="43167" y="148747"/>
                  </a:cubicBezTo>
                  <a:cubicBezTo>
                    <a:pt x="85591" y="175116"/>
                    <a:pt x="246144" y="190937"/>
                    <a:pt x="259270" y="64368"/>
                  </a:cubicBezTo>
                  <a:cubicBezTo>
                    <a:pt x="259270" y="64368"/>
                    <a:pt x="260676" y="19601"/>
                    <a:pt x="199150" y="9054"/>
                  </a:cubicBezTo>
                  <a:close/>
                </a:path>
              </a:pathLst>
            </a:custGeom>
            <a:solidFill>
              <a:srgbClr val="1B1B1B"/>
            </a:solidFill>
            <a:ln w="11706" cap="flat">
              <a:noFill/>
              <a:prstDash val="solid"/>
              <a:miter/>
            </a:ln>
          </p:spPr>
          <p:txBody>
            <a:bodyPr rtlCol="0" anchor="ctr"/>
            <a:lstStyle/>
            <a:p>
              <a:endParaRPr lang="en-US" noProof="0"/>
            </a:p>
          </p:txBody>
        </p:sp>
        <p:sp>
          <p:nvSpPr>
            <p:cNvPr id="66" name="Freihandform: Form 21">
              <a:extLst>
                <a:ext uri="{FF2B5EF4-FFF2-40B4-BE49-F238E27FC236}">
                  <a16:creationId xmlns:a16="http://schemas.microsoft.com/office/drawing/2014/main" id="{624AA4F4-B7AD-7F5B-13F0-7C4B9CE23319}"/>
                </a:ext>
              </a:extLst>
            </p:cNvPr>
            <p:cNvSpPr/>
            <p:nvPr/>
          </p:nvSpPr>
          <p:spPr>
            <a:xfrm>
              <a:off x="8967060" y="2868464"/>
              <a:ext cx="729181" cy="525811"/>
            </a:xfrm>
            <a:custGeom>
              <a:avLst/>
              <a:gdLst>
                <a:gd name="connsiteX0" fmla="*/ 647124 w 729181"/>
                <a:gd name="connsiteY0" fmla="*/ 350838 h 525811"/>
                <a:gd name="connsiteX1" fmla="*/ 634819 w 729181"/>
                <a:gd name="connsiteY1" fmla="*/ 203292 h 525811"/>
                <a:gd name="connsiteX2" fmla="*/ 725526 w 729181"/>
                <a:gd name="connsiteY2" fmla="*/ 99577 h 525811"/>
                <a:gd name="connsiteX3" fmla="*/ 676329 w 729181"/>
                <a:gd name="connsiteY3" fmla="*/ 3924 h 525811"/>
                <a:gd name="connsiteX4" fmla="*/ 673258 w 729181"/>
                <a:gd name="connsiteY4" fmla="*/ 3010 h 525811"/>
                <a:gd name="connsiteX5" fmla="*/ 539776 w 729181"/>
                <a:gd name="connsiteY5" fmla="*/ 88678 h 525811"/>
                <a:gd name="connsiteX6" fmla="*/ 477664 w 729181"/>
                <a:gd name="connsiteY6" fmla="*/ 203996 h 525811"/>
                <a:gd name="connsiteX7" fmla="*/ 436060 w 729181"/>
                <a:gd name="connsiteY7" fmla="*/ 296578 h 525811"/>
                <a:gd name="connsiteX8" fmla="*/ 375472 w 729181"/>
                <a:gd name="connsiteY8" fmla="*/ 352127 h 525811"/>
                <a:gd name="connsiteX9" fmla="*/ 353674 w 729181"/>
                <a:gd name="connsiteY9" fmla="*/ 352127 h 525811"/>
                <a:gd name="connsiteX10" fmla="*/ 293203 w 729181"/>
                <a:gd name="connsiteY10" fmla="*/ 296578 h 525811"/>
                <a:gd name="connsiteX11" fmla="*/ 251482 w 729181"/>
                <a:gd name="connsiteY11" fmla="*/ 203996 h 525811"/>
                <a:gd name="connsiteX12" fmla="*/ 189370 w 729181"/>
                <a:gd name="connsiteY12" fmla="*/ 88678 h 525811"/>
                <a:gd name="connsiteX13" fmla="*/ 55888 w 729181"/>
                <a:gd name="connsiteY13" fmla="*/ 3010 h 525811"/>
                <a:gd name="connsiteX14" fmla="*/ 2776 w 729181"/>
                <a:gd name="connsiteY14" fmla="*/ 96729 h 525811"/>
                <a:gd name="connsiteX15" fmla="*/ 3620 w 729181"/>
                <a:gd name="connsiteY15" fmla="*/ 99577 h 525811"/>
                <a:gd name="connsiteX16" fmla="*/ 94327 w 729181"/>
                <a:gd name="connsiteY16" fmla="*/ 203292 h 525811"/>
                <a:gd name="connsiteX17" fmla="*/ 82022 w 729181"/>
                <a:gd name="connsiteY17" fmla="*/ 350838 h 525811"/>
                <a:gd name="connsiteX18" fmla="*/ 364573 w 729181"/>
                <a:gd name="connsiteY18" fmla="*/ 525807 h 525811"/>
                <a:gd name="connsiteX19" fmla="*/ 647124 w 729181"/>
                <a:gd name="connsiteY19" fmla="*/ 350838 h 525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9181" h="525811">
                  <a:moveTo>
                    <a:pt x="647124" y="350838"/>
                  </a:moveTo>
                  <a:cubicBezTo>
                    <a:pt x="665289" y="284624"/>
                    <a:pt x="629077" y="252396"/>
                    <a:pt x="634819" y="203292"/>
                  </a:cubicBezTo>
                  <a:cubicBezTo>
                    <a:pt x="641147" y="147743"/>
                    <a:pt x="705135" y="165908"/>
                    <a:pt x="725526" y="99577"/>
                  </a:cubicBezTo>
                  <a:cubicBezTo>
                    <a:pt x="738359" y="59579"/>
                    <a:pt x="716327" y="16757"/>
                    <a:pt x="676329" y="3924"/>
                  </a:cubicBezTo>
                  <a:cubicBezTo>
                    <a:pt x="675309" y="3596"/>
                    <a:pt x="674290" y="3291"/>
                    <a:pt x="673258" y="3010"/>
                  </a:cubicBezTo>
                  <a:cubicBezTo>
                    <a:pt x="625092" y="-11053"/>
                    <a:pt x="539776" y="25277"/>
                    <a:pt x="539776" y="88678"/>
                  </a:cubicBezTo>
                  <a:cubicBezTo>
                    <a:pt x="539776" y="152079"/>
                    <a:pt x="528057" y="182432"/>
                    <a:pt x="477664" y="203996"/>
                  </a:cubicBezTo>
                  <a:cubicBezTo>
                    <a:pt x="421411" y="228137"/>
                    <a:pt x="438639" y="284038"/>
                    <a:pt x="436060" y="296578"/>
                  </a:cubicBezTo>
                  <a:cubicBezTo>
                    <a:pt x="430670" y="321774"/>
                    <a:pt x="402192" y="355174"/>
                    <a:pt x="375472" y="352127"/>
                  </a:cubicBezTo>
                  <a:cubicBezTo>
                    <a:pt x="368218" y="351424"/>
                    <a:pt x="360928" y="351424"/>
                    <a:pt x="353674" y="352127"/>
                  </a:cubicBezTo>
                  <a:cubicBezTo>
                    <a:pt x="327071" y="354705"/>
                    <a:pt x="298594" y="321774"/>
                    <a:pt x="293203" y="296578"/>
                  </a:cubicBezTo>
                  <a:cubicBezTo>
                    <a:pt x="290507" y="284038"/>
                    <a:pt x="307852" y="228137"/>
                    <a:pt x="251482" y="203996"/>
                  </a:cubicBezTo>
                  <a:cubicBezTo>
                    <a:pt x="200972" y="182315"/>
                    <a:pt x="189370" y="151962"/>
                    <a:pt x="189370" y="88678"/>
                  </a:cubicBezTo>
                  <a:cubicBezTo>
                    <a:pt x="189370" y="25394"/>
                    <a:pt x="104171" y="-11053"/>
                    <a:pt x="55888" y="3010"/>
                  </a:cubicBezTo>
                  <a:cubicBezTo>
                    <a:pt x="15339" y="14225"/>
                    <a:pt x="-8439" y="56180"/>
                    <a:pt x="2776" y="96729"/>
                  </a:cubicBezTo>
                  <a:cubicBezTo>
                    <a:pt x="3034" y="97690"/>
                    <a:pt x="3315" y="98639"/>
                    <a:pt x="3620" y="99577"/>
                  </a:cubicBezTo>
                  <a:cubicBezTo>
                    <a:pt x="23777" y="165908"/>
                    <a:pt x="88116" y="147743"/>
                    <a:pt x="94327" y="203292"/>
                  </a:cubicBezTo>
                  <a:cubicBezTo>
                    <a:pt x="100187" y="252396"/>
                    <a:pt x="63974" y="284624"/>
                    <a:pt x="82022" y="350838"/>
                  </a:cubicBezTo>
                  <a:cubicBezTo>
                    <a:pt x="115421" y="473070"/>
                    <a:pt x="292968" y="525221"/>
                    <a:pt x="364573" y="525807"/>
                  </a:cubicBezTo>
                  <a:cubicBezTo>
                    <a:pt x="436178" y="526393"/>
                    <a:pt x="613842" y="472601"/>
                    <a:pt x="647124" y="350838"/>
                  </a:cubicBezTo>
                  <a:close/>
                </a:path>
              </a:pathLst>
            </a:custGeom>
            <a:solidFill>
              <a:srgbClr val="1B1B1B"/>
            </a:solidFill>
            <a:ln w="11706" cap="flat">
              <a:noFill/>
              <a:prstDash val="solid"/>
              <a:miter/>
            </a:ln>
          </p:spPr>
          <p:txBody>
            <a:bodyPr rtlCol="0" anchor="ctr"/>
            <a:lstStyle/>
            <a:p>
              <a:endParaRPr lang="en-US" noProof="0"/>
            </a:p>
          </p:txBody>
        </p:sp>
        <p:sp>
          <p:nvSpPr>
            <p:cNvPr id="67" name="Freihandform: Form 22">
              <a:extLst>
                <a:ext uri="{FF2B5EF4-FFF2-40B4-BE49-F238E27FC236}">
                  <a16:creationId xmlns:a16="http://schemas.microsoft.com/office/drawing/2014/main" id="{8EFE05EE-0FD7-6007-960A-566179A33F3E}"/>
                </a:ext>
              </a:extLst>
            </p:cNvPr>
            <p:cNvSpPr/>
            <p:nvPr/>
          </p:nvSpPr>
          <p:spPr>
            <a:xfrm>
              <a:off x="9596015" y="3409453"/>
              <a:ext cx="259190" cy="167009"/>
            </a:xfrm>
            <a:custGeom>
              <a:avLst/>
              <a:gdLst>
                <a:gd name="connsiteX0" fmla="*/ 246809 w 259190"/>
                <a:gd name="connsiteY0" fmla="*/ 24875 h 167009"/>
                <a:gd name="connsiteX1" fmla="*/ 60121 w 259190"/>
                <a:gd name="connsiteY1" fmla="*/ 9054 h 167009"/>
                <a:gd name="connsiteX2" fmla="*/ 1 w 259190"/>
                <a:gd name="connsiteY2" fmla="*/ 64368 h 167009"/>
                <a:gd name="connsiteX3" fmla="*/ 216104 w 259190"/>
                <a:gd name="connsiteY3" fmla="*/ 148747 h 167009"/>
                <a:gd name="connsiteX4" fmla="*/ 246809 w 259190"/>
                <a:gd name="connsiteY4" fmla="*/ 24875 h 167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190" h="167009">
                  <a:moveTo>
                    <a:pt x="246809" y="24875"/>
                  </a:moveTo>
                  <a:cubicBezTo>
                    <a:pt x="222081" y="-9463"/>
                    <a:pt x="121296" y="-1494"/>
                    <a:pt x="60121" y="9054"/>
                  </a:cubicBezTo>
                  <a:cubicBezTo>
                    <a:pt x="-1054" y="19601"/>
                    <a:pt x="1" y="64368"/>
                    <a:pt x="1" y="64368"/>
                  </a:cubicBezTo>
                  <a:cubicBezTo>
                    <a:pt x="13127" y="190937"/>
                    <a:pt x="174032" y="175116"/>
                    <a:pt x="216104" y="148747"/>
                  </a:cubicBezTo>
                  <a:cubicBezTo>
                    <a:pt x="258176" y="122379"/>
                    <a:pt x="271536" y="59095"/>
                    <a:pt x="246809" y="24875"/>
                  </a:cubicBezTo>
                  <a:close/>
                </a:path>
              </a:pathLst>
            </a:custGeom>
            <a:solidFill>
              <a:srgbClr val="1B1B1B"/>
            </a:solidFill>
            <a:ln w="11706" cap="flat">
              <a:noFill/>
              <a:prstDash val="solid"/>
              <a:miter/>
            </a:ln>
          </p:spPr>
          <p:txBody>
            <a:bodyPr rtlCol="0" anchor="ctr"/>
            <a:lstStyle/>
            <a:p>
              <a:endParaRPr lang="en-US" noProof="0"/>
            </a:p>
          </p:txBody>
        </p:sp>
      </p:grpSp>
      <p:cxnSp>
        <p:nvCxnSpPr>
          <p:cNvPr id="48" name="Gerader Verbinder 24">
            <a:extLst>
              <a:ext uri="{FF2B5EF4-FFF2-40B4-BE49-F238E27FC236}">
                <a16:creationId xmlns:a16="http://schemas.microsoft.com/office/drawing/2014/main" id="{B935A522-5F6A-ABEF-E5FB-F475E1BF1206}"/>
              </a:ext>
            </a:extLst>
          </p:cNvPr>
          <p:cNvCxnSpPr>
            <a:cxnSpLocks/>
            <a:stCxn id="69" idx="6"/>
          </p:cNvCxnSpPr>
          <p:nvPr/>
        </p:nvCxnSpPr>
        <p:spPr>
          <a:xfrm flipV="1">
            <a:off x="6744351" y="4411720"/>
            <a:ext cx="4098975" cy="204564"/>
          </a:xfrm>
          <a:prstGeom prst="line">
            <a:avLst/>
          </a:prstGeom>
          <a:ln w="28575" cap="rnd">
            <a:solidFill>
              <a:schemeClr val="tx2"/>
            </a:solidFill>
          </a:ln>
        </p:spPr>
        <p:style>
          <a:lnRef idx="1">
            <a:schemeClr val="accent3"/>
          </a:lnRef>
          <a:fillRef idx="0">
            <a:schemeClr val="accent3"/>
          </a:fillRef>
          <a:effectRef idx="0">
            <a:schemeClr val="accent3"/>
          </a:effectRef>
          <a:fontRef idx="minor">
            <a:schemeClr val="tx1"/>
          </a:fontRef>
        </p:style>
      </p:cxnSp>
      <p:cxnSp>
        <p:nvCxnSpPr>
          <p:cNvPr id="49" name="Gerader Verbinder 25">
            <a:extLst>
              <a:ext uri="{FF2B5EF4-FFF2-40B4-BE49-F238E27FC236}">
                <a16:creationId xmlns:a16="http://schemas.microsoft.com/office/drawing/2014/main" id="{D8C38BC7-8A16-168D-4340-AC0384FB2459}"/>
              </a:ext>
            </a:extLst>
          </p:cNvPr>
          <p:cNvCxnSpPr>
            <a:cxnSpLocks/>
          </p:cNvCxnSpPr>
          <p:nvPr/>
        </p:nvCxnSpPr>
        <p:spPr>
          <a:xfrm flipV="1">
            <a:off x="9886001" y="4519316"/>
            <a:ext cx="957325" cy="49145"/>
          </a:xfrm>
          <a:prstGeom prst="line">
            <a:avLst/>
          </a:prstGeom>
          <a:ln w="28575" cap="rnd">
            <a:solidFill>
              <a:schemeClr val="accent5"/>
            </a:solidFill>
            <a:prstDash val="sysDash"/>
          </a:ln>
        </p:spPr>
        <p:style>
          <a:lnRef idx="1">
            <a:schemeClr val="accent3"/>
          </a:lnRef>
          <a:fillRef idx="0">
            <a:schemeClr val="accent3"/>
          </a:fillRef>
          <a:effectRef idx="0">
            <a:schemeClr val="accent3"/>
          </a:effectRef>
          <a:fontRef idx="minor">
            <a:schemeClr val="tx1"/>
          </a:fontRef>
        </p:style>
      </p:cxnSp>
      <p:sp>
        <p:nvSpPr>
          <p:cNvPr id="50" name="Gleichschenkliges Dreieck 26">
            <a:extLst>
              <a:ext uri="{FF2B5EF4-FFF2-40B4-BE49-F238E27FC236}">
                <a16:creationId xmlns:a16="http://schemas.microsoft.com/office/drawing/2014/main" id="{EBFDBF0F-F8C4-4A1F-F621-1E59448280E0}"/>
              </a:ext>
            </a:extLst>
          </p:cNvPr>
          <p:cNvSpPr/>
          <p:nvPr/>
        </p:nvSpPr>
        <p:spPr>
          <a:xfrm>
            <a:off x="11023483" y="4408044"/>
            <a:ext cx="117264" cy="111272"/>
          </a:xfrm>
          <a:prstGeom prst="triangl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51" name="Eckige Klammer rechts 27">
            <a:extLst>
              <a:ext uri="{FF2B5EF4-FFF2-40B4-BE49-F238E27FC236}">
                <a16:creationId xmlns:a16="http://schemas.microsoft.com/office/drawing/2014/main" id="{B6696E17-B18E-537B-A035-39A440EBFB59}"/>
              </a:ext>
            </a:extLst>
          </p:cNvPr>
          <p:cNvSpPr/>
          <p:nvPr/>
        </p:nvSpPr>
        <p:spPr>
          <a:xfrm>
            <a:off x="10901498" y="4416648"/>
            <a:ext cx="63812" cy="111272"/>
          </a:xfrm>
          <a:prstGeom prst="rightBracket">
            <a:avLst>
              <a:gd name="adj" fmla="val 0"/>
            </a:avLst>
          </a:prstGeom>
          <a:ln w="12700" cap="rnd">
            <a:solidFill>
              <a:schemeClr val="tx1"/>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noProof="0"/>
          </a:p>
        </p:txBody>
      </p:sp>
      <p:sp>
        <p:nvSpPr>
          <p:cNvPr id="55" name="Bogen 9">
            <a:extLst>
              <a:ext uri="{FF2B5EF4-FFF2-40B4-BE49-F238E27FC236}">
                <a16:creationId xmlns:a16="http://schemas.microsoft.com/office/drawing/2014/main" id="{DC7A1B57-6307-D8C8-47E3-5F20749768A5}"/>
              </a:ext>
            </a:extLst>
          </p:cNvPr>
          <p:cNvSpPr/>
          <p:nvPr/>
        </p:nvSpPr>
        <p:spPr>
          <a:xfrm rot="1461249">
            <a:off x="8152393" y="4709944"/>
            <a:ext cx="221194" cy="473287"/>
          </a:xfrm>
          <a:prstGeom prst="arc">
            <a:avLst>
              <a:gd name="adj1" fmla="val 3211223"/>
              <a:gd name="adj2" fmla="val 7644035"/>
            </a:avLst>
          </a:prstGeom>
          <a:ln w="28575" cap="rnd">
            <a:solidFill>
              <a:schemeClr val="bg1"/>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6" name="Bogen 17">
            <a:extLst>
              <a:ext uri="{FF2B5EF4-FFF2-40B4-BE49-F238E27FC236}">
                <a16:creationId xmlns:a16="http://schemas.microsoft.com/office/drawing/2014/main" id="{046D2388-082C-137A-DAE6-744CB627F552}"/>
              </a:ext>
            </a:extLst>
          </p:cNvPr>
          <p:cNvSpPr/>
          <p:nvPr/>
        </p:nvSpPr>
        <p:spPr>
          <a:xfrm rot="19717201">
            <a:off x="9284157" y="4677177"/>
            <a:ext cx="221194" cy="473287"/>
          </a:xfrm>
          <a:prstGeom prst="arc">
            <a:avLst>
              <a:gd name="adj1" fmla="val 3211223"/>
              <a:gd name="adj2" fmla="val 7644035"/>
            </a:avLst>
          </a:prstGeom>
          <a:ln w="28575" cap="rnd">
            <a:solidFill>
              <a:schemeClr val="bg1"/>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57" name="Gerader Verbinder 23">
            <a:extLst>
              <a:ext uri="{FF2B5EF4-FFF2-40B4-BE49-F238E27FC236}">
                <a16:creationId xmlns:a16="http://schemas.microsoft.com/office/drawing/2014/main" id="{7E21396B-B0E7-5027-EB70-345692EA8B3B}"/>
              </a:ext>
            </a:extLst>
          </p:cNvPr>
          <p:cNvCxnSpPr>
            <a:cxnSpLocks/>
            <a:stCxn id="68" idx="6"/>
          </p:cNvCxnSpPr>
          <p:nvPr/>
        </p:nvCxnSpPr>
        <p:spPr>
          <a:xfrm flipV="1">
            <a:off x="7671495" y="5124208"/>
            <a:ext cx="2451663" cy="79973"/>
          </a:xfrm>
          <a:prstGeom prst="line">
            <a:avLst/>
          </a:prstGeom>
          <a:ln w="28575" cap="rnd">
            <a:solidFill>
              <a:schemeClr val="accent3"/>
            </a:solidFill>
          </a:ln>
        </p:spPr>
        <p:style>
          <a:lnRef idx="1">
            <a:schemeClr val="accent1"/>
          </a:lnRef>
          <a:fillRef idx="0">
            <a:schemeClr val="accent1"/>
          </a:fillRef>
          <a:effectRef idx="0">
            <a:schemeClr val="accent1"/>
          </a:effectRef>
          <a:fontRef idx="minor">
            <a:schemeClr val="tx1"/>
          </a:fontRef>
        </p:style>
      </p:cxnSp>
      <p:sp>
        <p:nvSpPr>
          <p:cNvPr id="68" name="Oval 67">
            <a:extLst>
              <a:ext uri="{FF2B5EF4-FFF2-40B4-BE49-F238E27FC236}">
                <a16:creationId xmlns:a16="http://schemas.microsoft.com/office/drawing/2014/main" id="{DB7B3A89-61AA-CD19-D493-EF89935644E2}"/>
              </a:ext>
            </a:extLst>
          </p:cNvPr>
          <p:cNvSpPr>
            <a:spLocks/>
          </p:cNvSpPr>
          <p:nvPr/>
        </p:nvSpPr>
        <p:spPr>
          <a:xfrm>
            <a:off x="7383495" y="5060181"/>
            <a:ext cx="288000" cy="288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b="1">
                <a:solidFill>
                  <a:schemeClr val="bg1"/>
                </a:solidFill>
              </a:rPr>
              <a:t>1</a:t>
            </a:r>
          </a:p>
        </p:txBody>
      </p:sp>
      <p:sp>
        <p:nvSpPr>
          <p:cNvPr id="69" name="Oval 68">
            <a:extLst>
              <a:ext uri="{FF2B5EF4-FFF2-40B4-BE49-F238E27FC236}">
                <a16:creationId xmlns:a16="http://schemas.microsoft.com/office/drawing/2014/main" id="{F98AD03D-2F42-5F59-F279-11F8E04BBEF2}"/>
              </a:ext>
            </a:extLst>
          </p:cNvPr>
          <p:cNvSpPr>
            <a:spLocks/>
          </p:cNvSpPr>
          <p:nvPr/>
        </p:nvSpPr>
        <p:spPr>
          <a:xfrm>
            <a:off x="6456351" y="4472284"/>
            <a:ext cx="288000" cy="2880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b="1">
                <a:solidFill>
                  <a:schemeClr val="bg1"/>
                </a:solidFill>
              </a:rPr>
              <a:t>2</a:t>
            </a:r>
          </a:p>
        </p:txBody>
      </p:sp>
      <p:sp>
        <p:nvSpPr>
          <p:cNvPr id="70" name="Oval 69">
            <a:extLst>
              <a:ext uri="{FF2B5EF4-FFF2-40B4-BE49-F238E27FC236}">
                <a16:creationId xmlns:a16="http://schemas.microsoft.com/office/drawing/2014/main" id="{8681E05F-F061-7AEB-65D7-605F83CDAED6}"/>
              </a:ext>
            </a:extLst>
          </p:cNvPr>
          <p:cNvSpPr>
            <a:spLocks/>
          </p:cNvSpPr>
          <p:nvPr/>
        </p:nvSpPr>
        <p:spPr>
          <a:xfrm>
            <a:off x="10821417" y="4597264"/>
            <a:ext cx="288000" cy="288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b="1">
                <a:solidFill>
                  <a:schemeClr val="bg1"/>
                </a:solidFill>
              </a:rPr>
              <a:t>3</a:t>
            </a:r>
          </a:p>
        </p:txBody>
      </p:sp>
    </p:spTree>
    <p:extLst>
      <p:ext uri="{BB962C8B-B14F-4D97-AF65-F5344CB8AC3E}">
        <p14:creationId xmlns:p14="http://schemas.microsoft.com/office/powerpoint/2010/main" val="844900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0F6E4F-D83D-DD13-EA0C-147A813E93FE}"/>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6A67AEC6-A2CB-0B98-8C3A-E2E0661D7DEA}"/>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6A67AEC6-A2CB-0B98-8C3A-E2E0661D7DE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88" name="Grafik 1">
            <a:extLst>
              <a:ext uri="{FF2B5EF4-FFF2-40B4-BE49-F238E27FC236}">
                <a16:creationId xmlns:a16="http://schemas.microsoft.com/office/drawing/2014/main" id="{6F1EA047-F19C-7C04-4288-6A1185A1E390}"/>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15000"/>
                    </a14:imgEffect>
                  </a14:imgLayer>
                </a14:imgProps>
              </a:ext>
              <a:ext uri="{28A0092B-C50C-407E-A947-70E740481C1C}">
                <a14:useLocalDpi xmlns:a14="http://schemas.microsoft.com/office/drawing/2010/main" val="0"/>
              </a:ext>
            </a:extLst>
          </a:blip>
          <a:srcRect t="3782" b="3782"/>
          <a:stretch/>
        </p:blipFill>
        <p:spPr>
          <a:xfrm>
            <a:off x="6175374" y="1619250"/>
            <a:ext cx="5453064" cy="4575175"/>
          </a:xfrm>
          <a:prstGeom prst="rect">
            <a:avLst/>
          </a:prstGeom>
        </p:spPr>
      </p:pic>
      <p:sp>
        <p:nvSpPr>
          <p:cNvPr id="96" name="Ellipse 12">
            <a:extLst>
              <a:ext uri="{FF2B5EF4-FFF2-40B4-BE49-F238E27FC236}">
                <a16:creationId xmlns:a16="http://schemas.microsoft.com/office/drawing/2014/main" id="{8C553F2C-1B2D-AFE5-4DEA-C60F6DDE5DBF}"/>
              </a:ext>
            </a:extLst>
          </p:cNvPr>
          <p:cNvSpPr/>
          <p:nvPr/>
        </p:nvSpPr>
        <p:spPr>
          <a:xfrm>
            <a:off x="6689713" y="2697150"/>
            <a:ext cx="1366850" cy="1366850"/>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1016BF7-7F20-D2A9-7AA6-D56E5AC739FF}"/>
              </a:ext>
            </a:extLst>
          </p:cNvPr>
          <p:cNvSpPr>
            <a:spLocks noGrp="1"/>
          </p:cNvSpPr>
          <p:nvPr>
            <p:ph type="title"/>
          </p:nvPr>
        </p:nvSpPr>
        <p:spPr/>
        <p:txBody>
          <a:bodyPr vert="horz" rIns="0"/>
          <a:lstStyle/>
          <a:p>
            <a:r>
              <a:rPr lang="en-US"/>
              <a:t>Clinical background</a:t>
            </a:r>
            <a:endParaRPr lang="en-US">
              <a:solidFill>
                <a:schemeClr val="tx1"/>
              </a:solidFill>
            </a:endParaRPr>
          </a:p>
        </p:txBody>
      </p:sp>
      <p:sp>
        <p:nvSpPr>
          <p:cNvPr id="3" name="Text Placeholder 2">
            <a:extLst>
              <a:ext uri="{FF2B5EF4-FFF2-40B4-BE49-F238E27FC236}">
                <a16:creationId xmlns:a16="http://schemas.microsoft.com/office/drawing/2014/main" id="{856490F9-4562-1835-0B98-B7EC1B5D21DF}"/>
              </a:ext>
            </a:extLst>
          </p:cNvPr>
          <p:cNvSpPr>
            <a:spLocks noGrp="1"/>
          </p:cNvSpPr>
          <p:nvPr>
            <p:ph type="body" sz="quarter" idx="15"/>
          </p:nvPr>
        </p:nvSpPr>
        <p:spPr>
          <a:xfrm>
            <a:off x="539999" y="6297348"/>
            <a:ext cx="8456363" cy="360000"/>
          </a:xfrm>
        </p:spPr>
        <p:txBody>
          <a:bodyPr/>
          <a:lstStyle/>
          <a:p>
            <a:r>
              <a:rPr lang="en-US" dirty="0"/>
              <a:t>The products/features (mentioned herein) are not commercially available in all countries. </a:t>
            </a:r>
            <a:br>
              <a:rPr lang="en-US" dirty="0"/>
            </a:br>
            <a:r>
              <a:rPr lang="en-US" dirty="0"/>
              <a:t>Their future availability cannot be guaranteed.</a:t>
            </a:r>
          </a:p>
        </p:txBody>
      </p:sp>
      <p:sp>
        <p:nvSpPr>
          <p:cNvPr id="4" name="Date Placeholder 3">
            <a:extLst>
              <a:ext uri="{FF2B5EF4-FFF2-40B4-BE49-F238E27FC236}">
                <a16:creationId xmlns:a16="http://schemas.microsoft.com/office/drawing/2014/main" id="{F4CB8C7A-C539-01DA-9B71-A95C358F9160}"/>
              </a:ext>
            </a:extLst>
          </p:cNvPr>
          <p:cNvSpPr>
            <a:spLocks noGrp="1"/>
          </p:cNvSpPr>
          <p:nvPr>
            <p:ph type="dt" sz="half" idx="16"/>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244250C2-4204-F540-0FD3-001839FF608D}"/>
              </a:ext>
            </a:extLst>
          </p:cNvPr>
          <p:cNvSpPr>
            <a:spLocks noGrp="1"/>
          </p:cNvSpPr>
          <p:nvPr>
            <p:ph type="ftr" sz="quarter" idx="17"/>
          </p:nvPr>
        </p:nvSpPr>
        <p:spPr/>
        <p:txBody>
          <a:bodyPr/>
          <a:lstStyle/>
          <a:p>
            <a:r>
              <a:rPr lang="en-US"/>
              <a:t>SHS DI XP</a:t>
            </a:r>
          </a:p>
        </p:txBody>
      </p:sp>
      <p:sp>
        <p:nvSpPr>
          <p:cNvPr id="6" name="Slide Number Placeholder 5">
            <a:extLst>
              <a:ext uri="{FF2B5EF4-FFF2-40B4-BE49-F238E27FC236}">
                <a16:creationId xmlns:a16="http://schemas.microsoft.com/office/drawing/2014/main" id="{33CE03CF-AA03-3F81-6064-2E6D98E39BCB}"/>
              </a:ext>
            </a:extLst>
          </p:cNvPr>
          <p:cNvSpPr>
            <a:spLocks noGrp="1"/>
          </p:cNvSpPr>
          <p:nvPr>
            <p:ph type="sldNum" sz="quarter" idx="18"/>
          </p:nvPr>
        </p:nvSpPr>
        <p:spPr/>
        <p:txBody>
          <a:bodyPr/>
          <a:lstStyle/>
          <a:p>
            <a:fld id="{42B424FB-C8CA-40D0-9E9F-83B6197CB6E7}" type="slidenum">
              <a:rPr lang="en-US" smtClean="0"/>
              <a:pPr/>
              <a:t>3</a:t>
            </a:fld>
            <a:endParaRPr lang="en-US" b="1"/>
          </a:p>
        </p:txBody>
      </p:sp>
      <p:sp>
        <p:nvSpPr>
          <p:cNvPr id="8" name="Inhaltsplatzhalter 7">
            <a:extLst>
              <a:ext uri="{FF2B5EF4-FFF2-40B4-BE49-F238E27FC236}">
                <a16:creationId xmlns:a16="http://schemas.microsoft.com/office/drawing/2014/main" id="{62383C45-B59E-83F3-05E0-00F2FEBE72C0}"/>
              </a:ext>
            </a:extLst>
          </p:cNvPr>
          <p:cNvSpPr txBox="1">
            <a:spLocks/>
          </p:cNvSpPr>
          <p:nvPr/>
        </p:nvSpPr>
        <p:spPr>
          <a:xfrm>
            <a:off x="539749" y="1619250"/>
            <a:ext cx="5454651" cy="307777"/>
          </a:xfrm>
          <a:prstGeom prst="rect">
            <a:avLst/>
          </a:prstGeom>
        </p:spPr>
        <p:txBody>
          <a:bodyPr vert="horz" lIns="0" tIns="0" rIns="0" bIns="0" rtlCol="0" anchor="t">
            <a:spAutoFit/>
          </a:bodyPr>
          <a:lstStyle>
            <a:defPPr>
              <a:defRPr lang="de-DE"/>
            </a:defPPr>
            <a:lvl1pPr indent="0">
              <a:lnSpc>
                <a:spcPct val="100000"/>
              </a:lnSpc>
              <a:spcBef>
                <a:spcPts val="0"/>
              </a:spcBef>
              <a:buFont typeface="Arial" panose="020B0604020202020204" pitchFamily="34" charset="0"/>
              <a:buNone/>
              <a:defRPr sz="2000" b="1">
                <a:solidFill>
                  <a:schemeClr val="tx2"/>
                </a:solidFill>
              </a:defRPr>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US"/>
              <a:t>Patient</a:t>
            </a:r>
          </a:p>
        </p:txBody>
      </p:sp>
      <p:cxnSp>
        <p:nvCxnSpPr>
          <p:cNvPr id="21" name="Straight Connector 20">
            <a:extLst>
              <a:ext uri="{FF2B5EF4-FFF2-40B4-BE49-F238E27FC236}">
                <a16:creationId xmlns:a16="http://schemas.microsoft.com/office/drawing/2014/main" id="{126B9B34-E5A2-10E8-8C85-84C410F7B3CD}"/>
              </a:ext>
            </a:extLst>
          </p:cNvPr>
          <p:cNvCxnSpPr>
            <a:cxnSpLocks/>
          </p:cNvCxnSpPr>
          <p:nvPr/>
        </p:nvCxnSpPr>
        <p:spPr>
          <a:xfrm>
            <a:off x="539750" y="2017027"/>
            <a:ext cx="5454650" cy="0"/>
          </a:xfrm>
          <a:prstGeom prst="line">
            <a:avLst/>
          </a:prstGeom>
          <a:ln w="12700" cap="rnd">
            <a:solidFill>
              <a:schemeClr val="tx2"/>
            </a:solidFill>
            <a:prstDash val="solid"/>
          </a:ln>
        </p:spPr>
        <p:style>
          <a:lnRef idx="1">
            <a:schemeClr val="accent1"/>
          </a:lnRef>
          <a:fillRef idx="0">
            <a:schemeClr val="accent1"/>
          </a:fillRef>
          <a:effectRef idx="0">
            <a:schemeClr val="accent1"/>
          </a:effectRef>
          <a:fontRef idx="minor">
            <a:schemeClr val="tx1"/>
          </a:fontRef>
        </p:style>
      </p:cxnSp>
      <p:sp>
        <p:nvSpPr>
          <p:cNvPr id="78" name="Inhaltsplatzhalter 7">
            <a:extLst>
              <a:ext uri="{FF2B5EF4-FFF2-40B4-BE49-F238E27FC236}">
                <a16:creationId xmlns:a16="http://schemas.microsoft.com/office/drawing/2014/main" id="{97D263B7-BEF4-707B-C3D1-48D076960E2C}"/>
              </a:ext>
            </a:extLst>
          </p:cNvPr>
          <p:cNvSpPr txBox="1">
            <a:spLocks/>
          </p:cNvSpPr>
          <p:nvPr/>
        </p:nvSpPr>
        <p:spPr>
          <a:xfrm>
            <a:off x="539750" y="2107027"/>
            <a:ext cx="1698625" cy="576293"/>
          </a:xfrm>
          <a:prstGeom prst="rect">
            <a:avLst/>
          </a:prstGeom>
          <a:solidFill>
            <a:srgbClr val="1B1B1B"/>
          </a:solidFill>
        </p:spPr>
        <p:txBody>
          <a:bodyPr vert="horz" wrap="square" lIns="108000" tIns="72000" rIns="108000" bIns="7200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1200" b="0" dirty="0"/>
              <a:t>Sex</a:t>
            </a:r>
            <a:br>
              <a:rPr lang="en-US" sz="1200" b="0" dirty="0"/>
            </a:br>
            <a:r>
              <a:rPr lang="en-US" sz="1600" dirty="0"/>
              <a:t>Female</a:t>
            </a:r>
            <a:endParaRPr lang="en-US" sz="1600" baseline="30000" dirty="0"/>
          </a:p>
        </p:txBody>
      </p:sp>
      <p:sp>
        <p:nvSpPr>
          <p:cNvPr id="81" name="Inhaltsplatzhalter 7">
            <a:extLst>
              <a:ext uri="{FF2B5EF4-FFF2-40B4-BE49-F238E27FC236}">
                <a16:creationId xmlns:a16="http://schemas.microsoft.com/office/drawing/2014/main" id="{85EA761E-4BAC-E18C-F72C-694C646C2CEE}"/>
              </a:ext>
            </a:extLst>
          </p:cNvPr>
          <p:cNvSpPr txBox="1">
            <a:spLocks/>
          </p:cNvSpPr>
          <p:nvPr/>
        </p:nvSpPr>
        <p:spPr>
          <a:xfrm>
            <a:off x="4294189" y="2107027"/>
            <a:ext cx="1700212" cy="576293"/>
          </a:xfrm>
          <a:prstGeom prst="rect">
            <a:avLst/>
          </a:prstGeom>
          <a:solidFill>
            <a:srgbClr val="1B1B1B"/>
          </a:solidFill>
        </p:spPr>
        <p:txBody>
          <a:bodyPr vert="horz" wrap="square" lIns="108000" tIns="72000" rIns="108000" bIns="7200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1200" b="0"/>
              <a:t>BMI </a:t>
            </a:r>
            <a:br>
              <a:rPr lang="en-US" sz="1600" b="0"/>
            </a:br>
            <a:r>
              <a:rPr lang="en-US" sz="1600"/>
              <a:t>25.7 kg/m²</a:t>
            </a:r>
          </a:p>
        </p:txBody>
      </p:sp>
      <p:grpSp>
        <p:nvGrpSpPr>
          <p:cNvPr id="97" name="Group 96">
            <a:extLst>
              <a:ext uri="{FF2B5EF4-FFF2-40B4-BE49-F238E27FC236}">
                <a16:creationId xmlns:a16="http://schemas.microsoft.com/office/drawing/2014/main" id="{A1A23D46-F590-48F3-D689-24251D5DAA03}"/>
              </a:ext>
            </a:extLst>
          </p:cNvPr>
          <p:cNvGrpSpPr>
            <a:grpSpLocks/>
          </p:cNvGrpSpPr>
          <p:nvPr/>
        </p:nvGrpSpPr>
        <p:grpSpPr>
          <a:xfrm>
            <a:off x="539749" y="2935320"/>
            <a:ext cx="5454651" cy="1118719"/>
            <a:chOff x="539749" y="2996876"/>
            <a:chExt cx="5454651" cy="1118719"/>
          </a:xfrm>
        </p:grpSpPr>
        <p:sp>
          <p:nvSpPr>
            <p:cNvPr id="11" name="Inhaltsplatzhalter 7">
              <a:extLst>
                <a:ext uri="{FF2B5EF4-FFF2-40B4-BE49-F238E27FC236}">
                  <a16:creationId xmlns:a16="http://schemas.microsoft.com/office/drawing/2014/main" id="{0064620B-95C2-D69B-0494-A4878700CC7D}"/>
                </a:ext>
              </a:extLst>
            </p:cNvPr>
            <p:cNvSpPr txBox="1">
              <a:spLocks/>
            </p:cNvSpPr>
            <p:nvPr/>
          </p:nvSpPr>
          <p:spPr>
            <a:xfrm>
              <a:off x="539750" y="3484653"/>
              <a:ext cx="5454650" cy="630942"/>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600"/>
                </a:spcAft>
              </a:pPr>
              <a:r>
                <a:rPr lang="en-GB" sz="1200" b="0" dirty="0"/>
                <a:t>Status post corrective osteotomies on both sides due to known bilateral hip dysplasia. Severe pain and restricted mobility caused a reduced ability to work.</a:t>
              </a:r>
            </a:p>
            <a:p>
              <a:pPr>
                <a:spcAft>
                  <a:spcPts val="600"/>
                </a:spcAft>
              </a:pPr>
              <a:r>
                <a:rPr lang="en-GB" sz="1200" b="0" dirty="0"/>
                <a:t>Surgery necessary on both sides, right first.</a:t>
              </a:r>
            </a:p>
          </p:txBody>
        </p:sp>
        <p:sp>
          <p:nvSpPr>
            <p:cNvPr id="84" name="Inhaltsplatzhalter 7">
              <a:extLst>
                <a:ext uri="{FF2B5EF4-FFF2-40B4-BE49-F238E27FC236}">
                  <a16:creationId xmlns:a16="http://schemas.microsoft.com/office/drawing/2014/main" id="{C2993363-0F18-C03F-50F0-A015128CE840}"/>
                </a:ext>
              </a:extLst>
            </p:cNvPr>
            <p:cNvSpPr txBox="1">
              <a:spLocks/>
            </p:cNvSpPr>
            <p:nvPr/>
          </p:nvSpPr>
          <p:spPr>
            <a:xfrm>
              <a:off x="539749" y="2996876"/>
              <a:ext cx="5454651" cy="307777"/>
            </a:xfrm>
            <a:prstGeom prst="rect">
              <a:avLst/>
            </a:prstGeom>
          </p:spPr>
          <p:txBody>
            <a:bodyPr vert="horz" lIns="0" tIns="0" rIns="0" bIns="0" rtlCol="0" anchor="t">
              <a:spAutoFit/>
            </a:bodyPr>
            <a:lstStyle>
              <a:defPPr>
                <a:defRPr lang="de-DE"/>
              </a:defPPr>
              <a:lvl1pPr indent="0">
                <a:lnSpc>
                  <a:spcPct val="100000"/>
                </a:lnSpc>
                <a:spcBef>
                  <a:spcPts val="0"/>
                </a:spcBef>
                <a:buFont typeface="Arial" panose="020B0604020202020204" pitchFamily="34" charset="0"/>
                <a:buNone/>
                <a:defRPr sz="2000" b="1">
                  <a:solidFill>
                    <a:schemeClr val="tx2"/>
                  </a:solidFill>
                </a:defRPr>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US"/>
                <a:t>Anamnesis</a:t>
              </a:r>
            </a:p>
          </p:txBody>
        </p:sp>
        <p:cxnSp>
          <p:nvCxnSpPr>
            <p:cNvPr id="85" name="Straight Connector 84">
              <a:extLst>
                <a:ext uri="{FF2B5EF4-FFF2-40B4-BE49-F238E27FC236}">
                  <a16:creationId xmlns:a16="http://schemas.microsoft.com/office/drawing/2014/main" id="{C3482BC7-402B-41CD-1C0A-C1A8D8BF16B0}"/>
                </a:ext>
              </a:extLst>
            </p:cNvPr>
            <p:cNvCxnSpPr>
              <a:cxnSpLocks/>
            </p:cNvCxnSpPr>
            <p:nvPr/>
          </p:nvCxnSpPr>
          <p:spPr>
            <a:xfrm>
              <a:off x="539750" y="3394653"/>
              <a:ext cx="5454650" cy="0"/>
            </a:xfrm>
            <a:prstGeom prst="line">
              <a:avLst/>
            </a:prstGeom>
            <a:ln w="12700" cap="rnd">
              <a:solidFill>
                <a:schemeClr val="tx2"/>
              </a:solidFill>
              <a:prstDash val="solid"/>
            </a:ln>
          </p:spPr>
          <p:style>
            <a:lnRef idx="1">
              <a:schemeClr val="accent1"/>
            </a:lnRef>
            <a:fillRef idx="0">
              <a:schemeClr val="accent1"/>
            </a:fillRef>
            <a:effectRef idx="0">
              <a:schemeClr val="accent1"/>
            </a:effectRef>
            <a:fontRef idx="minor">
              <a:schemeClr val="tx1"/>
            </a:fontRef>
          </p:style>
        </p:cxnSp>
      </p:grpSp>
      <p:sp>
        <p:nvSpPr>
          <p:cNvPr id="10" name="Textfeld 7">
            <a:extLst>
              <a:ext uri="{FF2B5EF4-FFF2-40B4-BE49-F238E27FC236}">
                <a16:creationId xmlns:a16="http://schemas.microsoft.com/office/drawing/2014/main" id="{5E6B60D3-CBC7-6DFC-6DF2-71F3FFFAA373}"/>
              </a:ext>
            </a:extLst>
          </p:cNvPr>
          <p:cNvSpPr txBox="1">
            <a:spLocks/>
          </p:cNvSpPr>
          <p:nvPr/>
        </p:nvSpPr>
        <p:spPr>
          <a:xfrm rot="5400000">
            <a:off x="10888317" y="2060076"/>
            <a:ext cx="1180946" cy="299295"/>
          </a:xfrm>
          <a:prstGeom prst="rect">
            <a:avLst/>
          </a:prstGeom>
          <a:noFill/>
        </p:spPr>
        <p:txBody>
          <a:bodyPr wrap="square" lIns="108000" tIns="72000" rIns="108000" bIns="72000" rtlCol="0" anchor="t">
            <a:spAutoFit/>
          </a:bodyPr>
          <a:lstStyle/>
          <a:p>
            <a:pPr algn="r"/>
            <a:r>
              <a:rPr lang="en-US" sz="1000" dirty="0"/>
              <a:t>StudyID: 5aag672 </a:t>
            </a:r>
          </a:p>
        </p:txBody>
      </p:sp>
      <p:sp>
        <p:nvSpPr>
          <p:cNvPr id="9" name="Inhaltsplatzhalter 7">
            <a:extLst>
              <a:ext uri="{FF2B5EF4-FFF2-40B4-BE49-F238E27FC236}">
                <a16:creationId xmlns:a16="http://schemas.microsoft.com/office/drawing/2014/main" id="{CD4A3023-99CB-752B-6AB9-6F1CCA38B621}"/>
              </a:ext>
            </a:extLst>
          </p:cNvPr>
          <p:cNvSpPr txBox="1">
            <a:spLocks/>
          </p:cNvSpPr>
          <p:nvPr/>
        </p:nvSpPr>
        <p:spPr>
          <a:xfrm>
            <a:off x="2419350" y="2107027"/>
            <a:ext cx="1685925" cy="576293"/>
          </a:xfrm>
          <a:prstGeom prst="rect">
            <a:avLst/>
          </a:prstGeom>
          <a:solidFill>
            <a:srgbClr val="1B1B1B"/>
          </a:solidFill>
        </p:spPr>
        <p:txBody>
          <a:bodyPr vert="horz" wrap="square" lIns="108000" tIns="72000" rIns="108000" bIns="7200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1200" b="0" dirty="0"/>
              <a:t>Year of birth</a:t>
            </a:r>
            <a:br>
              <a:rPr lang="en-US" sz="1200" b="0" dirty="0"/>
            </a:br>
            <a:r>
              <a:rPr lang="en-US" sz="1600" dirty="0"/>
              <a:t>1993</a:t>
            </a:r>
            <a:endParaRPr lang="en-US" sz="1600" baseline="30000" dirty="0"/>
          </a:p>
        </p:txBody>
      </p:sp>
    </p:spTree>
    <p:extLst>
      <p:ext uri="{BB962C8B-B14F-4D97-AF65-F5344CB8AC3E}">
        <p14:creationId xmlns:p14="http://schemas.microsoft.com/office/powerpoint/2010/main" val="8253962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7BBA4-C5E3-6567-BA3A-BE6D24D79509}"/>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641A484-038B-C135-6E6D-D2B4442CC06E}"/>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5641A484-038B-C135-6E6D-D2B4442CC06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220DA2C0-F252-58A0-012A-A9C16A34CC64}"/>
              </a:ext>
            </a:extLst>
          </p:cNvPr>
          <p:cNvSpPr>
            <a:spLocks noGrp="1"/>
          </p:cNvSpPr>
          <p:nvPr>
            <p:ph type="title"/>
          </p:nvPr>
        </p:nvSpPr>
        <p:spPr/>
        <p:txBody>
          <a:bodyPr vert="horz" rIns="0"/>
          <a:lstStyle/>
          <a:p>
            <a:r>
              <a:rPr lang="en-US" dirty="0"/>
              <a:t>Clinical background and indication </a:t>
            </a:r>
            <a:br>
              <a:rPr lang="en-US" dirty="0"/>
            </a:br>
            <a:r>
              <a:rPr lang="en-US" dirty="0">
                <a:solidFill>
                  <a:schemeClr val="tx1"/>
                </a:solidFill>
              </a:rPr>
              <a:t>for Multitom Rax True2scale Body Scan</a:t>
            </a:r>
            <a:r>
              <a:rPr lang="en-US" baseline="30000" dirty="0">
                <a:solidFill>
                  <a:schemeClr val="tx1"/>
                </a:solidFill>
              </a:rPr>
              <a:t>1</a:t>
            </a:r>
          </a:p>
        </p:txBody>
      </p:sp>
      <p:sp>
        <p:nvSpPr>
          <p:cNvPr id="3" name="Text Placeholder 2">
            <a:extLst>
              <a:ext uri="{FF2B5EF4-FFF2-40B4-BE49-F238E27FC236}">
                <a16:creationId xmlns:a16="http://schemas.microsoft.com/office/drawing/2014/main" id="{00F3FA9E-2800-4D41-6C3B-F603FAC5F380}"/>
              </a:ext>
            </a:extLst>
          </p:cNvPr>
          <p:cNvSpPr>
            <a:spLocks noGrp="1"/>
          </p:cNvSpPr>
          <p:nvPr>
            <p:ph type="body" sz="quarter" idx="15"/>
          </p:nvPr>
        </p:nvSpPr>
        <p:spPr>
          <a:xfrm>
            <a:off x="539999" y="6297348"/>
            <a:ext cx="8456363" cy="360000"/>
          </a:xfrm>
        </p:spPr>
        <p:txBody>
          <a:bodyPr/>
          <a:lstStyle/>
          <a:p>
            <a:r>
              <a:rPr lang="en-US" dirty="0"/>
              <a:t>The products/features (mentioned herein) are not commercially available in all countries. </a:t>
            </a:r>
            <a:br>
              <a:rPr lang="en-US" dirty="0"/>
            </a:br>
            <a:r>
              <a:rPr lang="en-US" dirty="0"/>
              <a:t>Their future availability cannot be guaranteed. | 1 Option</a:t>
            </a:r>
          </a:p>
        </p:txBody>
      </p:sp>
      <p:sp>
        <p:nvSpPr>
          <p:cNvPr id="4" name="Date Placeholder 3">
            <a:extLst>
              <a:ext uri="{FF2B5EF4-FFF2-40B4-BE49-F238E27FC236}">
                <a16:creationId xmlns:a16="http://schemas.microsoft.com/office/drawing/2014/main" id="{A51F2128-CD4A-5899-3654-FE5B7B48F55D}"/>
              </a:ext>
            </a:extLst>
          </p:cNvPr>
          <p:cNvSpPr>
            <a:spLocks noGrp="1"/>
          </p:cNvSpPr>
          <p:nvPr>
            <p:ph type="dt" sz="half" idx="16"/>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296EDFCA-7F62-9E76-513C-FE1ACDC68FA0}"/>
              </a:ext>
            </a:extLst>
          </p:cNvPr>
          <p:cNvSpPr>
            <a:spLocks noGrp="1"/>
          </p:cNvSpPr>
          <p:nvPr>
            <p:ph type="ftr" sz="quarter" idx="17"/>
          </p:nvPr>
        </p:nvSpPr>
        <p:spPr/>
        <p:txBody>
          <a:bodyPr/>
          <a:lstStyle/>
          <a:p>
            <a:r>
              <a:rPr lang="en-US"/>
              <a:t>SHS DI XP</a:t>
            </a:r>
          </a:p>
        </p:txBody>
      </p:sp>
      <p:sp>
        <p:nvSpPr>
          <p:cNvPr id="6" name="Slide Number Placeholder 5">
            <a:extLst>
              <a:ext uri="{FF2B5EF4-FFF2-40B4-BE49-F238E27FC236}">
                <a16:creationId xmlns:a16="http://schemas.microsoft.com/office/drawing/2014/main" id="{E5DF8A94-6D15-BA5C-9D77-1E9ECDF6EF0A}"/>
              </a:ext>
            </a:extLst>
          </p:cNvPr>
          <p:cNvSpPr>
            <a:spLocks noGrp="1"/>
          </p:cNvSpPr>
          <p:nvPr>
            <p:ph type="sldNum" sz="quarter" idx="18"/>
          </p:nvPr>
        </p:nvSpPr>
        <p:spPr/>
        <p:txBody>
          <a:bodyPr/>
          <a:lstStyle/>
          <a:p>
            <a:fld id="{42B424FB-C8CA-40D0-9E9F-83B6197CB6E7}" type="slidenum">
              <a:rPr lang="en-US" smtClean="0"/>
              <a:pPr/>
              <a:t>4</a:t>
            </a:fld>
            <a:endParaRPr lang="en-US" b="1"/>
          </a:p>
        </p:txBody>
      </p:sp>
      <p:pic>
        <p:nvPicPr>
          <p:cNvPr id="146" name="Picture 145">
            <a:extLst>
              <a:ext uri="{FF2B5EF4-FFF2-40B4-BE49-F238E27FC236}">
                <a16:creationId xmlns:a16="http://schemas.microsoft.com/office/drawing/2014/main" id="{4490A695-6FBF-B25B-F726-B824366E3002}"/>
              </a:ext>
            </a:extLst>
          </p:cNvPr>
          <p:cNvPicPr>
            <a:picLocks noChangeAspect="1"/>
          </p:cNvPicPr>
          <p:nvPr/>
        </p:nvPicPr>
        <p:blipFill>
          <a:blip>
            <a:extLst>
              <a:ext uri="{96DAC541-7B7A-43D3-8B79-37D633B846F1}">
                <asvg:svgBlip xmlns:asvg="http://schemas.microsoft.com/office/drawing/2016/SVG/main" r:embed="rId5"/>
              </a:ext>
            </a:extLst>
          </a:blip>
          <a:srcRect l="7288" r="1074" b="3223"/>
          <a:stretch>
            <a:fillRect/>
          </a:stretch>
        </p:blipFill>
        <p:spPr>
          <a:xfrm>
            <a:off x="7017642" y="1619249"/>
            <a:ext cx="4610796" cy="4575175"/>
          </a:xfrm>
          <a:prstGeom prst="rect">
            <a:avLst/>
          </a:prstGeom>
        </p:spPr>
      </p:pic>
      <p:sp>
        <p:nvSpPr>
          <p:cNvPr id="8" name="Inhaltsplatzhalter 7">
            <a:extLst>
              <a:ext uri="{FF2B5EF4-FFF2-40B4-BE49-F238E27FC236}">
                <a16:creationId xmlns:a16="http://schemas.microsoft.com/office/drawing/2014/main" id="{AB561B08-8532-8C85-8114-19D92BF82875}"/>
              </a:ext>
            </a:extLst>
          </p:cNvPr>
          <p:cNvSpPr txBox="1">
            <a:spLocks/>
          </p:cNvSpPr>
          <p:nvPr/>
        </p:nvSpPr>
        <p:spPr>
          <a:xfrm>
            <a:off x="539749" y="1619250"/>
            <a:ext cx="5454651" cy="307777"/>
          </a:xfrm>
          <a:prstGeom prst="rect">
            <a:avLst/>
          </a:prstGeom>
        </p:spPr>
        <p:txBody>
          <a:bodyPr vert="horz" lIns="0" tIns="0" rIns="0" bIns="0" rtlCol="0" anchor="t">
            <a:spAutoFit/>
          </a:bodyPr>
          <a:lstStyle>
            <a:defPPr>
              <a:defRPr lang="de-DE"/>
            </a:defPPr>
            <a:lvl1pPr indent="0">
              <a:lnSpc>
                <a:spcPct val="100000"/>
              </a:lnSpc>
              <a:spcBef>
                <a:spcPts val="0"/>
              </a:spcBef>
              <a:buFont typeface="Arial" panose="020B0604020202020204" pitchFamily="34" charset="0"/>
              <a:buNone/>
              <a:defRPr sz="2000" b="1">
                <a:solidFill>
                  <a:schemeClr val="tx2"/>
                </a:solidFill>
              </a:defRPr>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US"/>
              <a:t>Patient</a:t>
            </a:r>
          </a:p>
        </p:txBody>
      </p:sp>
      <p:cxnSp>
        <p:nvCxnSpPr>
          <p:cNvPr id="9" name="Straight Connector 8">
            <a:extLst>
              <a:ext uri="{FF2B5EF4-FFF2-40B4-BE49-F238E27FC236}">
                <a16:creationId xmlns:a16="http://schemas.microsoft.com/office/drawing/2014/main" id="{CDF65003-21A9-A04D-1170-FA01EB2A36E5}"/>
              </a:ext>
            </a:extLst>
          </p:cNvPr>
          <p:cNvCxnSpPr>
            <a:cxnSpLocks/>
          </p:cNvCxnSpPr>
          <p:nvPr/>
        </p:nvCxnSpPr>
        <p:spPr>
          <a:xfrm>
            <a:off x="539750" y="2017027"/>
            <a:ext cx="5454650" cy="0"/>
          </a:xfrm>
          <a:prstGeom prst="line">
            <a:avLst/>
          </a:prstGeom>
          <a:ln w="12700" cap="rnd">
            <a:solidFill>
              <a:schemeClr val="tx2"/>
            </a:solidFill>
            <a:prstDash val="solid"/>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284EED45-F733-CA71-0387-682CE34DA0B5}"/>
              </a:ext>
            </a:extLst>
          </p:cNvPr>
          <p:cNvGrpSpPr>
            <a:grpSpLocks/>
          </p:cNvGrpSpPr>
          <p:nvPr/>
        </p:nvGrpSpPr>
        <p:grpSpPr>
          <a:xfrm>
            <a:off x="539749" y="2935320"/>
            <a:ext cx="5454651" cy="2118993"/>
            <a:chOff x="539749" y="2996876"/>
            <a:chExt cx="5454651" cy="2118993"/>
          </a:xfrm>
        </p:grpSpPr>
        <p:sp>
          <p:nvSpPr>
            <p:cNvPr id="15" name="Inhaltsplatzhalter 7">
              <a:extLst>
                <a:ext uri="{FF2B5EF4-FFF2-40B4-BE49-F238E27FC236}">
                  <a16:creationId xmlns:a16="http://schemas.microsoft.com/office/drawing/2014/main" id="{96610830-C5BD-53A2-0B27-DD13DB0193B8}"/>
                </a:ext>
              </a:extLst>
            </p:cNvPr>
            <p:cNvSpPr txBox="1">
              <a:spLocks/>
            </p:cNvSpPr>
            <p:nvPr/>
          </p:nvSpPr>
          <p:spPr>
            <a:xfrm>
              <a:off x="539750" y="3484653"/>
              <a:ext cx="5454650" cy="1631216"/>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600"/>
                </a:spcAft>
              </a:pPr>
              <a:r>
                <a:rPr lang="en-GB" sz="1200" b="0" dirty="0"/>
                <a:t>Status post corrective osteotomies on both sides due to known bilateral hip dysplasia. Severe pain and restricted mobility caused a reduced ability to work.</a:t>
              </a:r>
            </a:p>
            <a:p>
              <a:pPr>
                <a:spcAft>
                  <a:spcPts val="600"/>
                </a:spcAft>
              </a:pPr>
              <a:r>
                <a:rPr lang="en-GB" sz="1200" b="0" dirty="0"/>
                <a:t>Surgery necessary on both sides, right first.</a:t>
              </a:r>
            </a:p>
            <a:p>
              <a:pPr>
                <a:spcAft>
                  <a:spcPts val="600"/>
                </a:spcAft>
              </a:pPr>
              <a:r>
                <a:rPr lang="en-GB" sz="1200" dirty="0">
                  <a:solidFill>
                    <a:schemeClr val="tx2"/>
                  </a:solidFill>
                </a:rPr>
                <a:t>Indication for True2scale Body Scan</a:t>
              </a:r>
              <a:r>
                <a:rPr lang="en-GB" sz="1200" baseline="30000" dirty="0">
                  <a:solidFill>
                    <a:schemeClr val="tx2"/>
                  </a:solidFill>
                </a:rPr>
                <a:t>1</a:t>
              </a:r>
              <a:br>
                <a:rPr lang="en-GB" sz="1200" dirty="0">
                  <a:solidFill>
                    <a:schemeClr val="tx2"/>
                  </a:solidFill>
                </a:rPr>
              </a:br>
              <a:r>
                <a:rPr lang="en-GB" sz="1200" b="0" dirty="0">
                  <a:solidFill>
                    <a:schemeClr val="tx2"/>
                  </a:solidFill>
                </a:rPr>
                <a:t>Due to the high life expectancy (age 32), special precision is required in surgical care. Additionally, due to the previous diagnoses, the patient's body has already been regularly exposed to x-rays. Therefore, with every following examination, it is important to keep radiation exposure as low as possible.</a:t>
              </a:r>
            </a:p>
          </p:txBody>
        </p:sp>
        <p:sp>
          <p:nvSpPr>
            <p:cNvPr id="16" name="Inhaltsplatzhalter 7">
              <a:extLst>
                <a:ext uri="{FF2B5EF4-FFF2-40B4-BE49-F238E27FC236}">
                  <a16:creationId xmlns:a16="http://schemas.microsoft.com/office/drawing/2014/main" id="{D3AB3E3B-13A0-2AAE-B917-217757A3A0E4}"/>
                </a:ext>
              </a:extLst>
            </p:cNvPr>
            <p:cNvSpPr txBox="1">
              <a:spLocks/>
            </p:cNvSpPr>
            <p:nvPr/>
          </p:nvSpPr>
          <p:spPr>
            <a:xfrm>
              <a:off x="539749" y="2996876"/>
              <a:ext cx="5454651" cy="307777"/>
            </a:xfrm>
            <a:prstGeom prst="rect">
              <a:avLst/>
            </a:prstGeom>
          </p:spPr>
          <p:txBody>
            <a:bodyPr vert="horz" lIns="0" tIns="0" rIns="0" bIns="0" rtlCol="0" anchor="t">
              <a:spAutoFit/>
            </a:bodyPr>
            <a:lstStyle>
              <a:defPPr>
                <a:defRPr lang="de-DE"/>
              </a:defPPr>
              <a:lvl1pPr indent="0">
                <a:lnSpc>
                  <a:spcPct val="100000"/>
                </a:lnSpc>
                <a:spcBef>
                  <a:spcPts val="0"/>
                </a:spcBef>
                <a:buFont typeface="Arial" panose="020B0604020202020204" pitchFamily="34" charset="0"/>
                <a:buNone/>
                <a:defRPr sz="2000" b="1">
                  <a:solidFill>
                    <a:schemeClr val="tx2"/>
                  </a:solidFill>
                </a:defRPr>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US"/>
                <a:t>Anamnesis</a:t>
              </a:r>
            </a:p>
          </p:txBody>
        </p:sp>
        <p:cxnSp>
          <p:nvCxnSpPr>
            <p:cNvPr id="17" name="Straight Connector 16">
              <a:extLst>
                <a:ext uri="{FF2B5EF4-FFF2-40B4-BE49-F238E27FC236}">
                  <a16:creationId xmlns:a16="http://schemas.microsoft.com/office/drawing/2014/main" id="{135FC129-D462-8965-D532-E34068910E6C}"/>
                </a:ext>
              </a:extLst>
            </p:cNvPr>
            <p:cNvCxnSpPr>
              <a:cxnSpLocks/>
            </p:cNvCxnSpPr>
            <p:nvPr/>
          </p:nvCxnSpPr>
          <p:spPr>
            <a:xfrm>
              <a:off x="539750" y="3394653"/>
              <a:ext cx="5454650" cy="0"/>
            </a:xfrm>
            <a:prstGeom prst="line">
              <a:avLst/>
            </a:prstGeom>
            <a:ln w="12700" cap="rnd">
              <a:solidFill>
                <a:schemeClr val="tx2"/>
              </a:solidFill>
              <a:prstDash val="solid"/>
            </a:ln>
          </p:spPr>
          <p:style>
            <a:lnRef idx="1">
              <a:schemeClr val="accent1"/>
            </a:lnRef>
            <a:fillRef idx="0">
              <a:schemeClr val="accent1"/>
            </a:fillRef>
            <a:effectRef idx="0">
              <a:schemeClr val="accent1"/>
            </a:effectRef>
            <a:fontRef idx="minor">
              <a:schemeClr val="tx1"/>
            </a:fontRef>
          </p:style>
        </p:cxnSp>
      </p:grpSp>
      <p:sp>
        <p:nvSpPr>
          <p:cNvPr id="11" name="Inhaltsplatzhalter 7">
            <a:extLst>
              <a:ext uri="{FF2B5EF4-FFF2-40B4-BE49-F238E27FC236}">
                <a16:creationId xmlns:a16="http://schemas.microsoft.com/office/drawing/2014/main" id="{CB2DD58B-0981-830B-C794-D637025A2AE9}"/>
              </a:ext>
            </a:extLst>
          </p:cNvPr>
          <p:cNvSpPr txBox="1">
            <a:spLocks/>
          </p:cNvSpPr>
          <p:nvPr/>
        </p:nvSpPr>
        <p:spPr>
          <a:xfrm>
            <a:off x="539750" y="2107027"/>
            <a:ext cx="1698625" cy="576293"/>
          </a:xfrm>
          <a:prstGeom prst="rect">
            <a:avLst/>
          </a:prstGeom>
          <a:solidFill>
            <a:srgbClr val="1B1B1B"/>
          </a:solidFill>
        </p:spPr>
        <p:txBody>
          <a:bodyPr vert="horz" wrap="square" lIns="108000" tIns="72000" rIns="108000" bIns="7200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1200" b="0" dirty="0"/>
              <a:t>Sex</a:t>
            </a:r>
            <a:br>
              <a:rPr lang="en-US" sz="1200" b="0" dirty="0"/>
            </a:br>
            <a:r>
              <a:rPr lang="en-US" sz="1600" dirty="0"/>
              <a:t>Female</a:t>
            </a:r>
            <a:endParaRPr lang="en-US" sz="1600" baseline="30000" dirty="0"/>
          </a:p>
        </p:txBody>
      </p:sp>
      <p:sp>
        <p:nvSpPr>
          <p:cNvPr id="13" name="Inhaltsplatzhalter 7">
            <a:extLst>
              <a:ext uri="{FF2B5EF4-FFF2-40B4-BE49-F238E27FC236}">
                <a16:creationId xmlns:a16="http://schemas.microsoft.com/office/drawing/2014/main" id="{D4DCD857-6A19-9223-D6A6-6765C752027C}"/>
              </a:ext>
            </a:extLst>
          </p:cNvPr>
          <p:cNvSpPr txBox="1">
            <a:spLocks/>
          </p:cNvSpPr>
          <p:nvPr/>
        </p:nvSpPr>
        <p:spPr>
          <a:xfrm>
            <a:off x="4294189" y="2107027"/>
            <a:ext cx="1700212" cy="576293"/>
          </a:xfrm>
          <a:prstGeom prst="rect">
            <a:avLst/>
          </a:prstGeom>
          <a:solidFill>
            <a:srgbClr val="1B1B1B"/>
          </a:solidFill>
        </p:spPr>
        <p:txBody>
          <a:bodyPr vert="horz" wrap="square" lIns="108000" tIns="72000" rIns="108000" bIns="7200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1200" b="0"/>
              <a:t>BMI </a:t>
            </a:r>
            <a:br>
              <a:rPr lang="en-US" sz="1600" b="0"/>
            </a:br>
            <a:r>
              <a:rPr lang="en-US" sz="1600"/>
              <a:t>25.7 kg/m²</a:t>
            </a:r>
          </a:p>
        </p:txBody>
      </p:sp>
      <p:sp>
        <p:nvSpPr>
          <p:cNvPr id="20" name="Inhaltsplatzhalter 7">
            <a:extLst>
              <a:ext uri="{FF2B5EF4-FFF2-40B4-BE49-F238E27FC236}">
                <a16:creationId xmlns:a16="http://schemas.microsoft.com/office/drawing/2014/main" id="{E471428C-B993-9AD9-44EB-E1291ADCC5BB}"/>
              </a:ext>
            </a:extLst>
          </p:cNvPr>
          <p:cNvSpPr txBox="1">
            <a:spLocks/>
          </p:cNvSpPr>
          <p:nvPr/>
        </p:nvSpPr>
        <p:spPr>
          <a:xfrm>
            <a:off x="2419350" y="2107027"/>
            <a:ext cx="1685925" cy="576293"/>
          </a:xfrm>
          <a:prstGeom prst="rect">
            <a:avLst/>
          </a:prstGeom>
          <a:solidFill>
            <a:srgbClr val="1B1B1B"/>
          </a:solidFill>
        </p:spPr>
        <p:txBody>
          <a:bodyPr vert="horz" wrap="square" lIns="108000" tIns="72000" rIns="108000" bIns="7200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1200" b="0" dirty="0"/>
              <a:t>Year of birth</a:t>
            </a:r>
            <a:br>
              <a:rPr lang="en-US" sz="1200" b="0" dirty="0"/>
            </a:br>
            <a:r>
              <a:rPr lang="en-US" sz="1600" dirty="0"/>
              <a:t>1993</a:t>
            </a:r>
            <a:endParaRPr lang="en-US" sz="1600" baseline="30000" dirty="0"/>
          </a:p>
        </p:txBody>
      </p:sp>
    </p:spTree>
    <p:extLst>
      <p:ext uri="{BB962C8B-B14F-4D97-AF65-F5344CB8AC3E}">
        <p14:creationId xmlns:p14="http://schemas.microsoft.com/office/powerpoint/2010/main" val="14972945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BC70F-B819-C189-AF82-A86091D59411}"/>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31F36764-BC2C-6E02-A49F-A8E88B39290A}"/>
              </a:ext>
            </a:extLst>
          </p:cNvPr>
          <p:cNvGraphicFramePr>
            <a:graphicFrameLocks/>
          </p:cNvGraphicFramePr>
          <p:nvPr>
            <p:custDataLst>
              <p:tags r:id="rId1"/>
            </p:custDataLst>
            <p:extLst>
              <p:ext uri="{D42A27DB-BD31-4B8C-83A1-F6EECF244321}">
                <p14:modId xmlns:p14="http://schemas.microsoft.com/office/powerpoint/2010/main" val="22732832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31F36764-BC2C-6E02-A49F-A8E88B39290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30" name="Group 29">
            <a:extLst>
              <a:ext uri="{FF2B5EF4-FFF2-40B4-BE49-F238E27FC236}">
                <a16:creationId xmlns:a16="http://schemas.microsoft.com/office/drawing/2014/main" id="{9592E6ED-B842-2AEE-0097-F69C15793C68}"/>
              </a:ext>
            </a:extLst>
          </p:cNvPr>
          <p:cNvGrpSpPr>
            <a:grpSpLocks/>
          </p:cNvGrpSpPr>
          <p:nvPr/>
        </p:nvGrpSpPr>
        <p:grpSpPr>
          <a:xfrm>
            <a:off x="6730267" y="1619250"/>
            <a:ext cx="1528640" cy="4575176"/>
            <a:chOff x="7060424" y="457201"/>
            <a:chExt cx="1989102" cy="5953328"/>
          </a:xfrm>
        </p:grpSpPr>
        <p:pic>
          <p:nvPicPr>
            <p:cNvPr id="8" name="Grafik 3" descr="Ein Bild, das medizinische Bildgebung, Röntgenfilm, Gelenk, Röntgenstrahlung enthält.&#10;&#10;KI-generierte Inhalte können fehlerhaft sein.">
              <a:extLst>
                <a:ext uri="{FF2B5EF4-FFF2-40B4-BE49-F238E27FC236}">
                  <a16:creationId xmlns:a16="http://schemas.microsoft.com/office/drawing/2014/main" id="{241751B1-4BA0-4FFC-4045-A2C763ED7A8F}"/>
                </a:ext>
              </a:extLst>
            </p:cNvPr>
            <p:cNvPicPr>
              <a:picLocks noChangeAspect="1"/>
            </p:cNvPicPr>
            <p:nvPr/>
          </p:nvPicPr>
          <p:blipFill>
            <a:blip r:embed="rId5" cstate="print">
              <a:extLst>
                <a:ext uri="{28A0092B-C50C-407E-A947-70E740481C1C}">
                  <a14:useLocalDpi xmlns:a14="http://schemas.microsoft.com/office/drawing/2010/main" val="0"/>
                </a:ext>
              </a:extLst>
            </a:blip>
            <a:srcRect t="1582" b="1425"/>
            <a:stretch>
              <a:fillRect/>
            </a:stretch>
          </p:blipFill>
          <p:spPr>
            <a:xfrm>
              <a:off x="7060424" y="457201"/>
              <a:ext cx="1989102" cy="5953328"/>
            </a:xfrm>
            <a:prstGeom prst="rect">
              <a:avLst/>
            </a:prstGeom>
            <a:ln>
              <a:noFill/>
            </a:ln>
          </p:spPr>
        </p:pic>
        <p:cxnSp>
          <p:nvCxnSpPr>
            <p:cNvPr id="11" name="Gerader Verbinder 1">
              <a:extLst>
                <a:ext uri="{FF2B5EF4-FFF2-40B4-BE49-F238E27FC236}">
                  <a16:creationId xmlns:a16="http://schemas.microsoft.com/office/drawing/2014/main" id="{A14596C8-B175-45D9-F708-DB31FEAE07BE}"/>
                </a:ext>
              </a:extLst>
            </p:cNvPr>
            <p:cNvCxnSpPr>
              <a:cxnSpLocks/>
            </p:cNvCxnSpPr>
            <p:nvPr/>
          </p:nvCxnSpPr>
          <p:spPr>
            <a:xfrm>
              <a:off x="7704001" y="1292225"/>
              <a:ext cx="106499" cy="4933759"/>
            </a:xfrm>
            <a:prstGeom prst="line">
              <a:avLst/>
            </a:prstGeom>
            <a:ln w="28575" cap="rnd">
              <a:solidFill>
                <a:schemeClr val="tx2"/>
              </a:solidFill>
            </a:ln>
          </p:spPr>
          <p:style>
            <a:lnRef idx="1">
              <a:schemeClr val="accent3"/>
            </a:lnRef>
            <a:fillRef idx="0">
              <a:schemeClr val="accent3"/>
            </a:fillRef>
            <a:effectRef idx="0">
              <a:schemeClr val="accent3"/>
            </a:effectRef>
            <a:fontRef idx="minor">
              <a:schemeClr val="tx1"/>
            </a:fontRef>
          </p:style>
        </p:cxnSp>
        <p:cxnSp>
          <p:nvCxnSpPr>
            <p:cNvPr id="19" name="Gerader Verbinder 15">
              <a:extLst>
                <a:ext uri="{FF2B5EF4-FFF2-40B4-BE49-F238E27FC236}">
                  <a16:creationId xmlns:a16="http://schemas.microsoft.com/office/drawing/2014/main" id="{F95BE202-B546-FD31-A80B-08D9C860E9F7}"/>
                </a:ext>
              </a:extLst>
            </p:cNvPr>
            <p:cNvCxnSpPr>
              <a:cxnSpLocks/>
            </p:cNvCxnSpPr>
            <p:nvPr/>
          </p:nvCxnSpPr>
          <p:spPr>
            <a:xfrm>
              <a:off x="8397875" y="1298575"/>
              <a:ext cx="0" cy="4927409"/>
            </a:xfrm>
            <a:prstGeom prst="line">
              <a:avLst/>
            </a:prstGeom>
            <a:ln w="28575" cap="rnd">
              <a:solidFill>
                <a:schemeClr val="tx2"/>
              </a:solidFill>
            </a:ln>
          </p:spPr>
          <p:style>
            <a:lnRef idx="1">
              <a:schemeClr val="accent3"/>
            </a:lnRef>
            <a:fillRef idx="0">
              <a:schemeClr val="accent3"/>
            </a:fillRef>
            <a:effectRef idx="0">
              <a:schemeClr val="accent3"/>
            </a:effectRef>
            <a:fontRef idx="minor">
              <a:schemeClr val="tx1"/>
            </a:fontRef>
          </p:style>
        </p:cxnSp>
        <p:cxnSp>
          <p:nvCxnSpPr>
            <p:cNvPr id="20" name="Gerader Verbinder 16">
              <a:extLst>
                <a:ext uri="{FF2B5EF4-FFF2-40B4-BE49-F238E27FC236}">
                  <a16:creationId xmlns:a16="http://schemas.microsoft.com/office/drawing/2014/main" id="{ECF19E24-DF2E-8884-2CFF-34B27BDD0ADA}"/>
                </a:ext>
              </a:extLst>
            </p:cNvPr>
            <p:cNvCxnSpPr>
              <a:cxnSpLocks/>
            </p:cNvCxnSpPr>
            <p:nvPr/>
          </p:nvCxnSpPr>
          <p:spPr>
            <a:xfrm>
              <a:off x="7540625" y="6225984"/>
              <a:ext cx="441596" cy="0"/>
            </a:xfrm>
            <a:prstGeom prst="line">
              <a:avLst/>
            </a:prstGeom>
            <a:ln w="28575" cap="rnd">
              <a:solidFill>
                <a:schemeClr val="tx2"/>
              </a:solidFill>
              <a:prstDash val="sysDash"/>
            </a:ln>
          </p:spPr>
          <p:style>
            <a:lnRef idx="1">
              <a:schemeClr val="accent3"/>
            </a:lnRef>
            <a:fillRef idx="0">
              <a:schemeClr val="accent3"/>
            </a:fillRef>
            <a:effectRef idx="0">
              <a:schemeClr val="accent3"/>
            </a:effectRef>
            <a:fontRef idx="minor">
              <a:schemeClr val="tx1"/>
            </a:fontRef>
          </p:style>
        </p:cxnSp>
        <p:cxnSp>
          <p:nvCxnSpPr>
            <p:cNvPr id="21" name="Gerader Verbinder 17">
              <a:extLst>
                <a:ext uri="{FF2B5EF4-FFF2-40B4-BE49-F238E27FC236}">
                  <a16:creationId xmlns:a16="http://schemas.microsoft.com/office/drawing/2014/main" id="{98D1875C-6081-A48B-9BF9-AF5CC4A766FD}"/>
                </a:ext>
              </a:extLst>
            </p:cNvPr>
            <p:cNvCxnSpPr>
              <a:cxnSpLocks/>
            </p:cNvCxnSpPr>
            <p:nvPr/>
          </p:nvCxnSpPr>
          <p:spPr>
            <a:xfrm>
              <a:off x="8259097" y="6238684"/>
              <a:ext cx="430878" cy="0"/>
            </a:xfrm>
            <a:prstGeom prst="line">
              <a:avLst/>
            </a:prstGeom>
            <a:ln w="28575" cap="rnd">
              <a:solidFill>
                <a:schemeClr val="tx2"/>
              </a:solidFill>
              <a:prstDash val="sysDash"/>
            </a:ln>
          </p:spPr>
          <p:style>
            <a:lnRef idx="1">
              <a:schemeClr val="accent3"/>
            </a:lnRef>
            <a:fillRef idx="0">
              <a:schemeClr val="accent3"/>
            </a:fillRef>
            <a:effectRef idx="0">
              <a:schemeClr val="accent3"/>
            </a:effectRef>
            <a:fontRef idx="minor">
              <a:schemeClr val="tx1"/>
            </a:fontRef>
          </p:style>
        </p:cxnSp>
        <p:cxnSp>
          <p:nvCxnSpPr>
            <p:cNvPr id="23" name="Gerader Verbinder 18">
              <a:extLst>
                <a:ext uri="{FF2B5EF4-FFF2-40B4-BE49-F238E27FC236}">
                  <a16:creationId xmlns:a16="http://schemas.microsoft.com/office/drawing/2014/main" id="{4DFCDB3B-7AD0-BB38-E3AB-9D4E69AC7548}"/>
                </a:ext>
              </a:extLst>
            </p:cNvPr>
            <p:cNvCxnSpPr>
              <a:cxnSpLocks/>
            </p:cNvCxnSpPr>
            <p:nvPr/>
          </p:nvCxnSpPr>
          <p:spPr>
            <a:xfrm>
              <a:off x="7427761" y="1292225"/>
              <a:ext cx="441628" cy="0"/>
            </a:xfrm>
            <a:prstGeom prst="line">
              <a:avLst/>
            </a:prstGeom>
            <a:ln w="28575" cap="rnd">
              <a:solidFill>
                <a:schemeClr val="tx2"/>
              </a:solidFill>
              <a:prstDash val="sysDash"/>
            </a:ln>
          </p:spPr>
          <p:style>
            <a:lnRef idx="1">
              <a:schemeClr val="accent3"/>
            </a:lnRef>
            <a:fillRef idx="0">
              <a:schemeClr val="accent3"/>
            </a:fillRef>
            <a:effectRef idx="0">
              <a:schemeClr val="accent3"/>
            </a:effectRef>
            <a:fontRef idx="minor">
              <a:schemeClr val="tx1"/>
            </a:fontRef>
          </p:style>
        </p:cxnSp>
        <p:cxnSp>
          <p:nvCxnSpPr>
            <p:cNvPr id="24" name="Gerader Verbinder 19">
              <a:extLst>
                <a:ext uri="{FF2B5EF4-FFF2-40B4-BE49-F238E27FC236}">
                  <a16:creationId xmlns:a16="http://schemas.microsoft.com/office/drawing/2014/main" id="{661430A2-8553-26B2-D323-784E77FD209C}"/>
                </a:ext>
              </a:extLst>
            </p:cNvPr>
            <p:cNvCxnSpPr>
              <a:cxnSpLocks/>
            </p:cNvCxnSpPr>
            <p:nvPr/>
          </p:nvCxnSpPr>
          <p:spPr>
            <a:xfrm>
              <a:off x="8250898" y="1298575"/>
              <a:ext cx="439077" cy="0"/>
            </a:xfrm>
            <a:prstGeom prst="line">
              <a:avLst/>
            </a:prstGeom>
            <a:ln w="28575" cap="rnd">
              <a:solidFill>
                <a:schemeClr val="tx2"/>
              </a:solidFill>
              <a:prstDash val="sysDash"/>
            </a:ln>
          </p:spPr>
          <p:style>
            <a:lnRef idx="1">
              <a:schemeClr val="accent3"/>
            </a:lnRef>
            <a:fillRef idx="0">
              <a:schemeClr val="accent3"/>
            </a:fillRef>
            <a:effectRef idx="0">
              <a:schemeClr val="accent3"/>
            </a:effectRef>
            <a:fontRef idx="minor">
              <a:schemeClr val="tx1"/>
            </a:fontRef>
          </p:style>
        </p:cxnSp>
        <p:sp>
          <p:nvSpPr>
            <p:cNvPr id="26" name="Textfeld 20">
              <a:extLst>
                <a:ext uri="{FF2B5EF4-FFF2-40B4-BE49-F238E27FC236}">
                  <a16:creationId xmlns:a16="http://schemas.microsoft.com/office/drawing/2014/main" id="{B013CE30-B314-D7B6-D0A1-A835D534AC41}"/>
                </a:ext>
              </a:extLst>
            </p:cNvPr>
            <p:cNvSpPr txBox="1"/>
            <p:nvPr/>
          </p:nvSpPr>
          <p:spPr>
            <a:xfrm>
              <a:off x="8049101" y="3128033"/>
              <a:ext cx="542325" cy="280341"/>
            </a:xfrm>
            <a:prstGeom prst="rect">
              <a:avLst/>
            </a:prstGeom>
            <a:noFill/>
            <a:ln>
              <a:noFill/>
            </a:ln>
          </p:spPr>
          <p:txBody>
            <a:bodyPr wrap="none" lIns="0" tIns="0" rIns="0" bIns="0" rtlCol="0">
              <a:spAutoFit/>
            </a:bodyPr>
            <a:lstStyle/>
            <a:p>
              <a:pPr algn="l"/>
              <a:r>
                <a:rPr lang="en-US" sz="1400" dirty="0"/>
                <a:t>2 mm</a:t>
              </a:r>
            </a:p>
          </p:txBody>
        </p:sp>
        <p:sp>
          <p:nvSpPr>
            <p:cNvPr id="27" name="Gleichschenkliges Dreieck 21">
              <a:extLst>
                <a:ext uri="{FF2B5EF4-FFF2-40B4-BE49-F238E27FC236}">
                  <a16:creationId xmlns:a16="http://schemas.microsoft.com/office/drawing/2014/main" id="{3676D2EE-EFA3-CBF1-C575-1B363C65E117}"/>
                </a:ext>
              </a:extLst>
            </p:cNvPr>
            <p:cNvSpPr/>
            <p:nvPr/>
          </p:nvSpPr>
          <p:spPr>
            <a:xfrm>
              <a:off x="7832755" y="3201544"/>
              <a:ext cx="140532" cy="140532"/>
            </a:xfrm>
            <a:prstGeom prst="triangl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grpSp>
      <p:sp>
        <p:nvSpPr>
          <p:cNvPr id="2" name="Title 1">
            <a:extLst>
              <a:ext uri="{FF2B5EF4-FFF2-40B4-BE49-F238E27FC236}">
                <a16:creationId xmlns:a16="http://schemas.microsoft.com/office/drawing/2014/main" id="{D627FEE8-1B16-084B-C078-36664DFD25CE}"/>
              </a:ext>
            </a:extLst>
          </p:cNvPr>
          <p:cNvSpPr>
            <a:spLocks noGrp="1"/>
          </p:cNvSpPr>
          <p:nvPr>
            <p:ph type="title"/>
          </p:nvPr>
        </p:nvSpPr>
        <p:spPr/>
        <p:txBody>
          <a:bodyPr vert="horz" rIns="0"/>
          <a:lstStyle/>
          <a:p>
            <a:r>
              <a:rPr lang="en-US" dirty="0"/>
              <a:t>Multitom Rax True2scale Body Scan</a:t>
            </a:r>
            <a:r>
              <a:rPr lang="en-US" baseline="30000" dirty="0"/>
              <a:t>1</a:t>
            </a:r>
            <a:br>
              <a:rPr lang="en-US" dirty="0"/>
            </a:br>
            <a:r>
              <a:rPr lang="en-US" dirty="0">
                <a:solidFill>
                  <a:schemeClr val="tx1"/>
                </a:solidFill>
              </a:rPr>
              <a:t>Differences Pelvis Overview vs. T2S</a:t>
            </a:r>
            <a:r>
              <a:rPr lang="en-US" baseline="30000" dirty="0">
                <a:solidFill>
                  <a:schemeClr val="tx1"/>
                </a:solidFill>
              </a:rPr>
              <a:t>1</a:t>
            </a:r>
          </a:p>
        </p:txBody>
      </p:sp>
      <p:sp>
        <p:nvSpPr>
          <p:cNvPr id="3" name="Text Placeholder 2">
            <a:extLst>
              <a:ext uri="{FF2B5EF4-FFF2-40B4-BE49-F238E27FC236}">
                <a16:creationId xmlns:a16="http://schemas.microsoft.com/office/drawing/2014/main" id="{99F6B362-2C4A-60B0-AF38-E20FE5A21447}"/>
              </a:ext>
            </a:extLst>
          </p:cNvPr>
          <p:cNvSpPr>
            <a:spLocks noGrp="1"/>
          </p:cNvSpPr>
          <p:nvPr>
            <p:ph type="body" sz="quarter" idx="15"/>
          </p:nvPr>
        </p:nvSpPr>
        <p:spPr>
          <a:xfrm>
            <a:off x="539999" y="6297348"/>
            <a:ext cx="8456363" cy="360000"/>
          </a:xfrm>
        </p:spPr>
        <p:txBody>
          <a:bodyPr/>
          <a:lstStyle/>
          <a:p>
            <a:r>
              <a:rPr lang="en-US" dirty="0"/>
              <a:t>The products/features (mentioned herein) are not commercially available in all countries. </a:t>
            </a:r>
            <a:br>
              <a:rPr lang="en-US" dirty="0"/>
            </a:br>
            <a:r>
              <a:rPr lang="en-US" dirty="0"/>
              <a:t>Their future availability cannot be guaranteed. | 1 Option</a:t>
            </a:r>
          </a:p>
        </p:txBody>
      </p:sp>
      <p:sp>
        <p:nvSpPr>
          <p:cNvPr id="4" name="Date Placeholder 3">
            <a:extLst>
              <a:ext uri="{FF2B5EF4-FFF2-40B4-BE49-F238E27FC236}">
                <a16:creationId xmlns:a16="http://schemas.microsoft.com/office/drawing/2014/main" id="{76CDE73B-8E50-494D-7F97-2D29956EA5D0}"/>
              </a:ext>
            </a:extLst>
          </p:cNvPr>
          <p:cNvSpPr>
            <a:spLocks noGrp="1"/>
          </p:cNvSpPr>
          <p:nvPr>
            <p:ph type="dt" sz="half" idx="16"/>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C3DF4ECE-2330-6974-A6A8-CA15FAF2010D}"/>
              </a:ext>
            </a:extLst>
          </p:cNvPr>
          <p:cNvSpPr>
            <a:spLocks noGrp="1"/>
          </p:cNvSpPr>
          <p:nvPr>
            <p:ph type="ftr" sz="quarter" idx="17"/>
          </p:nvPr>
        </p:nvSpPr>
        <p:spPr/>
        <p:txBody>
          <a:bodyPr/>
          <a:lstStyle/>
          <a:p>
            <a:r>
              <a:rPr lang="en-US"/>
              <a:t>SHS DI XP</a:t>
            </a:r>
          </a:p>
        </p:txBody>
      </p:sp>
      <p:sp>
        <p:nvSpPr>
          <p:cNvPr id="6" name="Slide Number Placeholder 5">
            <a:extLst>
              <a:ext uri="{FF2B5EF4-FFF2-40B4-BE49-F238E27FC236}">
                <a16:creationId xmlns:a16="http://schemas.microsoft.com/office/drawing/2014/main" id="{8E077A49-A493-B9B7-3B4B-63406C5F382B}"/>
              </a:ext>
            </a:extLst>
          </p:cNvPr>
          <p:cNvSpPr>
            <a:spLocks noGrp="1"/>
          </p:cNvSpPr>
          <p:nvPr>
            <p:ph type="sldNum" sz="quarter" idx="18"/>
          </p:nvPr>
        </p:nvSpPr>
        <p:spPr/>
        <p:txBody>
          <a:bodyPr/>
          <a:lstStyle/>
          <a:p>
            <a:fld id="{42B424FB-C8CA-40D0-9E9F-83B6197CB6E7}" type="slidenum">
              <a:rPr lang="en-US" smtClean="0"/>
              <a:pPr/>
              <a:t>5</a:t>
            </a:fld>
            <a:endParaRPr lang="en-US" b="1"/>
          </a:p>
        </p:txBody>
      </p:sp>
      <p:sp>
        <p:nvSpPr>
          <p:cNvPr id="84" name="Inhaltsplatzhalter 7">
            <a:extLst>
              <a:ext uri="{FF2B5EF4-FFF2-40B4-BE49-F238E27FC236}">
                <a16:creationId xmlns:a16="http://schemas.microsoft.com/office/drawing/2014/main" id="{12130B65-3FB9-AC32-6EC7-6906A9A33B34}"/>
              </a:ext>
            </a:extLst>
          </p:cNvPr>
          <p:cNvSpPr txBox="1">
            <a:spLocks/>
          </p:cNvSpPr>
          <p:nvPr/>
        </p:nvSpPr>
        <p:spPr>
          <a:xfrm>
            <a:off x="539751" y="5174905"/>
            <a:ext cx="1698625" cy="492443"/>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2000">
                <a:solidFill>
                  <a:schemeClr val="tx2"/>
                </a:solidFill>
              </a:rPr>
              <a:t>Gold-standard</a:t>
            </a:r>
          </a:p>
          <a:p>
            <a:r>
              <a:rPr lang="en-US" sz="1200" b="0"/>
              <a:t>Pelvis overview</a:t>
            </a:r>
          </a:p>
        </p:txBody>
      </p:sp>
      <p:pic>
        <p:nvPicPr>
          <p:cNvPr id="9" name="Grafik 1">
            <a:extLst>
              <a:ext uri="{FF2B5EF4-FFF2-40B4-BE49-F238E27FC236}">
                <a16:creationId xmlns:a16="http://schemas.microsoft.com/office/drawing/2014/main" id="{7B6C04DD-B816-5E82-597B-7C56AA879E9A}"/>
              </a:ext>
            </a:extLst>
          </p:cNvPr>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15000"/>
                    </a14:imgEffect>
                  </a14:imgLayer>
                </a14:imgProps>
              </a:ext>
              <a:ext uri="{28A0092B-C50C-407E-A947-70E740481C1C}">
                <a14:useLocalDpi xmlns:a14="http://schemas.microsoft.com/office/drawing/2010/main" val="0"/>
              </a:ext>
            </a:extLst>
          </a:blip>
          <a:srcRect t="15737" b="15737"/>
          <a:stretch/>
        </p:blipFill>
        <p:spPr>
          <a:xfrm>
            <a:off x="539750" y="1619251"/>
            <a:ext cx="5453064" cy="3371850"/>
          </a:xfrm>
          <a:prstGeom prst="rect">
            <a:avLst/>
          </a:prstGeom>
        </p:spPr>
      </p:pic>
      <p:cxnSp>
        <p:nvCxnSpPr>
          <p:cNvPr id="10" name="Gerader Verbinder 2">
            <a:extLst>
              <a:ext uri="{FF2B5EF4-FFF2-40B4-BE49-F238E27FC236}">
                <a16:creationId xmlns:a16="http://schemas.microsoft.com/office/drawing/2014/main" id="{5AA30B4B-951D-B2C3-8D3B-CEFFB0E63F0E}"/>
              </a:ext>
            </a:extLst>
          </p:cNvPr>
          <p:cNvCxnSpPr>
            <a:cxnSpLocks/>
          </p:cNvCxnSpPr>
          <p:nvPr/>
        </p:nvCxnSpPr>
        <p:spPr>
          <a:xfrm>
            <a:off x="975360" y="2926080"/>
            <a:ext cx="4457065" cy="26670"/>
          </a:xfrm>
          <a:prstGeom prst="line">
            <a:avLst/>
          </a:prstGeom>
          <a:ln w="28575" cap="rnd">
            <a:solidFill>
              <a:schemeClr val="tx2"/>
            </a:solidFill>
          </a:ln>
        </p:spPr>
        <p:style>
          <a:lnRef idx="1">
            <a:schemeClr val="accent3"/>
          </a:lnRef>
          <a:fillRef idx="0">
            <a:schemeClr val="accent3"/>
          </a:fillRef>
          <a:effectRef idx="0">
            <a:schemeClr val="accent3"/>
          </a:effectRef>
          <a:fontRef idx="minor">
            <a:schemeClr val="tx1"/>
          </a:fontRef>
        </p:style>
      </p:cxnSp>
      <p:cxnSp>
        <p:nvCxnSpPr>
          <p:cNvPr id="12" name="Gerader Verbinder 7">
            <a:extLst>
              <a:ext uri="{FF2B5EF4-FFF2-40B4-BE49-F238E27FC236}">
                <a16:creationId xmlns:a16="http://schemas.microsoft.com/office/drawing/2014/main" id="{4ACCEC53-CB16-1C33-6FD5-1F0EBF7F9DE1}"/>
              </a:ext>
            </a:extLst>
          </p:cNvPr>
          <p:cNvCxnSpPr>
            <a:cxnSpLocks/>
          </p:cNvCxnSpPr>
          <p:nvPr/>
        </p:nvCxnSpPr>
        <p:spPr>
          <a:xfrm>
            <a:off x="2141220" y="3177540"/>
            <a:ext cx="2152968" cy="76200"/>
          </a:xfrm>
          <a:prstGeom prst="line">
            <a:avLst/>
          </a:prstGeom>
          <a:ln w="28575" cap="rnd">
            <a:solidFill>
              <a:schemeClr val="accent3"/>
            </a:solidFill>
          </a:ln>
        </p:spPr>
        <p:style>
          <a:lnRef idx="1">
            <a:schemeClr val="accent1"/>
          </a:lnRef>
          <a:fillRef idx="0">
            <a:schemeClr val="accent1"/>
          </a:fillRef>
          <a:effectRef idx="0">
            <a:schemeClr val="accent1"/>
          </a:effectRef>
          <a:fontRef idx="minor">
            <a:schemeClr val="tx1"/>
          </a:fontRef>
        </p:style>
      </p:cxnSp>
      <p:sp>
        <p:nvSpPr>
          <p:cNvPr id="14" name="Gleichschenkliges Dreieck 14">
            <a:extLst>
              <a:ext uri="{FF2B5EF4-FFF2-40B4-BE49-F238E27FC236}">
                <a16:creationId xmlns:a16="http://schemas.microsoft.com/office/drawing/2014/main" id="{E0FABA36-E5E3-7AAB-CF40-B56859B0F9DA}"/>
              </a:ext>
            </a:extLst>
          </p:cNvPr>
          <p:cNvSpPr>
            <a:spLocks/>
          </p:cNvSpPr>
          <p:nvPr/>
        </p:nvSpPr>
        <p:spPr>
          <a:xfrm>
            <a:off x="4567302" y="2747896"/>
            <a:ext cx="108000" cy="108000"/>
          </a:xfrm>
          <a:prstGeom prst="triangl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5" name="Textfeld 8">
            <a:extLst>
              <a:ext uri="{FF2B5EF4-FFF2-40B4-BE49-F238E27FC236}">
                <a16:creationId xmlns:a16="http://schemas.microsoft.com/office/drawing/2014/main" id="{4B4B7E8E-1C75-7D6A-800A-6A05592051C0}"/>
              </a:ext>
            </a:extLst>
          </p:cNvPr>
          <p:cNvSpPr txBox="1">
            <a:spLocks/>
          </p:cNvSpPr>
          <p:nvPr/>
        </p:nvSpPr>
        <p:spPr>
          <a:xfrm>
            <a:off x="4757256" y="2694173"/>
            <a:ext cx="416781" cy="215444"/>
          </a:xfrm>
          <a:prstGeom prst="rect">
            <a:avLst/>
          </a:prstGeom>
          <a:noFill/>
        </p:spPr>
        <p:txBody>
          <a:bodyPr wrap="none" lIns="0" tIns="0" rIns="0" bIns="0" rtlCol="0">
            <a:spAutoFit/>
          </a:bodyPr>
          <a:lstStyle/>
          <a:p>
            <a:pPr algn="l"/>
            <a:r>
              <a:rPr lang="en-US" sz="1400" dirty="0"/>
              <a:t>4 mm</a:t>
            </a:r>
          </a:p>
        </p:txBody>
      </p:sp>
      <p:sp>
        <p:nvSpPr>
          <p:cNvPr id="17" name="Ellipse 10">
            <a:extLst>
              <a:ext uri="{FF2B5EF4-FFF2-40B4-BE49-F238E27FC236}">
                <a16:creationId xmlns:a16="http://schemas.microsoft.com/office/drawing/2014/main" id="{3A5984FF-3D07-1DEB-DD99-3CE920DC614D}"/>
              </a:ext>
            </a:extLst>
          </p:cNvPr>
          <p:cNvSpPr>
            <a:spLocks/>
          </p:cNvSpPr>
          <p:nvPr/>
        </p:nvSpPr>
        <p:spPr>
          <a:xfrm>
            <a:off x="802648" y="2758943"/>
            <a:ext cx="324000" cy="324000"/>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Ellipse 12">
            <a:extLst>
              <a:ext uri="{FF2B5EF4-FFF2-40B4-BE49-F238E27FC236}">
                <a16:creationId xmlns:a16="http://schemas.microsoft.com/office/drawing/2014/main" id="{C6B27A96-F9FC-2F2D-5F0B-4E583409D10C}"/>
              </a:ext>
            </a:extLst>
          </p:cNvPr>
          <p:cNvSpPr>
            <a:spLocks/>
          </p:cNvSpPr>
          <p:nvPr/>
        </p:nvSpPr>
        <p:spPr>
          <a:xfrm>
            <a:off x="5238750" y="2862171"/>
            <a:ext cx="324000" cy="324000"/>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2" name="Table 21">
            <a:extLst>
              <a:ext uri="{FF2B5EF4-FFF2-40B4-BE49-F238E27FC236}">
                <a16:creationId xmlns:a16="http://schemas.microsoft.com/office/drawing/2014/main" id="{2B267787-EB5D-9564-E5C5-6862E3DC2A0C}"/>
              </a:ext>
            </a:extLst>
          </p:cNvPr>
          <p:cNvGraphicFramePr>
            <a:graphicFrameLocks noGrp="1"/>
          </p:cNvGraphicFramePr>
          <p:nvPr>
            <p:extLst>
              <p:ext uri="{D42A27DB-BD31-4B8C-83A1-F6EECF244321}">
                <p14:modId xmlns:p14="http://schemas.microsoft.com/office/powerpoint/2010/main" val="3353143188"/>
              </p:ext>
            </p:extLst>
          </p:nvPr>
        </p:nvGraphicFramePr>
        <p:xfrm>
          <a:off x="2428874" y="5174905"/>
          <a:ext cx="3563940" cy="1019520"/>
        </p:xfrm>
        <a:graphic>
          <a:graphicData uri="http://schemas.openxmlformats.org/drawingml/2006/table">
            <a:tbl>
              <a:tblPr firstRow="1" bandRow="1">
                <a:tableStyleId>{3B4B98B0-60AC-42C2-AFA5-B58CD77FA1E5}</a:tableStyleId>
              </a:tblPr>
              <a:tblGrid>
                <a:gridCol w="1781970">
                  <a:extLst>
                    <a:ext uri="{9D8B030D-6E8A-4147-A177-3AD203B41FA5}">
                      <a16:colId xmlns:a16="http://schemas.microsoft.com/office/drawing/2014/main" val="8465733"/>
                    </a:ext>
                  </a:extLst>
                </a:gridCol>
                <a:gridCol w="1781970">
                  <a:extLst>
                    <a:ext uri="{9D8B030D-6E8A-4147-A177-3AD203B41FA5}">
                      <a16:colId xmlns:a16="http://schemas.microsoft.com/office/drawing/2014/main" val="1959384195"/>
                    </a:ext>
                  </a:extLst>
                </a:gridCol>
              </a:tblGrid>
              <a:tr h="0">
                <a:tc>
                  <a:txBody>
                    <a:bodyPr/>
                    <a:lstStyle/>
                    <a:p>
                      <a:r>
                        <a:rPr lang="en-US" sz="1200" b="1" dirty="0">
                          <a:solidFill>
                            <a:schemeClr val="tx2"/>
                          </a:solidFill>
                        </a:rPr>
                        <a:t>Leg-length discrepancy</a:t>
                      </a:r>
                    </a:p>
                  </a:txBody>
                  <a:tcPr marL="0" marR="72000" marT="36000" marB="36000">
                    <a:lnL>
                      <a:noFill/>
                    </a:lnL>
                    <a:lnR>
                      <a:noFill/>
                    </a:lnR>
                    <a:lnT w="12700" cmpd="sng">
                      <a:noFill/>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dirty="0">
                          <a:solidFill>
                            <a:schemeClr val="tx2"/>
                          </a:solidFill>
                        </a:rPr>
                        <a:t>4 mm</a:t>
                      </a:r>
                    </a:p>
                  </a:txBody>
                  <a:tcPr marL="0" marR="72000" marT="36000" marB="36000">
                    <a:lnL>
                      <a:noFill/>
                    </a:lnL>
                    <a:lnR>
                      <a:noFill/>
                    </a:lnR>
                    <a:lnT w="12700" cmpd="sng">
                      <a:noFill/>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81072374"/>
                  </a:ext>
                </a:extLst>
              </a:tr>
              <a:tr h="0">
                <a:tc>
                  <a:txBody>
                    <a:bodyPr/>
                    <a:lstStyle/>
                    <a:p>
                      <a:r>
                        <a:rPr lang="en-US" sz="1200" b="1"/>
                        <a:t>Tube voltage</a:t>
                      </a:r>
                    </a:p>
                  </a:txBody>
                  <a:tcPr marL="0" marR="72000" marT="36000" marB="36000">
                    <a:lnL>
                      <a:noFill/>
                    </a:lnL>
                    <a:lnR>
                      <a:noFill/>
                    </a:lnR>
                    <a:lnT w="12700" cap="flat" cmpd="sng" algn="ctr">
                      <a:solidFill>
                        <a:schemeClr val="tx2"/>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dirty="0"/>
                        <a:t>84.4 kV</a:t>
                      </a:r>
                    </a:p>
                  </a:txBody>
                  <a:tcPr marL="0" marR="72000" marT="36000" marB="36000">
                    <a:lnL>
                      <a:noFill/>
                    </a:lnL>
                    <a:lnR>
                      <a:noFill/>
                    </a:lnR>
                    <a:lnT w="12700" cap="flat" cmpd="sng" algn="ctr">
                      <a:solidFill>
                        <a:schemeClr val="tx2"/>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0750820"/>
                  </a:ext>
                </a:extLst>
              </a:tr>
              <a:tr h="0">
                <a:tc>
                  <a:txBody>
                    <a:bodyPr/>
                    <a:lstStyle/>
                    <a:p>
                      <a:r>
                        <a:rPr lang="en-US" sz="1200" b="1"/>
                        <a:t>Current time product </a:t>
                      </a:r>
                    </a:p>
                  </a:txBody>
                  <a:tcPr marL="0" marR="72000" marT="36000" marB="36000">
                    <a:lnL>
                      <a:noFill/>
                    </a:lnL>
                    <a:lnR>
                      <a:noFill/>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dirty="0"/>
                        <a:t>25 </a:t>
                      </a:r>
                      <a:r>
                        <a:rPr lang="en-US" sz="1200" b="0" dirty="0" err="1"/>
                        <a:t>mAs</a:t>
                      </a:r>
                      <a:r>
                        <a:rPr lang="en-US" sz="1200" b="0" dirty="0"/>
                        <a:t> </a:t>
                      </a:r>
                    </a:p>
                  </a:txBody>
                  <a:tcPr marL="0" marR="72000" marT="36000" marB="36000">
                    <a:lnL>
                      <a:noFill/>
                    </a:lnL>
                    <a:lnR>
                      <a:noFill/>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9631149"/>
                  </a:ext>
                </a:extLst>
              </a:tr>
              <a:tr h="0">
                <a:tc>
                  <a:txBody>
                    <a:bodyPr/>
                    <a:lstStyle/>
                    <a:p>
                      <a:r>
                        <a:rPr lang="en-US" sz="1200" b="1"/>
                        <a:t>Dose area product </a:t>
                      </a:r>
                    </a:p>
                  </a:txBody>
                  <a:tcPr marL="0" marR="72000" marT="36000" marB="36000">
                    <a:lnL>
                      <a:noFill/>
                    </a:lnL>
                    <a:lnR>
                      <a:noFill/>
                    </a:lnR>
                    <a:lnT w="12700"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en-US" sz="1200" b="0" dirty="0"/>
                        <a:t>79.1 µGy</a:t>
                      </a:r>
                      <a:r>
                        <a:rPr lang="en-US" sz="1200" b="0" dirty="0">
                          <a:sym typeface="Symbol" panose="05050102010706020507" pitchFamily="18" charset="2"/>
                        </a:rPr>
                        <a:t></a:t>
                      </a:r>
                      <a:r>
                        <a:rPr lang="en-US" sz="1200" b="0" dirty="0"/>
                        <a:t>m²</a:t>
                      </a:r>
                    </a:p>
                  </a:txBody>
                  <a:tcPr marL="0" marR="72000" marT="36000" marB="36000">
                    <a:lnL>
                      <a:noFill/>
                    </a:lnL>
                    <a:lnR>
                      <a:noFill/>
                    </a:lnR>
                    <a:lnT w="12700"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80295402"/>
                  </a:ext>
                </a:extLst>
              </a:tr>
            </a:tbl>
          </a:graphicData>
        </a:graphic>
      </p:graphicFrame>
      <p:sp>
        <p:nvSpPr>
          <p:cNvPr id="25" name="Textfeld 7">
            <a:extLst>
              <a:ext uri="{FF2B5EF4-FFF2-40B4-BE49-F238E27FC236}">
                <a16:creationId xmlns:a16="http://schemas.microsoft.com/office/drawing/2014/main" id="{48E11DA3-E0BD-E02F-66B0-473216698A99}"/>
              </a:ext>
            </a:extLst>
          </p:cNvPr>
          <p:cNvSpPr txBox="1">
            <a:spLocks/>
          </p:cNvSpPr>
          <p:nvPr/>
        </p:nvSpPr>
        <p:spPr>
          <a:xfrm rot="5400000">
            <a:off x="5252693" y="2060076"/>
            <a:ext cx="1180946" cy="299295"/>
          </a:xfrm>
          <a:prstGeom prst="rect">
            <a:avLst/>
          </a:prstGeom>
          <a:noFill/>
        </p:spPr>
        <p:txBody>
          <a:bodyPr wrap="square" lIns="108000" tIns="72000" rIns="108000" bIns="72000" rtlCol="0" anchor="t">
            <a:spAutoFit/>
          </a:bodyPr>
          <a:lstStyle/>
          <a:p>
            <a:pPr algn="r"/>
            <a:r>
              <a:rPr lang="en-US" sz="1000" dirty="0"/>
              <a:t>StudyID: 5aag672 </a:t>
            </a:r>
          </a:p>
        </p:txBody>
      </p:sp>
      <p:graphicFrame>
        <p:nvGraphicFramePr>
          <p:cNvPr id="28" name="Table 27">
            <a:extLst>
              <a:ext uri="{FF2B5EF4-FFF2-40B4-BE49-F238E27FC236}">
                <a16:creationId xmlns:a16="http://schemas.microsoft.com/office/drawing/2014/main" id="{ADE07AC1-C488-37E0-C01A-CBB4A4FC5D6F}"/>
              </a:ext>
            </a:extLst>
          </p:cNvPr>
          <p:cNvGraphicFramePr>
            <a:graphicFrameLocks noGrp="1"/>
          </p:cNvGraphicFramePr>
          <p:nvPr>
            <p:extLst>
              <p:ext uri="{D42A27DB-BD31-4B8C-83A1-F6EECF244321}">
                <p14:modId xmlns:p14="http://schemas.microsoft.com/office/powerpoint/2010/main" val="80559208"/>
              </p:ext>
            </p:extLst>
          </p:nvPr>
        </p:nvGraphicFramePr>
        <p:xfrm>
          <a:off x="8996362" y="2291693"/>
          <a:ext cx="2632078" cy="1895040"/>
        </p:xfrm>
        <a:graphic>
          <a:graphicData uri="http://schemas.openxmlformats.org/drawingml/2006/table">
            <a:tbl>
              <a:tblPr firstRow="1" bandRow="1">
                <a:tableStyleId>{3B4B98B0-60AC-42C2-AFA5-B58CD77FA1E5}</a:tableStyleId>
              </a:tblPr>
              <a:tblGrid>
                <a:gridCol w="1316039">
                  <a:extLst>
                    <a:ext uri="{9D8B030D-6E8A-4147-A177-3AD203B41FA5}">
                      <a16:colId xmlns:a16="http://schemas.microsoft.com/office/drawing/2014/main" val="8465733"/>
                    </a:ext>
                  </a:extLst>
                </a:gridCol>
                <a:gridCol w="1316039">
                  <a:extLst>
                    <a:ext uri="{9D8B030D-6E8A-4147-A177-3AD203B41FA5}">
                      <a16:colId xmlns:a16="http://schemas.microsoft.com/office/drawing/2014/main" val="1959384195"/>
                    </a:ext>
                  </a:extLst>
                </a:gridCol>
              </a:tblGrid>
              <a:tr h="0">
                <a:tc>
                  <a:txBody>
                    <a:bodyPr/>
                    <a:lstStyle/>
                    <a:p>
                      <a:r>
                        <a:rPr lang="en-US" sz="1200" b="1" dirty="0">
                          <a:solidFill>
                            <a:schemeClr val="tx2"/>
                          </a:solidFill>
                        </a:rPr>
                        <a:t>Leg-length discrepancy</a:t>
                      </a:r>
                    </a:p>
                  </a:txBody>
                  <a:tcPr marL="0" marR="72000" marT="36000" marB="36000">
                    <a:lnL>
                      <a:noFill/>
                    </a:lnL>
                    <a:lnR>
                      <a:noFill/>
                    </a:lnR>
                    <a:lnT w="12700" cmpd="sng">
                      <a:noFill/>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dirty="0">
                          <a:solidFill>
                            <a:schemeClr val="tx2"/>
                          </a:solidFill>
                        </a:rPr>
                        <a:t>2 mm</a:t>
                      </a:r>
                    </a:p>
                  </a:txBody>
                  <a:tcPr marL="0" marR="72000" marT="36000" marB="36000">
                    <a:lnL>
                      <a:noFill/>
                    </a:lnL>
                    <a:lnR>
                      <a:noFill/>
                    </a:lnR>
                    <a:lnT w="12700" cmpd="sng">
                      <a:noFill/>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81072374"/>
                  </a:ext>
                </a:extLst>
              </a:tr>
              <a:tr h="0">
                <a:tc>
                  <a:txBody>
                    <a:bodyPr/>
                    <a:lstStyle/>
                    <a:p>
                      <a:r>
                        <a:rPr lang="en-US" sz="1200" b="1"/>
                        <a:t>Scan range</a:t>
                      </a:r>
                    </a:p>
                  </a:txBody>
                  <a:tcPr marL="0" marR="72000" marT="36000" marB="36000">
                    <a:lnL>
                      <a:noFill/>
                    </a:lnL>
                    <a:lnR>
                      <a:noFill/>
                    </a:lnR>
                    <a:lnT w="12700" cap="flat" cmpd="sng" algn="ctr">
                      <a:solidFill>
                        <a:schemeClr val="tx2"/>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dirty="0"/>
                        <a:t>95.1 cm</a:t>
                      </a:r>
                    </a:p>
                  </a:txBody>
                  <a:tcPr marL="0" marR="72000" marT="36000" marB="36000">
                    <a:lnL>
                      <a:noFill/>
                    </a:lnL>
                    <a:lnR>
                      <a:noFill/>
                    </a:lnR>
                    <a:lnT w="12700" cap="flat" cmpd="sng" algn="ctr">
                      <a:solidFill>
                        <a:schemeClr val="tx2"/>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31446868"/>
                  </a:ext>
                </a:extLst>
              </a:tr>
              <a:tr h="0">
                <a:tc>
                  <a:txBody>
                    <a:bodyPr/>
                    <a:lstStyle/>
                    <a:p>
                      <a:r>
                        <a:rPr lang="en-US" sz="1200" b="1"/>
                        <a:t>Scan time</a:t>
                      </a:r>
                    </a:p>
                  </a:txBody>
                  <a:tcPr marL="0" marR="72000" marT="36000" marB="36000">
                    <a:lnL>
                      <a:noFill/>
                    </a:lnL>
                    <a:lnR>
                      <a:noFill/>
                    </a:lnR>
                    <a:lnT w="12700" cap="flat" cmpd="sng" algn="ctr">
                      <a:solidFill>
                        <a:schemeClr val="accent4"/>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dirty="0"/>
                        <a:t>11.9 sec</a:t>
                      </a:r>
                    </a:p>
                  </a:txBody>
                  <a:tcPr marL="0" marR="72000" marT="36000" marB="36000">
                    <a:lnL>
                      <a:noFill/>
                    </a:lnL>
                    <a:lnR>
                      <a:noFill/>
                    </a:lnR>
                    <a:lnT w="12700" cap="flat" cmpd="sng" algn="ctr">
                      <a:solidFill>
                        <a:schemeClr val="accent4"/>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6715276"/>
                  </a:ext>
                </a:extLst>
              </a:tr>
              <a:tr h="0">
                <a:tc>
                  <a:txBody>
                    <a:bodyPr/>
                    <a:lstStyle/>
                    <a:p>
                      <a:r>
                        <a:rPr lang="en-US" sz="1200" b="1"/>
                        <a:t>Tube voltage</a:t>
                      </a:r>
                    </a:p>
                  </a:txBody>
                  <a:tcPr marL="0" marR="72000" marT="36000" marB="36000">
                    <a:lnL>
                      <a:noFill/>
                    </a:lnL>
                    <a:lnR>
                      <a:noFill/>
                    </a:lnR>
                    <a:lnT w="12700" cap="flat" cmpd="sng" algn="ctr">
                      <a:solidFill>
                        <a:schemeClr val="tx2"/>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dirty="0"/>
                        <a:t>81 kV</a:t>
                      </a:r>
                    </a:p>
                  </a:txBody>
                  <a:tcPr marL="0" marR="72000" marT="36000" marB="36000">
                    <a:lnL>
                      <a:noFill/>
                    </a:lnL>
                    <a:lnR>
                      <a:noFill/>
                    </a:lnR>
                    <a:lnT w="12700" cap="flat" cmpd="sng" algn="ctr">
                      <a:solidFill>
                        <a:schemeClr val="tx2"/>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0750820"/>
                  </a:ext>
                </a:extLst>
              </a:tr>
              <a:tr h="0">
                <a:tc>
                  <a:txBody>
                    <a:bodyPr/>
                    <a:lstStyle/>
                    <a:p>
                      <a:r>
                        <a:rPr lang="en-US" sz="1200" b="1"/>
                        <a:t>Current time product </a:t>
                      </a:r>
                    </a:p>
                  </a:txBody>
                  <a:tcPr marL="0" marR="72000" marT="36000" marB="36000">
                    <a:lnL>
                      <a:noFill/>
                    </a:lnL>
                    <a:lnR>
                      <a:noFill/>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dirty="0"/>
                        <a:t>101 </a:t>
                      </a:r>
                      <a:r>
                        <a:rPr lang="en-US" sz="1200" b="0" dirty="0" err="1"/>
                        <a:t>mAs</a:t>
                      </a:r>
                      <a:r>
                        <a:rPr lang="en-US" sz="1200" b="0" dirty="0"/>
                        <a:t> </a:t>
                      </a:r>
                    </a:p>
                  </a:txBody>
                  <a:tcPr marL="0" marR="72000" marT="36000" marB="36000">
                    <a:lnL>
                      <a:noFill/>
                    </a:lnL>
                    <a:lnR>
                      <a:noFill/>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9631149"/>
                  </a:ext>
                </a:extLst>
              </a:tr>
              <a:tr h="0">
                <a:tc>
                  <a:txBody>
                    <a:bodyPr/>
                    <a:lstStyle/>
                    <a:p>
                      <a:r>
                        <a:rPr lang="en-US" sz="1200" b="1"/>
                        <a:t>Dose area product </a:t>
                      </a:r>
                    </a:p>
                  </a:txBody>
                  <a:tcPr marL="0" marR="72000" marT="36000" marB="36000">
                    <a:lnL>
                      <a:noFill/>
                    </a:lnL>
                    <a:lnR>
                      <a:noFill/>
                    </a:lnR>
                    <a:lnT w="12700"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en-US" sz="1200" b="0" dirty="0"/>
                        <a:t>17.2 µGy</a:t>
                      </a:r>
                      <a:r>
                        <a:rPr lang="en-US" sz="1200" b="0" dirty="0">
                          <a:sym typeface="Symbol" panose="05050102010706020507" pitchFamily="18" charset="2"/>
                        </a:rPr>
                        <a:t></a:t>
                      </a:r>
                      <a:r>
                        <a:rPr lang="en-US" sz="1200" b="0" dirty="0"/>
                        <a:t>m²</a:t>
                      </a:r>
                    </a:p>
                  </a:txBody>
                  <a:tcPr marL="0" marR="72000" marT="36000" marB="36000">
                    <a:lnL>
                      <a:noFill/>
                    </a:lnL>
                    <a:lnR>
                      <a:noFill/>
                    </a:lnR>
                    <a:lnT w="12700"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80295402"/>
                  </a:ext>
                </a:extLst>
              </a:tr>
            </a:tbl>
          </a:graphicData>
        </a:graphic>
      </p:graphicFrame>
      <p:sp>
        <p:nvSpPr>
          <p:cNvPr id="29" name="Inhaltsplatzhalter 7">
            <a:extLst>
              <a:ext uri="{FF2B5EF4-FFF2-40B4-BE49-F238E27FC236}">
                <a16:creationId xmlns:a16="http://schemas.microsoft.com/office/drawing/2014/main" id="{CE193E41-C8F9-BFF3-EDBF-6F020F1C5B94}"/>
              </a:ext>
            </a:extLst>
          </p:cNvPr>
          <p:cNvSpPr txBox="1">
            <a:spLocks/>
          </p:cNvSpPr>
          <p:nvPr/>
        </p:nvSpPr>
        <p:spPr>
          <a:xfrm>
            <a:off x="8991600" y="1619250"/>
            <a:ext cx="2636838" cy="492443"/>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2000">
                <a:solidFill>
                  <a:schemeClr val="tx2"/>
                </a:solidFill>
              </a:rPr>
              <a:t>True2scale Body Scan</a:t>
            </a:r>
            <a:r>
              <a:rPr lang="en-US" sz="2000" baseline="30000">
                <a:solidFill>
                  <a:schemeClr val="tx2"/>
                </a:solidFill>
              </a:rPr>
              <a:t>1</a:t>
            </a:r>
          </a:p>
          <a:p>
            <a:r>
              <a:rPr lang="en-US" sz="1200" b="0" dirty="0" err="1"/>
              <a:t>a.p.</a:t>
            </a:r>
            <a:r>
              <a:rPr lang="en-US" sz="1200" b="0"/>
              <a:t> using upright </a:t>
            </a:r>
            <a:r>
              <a:rPr lang="en-US" sz="1200" b="0" dirty="0"/>
              <a:t>S</a:t>
            </a:r>
            <a:r>
              <a:rPr lang="en-US" sz="1200" b="0"/>
              <a:t> protocol</a:t>
            </a:r>
          </a:p>
        </p:txBody>
      </p:sp>
      <p:sp>
        <p:nvSpPr>
          <p:cNvPr id="56" name="Textfeld 7">
            <a:extLst>
              <a:ext uri="{FF2B5EF4-FFF2-40B4-BE49-F238E27FC236}">
                <a16:creationId xmlns:a16="http://schemas.microsoft.com/office/drawing/2014/main" id="{F46F1B97-08B2-6FDE-5FF5-E616421BBE83}"/>
              </a:ext>
            </a:extLst>
          </p:cNvPr>
          <p:cNvSpPr txBox="1">
            <a:spLocks/>
          </p:cNvSpPr>
          <p:nvPr/>
        </p:nvSpPr>
        <p:spPr>
          <a:xfrm rot="5400000">
            <a:off x="8073679" y="2060077"/>
            <a:ext cx="1180946" cy="299295"/>
          </a:xfrm>
          <a:prstGeom prst="rect">
            <a:avLst/>
          </a:prstGeom>
          <a:noFill/>
        </p:spPr>
        <p:txBody>
          <a:bodyPr wrap="square" lIns="108000" tIns="72000" rIns="108000" bIns="72000" rtlCol="0" anchor="t">
            <a:spAutoFit/>
          </a:bodyPr>
          <a:lstStyle/>
          <a:p>
            <a:pPr algn="r"/>
            <a:r>
              <a:rPr lang="en-US" sz="1000" dirty="0"/>
              <a:t>StudyID: 5aag673 </a:t>
            </a:r>
          </a:p>
        </p:txBody>
      </p:sp>
      <p:sp>
        <p:nvSpPr>
          <p:cNvPr id="57" name="Rectangle 56">
            <a:extLst>
              <a:ext uri="{FF2B5EF4-FFF2-40B4-BE49-F238E27FC236}">
                <a16:creationId xmlns:a16="http://schemas.microsoft.com/office/drawing/2014/main" id="{64349412-E179-3F25-377E-F4B0845FE629}"/>
              </a:ext>
            </a:extLst>
          </p:cNvPr>
          <p:cNvSpPr>
            <a:spLocks/>
          </p:cNvSpPr>
          <p:nvPr/>
        </p:nvSpPr>
        <p:spPr>
          <a:xfrm>
            <a:off x="6175375" y="1619250"/>
            <a:ext cx="2638425" cy="4575175"/>
          </a:xfrm>
          <a:prstGeom prst="rect">
            <a:avLst/>
          </a:prstGeom>
          <a:noFill/>
          <a:ln>
            <a:solidFill>
              <a:srgbClr val="1B1B1B"/>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algn="l"/>
            <a:endParaRPr lang="en-US" err="1">
              <a:solidFill>
                <a:schemeClr val="bg1"/>
              </a:solidFill>
            </a:endParaRPr>
          </a:p>
        </p:txBody>
      </p:sp>
      <p:cxnSp>
        <p:nvCxnSpPr>
          <p:cNvPr id="13" name="Gerader Verbinder 13">
            <a:extLst>
              <a:ext uri="{FF2B5EF4-FFF2-40B4-BE49-F238E27FC236}">
                <a16:creationId xmlns:a16="http://schemas.microsoft.com/office/drawing/2014/main" id="{BB83C253-9D51-DD9C-0AED-65E31ABD2C97}"/>
              </a:ext>
            </a:extLst>
          </p:cNvPr>
          <p:cNvCxnSpPr>
            <a:cxnSpLocks/>
          </p:cNvCxnSpPr>
          <p:nvPr/>
        </p:nvCxnSpPr>
        <p:spPr>
          <a:xfrm>
            <a:off x="3262313" y="3005138"/>
            <a:ext cx="2176462" cy="42862"/>
          </a:xfrm>
          <a:prstGeom prst="line">
            <a:avLst/>
          </a:prstGeom>
          <a:ln w="28575" cap="rnd">
            <a:solidFill>
              <a:schemeClr val="accent6"/>
            </a:solidFill>
            <a:prstDash val="sysDash"/>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405563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789FE-0EFC-CC63-59A1-D7BC914ED81D}"/>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8D7D7417-3299-89FE-8A3E-73E2D33E0A3C}"/>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8D7D7417-3299-89FE-8A3E-73E2D33E0A3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7C07B042-F7DC-2925-04D7-50380D4A47D4}"/>
              </a:ext>
            </a:extLst>
          </p:cNvPr>
          <p:cNvSpPr>
            <a:spLocks noGrp="1"/>
          </p:cNvSpPr>
          <p:nvPr>
            <p:ph type="title"/>
          </p:nvPr>
        </p:nvSpPr>
        <p:spPr/>
        <p:txBody>
          <a:bodyPr vert="horz" rIns="0"/>
          <a:lstStyle/>
          <a:p>
            <a:r>
              <a:rPr lang="en-US" dirty="0"/>
              <a:t>Multitom Rax True2scale Body Scan</a:t>
            </a:r>
            <a:r>
              <a:rPr lang="en-US" baseline="30000" dirty="0"/>
              <a:t>1</a:t>
            </a:r>
            <a:br>
              <a:rPr lang="en-US" dirty="0"/>
            </a:br>
            <a:r>
              <a:rPr lang="en-US" dirty="0">
                <a:solidFill>
                  <a:schemeClr val="tx1"/>
                </a:solidFill>
              </a:rPr>
              <a:t>Diagnostic Findings &amp; Results</a:t>
            </a:r>
          </a:p>
        </p:txBody>
      </p:sp>
      <p:sp>
        <p:nvSpPr>
          <p:cNvPr id="3" name="Text Placeholder 2">
            <a:extLst>
              <a:ext uri="{FF2B5EF4-FFF2-40B4-BE49-F238E27FC236}">
                <a16:creationId xmlns:a16="http://schemas.microsoft.com/office/drawing/2014/main" id="{F7ADC73D-B7E2-9B96-7BBC-DCEF18CEE633}"/>
              </a:ext>
            </a:extLst>
          </p:cNvPr>
          <p:cNvSpPr>
            <a:spLocks noGrp="1"/>
          </p:cNvSpPr>
          <p:nvPr>
            <p:ph type="body" sz="quarter" idx="15"/>
          </p:nvPr>
        </p:nvSpPr>
        <p:spPr>
          <a:xfrm>
            <a:off x="539999" y="6297348"/>
            <a:ext cx="8456363" cy="360000"/>
          </a:xfrm>
        </p:spPr>
        <p:txBody>
          <a:bodyPr/>
          <a:lstStyle/>
          <a:p>
            <a:r>
              <a:rPr lang="en-US" dirty="0"/>
              <a:t>The products/features (mentioned herein) are not commercially available in all countries. </a:t>
            </a:r>
            <a:br>
              <a:rPr lang="en-US" dirty="0"/>
            </a:br>
            <a:r>
              <a:rPr lang="en-US" dirty="0"/>
              <a:t>Their future availability cannot be guaranteed. | 1 Option</a:t>
            </a:r>
          </a:p>
        </p:txBody>
      </p:sp>
      <p:sp>
        <p:nvSpPr>
          <p:cNvPr id="4" name="Date Placeholder 3">
            <a:extLst>
              <a:ext uri="{FF2B5EF4-FFF2-40B4-BE49-F238E27FC236}">
                <a16:creationId xmlns:a16="http://schemas.microsoft.com/office/drawing/2014/main" id="{44E6EE72-3BB1-F80C-5382-C5BFBB766DA1}"/>
              </a:ext>
            </a:extLst>
          </p:cNvPr>
          <p:cNvSpPr>
            <a:spLocks noGrp="1"/>
          </p:cNvSpPr>
          <p:nvPr>
            <p:ph type="dt" sz="half" idx="16"/>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3C16F4EC-137C-94CE-9782-1412BE432E83}"/>
              </a:ext>
            </a:extLst>
          </p:cNvPr>
          <p:cNvSpPr>
            <a:spLocks noGrp="1"/>
          </p:cNvSpPr>
          <p:nvPr>
            <p:ph type="ftr" sz="quarter" idx="17"/>
          </p:nvPr>
        </p:nvSpPr>
        <p:spPr/>
        <p:txBody>
          <a:bodyPr/>
          <a:lstStyle/>
          <a:p>
            <a:r>
              <a:rPr lang="en-US"/>
              <a:t>SHS DI XP</a:t>
            </a:r>
          </a:p>
        </p:txBody>
      </p:sp>
      <p:sp>
        <p:nvSpPr>
          <p:cNvPr id="6" name="Slide Number Placeholder 5">
            <a:extLst>
              <a:ext uri="{FF2B5EF4-FFF2-40B4-BE49-F238E27FC236}">
                <a16:creationId xmlns:a16="http://schemas.microsoft.com/office/drawing/2014/main" id="{8243ED9C-88F5-4EDD-42B1-D4DE2A6CBEEC}"/>
              </a:ext>
            </a:extLst>
          </p:cNvPr>
          <p:cNvSpPr>
            <a:spLocks noGrp="1"/>
          </p:cNvSpPr>
          <p:nvPr>
            <p:ph type="sldNum" sz="quarter" idx="18"/>
          </p:nvPr>
        </p:nvSpPr>
        <p:spPr/>
        <p:txBody>
          <a:bodyPr/>
          <a:lstStyle/>
          <a:p>
            <a:fld id="{42B424FB-C8CA-40D0-9E9F-83B6197CB6E7}" type="slidenum">
              <a:rPr lang="en-US" smtClean="0"/>
              <a:pPr/>
              <a:t>6</a:t>
            </a:fld>
            <a:endParaRPr lang="en-US" b="1"/>
          </a:p>
        </p:txBody>
      </p:sp>
      <p:sp>
        <p:nvSpPr>
          <p:cNvPr id="8" name="Inhaltsplatzhalter 7">
            <a:extLst>
              <a:ext uri="{FF2B5EF4-FFF2-40B4-BE49-F238E27FC236}">
                <a16:creationId xmlns:a16="http://schemas.microsoft.com/office/drawing/2014/main" id="{CD2F5384-F839-2755-0DB7-A658A8FDC1C7}"/>
              </a:ext>
            </a:extLst>
          </p:cNvPr>
          <p:cNvSpPr txBox="1">
            <a:spLocks/>
          </p:cNvSpPr>
          <p:nvPr/>
        </p:nvSpPr>
        <p:spPr>
          <a:xfrm>
            <a:off x="539749" y="1619250"/>
            <a:ext cx="5454651" cy="307777"/>
          </a:xfrm>
          <a:prstGeom prst="rect">
            <a:avLst/>
          </a:prstGeom>
        </p:spPr>
        <p:txBody>
          <a:bodyPr vert="horz" lIns="0" tIns="0" rIns="0" bIns="0" rtlCol="0" anchor="t">
            <a:spAutoFit/>
          </a:bodyPr>
          <a:lstStyle>
            <a:defPPr>
              <a:defRPr lang="de-DE"/>
            </a:defPPr>
            <a:lvl1pPr indent="0">
              <a:lnSpc>
                <a:spcPct val="100000"/>
              </a:lnSpc>
              <a:spcBef>
                <a:spcPts val="0"/>
              </a:spcBef>
              <a:buFont typeface="Arial" panose="020B0604020202020204" pitchFamily="34" charset="0"/>
              <a:buNone/>
              <a:defRPr sz="2000" b="1">
                <a:solidFill>
                  <a:schemeClr val="tx2"/>
                </a:solidFill>
              </a:defRPr>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US"/>
              <a:t>Results</a:t>
            </a:r>
          </a:p>
        </p:txBody>
      </p:sp>
      <p:cxnSp>
        <p:nvCxnSpPr>
          <p:cNvPr id="21" name="Straight Connector 20">
            <a:extLst>
              <a:ext uri="{FF2B5EF4-FFF2-40B4-BE49-F238E27FC236}">
                <a16:creationId xmlns:a16="http://schemas.microsoft.com/office/drawing/2014/main" id="{E9979DEC-5AC4-5BE1-24BB-F8928D119426}"/>
              </a:ext>
            </a:extLst>
          </p:cNvPr>
          <p:cNvCxnSpPr>
            <a:cxnSpLocks/>
          </p:cNvCxnSpPr>
          <p:nvPr/>
        </p:nvCxnSpPr>
        <p:spPr>
          <a:xfrm>
            <a:off x="539750" y="2017027"/>
            <a:ext cx="5454650" cy="0"/>
          </a:xfrm>
          <a:prstGeom prst="line">
            <a:avLst/>
          </a:prstGeom>
          <a:ln w="12700" cap="rnd">
            <a:solidFill>
              <a:schemeClr val="tx2"/>
            </a:solidFill>
            <a:prstDash val="solid"/>
          </a:ln>
        </p:spPr>
        <p:style>
          <a:lnRef idx="1">
            <a:schemeClr val="accent1"/>
          </a:lnRef>
          <a:fillRef idx="0">
            <a:schemeClr val="accent1"/>
          </a:fillRef>
          <a:effectRef idx="0">
            <a:schemeClr val="accent1"/>
          </a:effectRef>
          <a:fontRef idx="minor">
            <a:schemeClr val="tx1"/>
          </a:fontRef>
        </p:style>
      </p:cxnSp>
      <p:pic>
        <p:nvPicPr>
          <p:cNvPr id="19" name="Grafik 8">
            <a:extLst>
              <a:ext uri="{FF2B5EF4-FFF2-40B4-BE49-F238E27FC236}">
                <a16:creationId xmlns:a16="http://schemas.microsoft.com/office/drawing/2014/main" id="{EF284D59-623C-F5B4-1BA1-744FDBC6682E}"/>
              </a:ext>
            </a:extLst>
          </p:cNvPr>
          <p:cNvPicPr>
            <a:picLocks noChangeAspect="1"/>
          </p:cNvPicPr>
          <p:nvPr/>
        </p:nvPicPr>
        <p:blipFill rotWithShape="1">
          <a:blip r:embed="rId5">
            <a:extLst>
              <a:ext uri="{28A0092B-C50C-407E-A947-70E740481C1C}">
                <a14:useLocalDpi xmlns:a14="http://schemas.microsoft.com/office/drawing/2010/main" val="0"/>
              </a:ext>
            </a:extLst>
          </a:blip>
          <a:srcRect l="-46768" r="-46768"/>
          <a:stretch>
            <a:fillRect/>
          </a:stretch>
        </p:blipFill>
        <p:spPr>
          <a:xfrm>
            <a:off x="9001125" y="1619250"/>
            <a:ext cx="2627314" cy="4177424"/>
          </a:xfrm>
          <a:prstGeom prst="rect">
            <a:avLst/>
          </a:prstGeom>
          <a:ln>
            <a:noFill/>
          </a:ln>
        </p:spPr>
      </p:pic>
      <p:pic>
        <p:nvPicPr>
          <p:cNvPr id="22" name="Grafik 7">
            <a:extLst>
              <a:ext uri="{FF2B5EF4-FFF2-40B4-BE49-F238E27FC236}">
                <a16:creationId xmlns:a16="http://schemas.microsoft.com/office/drawing/2014/main" id="{8519D0C0-7F9D-8326-097A-318B1525B1E8}"/>
              </a:ext>
            </a:extLst>
          </p:cNvPr>
          <p:cNvPicPr>
            <a:picLocks noChangeAspect="1"/>
          </p:cNvPicPr>
          <p:nvPr/>
        </p:nvPicPr>
        <p:blipFill rotWithShape="1">
          <a:blip r:embed="rId6">
            <a:extLst>
              <a:ext uri="{28A0092B-C50C-407E-A947-70E740481C1C}">
                <a14:useLocalDpi xmlns:a14="http://schemas.microsoft.com/office/drawing/2010/main" val="0"/>
              </a:ext>
            </a:extLst>
          </a:blip>
          <a:srcRect l="-44543" r="-44543"/>
          <a:stretch>
            <a:fillRect/>
          </a:stretch>
        </p:blipFill>
        <p:spPr>
          <a:xfrm>
            <a:off x="6175374" y="1619250"/>
            <a:ext cx="2636839" cy="4177426"/>
          </a:xfrm>
          <a:prstGeom prst="rect">
            <a:avLst/>
          </a:prstGeom>
          <a:ln>
            <a:noFill/>
          </a:ln>
        </p:spPr>
      </p:pic>
      <p:sp>
        <p:nvSpPr>
          <p:cNvPr id="29" name="Textfeld 7">
            <a:extLst>
              <a:ext uri="{FF2B5EF4-FFF2-40B4-BE49-F238E27FC236}">
                <a16:creationId xmlns:a16="http://schemas.microsoft.com/office/drawing/2014/main" id="{C7702671-341A-AE92-19F1-2F91984E3514}"/>
              </a:ext>
            </a:extLst>
          </p:cNvPr>
          <p:cNvSpPr txBox="1">
            <a:spLocks/>
          </p:cNvSpPr>
          <p:nvPr/>
        </p:nvSpPr>
        <p:spPr>
          <a:xfrm rot="5400000">
            <a:off x="10888317" y="2060075"/>
            <a:ext cx="1180946" cy="299295"/>
          </a:xfrm>
          <a:prstGeom prst="rect">
            <a:avLst/>
          </a:prstGeom>
          <a:noFill/>
        </p:spPr>
        <p:txBody>
          <a:bodyPr wrap="square" lIns="108000" tIns="72000" rIns="108000" bIns="72000" rtlCol="0" anchor="t">
            <a:spAutoFit/>
          </a:bodyPr>
          <a:lstStyle/>
          <a:p>
            <a:pPr algn="r"/>
            <a:r>
              <a:rPr lang="en-US" sz="1000" dirty="0"/>
              <a:t>StudyID: 5aag671 </a:t>
            </a:r>
          </a:p>
        </p:txBody>
      </p:sp>
      <p:sp>
        <p:nvSpPr>
          <p:cNvPr id="30" name="Textfeld 7">
            <a:extLst>
              <a:ext uri="{FF2B5EF4-FFF2-40B4-BE49-F238E27FC236}">
                <a16:creationId xmlns:a16="http://schemas.microsoft.com/office/drawing/2014/main" id="{0505BBCE-8F82-2D9A-7247-059CE4680A25}"/>
              </a:ext>
            </a:extLst>
          </p:cNvPr>
          <p:cNvSpPr txBox="1">
            <a:spLocks/>
          </p:cNvSpPr>
          <p:nvPr/>
        </p:nvSpPr>
        <p:spPr>
          <a:xfrm rot="5400000">
            <a:off x="8072092" y="2060076"/>
            <a:ext cx="1180946" cy="299295"/>
          </a:xfrm>
          <a:prstGeom prst="rect">
            <a:avLst/>
          </a:prstGeom>
          <a:noFill/>
        </p:spPr>
        <p:txBody>
          <a:bodyPr wrap="square" lIns="108000" tIns="72000" rIns="108000" bIns="72000" rtlCol="0" anchor="t">
            <a:spAutoFit/>
          </a:bodyPr>
          <a:lstStyle/>
          <a:p>
            <a:pPr algn="r"/>
            <a:r>
              <a:rPr lang="en-US" sz="1000" dirty="0"/>
              <a:t>StudyID: 5aag673 </a:t>
            </a:r>
          </a:p>
        </p:txBody>
      </p:sp>
      <p:sp>
        <p:nvSpPr>
          <p:cNvPr id="32" name="Textfeld 3">
            <a:extLst>
              <a:ext uri="{FF2B5EF4-FFF2-40B4-BE49-F238E27FC236}">
                <a16:creationId xmlns:a16="http://schemas.microsoft.com/office/drawing/2014/main" id="{74C04B16-3A5C-D65C-CBBA-3372EE16637F}"/>
              </a:ext>
            </a:extLst>
          </p:cNvPr>
          <p:cNvSpPr txBox="1">
            <a:spLocks/>
          </p:cNvSpPr>
          <p:nvPr/>
        </p:nvSpPr>
        <p:spPr>
          <a:xfrm>
            <a:off x="9001124" y="5802797"/>
            <a:ext cx="2627313" cy="391628"/>
          </a:xfrm>
          <a:prstGeom prst="rect">
            <a:avLst/>
          </a:prstGeom>
          <a:solidFill>
            <a:srgbClr val="1B1B1B"/>
          </a:solidFill>
        </p:spPr>
        <p:txBody>
          <a:bodyPr wrap="square" lIns="108000" tIns="72000" rIns="108000" bIns="72000">
            <a:spAutoFit/>
          </a:bodyPr>
          <a:lstStyle/>
          <a:p>
            <a:r>
              <a:rPr lang="en-US" sz="1600" b="1"/>
              <a:t>Post-surgery</a:t>
            </a:r>
          </a:p>
        </p:txBody>
      </p:sp>
      <p:sp>
        <p:nvSpPr>
          <p:cNvPr id="34" name="Textfeld 2">
            <a:extLst>
              <a:ext uri="{FF2B5EF4-FFF2-40B4-BE49-F238E27FC236}">
                <a16:creationId xmlns:a16="http://schemas.microsoft.com/office/drawing/2014/main" id="{0BE9EC53-0F1F-6FDE-A9AF-C0E5AE334266}"/>
              </a:ext>
            </a:extLst>
          </p:cNvPr>
          <p:cNvSpPr txBox="1">
            <a:spLocks/>
          </p:cNvSpPr>
          <p:nvPr/>
        </p:nvSpPr>
        <p:spPr>
          <a:xfrm>
            <a:off x="6175374" y="5802798"/>
            <a:ext cx="2636839" cy="391628"/>
          </a:xfrm>
          <a:prstGeom prst="rect">
            <a:avLst/>
          </a:prstGeom>
          <a:solidFill>
            <a:srgbClr val="1B1B1B"/>
          </a:solidFill>
        </p:spPr>
        <p:txBody>
          <a:bodyPr wrap="square" lIns="108000" tIns="72000" rIns="108000" bIns="72000">
            <a:spAutoFit/>
          </a:bodyPr>
          <a:lstStyle/>
          <a:p>
            <a:r>
              <a:rPr lang="en-US" sz="1600" b="1"/>
              <a:t>Pre-surgery</a:t>
            </a:r>
          </a:p>
        </p:txBody>
      </p:sp>
      <p:sp>
        <p:nvSpPr>
          <p:cNvPr id="38" name="Rectangle 37">
            <a:extLst>
              <a:ext uri="{FF2B5EF4-FFF2-40B4-BE49-F238E27FC236}">
                <a16:creationId xmlns:a16="http://schemas.microsoft.com/office/drawing/2014/main" id="{60185616-8A55-A6AE-433E-D2332DFA54CA}"/>
              </a:ext>
            </a:extLst>
          </p:cNvPr>
          <p:cNvSpPr>
            <a:spLocks/>
          </p:cNvSpPr>
          <p:nvPr/>
        </p:nvSpPr>
        <p:spPr>
          <a:xfrm>
            <a:off x="6175375" y="1619250"/>
            <a:ext cx="2638425" cy="4575175"/>
          </a:xfrm>
          <a:prstGeom prst="rect">
            <a:avLst/>
          </a:prstGeom>
          <a:noFill/>
          <a:ln>
            <a:solidFill>
              <a:srgbClr val="1B1B1B"/>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algn="l"/>
            <a:endParaRPr lang="en-US" err="1">
              <a:solidFill>
                <a:schemeClr val="bg1"/>
              </a:solidFill>
            </a:endParaRPr>
          </a:p>
        </p:txBody>
      </p:sp>
      <p:sp>
        <p:nvSpPr>
          <p:cNvPr id="39" name="Rectangle 38">
            <a:extLst>
              <a:ext uri="{FF2B5EF4-FFF2-40B4-BE49-F238E27FC236}">
                <a16:creationId xmlns:a16="http://schemas.microsoft.com/office/drawing/2014/main" id="{B9D8D37D-F23C-AE67-8B1C-6D9017CE91AD}"/>
              </a:ext>
            </a:extLst>
          </p:cNvPr>
          <p:cNvSpPr>
            <a:spLocks/>
          </p:cNvSpPr>
          <p:nvPr/>
        </p:nvSpPr>
        <p:spPr>
          <a:xfrm>
            <a:off x="8996363" y="1619250"/>
            <a:ext cx="2632075" cy="4575175"/>
          </a:xfrm>
          <a:prstGeom prst="rect">
            <a:avLst/>
          </a:prstGeom>
          <a:noFill/>
          <a:ln>
            <a:solidFill>
              <a:srgbClr val="1B1B1B"/>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algn="l"/>
            <a:endParaRPr lang="en-US" err="1">
              <a:solidFill>
                <a:schemeClr val="bg1"/>
              </a:solidFill>
            </a:endParaRPr>
          </a:p>
        </p:txBody>
      </p:sp>
      <p:sp>
        <p:nvSpPr>
          <p:cNvPr id="13" name="Inhaltsplatzhalter 7">
            <a:extLst>
              <a:ext uri="{FF2B5EF4-FFF2-40B4-BE49-F238E27FC236}">
                <a16:creationId xmlns:a16="http://schemas.microsoft.com/office/drawing/2014/main" id="{09053084-FAEC-CD10-7850-74A8D91AF4B9}"/>
              </a:ext>
            </a:extLst>
          </p:cNvPr>
          <p:cNvSpPr txBox="1">
            <a:spLocks/>
          </p:cNvSpPr>
          <p:nvPr/>
        </p:nvSpPr>
        <p:spPr>
          <a:xfrm>
            <a:off x="539749" y="2107027"/>
            <a:ext cx="5454651" cy="984885"/>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300"/>
              </a:spcAft>
            </a:pPr>
            <a:r>
              <a:rPr lang="en-GB" sz="1600" b="0" dirty="0"/>
              <a:t>With the True2scale Body Scan</a:t>
            </a:r>
            <a:r>
              <a:rPr lang="en-GB" sz="1600" b="0" baseline="30000" dirty="0"/>
              <a:t>1</a:t>
            </a:r>
            <a:r>
              <a:rPr lang="en-GB" sz="1600" b="0" dirty="0"/>
              <a:t> it was demonstrated that the combination of precision and radiation protection (a factor of 4 – 5 less radiation exposure when imaging the entire lower half of the body compared to pelvis overview) is not mutually exclusive.</a:t>
            </a:r>
          </a:p>
        </p:txBody>
      </p:sp>
      <p:grpSp>
        <p:nvGrpSpPr>
          <p:cNvPr id="9" name="Group 8">
            <a:extLst>
              <a:ext uri="{FF2B5EF4-FFF2-40B4-BE49-F238E27FC236}">
                <a16:creationId xmlns:a16="http://schemas.microsoft.com/office/drawing/2014/main" id="{2D497074-C5D8-3291-7CB7-27498FBD8E65}"/>
              </a:ext>
            </a:extLst>
          </p:cNvPr>
          <p:cNvGrpSpPr>
            <a:grpSpLocks/>
          </p:cNvGrpSpPr>
          <p:nvPr/>
        </p:nvGrpSpPr>
        <p:grpSpPr>
          <a:xfrm>
            <a:off x="539749" y="3343912"/>
            <a:ext cx="5454651" cy="980220"/>
            <a:chOff x="539749" y="3436802"/>
            <a:chExt cx="5454651" cy="980220"/>
          </a:xfrm>
        </p:grpSpPr>
        <p:sp>
          <p:nvSpPr>
            <p:cNvPr id="25" name="Inhaltsplatzhalter 7">
              <a:extLst>
                <a:ext uri="{FF2B5EF4-FFF2-40B4-BE49-F238E27FC236}">
                  <a16:creationId xmlns:a16="http://schemas.microsoft.com/office/drawing/2014/main" id="{1B69F7AC-7819-91CB-5999-463033427041}"/>
                </a:ext>
              </a:extLst>
            </p:cNvPr>
            <p:cNvSpPr txBox="1">
              <a:spLocks/>
            </p:cNvSpPr>
            <p:nvPr/>
          </p:nvSpPr>
          <p:spPr>
            <a:xfrm>
              <a:off x="539749" y="3436802"/>
              <a:ext cx="5454651" cy="307777"/>
            </a:xfrm>
            <a:prstGeom prst="rect">
              <a:avLst/>
            </a:prstGeom>
          </p:spPr>
          <p:txBody>
            <a:bodyPr vert="horz" lIns="0" tIns="0" rIns="0" bIns="0" rtlCol="0" anchor="t">
              <a:spAutoFit/>
            </a:bodyPr>
            <a:lstStyle>
              <a:defPPr>
                <a:defRPr lang="de-DE"/>
              </a:defPPr>
              <a:lvl1pPr indent="0">
                <a:lnSpc>
                  <a:spcPct val="100000"/>
                </a:lnSpc>
                <a:spcBef>
                  <a:spcPts val="0"/>
                </a:spcBef>
                <a:buFont typeface="Arial" panose="020B0604020202020204" pitchFamily="34" charset="0"/>
                <a:buNone/>
                <a:defRPr sz="2000" b="1">
                  <a:solidFill>
                    <a:schemeClr val="tx2"/>
                  </a:solidFill>
                </a:defRPr>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US"/>
                <a:t>Follow-up scan after revision</a:t>
              </a:r>
            </a:p>
          </p:txBody>
        </p:sp>
        <p:cxnSp>
          <p:nvCxnSpPr>
            <p:cNvPr id="27" name="Straight Connector 26">
              <a:extLst>
                <a:ext uri="{FF2B5EF4-FFF2-40B4-BE49-F238E27FC236}">
                  <a16:creationId xmlns:a16="http://schemas.microsoft.com/office/drawing/2014/main" id="{BE3964E3-BB34-4474-13AE-0C2BE3760731}"/>
                </a:ext>
              </a:extLst>
            </p:cNvPr>
            <p:cNvCxnSpPr>
              <a:cxnSpLocks/>
            </p:cNvCxnSpPr>
            <p:nvPr/>
          </p:nvCxnSpPr>
          <p:spPr>
            <a:xfrm>
              <a:off x="539750" y="3834579"/>
              <a:ext cx="5454650" cy="0"/>
            </a:xfrm>
            <a:prstGeom prst="line">
              <a:avLst/>
            </a:prstGeom>
            <a:ln w="12700" cap="rnd">
              <a:solidFill>
                <a:schemeClr val="tx2"/>
              </a:solidFill>
              <a:prstDash val="solid"/>
            </a:ln>
          </p:spPr>
          <p:style>
            <a:lnRef idx="1">
              <a:schemeClr val="accent1"/>
            </a:lnRef>
            <a:fillRef idx="0">
              <a:schemeClr val="accent1"/>
            </a:fillRef>
            <a:effectRef idx="0">
              <a:schemeClr val="accent1"/>
            </a:effectRef>
            <a:fontRef idx="minor">
              <a:schemeClr val="tx1"/>
            </a:fontRef>
          </p:style>
        </p:cxnSp>
        <p:sp>
          <p:nvSpPr>
            <p:cNvPr id="16" name="Inhaltsplatzhalter 7">
              <a:extLst>
                <a:ext uri="{FF2B5EF4-FFF2-40B4-BE49-F238E27FC236}">
                  <a16:creationId xmlns:a16="http://schemas.microsoft.com/office/drawing/2014/main" id="{311D3EBB-3DA8-3F5A-38C1-5011325B4D82}"/>
                </a:ext>
              </a:extLst>
            </p:cNvPr>
            <p:cNvSpPr txBox="1">
              <a:spLocks/>
            </p:cNvSpPr>
            <p:nvPr/>
          </p:nvSpPr>
          <p:spPr>
            <a:xfrm>
              <a:off x="539749" y="3924579"/>
              <a:ext cx="5454651" cy="492443"/>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300"/>
                </a:spcAft>
              </a:pPr>
              <a:r>
                <a:rPr lang="en-GB" sz="1600" b="0" dirty="0"/>
                <a:t>Uncomplicated surgical course with enough space </a:t>
              </a:r>
              <a:br>
                <a:rPr lang="en-GB" sz="1600" b="0" dirty="0"/>
              </a:br>
              <a:r>
                <a:rPr lang="en-GB" sz="1600" b="0" dirty="0"/>
                <a:t>(9 mm) for second implant on left side.</a:t>
              </a:r>
              <a:endParaRPr lang="en-US" sz="1200" dirty="0"/>
            </a:p>
          </p:txBody>
        </p:sp>
      </p:grpSp>
    </p:spTree>
    <p:extLst>
      <p:ext uri="{BB962C8B-B14F-4D97-AF65-F5344CB8AC3E}">
        <p14:creationId xmlns:p14="http://schemas.microsoft.com/office/powerpoint/2010/main" val="12321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BC6FEFFF-6818-E404-0CC5-A52534D5A751}"/>
              </a:ext>
            </a:extLst>
          </p:cNvPr>
          <p:cNvGraphicFramePr>
            <a:graphicFrameLocks/>
          </p:cNvGraphicFramePr>
          <p:nvPr>
            <p:custDataLst>
              <p:tags r:id="rId1"/>
            </p:custDataLst>
            <p:extLst>
              <p:ext uri="{D42A27DB-BD31-4B8C-83A1-F6EECF244321}">
                <p14:modId xmlns:p14="http://schemas.microsoft.com/office/powerpoint/2010/main" val="101868748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BC6FEFFF-6818-E404-0CC5-A52534D5A75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Rectangle 11">
            <a:extLst>
              <a:ext uri="{FF2B5EF4-FFF2-40B4-BE49-F238E27FC236}">
                <a16:creationId xmlns:a16="http://schemas.microsoft.com/office/drawing/2014/main" id="{F83079BC-5C5C-7E51-73A3-50D968315C2E}"/>
              </a:ext>
            </a:extLst>
          </p:cNvPr>
          <p:cNvSpPr/>
          <p:nvPr/>
        </p:nvSpPr>
        <p:spPr>
          <a:xfrm>
            <a:off x="3179763" y="1619250"/>
            <a:ext cx="8990012" cy="4307417"/>
          </a:xfrm>
          <a:prstGeom prst="rect">
            <a:avLst/>
          </a:prstGeom>
          <a:solidFill>
            <a:srgbClr val="1B1B1B"/>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algn="l"/>
            <a:endParaRPr lang="en-US" err="1">
              <a:solidFill>
                <a:schemeClr val="bg1"/>
              </a:solidFill>
            </a:endParaRPr>
          </a:p>
        </p:txBody>
      </p:sp>
      <p:sp>
        <p:nvSpPr>
          <p:cNvPr id="3" name="Text Placeholder 2">
            <a:extLst>
              <a:ext uri="{FF2B5EF4-FFF2-40B4-BE49-F238E27FC236}">
                <a16:creationId xmlns:a16="http://schemas.microsoft.com/office/drawing/2014/main" id="{AE4FA287-122F-FA08-406D-BF97CF10B6FC}"/>
              </a:ext>
            </a:extLst>
          </p:cNvPr>
          <p:cNvSpPr>
            <a:spLocks noGrp="1"/>
          </p:cNvSpPr>
          <p:nvPr>
            <p:ph type="body" sz="quarter" idx="15"/>
          </p:nvPr>
        </p:nvSpPr>
        <p:spPr>
          <a:xfrm>
            <a:off x="540000" y="6297348"/>
            <a:ext cx="5838222" cy="360000"/>
          </a:xfrm>
        </p:spPr>
        <p:txBody>
          <a:bodyPr/>
          <a:lstStyle/>
          <a:p>
            <a:endParaRPr lang="en-US" dirty="0"/>
          </a:p>
          <a:p>
            <a:r>
              <a:rPr lang="en-US" dirty="0"/>
              <a:t>1 The statements by Siemens Healthineers customers described herein are based on results that were achieved in the customer’s unique setting. Since there is no “typical” hospital and many variables exist (e.g., hospital size, case mix, level of IT adoption) there can be no guarantee that other customers will achieve the same results. </a:t>
            </a:r>
          </a:p>
        </p:txBody>
      </p:sp>
      <p:sp>
        <p:nvSpPr>
          <p:cNvPr id="4" name="Date Placeholder 3">
            <a:extLst>
              <a:ext uri="{FF2B5EF4-FFF2-40B4-BE49-F238E27FC236}">
                <a16:creationId xmlns:a16="http://schemas.microsoft.com/office/drawing/2014/main" id="{F7AB62D8-C633-F528-3631-5742ACDF6D46}"/>
              </a:ext>
            </a:extLst>
          </p:cNvPr>
          <p:cNvSpPr>
            <a:spLocks noGrp="1"/>
          </p:cNvSpPr>
          <p:nvPr>
            <p:ph type="dt" sz="half" idx="16"/>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E1E48B2B-CA5F-2E88-C658-D9DB16630AFB}"/>
              </a:ext>
            </a:extLst>
          </p:cNvPr>
          <p:cNvSpPr>
            <a:spLocks noGrp="1"/>
          </p:cNvSpPr>
          <p:nvPr>
            <p:ph type="ftr" sz="quarter" idx="17"/>
          </p:nvPr>
        </p:nvSpPr>
        <p:spPr/>
        <p:txBody>
          <a:bodyPr/>
          <a:lstStyle/>
          <a:p>
            <a:r>
              <a:rPr lang="en-US"/>
              <a:t>SHS DI XP</a:t>
            </a:r>
          </a:p>
        </p:txBody>
      </p:sp>
      <p:sp>
        <p:nvSpPr>
          <p:cNvPr id="6" name="Slide Number Placeholder 5">
            <a:extLst>
              <a:ext uri="{FF2B5EF4-FFF2-40B4-BE49-F238E27FC236}">
                <a16:creationId xmlns:a16="http://schemas.microsoft.com/office/drawing/2014/main" id="{F5D3A427-9BD8-82B6-B3D4-3E7C92C17E16}"/>
              </a:ext>
            </a:extLst>
          </p:cNvPr>
          <p:cNvSpPr>
            <a:spLocks noGrp="1"/>
          </p:cNvSpPr>
          <p:nvPr>
            <p:ph type="sldNum" sz="quarter" idx="18"/>
          </p:nvPr>
        </p:nvSpPr>
        <p:spPr/>
        <p:txBody>
          <a:bodyPr/>
          <a:lstStyle/>
          <a:p>
            <a:fld id="{42B424FB-C8CA-40D0-9E9F-83B6197CB6E7}" type="slidenum">
              <a:rPr lang="en-US" smtClean="0"/>
              <a:pPr/>
              <a:t>7</a:t>
            </a:fld>
            <a:endParaRPr lang="en-US" b="1"/>
          </a:p>
        </p:txBody>
      </p:sp>
      <p:pic>
        <p:nvPicPr>
          <p:cNvPr id="8" name="Picture Placeholder 8">
            <a:extLst>
              <a:ext uri="{FF2B5EF4-FFF2-40B4-BE49-F238E27FC236}">
                <a16:creationId xmlns:a16="http://schemas.microsoft.com/office/drawing/2014/main" id="{E0CBD876-5B91-222F-133C-1A15536BCC61}"/>
              </a:ext>
            </a:extLst>
          </p:cNvPr>
          <p:cNvPicPr>
            <a:picLocks noChangeAspect="1"/>
          </p:cNvPicPr>
          <p:nvPr/>
        </p:nvPicPr>
        <p:blipFill rotWithShape="1">
          <a:blip r:embed="rId5"/>
          <a:srcRect b="22206"/>
          <a:stretch>
            <a:fillRect/>
          </a:stretch>
        </p:blipFill>
        <p:spPr>
          <a:xfrm>
            <a:off x="539750" y="1052513"/>
            <a:ext cx="2457201" cy="2458394"/>
          </a:xfrm>
          <a:prstGeom prst="rect">
            <a:avLst/>
          </a:prstGeom>
          <a:noFill/>
        </p:spPr>
      </p:pic>
      <p:sp>
        <p:nvSpPr>
          <p:cNvPr id="10" name="Text Placeholder 2">
            <a:extLst>
              <a:ext uri="{FF2B5EF4-FFF2-40B4-BE49-F238E27FC236}">
                <a16:creationId xmlns:a16="http://schemas.microsoft.com/office/drawing/2014/main" id="{4EBDDEF9-1764-44BC-0528-461C1E3ABE31}"/>
              </a:ext>
            </a:extLst>
          </p:cNvPr>
          <p:cNvSpPr txBox="1">
            <a:spLocks/>
          </p:cNvSpPr>
          <p:nvPr/>
        </p:nvSpPr>
        <p:spPr>
          <a:xfrm>
            <a:off x="3502725" y="1949448"/>
            <a:ext cx="8125713" cy="3077766"/>
          </a:xfrm>
          <a:prstGeom prst="rect">
            <a:avLst/>
          </a:prstGeom>
        </p:spPr>
        <p:txBody>
          <a:bodyPr wrap="square" lIns="0" tIns="0" rIns="0" bIns="0">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1200"/>
              </a:spcAft>
            </a:pPr>
            <a:r>
              <a:rPr lang="en-GB" sz="4000" b="0" dirty="0">
                <a:latin typeface="+mj-lt"/>
              </a:rPr>
              <a:t>“The T2S scan easily manages </a:t>
            </a:r>
            <a:br>
              <a:rPr lang="en-GB" sz="4000" b="0" dirty="0">
                <a:latin typeface="+mj-lt"/>
              </a:rPr>
            </a:br>
            <a:r>
              <a:rPr lang="en-GB" sz="4000" b="0" dirty="0">
                <a:solidFill>
                  <a:schemeClr val="tx2"/>
                </a:solidFill>
                <a:latin typeface="+mj-lt"/>
              </a:rPr>
              <a:t>to image entire body regions </a:t>
            </a:r>
            <a:br>
              <a:rPr lang="en-GB" sz="4000" b="0" dirty="0">
                <a:latin typeface="+mj-lt"/>
              </a:rPr>
            </a:br>
            <a:r>
              <a:rPr lang="en-GB" sz="4000" b="0" dirty="0">
                <a:latin typeface="+mj-lt"/>
              </a:rPr>
              <a:t>while exposing the patient to </a:t>
            </a:r>
            <a:br>
              <a:rPr lang="en-GB" sz="4000" b="0" dirty="0">
                <a:latin typeface="+mj-lt"/>
              </a:rPr>
            </a:br>
            <a:r>
              <a:rPr lang="en-GB" sz="4000" b="0" dirty="0">
                <a:latin typeface="+mj-lt"/>
              </a:rPr>
              <a:t>only </a:t>
            </a:r>
            <a:r>
              <a:rPr lang="en-GB" sz="4000" b="0" dirty="0">
                <a:solidFill>
                  <a:schemeClr val="tx2"/>
                </a:solidFill>
                <a:latin typeface="+mj-lt"/>
              </a:rPr>
              <a:t>a fraction of the radiation </a:t>
            </a:r>
            <a:br>
              <a:rPr lang="en-GB" sz="4000" b="0" dirty="0">
                <a:solidFill>
                  <a:schemeClr val="tx2"/>
                </a:solidFill>
                <a:latin typeface="+mj-lt"/>
              </a:rPr>
            </a:br>
            <a:r>
              <a:rPr lang="en-GB" sz="4000" b="0" dirty="0">
                <a:solidFill>
                  <a:schemeClr val="tx2"/>
                </a:solidFill>
                <a:latin typeface="+mj-lt"/>
              </a:rPr>
              <a:t>of previous methods.“</a:t>
            </a:r>
            <a:r>
              <a:rPr lang="en-GB" sz="4000" b="0" baseline="30000" dirty="0">
                <a:solidFill>
                  <a:schemeClr val="tx2"/>
                </a:solidFill>
                <a:latin typeface="+mj-lt"/>
              </a:rPr>
              <a:t>1</a:t>
            </a:r>
          </a:p>
        </p:txBody>
      </p:sp>
      <p:sp>
        <p:nvSpPr>
          <p:cNvPr id="11" name="Text Placeholder 2">
            <a:extLst>
              <a:ext uri="{FF2B5EF4-FFF2-40B4-BE49-F238E27FC236}">
                <a16:creationId xmlns:a16="http://schemas.microsoft.com/office/drawing/2014/main" id="{0BB87165-22B6-246E-E7A3-383493E5A96D}"/>
              </a:ext>
            </a:extLst>
          </p:cNvPr>
          <p:cNvSpPr txBox="1">
            <a:spLocks/>
          </p:cNvSpPr>
          <p:nvPr/>
        </p:nvSpPr>
        <p:spPr>
          <a:xfrm>
            <a:off x="539750" y="3762907"/>
            <a:ext cx="2457201" cy="800219"/>
          </a:xfrm>
          <a:prstGeom prst="rect">
            <a:avLst/>
          </a:prstGeom>
        </p:spPr>
        <p:txBody>
          <a:bodyPr wrap="square" lIns="0" tIns="0" rIns="0" bIns="0">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1200"/>
              </a:spcAft>
            </a:pPr>
            <a:r>
              <a:rPr lang="en-US" sz="2000"/>
              <a:t>Manuel Scholl, MD</a:t>
            </a:r>
            <a:br>
              <a:rPr lang="en-US" sz="2000"/>
            </a:br>
            <a:r>
              <a:rPr lang="en-US" sz="1600" b="0"/>
              <a:t>Orthopedic Hospital Schloss Werneck, Germany </a:t>
            </a:r>
            <a:endParaRPr lang="en-US" b="0"/>
          </a:p>
        </p:txBody>
      </p:sp>
      <p:sp>
        <p:nvSpPr>
          <p:cNvPr id="13" name="Rectangle 12">
            <a:extLst>
              <a:ext uri="{FF2B5EF4-FFF2-40B4-BE49-F238E27FC236}">
                <a16:creationId xmlns:a16="http://schemas.microsoft.com/office/drawing/2014/main" id="{5671503B-242D-E0DD-2BE0-DDA38DD2102A}"/>
              </a:ext>
            </a:extLst>
          </p:cNvPr>
          <p:cNvSpPr/>
          <p:nvPr/>
        </p:nvSpPr>
        <p:spPr>
          <a:xfrm>
            <a:off x="3179763" y="1052513"/>
            <a:ext cx="566737" cy="566737"/>
          </a:xfrm>
          <a:custGeom>
            <a:avLst/>
            <a:gdLst>
              <a:gd name="csX0" fmla="*/ 0 w 566737"/>
              <a:gd name="csY0" fmla="*/ 0 h 566737"/>
              <a:gd name="csX1" fmla="*/ 566737 w 566737"/>
              <a:gd name="csY1" fmla="*/ 0 h 566737"/>
              <a:gd name="csX2" fmla="*/ 566737 w 566737"/>
              <a:gd name="csY2" fmla="*/ 566737 h 566737"/>
              <a:gd name="csX3" fmla="*/ 0 w 566737"/>
              <a:gd name="csY3" fmla="*/ 566737 h 566737"/>
              <a:gd name="csX4" fmla="*/ 0 w 566737"/>
              <a:gd name="csY4" fmla="*/ 0 h 566737"/>
              <a:gd name="csX0" fmla="*/ 0 w 566737"/>
              <a:gd name="csY0" fmla="*/ 0 h 566737"/>
              <a:gd name="csX1" fmla="*/ 566737 w 566737"/>
              <a:gd name="csY1" fmla="*/ 566737 h 566737"/>
              <a:gd name="csX2" fmla="*/ 0 w 566737"/>
              <a:gd name="csY2" fmla="*/ 566737 h 566737"/>
              <a:gd name="csX3" fmla="*/ 0 w 566737"/>
              <a:gd name="csY3" fmla="*/ 0 h 566737"/>
            </a:gdLst>
            <a:ahLst/>
            <a:cxnLst>
              <a:cxn ang="0">
                <a:pos x="csX0" y="csY0"/>
              </a:cxn>
              <a:cxn ang="0">
                <a:pos x="csX1" y="csY1"/>
              </a:cxn>
              <a:cxn ang="0">
                <a:pos x="csX2" y="csY2"/>
              </a:cxn>
              <a:cxn ang="0">
                <a:pos x="csX3" y="csY3"/>
              </a:cxn>
            </a:cxnLst>
            <a:rect l="l" t="t" r="r" b="b"/>
            <a:pathLst>
              <a:path w="566737" h="566737">
                <a:moveTo>
                  <a:pt x="0" y="0"/>
                </a:moveTo>
                <a:lnTo>
                  <a:pt x="566737" y="566737"/>
                </a:lnTo>
                <a:lnTo>
                  <a:pt x="0" y="566737"/>
                </a:lnTo>
                <a:lnTo>
                  <a:pt x="0" y="0"/>
                </a:lnTo>
                <a:close/>
              </a:path>
            </a:pathLst>
          </a:custGeom>
          <a:solidFill>
            <a:srgbClr val="1B1B1B"/>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algn="l"/>
            <a:endParaRPr lang="en-US" err="1">
              <a:solidFill>
                <a:schemeClr val="bg1"/>
              </a:solidFill>
            </a:endParaRPr>
          </a:p>
        </p:txBody>
      </p:sp>
    </p:spTree>
    <p:extLst>
      <p:ext uri="{BB962C8B-B14F-4D97-AF65-F5344CB8AC3E}">
        <p14:creationId xmlns:p14="http://schemas.microsoft.com/office/powerpoint/2010/main" val="7576176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kt 3" hidden="1"/>
          <p:cNvGraphicFramePr>
            <a:graphicFrameLocks/>
          </p:cNvGraphicFramePr>
          <p:nvPr>
            <p:custDataLst>
              <p:tags r:id="rId2"/>
            </p:custDataLst>
          </p:nvPr>
        </p:nvGraphicFramePr>
        <p:xfrm>
          <a:off x="1645" y="1648"/>
          <a:ext cx="1583" cy="1587"/>
        </p:xfrm>
        <a:graphic>
          <a:graphicData uri="http://schemas.openxmlformats.org/presentationml/2006/ole">
            <mc:AlternateContent xmlns:mc="http://schemas.openxmlformats.org/markup-compatibility/2006">
              <mc:Choice xmlns:v="urn:schemas-microsoft-com:vml" Requires="v">
                <p:oleObj name="think-cell Slide" r:id="rId5" imgW="360" imgH="360" progId="TCLayout.ActiveDocument.1">
                  <p:embed/>
                </p:oleObj>
              </mc:Choice>
              <mc:Fallback>
                <p:oleObj name="think-cell Slide" r:id="rId5" imgW="360" imgH="360" progId="TCLayout.ActiveDocument.1">
                  <p:embed/>
                  <p:pic>
                    <p:nvPicPr>
                      <p:cNvPr id="4" name="Objekt 3"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45" y="1648"/>
                        <a:ext cx="1583"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BainBulletsConfiguration" hidden="1"/>
          <p:cNvSpPr txBox="1"/>
          <p:nvPr/>
        </p:nvSpPr>
        <p:spPr bwMode="gray">
          <a:xfrm>
            <a:off x="12670" y="12758"/>
            <a:ext cx="8869175" cy="15385"/>
          </a:xfrm>
          <a:prstGeom prst="rect">
            <a:avLst/>
          </a:prstGeom>
          <a:noFill/>
        </p:spPr>
        <p:txBody>
          <a:bodyPr vert="horz" wrap="square" lIns="0" tIns="0" rIns="0" bIns="0" rtlCol="0">
            <a:spAutoFit/>
          </a:bodyPr>
          <a:lstStyle/>
          <a:p>
            <a:pPr defTabSz="1080553"/>
            <a:endParaRPr lang="en-US" sz="100">
              <a:solidFill>
                <a:srgbClr val="FFFFFF"/>
              </a:solidFill>
            </a:endParaRPr>
          </a:p>
        </p:txBody>
      </p:sp>
      <p:sp>
        <p:nvSpPr>
          <p:cNvPr id="2" name="Footer Placeholder 1">
            <a:extLst>
              <a:ext uri="{FF2B5EF4-FFF2-40B4-BE49-F238E27FC236}">
                <a16:creationId xmlns:a16="http://schemas.microsoft.com/office/drawing/2014/main" id="{BA850187-8DF6-9E70-1A00-785B9ABFB74A}"/>
              </a:ext>
            </a:extLst>
          </p:cNvPr>
          <p:cNvSpPr>
            <a:spLocks noGrp="1"/>
          </p:cNvSpPr>
          <p:nvPr>
            <p:ph type="ftr" sz="quarter" idx="17"/>
          </p:nvPr>
        </p:nvSpPr>
        <p:spPr/>
        <p:txBody>
          <a:bodyPr/>
          <a:lstStyle/>
          <a:p>
            <a:r>
              <a:rPr lang="en-US"/>
              <a:t>SHS DI XP</a:t>
            </a:r>
          </a:p>
        </p:txBody>
      </p:sp>
      <p:pic>
        <p:nvPicPr>
          <p:cNvPr id="25" name="Bildplatzhalter 24">
            <a:extLst>
              <a:ext uri="{FF2B5EF4-FFF2-40B4-BE49-F238E27FC236}">
                <a16:creationId xmlns:a16="http://schemas.microsoft.com/office/drawing/2014/main" id="{9D11715A-5AB1-4EAF-A6BE-E802408E8377}"/>
              </a:ext>
            </a:extLst>
          </p:cNvPr>
          <p:cNvPicPr>
            <a:picLocks noGrp="1" noChangeAspect="1"/>
          </p:cNvPicPr>
          <p:nvPr>
            <p:ph type="pic" sz="quarter" idx="4294967295"/>
          </p:nvPr>
        </p:nvPicPr>
        <p:blipFill>
          <a:blip r:embed="rId7" cstate="print">
            <a:extLst>
              <a:ext uri="{28A0092B-C50C-407E-A947-70E740481C1C}">
                <a14:useLocalDpi xmlns:a14="http://schemas.microsoft.com/office/drawing/2010/main" val="0"/>
              </a:ext>
            </a:extLst>
          </a:blip>
          <a:srcRect l="12117" r="12117"/>
          <a:stretch>
            <a:fillRect/>
          </a:stretch>
        </p:blipFill>
        <p:spPr>
          <a:xfrm>
            <a:off x="0" y="0"/>
            <a:ext cx="6934200" cy="6858000"/>
          </a:xfrm>
        </p:spPr>
      </p:pic>
      <p:sp>
        <p:nvSpPr>
          <p:cNvPr id="10" name="Text Placeholder 9">
            <a:extLst>
              <a:ext uri="{FF2B5EF4-FFF2-40B4-BE49-F238E27FC236}">
                <a16:creationId xmlns:a16="http://schemas.microsoft.com/office/drawing/2014/main" id="{71A87CAF-EB7C-ABEE-4452-E3F334B55D40}"/>
              </a:ext>
            </a:extLst>
          </p:cNvPr>
          <p:cNvSpPr>
            <a:spLocks noGrp="1"/>
          </p:cNvSpPr>
          <p:nvPr>
            <p:ph type="body" sz="quarter" idx="15"/>
          </p:nvPr>
        </p:nvSpPr>
        <p:spPr/>
        <p:txBody>
          <a:bodyPr/>
          <a:lstStyle/>
          <a:p>
            <a:endParaRPr lang="en-US"/>
          </a:p>
        </p:txBody>
      </p:sp>
      <p:sp>
        <p:nvSpPr>
          <p:cNvPr id="11" name="Inhaltsplatzhalter 15">
            <a:extLst>
              <a:ext uri="{FF2B5EF4-FFF2-40B4-BE49-F238E27FC236}">
                <a16:creationId xmlns:a16="http://schemas.microsoft.com/office/drawing/2014/main" id="{A43C12F9-8AAE-11EF-B8F6-0C5518AA7049}"/>
              </a:ext>
            </a:extLst>
          </p:cNvPr>
          <p:cNvSpPr txBox="1">
            <a:spLocks/>
          </p:cNvSpPr>
          <p:nvPr/>
        </p:nvSpPr>
        <p:spPr>
          <a:xfrm>
            <a:off x="7872413" y="2519249"/>
            <a:ext cx="3756025" cy="1231106"/>
          </a:xfrm>
          <a:prstGeom prst="rect">
            <a:avLst/>
          </a:prstGeom>
        </p:spPr>
        <p:txBody>
          <a:bodyPr vert="horz" wrap="square" lIns="0" tIns="0" rIns="0" bIns="0" rtlCol="0" anchor="t">
            <a:spAutoFit/>
          </a:bodyPr>
          <a:lstStyle>
            <a:defPPr>
              <a:defRPr lang="de-DE"/>
            </a:defPPr>
            <a:lvl1pPr indent="0">
              <a:lnSpc>
                <a:spcPct val="100000"/>
              </a:lnSpc>
              <a:spcBef>
                <a:spcPts val="0"/>
              </a:spcBef>
              <a:spcAft>
                <a:spcPts val="600"/>
              </a:spcAft>
              <a:buFont typeface="Arial" panose="020B0604020202020204" pitchFamily="34" charset="0"/>
              <a:buNone/>
              <a:defRPr sz="1200" b="0"/>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US" sz="1600"/>
              <a:t>The products/features (mentioned herein) are not commercially available in all countries. Their future availability cannot </a:t>
            </a:r>
            <a:br>
              <a:rPr lang="en-US" sz="1600"/>
            </a:br>
            <a:r>
              <a:rPr lang="en-US" sz="1600"/>
              <a:t>be guaranteed. True2scale Body Scan </a:t>
            </a:r>
            <a:br>
              <a:rPr lang="en-US" sz="1600"/>
            </a:br>
            <a:r>
              <a:rPr lang="en-US" sz="1600"/>
              <a:t>is an option.</a:t>
            </a:r>
          </a:p>
        </p:txBody>
      </p:sp>
      <p:sp>
        <p:nvSpPr>
          <p:cNvPr id="13" name="Inhaltsplatzhalter 15">
            <a:extLst>
              <a:ext uri="{FF2B5EF4-FFF2-40B4-BE49-F238E27FC236}">
                <a16:creationId xmlns:a16="http://schemas.microsoft.com/office/drawing/2014/main" id="{DFCD0148-ABE4-1BD7-FFBD-B8F24BCE66E2}"/>
              </a:ext>
            </a:extLst>
          </p:cNvPr>
          <p:cNvSpPr txBox="1">
            <a:spLocks/>
          </p:cNvSpPr>
          <p:nvPr/>
        </p:nvSpPr>
        <p:spPr>
          <a:xfrm>
            <a:off x="7872413" y="3930355"/>
            <a:ext cx="3756025" cy="738664"/>
          </a:xfrm>
          <a:prstGeom prst="rect">
            <a:avLst/>
          </a:prstGeom>
        </p:spPr>
        <p:txBody>
          <a:bodyPr vert="horz" wrap="square" lIns="0" tIns="0" rIns="0" bIns="0" rtlCol="0" anchor="t">
            <a:spAutoFit/>
          </a:bodyPr>
          <a:lstStyle>
            <a:defPPr>
              <a:defRPr lang="de-DE"/>
            </a:defPPr>
            <a:lvl1pPr indent="0">
              <a:lnSpc>
                <a:spcPct val="100000"/>
              </a:lnSpc>
              <a:spcBef>
                <a:spcPts val="0"/>
              </a:spcBef>
              <a:spcAft>
                <a:spcPts val="600"/>
              </a:spcAft>
              <a:buFont typeface="Arial" panose="020B0604020202020204" pitchFamily="34" charset="0"/>
              <a:buNone/>
              <a:defRPr sz="1200" b="0"/>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US" sz="1600"/>
              <a:t>Results from case studies are not predictive of results in other cases. Results in other cases may vary.</a:t>
            </a:r>
          </a:p>
        </p:txBody>
      </p:sp>
      <p:sp>
        <p:nvSpPr>
          <p:cNvPr id="14" name="Inhaltsplatzhalter 15">
            <a:extLst>
              <a:ext uri="{FF2B5EF4-FFF2-40B4-BE49-F238E27FC236}">
                <a16:creationId xmlns:a16="http://schemas.microsoft.com/office/drawing/2014/main" id="{EA6438E4-346A-F780-7677-A8254DD169D2}"/>
              </a:ext>
            </a:extLst>
          </p:cNvPr>
          <p:cNvSpPr txBox="1">
            <a:spLocks/>
          </p:cNvSpPr>
          <p:nvPr/>
        </p:nvSpPr>
        <p:spPr>
          <a:xfrm>
            <a:off x="7872413" y="4849019"/>
            <a:ext cx="3756025" cy="738664"/>
          </a:xfrm>
          <a:prstGeom prst="rect">
            <a:avLst/>
          </a:prstGeom>
        </p:spPr>
        <p:txBody>
          <a:bodyPr vert="horz" wrap="square" lIns="0" tIns="0" rIns="0" bIns="0" rtlCol="0" anchor="t">
            <a:spAutoFit/>
          </a:bodyPr>
          <a:lstStyle>
            <a:defPPr>
              <a:defRPr lang="de-DE"/>
            </a:defPPr>
            <a:lvl1pPr indent="0">
              <a:lnSpc>
                <a:spcPct val="100000"/>
              </a:lnSpc>
              <a:spcBef>
                <a:spcPts val="0"/>
              </a:spcBef>
              <a:spcAft>
                <a:spcPts val="600"/>
              </a:spcAft>
              <a:buFont typeface="Arial" panose="020B0604020202020204" pitchFamily="34" charset="0"/>
              <a:buNone/>
              <a:defRPr sz="1200" b="0"/>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US" sz="1600"/>
              <a:t>Manuel Scholl is employed by an institution that receives financial support from Siemens Healthineers for collaborations.</a:t>
            </a:r>
          </a:p>
        </p:txBody>
      </p:sp>
      <p:sp>
        <p:nvSpPr>
          <p:cNvPr id="15" name="Date Placeholder 14">
            <a:extLst>
              <a:ext uri="{FF2B5EF4-FFF2-40B4-BE49-F238E27FC236}">
                <a16:creationId xmlns:a16="http://schemas.microsoft.com/office/drawing/2014/main" id="{8B360E9A-0A9E-E38C-7E4D-C6694C98AD8D}"/>
              </a:ext>
            </a:extLst>
          </p:cNvPr>
          <p:cNvSpPr>
            <a:spLocks noGrp="1"/>
          </p:cNvSpPr>
          <p:nvPr>
            <p:ph type="dt" sz="half" idx="16"/>
          </p:nvPr>
        </p:nvSpPr>
        <p:spPr/>
        <p:txBody>
          <a:bodyPr/>
          <a:lstStyle/>
          <a:p>
            <a:pPr algn="r"/>
            <a:r>
              <a:rPr lang="en-US"/>
              <a:t>Unrestricted © Siemens Healthineers, 2026</a:t>
            </a:r>
          </a:p>
        </p:txBody>
      </p:sp>
      <p:sp>
        <p:nvSpPr>
          <p:cNvPr id="16" name="Slide Number Placeholder 15">
            <a:extLst>
              <a:ext uri="{FF2B5EF4-FFF2-40B4-BE49-F238E27FC236}">
                <a16:creationId xmlns:a16="http://schemas.microsoft.com/office/drawing/2014/main" id="{838C9E0B-178D-9815-52CA-5D566A8ADC1D}"/>
              </a:ext>
            </a:extLst>
          </p:cNvPr>
          <p:cNvSpPr>
            <a:spLocks noGrp="1"/>
          </p:cNvSpPr>
          <p:nvPr>
            <p:ph type="sldNum" sz="quarter" idx="18"/>
          </p:nvPr>
        </p:nvSpPr>
        <p:spPr/>
        <p:txBody>
          <a:bodyPr/>
          <a:lstStyle/>
          <a:p>
            <a:fld id="{42B424FB-C8CA-40D0-9E9F-83B6197CB6E7}" type="slidenum">
              <a:rPr lang="en-US" smtClean="0"/>
              <a:pPr/>
              <a:t>8</a:t>
            </a:fld>
            <a:endParaRPr lang="en-US" b="1"/>
          </a:p>
        </p:txBody>
      </p:sp>
      <p:cxnSp>
        <p:nvCxnSpPr>
          <p:cNvPr id="19" name="Straight Connector 18">
            <a:extLst>
              <a:ext uri="{FF2B5EF4-FFF2-40B4-BE49-F238E27FC236}">
                <a16:creationId xmlns:a16="http://schemas.microsoft.com/office/drawing/2014/main" id="{87674562-1684-79A3-D946-793ACF70FA3E}"/>
              </a:ext>
            </a:extLst>
          </p:cNvPr>
          <p:cNvCxnSpPr>
            <a:cxnSpLocks/>
          </p:cNvCxnSpPr>
          <p:nvPr/>
        </p:nvCxnSpPr>
        <p:spPr>
          <a:xfrm>
            <a:off x="7872413" y="3840355"/>
            <a:ext cx="3756025" cy="0"/>
          </a:xfrm>
          <a:prstGeom prst="line">
            <a:avLst/>
          </a:prstGeom>
          <a:ln w="12700" cap="rnd">
            <a:solidFill>
              <a:schemeClr val="accent6"/>
            </a:solidFill>
            <a:prstDash val="solid"/>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AEC65ED-C2C5-EF57-7D28-39E63AD251EA}"/>
              </a:ext>
            </a:extLst>
          </p:cNvPr>
          <p:cNvCxnSpPr>
            <a:cxnSpLocks/>
          </p:cNvCxnSpPr>
          <p:nvPr/>
        </p:nvCxnSpPr>
        <p:spPr>
          <a:xfrm>
            <a:off x="7872413" y="4759019"/>
            <a:ext cx="3756025" cy="0"/>
          </a:xfrm>
          <a:prstGeom prst="line">
            <a:avLst/>
          </a:prstGeom>
          <a:ln w="12700" cap="rnd">
            <a:solidFill>
              <a:schemeClr val="accent6"/>
            </a:solidFill>
            <a:prstDash val="solid"/>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101C23B-780D-2378-6C1D-7B3AB0D05E00}"/>
              </a:ext>
            </a:extLst>
          </p:cNvPr>
          <p:cNvCxnSpPr>
            <a:cxnSpLocks/>
          </p:cNvCxnSpPr>
          <p:nvPr/>
        </p:nvCxnSpPr>
        <p:spPr>
          <a:xfrm>
            <a:off x="7872413" y="2339249"/>
            <a:ext cx="3756025" cy="0"/>
          </a:xfrm>
          <a:prstGeom prst="line">
            <a:avLst/>
          </a:prstGeom>
          <a:ln w="12700" cap="rnd">
            <a:solidFill>
              <a:schemeClr val="bg2"/>
            </a:solidFill>
            <a:prstDash val="solid"/>
          </a:ln>
        </p:spPr>
        <p:style>
          <a:lnRef idx="1">
            <a:schemeClr val="accent1"/>
          </a:lnRef>
          <a:fillRef idx="0">
            <a:schemeClr val="accent1"/>
          </a:fillRef>
          <a:effectRef idx="0">
            <a:schemeClr val="accent1"/>
          </a:effectRef>
          <a:fontRef idx="minor">
            <a:schemeClr val="tx1"/>
          </a:fontRef>
        </p:style>
      </p:cxnSp>
      <p:grpSp>
        <p:nvGrpSpPr>
          <p:cNvPr id="23" name="Siemens Healthineers, Information, contact, kontakt, auskunft, infopoint, info">
            <a:extLst>
              <a:ext uri="{FF2B5EF4-FFF2-40B4-BE49-F238E27FC236}">
                <a16:creationId xmlns:a16="http://schemas.microsoft.com/office/drawing/2014/main" id="{23353850-1F6B-FD90-1E55-2B93859ADEDF}"/>
              </a:ext>
            </a:extLst>
          </p:cNvPr>
          <p:cNvGrpSpPr>
            <a:grpSpLocks/>
          </p:cNvGrpSpPr>
          <p:nvPr/>
        </p:nvGrpSpPr>
        <p:grpSpPr>
          <a:xfrm>
            <a:off x="7872412" y="1619249"/>
            <a:ext cx="720000" cy="720000"/>
            <a:chOff x="10871200" y="3049785"/>
            <a:chExt cx="760413" cy="760413"/>
          </a:xfrm>
          <a:solidFill>
            <a:schemeClr val="bg2"/>
          </a:solidFill>
        </p:grpSpPr>
        <p:sp>
          <p:nvSpPr>
            <p:cNvPr id="24" name="Freihandform: Form 195">
              <a:extLst>
                <a:ext uri="{FF2B5EF4-FFF2-40B4-BE49-F238E27FC236}">
                  <a16:creationId xmlns:a16="http://schemas.microsoft.com/office/drawing/2014/main" id="{88837747-84D1-4713-68F8-280E0BCE6EDA}"/>
                </a:ext>
              </a:extLst>
            </p:cNvPr>
            <p:cNvSpPr/>
            <p:nvPr/>
          </p:nvSpPr>
          <p:spPr>
            <a:xfrm>
              <a:off x="10871200" y="3049785"/>
              <a:ext cx="760413" cy="760413"/>
            </a:xfrm>
            <a:custGeom>
              <a:avLst/>
              <a:gdLst>
                <a:gd name="connsiteX0" fmla="*/ 0 w 760413"/>
                <a:gd name="connsiteY0" fmla="*/ 0 h 760413"/>
                <a:gd name="connsiteX1" fmla="*/ 760413 w 760413"/>
                <a:gd name="connsiteY1" fmla="*/ 0 h 760413"/>
                <a:gd name="connsiteX2" fmla="*/ 760413 w 760413"/>
                <a:gd name="connsiteY2" fmla="*/ 760413 h 760413"/>
                <a:gd name="connsiteX3" fmla="*/ 0 w 760413"/>
                <a:gd name="connsiteY3" fmla="*/ 760413 h 760413"/>
              </a:gdLst>
              <a:ahLst/>
              <a:cxnLst>
                <a:cxn ang="0">
                  <a:pos x="connsiteX0" y="connsiteY0"/>
                </a:cxn>
                <a:cxn ang="0">
                  <a:pos x="connsiteX1" y="connsiteY1"/>
                </a:cxn>
                <a:cxn ang="0">
                  <a:pos x="connsiteX2" y="connsiteY2"/>
                </a:cxn>
                <a:cxn ang="0">
                  <a:pos x="connsiteX3" y="connsiteY3"/>
                </a:cxn>
              </a:cxnLst>
              <a:rect l="l" t="t" r="r" b="b"/>
              <a:pathLst>
                <a:path w="760413" h="760413">
                  <a:moveTo>
                    <a:pt x="0" y="0"/>
                  </a:moveTo>
                  <a:lnTo>
                    <a:pt x="760413" y="0"/>
                  </a:lnTo>
                  <a:lnTo>
                    <a:pt x="760413" y="760413"/>
                  </a:lnTo>
                  <a:lnTo>
                    <a:pt x="0" y="760413"/>
                  </a:lnTo>
                  <a:close/>
                </a:path>
              </a:pathLst>
            </a:custGeom>
            <a:grpFill/>
            <a:ln w="23515" cap="flat">
              <a:noFill/>
              <a:prstDash val="solid"/>
              <a:miter/>
            </a:ln>
          </p:spPr>
          <p:txBody>
            <a:bodyPr rtlCol="0" anchor="ctr"/>
            <a:lstStyle/>
            <a:p>
              <a:endParaRPr lang="en-US"/>
            </a:p>
          </p:txBody>
        </p:sp>
        <p:sp>
          <p:nvSpPr>
            <p:cNvPr id="26" name="Freihandform: Form 196">
              <a:extLst>
                <a:ext uri="{FF2B5EF4-FFF2-40B4-BE49-F238E27FC236}">
                  <a16:creationId xmlns:a16="http://schemas.microsoft.com/office/drawing/2014/main" id="{879C5D88-6FDE-E30B-3A09-34D9EDFF0C42}"/>
                </a:ext>
              </a:extLst>
            </p:cNvPr>
            <p:cNvSpPr/>
            <p:nvPr/>
          </p:nvSpPr>
          <p:spPr>
            <a:xfrm>
              <a:off x="11146361" y="3171229"/>
              <a:ext cx="257614" cy="493760"/>
            </a:xfrm>
            <a:custGeom>
              <a:avLst/>
              <a:gdLst>
                <a:gd name="connsiteX0" fmla="*/ 285155 w 285154"/>
                <a:gd name="connsiteY0" fmla="*/ 546547 h 546546"/>
                <a:gd name="connsiteX1" fmla="*/ 0 w 285154"/>
                <a:gd name="connsiteY1" fmla="*/ 546547 h 546546"/>
                <a:gd name="connsiteX2" fmla="*/ 0 w 285154"/>
                <a:gd name="connsiteY2" fmla="*/ 451495 h 546546"/>
                <a:gd name="connsiteX3" fmla="*/ 95052 w 285154"/>
                <a:gd name="connsiteY3" fmla="*/ 451495 h 546546"/>
                <a:gd name="connsiteX4" fmla="*/ 95052 w 285154"/>
                <a:gd name="connsiteY4" fmla="*/ 285155 h 546546"/>
                <a:gd name="connsiteX5" fmla="*/ 0 w 285154"/>
                <a:gd name="connsiteY5" fmla="*/ 285155 h 546546"/>
                <a:gd name="connsiteX6" fmla="*/ 0 w 285154"/>
                <a:gd name="connsiteY6" fmla="*/ 190103 h 546546"/>
                <a:gd name="connsiteX7" fmla="*/ 190103 w 285154"/>
                <a:gd name="connsiteY7" fmla="*/ 190103 h 546546"/>
                <a:gd name="connsiteX8" fmla="*/ 190103 w 285154"/>
                <a:gd name="connsiteY8" fmla="*/ 451495 h 546546"/>
                <a:gd name="connsiteX9" fmla="*/ 285155 w 285154"/>
                <a:gd name="connsiteY9" fmla="*/ 451495 h 546546"/>
                <a:gd name="connsiteX10" fmla="*/ 285155 w 285154"/>
                <a:gd name="connsiteY10" fmla="*/ 546547 h 546546"/>
                <a:gd name="connsiteX11" fmla="*/ 142577 w 285154"/>
                <a:gd name="connsiteY11" fmla="*/ 0 h 546546"/>
                <a:gd name="connsiteX12" fmla="*/ 83170 w 285154"/>
                <a:gd name="connsiteY12" fmla="*/ 59407 h 546546"/>
                <a:gd name="connsiteX13" fmla="*/ 142577 w 285154"/>
                <a:gd name="connsiteY13" fmla="*/ 118815 h 546546"/>
                <a:gd name="connsiteX14" fmla="*/ 201985 w 285154"/>
                <a:gd name="connsiteY14" fmla="*/ 59407 h 546546"/>
                <a:gd name="connsiteX15" fmla="*/ 142577 w 285154"/>
                <a:gd name="connsiteY15" fmla="*/ 0 h 546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5154" h="546546">
                  <a:moveTo>
                    <a:pt x="285155" y="546547"/>
                  </a:moveTo>
                  <a:lnTo>
                    <a:pt x="0" y="546547"/>
                  </a:lnTo>
                  <a:lnTo>
                    <a:pt x="0" y="451495"/>
                  </a:lnTo>
                  <a:lnTo>
                    <a:pt x="95052" y="451495"/>
                  </a:lnTo>
                  <a:lnTo>
                    <a:pt x="95052" y="285155"/>
                  </a:lnTo>
                  <a:lnTo>
                    <a:pt x="0" y="285155"/>
                  </a:lnTo>
                  <a:lnTo>
                    <a:pt x="0" y="190103"/>
                  </a:lnTo>
                  <a:lnTo>
                    <a:pt x="190103" y="190103"/>
                  </a:lnTo>
                  <a:lnTo>
                    <a:pt x="190103" y="451495"/>
                  </a:lnTo>
                  <a:lnTo>
                    <a:pt x="285155" y="451495"/>
                  </a:lnTo>
                  <a:lnTo>
                    <a:pt x="285155" y="546547"/>
                  </a:lnTo>
                  <a:close/>
                  <a:moveTo>
                    <a:pt x="142577" y="0"/>
                  </a:moveTo>
                  <a:cubicBezTo>
                    <a:pt x="109785" y="0"/>
                    <a:pt x="83170" y="26614"/>
                    <a:pt x="83170" y="59407"/>
                  </a:cubicBezTo>
                  <a:cubicBezTo>
                    <a:pt x="83170" y="92200"/>
                    <a:pt x="109785" y="118815"/>
                    <a:pt x="142577" y="118815"/>
                  </a:cubicBezTo>
                  <a:cubicBezTo>
                    <a:pt x="175370" y="118815"/>
                    <a:pt x="201985" y="92200"/>
                    <a:pt x="201985" y="59407"/>
                  </a:cubicBezTo>
                  <a:cubicBezTo>
                    <a:pt x="201985" y="26614"/>
                    <a:pt x="175370" y="0"/>
                    <a:pt x="142577" y="0"/>
                  </a:cubicBezTo>
                  <a:close/>
                </a:path>
              </a:pathLst>
            </a:custGeom>
            <a:solidFill>
              <a:schemeClr val="bg1"/>
            </a:solidFill>
            <a:ln w="23515" cap="flat">
              <a:noFill/>
              <a:prstDash val="solid"/>
              <a:miter/>
            </a:ln>
          </p:spPr>
          <p:txBody>
            <a:bodyPr rtlCol="0" anchor="ctr"/>
            <a:lstStyle/>
            <a:p>
              <a:endParaRPr lang="en-US"/>
            </a:p>
          </p:txBody>
        </p:sp>
      </p:grpSp>
    </p:spTree>
    <p:custDataLst>
      <p:tags r:id="rId1"/>
    </p:custDataLst>
    <p:extLst>
      <p:ext uri="{BB962C8B-B14F-4D97-AF65-F5344CB8AC3E}">
        <p14:creationId xmlns:p14="http://schemas.microsoft.com/office/powerpoint/2010/main" val="319466099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E4P_STYLE_ID" val="66ff8cae-daab-4e62-bf63-7b5f2e8ea71d"/>
  <p:tag name="EMPOWERCHARTSPROPERTIES_B_0" val="AAAAAAH//////////wEAAAAAAAAAAAAAACoqIFRoaXMgaXMgYSBMaXRlREIgZmlsZSAqKgcE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gAAAAAAAAAFAAAACQAAAF9pZD0kLl9pZAEDAAAAAAADAAAAAQADAAAAIwAAAENvbWJpSW5kZXg9JC5OYW1lICsgJ18nICsgJC5WZXJzaW9uAQQAAAAAAAQAAAABAAQ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EBAQEBAQEBAQEBAQEBAQIAAAAAAAAAAwAAAAMAAAAA/////wQAMwwAAAAAAAAAAAAAIAD///////////////8AAAD///////////////8DAAAAAwD///////8DAAAAAgD///////8DAAAAAgD///////////////////////////////////////////////////////////////////////////////////////////////////////////////////////////////////////////////////////////////////////////////////////////////////////////////////////////////////////////////////////////////////////////////////////////////////////////////////////////////////////////////////////////////////////////////////////////////////////////////////////////////////////////////////////////////////////////////8BACAA////////////////AAAO////////AwAAAAIA////////////////////////////////////////////////////////////////////////////////////////////////////////////////////////////////////////////////////////////////////////////////////////////////////////////////////////////////////////////////////////////////////////////////////////////////////////////////////////////////////////////////////////////////////////////////////////////////////////////////////////////////////////////////////////////////////////////////////////////////////////////////////////AgADAP///////wQAAAACABAACyEqxJydbeJHmG64KkAjr50FAAAAAAADAAAAAwADAAAAAQADAAAAAAD///////8DAAAAAAD///////8DAAEA////////BAAAAAMAEAALKJvTc92/LUi8nbm+fK7o1wUAAAABAAMAAAAAAAMAAAAC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DAAAAAP////8EACwMAAAAAAAAAAAAACAB////////////////AAAA////////////////BAAAAAMA////////////////////////////////////////////////////////////////////////////////////////////////////////////////////////////////////////////////////////////////////////////////////////////////////////////////////////////////////////////////////////////////////////////////////////////////////////////////////////////////////////////////////////////////////////////////////////////////////////////////////////////////////////////////////////////////////////////////////////////////////////////////AQAgAf///////////////wAADv///////wQAAAACAP///////////////////////////////////////////////////////////////////////////////////////////////////////////////////////////////////////////////////////////////////////////////////////////////////////////////////////////////////////////////////////////////////////////////////////////////////////////////////////////////////////////////////////////////////////////////////////////////////////////////////////////////////////////////////////////////////////////////////////////////////////////////////////wIAAQEDAAAAAgD///////8aAAZMaW5rZWRTaGFwZXNEYXRhUHJvcGVydHlfMAUAAAAAAAQAAAADAAQAAAABAAMAAQEDAAAAAwD///////8lAAZMaW5rZWRTaGFwZVByZXNlbnRhdGlvblNldHRpbmdzRGF0YV8wBQAAAAEABAAAAAAABA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BAAAAAD/////AgCODgAAAAAAAAAAAAD/////gwCDAAAABV9pZAAQAAAABCEqxJydbeJHmG64KkAjr50DRGF0YQAbAAAABExpbmtlZFNoYXBlRGF0YQAFAAAAAAACTmFtZQAZAAAATGlua2VkU2hhcGVzRGF0YVByb3BlcnR5ABBWZXJzaW9uAAAAAAAJTGFzdFdyaXRlACpAoIWEAQAAAAEA/////8YAxgAAAAVfaWQAEAAAAAQom9Nz3b8tSLydub58rujXA0RhdGEAUwAAAAhQcmVzZW50YXRpb25TY2FubmVkRm9yTGlua2VkU2hhcGVzAAECTnVtYmVyRm9ybWF0U2VwYXJhdG9yTW9kZQAKAAAAQXV0b21hdGljAAACTmFtZQAkAAAATGlua2VkU2hhcGVQcmVzZW50YXRpb25TZXR0aW5nc0RhdGEAEFZlcnNpb24AAAAAAAlMYXN0V3JpdGUAy0CghYQB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B_LENGTH" val="24576"/>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iemens Healthineers PPT-Master">
  <a:themeElements>
    <a:clrScheme name="Siemens Healthineers">
      <a:dk1>
        <a:srgbClr val="000000"/>
      </a:dk1>
      <a:lt1>
        <a:srgbClr val="FFFFFF"/>
      </a:lt1>
      <a:dk2>
        <a:srgbClr val="BFBFBF"/>
      </a:dk2>
      <a:lt2>
        <a:srgbClr val="EC6602"/>
      </a:lt2>
      <a:accent1>
        <a:srgbClr val="EC6602"/>
      </a:accent1>
      <a:accent2>
        <a:srgbClr val="000000"/>
      </a:accent2>
      <a:accent3>
        <a:srgbClr val="009999"/>
      </a:accent3>
      <a:accent4>
        <a:srgbClr val="404040"/>
      </a:accent4>
      <a:accent5>
        <a:srgbClr val="808080"/>
      </a:accent5>
      <a:accent6>
        <a:srgbClr val="BFBFBF"/>
      </a:accent6>
      <a:hlink>
        <a:srgbClr val="000000"/>
      </a:hlink>
      <a:folHlink>
        <a:srgbClr val="808080"/>
      </a:folHlink>
    </a:clrScheme>
    <a:fontScheme name="Custom 3">
      <a:majorFont>
        <a:latin typeface="SH-Bree-Headline"/>
        <a:ea typeface=""/>
        <a:cs typeface=""/>
      </a:majorFont>
      <a:minorFont>
        <a:latin typeface="Calibri"/>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solidFill>
        <a:ln>
          <a:noFill/>
        </a:ln>
      </a:spPr>
      <a:bodyPr lIns="72000" tIns="36000" rIns="72000" bIns="36000" rtlCol="0" anchor="t"/>
      <a:lstStyle>
        <a:defPPr algn="l">
          <a:defRPr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cap="rnd">
          <a:solidFill>
            <a:schemeClr val="tx1"/>
          </a:solidFill>
          <a:prstDash val="solid"/>
        </a:ln>
      </a:spPr>
      <a:bodyPr/>
      <a:lstStyle/>
      <a:style>
        <a:lnRef idx="1">
          <a:schemeClr val="accent1"/>
        </a:lnRef>
        <a:fillRef idx="0">
          <a:schemeClr val="accent1"/>
        </a:fillRef>
        <a:effectRef idx="0">
          <a:schemeClr val="accent1"/>
        </a:effectRef>
        <a:fontRef idx="minor">
          <a:schemeClr val="tx1"/>
        </a:fontRef>
      </a:style>
    </a:lnDef>
    <a:txDef>
      <a:spPr>
        <a:noFill/>
      </a:spPr>
      <a:bodyPr vert="horz" wrap="none" lIns="0" tIns="0" rIns="0" bIns="0" rtlCol="0">
        <a:spAutoFit/>
      </a:bodyPr>
      <a:lstStyle>
        <a:defPPr algn="l">
          <a:defRPr dirty="0" err="1" smtClean="0"/>
        </a:defPPr>
      </a:lstStyle>
    </a:txDef>
  </a:objectDefaults>
  <a:extraClrSchemeLst/>
  <a:custClrLst>
    <a:custClr name="Healthy Orange 100%">
      <a:srgbClr val="EC6602"/>
    </a:custClr>
    <a:custClr name="Siemens Petrol 100%">
      <a:srgbClr val="009999"/>
    </a:custClr>
    <a:custClr name="Blushing Berry 100%">
      <a:srgbClr val="7A162D"/>
    </a:custClr>
    <a:custClr name="SH Red 100%">
      <a:srgbClr val="E7001D"/>
    </a:custClr>
    <a:custClr name="SH Yellow 100%">
      <a:srgbClr val="FFD200"/>
    </a:custClr>
    <a:custClr name="SH Cyan 100%">
      <a:srgbClr val="3ABFED"/>
    </a:custClr>
    <a:custClr name="SH Blue 100%">
      <a:srgbClr val="2B2483"/>
    </a:custClr>
    <a:custClr name="SH Green 100%">
      <a:srgbClr val="009A38"/>
    </a:custClr>
    <a:custClr name="SH Black 100%">
      <a:srgbClr val="1B1B1B"/>
    </a:custClr>
    <a:custClr name="White">
      <a:srgbClr val="FFFFFF"/>
    </a:custClr>
    <a:custClr name="Healthy Orange  50%">
      <a:srgbClr val="F9B591"/>
    </a:custClr>
    <a:custClr name="Siemens Petrol  50%">
      <a:srgbClr val="87D2D2"/>
    </a:custClr>
    <a:custClr name="Blushing Berry  50%">
      <a:srgbClr val="C69B9E"/>
    </a:custClr>
    <a:custClr name="SH Red  50%">
      <a:srgbClr val="F3808E"/>
    </a:custClr>
    <a:custClr name="SH Yellow  50%">
      <a:srgbClr val="FFE980"/>
    </a:custClr>
    <a:custClr name="SH Cyan  50%">
      <a:srgbClr val="9DDFF6"/>
    </a:custClr>
    <a:custClr name="SH Blue  50%">
      <a:srgbClr val="9592C1"/>
    </a:custClr>
    <a:custClr name="SH Green  50%">
      <a:srgbClr val="80CC9C"/>
    </a:custClr>
    <a:custClr name="SH Black  75%">
      <a:srgbClr val="929292"/>
    </a:custClr>
    <a:custClr name="White">
      <a:srgbClr val="FFFFFF"/>
    </a:custClr>
    <a:custClr name="Healthy Orange  25%">
      <a:srgbClr val="FDDDCB"/>
    </a:custClr>
    <a:custClr name="Siemens Petrol  25%">
      <a:srgbClr val="C8E6E6"/>
    </a:custClr>
    <a:custClr name="Blushing Berry  25%">
      <a:srgbClr val="E9D1D4"/>
    </a:custClr>
    <a:custClr name="SH Red  25%">
      <a:srgbClr val="F9BFC7"/>
    </a:custClr>
    <a:custClr name="SH Yellow  25%">
      <a:srgbClr val="FFF3BF"/>
    </a:custClr>
    <a:custClr name="SH Cyan  25%">
      <a:srgbClr val="CEEFFB"/>
    </a:custClr>
    <a:custClr name="SH Blue  25%">
      <a:srgbClr val="CAC8E0"/>
    </a:custClr>
    <a:custClr name="SH Green  25%">
      <a:srgbClr val="BFE6CD"/>
    </a:custClr>
    <a:custClr name="SH Black  50%">
      <a:srgbClr val="B7B7B7"/>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SH Black  25%">
      <a:srgbClr val="D0D0D0"/>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SH Black  10%">
      <a:srgbClr val="ECECEC"/>
    </a:custClr>
    <a:custClr name="White">
      <a:srgbClr val="FFFFFF"/>
    </a:custClr>
  </a:custClrLst>
  <a:extLst>
    <a:ext uri="{05A4C25C-085E-4340-85A3-A5531E510DB2}">
      <thm15:themeFamily xmlns:thm15="http://schemas.microsoft.com/office/thememl/2012/main" name="Presentation9" id="{DB80524C-F3E0-42C5-92CC-7F32BC2F7BC1}" vid="{C0FC4420-B227-4BEF-9805-C717DCD64E71}"/>
    </a:ext>
  </a:extLst>
</a:theme>
</file>

<file path=ppt/theme/theme2.xml><?xml version="1.0" encoding="utf-8"?>
<a:theme xmlns:a="http://schemas.openxmlformats.org/drawingml/2006/main" name="Larissa">
  <a:themeElements>
    <a:clrScheme name="Siemens Healthineers">
      <a:dk1>
        <a:srgbClr val="000000"/>
      </a:dk1>
      <a:lt1>
        <a:srgbClr val="FFFFFF"/>
      </a:lt1>
      <a:dk2>
        <a:srgbClr val="BFBFBF"/>
      </a:dk2>
      <a:lt2>
        <a:srgbClr val="EC6602"/>
      </a:lt2>
      <a:accent1>
        <a:srgbClr val="EC6602"/>
      </a:accent1>
      <a:accent2>
        <a:srgbClr val="000000"/>
      </a:accent2>
      <a:accent3>
        <a:srgbClr val="009999"/>
      </a:accent3>
      <a:accent4>
        <a:srgbClr val="F9B591"/>
      </a:accent4>
      <a:accent5>
        <a:srgbClr val="C69B9E"/>
      </a:accent5>
      <a:accent6>
        <a:srgbClr val="87D2D2"/>
      </a:accent6>
      <a:hlink>
        <a:srgbClr val="000000"/>
      </a:hlink>
      <a:folHlink>
        <a:srgbClr val="0000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Siemens Healthineers">
      <a:dk1>
        <a:srgbClr val="000000"/>
      </a:dk1>
      <a:lt1>
        <a:srgbClr val="FFFFFF"/>
      </a:lt1>
      <a:dk2>
        <a:srgbClr val="BFBFBF"/>
      </a:dk2>
      <a:lt2>
        <a:srgbClr val="EC6602"/>
      </a:lt2>
      <a:accent1>
        <a:srgbClr val="EC6602"/>
      </a:accent1>
      <a:accent2>
        <a:srgbClr val="000000"/>
      </a:accent2>
      <a:accent3>
        <a:srgbClr val="009999"/>
      </a:accent3>
      <a:accent4>
        <a:srgbClr val="F9B591"/>
      </a:accent4>
      <a:accent5>
        <a:srgbClr val="C69B9E"/>
      </a:accent5>
      <a:accent6>
        <a:srgbClr val="87D2D2"/>
      </a:accent6>
      <a:hlink>
        <a:srgbClr val="000000"/>
      </a:hlink>
      <a:folHlink>
        <a:srgbClr val="000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8">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284B5FB-8505-4875-9083-ED5DCE4E0EB9}">
  <we:reference id="9b2c6a14-7f7d-4f1f-9b8d-2f69b1e0a4c3" version="1.0.78.2231" store="EXCatalog" storeType="EXCatalog"/>
  <we:alternateReferences/>
  <we:properties>
    <we:property name="resolvedIssues" value="&quot;[\&quot;issue_475307ff-287a-4fb2-9d93-b9bdd21b06b4_1_deletion_StudyID: 5aag660_ord_0\&quot;,\&quot;issue_475307ff-287a-4fb2-9d93-b9bdd21b06b4_1_addition_SHS DI XP_sp_7_0_3_0\&quot;,\&quot;issue_475307ff-287a-4fb2-9d93-b9bdd21b06b4_1_addition_1_sp_8_0_1_0\&quot;,\&quot;issue_475307ff-287a-4fb2-9d93-b9bdd21b06b4_1_addition_Unrestricted © Siemens Healthineers, 2026_sp_6_0_6_0\&quot;,\&quot;issue_475307ff-287a-4fb2-9d93-b9bdd21b06b4_3_deletion_:_ord_0\&quot;,\&quot;issue_475307ff-287a-4fb2-9d93-b9bdd21b06b4_3_deletion_:_ord_1\&quot;,\&quot;issue_475307ff-287a-4fb2-9d93-b9bdd21b06b4_3_deletion_THA *_ord_0\&quot;,\&quot;issue_475307ff-287a-4fb2-9d93-b9bdd21b06b4_3_deletion_*_ord_0\&quot;,\&quot;issue_475307ff-287a-4fb2-9d93-b9bdd21b06b4_3_addition_THA1_sp_8_4_1_32\&quot;,\&quot;issue_475307ff-287a-4fb2-9d93-b9bdd21b06b4_3_addition_1_sp_16_0_1_0\&quot;,\&quot;issue_475307ff-287a-4fb2-9d93-b9bdd21b06b4_3_addition_2_sp_17_0_1_0\&quot;,\&quot;issue_475307ff-287a-4fb2-9d93-b9bdd21b06b4_3_addition_3_sp_18_0_1_0\&quot;,\&quot;issue_475307ff-287a-4fb2-9d93-b9bdd21b06b4_3_addition_3_sp_6_0_1_0\&quot;,\&quot;issue_475307ff-287a-4fb2-9d93-b9bdd21b06b4_3_addition_| 1_sp_3_21_2_139\&quot;,\&quot;issue_475307ff-287a-4fb2-9d93-b9bdd21b06b4_3_addition_Unrestricted © Siemens Healthineers, 2026_sp_4_0_6_0\&quot;,\&quot;issue_475307ff-287a-4fb2-9d93-b9bdd21b06b4_4_typo_1964 -&gt; 19641_sp_78_1_1_7\&quot;,\&quot;issue_475307ff-287a-4fb2-9d93-b9bdd21b06b4_4_deletion_*_ord_0\&quot;,\&quot;issue_475307ff-287a-4fb2-9d93-b9bdd21b06b4_4_deletion_*_ord_1\&quot;,\&quot;issue_475307ff-287a-4fb2-9d93-b9bdd21b06b4_4_deletion_|_ord_0\&quot;,\&quot;issue_475307ff-287a-4fb2-9d93-b9bdd21b06b4_4_deletion_|_ord_1\&quot;,\&quot;issue_475307ff-287a-4fb2-9d93-b9bdd21b06b4_4_deletion_THA *_ord_0\&quot;,\&quot;issue_475307ff-287a-4fb2-9d93-b9bdd21b06b4_4_addition_THA1_sp_11_14_1_86\&quot;,\&quot;issue_475307ff-287a-4fb2-9d93-b9bdd21b06b4_4_addition_1_sp_3_22_1_141\&quot;,\&quot;issue_475307ff-287a-4fb2-9d93-b9bdd21b06b4_4_addition_4_sp_6_0_1_0\&quot;,\&quot;issue_475307ff-287a-4fb2-9d93-b9bdd21b06b4_4_addition_Unrestricted © Siemens Healthineers, 2026_sp_4_0_6_0\&quot;,\&quot;issue_475307ff-287a-4fb2-9d93-b9bdd21b06b4_5_typo_1964 -&gt; 19641_sp_78_1_1_7\&quot;,\&quot;issue_475307ff-287a-4fb2-9d93-b9bdd21b06b4_5_deletion_*_ord_0\&quot;,\&quot;issue_475307ff-287a-4fb2-9d93-b9bdd21b06b4_5_deletion_*_ord_1\&quot;,\&quot;issue_475307ff-287a-4fb2-9d93-b9bdd21b06b4_5_deletion_|_ord_0\&quot;,\&quot;issue_475307ff-287a-4fb2-9d93-b9bdd21b06b4_5_deletion_|_ord_1\&quot;,\&quot;issue_475307ff-287a-4fb2-9d93-b9bdd21b06b4_5_deletion_THA *_ord_0\&quot;,\&quot;issue_475307ff-287a-4fb2-9d93-b9bdd21b06b4_5_addition_THA1_sp_11_14_1_86\&quot;,\&quot;issue_475307ff-287a-4fb2-9d93-b9bdd21b06b4_5_addition_1_sp_3_22_1_141\&quot;,\&quot;issue_475307ff-287a-4fb2-9d93-b9bdd21b06b4_5_addition_5_sp_6_0_1_0\&quot;,\&quot;issue_475307ff-287a-4fb2-9d93-b9bdd21b06b4_5_addition_Unrestricted © Siemens Healthineers, 2026_sp_4_0_6_0\&quot;,\&quot;issue_475307ff-287a-4fb2-9d93-b9bdd21b06b4_6_deletion_THA *_ord_0\&quot;,\&quot;issue_475307ff-287a-4fb2-9d93-b9bdd21b06b4_6_deletion_*_ord_0\&quot;,\&quot;issue_475307ff-287a-4fb2-9d93-b9bdd21b06b4_6_addition_THA1_sp_11_14_1_86\&quot;,\&quot;issue_475307ff-287a-4fb2-9d93-b9bdd21b06b4_6_addition_| 1_sp_3_21_2_139\&quot;,\&quot;issue_475307ff-287a-4fb2-9d93-b9bdd21b06b4_6_addition_6_sp_6_0_1_0\&quot;,\&quot;issue_475307ff-287a-4fb2-9d93-b9bdd21b06b4_6_addition_Unrestricted © Siemens Healthineers, 2026_sp_4_0_6_0\&quot;,\&quot;issue_475307ff-287a-4fb2-9d93-b9bdd21b06b4_7_deletion_:_ord_0\&quot;,\&quot;issue_475307ff-287a-4fb2-9d93-b9bdd21b06b4_7_addition_|_sp_3_21_1_139\&quot;,\&quot;issue_475307ff-287a-4fb2-9d93-b9bdd21b06b4_7_addition_7_sp_6_0_1_0\&quot;,\&quot;issue_475307ff-287a-4fb2-9d93-b9bdd21b06b4_7_addition_Unrestricted © Siemens Healthineers, 2026_sp_4_0_6_0\&quot;,\&quot;issue_475307ff-287a-4fb2-9d93-b9bdd21b06b4_8_deletion_: →_ord_0\&quot;,\&quot;issue_475307ff-287a-4fb2-9d93-b9bdd21b06b4_8_deletion_: →_ord_1\&quot;,\&quot;issue_475307ff-287a-4fb2-9d93-b9bdd21b06b4_8_deletion_→_ord_0\&quot;,\&quot;issue_475307ff-287a-4fb2-9d93-b9bdd21b06b4_8_addition_|_sp_3_21_1_139\&quot;,\&quot;issue_475307ff-287a-4fb2-9d93-b9bdd21b06b4_8_addition_8_sp_6_0_1_0\&quot;,\&quot;issue_475307ff-287a-4fb2-9d93-b9bdd21b06b4_8_addition_Unrestricted © Siemens Healthineers, 2026_sp_4_0_6_0\&quot;,\&quot;issue_475307ff-287a-4fb2-9d93-b9bdd21b06b4_9_addition_9_sp_7_0_1_0\&quot;,\&quot;issue_475307ff-287a-4fb2-9d93-b9bdd21b06b4_9_addition_Unrestricted © Siemens Healthineers, 2026_sp_5_0_6_0\&quot;,\&quot;issue_475307ff-287a-4fb2-9d93-b9bdd21b06b4_12_addition_12_sp_16_0_1_0\&quot;,\&quot;issue_475307ff-287a-4fb2-9d93-b9bdd21b06b4_12_addition_Unrestricted © Siemens Healthineers, 2026_sp_15_0_6_0\&quot;,\&quot;issue_d01b0a56-fbd7-46eb-a939-600e112c4aac_1_addition_SHS DI XP_sp_7_0_3_0\&quot;,\&quot;issue_d01b0a56-fbd7-46eb-a939-600e112c4aac_1_addition_1_sp_8_0_1_0\&quot;,\&quot;issue_d01b0a56-fbd7-46eb-a939-600e112c4aac_1_addition_Unrestricted © Siemens Healthineers, 2026_sp_6_0_6_0\&quot;,\&quot;issue_d01b0a56-fbd7-46eb-a939-600e112c4aac_3_deletion_:_ord_0\&quot;,\&quot;issue_d01b0a56-fbd7-46eb-a939-600e112c4aac_3_deletion_:_ord_1\&quot;,\&quot;issue_d01b0a56-fbd7-46eb-a939-600e112c4aac_3_deletion_THA *_ord_0\&quot;,\&quot;issue_d01b0a56-fbd7-46eb-a939-600e112c4aac_3_deletion_leg length_ord_0\&quot;,\&quot;issue_d01b0a56-fbd7-46eb-a939-600e112c4aac_3_deletion_*_ord_0\&quot;,\&quot;issue_d01b0a56-fbd7-46eb-a939-600e112c4aac_3_addition_THA1_sp_8_4_1_32\&quot;,\&quot;issue_d01b0a56-fbd7-46eb-a939-600e112c4aac_3_addition_1_sp_16_0_1_0\&quot;,\&quot;issue_d01b0a56-fbd7-46eb-a939-600e112c4aac_3_addition_2_sp_17_0_1_0\&quot;,\&quot;issue_d01b0a56-fbd7-46eb-a939-600e112c4aac_3_addition_3_sp_18_0_1_0\&quot;,\&quot;issue_d01b0a56-fbd7-46eb-a939-600e112c4aac_3_addition_3_sp_6_0_1_0\&quot;,\&quot;issue_d01b0a56-fbd7-46eb-a939-600e112c4aac_3_addition_leg-length_sp_11_5_1_43\&quot;,\&quot;issue_d01b0a56-fbd7-46eb-a939-600e112c4aac_3_addition_| 1_sp_3_21_2_139\&quot;,\&quot;issue_d01b0a56-fbd7-46eb-a939-600e112c4aac_3_addition_Unrestricted © Siemens Healthineers, 2026_sp_4_0_6_0\&quot;,\&quot;issue_d01b0a56-fbd7-46eb-a939-600e112c4aac_4_deletion_*_ord_0\&quot;,\&quot;issue_d01b0a56-fbd7-46eb-a939-600e112c4aac_4_deletion_*_ord_1\&quot;,\&quot;issue_d01b0a56-fbd7-46eb-a939-600e112c4aac_4_deletion_|_ord_0\&quot;,\&quot;issue_d01b0a56-fbd7-46eb-a939-600e112c4aac_4_addition_Missing annotation_sp_13_0_2_0\&quot;,\&quot;issue_d01b0a56-fbd7-46eb-a939-600e112c4aac_4_addition_Sex_sp_78_0_1_0\&quot;,\&quot;issue_d01b0a56-fbd7-46eb-a939-600e112c4aac_4_addition_Year of birth_sp_9_0_3_0\&quot;,\&quot;issue_d01b0a56-fbd7-46eb-a939-600e112c4aac_4_addition_1_sp_3_22_1_141\&quot;,\&quot;issue_d01b0a56-fbd7-46eb-a939-600e112c4aac_4_addition_4_sp_6_0_1_0\&quot;,\&quot;issue_d01b0a56-fbd7-46eb-a939-600e112c4aac_4_addition_Unrestricted © Siemens Healthineers, 2026_sp_4_0_6_0\&quot;,\&quot;issue_d01b0a56-fbd7-46eb-a939-600e112c4aac_5_deletion_*_ord_0\&quot;,\&quot;issue_d01b0a56-fbd7-46eb-a939-600e112c4aac_5_deletion_*_ord_1\&quot;,\&quot;issue_d01b0a56-fbd7-46eb-a939-600e112c4aac_5_addition_Missing annotation_sp_24_0_2_0\&quot;,\&quot;issue_d01b0a56-fbd7-46eb-a939-600e112c4aac_5_addition_Sex_sp_11_0_1_0\&quot;,\&quot;issue_d01b0a56-fbd7-46eb-a939-600e112c4aac_5_addition_Year of birth_sp_20_0_3_0\&quot;,\&quot;issue_d01b0a56-fbd7-46eb-a939-600e112c4aac_5_addition_2_sp_3_25_1_152\&quot;,\&quot;issue_d01b0a56-fbd7-46eb-a939-600e112c4aac_5_addition_5_sp_6_0_1_0\&quot;,\&quot;issue_d01b0a56-fbd7-46eb-a939-600e112c4aac_5_addition_Unrestricted © Siemens Healthineers_sp_4_0_4_0\&quot;,\&quot;issue_d01b0a56-fbd7-46eb-a939-600e112c4aac_5_addition_2026_sp_4_5_1_37\&quot;,\&quot;issue_d01b0a56-fbd7-46eb-a939-600e112c4aac_6_deletion_S_ord_0\&quot;,\&quot;issue_d01b0a56-fbd7-46eb-a939-600e112c4aac_6_deletion_:_ord_0\&quot;,\&quot;issue_d01b0a56-fbd7-46eb-a939-600e112c4aac_6_addition_L_sp_29_7_1_41\&quot;,\&quot;issue_d01b0a56-fbd7-46eb-a939-600e112c4aac_6_addition_|_sp_3_21_1_139\&quot;,\&quot;issue_d01b0a56-fbd7-46eb-a939-600e112c4aac_6_addition_6_sp_6_0_1_0\&quot;,\&quot;issue_d01b0a56-fbd7-46eb-a939-600e112c4aac_6_addition_Unrestricted © Siemens Healthineers, 2026_sp_4_0_6_0\&quot;,\&quot;issue_d01b0a56-fbd7-46eb-a939-600e112c4aac_7_deletion_4-5_ord_0\&quot;,\&quot;issue_d01b0a56-fbd7-46eb-a939-600e112c4aac_7_addition_4 – 5_sp_13_20_3_123\&quot;,\&quot;issue_d01b0a56-fbd7-46eb-a939-600e112c4aac_7_addition_Pad of 1.5 cm (below right foot)_sp_36_0_9_0\&quot;,\&quot;issue_d01b0a56-fbd7-46eb-a939-600e112c4aac_7_addition_|_sp_3_21_1_139\&quot;,\&quot;issue_d01b0a56-fbd7-46eb-a939-600e112c4aac_7_addition_7_sp_6_0_1_0\&quot;,\&quot;issue_d01b0a56-fbd7-46eb-a939-600e112c4aac_7_addition_Unrestricted © Siemens Healthineers, 2026_sp_4_0_6_0\&quot;,\&quot;issue_d01b0a56-fbd7-46eb-a939-600e112c4aac_8_addition_,_sp_4_39_1_209\&quot;,\&quot;issue_d01b0a56-fbd7-46eb-a939-600e112c4aac_8_addition_8_sp_7_0_1_0\&quot;,\&quot;issue_d01b0a56-fbd7-46eb-a939-600e112c4aac_8_addition_Unrestricted © Siemens Healthineers, 2026_sp_5_0_6_0\&quot;,\&quot;issue_d01b0a56-fbd7-46eb-a939-600e112c4aac_12_addition_12_sp_16_0_1_0\&quot;,\&quot;issue_d01b0a56-fbd7-46eb-a939-600e112c4aac_12_addition_Unrestricted © Siemens Healthineers, 2026_sp_15_0_6_0\&quot;]&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72DAFB3502DE824AB102D75CFD91CEB7" ma:contentTypeVersion="21" ma:contentTypeDescription="Ein neues Dokument erstellen." ma:contentTypeScope="" ma:versionID="1c7c0b4ae7af666f35609c945e25c5a1">
  <xsd:schema xmlns:xsd="http://www.w3.org/2001/XMLSchema" xmlns:xs="http://www.w3.org/2001/XMLSchema" xmlns:p="http://schemas.microsoft.com/office/2006/metadata/properties" xmlns:ns1="http://schemas.microsoft.com/sharepoint/v3" xmlns:ns2="49fdd0f7-b5e6-4db2-af4b-ed23e4d5c043" xmlns:ns3="0c651867-3979-4a88-94be-2d12043b1d7d" targetNamespace="http://schemas.microsoft.com/office/2006/metadata/properties" ma:root="true" ma:fieldsID="8980c06f81b99f22407aa9a6ccc66112" ns1:_="" ns2:_="" ns3:_="">
    <xsd:import namespace="http://schemas.microsoft.com/sharepoint/v3"/>
    <xsd:import namespace="49fdd0f7-b5e6-4db2-af4b-ed23e4d5c043"/>
    <xsd:import namespace="0c651867-3979-4a88-94be-2d12043b1d7d"/>
    <xsd:element name="properties">
      <xsd:complexType>
        <xsd:sequence>
          <xsd:element name="documentManagement">
            <xsd:complexType>
              <xsd:all>
                <xsd:element ref="ns2:Kontaktname" minOccurs="0"/>
                <xsd:element ref="ns2:AuftragsID" minOccurs="0"/>
                <xsd:element ref="ns1:DocumentSetDescription" minOccurs="0"/>
                <xsd:element ref="ns2:RefNr" minOccurs="0"/>
                <xsd:element ref="ns2:Kontakt_x0020_E-Mail" minOccurs="0"/>
                <xsd:element ref="ns3:MediaServiceMetadata" minOccurs="0"/>
                <xsd:element ref="ns3:MediaServiceFastMetadata" minOccurs="0"/>
                <xsd:element ref="ns3:MediaServiceObjectDetectorVersions" minOccurs="0"/>
                <xsd:element ref="ns3:MediaServiceSearchPropertie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DateTaken" minOccurs="0"/>
                <xsd:element ref="ns2:SharedWithUsers" minOccurs="0"/>
                <xsd:element ref="ns2:SharedWithDetails" minOccurs="0"/>
                <xsd:element ref="ns3:MediaLengthInSeconds" minOccurs="0"/>
                <xsd:element ref="ns3:Zeit" minOccurs="0"/>
                <xsd:element ref="ns3:MediaServiceLocation" minOccurs="0"/>
                <xsd:element ref="ns3:FileServerLink"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DocumentSetDescription" ma:index="10" nillable="true" ma:displayName="Beschreibung" ma:description="Eine Beschreibung der Dokumentenmappe" ma:internalName="DocumentSetDescription">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9fdd0f7-b5e6-4db2-af4b-ed23e4d5c043" elementFormDefault="qualified">
    <xsd:import namespace="http://schemas.microsoft.com/office/2006/documentManagement/types"/>
    <xsd:import namespace="http://schemas.microsoft.com/office/infopath/2007/PartnerControls"/>
    <xsd:element name="Kontaktname" ma:index="8" nillable="true" ma:displayName="Kontaktname" ma:default="" ma:internalName="Kontaktname" ma:readOnly="false">
      <xsd:simpleType>
        <xsd:restriction base="dms:Text">
          <xsd:maxLength value="255"/>
        </xsd:restriction>
      </xsd:simpleType>
    </xsd:element>
    <xsd:element name="AuftragsID" ma:index="9" nillable="true" ma:displayName="AuftragsID" ma:default="" ma:internalName="AuftragsID" ma:readOnly="false">
      <xsd:simpleType>
        <xsd:restriction base="dms:Text">
          <xsd:maxLength value="255"/>
        </xsd:restriction>
      </xsd:simpleType>
    </xsd:element>
    <xsd:element name="RefNr" ma:index="11" nillable="true" ma:displayName="RefNr" ma:format="Dropdown" ma:internalName="RefNr" ma:percentage="FALSE">
      <xsd:simpleType>
        <xsd:restriction base="dms:Number"/>
      </xsd:simpleType>
    </xsd:element>
    <xsd:element name="Kontakt_x0020_E-Mail" ma:index="12" nillable="true" ma:displayName="Kontakt E-Mail" ma:default="" ma:internalName="Kontakt_x0020_E_x002d_Mail">
      <xsd:simpleType>
        <xsd:restriction base="dms:Text">
          <xsd:maxLength value="255"/>
        </xsd:restriction>
      </xsd:simpleType>
    </xsd:element>
    <xsd:element name="TaxCatchAll" ma:index="19" nillable="true" ma:displayName="Taxonomy Catch All Column" ma:hidden="true" ma:list="{3b1656a1-133c-4758-9e63-9c6738666b87}" ma:internalName="TaxCatchAll" ma:showField="CatchAllData" ma:web="49fdd0f7-b5e6-4db2-af4b-ed23e4d5c043">
      <xsd:complexType>
        <xsd:complexContent>
          <xsd:extension base="dms:MultiChoiceLookup">
            <xsd:sequence>
              <xsd:element name="Value" type="dms:Lookup" maxOccurs="unbounded" minOccurs="0" nillable="true"/>
            </xsd:sequence>
          </xsd:extension>
        </xsd:complexContent>
      </xsd:complexType>
    </xsd:element>
    <xsd:element name="SharedWithUsers" ma:index="24"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5" nillable="true" ma:displayName="Freigegeben für -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c651867-3979-4a88-94be-2d12043b1d7d" elementFormDefault="qualified">
    <xsd:import namespace="http://schemas.microsoft.com/office/2006/documentManagement/types"/>
    <xsd:import namespace="http://schemas.microsoft.com/office/infopath/2007/PartnerControls"/>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lcf76f155ced4ddcb4097134ff3c332f" ma:index="18" nillable="true" ma:taxonomy="true" ma:internalName="lcf76f155ced4ddcb4097134ff3c332f" ma:taxonomyFieldName="MediaServiceImageTags" ma:displayName="Bildmarkierungen" ma:readOnly="false" ma:fieldId="{5cf76f15-5ced-4ddc-b409-7134ff3c332f}" ma:taxonomyMulti="true" ma:sspId="528c2ea2-57a0-4bd9-92b2-10031419a81d"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DateTaken" ma:index="23" nillable="true" ma:displayName="MediaServiceDateTaken" ma:hidden="true" ma:indexed="true" ma:internalName="MediaServiceDateTaken" ma:readOnly="true">
      <xsd:simpleType>
        <xsd:restriction base="dms:Text"/>
      </xsd:simpleType>
    </xsd:element>
    <xsd:element name="MediaLengthInSeconds" ma:index="26" nillable="true" ma:displayName="MediaLengthInSeconds" ma:hidden="true" ma:internalName="MediaLengthInSeconds" ma:readOnly="true">
      <xsd:simpleType>
        <xsd:restriction base="dms:Unknown"/>
      </xsd:simpleType>
    </xsd:element>
    <xsd:element name="Zeit" ma:index="27" nillable="true" ma:displayName="Zeit" ma:format="DateTime" ma:internalName="Zeit">
      <xsd:simpleType>
        <xsd:restriction base="dms:DateTime"/>
      </xsd:simpleType>
    </xsd:element>
    <xsd:element name="MediaServiceLocation" ma:index="28" nillable="true" ma:displayName="Location" ma:indexed="true" ma:internalName="MediaServiceLocation" ma:readOnly="true">
      <xsd:simpleType>
        <xsd:restriction base="dms:Text"/>
      </xsd:simpleType>
    </xsd:element>
    <xsd:element name="FileServerLink" ma:index="29" nillable="true" ma:displayName="FileServerLink" ma:format="Dropdown" ma:internalName="FileServerLink">
      <xsd:simpleType>
        <xsd:restriction base="dms:Text">
          <xsd:maxLength value="255"/>
        </xsd:restriction>
      </xsd:simpleType>
    </xsd:element>
    <xsd:element name="MediaServiceBillingMetadata" ma:index="30"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DocumentSetDescription xmlns="http://schemas.microsoft.com/sharepoint/v3" xsi:nil="true"/>
    <lcf76f155ced4ddcb4097134ff3c332f xmlns="0c651867-3979-4a88-94be-2d12043b1d7d">
      <Terms xmlns="http://schemas.microsoft.com/office/infopath/2007/PartnerControls"/>
    </lcf76f155ced4ddcb4097134ff3c332f>
    <RefNr xmlns="49fdd0f7-b5e6-4db2-af4b-ed23e4d5c043">159380</RefNr>
    <Kontaktname xmlns="49fdd0f7-b5e6-4db2-af4b-ed23e4d5c043">Kerstin Lauer</Kontaktname>
    <TaxCatchAll xmlns="49fdd0f7-b5e6-4db2-af4b-ed23e4d5c043" xsi:nil="true"/>
    <AuftragsID xmlns="49fdd0f7-b5e6-4db2-af4b-ed23e4d5c043">80f4e737-4380-f111-ab0e-70a8a52cf612</AuftragsID>
    <Zeit xmlns="0c651867-3979-4a88-94be-2d12043b1d7d" xsi:nil="true"/>
    <Kontakt_x0020_E-Mail xmlns="49fdd0f7-b5e6-4db2-af4b-ed23e4d5c043">kerstin.lauer@siemens-healthineers.com</Kontakt_x0020_E-Mail>
    <FileServerLink xmlns="0c651867-3979-4a88-94be-2d12043b1d7d" xsi:nil="true"/>
  </documentManagement>
</p:properties>
</file>

<file path=customXml/itemProps1.xml><?xml version="1.0" encoding="utf-8"?>
<ds:datastoreItem xmlns:ds="http://schemas.openxmlformats.org/officeDocument/2006/customXml" ds:itemID="{9ABFAEF3-C717-4DE3-87ED-0645FF84D5BD}">
  <ds:schemaRefs>
    <ds:schemaRef ds:uri="http://schemas.microsoft.com/sharepoint/v3/contenttype/forms"/>
  </ds:schemaRefs>
</ds:datastoreItem>
</file>

<file path=customXml/itemProps2.xml><?xml version="1.0" encoding="utf-8"?>
<ds:datastoreItem xmlns:ds="http://schemas.openxmlformats.org/officeDocument/2006/customXml" ds:itemID="{5DBE6CE9-702D-4292-A75B-BFFB2653DE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49fdd0f7-b5e6-4db2-af4b-ed23e4d5c043"/>
    <ds:schemaRef ds:uri="0c651867-3979-4a88-94be-2d12043b1d7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BC64256-292F-4DF8-9208-0A6675AB7A0D}">
  <ds:schemaRefs>
    <ds:schemaRef ds:uri="http://purl.org/dc/dcmitype/"/>
    <ds:schemaRef ds:uri="http://schemas.microsoft.com/office/infopath/2007/PartnerControls"/>
    <ds:schemaRef ds:uri="http://schemas.microsoft.com/office/2006/metadata/properties"/>
    <ds:schemaRef ds:uri="0c651867-3979-4a88-94be-2d12043b1d7d"/>
    <ds:schemaRef ds:uri="http://purl.org/dc/terms/"/>
    <ds:schemaRef ds:uri="http://purl.org/dc/elements/1.1/"/>
    <ds:schemaRef ds:uri="http://schemas.microsoft.com/sharepoint/v3"/>
    <ds:schemaRef ds:uri="http://schemas.microsoft.com/office/2006/documentManagement/types"/>
    <ds:schemaRef ds:uri="http://schemas.openxmlformats.org/package/2006/metadata/core-properties"/>
    <ds:schemaRef ds:uri="49fdd0f7-b5e6-4db2-af4b-ed23e4d5c043"/>
    <ds:schemaRef ds:uri="http://www.w3.org/XML/1998/namespace"/>
  </ds:schemaRefs>
</ds:datastoreItem>
</file>

<file path=docMetadata/LabelInfo.xml><?xml version="1.0" encoding="utf-8"?>
<clbl:labelList xmlns:clbl="http://schemas.microsoft.com/office/2020/mipLabelMetadata">
  <clbl:label id="{ff6dbec8-95a8-4638-9f5f-bd076536645c}" enabled="1" method="Standard" siteId="{5dbf1add-202a-4b8d-815b-bf0fb024e033}" removed="0"/>
</clbl:labelList>
</file>

<file path=docProps/app.xml><?xml version="1.0" encoding="utf-8"?>
<Properties xmlns="http://schemas.openxmlformats.org/officeDocument/2006/extended-properties" xmlns:vt="http://schemas.openxmlformats.org/officeDocument/2006/docPropsVTypes">
  <Template>PPT-Template_Basic_2018-08_AR</Template>
  <TotalTime>0</TotalTime>
  <Words>928</Words>
  <Application>Microsoft Office PowerPoint</Application>
  <PresentationFormat>Benutzerdefiniert</PresentationFormat>
  <Paragraphs>115</Paragraphs>
  <Slides>8</Slides>
  <Notes>1</Notes>
  <HiddenSlides>0</HiddenSlides>
  <MMClips>0</MMClips>
  <ScaleCrop>false</ScaleCrop>
  <HeadingPairs>
    <vt:vector size="8" baseType="variant">
      <vt:variant>
        <vt:lpstr>Verwendete Schriftarten</vt:lpstr>
      </vt:variant>
      <vt:variant>
        <vt:i4>4</vt:i4>
      </vt:variant>
      <vt:variant>
        <vt:lpstr>Design</vt:lpstr>
      </vt:variant>
      <vt:variant>
        <vt:i4>1</vt:i4>
      </vt:variant>
      <vt:variant>
        <vt:lpstr>Eingebettete OLE-Server</vt:lpstr>
      </vt:variant>
      <vt:variant>
        <vt:i4>1</vt:i4>
      </vt:variant>
      <vt:variant>
        <vt:lpstr>Folientitel</vt:lpstr>
      </vt:variant>
      <vt:variant>
        <vt:i4>8</vt:i4>
      </vt:variant>
    </vt:vector>
  </HeadingPairs>
  <TitlesOfParts>
    <vt:vector size="14" baseType="lpstr">
      <vt:lpstr>Arial</vt:lpstr>
      <vt:lpstr>Calibri</vt:lpstr>
      <vt:lpstr>SH-Bree-Headline</vt:lpstr>
      <vt:lpstr>Symbol</vt:lpstr>
      <vt:lpstr>Siemens Healthineers PPT-Master</vt:lpstr>
      <vt:lpstr>think-cell Slide</vt:lpstr>
      <vt:lpstr>Balancing image precision and radiation dose</vt:lpstr>
      <vt:lpstr>Background Total hip arthroplasty (THA)</vt:lpstr>
      <vt:lpstr>Clinical background</vt:lpstr>
      <vt:lpstr>Clinical background and indication  for Multitom Rax True2scale Body Scan1</vt:lpstr>
      <vt:lpstr>Multitom Rax True2scale Body Scan1 Differences Pelvis Overview vs. T2S1</vt:lpstr>
      <vt:lpstr>Multitom Rax True2scale Body Scan1 Diagnostic Findings &amp; Results</vt:lpstr>
      <vt:lpstr>PowerPoint-Präsentation</vt:lpstr>
      <vt:lpstr>PowerPoint-Präsentation</vt:lpstr>
    </vt:vector>
  </TitlesOfParts>
  <Company>Siemens AG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Multitom Rax – Real 3D</dc:title>
  <dc:subject>Siemens Healthineers PPT-Template Basic Version</dc:subject>
  <dc:creator>Rasche, Anna (SHS DI XP PPP CEC)</dc:creator>
  <dc:description>August 2018</dc:description>
  <cp:lastModifiedBy>Lauer, Kerstin</cp:lastModifiedBy>
  <cp:revision>5</cp:revision>
  <dcterms:created xsi:type="dcterms:W3CDTF">2020-11-02T09:37:42Z</dcterms:created>
  <dcterms:modified xsi:type="dcterms:W3CDTF">2026-07-24T08:03:32Z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0x01010072DAFB3502DE824AB102D75CFD91CEB7</vt:lpwstr>
  </property>
  <property fmtid="{D5CDD505-2E9C-101B-9397-08002B2CF9AE}" pid="3" name="MSIP_Label_a59b6cd5-d141-4a33-8bf1-0ca04484304f_Enabled">
    <vt:lpwstr>true</vt:lpwstr>
  </property>
  <property fmtid="{D5CDD505-2E9C-101B-9397-08002B2CF9AE}" pid="4" name="MSIP_Label_a59b6cd5-d141-4a33-8bf1-0ca04484304f_SetDate">
    <vt:lpwstr>2021-02-24T08:01:12Z</vt:lpwstr>
  </property>
  <property fmtid="{D5CDD505-2E9C-101B-9397-08002B2CF9AE}" pid="5" name="MSIP_Label_a59b6cd5-d141-4a33-8bf1-0ca04484304f_Method">
    <vt:lpwstr>Standard</vt:lpwstr>
  </property>
  <property fmtid="{D5CDD505-2E9C-101B-9397-08002B2CF9AE}" pid="6" name="MSIP_Label_a59b6cd5-d141-4a33-8bf1-0ca04484304f_Name">
    <vt:lpwstr>restricted-default</vt:lpwstr>
  </property>
  <property fmtid="{D5CDD505-2E9C-101B-9397-08002B2CF9AE}" pid="7" name="MSIP_Label_a59b6cd5-d141-4a33-8bf1-0ca04484304f_SiteId">
    <vt:lpwstr>38ae3bcd-9579-4fd4-adda-b42e1495d55a</vt:lpwstr>
  </property>
  <property fmtid="{D5CDD505-2E9C-101B-9397-08002B2CF9AE}" pid="8" name="MSIP_Label_a59b6cd5-d141-4a33-8bf1-0ca04484304f_ActionId">
    <vt:lpwstr>6e0a9dd8-df93-4c70-be27-5251eed77009</vt:lpwstr>
  </property>
  <property fmtid="{D5CDD505-2E9C-101B-9397-08002B2CF9AE}" pid="9" name="MSIP_Label_a59b6cd5-d141-4a33-8bf1-0ca04484304f_ContentBits">
    <vt:lpwstr>0</vt:lpwstr>
  </property>
  <property fmtid="{D5CDD505-2E9C-101B-9397-08002B2CF9AE}" pid="10" name="Document_Confidentiality">
    <vt:lpwstr>Restricted</vt:lpwstr>
  </property>
  <property fmtid="{D5CDD505-2E9C-101B-9397-08002B2CF9AE}" pid="11" name="MSIP_Label_ff6dbec8-95a8-4638-9f5f-bd076536645c_Enabled">
    <vt:lpwstr>true</vt:lpwstr>
  </property>
  <property fmtid="{D5CDD505-2E9C-101B-9397-08002B2CF9AE}" pid="12" name="MSIP_Label_ff6dbec8-95a8-4638-9f5f-bd076536645c_SetDate">
    <vt:lpwstr>2021-08-09T11:46:40Z</vt:lpwstr>
  </property>
  <property fmtid="{D5CDD505-2E9C-101B-9397-08002B2CF9AE}" pid="13" name="MSIP_Label_ff6dbec8-95a8-4638-9f5f-bd076536645c_Method">
    <vt:lpwstr>Standard</vt:lpwstr>
  </property>
  <property fmtid="{D5CDD505-2E9C-101B-9397-08002B2CF9AE}" pid="14" name="MSIP_Label_ff6dbec8-95a8-4638-9f5f-bd076536645c_Name">
    <vt:lpwstr>Restricted - Default</vt:lpwstr>
  </property>
  <property fmtid="{D5CDD505-2E9C-101B-9397-08002B2CF9AE}" pid="15" name="MSIP_Label_ff6dbec8-95a8-4638-9f5f-bd076536645c_SiteId">
    <vt:lpwstr>5dbf1add-202a-4b8d-815b-bf0fb024e033</vt:lpwstr>
  </property>
  <property fmtid="{D5CDD505-2E9C-101B-9397-08002B2CF9AE}" pid="16" name="MSIP_Label_ff6dbec8-95a8-4638-9f5f-bd076536645c_ActionId">
    <vt:lpwstr>bac3537a-e605-452a-937f-81c05a0280b2</vt:lpwstr>
  </property>
  <property fmtid="{D5CDD505-2E9C-101B-9397-08002B2CF9AE}" pid="17" name="MSIP_Label_ff6dbec8-95a8-4638-9f5f-bd076536645c_ContentBits">
    <vt:lpwstr>0</vt:lpwstr>
  </property>
  <property fmtid="{D5CDD505-2E9C-101B-9397-08002B2CF9AE}" pid="18" name="MediaServiceImageTags">
    <vt:lpwstr/>
  </property>
</Properties>
</file>