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3"/>
  </p:notesMasterIdLst>
  <p:handoutMasterIdLst>
    <p:handoutMasterId r:id="rId14"/>
  </p:handoutMasterIdLst>
  <p:sldIdLst>
    <p:sldId id="2030" r:id="rId5"/>
    <p:sldId id="2032" r:id="rId6"/>
    <p:sldId id="2033" r:id="rId7"/>
    <p:sldId id="2034" r:id="rId8"/>
    <p:sldId id="2041" r:id="rId9"/>
    <p:sldId id="2035" r:id="rId10"/>
    <p:sldId id="2040" r:id="rId11"/>
    <p:sldId id="360" r:id="rId12"/>
  </p:sldIdLst>
  <p:sldSz cx="12169775" cy="6858000"/>
  <p:notesSz cx="6858000" cy="9144000"/>
  <p:custDataLst>
    <p:tags r:id="rId1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title" id="{95C52D09-2DEB-4F98-8362-E7FC37D1B415}">
          <p14:sldIdLst>
            <p14:sldId id="2030"/>
            <p14:sldId id="2032"/>
            <p14:sldId id="2033"/>
            <p14:sldId id="2034"/>
            <p14:sldId id="2041"/>
            <p14:sldId id="2035"/>
            <p14:sldId id="2040"/>
            <p14:sldId id="360"/>
          </p14:sldIdLst>
        </p14:section>
      </p14:sectionLst>
    </p:ext>
    <p:ext uri="{EFAFB233-063F-42B5-8137-9DF3F51BA10A}">
      <p15:sldGuideLst xmlns:p15="http://schemas.microsoft.com/office/powerpoint/2012/main">
        <p15:guide id="1" pos="340" userDrawn="1">
          <p15:clr>
            <a:srgbClr val="A4A3A4"/>
          </p15:clr>
        </p15:guide>
        <p15:guide id="2" pos="930" userDrawn="1">
          <p15:clr>
            <a:srgbClr val="A4A3A4"/>
          </p15:clr>
        </p15:guide>
        <p15:guide id="3" pos="819" userDrawn="1">
          <p15:clr>
            <a:srgbClr val="A4A3A4"/>
          </p15:clr>
        </p15:guide>
        <p15:guide id="4" pos="1410" userDrawn="1">
          <p15:clr>
            <a:srgbClr val="A4A3A4"/>
          </p15:clr>
        </p15:guide>
        <p15:guide id="6" pos="2003" userDrawn="1">
          <p15:clr>
            <a:srgbClr val="A4A3A4"/>
          </p15:clr>
        </p15:guide>
        <p15:guide id="8" pos="2592" userDrawn="1">
          <p15:clr>
            <a:srgbClr val="A4A3A4"/>
          </p15:clr>
        </p15:guide>
        <p15:guide id="9" pos="2705" userDrawn="1">
          <p15:clr>
            <a:srgbClr val="A4A3A4"/>
          </p15:clr>
        </p15:guide>
        <p15:guide id="10" pos="3185" userDrawn="1">
          <p15:clr>
            <a:srgbClr val="A4A3A4"/>
          </p15:clr>
        </p15:guide>
        <p15:guide id="12" pos="3776" userDrawn="1">
          <p15:clr>
            <a:srgbClr val="A4A3A4"/>
          </p15:clr>
        </p15:guide>
        <p15:guide id="13" pos="3890" userDrawn="1">
          <p15:clr>
            <a:srgbClr val="A4A3A4"/>
          </p15:clr>
        </p15:guide>
        <p15:guide id="15" pos="4482" userDrawn="1">
          <p15:clr>
            <a:srgbClr val="A4A3A4"/>
          </p15:clr>
        </p15:guide>
        <p15:guide id="16" pos="4959" userDrawn="1">
          <p15:clr>
            <a:srgbClr val="A4A3A4"/>
          </p15:clr>
        </p15:guide>
        <p15:guide id="17" pos="5080" userDrawn="1">
          <p15:clr>
            <a:srgbClr val="A4A3A4"/>
          </p15:clr>
        </p15:guide>
        <p15:guide id="18" pos="5552" userDrawn="1">
          <p15:clr>
            <a:srgbClr val="A4A3A4"/>
          </p15:clr>
        </p15:guide>
        <p15:guide id="19" pos="5670" userDrawn="1">
          <p15:clr>
            <a:srgbClr val="A4A3A4"/>
          </p15:clr>
        </p15:guide>
        <p15:guide id="20" pos="6143" userDrawn="1">
          <p15:clr>
            <a:srgbClr val="A4A3A4"/>
          </p15:clr>
        </p15:guide>
        <p15:guide id="22" pos="6734" userDrawn="1">
          <p15:clr>
            <a:srgbClr val="A4A3A4"/>
          </p15:clr>
        </p15:guide>
        <p15:guide id="23" pos="6846" userDrawn="1">
          <p15:clr>
            <a:srgbClr val="A4A3A4"/>
          </p15:clr>
        </p15:guide>
        <p15:guide id="24" pos="7325" userDrawn="1">
          <p15:clr>
            <a:srgbClr val="A4A3A4"/>
          </p15:clr>
        </p15:guide>
        <p15:guide id="25" orient="horz" pos="3902" userDrawn="1">
          <p15:clr>
            <a:srgbClr val="A4A3A4"/>
          </p15:clr>
        </p15:guide>
        <p15:guide id="26" orient="horz" pos="6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2B114-90B4-46EF-773A-F0D5F5B3C696}" name="Hertel, Madeleine" initials="HM" userId="S::madeleine.hertel@siemens-healthineers.com::e79057a3-02a2-4f22-843c-7167bfed7dc6" providerId="AD"/>
  <p188:author id="{B05C2395-92D0-4757-B9EF-38F300B3DCF6}" name="Anti, Sandra" initials="AS" userId="S::sandra.anti@siemens-healthineers.com::cff27c3f-962b-40ce-b1fb-5738dff434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 id="2" name="Kolzarek, Sabine (SHS DI MSC C XP)" initials="KS(DMCX" lastIdx="4" clrIdx="1">
    <p:extLst>
      <p:ext uri="{19B8F6BF-5375-455C-9EA6-DF929625EA0E}">
        <p15:presenceInfo xmlns:p15="http://schemas.microsoft.com/office/powerpoint/2012/main" userId="S::sabine.kolzarek@siemens-healthineers.com::a9ecc97d-7836-40c8-87f9-8388036f354d" providerId="AD"/>
      </p:ext>
    </p:extLst>
  </p:cmAuthor>
  <p:cmAuthor id="3" name="Anna" initials="A" lastIdx="4" clrIdx="2">
    <p:extLst>
      <p:ext uri="{19B8F6BF-5375-455C-9EA6-DF929625EA0E}">
        <p15:presenceInfo xmlns:p15="http://schemas.microsoft.com/office/powerpoint/2012/main" userId="S::anna.rasche@siemens-healthineers.com::e60377f2-c2ea-4bb3-b004-abfe317b2570" providerId="AD"/>
      </p:ext>
    </p:extLst>
  </p:cmAuthor>
  <p:cmAuthor id="4" name="Thomas, Richard (GBS B&amp;S GB SOL GTS)" initials="TR(BGSG" lastIdx="1" clrIdx="3">
    <p:extLst>
      <p:ext uri="{19B8F6BF-5375-455C-9EA6-DF929625EA0E}">
        <p15:presenceInfo xmlns:p15="http://schemas.microsoft.com/office/powerpoint/2012/main" userId="S::richard.e.thomas@siemens.com::10f707ac-a663-4bc4-9911-15e612578319" providerId="AD"/>
      </p:ext>
    </p:extLst>
  </p:cmAuthor>
  <p:cmAuthor id="5" name="Wilhelm, Andreas" initials="WA" lastIdx="2" clrIdx="4">
    <p:extLst>
      <p:ext uri="{19B8F6BF-5375-455C-9EA6-DF929625EA0E}">
        <p15:presenceInfo xmlns:p15="http://schemas.microsoft.com/office/powerpoint/2012/main" userId="S::andreas.wilhelm@siemens-healthineers.com::4b282f6d-944d-4461-9b5f-44168272c8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70C0"/>
    <a:srgbClr val="D9D9D9"/>
    <a:srgbClr val="009999"/>
    <a:srgbClr val="80CC9C"/>
    <a:srgbClr val="FFF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89AAC0-1F08-4E67-8552-0A7325F87787}" v="56" dt="2026-07-23T09:40:21.864"/>
  </p1510:revLst>
</p1510:revInfo>
</file>

<file path=ppt/tableStyles.xml><?xml version="1.0" encoding="utf-8"?>
<a:tblStyleLst xmlns:a="http://schemas.openxmlformats.org/drawingml/2006/main" def="{3B4B98B0-60AC-42C2-AFA5-B58CD77FA1E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p:restoredTop sz="94675"/>
  </p:normalViewPr>
  <p:slideViewPr>
    <p:cSldViewPr snapToGrid="0">
      <p:cViewPr varScale="1">
        <p:scale>
          <a:sx n="99" d="100"/>
          <a:sy n="99" d="100"/>
        </p:scale>
        <p:origin x="174" y="78"/>
      </p:cViewPr>
      <p:guideLst>
        <p:guide pos="340"/>
        <p:guide pos="930"/>
        <p:guide pos="819"/>
        <p:guide pos="1410"/>
        <p:guide pos="2003"/>
        <p:guide pos="2592"/>
        <p:guide pos="2705"/>
        <p:guide pos="3185"/>
        <p:guide pos="3776"/>
        <p:guide pos="3890"/>
        <p:guide pos="4482"/>
        <p:guide pos="4959"/>
        <p:guide pos="5080"/>
        <p:guide pos="5552"/>
        <p:guide pos="5670"/>
        <p:guide pos="6143"/>
        <p:guide pos="6734"/>
        <p:guide pos="6846"/>
        <p:guide pos="7325"/>
        <p:guide orient="horz" pos="3902"/>
        <p:guide orient="horz" pos="6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a Pastuszak | i-pointing" userId="6b484f1d-e2f4-4e5f-aadf-e525de5bb104" providerId="ADAL" clId="{2A3D8F8C-73F6-404F-953E-3FE5ECE0707D}"/>
    <pc:docChg chg="custSel modSld modMainMaster">
      <pc:chgData name="Dorota Pastuszak | i-pointing" userId="6b484f1d-e2f4-4e5f-aadf-e525de5bb104" providerId="ADAL" clId="{2A3D8F8C-73F6-404F-953E-3FE5ECE0707D}" dt="2026-07-23T09:40:21.864" v="400"/>
      <pc:docMkLst>
        <pc:docMk/>
      </pc:docMkLst>
      <pc:sldChg chg="addSp delSp modSp mod">
        <pc:chgData name="Dorota Pastuszak | i-pointing" userId="6b484f1d-e2f4-4e5f-aadf-e525de5bb104" providerId="ADAL" clId="{2A3D8F8C-73F6-404F-953E-3FE5ECE0707D}" dt="2026-07-23T09:40:21.864" v="400"/>
        <pc:sldMkLst>
          <pc:docMk/>
          <pc:sldMk cId="3194660998" sldId="360"/>
        </pc:sldMkLst>
        <pc:picChg chg="add del mod">
          <ac:chgData name="Dorota Pastuszak | i-pointing" userId="6b484f1d-e2f4-4e5f-aadf-e525de5bb104" providerId="ADAL" clId="{2A3D8F8C-73F6-404F-953E-3FE5ECE0707D}" dt="2026-07-23T09:40:21.864" v="400"/>
          <ac:picMkLst>
            <pc:docMk/>
            <pc:sldMk cId="3194660998" sldId="360"/>
            <ac:picMk id="3" creationId="{5D573913-9082-01A7-B5DA-B486A0F7A56F}"/>
          </ac:picMkLst>
        </pc:picChg>
      </pc:sldChg>
      <pc:sldChg chg="addSp delSp modSp mod">
        <pc:chgData name="Dorota Pastuszak | i-pointing" userId="6b484f1d-e2f4-4e5f-aadf-e525de5bb104" providerId="ADAL" clId="{2A3D8F8C-73F6-404F-953E-3FE5ECE0707D}" dt="2026-07-23T09:40:21.845" v="320"/>
        <pc:sldMkLst>
          <pc:docMk/>
          <pc:sldMk cId="1572328686" sldId="2030"/>
        </pc:sldMkLst>
        <pc:spChg chg="mod">
          <ac:chgData name="Dorota Pastuszak | i-pointing" userId="6b484f1d-e2f4-4e5f-aadf-e525de5bb104" providerId="ADAL" clId="{2A3D8F8C-73F6-404F-953E-3FE5ECE0707D}" dt="2026-07-23T09:40:12.743" v="208" actId="299"/>
          <ac:spMkLst>
            <pc:docMk/>
            <pc:sldMk cId="1572328686" sldId="2030"/>
            <ac:spMk id="2" creationId="{7CF82CF4-F436-7AEE-BFF3-374881A40F1C}"/>
          </ac:spMkLst>
        </pc:spChg>
        <pc:spChg chg="add mod">
          <ac:chgData name="Dorota Pastuszak | i-pointing" userId="6b484f1d-e2f4-4e5f-aadf-e525de5bb104" providerId="ADAL" clId="{2A3D8F8C-73F6-404F-953E-3FE5ECE0707D}" dt="2026-07-22T12:54:07.612" v="53" actId="207"/>
          <ac:spMkLst>
            <pc:docMk/>
            <pc:sldMk cId="1572328686" sldId="2030"/>
            <ac:spMk id="4" creationId="{65BEDDF1-4DA1-24A4-C581-FD9646B5F6F7}"/>
          </ac:spMkLst>
        </pc:spChg>
        <pc:grpChg chg="mod">
          <ac:chgData name="Dorota Pastuszak | i-pointing" userId="6b484f1d-e2f4-4e5f-aadf-e525de5bb104" providerId="ADAL" clId="{2A3D8F8C-73F6-404F-953E-3FE5ECE0707D}" dt="2026-07-22T12:53:24.230" v="1" actId="1076"/>
          <ac:grpSpMkLst>
            <pc:docMk/>
            <pc:sldMk cId="1572328686" sldId="2030"/>
            <ac:grpSpMk id="28" creationId="{BDCB869C-263D-8A3B-C8FB-A15696782295}"/>
          </ac:grpSpMkLst>
        </pc:grpChg>
        <pc:picChg chg="add del mod">
          <ac:chgData name="Dorota Pastuszak | i-pointing" userId="6b484f1d-e2f4-4e5f-aadf-e525de5bb104" providerId="ADAL" clId="{2A3D8F8C-73F6-404F-953E-3FE5ECE0707D}" dt="2026-07-23T09:40:21.845" v="320"/>
          <ac:picMkLst>
            <pc:docMk/>
            <pc:sldMk cId="1572328686" sldId="2030"/>
            <ac:picMk id="4" creationId="{87866D09-96C1-197F-A2ED-77D5EC6154AF}"/>
          </ac:picMkLst>
        </pc:picChg>
      </pc:sldChg>
      <pc:sldChg chg="modSp mod">
        <pc:chgData name="Dorota Pastuszak | i-pointing" userId="6b484f1d-e2f4-4e5f-aadf-e525de5bb104" providerId="ADAL" clId="{2A3D8F8C-73F6-404F-953E-3FE5ECE0707D}" dt="2026-07-23T09:40:12.737" v="205" actId="299"/>
        <pc:sldMkLst>
          <pc:docMk/>
          <pc:sldMk cId="844900880" sldId="2032"/>
        </pc:sldMkLst>
        <pc:spChg chg="mod">
          <ac:chgData name="Dorota Pastuszak | i-pointing" userId="6b484f1d-e2f4-4e5f-aadf-e525de5bb104" providerId="ADAL" clId="{2A3D8F8C-73F6-404F-953E-3FE5ECE0707D}" dt="2026-07-23T09:40:12.737" v="205" actId="299"/>
          <ac:spMkLst>
            <pc:docMk/>
            <pc:sldMk cId="844900880" sldId="2032"/>
            <ac:spMk id="2" creationId="{A53DE4A4-6970-1F38-DC5B-58635AAE895A}"/>
          </ac:spMkLst>
        </pc:spChg>
      </pc:sldChg>
      <pc:sldChg chg="addSp delSp modSp mod">
        <pc:chgData name="Dorota Pastuszak | i-pointing" userId="6b484f1d-e2f4-4e5f-aadf-e525de5bb104" providerId="ADAL" clId="{2A3D8F8C-73F6-404F-953E-3FE5ECE0707D}" dt="2026-07-23T09:40:21.849" v="336"/>
        <pc:sldMkLst>
          <pc:docMk/>
          <pc:sldMk cId="825396226" sldId="2033"/>
        </pc:sldMkLst>
        <pc:spChg chg="mod">
          <ac:chgData name="Dorota Pastuszak | i-pointing" userId="6b484f1d-e2f4-4e5f-aadf-e525de5bb104" providerId="ADAL" clId="{2A3D8F8C-73F6-404F-953E-3FE5ECE0707D}" dt="2026-07-23T09:40:12.759" v="217" actId="299"/>
          <ac:spMkLst>
            <pc:docMk/>
            <pc:sldMk cId="825396226" sldId="2033"/>
            <ac:spMk id="2" creationId="{31016BF7-7F20-D2A9-7AA6-D56E5AC739FF}"/>
          </ac:spMkLst>
        </pc:spChg>
        <pc:picChg chg="add del mod">
          <ac:chgData name="Dorota Pastuszak | i-pointing" userId="6b484f1d-e2f4-4e5f-aadf-e525de5bb104" providerId="ADAL" clId="{2A3D8F8C-73F6-404F-953E-3FE5ECE0707D}" dt="2026-07-23T09:40:21.849" v="336"/>
          <ac:picMkLst>
            <pc:docMk/>
            <pc:sldMk cId="825396226" sldId="2033"/>
            <ac:picMk id="13" creationId="{8B528E60-EF4C-3C6E-4EBA-B023CCB29AC7}"/>
          </ac:picMkLst>
        </pc:picChg>
      </pc:sldChg>
      <pc:sldChg chg="addSp delSp modSp mod">
        <pc:chgData name="Dorota Pastuszak | i-pointing" userId="6b484f1d-e2f4-4e5f-aadf-e525de5bb104" providerId="ADAL" clId="{2A3D8F8C-73F6-404F-953E-3FE5ECE0707D}" dt="2026-07-23T09:40:21.851" v="344"/>
        <pc:sldMkLst>
          <pc:docMk/>
          <pc:sldMk cId="1497294503" sldId="2034"/>
        </pc:sldMkLst>
        <pc:spChg chg="mod">
          <ac:chgData name="Dorota Pastuszak | i-pointing" userId="6b484f1d-e2f4-4e5f-aadf-e525de5bb104" providerId="ADAL" clId="{2A3D8F8C-73F6-404F-953E-3FE5ECE0707D}" dt="2026-07-23T09:40:12.754" v="214" actId="299"/>
          <ac:spMkLst>
            <pc:docMk/>
            <pc:sldMk cId="1497294503" sldId="2034"/>
            <ac:spMk id="2" creationId="{220DA2C0-F252-58A0-012A-A9C16A34CC64}"/>
          </ac:spMkLst>
        </pc:spChg>
        <pc:picChg chg="add del mod">
          <ac:chgData name="Dorota Pastuszak | i-pointing" userId="6b484f1d-e2f4-4e5f-aadf-e525de5bb104" providerId="ADAL" clId="{2A3D8F8C-73F6-404F-953E-3FE5ECE0707D}" dt="2026-07-23T09:40:21.851" v="344"/>
          <ac:picMkLst>
            <pc:docMk/>
            <pc:sldMk cId="1497294503" sldId="2034"/>
            <ac:picMk id="8" creationId="{AD90F228-26EF-A1C2-6EB8-2C3403B4DEAC}"/>
          </ac:picMkLst>
        </pc:picChg>
      </pc:sldChg>
      <pc:sldChg chg="addSp delSp modSp mod">
        <pc:chgData name="Dorota Pastuszak | i-pointing" userId="6b484f1d-e2f4-4e5f-aadf-e525de5bb104" providerId="ADAL" clId="{2A3D8F8C-73F6-404F-953E-3FE5ECE0707D}" dt="2026-07-23T09:40:21.854" v="360"/>
        <pc:sldMkLst>
          <pc:docMk/>
          <pc:sldMk cId="12321256" sldId="2035"/>
        </pc:sldMkLst>
        <pc:spChg chg="mod">
          <ac:chgData name="Dorota Pastuszak | i-pointing" userId="6b484f1d-e2f4-4e5f-aadf-e525de5bb104" providerId="ADAL" clId="{2A3D8F8C-73F6-404F-953E-3FE5ECE0707D}" dt="2026-07-23T09:40:12.747" v="211" actId="299"/>
          <ac:spMkLst>
            <pc:docMk/>
            <pc:sldMk cId="12321256" sldId="2035"/>
            <ac:spMk id="2" creationId="{7C07B042-F7DC-2925-04D7-50380D4A47D4}"/>
          </ac:spMkLst>
        </pc:spChg>
        <pc:picChg chg="add del mod">
          <ac:chgData name="Dorota Pastuszak | i-pointing" userId="6b484f1d-e2f4-4e5f-aadf-e525de5bb104" providerId="ADAL" clId="{2A3D8F8C-73F6-404F-953E-3FE5ECE0707D}" dt="2026-07-23T09:40:21.853" v="352"/>
          <ac:picMkLst>
            <pc:docMk/>
            <pc:sldMk cId="12321256" sldId="2035"/>
            <ac:picMk id="9" creationId="{D93B715B-0E97-6C49-84D2-8CED468ECE20}"/>
          </ac:picMkLst>
        </pc:picChg>
        <pc:picChg chg="add del mod">
          <ac:chgData name="Dorota Pastuszak | i-pointing" userId="6b484f1d-e2f4-4e5f-aadf-e525de5bb104" providerId="ADAL" clId="{2A3D8F8C-73F6-404F-953E-3FE5ECE0707D}" dt="2026-07-23T09:40:21.854" v="360"/>
          <ac:picMkLst>
            <pc:docMk/>
            <pc:sldMk cId="12321256" sldId="2035"/>
            <ac:picMk id="11" creationId="{60C3B1E5-B6B1-9932-06EB-8AC3DD6F31A2}"/>
          </ac:picMkLst>
        </pc:picChg>
      </pc:sldChg>
      <pc:sldChg chg="addSp delSp modSp mod">
        <pc:chgData name="Dorota Pastuszak | i-pointing" userId="6b484f1d-e2f4-4e5f-aadf-e525de5bb104" providerId="ADAL" clId="{2A3D8F8C-73F6-404F-953E-3FE5ECE0707D}" dt="2026-07-23T09:40:21.856" v="368"/>
        <pc:sldMkLst>
          <pc:docMk/>
          <pc:sldMk cId="1123088317" sldId="2036"/>
        </pc:sldMkLst>
        <pc:picChg chg="add del mod">
          <ac:chgData name="Dorota Pastuszak | i-pointing" userId="6b484f1d-e2f4-4e5f-aadf-e525de5bb104" providerId="ADAL" clId="{2A3D8F8C-73F6-404F-953E-3FE5ECE0707D}" dt="2026-07-23T09:40:21.856" v="368"/>
          <ac:picMkLst>
            <pc:docMk/>
            <pc:sldMk cId="1123088317" sldId="2036"/>
            <ac:picMk id="2" creationId="{6CA8A8C6-6A81-6508-8276-AA90E63FFC4E}"/>
          </ac:picMkLst>
        </pc:picChg>
      </pc:sldChg>
      <pc:sldChg chg="addSp delSp modSp mod">
        <pc:chgData name="Dorota Pastuszak | i-pointing" userId="6b484f1d-e2f4-4e5f-aadf-e525de5bb104" providerId="ADAL" clId="{2A3D8F8C-73F6-404F-953E-3FE5ECE0707D}" dt="2026-07-23T09:40:21.847" v="328"/>
        <pc:sldMkLst>
          <pc:docMk/>
          <pc:sldMk cId="1340512603" sldId="2037"/>
        </pc:sldMkLst>
        <pc:spChg chg="mod">
          <ac:chgData name="Dorota Pastuszak | i-pointing" userId="6b484f1d-e2f4-4e5f-aadf-e525de5bb104" providerId="ADAL" clId="{2A3D8F8C-73F6-404F-953E-3FE5ECE0707D}" dt="2026-07-23T09:40:12.731" v="202" actId="299"/>
          <ac:spMkLst>
            <pc:docMk/>
            <pc:sldMk cId="1340512603" sldId="2037"/>
            <ac:spMk id="2" creationId="{CC9FB6D2-AD59-6610-3030-ACD86A7F6987}"/>
          </ac:spMkLst>
        </pc:spChg>
        <pc:picChg chg="add del mod">
          <ac:chgData name="Dorota Pastuszak | i-pointing" userId="6b484f1d-e2f4-4e5f-aadf-e525de5bb104" providerId="ADAL" clId="{2A3D8F8C-73F6-404F-953E-3FE5ECE0707D}" dt="2026-07-23T09:40:21.847" v="328"/>
          <ac:picMkLst>
            <pc:docMk/>
            <pc:sldMk cId="1340512603" sldId="2037"/>
            <ac:picMk id="5" creationId="{1225E1E7-A40C-7F73-372B-CFA07B86EBC5}"/>
          </ac:picMkLst>
        </pc:picChg>
      </pc:sldChg>
      <pc:sldChg chg="addSp delSp modSp mod">
        <pc:chgData name="Dorota Pastuszak | i-pointing" userId="6b484f1d-e2f4-4e5f-aadf-e525de5bb104" providerId="ADAL" clId="{2A3D8F8C-73F6-404F-953E-3FE5ECE0707D}" dt="2026-07-23T09:40:21.858" v="376"/>
        <pc:sldMkLst>
          <pc:docMk/>
          <pc:sldMk cId="3835351329" sldId="2039"/>
        </pc:sldMkLst>
        <pc:picChg chg="add del mod">
          <ac:chgData name="Dorota Pastuszak | i-pointing" userId="6b484f1d-e2f4-4e5f-aadf-e525de5bb104" providerId="ADAL" clId="{2A3D8F8C-73F6-404F-953E-3FE5ECE0707D}" dt="2026-07-23T09:40:21.858" v="376"/>
          <ac:picMkLst>
            <pc:docMk/>
            <pc:sldMk cId="3835351329" sldId="2039"/>
            <ac:picMk id="4" creationId="{2F323CBE-32F8-FE22-9923-BC5C4B2D15D9}"/>
          </ac:picMkLst>
        </pc:picChg>
      </pc:sldChg>
      <pc:sldChg chg="addSp delSp modSp mod">
        <pc:chgData name="Dorota Pastuszak | i-pointing" userId="6b484f1d-e2f4-4e5f-aadf-e525de5bb104" providerId="ADAL" clId="{2A3D8F8C-73F6-404F-953E-3FE5ECE0707D}" dt="2026-07-23T09:40:21.860" v="384"/>
        <pc:sldMkLst>
          <pc:docMk/>
          <pc:sldMk cId="757617629" sldId="2040"/>
        </pc:sldMkLst>
        <pc:picChg chg="add del mod">
          <ac:chgData name="Dorota Pastuszak | i-pointing" userId="6b484f1d-e2f4-4e5f-aadf-e525de5bb104" providerId="ADAL" clId="{2A3D8F8C-73F6-404F-953E-3FE5ECE0707D}" dt="2026-07-23T09:40:21.860" v="384"/>
          <ac:picMkLst>
            <pc:docMk/>
            <pc:sldMk cId="757617629" sldId="2040"/>
            <ac:picMk id="2" creationId="{21EA9513-0F60-C0F6-81E3-BE48784769BC}"/>
          </ac:picMkLst>
        </pc:picChg>
      </pc:sldChg>
      <pc:sldChg chg="modSp mod">
        <pc:chgData name="Dorota Pastuszak | i-pointing" userId="6b484f1d-e2f4-4e5f-aadf-e525de5bb104" providerId="ADAL" clId="{2A3D8F8C-73F6-404F-953E-3FE5ECE0707D}" dt="2026-07-23T09:40:12.765" v="220" actId="299"/>
        <pc:sldMkLst>
          <pc:docMk/>
          <pc:sldMk cId="3405563649" sldId="2041"/>
        </pc:sldMkLst>
        <pc:spChg chg="mod">
          <ac:chgData name="Dorota Pastuszak | i-pointing" userId="6b484f1d-e2f4-4e5f-aadf-e525de5bb104" providerId="ADAL" clId="{2A3D8F8C-73F6-404F-953E-3FE5ECE0707D}" dt="2026-07-23T09:40:12.765" v="220" actId="299"/>
          <ac:spMkLst>
            <pc:docMk/>
            <pc:sldMk cId="3405563649" sldId="2041"/>
            <ac:spMk id="2" creationId="{D627FEE8-1B16-084B-C078-36664DFD25CE}"/>
          </ac:spMkLst>
        </pc:spChg>
        <pc:spChg chg="mod">
          <ac:chgData name="Dorota Pastuszak | i-pointing" userId="6b484f1d-e2f4-4e5f-aadf-e525de5bb104" providerId="ADAL" clId="{2A3D8F8C-73F6-404F-953E-3FE5ECE0707D}" dt="2026-07-21T09:50:08.598" v="0"/>
          <ac:spMkLst>
            <pc:docMk/>
            <pc:sldMk cId="3405563649" sldId="2041"/>
            <ac:spMk id="29" creationId="{CE193E41-C8F9-BFF3-EDBF-6F020F1C5B94}"/>
          </ac:spMkLst>
        </pc:spChg>
      </pc:sldChg>
      <pc:sldChg chg="addSp delSp modSp mod">
        <pc:chgData name="Dorota Pastuszak | i-pointing" userId="6b484f1d-e2f4-4e5f-aadf-e525de5bb104" providerId="ADAL" clId="{2A3D8F8C-73F6-404F-953E-3FE5ECE0707D}" dt="2026-07-23T09:40:21.862" v="392"/>
        <pc:sldMkLst>
          <pc:docMk/>
          <pc:sldMk cId="3677341379" sldId="2042"/>
        </pc:sldMkLst>
        <pc:picChg chg="add del mod">
          <ac:chgData name="Dorota Pastuszak | i-pointing" userId="6b484f1d-e2f4-4e5f-aadf-e525de5bb104" providerId="ADAL" clId="{2A3D8F8C-73F6-404F-953E-3FE5ECE0707D}" dt="2026-07-23T09:40:21.862" v="392"/>
          <ac:picMkLst>
            <pc:docMk/>
            <pc:sldMk cId="3677341379" sldId="2042"/>
            <ac:picMk id="9" creationId="{0B52D478-05B0-E6FC-BCA1-068F14E077E3}"/>
          </ac:picMkLst>
        </pc:picChg>
      </pc:sldChg>
      <pc:sldMasterChg chg="modSp mod modSldLayout">
        <pc:chgData name="Dorota Pastuszak | i-pointing" userId="6b484f1d-e2f4-4e5f-aadf-e525de5bb104" providerId="ADAL" clId="{2A3D8F8C-73F6-404F-953E-3FE5ECE0707D}" dt="2026-07-23T09:40:12.936" v="312" actId="299"/>
        <pc:sldMasterMkLst>
          <pc:docMk/>
          <pc:sldMasterMk cId="3916514128" sldId="2147483733"/>
        </pc:sldMasterMkLst>
        <pc:spChg chg="mod">
          <ac:chgData name="Dorota Pastuszak | i-pointing" userId="6b484f1d-e2f4-4e5f-aadf-e525de5bb104" providerId="ADAL" clId="{2A3D8F8C-73F6-404F-953E-3FE5ECE0707D}" dt="2026-07-23T09:40:12.660" v="159" actId="299"/>
          <ac:spMkLst>
            <pc:docMk/>
            <pc:sldMasterMk cId="3916514128" sldId="2147483733"/>
            <ac:spMk id="2" creationId="{00000000-0000-0000-0000-000000000000}"/>
          </ac:spMkLst>
        </pc:spChg>
        <pc:sldLayoutChg chg="modSp mod">
          <pc:chgData name="Dorota Pastuszak | i-pointing" userId="6b484f1d-e2f4-4e5f-aadf-e525de5bb104" providerId="ADAL" clId="{2A3D8F8C-73F6-404F-953E-3FE5ECE0707D}" dt="2026-07-23T09:40:12.667" v="162" actId="299"/>
          <pc:sldLayoutMkLst>
            <pc:docMk/>
            <pc:sldMasterMk cId="3916514128" sldId="2147483733"/>
            <pc:sldLayoutMk cId="3327234912" sldId="2147483734"/>
          </pc:sldLayoutMkLst>
          <pc:spChg chg="mod">
            <ac:chgData name="Dorota Pastuszak | i-pointing" userId="6b484f1d-e2f4-4e5f-aadf-e525de5bb104" providerId="ADAL" clId="{2A3D8F8C-73F6-404F-953E-3FE5ECE0707D}" dt="2026-07-23T09:40:12.667" v="162" actId="299"/>
            <ac:spMkLst>
              <pc:docMk/>
              <pc:sldMasterMk cId="3916514128" sldId="2147483733"/>
              <pc:sldLayoutMk cId="3327234912" sldId="2147483734"/>
              <ac:spMk id="2" creationId="{00000000-0000-0000-0000-000000000000}"/>
            </ac:spMkLst>
          </pc:spChg>
        </pc:sldLayoutChg>
        <pc:sldLayoutChg chg="modSp mod">
          <pc:chgData name="Dorota Pastuszak | i-pointing" userId="6b484f1d-e2f4-4e5f-aadf-e525de5bb104" providerId="ADAL" clId="{2A3D8F8C-73F6-404F-953E-3FE5ECE0707D}" dt="2026-07-23T09:40:12.672" v="165" actId="299"/>
          <pc:sldLayoutMkLst>
            <pc:docMk/>
            <pc:sldMasterMk cId="3916514128" sldId="2147483733"/>
            <pc:sldLayoutMk cId="4132732169" sldId="2147483735"/>
          </pc:sldLayoutMkLst>
          <pc:spChg chg="mod">
            <ac:chgData name="Dorota Pastuszak | i-pointing" userId="6b484f1d-e2f4-4e5f-aadf-e525de5bb104" providerId="ADAL" clId="{2A3D8F8C-73F6-404F-953E-3FE5ECE0707D}" dt="2026-07-23T09:40:12.672" v="165" actId="299"/>
            <ac:spMkLst>
              <pc:docMk/>
              <pc:sldMasterMk cId="3916514128" sldId="2147483733"/>
              <pc:sldLayoutMk cId="4132732169" sldId="2147483735"/>
              <ac:spMk id="2" creationId="{00000000-0000-0000-0000-000000000000}"/>
            </ac:spMkLst>
          </pc:spChg>
        </pc:sldLayoutChg>
        <pc:sldLayoutChg chg="modSp mod">
          <pc:chgData name="Dorota Pastuszak | i-pointing" userId="6b484f1d-e2f4-4e5f-aadf-e525de5bb104" providerId="ADAL" clId="{2A3D8F8C-73F6-404F-953E-3FE5ECE0707D}" dt="2026-07-23T09:40:12.676" v="168" actId="299"/>
          <pc:sldLayoutMkLst>
            <pc:docMk/>
            <pc:sldMasterMk cId="3916514128" sldId="2147483733"/>
            <pc:sldLayoutMk cId="3402017250" sldId="2147483736"/>
          </pc:sldLayoutMkLst>
          <pc:spChg chg="mod">
            <ac:chgData name="Dorota Pastuszak | i-pointing" userId="6b484f1d-e2f4-4e5f-aadf-e525de5bb104" providerId="ADAL" clId="{2A3D8F8C-73F6-404F-953E-3FE5ECE0707D}" dt="2026-07-23T09:40:12.676" v="168" actId="299"/>
            <ac:spMkLst>
              <pc:docMk/>
              <pc:sldMasterMk cId="3916514128" sldId="2147483733"/>
              <pc:sldLayoutMk cId="3402017250" sldId="2147483736"/>
              <ac:spMk id="2" creationId="{00000000-0000-0000-0000-000000000000}"/>
            </ac:spMkLst>
          </pc:spChg>
        </pc:sldLayoutChg>
        <pc:sldLayoutChg chg="modSp mod">
          <pc:chgData name="Dorota Pastuszak | i-pointing" userId="6b484f1d-e2f4-4e5f-aadf-e525de5bb104" providerId="ADAL" clId="{2A3D8F8C-73F6-404F-953E-3FE5ECE0707D}" dt="2026-07-23T09:40:12.681" v="171" actId="299"/>
          <pc:sldLayoutMkLst>
            <pc:docMk/>
            <pc:sldMasterMk cId="3916514128" sldId="2147483733"/>
            <pc:sldLayoutMk cId="307290649" sldId="2147483737"/>
          </pc:sldLayoutMkLst>
          <pc:spChg chg="mod">
            <ac:chgData name="Dorota Pastuszak | i-pointing" userId="6b484f1d-e2f4-4e5f-aadf-e525de5bb104" providerId="ADAL" clId="{2A3D8F8C-73F6-404F-953E-3FE5ECE0707D}" dt="2026-07-23T09:40:12.681" v="171" actId="299"/>
            <ac:spMkLst>
              <pc:docMk/>
              <pc:sldMasterMk cId="3916514128" sldId="2147483733"/>
              <pc:sldLayoutMk cId="307290649" sldId="2147483737"/>
              <ac:spMk id="2" creationId="{00000000-0000-0000-0000-000000000000}"/>
            </ac:spMkLst>
          </pc:spChg>
        </pc:sldLayoutChg>
        <pc:sldLayoutChg chg="modSp mod">
          <pc:chgData name="Dorota Pastuszak | i-pointing" userId="6b484f1d-e2f4-4e5f-aadf-e525de5bb104" providerId="ADAL" clId="{2A3D8F8C-73F6-404F-953E-3FE5ECE0707D}" dt="2026-07-23T09:40:12.686" v="174" actId="299"/>
          <pc:sldLayoutMkLst>
            <pc:docMk/>
            <pc:sldMasterMk cId="3916514128" sldId="2147483733"/>
            <pc:sldLayoutMk cId="2241817254" sldId="2147483738"/>
          </pc:sldLayoutMkLst>
          <pc:spChg chg="mod">
            <ac:chgData name="Dorota Pastuszak | i-pointing" userId="6b484f1d-e2f4-4e5f-aadf-e525de5bb104" providerId="ADAL" clId="{2A3D8F8C-73F6-404F-953E-3FE5ECE0707D}" dt="2026-07-23T09:40:12.686" v="174" actId="299"/>
            <ac:spMkLst>
              <pc:docMk/>
              <pc:sldMasterMk cId="3916514128" sldId="2147483733"/>
              <pc:sldLayoutMk cId="2241817254" sldId="2147483738"/>
              <ac:spMk id="2" creationId="{00000000-0000-0000-0000-000000000000}"/>
            </ac:spMkLst>
          </pc:spChg>
        </pc:sldLayoutChg>
        <pc:sldLayoutChg chg="modSp mod">
          <pc:chgData name="Dorota Pastuszak | i-pointing" userId="6b484f1d-e2f4-4e5f-aadf-e525de5bb104" providerId="ADAL" clId="{2A3D8F8C-73F6-404F-953E-3FE5ECE0707D}" dt="2026-07-23T09:40:12.691" v="177" actId="299"/>
          <pc:sldLayoutMkLst>
            <pc:docMk/>
            <pc:sldMasterMk cId="3916514128" sldId="2147483733"/>
            <pc:sldLayoutMk cId="3610757753" sldId="2147483739"/>
          </pc:sldLayoutMkLst>
          <pc:spChg chg="mod">
            <ac:chgData name="Dorota Pastuszak | i-pointing" userId="6b484f1d-e2f4-4e5f-aadf-e525de5bb104" providerId="ADAL" clId="{2A3D8F8C-73F6-404F-953E-3FE5ECE0707D}" dt="2026-07-23T09:40:12.691" v="177" actId="299"/>
            <ac:spMkLst>
              <pc:docMk/>
              <pc:sldMasterMk cId="3916514128" sldId="2147483733"/>
              <pc:sldLayoutMk cId="3610757753" sldId="2147483739"/>
              <ac:spMk id="2" creationId="{00000000-0000-0000-0000-000000000000}"/>
            </ac:spMkLst>
          </pc:spChg>
        </pc:sldLayoutChg>
        <pc:sldLayoutChg chg="modSp mod">
          <pc:chgData name="Dorota Pastuszak | i-pointing" userId="6b484f1d-e2f4-4e5f-aadf-e525de5bb104" providerId="ADAL" clId="{2A3D8F8C-73F6-404F-953E-3FE5ECE0707D}" dt="2026-07-23T09:40:12.696" v="182" actId="139"/>
          <pc:sldLayoutMkLst>
            <pc:docMk/>
            <pc:sldMasterMk cId="3916514128" sldId="2147483733"/>
            <pc:sldLayoutMk cId="1371567569" sldId="2147483740"/>
          </pc:sldLayoutMkLst>
          <pc:spChg chg="mod">
            <ac:chgData name="Dorota Pastuszak | i-pointing" userId="6b484f1d-e2f4-4e5f-aadf-e525de5bb104" providerId="ADAL" clId="{2A3D8F8C-73F6-404F-953E-3FE5ECE0707D}" dt="2026-07-23T09:40:12.696" v="182" actId="139"/>
            <ac:spMkLst>
              <pc:docMk/>
              <pc:sldMasterMk cId="3916514128" sldId="2147483733"/>
              <pc:sldLayoutMk cId="1371567569" sldId="2147483740"/>
              <ac:spMk id="2" creationId="{00000000-0000-0000-0000-000000000000}"/>
            </ac:spMkLst>
          </pc:spChg>
        </pc:sldLayoutChg>
        <pc:sldLayoutChg chg="modSp mod">
          <pc:chgData name="Dorota Pastuszak | i-pointing" userId="6b484f1d-e2f4-4e5f-aadf-e525de5bb104" providerId="ADAL" clId="{2A3D8F8C-73F6-404F-953E-3FE5ECE0707D}" dt="2026-07-23T09:40:12.821" v="246" actId="139"/>
          <pc:sldLayoutMkLst>
            <pc:docMk/>
            <pc:sldMasterMk cId="3916514128" sldId="2147483733"/>
            <pc:sldLayoutMk cId="511166638" sldId="2147483741"/>
          </pc:sldLayoutMkLst>
          <pc:spChg chg="mod">
            <ac:chgData name="Dorota Pastuszak | i-pointing" userId="6b484f1d-e2f4-4e5f-aadf-e525de5bb104" providerId="ADAL" clId="{2A3D8F8C-73F6-404F-953E-3FE5ECE0707D}" dt="2026-07-23T09:40:12.821" v="246" actId="139"/>
            <ac:spMkLst>
              <pc:docMk/>
              <pc:sldMasterMk cId="3916514128" sldId="2147483733"/>
              <pc:sldLayoutMk cId="511166638" sldId="2147483741"/>
              <ac:spMk id="2" creationId="{00000000-0000-0000-0000-000000000000}"/>
            </ac:spMkLst>
          </pc:spChg>
        </pc:sldLayoutChg>
        <pc:sldLayoutChg chg="modSp mod">
          <pc:chgData name="Dorota Pastuszak | i-pointing" userId="6b484f1d-e2f4-4e5f-aadf-e525de5bb104" providerId="ADAL" clId="{2A3D8F8C-73F6-404F-953E-3FE5ECE0707D}" dt="2026-07-23T09:40:12.827" v="251" actId="139"/>
          <pc:sldLayoutMkLst>
            <pc:docMk/>
            <pc:sldMasterMk cId="3916514128" sldId="2147483733"/>
            <pc:sldLayoutMk cId="3069072253" sldId="2147483742"/>
          </pc:sldLayoutMkLst>
          <pc:spChg chg="mod">
            <ac:chgData name="Dorota Pastuszak | i-pointing" userId="6b484f1d-e2f4-4e5f-aadf-e525de5bb104" providerId="ADAL" clId="{2A3D8F8C-73F6-404F-953E-3FE5ECE0707D}" dt="2026-07-23T09:40:12.827" v="251" actId="139"/>
            <ac:spMkLst>
              <pc:docMk/>
              <pc:sldMasterMk cId="3916514128" sldId="2147483733"/>
              <pc:sldLayoutMk cId="3069072253" sldId="2147483742"/>
              <ac:spMk id="2" creationId="{1759BA03-7E87-D2C2-9957-C779942CF36D}"/>
            </ac:spMkLst>
          </pc:spChg>
        </pc:sldLayoutChg>
        <pc:sldLayoutChg chg="modSp mod">
          <pc:chgData name="Dorota Pastuszak | i-pointing" userId="6b484f1d-e2f4-4e5f-aadf-e525de5bb104" providerId="ADAL" clId="{2A3D8F8C-73F6-404F-953E-3FE5ECE0707D}" dt="2026-07-23T09:40:12.846" v="264" actId="139"/>
          <pc:sldLayoutMkLst>
            <pc:docMk/>
            <pc:sldMasterMk cId="3916514128" sldId="2147483733"/>
            <pc:sldLayoutMk cId="3184777096" sldId="2147483743"/>
          </pc:sldLayoutMkLst>
          <pc:spChg chg="mod">
            <ac:chgData name="Dorota Pastuszak | i-pointing" userId="6b484f1d-e2f4-4e5f-aadf-e525de5bb104" providerId="ADAL" clId="{2A3D8F8C-73F6-404F-953E-3FE5ECE0707D}" dt="2026-07-23T09:40:12.846" v="264" actId="139"/>
            <ac:spMkLst>
              <pc:docMk/>
              <pc:sldMasterMk cId="3916514128" sldId="2147483733"/>
              <pc:sldLayoutMk cId="3184777096" sldId="2147483743"/>
              <ac:spMk id="2" creationId="{1759BA03-7E87-D2C2-9957-C779942CF36D}"/>
            </ac:spMkLst>
          </pc:spChg>
        </pc:sldLayoutChg>
        <pc:sldLayoutChg chg="modSp mod">
          <pc:chgData name="Dorota Pastuszak | i-pointing" userId="6b484f1d-e2f4-4e5f-aadf-e525de5bb104" providerId="ADAL" clId="{2A3D8F8C-73F6-404F-953E-3FE5ECE0707D}" dt="2026-07-23T09:40:12.840" v="259" actId="139"/>
          <pc:sldLayoutMkLst>
            <pc:docMk/>
            <pc:sldMasterMk cId="3916514128" sldId="2147483733"/>
            <pc:sldLayoutMk cId="131013694" sldId="2147483744"/>
          </pc:sldLayoutMkLst>
          <pc:spChg chg="mod">
            <ac:chgData name="Dorota Pastuszak | i-pointing" userId="6b484f1d-e2f4-4e5f-aadf-e525de5bb104" providerId="ADAL" clId="{2A3D8F8C-73F6-404F-953E-3FE5ECE0707D}" dt="2026-07-23T09:40:12.840" v="259" actId="139"/>
            <ac:spMkLst>
              <pc:docMk/>
              <pc:sldMasterMk cId="3916514128" sldId="2147483733"/>
              <pc:sldLayoutMk cId="131013694" sldId="2147483744"/>
              <ac:spMk id="2" creationId="{D2431C5C-CB1C-FEE4-7396-C8C044A5BCFB}"/>
            </ac:spMkLst>
          </pc:spChg>
        </pc:sldLayoutChg>
        <pc:sldLayoutChg chg="modSp mod">
          <pc:chgData name="Dorota Pastuszak | i-pointing" userId="6b484f1d-e2f4-4e5f-aadf-e525de5bb104" providerId="ADAL" clId="{2A3D8F8C-73F6-404F-953E-3FE5ECE0707D}" dt="2026-07-23T09:40:12.852" v="269" actId="139"/>
          <pc:sldLayoutMkLst>
            <pc:docMk/>
            <pc:sldMasterMk cId="3916514128" sldId="2147483733"/>
            <pc:sldLayoutMk cId="825579588" sldId="2147483745"/>
          </pc:sldLayoutMkLst>
          <pc:spChg chg="mod">
            <ac:chgData name="Dorota Pastuszak | i-pointing" userId="6b484f1d-e2f4-4e5f-aadf-e525de5bb104" providerId="ADAL" clId="{2A3D8F8C-73F6-404F-953E-3FE5ECE0707D}" dt="2026-07-23T09:40:12.852" v="269" actId="139"/>
            <ac:spMkLst>
              <pc:docMk/>
              <pc:sldMasterMk cId="3916514128" sldId="2147483733"/>
              <pc:sldLayoutMk cId="825579588" sldId="2147483745"/>
              <ac:spMk id="2" creationId="{00000000-0000-0000-0000-000000000000}"/>
            </ac:spMkLst>
          </pc:spChg>
        </pc:sldLayoutChg>
        <pc:sldLayoutChg chg="modSp mod">
          <pc:chgData name="Dorota Pastuszak | i-pointing" userId="6b484f1d-e2f4-4e5f-aadf-e525de5bb104" providerId="ADAL" clId="{2A3D8F8C-73F6-404F-953E-3FE5ECE0707D}" dt="2026-07-23T09:40:12.859" v="274" actId="139"/>
          <pc:sldLayoutMkLst>
            <pc:docMk/>
            <pc:sldMasterMk cId="3916514128" sldId="2147483733"/>
            <pc:sldLayoutMk cId="979647120" sldId="2147483746"/>
          </pc:sldLayoutMkLst>
          <pc:spChg chg="mod">
            <ac:chgData name="Dorota Pastuszak | i-pointing" userId="6b484f1d-e2f4-4e5f-aadf-e525de5bb104" providerId="ADAL" clId="{2A3D8F8C-73F6-404F-953E-3FE5ECE0707D}" dt="2026-07-23T09:40:12.859" v="274" actId="139"/>
            <ac:spMkLst>
              <pc:docMk/>
              <pc:sldMasterMk cId="3916514128" sldId="2147483733"/>
              <pc:sldLayoutMk cId="979647120" sldId="2147483746"/>
              <ac:spMk id="8" creationId="{DFFBA768-C752-51A1-38E0-57576614DBCE}"/>
            </ac:spMkLst>
          </pc:spChg>
        </pc:sldLayoutChg>
        <pc:sldLayoutChg chg="modSp mod">
          <pc:chgData name="Dorota Pastuszak | i-pointing" userId="6b484f1d-e2f4-4e5f-aadf-e525de5bb104" providerId="ADAL" clId="{2A3D8F8C-73F6-404F-953E-3FE5ECE0707D}" dt="2026-07-23T09:40:12.865" v="279" actId="139"/>
          <pc:sldLayoutMkLst>
            <pc:docMk/>
            <pc:sldMasterMk cId="3916514128" sldId="2147483733"/>
            <pc:sldLayoutMk cId="1193410560" sldId="2147483747"/>
          </pc:sldLayoutMkLst>
          <pc:spChg chg="mod">
            <ac:chgData name="Dorota Pastuszak | i-pointing" userId="6b484f1d-e2f4-4e5f-aadf-e525de5bb104" providerId="ADAL" clId="{2A3D8F8C-73F6-404F-953E-3FE5ECE0707D}" dt="2026-07-23T09:40:12.865" v="279" actId="139"/>
            <ac:spMkLst>
              <pc:docMk/>
              <pc:sldMasterMk cId="3916514128" sldId="2147483733"/>
              <pc:sldLayoutMk cId="1193410560" sldId="2147483747"/>
              <ac:spMk id="8" creationId="{ED6E33A5-4568-5C1D-6480-6A8BB0DDEBC7}"/>
            </ac:spMkLst>
          </pc:spChg>
        </pc:sldLayoutChg>
        <pc:sldLayoutChg chg="modSp mod">
          <pc:chgData name="Dorota Pastuszak | i-pointing" userId="6b484f1d-e2f4-4e5f-aadf-e525de5bb104" providerId="ADAL" clId="{2A3D8F8C-73F6-404F-953E-3FE5ECE0707D}" dt="2026-07-23T09:40:12.872" v="282" actId="299"/>
          <pc:sldLayoutMkLst>
            <pc:docMk/>
            <pc:sldMasterMk cId="3916514128" sldId="2147483733"/>
            <pc:sldLayoutMk cId="944042691" sldId="2147483748"/>
          </pc:sldLayoutMkLst>
          <pc:spChg chg="mod">
            <ac:chgData name="Dorota Pastuszak | i-pointing" userId="6b484f1d-e2f4-4e5f-aadf-e525de5bb104" providerId="ADAL" clId="{2A3D8F8C-73F6-404F-953E-3FE5ECE0707D}" dt="2026-07-23T09:40:12.872" v="282" actId="299"/>
            <ac:spMkLst>
              <pc:docMk/>
              <pc:sldMasterMk cId="3916514128" sldId="2147483733"/>
              <pc:sldLayoutMk cId="944042691" sldId="2147483748"/>
              <ac:spMk id="13" creationId="{00000000-0000-0000-0000-000000000000}"/>
            </ac:spMkLst>
          </pc:spChg>
        </pc:sldLayoutChg>
        <pc:sldLayoutChg chg="modSp mod">
          <pc:chgData name="Dorota Pastuszak | i-pointing" userId="6b484f1d-e2f4-4e5f-aadf-e525de5bb104" providerId="ADAL" clId="{2A3D8F8C-73F6-404F-953E-3FE5ECE0707D}" dt="2026-07-23T09:40:12.882" v="285" actId="299"/>
          <pc:sldLayoutMkLst>
            <pc:docMk/>
            <pc:sldMasterMk cId="3916514128" sldId="2147483733"/>
            <pc:sldLayoutMk cId="3491738311" sldId="2147483749"/>
          </pc:sldLayoutMkLst>
          <pc:spChg chg="mod">
            <ac:chgData name="Dorota Pastuszak | i-pointing" userId="6b484f1d-e2f4-4e5f-aadf-e525de5bb104" providerId="ADAL" clId="{2A3D8F8C-73F6-404F-953E-3FE5ECE0707D}" dt="2026-07-23T09:40:12.882" v="285" actId="299"/>
            <ac:spMkLst>
              <pc:docMk/>
              <pc:sldMasterMk cId="3916514128" sldId="2147483733"/>
              <pc:sldLayoutMk cId="3491738311" sldId="2147483749"/>
              <ac:spMk id="13" creationId="{00000000-0000-0000-0000-000000000000}"/>
            </ac:spMkLst>
          </pc:spChg>
        </pc:sldLayoutChg>
        <pc:sldLayoutChg chg="modSp mod">
          <pc:chgData name="Dorota Pastuszak | i-pointing" userId="6b484f1d-e2f4-4e5f-aadf-e525de5bb104" providerId="ADAL" clId="{2A3D8F8C-73F6-404F-953E-3FE5ECE0707D}" dt="2026-07-23T09:40:12.892" v="288" actId="299"/>
          <pc:sldLayoutMkLst>
            <pc:docMk/>
            <pc:sldMasterMk cId="3916514128" sldId="2147483733"/>
            <pc:sldLayoutMk cId="1345228261" sldId="2147483750"/>
          </pc:sldLayoutMkLst>
          <pc:spChg chg="mod">
            <ac:chgData name="Dorota Pastuszak | i-pointing" userId="6b484f1d-e2f4-4e5f-aadf-e525de5bb104" providerId="ADAL" clId="{2A3D8F8C-73F6-404F-953E-3FE5ECE0707D}" dt="2026-07-23T09:40:12.892" v="288" actId="299"/>
            <ac:spMkLst>
              <pc:docMk/>
              <pc:sldMasterMk cId="3916514128" sldId="2147483733"/>
              <pc:sldLayoutMk cId="1345228261" sldId="2147483750"/>
              <ac:spMk id="5" creationId="{4AB1C252-DBB3-13FE-2D27-C381464BF133}"/>
            </ac:spMkLst>
          </pc:spChg>
        </pc:sldLayoutChg>
        <pc:sldLayoutChg chg="modSp mod">
          <pc:chgData name="Dorota Pastuszak | i-pointing" userId="6b484f1d-e2f4-4e5f-aadf-e525de5bb104" providerId="ADAL" clId="{2A3D8F8C-73F6-404F-953E-3FE5ECE0707D}" dt="2026-07-23T09:40:12.897" v="291" actId="299"/>
          <pc:sldLayoutMkLst>
            <pc:docMk/>
            <pc:sldMasterMk cId="3916514128" sldId="2147483733"/>
            <pc:sldLayoutMk cId="912641535" sldId="2147483751"/>
          </pc:sldLayoutMkLst>
          <pc:spChg chg="mod">
            <ac:chgData name="Dorota Pastuszak | i-pointing" userId="6b484f1d-e2f4-4e5f-aadf-e525de5bb104" providerId="ADAL" clId="{2A3D8F8C-73F6-404F-953E-3FE5ECE0707D}" dt="2026-07-23T09:40:12.897" v="291" actId="299"/>
            <ac:spMkLst>
              <pc:docMk/>
              <pc:sldMasterMk cId="3916514128" sldId="2147483733"/>
              <pc:sldLayoutMk cId="912641535" sldId="2147483751"/>
              <ac:spMk id="5" creationId="{4AB1C252-DBB3-13FE-2D27-C381464BF133}"/>
            </ac:spMkLst>
          </pc:spChg>
        </pc:sldLayoutChg>
        <pc:sldLayoutChg chg="modSp mod">
          <pc:chgData name="Dorota Pastuszak | i-pointing" userId="6b484f1d-e2f4-4e5f-aadf-e525de5bb104" providerId="ADAL" clId="{2A3D8F8C-73F6-404F-953E-3FE5ECE0707D}" dt="2026-07-23T09:40:12.902" v="294" actId="299"/>
          <pc:sldLayoutMkLst>
            <pc:docMk/>
            <pc:sldMasterMk cId="3916514128" sldId="2147483733"/>
            <pc:sldLayoutMk cId="3267366022" sldId="2147483752"/>
          </pc:sldLayoutMkLst>
          <pc:spChg chg="mod">
            <ac:chgData name="Dorota Pastuszak | i-pointing" userId="6b484f1d-e2f4-4e5f-aadf-e525de5bb104" providerId="ADAL" clId="{2A3D8F8C-73F6-404F-953E-3FE5ECE0707D}" dt="2026-07-23T09:40:12.902" v="294" actId="299"/>
            <ac:spMkLst>
              <pc:docMk/>
              <pc:sldMasterMk cId="3916514128" sldId="2147483733"/>
              <pc:sldLayoutMk cId="3267366022" sldId="2147483752"/>
              <ac:spMk id="13" creationId="{00000000-0000-0000-0000-000000000000}"/>
            </ac:spMkLst>
          </pc:spChg>
        </pc:sldLayoutChg>
        <pc:sldLayoutChg chg="modSp mod">
          <pc:chgData name="Dorota Pastuszak | i-pointing" userId="6b484f1d-e2f4-4e5f-aadf-e525de5bb104" providerId="ADAL" clId="{2A3D8F8C-73F6-404F-953E-3FE5ECE0707D}" dt="2026-07-23T09:40:12.907" v="297" actId="299"/>
          <pc:sldLayoutMkLst>
            <pc:docMk/>
            <pc:sldMasterMk cId="3916514128" sldId="2147483733"/>
            <pc:sldLayoutMk cId="1135337772" sldId="2147483753"/>
          </pc:sldLayoutMkLst>
          <pc:spChg chg="mod">
            <ac:chgData name="Dorota Pastuszak | i-pointing" userId="6b484f1d-e2f4-4e5f-aadf-e525de5bb104" providerId="ADAL" clId="{2A3D8F8C-73F6-404F-953E-3FE5ECE0707D}" dt="2026-07-23T09:40:12.907" v="297" actId="299"/>
            <ac:spMkLst>
              <pc:docMk/>
              <pc:sldMasterMk cId="3916514128" sldId="2147483733"/>
              <pc:sldLayoutMk cId="1135337772" sldId="2147483753"/>
              <ac:spMk id="13" creationId="{00000000-0000-0000-0000-000000000000}"/>
            </ac:spMkLst>
          </pc:spChg>
        </pc:sldLayoutChg>
        <pc:sldLayoutChg chg="modSp mod">
          <pc:chgData name="Dorota Pastuszak | i-pointing" userId="6b484f1d-e2f4-4e5f-aadf-e525de5bb104" providerId="ADAL" clId="{2A3D8F8C-73F6-404F-953E-3FE5ECE0707D}" dt="2026-07-23T09:40:12.913" v="300" actId="299"/>
          <pc:sldLayoutMkLst>
            <pc:docMk/>
            <pc:sldMasterMk cId="3916514128" sldId="2147483733"/>
            <pc:sldLayoutMk cId="3157473186" sldId="2147483754"/>
          </pc:sldLayoutMkLst>
          <pc:spChg chg="mod">
            <ac:chgData name="Dorota Pastuszak | i-pointing" userId="6b484f1d-e2f4-4e5f-aadf-e525de5bb104" providerId="ADAL" clId="{2A3D8F8C-73F6-404F-953E-3FE5ECE0707D}" dt="2026-07-23T09:40:12.913" v="300" actId="299"/>
            <ac:spMkLst>
              <pc:docMk/>
              <pc:sldMasterMk cId="3916514128" sldId="2147483733"/>
              <pc:sldLayoutMk cId="3157473186" sldId="2147483754"/>
              <ac:spMk id="13" creationId="{00000000-0000-0000-0000-000000000000}"/>
            </ac:spMkLst>
          </pc:spChg>
        </pc:sldLayoutChg>
        <pc:sldLayoutChg chg="modSp mod">
          <pc:chgData name="Dorota Pastuszak | i-pointing" userId="6b484f1d-e2f4-4e5f-aadf-e525de5bb104" providerId="ADAL" clId="{2A3D8F8C-73F6-404F-953E-3FE5ECE0707D}" dt="2026-07-23T09:40:12.919" v="303" actId="299"/>
          <pc:sldLayoutMkLst>
            <pc:docMk/>
            <pc:sldMasterMk cId="3916514128" sldId="2147483733"/>
            <pc:sldLayoutMk cId="607352602" sldId="2147483755"/>
          </pc:sldLayoutMkLst>
          <pc:spChg chg="mod">
            <ac:chgData name="Dorota Pastuszak | i-pointing" userId="6b484f1d-e2f4-4e5f-aadf-e525de5bb104" providerId="ADAL" clId="{2A3D8F8C-73F6-404F-953E-3FE5ECE0707D}" dt="2026-07-23T09:40:12.919" v="303" actId="299"/>
            <ac:spMkLst>
              <pc:docMk/>
              <pc:sldMasterMk cId="3916514128" sldId="2147483733"/>
              <pc:sldLayoutMk cId="607352602" sldId="2147483755"/>
              <ac:spMk id="13" creationId="{00000000-0000-0000-0000-000000000000}"/>
            </ac:spMkLst>
          </pc:spChg>
        </pc:sldLayoutChg>
        <pc:sldLayoutChg chg="modSp mod">
          <pc:chgData name="Dorota Pastuszak | i-pointing" userId="6b484f1d-e2f4-4e5f-aadf-e525de5bb104" providerId="ADAL" clId="{2A3D8F8C-73F6-404F-953E-3FE5ECE0707D}" dt="2026-07-23T09:40:12.924" v="306" actId="299"/>
          <pc:sldLayoutMkLst>
            <pc:docMk/>
            <pc:sldMasterMk cId="3916514128" sldId="2147483733"/>
            <pc:sldLayoutMk cId="1672305203" sldId="2147483756"/>
          </pc:sldLayoutMkLst>
          <pc:spChg chg="mod">
            <ac:chgData name="Dorota Pastuszak | i-pointing" userId="6b484f1d-e2f4-4e5f-aadf-e525de5bb104" providerId="ADAL" clId="{2A3D8F8C-73F6-404F-953E-3FE5ECE0707D}" dt="2026-07-23T09:40:12.924" v="306" actId="299"/>
            <ac:spMkLst>
              <pc:docMk/>
              <pc:sldMasterMk cId="3916514128" sldId="2147483733"/>
              <pc:sldLayoutMk cId="1672305203" sldId="2147483756"/>
              <ac:spMk id="3" creationId="{00000000-0000-0000-0000-000000000000}"/>
            </ac:spMkLst>
          </pc:spChg>
        </pc:sldLayoutChg>
        <pc:sldLayoutChg chg="modSp mod">
          <pc:chgData name="Dorota Pastuszak | i-pointing" userId="6b484f1d-e2f4-4e5f-aadf-e525de5bb104" providerId="ADAL" clId="{2A3D8F8C-73F6-404F-953E-3FE5ECE0707D}" dt="2026-07-23T09:40:12.930" v="309" actId="299"/>
          <pc:sldLayoutMkLst>
            <pc:docMk/>
            <pc:sldMasterMk cId="3916514128" sldId="2147483733"/>
            <pc:sldLayoutMk cId="698452149" sldId="2147483757"/>
          </pc:sldLayoutMkLst>
          <pc:spChg chg="mod">
            <ac:chgData name="Dorota Pastuszak | i-pointing" userId="6b484f1d-e2f4-4e5f-aadf-e525de5bb104" providerId="ADAL" clId="{2A3D8F8C-73F6-404F-953E-3FE5ECE0707D}" dt="2026-07-23T09:40:12.930" v="309" actId="299"/>
            <ac:spMkLst>
              <pc:docMk/>
              <pc:sldMasterMk cId="3916514128" sldId="2147483733"/>
              <pc:sldLayoutMk cId="698452149" sldId="2147483757"/>
              <ac:spMk id="3" creationId="{00000000-0000-0000-0000-000000000000}"/>
            </ac:spMkLst>
          </pc:spChg>
        </pc:sldLayoutChg>
        <pc:sldLayoutChg chg="modSp mod">
          <pc:chgData name="Dorota Pastuszak | i-pointing" userId="6b484f1d-e2f4-4e5f-aadf-e525de5bb104" providerId="ADAL" clId="{2A3D8F8C-73F6-404F-953E-3FE5ECE0707D}" dt="2026-07-23T09:40:12.936" v="312" actId="299"/>
          <pc:sldLayoutMkLst>
            <pc:docMk/>
            <pc:sldMasterMk cId="3916514128" sldId="2147483733"/>
            <pc:sldLayoutMk cId="645163502" sldId="2147483758"/>
          </pc:sldLayoutMkLst>
          <pc:spChg chg="mod">
            <ac:chgData name="Dorota Pastuszak | i-pointing" userId="6b484f1d-e2f4-4e5f-aadf-e525de5bb104" providerId="ADAL" clId="{2A3D8F8C-73F6-404F-953E-3FE5ECE0707D}" dt="2026-07-23T09:40:12.936" v="312" actId="299"/>
            <ac:spMkLst>
              <pc:docMk/>
              <pc:sldMasterMk cId="3916514128" sldId="2147483733"/>
              <pc:sldLayoutMk cId="645163502" sldId="2147483758"/>
              <ac:spMk id="13" creationId="{00000000-0000-0000-0000-000000000000}"/>
            </ac:spMkLst>
          </pc:spChg>
        </pc:sldLayoutChg>
        <pc:sldLayoutChg chg="modSp mod">
          <pc:chgData name="Dorota Pastuszak | i-pointing" userId="6b484f1d-e2f4-4e5f-aadf-e525de5bb104" providerId="ADAL" clId="{2A3D8F8C-73F6-404F-953E-3FE5ECE0707D}" dt="2026-07-23T09:40:12.772" v="223" actId="299"/>
          <pc:sldLayoutMkLst>
            <pc:docMk/>
            <pc:sldMasterMk cId="3916514128" sldId="2147483733"/>
            <pc:sldLayoutMk cId="3115693986" sldId="2147483759"/>
          </pc:sldLayoutMkLst>
          <pc:spChg chg="mod">
            <ac:chgData name="Dorota Pastuszak | i-pointing" userId="6b484f1d-e2f4-4e5f-aadf-e525de5bb104" providerId="ADAL" clId="{2A3D8F8C-73F6-404F-953E-3FE5ECE0707D}" dt="2026-07-23T09:40:12.772" v="223" actId="299"/>
            <ac:spMkLst>
              <pc:docMk/>
              <pc:sldMasterMk cId="3916514128" sldId="2147483733"/>
              <pc:sldLayoutMk cId="3115693986" sldId="2147483759"/>
              <ac:spMk id="13" creationId="{00000000-0000-0000-0000-000000000000}"/>
            </ac:spMkLst>
          </pc:spChg>
        </pc:sldLayoutChg>
        <pc:sldLayoutChg chg="modSp mod">
          <pc:chgData name="Dorota Pastuszak | i-pointing" userId="6b484f1d-e2f4-4e5f-aadf-e525de5bb104" providerId="ADAL" clId="{2A3D8F8C-73F6-404F-953E-3FE5ECE0707D}" dt="2026-07-23T09:40:12.777" v="226" actId="299"/>
          <pc:sldLayoutMkLst>
            <pc:docMk/>
            <pc:sldMasterMk cId="3916514128" sldId="2147483733"/>
            <pc:sldLayoutMk cId="3282039421" sldId="2147483760"/>
          </pc:sldLayoutMkLst>
          <pc:spChg chg="mod">
            <ac:chgData name="Dorota Pastuszak | i-pointing" userId="6b484f1d-e2f4-4e5f-aadf-e525de5bb104" providerId="ADAL" clId="{2A3D8F8C-73F6-404F-953E-3FE5ECE0707D}" dt="2026-07-23T09:40:12.777" v="226" actId="299"/>
            <ac:spMkLst>
              <pc:docMk/>
              <pc:sldMasterMk cId="3916514128" sldId="2147483733"/>
              <pc:sldLayoutMk cId="3282039421" sldId="2147483760"/>
              <ac:spMk id="13" creationId="{00000000-0000-0000-0000-000000000000}"/>
            </ac:spMkLst>
          </pc:spChg>
        </pc:sldLayoutChg>
        <pc:sldLayoutChg chg="modSp mod">
          <pc:chgData name="Dorota Pastuszak | i-pointing" userId="6b484f1d-e2f4-4e5f-aadf-e525de5bb104" providerId="ADAL" clId="{2A3D8F8C-73F6-404F-953E-3FE5ECE0707D}" dt="2026-07-23T09:40:12.784" v="229" actId="299"/>
          <pc:sldLayoutMkLst>
            <pc:docMk/>
            <pc:sldMasterMk cId="3916514128" sldId="2147483733"/>
            <pc:sldLayoutMk cId="2891182001" sldId="2147483761"/>
          </pc:sldLayoutMkLst>
          <pc:spChg chg="mod">
            <ac:chgData name="Dorota Pastuszak | i-pointing" userId="6b484f1d-e2f4-4e5f-aadf-e525de5bb104" providerId="ADAL" clId="{2A3D8F8C-73F6-404F-953E-3FE5ECE0707D}" dt="2026-07-23T09:40:12.784" v="229" actId="299"/>
            <ac:spMkLst>
              <pc:docMk/>
              <pc:sldMasterMk cId="3916514128" sldId="2147483733"/>
              <pc:sldLayoutMk cId="2891182001" sldId="2147483761"/>
              <ac:spMk id="13" creationId="{00000000-0000-0000-0000-000000000000}"/>
            </ac:spMkLst>
          </pc:spChg>
        </pc:sldLayoutChg>
        <pc:sldLayoutChg chg="modSp mod">
          <pc:chgData name="Dorota Pastuszak | i-pointing" userId="6b484f1d-e2f4-4e5f-aadf-e525de5bb104" providerId="ADAL" clId="{2A3D8F8C-73F6-404F-953E-3FE5ECE0707D}" dt="2026-07-23T09:40:12.790" v="232" actId="299"/>
          <pc:sldLayoutMkLst>
            <pc:docMk/>
            <pc:sldMasterMk cId="3916514128" sldId="2147483733"/>
            <pc:sldLayoutMk cId="207489633" sldId="2147483762"/>
          </pc:sldLayoutMkLst>
          <pc:spChg chg="mod">
            <ac:chgData name="Dorota Pastuszak | i-pointing" userId="6b484f1d-e2f4-4e5f-aadf-e525de5bb104" providerId="ADAL" clId="{2A3D8F8C-73F6-404F-953E-3FE5ECE0707D}" dt="2026-07-23T09:40:12.790" v="232" actId="299"/>
            <ac:spMkLst>
              <pc:docMk/>
              <pc:sldMasterMk cId="3916514128" sldId="2147483733"/>
              <pc:sldLayoutMk cId="207489633" sldId="2147483762"/>
              <ac:spMk id="3" creationId="{00000000-0000-0000-0000-000000000000}"/>
            </ac:spMkLst>
          </pc:spChg>
        </pc:sldLayoutChg>
        <pc:sldLayoutChg chg="modSp mod">
          <pc:chgData name="Dorota Pastuszak | i-pointing" userId="6b484f1d-e2f4-4e5f-aadf-e525de5bb104" providerId="ADAL" clId="{2A3D8F8C-73F6-404F-953E-3FE5ECE0707D}" dt="2026-07-23T09:40:12.805" v="238" actId="299"/>
          <pc:sldLayoutMkLst>
            <pc:docMk/>
            <pc:sldMasterMk cId="3916514128" sldId="2147483733"/>
            <pc:sldLayoutMk cId="2599607967" sldId="2147483763"/>
          </pc:sldLayoutMkLst>
          <pc:spChg chg="mod">
            <ac:chgData name="Dorota Pastuszak | i-pointing" userId="6b484f1d-e2f4-4e5f-aadf-e525de5bb104" providerId="ADAL" clId="{2A3D8F8C-73F6-404F-953E-3FE5ECE0707D}" dt="2026-07-23T09:40:12.805" v="238" actId="299"/>
            <ac:spMkLst>
              <pc:docMk/>
              <pc:sldMasterMk cId="3916514128" sldId="2147483733"/>
              <pc:sldLayoutMk cId="2599607967" sldId="2147483763"/>
              <ac:spMk id="13" creationId="{00000000-0000-0000-0000-000000000000}"/>
            </ac:spMkLst>
          </pc:spChg>
        </pc:sldLayoutChg>
        <pc:sldLayoutChg chg="modSp mod">
          <pc:chgData name="Dorota Pastuszak | i-pointing" userId="6b484f1d-e2f4-4e5f-aadf-e525de5bb104" providerId="ADAL" clId="{2A3D8F8C-73F6-404F-953E-3FE5ECE0707D}" dt="2026-07-23T09:40:12.796" v="235" actId="299"/>
          <pc:sldLayoutMkLst>
            <pc:docMk/>
            <pc:sldMasterMk cId="3916514128" sldId="2147483733"/>
            <pc:sldLayoutMk cId="3496386795" sldId="2147483764"/>
          </pc:sldLayoutMkLst>
          <pc:spChg chg="mod">
            <ac:chgData name="Dorota Pastuszak | i-pointing" userId="6b484f1d-e2f4-4e5f-aadf-e525de5bb104" providerId="ADAL" clId="{2A3D8F8C-73F6-404F-953E-3FE5ECE0707D}" dt="2026-07-23T09:40:12.796" v="235" actId="299"/>
            <ac:spMkLst>
              <pc:docMk/>
              <pc:sldMasterMk cId="3916514128" sldId="2147483733"/>
              <pc:sldLayoutMk cId="3496386795" sldId="2147483764"/>
              <ac:spMk id="13" creationId="{00000000-0000-0000-0000-000000000000}"/>
            </ac:spMkLst>
          </pc:spChg>
        </pc:sldLayoutChg>
        <pc:sldLayoutChg chg="modSp mod">
          <pc:chgData name="Dorota Pastuszak | i-pointing" userId="6b484f1d-e2f4-4e5f-aadf-e525de5bb104" providerId="ADAL" clId="{2A3D8F8C-73F6-404F-953E-3FE5ECE0707D}" dt="2026-07-23T09:40:12.812" v="241" actId="299"/>
          <pc:sldLayoutMkLst>
            <pc:docMk/>
            <pc:sldMasterMk cId="3916514128" sldId="2147483733"/>
            <pc:sldLayoutMk cId="955732837" sldId="2147483765"/>
          </pc:sldLayoutMkLst>
          <pc:spChg chg="mod">
            <ac:chgData name="Dorota Pastuszak | i-pointing" userId="6b484f1d-e2f4-4e5f-aadf-e525de5bb104" providerId="ADAL" clId="{2A3D8F8C-73F6-404F-953E-3FE5ECE0707D}" dt="2026-07-23T09:40:12.812" v="241" actId="299"/>
            <ac:spMkLst>
              <pc:docMk/>
              <pc:sldMasterMk cId="3916514128" sldId="2147483733"/>
              <pc:sldLayoutMk cId="955732837" sldId="2147483765"/>
              <ac:spMk id="13" creationId="{00000000-0000-0000-0000-000000000000}"/>
            </ac:spMkLst>
          </pc:spChg>
        </pc:sldLayoutChg>
        <pc:sldLayoutChg chg="modSp mod">
          <pc:chgData name="Dorota Pastuszak | i-pointing" userId="6b484f1d-e2f4-4e5f-aadf-e525de5bb104" providerId="ADAL" clId="{2A3D8F8C-73F6-404F-953E-3FE5ECE0707D}" dt="2026-07-23T09:40:12.832" v="254" actId="299"/>
          <pc:sldLayoutMkLst>
            <pc:docMk/>
            <pc:sldMasterMk cId="3916514128" sldId="2147483733"/>
            <pc:sldLayoutMk cId="2012602700" sldId="2147483766"/>
          </pc:sldLayoutMkLst>
          <pc:spChg chg="mod">
            <ac:chgData name="Dorota Pastuszak | i-pointing" userId="6b484f1d-e2f4-4e5f-aadf-e525de5bb104" providerId="ADAL" clId="{2A3D8F8C-73F6-404F-953E-3FE5ECE0707D}" dt="2026-07-23T09:40:12.832" v="254" actId="299"/>
            <ac:spMkLst>
              <pc:docMk/>
              <pc:sldMasterMk cId="3916514128" sldId="2147483733"/>
              <pc:sldLayoutMk cId="2012602700" sldId="2147483766"/>
              <ac:spMk id="6" creationId="{BA240555-9BCF-B453-65A3-87A1E94FEF6D}"/>
            </ac:spMkLst>
          </pc:spChg>
        </pc:sldLayoutChg>
        <pc:sldLayoutChg chg="modSp mod">
          <pc:chgData name="Dorota Pastuszak | i-pointing" userId="6b484f1d-e2f4-4e5f-aadf-e525de5bb104" providerId="ADAL" clId="{2A3D8F8C-73F6-404F-953E-3FE5ECE0707D}" dt="2026-07-23T09:40:12.557" v="106" actId="299"/>
          <pc:sldLayoutMkLst>
            <pc:docMk/>
            <pc:sldMasterMk cId="3916514128" sldId="2147483733"/>
            <pc:sldLayoutMk cId="2387718040" sldId="2147483767"/>
          </pc:sldLayoutMkLst>
          <pc:spChg chg="mod">
            <ac:chgData name="Dorota Pastuszak | i-pointing" userId="6b484f1d-e2f4-4e5f-aadf-e525de5bb104" providerId="ADAL" clId="{2A3D8F8C-73F6-404F-953E-3FE5ECE0707D}" dt="2026-07-23T09:40:12.557" v="106" actId="299"/>
            <ac:spMkLst>
              <pc:docMk/>
              <pc:sldMasterMk cId="3916514128" sldId="2147483733"/>
              <pc:sldLayoutMk cId="2387718040" sldId="2147483767"/>
              <ac:spMk id="6" creationId="{BA240555-9BCF-B453-65A3-87A1E94FEF6D}"/>
            </ac:spMkLst>
          </pc:spChg>
        </pc:sldLayoutChg>
        <pc:sldLayoutChg chg="modSp mod">
          <pc:chgData name="Dorota Pastuszak | i-pointing" userId="6b484f1d-e2f4-4e5f-aadf-e525de5bb104" providerId="ADAL" clId="{2A3D8F8C-73F6-404F-953E-3FE5ECE0707D}" dt="2026-07-23T09:40:12.568" v="114" actId="299"/>
          <pc:sldLayoutMkLst>
            <pc:docMk/>
            <pc:sldMasterMk cId="3916514128" sldId="2147483733"/>
            <pc:sldLayoutMk cId="266010776" sldId="2147483768"/>
          </pc:sldLayoutMkLst>
          <pc:spChg chg="mod">
            <ac:chgData name="Dorota Pastuszak | i-pointing" userId="6b484f1d-e2f4-4e5f-aadf-e525de5bb104" providerId="ADAL" clId="{2A3D8F8C-73F6-404F-953E-3FE5ECE0707D}" dt="2026-07-23T09:40:12.568" v="114" actId="299"/>
            <ac:spMkLst>
              <pc:docMk/>
              <pc:sldMasterMk cId="3916514128" sldId="2147483733"/>
              <pc:sldLayoutMk cId="266010776" sldId="2147483768"/>
              <ac:spMk id="13" creationId="{00000000-0000-0000-0000-000000000000}"/>
            </ac:spMkLst>
          </pc:spChg>
        </pc:sldLayoutChg>
        <pc:sldLayoutChg chg="modSp mod">
          <pc:chgData name="Dorota Pastuszak | i-pointing" userId="6b484f1d-e2f4-4e5f-aadf-e525de5bb104" providerId="ADAL" clId="{2A3D8F8C-73F6-404F-953E-3FE5ECE0707D}" dt="2026-07-23T09:40:12.574" v="117" actId="299"/>
          <pc:sldLayoutMkLst>
            <pc:docMk/>
            <pc:sldMasterMk cId="3916514128" sldId="2147483733"/>
            <pc:sldLayoutMk cId="3510748740" sldId="2147483769"/>
          </pc:sldLayoutMkLst>
          <pc:spChg chg="mod">
            <ac:chgData name="Dorota Pastuszak | i-pointing" userId="6b484f1d-e2f4-4e5f-aadf-e525de5bb104" providerId="ADAL" clId="{2A3D8F8C-73F6-404F-953E-3FE5ECE0707D}" dt="2026-07-23T09:40:12.574" v="117" actId="299"/>
            <ac:spMkLst>
              <pc:docMk/>
              <pc:sldMasterMk cId="3916514128" sldId="2147483733"/>
              <pc:sldLayoutMk cId="3510748740" sldId="2147483769"/>
              <ac:spMk id="13" creationId="{00000000-0000-0000-0000-000000000000}"/>
            </ac:spMkLst>
          </pc:spChg>
        </pc:sldLayoutChg>
        <pc:sldLayoutChg chg="modSp mod">
          <pc:chgData name="Dorota Pastuszak | i-pointing" userId="6b484f1d-e2f4-4e5f-aadf-e525de5bb104" providerId="ADAL" clId="{2A3D8F8C-73F6-404F-953E-3FE5ECE0707D}" dt="2026-07-23T09:40:12.581" v="120" actId="299"/>
          <pc:sldLayoutMkLst>
            <pc:docMk/>
            <pc:sldMasterMk cId="3916514128" sldId="2147483733"/>
            <pc:sldLayoutMk cId="3090785979" sldId="2147483770"/>
          </pc:sldLayoutMkLst>
          <pc:spChg chg="mod">
            <ac:chgData name="Dorota Pastuszak | i-pointing" userId="6b484f1d-e2f4-4e5f-aadf-e525de5bb104" providerId="ADAL" clId="{2A3D8F8C-73F6-404F-953E-3FE5ECE0707D}" dt="2026-07-23T09:40:12.581" v="120" actId="299"/>
            <ac:spMkLst>
              <pc:docMk/>
              <pc:sldMasterMk cId="3916514128" sldId="2147483733"/>
              <pc:sldLayoutMk cId="3090785979" sldId="2147483770"/>
              <ac:spMk id="13" creationId="{00000000-0000-0000-0000-000000000000}"/>
            </ac:spMkLst>
          </pc:spChg>
        </pc:sldLayoutChg>
        <pc:sldLayoutChg chg="modSp mod">
          <pc:chgData name="Dorota Pastuszak | i-pointing" userId="6b484f1d-e2f4-4e5f-aadf-e525de5bb104" providerId="ADAL" clId="{2A3D8F8C-73F6-404F-953E-3FE5ECE0707D}" dt="2026-07-23T09:40:12.592" v="123" actId="299"/>
          <pc:sldLayoutMkLst>
            <pc:docMk/>
            <pc:sldMasterMk cId="3916514128" sldId="2147483733"/>
            <pc:sldLayoutMk cId="3602841354" sldId="2147483771"/>
          </pc:sldLayoutMkLst>
          <pc:spChg chg="mod">
            <ac:chgData name="Dorota Pastuszak | i-pointing" userId="6b484f1d-e2f4-4e5f-aadf-e525de5bb104" providerId="ADAL" clId="{2A3D8F8C-73F6-404F-953E-3FE5ECE0707D}" dt="2026-07-23T09:40:12.592" v="123" actId="299"/>
            <ac:spMkLst>
              <pc:docMk/>
              <pc:sldMasterMk cId="3916514128" sldId="2147483733"/>
              <pc:sldLayoutMk cId="3602841354" sldId="2147483771"/>
              <ac:spMk id="13" creationId="{00000000-0000-0000-0000-000000000000}"/>
            </ac:spMkLst>
          </pc:spChg>
        </pc:sldLayoutChg>
        <pc:sldLayoutChg chg="modSp mod">
          <pc:chgData name="Dorota Pastuszak | i-pointing" userId="6b484f1d-e2f4-4e5f-aadf-e525de5bb104" providerId="ADAL" clId="{2A3D8F8C-73F6-404F-953E-3FE5ECE0707D}" dt="2026-07-23T09:40:12.534" v="94" actId="299"/>
          <pc:sldLayoutMkLst>
            <pc:docMk/>
            <pc:sldMasterMk cId="3916514128" sldId="2147483733"/>
            <pc:sldLayoutMk cId="1807580416" sldId="2147483772"/>
          </pc:sldLayoutMkLst>
          <pc:spChg chg="mod">
            <ac:chgData name="Dorota Pastuszak | i-pointing" userId="6b484f1d-e2f4-4e5f-aadf-e525de5bb104" providerId="ADAL" clId="{2A3D8F8C-73F6-404F-953E-3FE5ECE0707D}" dt="2026-07-23T09:40:12.534" v="94" actId="299"/>
            <ac:spMkLst>
              <pc:docMk/>
              <pc:sldMasterMk cId="3916514128" sldId="2147483733"/>
              <pc:sldLayoutMk cId="1807580416" sldId="2147483772"/>
              <ac:spMk id="13" creationId="{00000000-0000-0000-0000-000000000000}"/>
            </ac:spMkLst>
          </pc:spChg>
        </pc:sldLayoutChg>
        <pc:sldLayoutChg chg="modSp mod">
          <pc:chgData name="Dorota Pastuszak | i-pointing" userId="6b484f1d-e2f4-4e5f-aadf-e525de5bb104" providerId="ADAL" clId="{2A3D8F8C-73F6-404F-953E-3FE5ECE0707D}" dt="2026-07-23T09:40:12.540" v="97" actId="299"/>
          <pc:sldLayoutMkLst>
            <pc:docMk/>
            <pc:sldMasterMk cId="3916514128" sldId="2147483733"/>
            <pc:sldLayoutMk cId="2058013374" sldId="2147483773"/>
          </pc:sldLayoutMkLst>
          <pc:spChg chg="mod">
            <ac:chgData name="Dorota Pastuszak | i-pointing" userId="6b484f1d-e2f4-4e5f-aadf-e525de5bb104" providerId="ADAL" clId="{2A3D8F8C-73F6-404F-953E-3FE5ECE0707D}" dt="2026-07-23T09:40:12.540" v="97" actId="299"/>
            <ac:spMkLst>
              <pc:docMk/>
              <pc:sldMasterMk cId="3916514128" sldId="2147483733"/>
              <pc:sldLayoutMk cId="2058013374" sldId="2147483773"/>
              <ac:spMk id="13" creationId="{00000000-0000-0000-0000-000000000000}"/>
            </ac:spMkLst>
          </pc:spChg>
        </pc:sldLayoutChg>
        <pc:sldLayoutChg chg="modSp mod">
          <pc:chgData name="Dorota Pastuszak | i-pointing" userId="6b484f1d-e2f4-4e5f-aadf-e525de5bb104" providerId="ADAL" clId="{2A3D8F8C-73F6-404F-953E-3FE5ECE0707D}" dt="2026-07-23T09:40:12.546" v="100" actId="299"/>
          <pc:sldLayoutMkLst>
            <pc:docMk/>
            <pc:sldMasterMk cId="3916514128" sldId="2147483733"/>
            <pc:sldLayoutMk cId="3535285595" sldId="2147483774"/>
          </pc:sldLayoutMkLst>
          <pc:spChg chg="mod">
            <ac:chgData name="Dorota Pastuszak | i-pointing" userId="6b484f1d-e2f4-4e5f-aadf-e525de5bb104" providerId="ADAL" clId="{2A3D8F8C-73F6-404F-953E-3FE5ECE0707D}" dt="2026-07-23T09:40:12.546" v="100" actId="299"/>
            <ac:spMkLst>
              <pc:docMk/>
              <pc:sldMasterMk cId="3916514128" sldId="2147483733"/>
              <pc:sldLayoutMk cId="3535285595" sldId="2147483774"/>
              <ac:spMk id="5" creationId="{2D8647B7-A4ED-1A46-91F6-F368D0B69CA3}"/>
            </ac:spMkLst>
          </pc:spChg>
        </pc:sldLayoutChg>
        <pc:sldLayoutChg chg="modSp mod">
          <pc:chgData name="Dorota Pastuszak | i-pointing" userId="6b484f1d-e2f4-4e5f-aadf-e525de5bb104" providerId="ADAL" clId="{2A3D8F8C-73F6-404F-953E-3FE5ECE0707D}" dt="2026-07-23T09:40:12.551" v="103" actId="299"/>
          <pc:sldLayoutMkLst>
            <pc:docMk/>
            <pc:sldMasterMk cId="3916514128" sldId="2147483733"/>
            <pc:sldLayoutMk cId="1299234589" sldId="2147483775"/>
          </pc:sldLayoutMkLst>
          <pc:spChg chg="mod">
            <ac:chgData name="Dorota Pastuszak | i-pointing" userId="6b484f1d-e2f4-4e5f-aadf-e525de5bb104" providerId="ADAL" clId="{2A3D8F8C-73F6-404F-953E-3FE5ECE0707D}" dt="2026-07-23T09:40:12.551" v="103" actId="299"/>
            <ac:spMkLst>
              <pc:docMk/>
              <pc:sldMasterMk cId="3916514128" sldId="2147483733"/>
              <pc:sldLayoutMk cId="1299234589" sldId="2147483775"/>
              <ac:spMk id="5" creationId="{2D8647B7-A4ED-1A46-91F6-F368D0B69CA3}"/>
            </ac:spMkLst>
          </pc:spChg>
        </pc:sldLayoutChg>
        <pc:sldLayoutChg chg="modSp mod">
          <pc:chgData name="Dorota Pastuszak | i-pointing" userId="6b484f1d-e2f4-4e5f-aadf-e525de5bb104" providerId="ADAL" clId="{2A3D8F8C-73F6-404F-953E-3FE5ECE0707D}" dt="2026-07-23T09:40:12.600" v="126" actId="299"/>
          <pc:sldLayoutMkLst>
            <pc:docMk/>
            <pc:sldMasterMk cId="3916514128" sldId="2147483733"/>
            <pc:sldLayoutMk cId="3634436587" sldId="2147483776"/>
          </pc:sldLayoutMkLst>
          <pc:spChg chg="mod">
            <ac:chgData name="Dorota Pastuszak | i-pointing" userId="6b484f1d-e2f4-4e5f-aadf-e525de5bb104" providerId="ADAL" clId="{2A3D8F8C-73F6-404F-953E-3FE5ECE0707D}" dt="2026-07-23T09:40:12.600" v="126" actId="299"/>
            <ac:spMkLst>
              <pc:docMk/>
              <pc:sldMasterMk cId="3916514128" sldId="2147483733"/>
              <pc:sldLayoutMk cId="3634436587" sldId="2147483776"/>
              <ac:spMk id="13" creationId="{00000000-0000-0000-0000-000000000000}"/>
            </ac:spMkLst>
          </pc:spChg>
        </pc:sldLayoutChg>
        <pc:sldLayoutChg chg="modSp mod">
          <pc:chgData name="Dorota Pastuszak | i-pointing" userId="6b484f1d-e2f4-4e5f-aadf-e525de5bb104" providerId="ADAL" clId="{2A3D8F8C-73F6-404F-953E-3FE5ECE0707D}" dt="2026-07-23T09:40:12.607" v="129" actId="299"/>
          <pc:sldLayoutMkLst>
            <pc:docMk/>
            <pc:sldMasterMk cId="3916514128" sldId="2147483733"/>
            <pc:sldLayoutMk cId="902332805" sldId="2147483777"/>
          </pc:sldLayoutMkLst>
          <pc:spChg chg="mod">
            <ac:chgData name="Dorota Pastuszak | i-pointing" userId="6b484f1d-e2f4-4e5f-aadf-e525de5bb104" providerId="ADAL" clId="{2A3D8F8C-73F6-404F-953E-3FE5ECE0707D}" dt="2026-07-23T09:40:12.607" v="129" actId="299"/>
            <ac:spMkLst>
              <pc:docMk/>
              <pc:sldMasterMk cId="3916514128" sldId="2147483733"/>
              <pc:sldLayoutMk cId="902332805" sldId="2147483777"/>
              <ac:spMk id="13" creationId="{00000000-0000-0000-0000-000000000000}"/>
            </ac:spMkLst>
          </pc:spChg>
        </pc:sldLayoutChg>
        <pc:sldLayoutChg chg="modSp mod">
          <pc:chgData name="Dorota Pastuszak | i-pointing" userId="6b484f1d-e2f4-4e5f-aadf-e525de5bb104" providerId="ADAL" clId="{2A3D8F8C-73F6-404F-953E-3FE5ECE0707D}" dt="2026-07-23T09:40:12.613" v="132" actId="299"/>
          <pc:sldLayoutMkLst>
            <pc:docMk/>
            <pc:sldMasterMk cId="3916514128" sldId="2147483733"/>
            <pc:sldLayoutMk cId="944550354" sldId="2147483778"/>
          </pc:sldLayoutMkLst>
          <pc:spChg chg="mod">
            <ac:chgData name="Dorota Pastuszak | i-pointing" userId="6b484f1d-e2f4-4e5f-aadf-e525de5bb104" providerId="ADAL" clId="{2A3D8F8C-73F6-404F-953E-3FE5ECE0707D}" dt="2026-07-23T09:40:12.613" v="132" actId="299"/>
            <ac:spMkLst>
              <pc:docMk/>
              <pc:sldMasterMk cId="3916514128" sldId="2147483733"/>
              <pc:sldLayoutMk cId="944550354" sldId="2147483778"/>
              <ac:spMk id="13" creationId="{00000000-0000-0000-0000-000000000000}"/>
            </ac:spMkLst>
          </pc:spChg>
        </pc:sldLayoutChg>
        <pc:sldLayoutChg chg="modSp mod">
          <pc:chgData name="Dorota Pastuszak | i-pointing" userId="6b484f1d-e2f4-4e5f-aadf-e525de5bb104" providerId="ADAL" clId="{2A3D8F8C-73F6-404F-953E-3FE5ECE0707D}" dt="2026-07-23T09:40:12.618" v="135" actId="299"/>
          <pc:sldLayoutMkLst>
            <pc:docMk/>
            <pc:sldMasterMk cId="3916514128" sldId="2147483733"/>
            <pc:sldLayoutMk cId="3176034490" sldId="2147483779"/>
          </pc:sldLayoutMkLst>
          <pc:spChg chg="mod">
            <ac:chgData name="Dorota Pastuszak | i-pointing" userId="6b484f1d-e2f4-4e5f-aadf-e525de5bb104" providerId="ADAL" clId="{2A3D8F8C-73F6-404F-953E-3FE5ECE0707D}" dt="2026-07-23T09:40:12.618" v="135" actId="299"/>
            <ac:spMkLst>
              <pc:docMk/>
              <pc:sldMasterMk cId="3916514128" sldId="2147483733"/>
              <pc:sldLayoutMk cId="3176034490" sldId="2147483779"/>
              <ac:spMk id="13" creationId="{00000000-0000-0000-0000-000000000000}"/>
            </ac:spMkLst>
          </pc:spChg>
        </pc:sldLayoutChg>
        <pc:sldLayoutChg chg="modSp mod">
          <pc:chgData name="Dorota Pastuszak | i-pointing" userId="6b484f1d-e2f4-4e5f-aadf-e525de5bb104" providerId="ADAL" clId="{2A3D8F8C-73F6-404F-953E-3FE5ECE0707D}" dt="2026-07-23T09:40:12.631" v="141" actId="299"/>
          <pc:sldLayoutMkLst>
            <pc:docMk/>
            <pc:sldMasterMk cId="3916514128" sldId="2147483733"/>
            <pc:sldLayoutMk cId="3848024891" sldId="2147483780"/>
          </pc:sldLayoutMkLst>
          <pc:spChg chg="mod">
            <ac:chgData name="Dorota Pastuszak | i-pointing" userId="6b484f1d-e2f4-4e5f-aadf-e525de5bb104" providerId="ADAL" clId="{2A3D8F8C-73F6-404F-953E-3FE5ECE0707D}" dt="2026-07-23T09:40:12.631" v="141" actId="299"/>
            <ac:spMkLst>
              <pc:docMk/>
              <pc:sldMasterMk cId="3916514128" sldId="2147483733"/>
              <pc:sldLayoutMk cId="3848024891" sldId="2147483780"/>
              <ac:spMk id="13" creationId="{00000000-0000-0000-0000-000000000000}"/>
            </ac:spMkLst>
          </pc:spChg>
        </pc:sldLayoutChg>
        <pc:sldLayoutChg chg="modSp mod">
          <pc:chgData name="Dorota Pastuszak | i-pointing" userId="6b484f1d-e2f4-4e5f-aadf-e525de5bb104" providerId="ADAL" clId="{2A3D8F8C-73F6-404F-953E-3FE5ECE0707D}" dt="2026-07-23T09:40:12.625" v="138" actId="299"/>
          <pc:sldLayoutMkLst>
            <pc:docMk/>
            <pc:sldMasterMk cId="3916514128" sldId="2147483733"/>
            <pc:sldLayoutMk cId="484312355" sldId="2147483781"/>
          </pc:sldLayoutMkLst>
          <pc:spChg chg="mod">
            <ac:chgData name="Dorota Pastuszak | i-pointing" userId="6b484f1d-e2f4-4e5f-aadf-e525de5bb104" providerId="ADAL" clId="{2A3D8F8C-73F6-404F-953E-3FE5ECE0707D}" dt="2026-07-23T09:40:12.625" v="138" actId="299"/>
            <ac:spMkLst>
              <pc:docMk/>
              <pc:sldMasterMk cId="3916514128" sldId="2147483733"/>
              <pc:sldLayoutMk cId="484312355" sldId="2147483781"/>
              <ac:spMk id="13" creationId="{00000000-0000-0000-0000-000000000000}"/>
            </ac:spMkLst>
          </pc:spChg>
        </pc:sldLayoutChg>
        <pc:sldLayoutChg chg="modSp mod">
          <pc:chgData name="Dorota Pastuszak | i-pointing" userId="6b484f1d-e2f4-4e5f-aadf-e525de5bb104" providerId="ADAL" clId="{2A3D8F8C-73F6-404F-953E-3FE5ECE0707D}" dt="2026-07-23T09:40:12.646" v="151" actId="139"/>
          <pc:sldLayoutMkLst>
            <pc:docMk/>
            <pc:sldMasterMk cId="3916514128" sldId="2147483733"/>
            <pc:sldLayoutMk cId="2078624894" sldId="2147483782"/>
          </pc:sldLayoutMkLst>
          <pc:spChg chg="mod">
            <ac:chgData name="Dorota Pastuszak | i-pointing" userId="6b484f1d-e2f4-4e5f-aadf-e525de5bb104" providerId="ADAL" clId="{2A3D8F8C-73F6-404F-953E-3FE5ECE0707D}" dt="2026-07-23T09:40:12.646" v="151" actId="139"/>
            <ac:spMkLst>
              <pc:docMk/>
              <pc:sldMasterMk cId="3916514128" sldId="2147483733"/>
              <pc:sldLayoutMk cId="2078624894" sldId="2147483782"/>
              <ac:spMk id="13" creationId="{00000000-0000-0000-0000-000000000000}"/>
            </ac:spMkLst>
          </pc:spChg>
        </pc:sldLayoutChg>
        <pc:sldLayoutChg chg="modSp mod">
          <pc:chgData name="Dorota Pastuszak | i-pointing" userId="6b484f1d-e2f4-4e5f-aadf-e525de5bb104" providerId="ADAL" clId="{2A3D8F8C-73F6-404F-953E-3FE5ECE0707D}" dt="2026-07-23T09:40:12.653" v="156" actId="139"/>
          <pc:sldLayoutMkLst>
            <pc:docMk/>
            <pc:sldMasterMk cId="3916514128" sldId="2147483733"/>
            <pc:sldLayoutMk cId="65046453" sldId="2147483783"/>
          </pc:sldLayoutMkLst>
          <pc:spChg chg="mod">
            <ac:chgData name="Dorota Pastuszak | i-pointing" userId="6b484f1d-e2f4-4e5f-aadf-e525de5bb104" providerId="ADAL" clId="{2A3D8F8C-73F6-404F-953E-3FE5ECE0707D}" dt="2026-07-23T09:40:12.653" v="156" actId="139"/>
            <ac:spMkLst>
              <pc:docMk/>
              <pc:sldMasterMk cId="3916514128" sldId="2147483733"/>
              <pc:sldLayoutMk cId="65046453" sldId="2147483783"/>
              <ac:spMk id="13" creationId="{00000000-0000-0000-0000-000000000000}"/>
            </ac:spMkLst>
          </pc:spChg>
        </pc:sldLayoutChg>
        <pc:sldLayoutChg chg="modSp mod">
          <pc:chgData name="Dorota Pastuszak | i-pointing" userId="6b484f1d-e2f4-4e5f-aadf-e525de5bb104" providerId="ADAL" clId="{2A3D8F8C-73F6-404F-953E-3FE5ECE0707D}" dt="2026-07-23T09:40:12.490" v="69" actId="299"/>
          <pc:sldLayoutMkLst>
            <pc:docMk/>
            <pc:sldMasterMk cId="3916514128" sldId="2147483733"/>
            <pc:sldLayoutMk cId="3176104729" sldId="2147483790"/>
          </pc:sldLayoutMkLst>
          <pc:spChg chg="mod">
            <ac:chgData name="Dorota Pastuszak | i-pointing" userId="6b484f1d-e2f4-4e5f-aadf-e525de5bb104" providerId="ADAL" clId="{2A3D8F8C-73F6-404F-953E-3FE5ECE0707D}" dt="2026-07-23T09:40:12.490" v="69" actId="299"/>
            <ac:spMkLst>
              <pc:docMk/>
              <pc:sldMasterMk cId="3916514128" sldId="2147483733"/>
              <pc:sldLayoutMk cId="3176104729" sldId="2147483790"/>
              <ac:spMk id="13" creationId="{00000000-0000-0000-0000-000000000000}"/>
            </ac:spMkLst>
          </pc:spChg>
        </pc:sldLayoutChg>
        <pc:sldLayoutChg chg="modSp mod">
          <pc:chgData name="Dorota Pastuszak | i-pointing" userId="6b484f1d-e2f4-4e5f-aadf-e525de5bb104" providerId="ADAL" clId="{2A3D8F8C-73F6-404F-953E-3FE5ECE0707D}" dt="2026-07-23T09:40:12.495" v="72" actId="299"/>
          <pc:sldLayoutMkLst>
            <pc:docMk/>
            <pc:sldMasterMk cId="3916514128" sldId="2147483733"/>
            <pc:sldLayoutMk cId="3377161535" sldId="2147483791"/>
          </pc:sldLayoutMkLst>
          <pc:spChg chg="mod">
            <ac:chgData name="Dorota Pastuszak | i-pointing" userId="6b484f1d-e2f4-4e5f-aadf-e525de5bb104" providerId="ADAL" clId="{2A3D8F8C-73F6-404F-953E-3FE5ECE0707D}" dt="2026-07-23T09:40:12.495" v="72" actId="299"/>
            <ac:spMkLst>
              <pc:docMk/>
              <pc:sldMasterMk cId="3916514128" sldId="2147483733"/>
              <pc:sldLayoutMk cId="3377161535" sldId="2147483791"/>
              <ac:spMk id="13" creationId="{00000000-0000-0000-0000-000000000000}"/>
            </ac:spMkLst>
          </pc:spChg>
        </pc:sldLayoutChg>
        <pc:sldLayoutChg chg="modSp mod">
          <pc:chgData name="Dorota Pastuszak | i-pointing" userId="6b484f1d-e2f4-4e5f-aadf-e525de5bb104" providerId="ADAL" clId="{2A3D8F8C-73F6-404F-953E-3FE5ECE0707D}" dt="2026-07-23T09:40:12.502" v="75" actId="299"/>
          <pc:sldLayoutMkLst>
            <pc:docMk/>
            <pc:sldMasterMk cId="3916514128" sldId="2147483733"/>
            <pc:sldLayoutMk cId="870603460" sldId="2147483792"/>
          </pc:sldLayoutMkLst>
          <pc:spChg chg="mod">
            <ac:chgData name="Dorota Pastuszak | i-pointing" userId="6b484f1d-e2f4-4e5f-aadf-e525de5bb104" providerId="ADAL" clId="{2A3D8F8C-73F6-404F-953E-3FE5ECE0707D}" dt="2026-07-23T09:40:12.502" v="75" actId="299"/>
            <ac:spMkLst>
              <pc:docMk/>
              <pc:sldMasterMk cId="3916514128" sldId="2147483733"/>
              <pc:sldLayoutMk cId="870603460" sldId="2147483792"/>
              <ac:spMk id="4" creationId="{00000000-0000-0000-0000-000000000000}"/>
            </ac:spMkLst>
          </pc:spChg>
        </pc:sldLayoutChg>
        <pc:sldLayoutChg chg="modSp mod">
          <pc:chgData name="Dorota Pastuszak | i-pointing" userId="6b484f1d-e2f4-4e5f-aadf-e525de5bb104" providerId="ADAL" clId="{2A3D8F8C-73F6-404F-953E-3FE5ECE0707D}" dt="2026-07-23T09:40:12.509" v="78" actId="299"/>
          <pc:sldLayoutMkLst>
            <pc:docMk/>
            <pc:sldMasterMk cId="3916514128" sldId="2147483733"/>
            <pc:sldLayoutMk cId="2950481971" sldId="2147483793"/>
          </pc:sldLayoutMkLst>
          <pc:spChg chg="mod">
            <ac:chgData name="Dorota Pastuszak | i-pointing" userId="6b484f1d-e2f4-4e5f-aadf-e525de5bb104" providerId="ADAL" clId="{2A3D8F8C-73F6-404F-953E-3FE5ECE0707D}" dt="2026-07-23T09:40:12.509" v="78" actId="299"/>
            <ac:spMkLst>
              <pc:docMk/>
              <pc:sldMasterMk cId="3916514128" sldId="2147483733"/>
              <pc:sldLayoutMk cId="2950481971" sldId="2147483793"/>
              <ac:spMk id="4" creationId="{00000000-0000-0000-0000-000000000000}"/>
            </ac:spMkLst>
          </pc:spChg>
        </pc:sldLayoutChg>
        <pc:sldLayoutChg chg="modSp mod">
          <pc:chgData name="Dorota Pastuszak | i-pointing" userId="6b484f1d-e2f4-4e5f-aadf-e525de5bb104" providerId="ADAL" clId="{2A3D8F8C-73F6-404F-953E-3FE5ECE0707D}" dt="2026-07-23T09:40:12.521" v="86" actId="299"/>
          <pc:sldLayoutMkLst>
            <pc:docMk/>
            <pc:sldMasterMk cId="3916514128" sldId="2147483733"/>
            <pc:sldLayoutMk cId="3043439223" sldId="2147483794"/>
          </pc:sldLayoutMkLst>
          <pc:spChg chg="mod">
            <ac:chgData name="Dorota Pastuszak | i-pointing" userId="6b484f1d-e2f4-4e5f-aadf-e525de5bb104" providerId="ADAL" clId="{2A3D8F8C-73F6-404F-953E-3FE5ECE0707D}" dt="2026-07-23T09:40:12.521" v="86" actId="299"/>
            <ac:spMkLst>
              <pc:docMk/>
              <pc:sldMasterMk cId="3916514128" sldId="2147483733"/>
              <pc:sldLayoutMk cId="3043439223" sldId="2147483794"/>
              <ac:spMk id="4" creationId="{00000000-0000-0000-0000-000000000000}"/>
            </ac:spMkLst>
          </pc:spChg>
        </pc:sldLayoutChg>
        <pc:sldLayoutChg chg="modSp mod">
          <pc:chgData name="Dorota Pastuszak | i-pointing" userId="6b484f1d-e2f4-4e5f-aadf-e525de5bb104" providerId="ADAL" clId="{2A3D8F8C-73F6-404F-953E-3FE5ECE0707D}" dt="2026-07-23T09:40:12.484" v="66" actId="299"/>
          <pc:sldLayoutMkLst>
            <pc:docMk/>
            <pc:sldMasterMk cId="3916514128" sldId="2147483733"/>
            <pc:sldLayoutMk cId="730937229" sldId="2147483795"/>
          </pc:sldLayoutMkLst>
          <pc:spChg chg="mod">
            <ac:chgData name="Dorota Pastuszak | i-pointing" userId="6b484f1d-e2f4-4e5f-aadf-e525de5bb104" providerId="ADAL" clId="{2A3D8F8C-73F6-404F-953E-3FE5ECE0707D}" dt="2026-07-23T09:40:12.484" v="66" actId="299"/>
            <ac:spMkLst>
              <pc:docMk/>
              <pc:sldMasterMk cId="3916514128" sldId="2147483733"/>
              <pc:sldLayoutMk cId="730937229" sldId="2147483795"/>
              <ac:spMk id="4" creationId="{00000000-0000-0000-0000-000000000000}"/>
            </ac:spMkLst>
          </pc:spChg>
        </pc:sldLayoutChg>
        <pc:sldLayoutChg chg="modSp mod">
          <pc:chgData name="Dorota Pastuszak | i-pointing" userId="6b484f1d-e2f4-4e5f-aadf-e525de5bb104" providerId="ADAL" clId="{2A3D8F8C-73F6-404F-953E-3FE5ECE0707D}" dt="2026-07-23T09:40:12.478" v="63" actId="139"/>
          <pc:sldLayoutMkLst>
            <pc:docMk/>
            <pc:sldMasterMk cId="3916514128" sldId="2147483733"/>
            <pc:sldLayoutMk cId="1231896549" sldId="2147483796"/>
          </pc:sldLayoutMkLst>
          <pc:spChg chg="mod">
            <ac:chgData name="Dorota Pastuszak | i-pointing" userId="6b484f1d-e2f4-4e5f-aadf-e525de5bb104" providerId="ADAL" clId="{2A3D8F8C-73F6-404F-953E-3FE5ECE0707D}" dt="2026-07-23T09:40:12.478" v="63" actId="139"/>
            <ac:spMkLst>
              <pc:docMk/>
              <pc:sldMasterMk cId="3916514128" sldId="2147483733"/>
              <pc:sldLayoutMk cId="1231896549" sldId="2147483796"/>
              <ac:spMk id="5" creationId="{21FDD35E-6C60-9100-EECC-570F86C89E50}"/>
            </ac:spMkLst>
          </pc:spChg>
        </pc:sldLayoutChg>
        <pc:sldLayoutChg chg="modSp mod">
          <pc:chgData name="Dorota Pastuszak | i-pointing" userId="6b484f1d-e2f4-4e5f-aadf-e525de5bb104" providerId="ADAL" clId="{2A3D8F8C-73F6-404F-953E-3FE5ECE0707D}" dt="2026-07-23T09:40:12.528" v="91" actId="139"/>
          <pc:sldLayoutMkLst>
            <pc:docMk/>
            <pc:sldMasterMk cId="3916514128" sldId="2147483733"/>
            <pc:sldLayoutMk cId="2988135818" sldId="2147483797"/>
          </pc:sldLayoutMkLst>
          <pc:spChg chg="mod">
            <ac:chgData name="Dorota Pastuszak | i-pointing" userId="6b484f1d-e2f4-4e5f-aadf-e525de5bb104" providerId="ADAL" clId="{2A3D8F8C-73F6-404F-953E-3FE5ECE0707D}" dt="2026-07-23T09:40:12.528" v="91" actId="139"/>
            <ac:spMkLst>
              <pc:docMk/>
              <pc:sldMasterMk cId="3916514128" sldId="2147483733"/>
              <pc:sldLayoutMk cId="2988135818" sldId="2147483797"/>
              <ac:spMk id="5" creationId="{21FDD35E-6C60-9100-EECC-570F86C89E50}"/>
            </ac:spMkLst>
          </pc:spChg>
        </pc:sldLayoutChg>
        <pc:sldLayoutChg chg="modSp mod">
          <pc:chgData name="Dorota Pastuszak | i-pointing" userId="6b484f1d-e2f4-4e5f-aadf-e525de5bb104" providerId="ADAL" clId="{2A3D8F8C-73F6-404F-953E-3FE5ECE0707D}" dt="2026-07-23T09:40:12.516" v="83" actId="139"/>
          <pc:sldLayoutMkLst>
            <pc:docMk/>
            <pc:sldMasterMk cId="3916514128" sldId="2147483733"/>
            <pc:sldLayoutMk cId="2849226107" sldId="2147483798"/>
          </pc:sldLayoutMkLst>
          <pc:spChg chg="mod">
            <ac:chgData name="Dorota Pastuszak | i-pointing" userId="6b484f1d-e2f4-4e5f-aadf-e525de5bb104" providerId="ADAL" clId="{2A3D8F8C-73F6-404F-953E-3FE5ECE0707D}" dt="2026-07-23T09:40:12.516" v="83" actId="139"/>
            <ac:spMkLst>
              <pc:docMk/>
              <pc:sldMasterMk cId="3916514128" sldId="2147483733"/>
              <pc:sldLayoutMk cId="2849226107" sldId="2147483798"/>
              <ac:spMk id="2" creationId="{00000000-0000-0000-0000-000000000000}"/>
            </ac:spMkLst>
          </pc:spChg>
        </pc:sldLayoutChg>
        <pc:sldLayoutChg chg="modSp mod">
          <pc:chgData name="Dorota Pastuszak | i-pointing" userId="6b484f1d-e2f4-4e5f-aadf-e525de5bb104" providerId="ADAL" clId="{2A3D8F8C-73F6-404F-953E-3FE5ECE0707D}" dt="2026-07-23T09:40:12.470" v="58" actId="139"/>
          <pc:sldLayoutMkLst>
            <pc:docMk/>
            <pc:sldMasterMk cId="3916514128" sldId="2147483733"/>
            <pc:sldLayoutMk cId="810110183" sldId="2147483799"/>
          </pc:sldLayoutMkLst>
          <pc:spChg chg="mod">
            <ac:chgData name="Dorota Pastuszak | i-pointing" userId="6b484f1d-e2f4-4e5f-aadf-e525de5bb104" providerId="ADAL" clId="{2A3D8F8C-73F6-404F-953E-3FE5ECE0707D}" dt="2026-07-23T09:40:12.470" v="58" actId="139"/>
            <ac:spMkLst>
              <pc:docMk/>
              <pc:sldMasterMk cId="3916514128" sldId="2147483733"/>
              <pc:sldLayoutMk cId="810110183" sldId="2147483799"/>
              <ac:spMk id="10" creationId="{DD0C7800-754D-108B-CBA3-AE47F1ED4D76}"/>
            </ac:spMkLst>
          </pc:spChg>
        </pc:sldLayoutChg>
        <pc:sldLayoutChg chg="modSp mod">
          <pc:chgData name="Dorota Pastuszak | i-pointing" userId="6b484f1d-e2f4-4e5f-aadf-e525de5bb104" providerId="ADAL" clId="{2A3D8F8C-73F6-404F-953E-3FE5ECE0707D}" dt="2026-07-23T09:40:12.639" v="146" actId="139"/>
          <pc:sldLayoutMkLst>
            <pc:docMk/>
            <pc:sldMasterMk cId="3916514128" sldId="2147483733"/>
            <pc:sldLayoutMk cId="1967453058" sldId="2147483800"/>
          </pc:sldLayoutMkLst>
          <pc:spChg chg="mod">
            <ac:chgData name="Dorota Pastuszak | i-pointing" userId="6b484f1d-e2f4-4e5f-aadf-e525de5bb104" providerId="ADAL" clId="{2A3D8F8C-73F6-404F-953E-3FE5ECE0707D}" dt="2026-07-23T09:40:12.639" v="146" actId="139"/>
            <ac:spMkLst>
              <pc:docMk/>
              <pc:sldMasterMk cId="3916514128" sldId="2147483733"/>
              <pc:sldLayoutMk cId="1967453058" sldId="2147483800"/>
              <ac:spMk id="2" creationId="{00000000-0000-0000-0000-000000000000}"/>
            </ac:spMkLst>
          </pc:spChg>
        </pc:sldLayoutChg>
        <pc:sldLayoutChg chg="modSp mod">
          <pc:chgData name="Dorota Pastuszak | i-pointing" userId="6b484f1d-e2f4-4e5f-aadf-e525de5bb104" providerId="ADAL" clId="{2A3D8F8C-73F6-404F-953E-3FE5ECE0707D}" dt="2026-07-23T09:40:12.563" v="111" actId="139"/>
          <pc:sldLayoutMkLst>
            <pc:docMk/>
            <pc:sldMasterMk cId="3916514128" sldId="2147483733"/>
            <pc:sldLayoutMk cId="3427631112" sldId="2147483801"/>
          </pc:sldLayoutMkLst>
          <pc:spChg chg="mod">
            <ac:chgData name="Dorota Pastuszak | i-pointing" userId="6b484f1d-e2f4-4e5f-aadf-e525de5bb104" providerId="ADAL" clId="{2A3D8F8C-73F6-404F-953E-3FE5ECE0707D}" dt="2026-07-23T09:40:12.563" v="111" actId="139"/>
            <ac:spMkLst>
              <pc:docMk/>
              <pc:sldMasterMk cId="3916514128" sldId="2147483733"/>
              <pc:sldLayoutMk cId="3427631112" sldId="2147483801"/>
              <ac:spMk id="2" creationId="{D2431C5C-CB1C-FEE4-7396-C8C044A5BCFB}"/>
            </ac:spMkLst>
          </pc:spChg>
        </pc:sldLayoutChg>
        <pc:sldLayoutChg chg="modSp mod">
          <pc:chgData name="Dorota Pastuszak | i-pointing" userId="6b484f1d-e2f4-4e5f-aadf-e525de5bb104" providerId="ADAL" clId="{2A3D8F8C-73F6-404F-953E-3FE5ECE0707D}" dt="2026-07-23T09:40:12.703" v="187" actId="139"/>
          <pc:sldLayoutMkLst>
            <pc:docMk/>
            <pc:sldMasterMk cId="3916514128" sldId="2147483733"/>
            <pc:sldLayoutMk cId="2570633278" sldId="2147483802"/>
          </pc:sldLayoutMkLst>
          <pc:spChg chg="mod">
            <ac:chgData name="Dorota Pastuszak | i-pointing" userId="6b484f1d-e2f4-4e5f-aadf-e525de5bb104" providerId="ADAL" clId="{2A3D8F8C-73F6-404F-953E-3FE5ECE0707D}" dt="2026-07-23T09:40:12.703" v="187" actId="139"/>
            <ac:spMkLst>
              <pc:docMk/>
              <pc:sldMasterMk cId="3916514128" sldId="2147483733"/>
              <pc:sldLayoutMk cId="2570633278" sldId="2147483802"/>
              <ac:spMk id="2" creationId="{00000000-0000-0000-0000-000000000000}"/>
            </ac:spMkLst>
          </pc:spChg>
        </pc:sldLayoutChg>
        <pc:sldLayoutChg chg="modSp mod">
          <pc:chgData name="Dorota Pastuszak | i-pointing" userId="6b484f1d-e2f4-4e5f-aadf-e525de5bb104" providerId="ADAL" clId="{2A3D8F8C-73F6-404F-953E-3FE5ECE0707D}" dt="2026-07-23T09:40:12.708" v="190" actId="299"/>
          <pc:sldLayoutMkLst>
            <pc:docMk/>
            <pc:sldMasterMk cId="3916514128" sldId="2147483733"/>
            <pc:sldLayoutMk cId="3461675609" sldId="2147483803"/>
          </pc:sldLayoutMkLst>
          <pc:spChg chg="mod">
            <ac:chgData name="Dorota Pastuszak | i-pointing" userId="6b484f1d-e2f4-4e5f-aadf-e525de5bb104" providerId="ADAL" clId="{2A3D8F8C-73F6-404F-953E-3FE5ECE0707D}" dt="2026-07-23T09:40:12.708" v="190" actId="299"/>
            <ac:spMkLst>
              <pc:docMk/>
              <pc:sldMasterMk cId="3916514128" sldId="2147483733"/>
              <pc:sldLayoutMk cId="3461675609" sldId="2147483803"/>
              <ac:spMk id="3" creationId="{00000000-0000-0000-0000-000000000000}"/>
            </ac:spMkLst>
          </pc:spChg>
        </pc:sldLayoutChg>
        <pc:sldLayoutChg chg="modSp mod">
          <pc:chgData name="Dorota Pastuszak | i-pointing" userId="6b484f1d-e2f4-4e5f-aadf-e525de5bb104" providerId="ADAL" clId="{2A3D8F8C-73F6-404F-953E-3FE5ECE0707D}" dt="2026-07-23T09:40:12.714" v="193" actId="299"/>
          <pc:sldLayoutMkLst>
            <pc:docMk/>
            <pc:sldMasterMk cId="3916514128" sldId="2147483733"/>
            <pc:sldLayoutMk cId="2892395457" sldId="2147483804"/>
          </pc:sldLayoutMkLst>
          <pc:spChg chg="mod">
            <ac:chgData name="Dorota Pastuszak | i-pointing" userId="6b484f1d-e2f4-4e5f-aadf-e525de5bb104" providerId="ADAL" clId="{2A3D8F8C-73F6-404F-953E-3FE5ECE0707D}" dt="2026-07-23T09:40:12.714" v="193" actId="299"/>
            <ac:spMkLst>
              <pc:docMk/>
              <pc:sldMasterMk cId="3916514128" sldId="2147483733"/>
              <pc:sldLayoutMk cId="2892395457" sldId="2147483804"/>
              <ac:spMk id="3" creationId="{2EEE1BBF-C7C7-5DF1-003D-E6194230E251}"/>
            </ac:spMkLst>
          </pc:spChg>
        </pc:sldLayoutChg>
        <pc:sldLayoutChg chg="modSp mod">
          <pc:chgData name="Dorota Pastuszak | i-pointing" userId="6b484f1d-e2f4-4e5f-aadf-e525de5bb104" providerId="ADAL" clId="{2A3D8F8C-73F6-404F-953E-3FE5ECE0707D}" dt="2026-07-23T09:40:12.720" v="196" actId="299"/>
          <pc:sldLayoutMkLst>
            <pc:docMk/>
            <pc:sldMasterMk cId="3916514128" sldId="2147483733"/>
            <pc:sldLayoutMk cId="1372924217" sldId="2147483805"/>
          </pc:sldLayoutMkLst>
          <pc:spChg chg="mod">
            <ac:chgData name="Dorota Pastuszak | i-pointing" userId="6b484f1d-e2f4-4e5f-aadf-e525de5bb104" providerId="ADAL" clId="{2A3D8F8C-73F6-404F-953E-3FE5ECE0707D}" dt="2026-07-23T09:40:12.720" v="196" actId="299"/>
            <ac:spMkLst>
              <pc:docMk/>
              <pc:sldMasterMk cId="3916514128" sldId="2147483733"/>
              <pc:sldLayoutMk cId="1372924217" sldId="2147483805"/>
              <ac:spMk id="13" creationId="{00000000-0000-0000-0000-000000000000}"/>
            </ac:spMkLst>
          </pc:spChg>
        </pc:sldLayoutChg>
        <pc:sldLayoutChg chg="modSp mod">
          <pc:chgData name="Dorota Pastuszak | i-pointing" userId="6b484f1d-e2f4-4e5f-aadf-e525de5bb104" providerId="ADAL" clId="{2A3D8F8C-73F6-404F-953E-3FE5ECE0707D}" dt="2026-07-23T09:40:12.726" v="199" actId="299"/>
          <pc:sldLayoutMkLst>
            <pc:docMk/>
            <pc:sldMasterMk cId="3916514128" sldId="2147483733"/>
            <pc:sldLayoutMk cId="3420402643" sldId="2147483806"/>
          </pc:sldLayoutMkLst>
          <pc:spChg chg="mod">
            <ac:chgData name="Dorota Pastuszak | i-pointing" userId="6b484f1d-e2f4-4e5f-aadf-e525de5bb104" providerId="ADAL" clId="{2A3D8F8C-73F6-404F-953E-3FE5ECE0707D}" dt="2026-07-23T09:40:12.726" v="199" actId="299"/>
            <ac:spMkLst>
              <pc:docMk/>
              <pc:sldMasterMk cId="3916514128" sldId="2147483733"/>
              <pc:sldLayoutMk cId="3420402643" sldId="2147483806"/>
              <ac:spMk id="4" creationId="{00000000-0000-0000-0000-000000000000}"/>
            </ac:spMkLst>
          </pc:spChg>
        </pc:sldLayoutChg>
      </pc:sldMasterChg>
    </pc:docChg>
  </pc:docChgLst>
  <pc:docChgLst>
    <pc:chgData name="Daniella Fläschner | i-pointing" userId="ceab3f60-bbc3-4e1a-9b32-4667f2740d7b" providerId="ADAL" clId="{1E679F57-E83E-4D47-983D-A013101B3A6A}"/>
    <pc:docChg chg="custSel modSld">
      <pc:chgData name="Daniella Fläschner | i-pointing" userId="ceab3f60-bbc3-4e1a-9b32-4667f2740d7b" providerId="ADAL" clId="{1E679F57-E83E-4D47-983D-A013101B3A6A}" dt="2026-07-22T15:12:26.239" v="4" actId="478"/>
      <pc:docMkLst>
        <pc:docMk/>
      </pc:docMkLst>
      <pc:sldChg chg="delSp mod">
        <pc:chgData name="Daniella Fläschner | i-pointing" userId="ceab3f60-bbc3-4e1a-9b32-4667f2740d7b" providerId="ADAL" clId="{1E679F57-E83E-4D47-983D-A013101B3A6A}" dt="2026-07-22T15:12:26.239" v="4" actId="478"/>
        <pc:sldMkLst>
          <pc:docMk/>
          <pc:sldMk cId="1572328686" sldId="2030"/>
        </pc:sldMkLst>
        <pc:spChg chg="del">
          <ac:chgData name="Daniella Fläschner | i-pointing" userId="ceab3f60-bbc3-4e1a-9b32-4667f2740d7b" providerId="ADAL" clId="{1E679F57-E83E-4D47-983D-A013101B3A6A}" dt="2026-07-22T15:12:26.239" v="4" actId="478"/>
          <ac:spMkLst>
            <pc:docMk/>
            <pc:sldMk cId="1572328686" sldId="2030"/>
            <ac:spMk id="4" creationId="{65BEDDF1-4DA1-24A4-C581-FD9646B5F6F7}"/>
          </ac:spMkLst>
        </pc:spChg>
        <pc:grpChg chg="del">
          <ac:chgData name="Daniella Fläschner | i-pointing" userId="ceab3f60-bbc3-4e1a-9b32-4667f2740d7b" providerId="ADAL" clId="{1E679F57-E83E-4D47-983D-A013101B3A6A}" dt="2026-07-22T15:00:51.325" v="0" actId="21"/>
          <ac:grpSpMkLst>
            <pc:docMk/>
            <pc:sldMk cId="1572328686" sldId="2030"/>
            <ac:grpSpMk id="28" creationId="{BDCB869C-263D-8A3B-C8FB-A15696782295}"/>
          </ac:grpSpMkLst>
        </pc:grpChg>
      </pc:sldChg>
      <pc:sldChg chg="modSp mod">
        <pc:chgData name="Daniella Fläschner | i-pointing" userId="ceab3f60-bbc3-4e1a-9b32-4667f2740d7b" providerId="ADAL" clId="{1E679F57-E83E-4D47-983D-A013101B3A6A}" dt="2026-07-22T15:06:05.578" v="1" actId="57"/>
        <pc:sldMkLst>
          <pc:docMk/>
          <pc:sldMk cId="1497294503" sldId="2034"/>
        </pc:sldMkLst>
        <pc:spChg chg="mod">
          <ac:chgData name="Daniella Fläschner | i-pointing" userId="ceab3f60-bbc3-4e1a-9b32-4667f2740d7b" providerId="ADAL" clId="{1E679F57-E83E-4D47-983D-A013101B3A6A}" dt="2026-07-22T15:06:05.578" v="1" actId="57"/>
          <ac:spMkLst>
            <pc:docMk/>
            <pc:sldMk cId="1497294503" sldId="2034"/>
            <ac:spMk id="24" creationId="{DD627996-2C76-FB5D-E29B-E5F16150C445}"/>
          </ac:spMkLst>
        </pc:spChg>
      </pc:sldChg>
      <pc:sldChg chg="modSp mod">
        <pc:chgData name="Daniella Fläschner | i-pointing" userId="ceab3f60-bbc3-4e1a-9b32-4667f2740d7b" providerId="ADAL" clId="{1E679F57-E83E-4D47-983D-A013101B3A6A}" dt="2026-07-22T15:08:02.850" v="3" actId="20577"/>
        <pc:sldMkLst>
          <pc:docMk/>
          <pc:sldMk cId="3405563649" sldId="2041"/>
        </pc:sldMkLst>
        <pc:spChg chg="mod">
          <ac:chgData name="Daniella Fläschner | i-pointing" userId="ceab3f60-bbc3-4e1a-9b32-4667f2740d7b" providerId="ADAL" clId="{1E679F57-E83E-4D47-983D-A013101B3A6A}" dt="2026-07-22T15:08:02.850" v="3" actId="20577"/>
          <ac:spMkLst>
            <pc:docMk/>
            <pc:sldMk cId="3405563649" sldId="2041"/>
            <ac:spMk id="29" creationId="{CE193E41-C8F9-BFF3-EDBF-6F020F1C5B94}"/>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200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4336413" y="0"/>
            <a:ext cx="2520000" cy="458788"/>
          </a:xfrm>
          <a:prstGeom prst="rect">
            <a:avLst/>
          </a:prstGeom>
        </p:spPr>
        <p:txBody>
          <a:bodyPr vert="horz" lIns="91440" tIns="45720" rIns="91440" bIns="45720" rtlCol="0"/>
          <a:lstStyle>
            <a:lvl1pPr algn="r">
              <a:defRPr sz="1200"/>
            </a:lvl1pPr>
          </a:lstStyle>
          <a:p>
            <a:fld id="{1DBDA71A-1B2A-4433-8945-45370C4DCDE9}" type="datetimeFigureOut">
              <a:rPr lang="de-DE" smtClean="0"/>
              <a:t>23.07.2026</a:t>
            </a:fld>
            <a:endParaRPr lang="de-DE"/>
          </a:p>
        </p:txBody>
      </p:sp>
      <p:sp>
        <p:nvSpPr>
          <p:cNvPr id="4" name="Footer Placeholder 3"/>
          <p:cNvSpPr>
            <a:spLocks noGrp="1"/>
          </p:cNvSpPr>
          <p:nvPr>
            <p:ph type="ftr" sz="quarter" idx="2"/>
          </p:nvPr>
        </p:nvSpPr>
        <p:spPr>
          <a:xfrm>
            <a:off x="0" y="8685213"/>
            <a:ext cx="25200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4336413" y="8685213"/>
            <a:ext cx="2520000" cy="458787"/>
          </a:xfrm>
          <a:prstGeom prst="rect">
            <a:avLst/>
          </a:prstGeom>
        </p:spPr>
        <p:txBody>
          <a:bodyPr vert="horz" lIns="91440" tIns="45720" rIns="91440" bIns="45720" rtlCol="0" anchor="b"/>
          <a:lstStyle>
            <a:lvl1pPr algn="r">
              <a:defRPr sz="1200"/>
            </a:lvl1pPr>
          </a:lstStyle>
          <a:p>
            <a:r>
              <a:rPr lang="de-DE" b="1"/>
              <a:t>Handout No. </a:t>
            </a:r>
            <a:fld id="{B49B9624-A158-41A9-AA0A-67326D52065F}" type="slidenum">
              <a:rPr lang="de-DE" smtClean="0"/>
              <a:t>‹Nr.›</a:t>
            </a:fld>
            <a:endParaRPr lang="de-DE"/>
          </a:p>
        </p:txBody>
      </p:sp>
      <p:pic>
        <p:nvPicPr>
          <p:cNvPr id="6" name="Picture 6" descr="\\vmware-host\Shared Folders\von PS\Siemens Healthineers\sh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0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5200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336413" y="0"/>
            <a:ext cx="2520000" cy="457200"/>
          </a:xfrm>
          <a:prstGeom prst="rect">
            <a:avLst/>
          </a:prstGeom>
        </p:spPr>
        <p:txBody>
          <a:bodyPr vert="horz" lIns="91440" tIns="45720" rIns="91440" bIns="45720" rtlCol="0"/>
          <a:lstStyle>
            <a:lvl1pPr algn="r">
              <a:defRPr sz="1200"/>
            </a:lvl1pPr>
          </a:lstStyle>
          <a:p>
            <a:fld id="{03F07D9B-B795-4FD2-B57A-16A22194EECE}" type="datetimeFigureOut">
              <a:rPr lang="de-DE" smtClean="0"/>
              <a:t>23.07.2026</a:t>
            </a:fld>
            <a:endParaRPr lang="de-DE"/>
          </a:p>
        </p:txBody>
      </p:sp>
      <p:sp>
        <p:nvSpPr>
          <p:cNvPr id="4" name="Folienbildplatzhalt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5200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336413" y="8685213"/>
            <a:ext cx="2520000" cy="457200"/>
          </a:xfrm>
          <a:prstGeom prst="rect">
            <a:avLst/>
          </a:prstGeom>
        </p:spPr>
        <p:txBody>
          <a:bodyPr vert="horz" lIns="91440" tIns="45720" rIns="91440" bIns="45720" rtlCol="0" anchor="b"/>
          <a:lstStyle>
            <a:lvl1pPr algn="r">
              <a:defRPr sz="1200"/>
            </a:lvl1pPr>
          </a:lstStyle>
          <a:p>
            <a:r>
              <a:rPr lang="de-DE" b="1"/>
              <a:t>Notes No. </a:t>
            </a:r>
            <a:fld id="{D4C7309E-6B14-43E2-9D02-8D68126D84D9}" type="slidenum">
              <a:rPr lang="de-DE" smtClean="0"/>
              <a:pPr/>
              <a:t>‹Nr.›</a:t>
            </a:fld>
            <a:endParaRPr lang="de-DE"/>
          </a:p>
        </p:txBody>
      </p:sp>
      <p:pic>
        <p:nvPicPr>
          <p:cNvPr id="8" name="Picture 6" descr="\\vmware-host\Shared Folders\von PS\Siemens Healthineers\sh_logo_RGB.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3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t>Notes No. </a:t>
            </a:r>
            <a:fld id="{D4C7309E-6B14-43E2-9D02-8D68126D84D9}" type="slidenum">
              <a:rPr lang="en-US" smtClean="0"/>
              <a:pPr/>
              <a:t>8</a:t>
            </a:fld>
            <a:endParaRPr lang="en-US"/>
          </a:p>
        </p:txBody>
      </p:sp>
    </p:spTree>
    <p:extLst>
      <p:ext uri="{BB962C8B-B14F-4D97-AF65-F5344CB8AC3E}">
        <p14:creationId xmlns:p14="http://schemas.microsoft.com/office/powerpoint/2010/main" val="2734964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1.xml"/><Relationship Id="rId1" Type="http://schemas.openxmlformats.org/officeDocument/2006/relationships/tags" Target="../tags/tag5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xml"/><Relationship Id="rId1" Type="http://schemas.openxmlformats.org/officeDocument/2006/relationships/tags" Target="../tags/tag5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1.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2.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3.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4.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5.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6.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7.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Picture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51D1A70-E573-9D75-F4AD-E51A4B4353EE}"/>
              </a:ext>
            </a:extLst>
          </p:cNvPr>
          <p:cNvGraphicFramePr>
            <a:graphicFrameLocks/>
          </p:cNvGraphicFramePr>
          <p:nvPr userDrawn="1">
            <p:custDataLst>
              <p:tags r:id="rId1"/>
            </p:custDataLst>
            <p:extLst>
              <p:ext uri="{D42A27DB-BD31-4B8C-83A1-F6EECF244321}">
                <p14:modId xmlns:p14="http://schemas.microsoft.com/office/powerpoint/2010/main" val="1056929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E51D1A70-E573-9D75-F4AD-E51A4B435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 name="Date Placeholder 7">
            <a:extLst>
              <a:ext uri="{FF2B5EF4-FFF2-40B4-BE49-F238E27FC236}">
                <a16:creationId xmlns:a16="http://schemas.microsoft.com/office/drawing/2014/main" id="{980E2521-6B94-19CF-10BA-8A83B30813C7}"/>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9" name="Footer Placeholder 8">
            <a:extLst>
              <a:ext uri="{FF2B5EF4-FFF2-40B4-BE49-F238E27FC236}">
                <a16:creationId xmlns:a16="http://schemas.microsoft.com/office/drawing/2014/main" id="{1BD1BDC2-2A3C-B28C-52F4-2B160C28A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0" name="Slide Number Placeholder 9">
            <a:extLst>
              <a:ext uri="{FF2B5EF4-FFF2-40B4-BE49-F238E27FC236}">
                <a16:creationId xmlns:a16="http://schemas.microsoft.com/office/drawing/2014/main" id="{F0F2F894-92D8-A38E-4196-8815C5380412}"/>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3272349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Content section) White">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1E9547D-E66A-43E4-873F-D850A64DDB3E}"/>
              </a:ext>
            </a:extLst>
          </p:cNvPr>
          <p:cNvGraphicFramePr>
            <a:graphicFrameLocks/>
          </p:cNvGraphicFramePr>
          <p:nvPr userDrawn="1">
            <p:custDataLst>
              <p:tags r:id="rId1"/>
            </p:custDataLst>
            <p:extLst>
              <p:ext uri="{D42A27DB-BD31-4B8C-83A1-F6EECF244321}">
                <p14:modId xmlns:p14="http://schemas.microsoft.com/office/powerpoint/2010/main" val="308996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01E9547D-E66A-43E4-873F-D850A64DDB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bg2"/>
                </a:solidFill>
              </a:defRPr>
            </a:lvl1pPr>
          </a:lstStyle>
          <a:p>
            <a:r>
              <a:rPr lang="en-US" dirty="0"/>
              <a:t>SH-Bree-Headline </a:t>
            </a:r>
            <a:br>
              <a:rPr lang="en-US" dirty="0"/>
            </a:br>
            <a:r>
              <a:rPr lang="en-US" dirty="0"/>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dirty="0"/>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tabLst>
                <a:tab pos="5451475" algn="r"/>
              </a:tabLst>
              <a:defRPr sz="1600"/>
            </a:lvl3pPr>
            <a:lvl4pPr>
              <a:tabLst>
                <a:tab pos="5451475" algn="r"/>
              </a:tabLst>
              <a:defRPr sz="1600"/>
            </a:lvl4pPr>
            <a:lvl5pPr>
              <a:tabLst>
                <a:tab pos="5451475" algn="r"/>
              </a:tabLst>
              <a:defRPr sz="1600"/>
            </a:lvl5pPr>
          </a:lstStyle>
          <a:p>
            <a:pPr lvl="0"/>
            <a:r>
              <a:rPr lang="en-US" dirty="0"/>
              <a:t>Text Calibri 16 pt dolor</a:t>
            </a:r>
          </a:p>
          <a:p>
            <a:pPr lvl="1"/>
            <a:r>
              <a:rPr lang="en-US" noProof="0" dirty="0"/>
              <a:t>Text Calibri 16 pt</a:t>
            </a:r>
          </a:p>
          <a:p>
            <a:pPr lvl="2"/>
            <a:r>
              <a:rPr lang="en-US" noProof="0" dirty="0"/>
              <a:t>Text Calibri 16 pt</a:t>
            </a:r>
          </a:p>
          <a:p>
            <a:pPr lvl="3"/>
            <a:r>
              <a:rPr lang="en-US" noProof="0" dirty="0"/>
              <a:t>Text Calibri 16 pt</a:t>
            </a:r>
            <a:endParaRPr lang="en-US" dirty="0"/>
          </a:p>
        </p:txBody>
      </p:sp>
      <p:pic>
        <p:nvPicPr>
          <p:cNvPr id="10" name="Siemens Healthineers Logo">
            <a:extLst>
              <a:ext uri="{FF2B5EF4-FFF2-40B4-BE49-F238E27FC236}">
                <a16:creationId xmlns:a16="http://schemas.microsoft.com/office/drawing/2014/main" id="{23BB6728-3963-0C88-5030-BD02808C114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FE3FFE92-1EC4-F7A3-FDE0-E1788F1BD5F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40121F48-B15E-8B0B-5A59-C548714EF3BD}"/>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E1FAEC27-4173-D38D-26C8-6CAA42E8DC70}"/>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847770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Picture (M)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D2C7A68-081B-B7E8-1C25-C6AC1AD4BFF1}"/>
              </a:ext>
            </a:extLst>
          </p:cNvPr>
          <p:cNvGraphicFramePr>
            <a:graphicFrameLocks/>
          </p:cNvGraphicFramePr>
          <p:nvPr userDrawn="1">
            <p:custDataLst>
              <p:tags r:id="rId1"/>
            </p:custDataLst>
            <p:extLst>
              <p:ext uri="{D42A27DB-BD31-4B8C-83A1-F6EECF244321}">
                <p14:modId xmlns:p14="http://schemas.microsoft.com/office/powerpoint/2010/main" val="2119204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D2C7A68-081B-B7E8-1C25-C6AC1AD4BF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dirty="0"/>
              <a:t>SH-Bree-Headline </a:t>
            </a:r>
            <a:br>
              <a:rPr lang="en-US" noProof="0" dirty="0"/>
            </a:br>
            <a:r>
              <a:rPr lang="en-US" noProof="0" dirty="0"/>
              <a:t>52 pt</a:t>
            </a:r>
            <a:endParaRPr lang="en-US" dirty="0"/>
          </a:p>
        </p:txBody>
      </p:sp>
      <p:sp>
        <p:nvSpPr>
          <p:cNvPr id="8" name="Subhead">
            <a:extLst>
              <a:ext uri="{FF2B5EF4-FFF2-40B4-BE49-F238E27FC236}">
                <a16:creationId xmlns:a16="http://schemas.microsoft.com/office/drawing/2014/main" id="{319738D7-52EA-922F-A19E-076D225675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dirty="0"/>
              <a:t>Subheadline Calibri 22 pt</a:t>
            </a:r>
          </a:p>
        </p:txBody>
      </p:sp>
      <p:sp>
        <p:nvSpPr>
          <p:cNvPr id="3" name="Chapter number">
            <a:extLst>
              <a:ext uri="{FF2B5EF4-FFF2-40B4-BE49-F238E27FC236}">
                <a16:creationId xmlns:a16="http://schemas.microsoft.com/office/drawing/2014/main" id="{F97647EB-E5F8-9D59-DBA6-B0E752DEA876}"/>
              </a:ext>
            </a:extLst>
          </p:cNvPr>
          <p:cNvSpPr>
            <a:spLocks noGrp="1"/>
          </p:cNvSpPr>
          <p:nvPr>
            <p:ph type="body" sz="quarter" idx="10" hasCustomPrompt="1"/>
          </p:nvPr>
        </p:nvSpPr>
        <p:spPr>
          <a:xfrm>
            <a:off x="540000" y="1051200"/>
            <a:ext cx="263817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10" name="Footnote">
            <a:extLst>
              <a:ext uri="{FF2B5EF4-FFF2-40B4-BE49-F238E27FC236}">
                <a16:creationId xmlns:a16="http://schemas.microsoft.com/office/drawing/2014/main" id="{2AAF8A86-49EA-E88C-C6E9-21D677198236}"/>
              </a:ext>
            </a:extLst>
          </p:cNvPr>
          <p:cNvSpPr>
            <a:spLocks noGrp="1"/>
          </p:cNvSpPr>
          <p:nvPr>
            <p:ph type="body" sz="quarter" idx="16"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6" name="Picture placeholder" descr="Chapter title image or video">
            <a:extLst>
              <a:ext uri="{FF2B5EF4-FFF2-40B4-BE49-F238E27FC236}">
                <a16:creationId xmlns:a16="http://schemas.microsoft.com/office/drawing/2014/main" id="{7C892E8E-CF70-AA46-31E3-A047CF69C2B1}"/>
              </a:ext>
            </a:extLst>
          </p:cNvPr>
          <p:cNvSpPr>
            <a:spLocks noGrp="1"/>
          </p:cNvSpPr>
          <p:nvPr>
            <p:ph type="pic" sz="quarter" idx="12" hasCustomPrompt="1"/>
          </p:nvPr>
        </p:nvSpPr>
        <p:spPr>
          <a:xfrm>
            <a:off x="7115375" y="-1"/>
            <a:ext cx="50544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solidFill>
                <a:schemeClr val="tx1"/>
              </a:solidFill>
            </a:endParaRPr>
          </a:p>
        </p:txBody>
      </p:sp>
      <p:sp>
        <p:nvSpPr>
          <p:cNvPr id="5" name="Slide Number">
            <a:extLst>
              <a:ext uri="{FF2B5EF4-FFF2-40B4-BE49-F238E27FC236}">
                <a16:creationId xmlns:a16="http://schemas.microsoft.com/office/drawing/2014/main" id="{97124FB8-F9A0-237F-5446-F5251749DD8E}"/>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3F4385EF-A476-FA5B-F98F-EB9AEAB5E569}"/>
              </a:ext>
              <a:ext uri="{C183D7F6-B498-43B3-948B-1728B52AA6E4}">
                <adec:decorative xmlns:adec="http://schemas.microsoft.com/office/drawing/2017/decorative" val="1"/>
              </a:ext>
            </a:extLst>
          </p:cNvPr>
          <p:cNvSpPr>
            <a:spLocks noGrp="1"/>
          </p:cNvSpPr>
          <p:nvPr>
            <p:ph type="dt" sz="half" idx="1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1310136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Picture (M) Whit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8E1DFE8-4E85-0C36-E262-C4CB196BD34E}"/>
              </a:ext>
            </a:extLst>
          </p:cNvPr>
          <p:cNvGraphicFramePr>
            <a:graphicFrameLocks/>
          </p:cNvGraphicFramePr>
          <p:nvPr userDrawn="1">
            <p:custDataLst>
              <p:tags r:id="rId1"/>
            </p:custDataLst>
            <p:extLst>
              <p:ext uri="{D42A27DB-BD31-4B8C-83A1-F6EECF244321}">
                <p14:modId xmlns:p14="http://schemas.microsoft.com/office/powerpoint/2010/main" val="2695775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8E1DFE8-4E85-0C36-E262-C4CB196BD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SH-Bree-Headline 52 pt</a:t>
            </a:r>
          </a:p>
        </p:txBody>
      </p:sp>
      <p:sp>
        <p:nvSpPr>
          <p:cNvPr id="2" name="Subhead"/>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pPr lvl="0"/>
            <a:r>
              <a:rPr lang="en-US" dirty="0"/>
              <a:t>Subheadline Calibri 22 pt</a:t>
            </a:r>
          </a:p>
        </p:txBody>
      </p:sp>
      <p:sp>
        <p:nvSpPr>
          <p:cNvPr id="4" name="Chapter number">
            <a:extLst>
              <a:ext uri="{FF2B5EF4-FFF2-40B4-BE49-F238E27FC236}">
                <a16:creationId xmlns:a16="http://schemas.microsoft.com/office/drawing/2014/main" id="{F4AEEC91-B583-2BD8-1CF8-8F914A85825A}"/>
              </a:ext>
            </a:extLst>
          </p:cNvPr>
          <p:cNvSpPr>
            <a:spLocks noGrp="1"/>
          </p:cNvSpPr>
          <p:nvPr>
            <p:ph type="body" sz="quarter" idx="11"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9" name="Footnote">
            <a:extLst>
              <a:ext uri="{FF2B5EF4-FFF2-40B4-BE49-F238E27FC236}">
                <a16:creationId xmlns:a16="http://schemas.microsoft.com/office/drawing/2014/main" id="{63A13AEC-6E96-4994-BA26-3AFB5FCFE509}"/>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rPr>
              <a:t>Click to add footnote</a:t>
            </a:r>
            <a:br>
              <a:rPr lang="en-US" sz="1000" b="0" dirty="0">
                <a:solidFill>
                  <a:schemeClr val="tx1"/>
                </a:solidFill>
              </a:rPr>
            </a:br>
            <a:r>
              <a:rPr lang="en-US" sz="1000" b="0" dirty="0">
                <a:solidFill>
                  <a:schemeClr val="tx1"/>
                </a:solidFill>
              </a:rPr>
              <a:t>second line</a:t>
            </a:r>
          </a:p>
        </p:txBody>
      </p:sp>
      <p:sp>
        <p:nvSpPr>
          <p:cNvPr id="10" name="Picture placeholder" descr="Chapter title image or video">
            <a:extLst>
              <a:ext uri="{C183D7F6-B498-43B3-948B-1728B52AA6E4}">
                <adec:decorative xmlns:adec="http://schemas.microsoft.com/office/drawing/2017/decorative" val="0"/>
              </a:ext>
            </a:extLst>
          </p:cNvPr>
          <p:cNvSpPr>
            <a:spLocks noGrp="1"/>
          </p:cNvSpPr>
          <p:nvPr>
            <p:ph type="pic" sz="quarter" idx="10" hasCustomPrompt="1"/>
          </p:nvPr>
        </p:nvSpPr>
        <p:spPr>
          <a:xfrm>
            <a:off x="7115375" y="0"/>
            <a:ext cx="5054400" cy="6858000"/>
          </a:xfrm>
          <a:noFill/>
        </p:spPr>
        <p:txBody>
          <a:bodyPr lIns="180000" tIns="396000" rIns="144000" bIns="108000"/>
          <a:lstStyle>
            <a:lvl1pPr>
              <a:defRPr/>
            </a:lvl1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sp>
        <p:nvSpPr>
          <p:cNvPr id="6" name="Slide Number">
            <a:extLst>
              <a:ext uri="{FF2B5EF4-FFF2-40B4-BE49-F238E27FC236}">
                <a16:creationId xmlns:a16="http://schemas.microsoft.com/office/drawing/2014/main" id="{930822C3-BA07-FA60-C6C8-AF1B36F7EFF3}"/>
              </a:ext>
              <a:ext uri="{C183D7F6-B498-43B3-948B-1728B52AA6E4}">
                <adec:decorative xmlns:adec="http://schemas.microsoft.com/office/drawing/2017/decorative" val="1"/>
              </a:ext>
            </a:extLst>
          </p:cNvPr>
          <p:cNvSpPr>
            <a:spLocks noGrp="1"/>
          </p:cNvSpPr>
          <p:nvPr>
            <p:ph type="sldNum" sz="quarter" idx="13"/>
          </p:nvPr>
        </p:nvSpPr>
        <p:spPr/>
        <p:txBody>
          <a:bodyPr/>
          <a:lstStyle>
            <a:lvl1pPr algn="r">
              <a:defRPr>
                <a:solidFill>
                  <a:schemeClr val="tx1"/>
                </a:solidFill>
              </a:defRPr>
            </a:lvl1pPr>
          </a:lstStyle>
          <a:p>
            <a:fld id="{42B424FB-C8CA-40D0-9E9F-83B6197CB6E7}" type="slidenum">
              <a:rPr lang="en-US" smtClean="0"/>
              <a:pPr/>
              <a:t>‹Nr.›</a:t>
            </a:fld>
            <a:endParaRPr lang="en-US" dirty="0"/>
          </a:p>
        </p:txBody>
      </p:sp>
      <p:sp>
        <p:nvSpPr>
          <p:cNvPr id="5" name="Restricted (Image slides)">
            <a:extLst>
              <a:ext uri="{FF2B5EF4-FFF2-40B4-BE49-F238E27FC236}">
                <a16:creationId xmlns:a16="http://schemas.microsoft.com/office/drawing/2014/main" id="{25BEAE28-5438-4B29-1C63-2B66EA5438DC}"/>
              </a:ext>
              <a:ext uri="{C183D7F6-B498-43B3-948B-1728B52AA6E4}">
                <adec:decorative xmlns:adec="http://schemas.microsoft.com/office/drawing/2017/decorative" val="1"/>
              </a:ext>
            </a:extLst>
          </p:cNvPr>
          <p:cNvSpPr>
            <a:spLocks noGrp="1"/>
          </p:cNvSpPr>
          <p:nvPr>
            <p:ph type="dt" sz="half" idx="12"/>
          </p:nvPr>
        </p:nvSpPr>
        <p:spPr/>
        <p:txBody>
          <a:bodyPr/>
          <a:lstStyle>
            <a:lvl1pPr algn="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82557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icture (XL) Bla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B74C8B9-B86E-4F67-E483-3F9D0E3518EF}"/>
              </a:ext>
            </a:extLst>
          </p:cNvPr>
          <p:cNvGraphicFramePr>
            <a:graphicFrameLocks/>
          </p:cNvGraphicFramePr>
          <p:nvPr userDrawn="1">
            <p:custDataLst>
              <p:tags r:id="rId1"/>
            </p:custDataLst>
            <p:extLst>
              <p:ext uri="{D42A27DB-BD31-4B8C-83A1-F6EECF244321}">
                <p14:modId xmlns:p14="http://schemas.microsoft.com/office/powerpoint/2010/main" val="322363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6B74C8B9-B86E-4F67-E483-3F9D0E3518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8" name="Headline">
            <a:extLst>
              <a:ext uri="{FF2B5EF4-FFF2-40B4-BE49-F238E27FC236}">
                <a16:creationId xmlns:a16="http://schemas.microsoft.com/office/drawing/2014/main" id="{DFFBA768-C752-51A1-38E0-57576614DBCE}"/>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dirty="0"/>
              <a:t>SH-Bree-Headline </a:t>
            </a:r>
            <a:br>
              <a:rPr lang="en-US" noProof="0" dirty="0"/>
            </a:br>
            <a:r>
              <a:rPr lang="en-US" noProof="0" dirty="0"/>
              <a:t>up to 60 pt</a:t>
            </a:r>
            <a:endParaRPr lang="en-US" dirty="0"/>
          </a:p>
        </p:txBody>
      </p:sp>
      <p:sp>
        <p:nvSpPr>
          <p:cNvPr id="10" name="Subhead">
            <a:extLst>
              <a:ext uri="{FF2B5EF4-FFF2-40B4-BE49-F238E27FC236}">
                <a16:creationId xmlns:a16="http://schemas.microsoft.com/office/drawing/2014/main" id="{31486CD0-730A-ACAE-86BD-025D492F1C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dirty="0"/>
              <a:t>Subheadline Calibri 22 pt</a:t>
            </a:r>
          </a:p>
        </p:txBody>
      </p:sp>
      <p:sp>
        <p:nvSpPr>
          <p:cNvPr id="9" name="Chapter number">
            <a:extLst>
              <a:ext uri="{FF2B5EF4-FFF2-40B4-BE49-F238E27FC236}">
                <a16:creationId xmlns:a16="http://schemas.microsoft.com/office/drawing/2014/main" id="{C54D5787-D2BB-095C-5EB8-60C173EC177D}"/>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6" name="Author">
            <a:extLst>
              <a:ext uri="{FF2B5EF4-FFF2-40B4-BE49-F238E27FC236}">
                <a16:creationId xmlns:a16="http://schemas.microsoft.com/office/drawing/2014/main" id="{FAEFF272-3C7B-A68F-4C98-923E4DE09849}"/>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4" name="Slide Number">
            <a:extLst>
              <a:ext uri="{FF2B5EF4-FFF2-40B4-BE49-F238E27FC236}">
                <a16:creationId xmlns:a16="http://schemas.microsoft.com/office/drawing/2014/main" id="{E30F6967-8239-858A-58F9-469D9DF7A63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D7CD2075-E6CA-F33C-AE66-3E46A282C13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2" name="Footnote">
            <a:extLst>
              <a:ext uri="{FF2B5EF4-FFF2-40B4-BE49-F238E27FC236}">
                <a16:creationId xmlns:a16="http://schemas.microsoft.com/office/drawing/2014/main" id="{6B5B2B21-1232-3649-41B5-F98AB2D33A08}"/>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Tree>
    <p:extLst>
      <p:ext uri="{BB962C8B-B14F-4D97-AF65-F5344CB8AC3E}">
        <p14:creationId xmlns:p14="http://schemas.microsoft.com/office/powerpoint/2010/main" val="97964712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8278089-B3F1-3EC7-AA4E-7BA80CA3903E}"/>
              </a:ext>
            </a:extLst>
          </p:cNvPr>
          <p:cNvGraphicFramePr>
            <a:graphicFrameLocks/>
          </p:cNvGraphicFramePr>
          <p:nvPr userDrawn="1">
            <p:custDataLst>
              <p:tags r:id="rId1"/>
            </p:custDataLst>
            <p:extLst>
              <p:ext uri="{D42A27DB-BD31-4B8C-83A1-F6EECF244321}">
                <p14:modId xmlns:p14="http://schemas.microsoft.com/office/powerpoint/2010/main" val="2608266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D8278089-B3F1-3EC7-AA4E-7BA80CA390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8" name="Headline">
            <a:extLst>
              <a:ext uri="{FF2B5EF4-FFF2-40B4-BE49-F238E27FC236}">
                <a16:creationId xmlns:a16="http://schemas.microsoft.com/office/drawing/2014/main" id="{ED6E33A5-4568-5C1D-6480-6A8BB0DDEBC7}"/>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bg2"/>
                </a:solidFill>
              </a:defRPr>
            </a:lvl1pPr>
          </a:lstStyle>
          <a:p>
            <a:r>
              <a:rPr lang="en-US" noProof="0" dirty="0"/>
              <a:t>SH-Bree-Headline </a:t>
            </a:r>
            <a:br>
              <a:rPr lang="en-US" noProof="0" dirty="0"/>
            </a:br>
            <a:r>
              <a:rPr lang="en-US" noProof="0" dirty="0"/>
              <a:t>up to 60 pt</a:t>
            </a:r>
            <a:endParaRPr lang="en-US" dirty="0"/>
          </a:p>
        </p:txBody>
      </p:sp>
      <p:sp>
        <p:nvSpPr>
          <p:cNvPr id="10" name="Subhead">
            <a:extLst>
              <a:ext uri="{FF2B5EF4-FFF2-40B4-BE49-F238E27FC236}">
                <a16:creationId xmlns:a16="http://schemas.microsoft.com/office/drawing/2014/main" id="{6170EA84-1D2B-779F-5082-9A910024F2E7}"/>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stStyle>
          <a:p>
            <a:pPr lvl="0"/>
            <a:r>
              <a:rPr lang="en-US" dirty="0"/>
              <a:t>Subheadline Calibri 22 pt</a:t>
            </a:r>
          </a:p>
        </p:txBody>
      </p:sp>
      <p:sp>
        <p:nvSpPr>
          <p:cNvPr id="9" name="Chapter number">
            <a:extLst>
              <a:ext uri="{FF2B5EF4-FFF2-40B4-BE49-F238E27FC236}">
                <a16:creationId xmlns:a16="http://schemas.microsoft.com/office/drawing/2014/main" id="{F1E47F49-D30E-9CF4-5C45-FFF4AE37C3A1}"/>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6" name="Author">
            <a:extLst>
              <a:ext uri="{FF2B5EF4-FFF2-40B4-BE49-F238E27FC236}">
                <a16:creationId xmlns:a16="http://schemas.microsoft.com/office/drawing/2014/main" id="{929FE5EE-72C1-00AC-40E6-739FAD8E18ED}"/>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3" name="Slide Number">
            <a:extLst>
              <a:ext uri="{FF2B5EF4-FFF2-40B4-BE49-F238E27FC236}">
                <a16:creationId xmlns:a16="http://schemas.microsoft.com/office/drawing/2014/main" id="{A8FC789E-E066-CD78-9074-965B6C30EB6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F5405DDF-6C72-0E0D-E85C-E08BC837A35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2" name="Footnote">
            <a:extLst>
              <a:ext uri="{FF2B5EF4-FFF2-40B4-BE49-F238E27FC236}">
                <a16:creationId xmlns:a16="http://schemas.microsoft.com/office/drawing/2014/main" id="{9FAA60D7-27A3-D17B-D4B5-23BCB0BB344F}"/>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Tree>
    <p:extLst>
      <p:ext uri="{BB962C8B-B14F-4D97-AF65-F5344CB8AC3E}">
        <p14:creationId xmlns:p14="http://schemas.microsoft.com/office/powerpoint/2010/main" val="11934105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Black">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513893-3189-BBBC-9810-20BB42239606}"/>
              </a:ext>
            </a:extLst>
          </p:cNvPr>
          <p:cNvGraphicFramePr>
            <a:graphicFrameLocks/>
          </p:cNvGraphicFramePr>
          <p:nvPr userDrawn="1">
            <p:custDataLst>
              <p:tags r:id="rId1"/>
            </p:custDataLst>
            <p:extLst>
              <p:ext uri="{D42A27DB-BD31-4B8C-83A1-F6EECF244321}">
                <p14:modId xmlns:p14="http://schemas.microsoft.com/office/powerpoint/2010/main" val="3908448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5513893-3189-BBBC-9810-20BB422396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9BE5511C-2373-FE27-5363-28E0FC140523}"/>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7BCE6219-B9B3-9559-80BF-1E59FE3BA5CD}"/>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76CE0C3D-493A-BB8E-DE68-9A0C0FA77B5D}"/>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4BB36DA0-D399-E358-8309-2B1EDB0394A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745708F6-A788-17B6-FE74-CF4505BB65A5}"/>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A0971FB8-BE20-9E35-4D2D-0AB2EB5E6E30}"/>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E96565AC-604D-D42F-2994-DB0BD0281194}"/>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4EB8A57C-3562-D5EC-E0DA-1462EA684055}"/>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5D700B93-DD89-B61C-BCC4-C11F39ED11E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ABA800C-9635-95E8-2732-C990678D5954}"/>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627BBBF6-6F51-489F-2FD7-1A39C85322F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53ABBE4C-99A1-ECD1-13DA-3E4E386C27E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4106C121-CDB3-87F0-F8AA-98BD524920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D9FAF479-5839-EB12-940A-AC7F8112635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61DA5C82-D1AD-BE55-17DD-A379E0D4DDB0}"/>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06FC9312-DCD1-0AB3-AF18-D9F69B0196DB}"/>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F5227964-7E79-7EC7-B0EE-562D654F4923}"/>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D9AF487-B1A5-18B2-D3B4-B0B4BAF63A26}"/>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88FA9D73-3903-CF79-1C1F-FA5D2CA0BA89}"/>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3BC09A2D-4994-5EF2-350B-795ADBF6480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3E910A66-F07C-7C72-1851-08BB54B9711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F9971D8F-7EBD-CE56-5AB6-535A7746430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6327A3B1-81FE-F46A-A767-CFBD8395E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234D1C6-A135-C9E2-F487-EC6B0BEDD24B}"/>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E5475DD-9788-D5AD-D200-0906981562E0}"/>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B14F8D8C-E652-94AC-4245-5B3FEAD7E569}"/>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39BD4352-EE96-9DA7-4DF3-D24521552E8D}"/>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4D42256E-B2CD-F96D-0F47-E2F58C0B471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C464E668-4713-0D49-B942-BCE92600852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1D66EE20-8C4E-160E-88D0-E1007F78837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A1B97ACE-3CAA-992B-1EE6-7D1F6192408A}"/>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2B84F017-E944-6170-5A49-D605942B7651}"/>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270EB09-F7FA-AEE1-1115-8ED83882AD67}"/>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A2D8875-B51C-4CE6-6AF6-017258F81C29}"/>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C0EBBF77-7AF4-747C-A5E2-8767995917BA}"/>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C251888A-1FCC-4208-6BE6-98CF54D52C9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246607D-49DB-A813-0AF1-14FA62818D6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24939137-3F33-2BD0-FDF4-FF6D8DDAA24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FE3AECA4-4A9A-A00F-9CA7-3EE751062A73}"/>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C2ECA673-C857-6DAE-186E-81C76CF156D6}"/>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8326BB2C-A518-09C2-9A66-B3A44D82EF3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B1A7158-C55D-1F87-5DD6-7558599C985F}"/>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66A99086-40D6-73FF-05DE-4066A32BC16D}"/>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47929-929D-57B6-8921-A620C88D13C7}"/>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2F9CD697-F9C1-F5E0-F264-BF25307075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EB810437-B4EF-6B5B-16FA-4909F6DC3F61}"/>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A5B51F0D-2CCB-72FA-6620-CF8147D5AED5}"/>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C81769F6-8825-55DB-7045-2B88DAE2B08D}"/>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5F47E905-8DE2-5506-B248-F6CBA8A843D3}"/>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4DFB3B56-2D06-92FB-5924-CF1A4CE12233}"/>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1AA76446-67E6-A39F-63D0-6DD4B4CBB0D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C78F525B-DACB-F3A0-427D-FB0CC15EEAC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ADB9953-9802-ED91-C5C3-2DFC505F93CC}"/>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Picture placeholder" descr="Illustrative image or video">
            <a:extLst>
              <a:ext uri="{FF2B5EF4-FFF2-40B4-BE49-F238E27FC236}">
                <a16:creationId xmlns:a16="http://schemas.microsoft.com/office/drawing/2014/main" id="{95C6C4D6-4FDB-8CC9-BE90-7E80FB2370C0}"/>
              </a:ext>
            </a:extLst>
          </p:cNvPr>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solidFill>
                  <a:schemeClr val="tx1"/>
                </a:solidFill>
              </a:defRPr>
            </a:lvl1pPr>
          </a:lstStyle>
          <a:p>
            <a:r>
              <a:rPr lang="en-US" dirty="0"/>
              <a:t>Insert picture </a:t>
            </a:r>
            <a:br>
              <a:rPr lang="en-US" dirty="0"/>
            </a:br>
            <a:r>
              <a:rPr lang="en-US" dirty="0"/>
              <a:t>or video.</a:t>
            </a:r>
            <a:br>
              <a:rPr lang="en-US"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table of contents.</a:t>
            </a:r>
          </a:p>
        </p:txBody>
      </p:sp>
      <p:sp>
        <p:nvSpPr>
          <p:cNvPr id="1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dirty="0"/>
              <a:t>Contents SH-Bree-Headline 27 pt</a:t>
            </a:r>
            <a:br>
              <a:rPr lang="en-US" dirty="0"/>
            </a:br>
            <a:r>
              <a:rPr lang="en-US" noProof="0" dirty="0"/>
              <a:t>Optionally white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Clr>
                <a:schemeClr val="tx2"/>
              </a:buClr>
              <a:buFont typeface="Arial" panose="020B0604020202020204" pitchFamily="34" charset="0"/>
              <a:buChar char="•"/>
              <a:tabLst>
                <a:tab pos="5451475" algn="r"/>
              </a:tabLst>
              <a:defRPr/>
            </a:lvl3pPr>
            <a:lvl4pPr marL="432000" indent="-216000">
              <a:buClr>
                <a:schemeClr val="tx2"/>
              </a:buClr>
              <a:buFont typeface="Arial" panose="020B0604020202020204" pitchFamily="34" charset="0"/>
              <a:buChar char="•"/>
              <a:tabLst>
                <a:tab pos="5451475" algn="r"/>
              </a:tabLst>
              <a:defRPr b="0"/>
            </a:lvl4pPr>
            <a:lvl5pPr marL="0" indent="0">
              <a:buNone/>
              <a:tabLst>
                <a:tab pos="5451475" algn="r"/>
              </a:tabLst>
              <a:defRPr b="1"/>
            </a:lvl5pPr>
            <a:lvl6pPr marL="0" indent="0">
              <a:spcBef>
                <a:spcPts val="600"/>
              </a:spcBef>
              <a:buNone/>
              <a:tabLst>
                <a:tab pos="5451475" algn="r"/>
              </a:tabLst>
              <a:defRPr sz="1600" b="1">
                <a:solidFill>
                  <a:schemeClr val="tx2"/>
                </a:solidFill>
              </a:defRPr>
            </a:lvl6pPr>
            <a:lvl7pPr marL="0" indent="0">
              <a:lnSpc>
                <a:spcPct val="100000"/>
              </a:lnSpc>
              <a:spcBef>
                <a:spcPts val="0"/>
              </a:spcBef>
              <a:spcAft>
                <a:spcPts val="0"/>
              </a:spcAft>
              <a:buNone/>
              <a:tabLst>
                <a:tab pos="5451475" algn="r"/>
              </a:tabLst>
              <a:defRPr sz="1600"/>
            </a:lvl7pPr>
            <a:lvl8pPr marL="216000">
              <a:lnSpc>
                <a:spcPct val="100000"/>
              </a:lnSpc>
              <a:spcBef>
                <a:spcPts val="0"/>
              </a:spcBef>
              <a:spcAft>
                <a:spcPts val="0"/>
              </a:spcAft>
              <a:buClr>
                <a:schemeClr val="tx2"/>
              </a:buClr>
              <a:tabLst>
                <a:tab pos="5451475"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5451475"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Author">
            <a:extLst>
              <a:ext uri="{FF2B5EF4-FFF2-40B4-BE49-F238E27FC236}">
                <a16:creationId xmlns:a16="http://schemas.microsoft.com/office/drawing/2014/main" id="{9FE57A10-C6FD-DB6F-7DEC-5589918799A6}"/>
              </a:ext>
              <a:ext uri="{C183D7F6-B498-43B3-948B-1728B52AA6E4}">
                <adec:decorative xmlns:adec="http://schemas.microsoft.com/office/drawing/2017/decorative" val="1"/>
              </a:ext>
            </a:extLst>
          </p:cNvPr>
          <p:cNvSpPr>
            <a:spLocks noGrp="1"/>
          </p:cNvSpPr>
          <p:nvPr>
            <p:ph type="ftr" sz="quarter" idx="19"/>
          </p:nvPr>
        </p:nvSpPr>
        <p:spPr/>
        <p:txBody>
          <a:bodyPr/>
          <a:lstStyle>
            <a:lvl1pPr>
              <a:defRPr>
                <a:solidFill>
                  <a:schemeClr val="tx1"/>
                </a:solidFill>
              </a:defRPr>
            </a:lvl1pPr>
          </a:lstStyle>
          <a:p>
            <a:r>
              <a:rPr lang="en-US"/>
              <a:t>SHS DI XP</a:t>
            </a:r>
            <a:endParaRPr lang="en-US" dirty="0"/>
          </a:p>
        </p:txBody>
      </p:sp>
      <p:sp>
        <p:nvSpPr>
          <p:cNvPr id="9" name="Slide Number">
            <a:extLst>
              <a:ext uri="{FF2B5EF4-FFF2-40B4-BE49-F238E27FC236}">
                <a16:creationId xmlns:a16="http://schemas.microsoft.com/office/drawing/2014/main" id="{7EBCDB63-1562-FC59-31E8-4E90CDDE414D}"/>
              </a:ext>
              <a:ext uri="{C183D7F6-B498-43B3-948B-1728B52AA6E4}">
                <adec:decorative xmlns:adec="http://schemas.microsoft.com/office/drawing/2017/decorative" val="1"/>
              </a:ext>
            </a:extLst>
          </p:cNvPr>
          <p:cNvSpPr>
            <a:spLocks noGrp="1"/>
          </p:cNvSpPr>
          <p:nvPr>
            <p:ph type="sldNum" sz="quarter" idx="20"/>
          </p:nvPr>
        </p:nvSpPr>
        <p:spPr>
          <a:xfrm>
            <a:off x="11347638" y="6340471"/>
            <a:ext cx="280800" cy="144000"/>
          </a:xfrm>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0331EC0D-BDA2-9C30-3EBB-7C7BF1D44790}"/>
              </a:ext>
              <a:ext uri="{C183D7F6-B498-43B3-948B-1728B52AA6E4}">
                <adec:decorative xmlns:adec="http://schemas.microsoft.com/office/drawing/2017/decorative" val="1"/>
              </a:ext>
            </a:extLst>
          </p:cNvPr>
          <p:cNvSpPr>
            <a:spLocks noGrp="1"/>
          </p:cNvSpPr>
          <p:nvPr>
            <p:ph type="dt" sz="half" idx="18"/>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94404269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94BB71-22FE-B3AF-24D8-787702287B9A}"/>
              </a:ext>
            </a:extLst>
          </p:cNvPr>
          <p:cNvGraphicFramePr>
            <a:graphicFrameLocks/>
          </p:cNvGraphicFramePr>
          <p:nvPr userDrawn="1">
            <p:custDataLst>
              <p:tags r:id="rId1"/>
            </p:custDataLst>
            <p:extLst>
              <p:ext uri="{D42A27DB-BD31-4B8C-83A1-F6EECF244321}">
                <p14:modId xmlns:p14="http://schemas.microsoft.com/office/powerpoint/2010/main" val="2299511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C94BB71-22FE-B3AF-24D8-787702287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5DB840FB-A90D-9BEF-9274-391F07D22397}"/>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0907D8CD-D510-BFC9-618D-425EB3EA3099}"/>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C003AF12-7D84-FB59-18E7-1A3AF31DC88B}"/>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1EDAEB7F-34C0-8032-F2FD-1F1E90835A3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61C881E4-C74D-5372-5BA4-511F3CF4621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F7E43127-A1D0-B297-7DB3-8DB2490D8DAC}"/>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AF528354-A422-3947-1016-7A3161C007A8}"/>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D9C2419A-A9DC-B15D-65DA-0D07C43BF9EC}"/>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396B95E6-DB68-DAAF-5D66-2D5D29536E0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D0BC11B7-615D-A6CF-A052-443139D6461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9DA1A0AF-2D11-FEEE-2323-217A13247B80}"/>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EE5EABD9-5D7E-E26B-2BD2-9EE7BB111587}"/>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9B3A9B89-719D-B925-9775-6204F9ACC4AA}"/>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4844EB2C-62E6-7302-1DDF-72A76EEEA6B6}"/>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F60AD359-9A71-B9CC-F3E6-16B4AB475EB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D09FDA0A-04E1-86B9-3AFB-36F82F297ACA}"/>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C8EA1BF9-2856-5D75-EF79-77FB5B1D86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0E1733E9-3891-72B8-D7E2-BCE1A4970E39}"/>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15663C0C-5CA6-B72E-E2DD-2AE1E0B0B41D}"/>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44D84C49-273C-F032-FDEC-9F050390ACB3}"/>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A4B4D317-8DD3-EA4F-21A4-A6DCD212A2D4}"/>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B9383A27-02E4-BE54-6AC6-3D91DE8CAFE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F7A93DAC-915B-6509-EA88-705C3C4AEDB0}"/>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9D51ADD-59AC-1AEF-6F3F-2C06BE3C6984}"/>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9812B93E-650B-5CC7-5EE7-4FB1E54B6A2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65CD6A3-24B5-7AFE-DE88-9AF12FC42D2E}"/>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EDC7075-BB55-D4B5-6ABC-99CB51A53448}"/>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D3EBDC26-1598-2E51-1C4D-53DB2D99BAF3}"/>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3B59AC62-0B4F-FD09-E61B-1FA3E497DCC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705CFA46-B19C-01C8-C31E-944C5F10CF9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1B201253-B4DF-BA71-6E8C-07EBCFB17B0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59AC0FBD-9B5F-3BA7-40F6-9FDDE3C939F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BC530001-2F5A-0ACA-2E80-A6FA2F717674}"/>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2A9F368-8CEB-1D4D-537E-924379445AF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44ED593-3170-6142-0F43-6ACA3F4AA1F2}"/>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228CDDB8-66C1-4B64-C7BA-0312AC26892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7397B94-B46A-BCBD-9F0D-3326899223D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A1FCF750-FB48-398B-6C18-15C1C4600701}"/>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9B2E6482-9DEB-DD45-E2BA-BB10572562C2}"/>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A8357847-0BAC-995A-40B6-D246210332C3}"/>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B890D08B-03FE-C4E5-F546-40007FAA4341}"/>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36F40E9-3106-856C-4DA4-786980AFB4A5}"/>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E8024D11-8BA1-496D-32EC-3C923785E74B}"/>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A68D1743-BF18-DB0D-36FB-BDF3D09D6603}"/>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3AA82346-BD68-B8B4-B7DF-F306E8D6390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0B6AD0E0-17E4-A7C3-FCCD-A62426430D0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E1D9D16C-036C-CFBC-90A3-3A100F7A314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A0F4FA5-50C4-31DA-8390-FD9E270E6902}"/>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C43D2B47-7C25-2045-594B-4578F829257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19BAD5DE-8B55-CFAE-F582-9152CFD7BD4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44DCDFF5-18FE-E872-64B3-DF9D14D12D63}"/>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59FD7762-6934-8BDE-1C0B-D29E0216BD1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4D23A7D6-E11A-37E9-63AB-CAE043E5C36D}"/>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lvl1pPr>
          </a:lstStyle>
          <a:p>
            <a:r>
              <a:rPr lang="en-US" dirty="0"/>
              <a:t>Contents SH-Bree-Headline 27 pt</a:t>
            </a:r>
            <a:br>
              <a:rPr lang="en-US" dirty="0"/>
            </a:br>
            <a:r>
              <a:rPr lang="en-US" noProof="0" dirty="0"/>
              <a:t>Optionally black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Font typeface="Arial" panose="020B0604020202020204" pitchFamily="34" charset="0"/>
              <a:buChar char="•"/>
              <a:tabLst>
                <a:tab pos="5451475" algn="r"/>
              </a:tabLst>
              <a:defRPr/>
            </a:lvl3pPr>
            <a:lvl4pPr>
              <a:tabLst>
                <a:tab pos="5451475" algn="r"/>
              </a:tabLst>
              <a:defRPr/>
            </a:lvl4pPr>
            <a:lvl5pPr marL="0" indent="0">
              <a:buNone/>
              <a:tabLst>
                <a:tab pos="5451475" algn="r"/>
              </a:tabLst>
              <a:defRPr b="1"/>
            </a:lvl5pPr>
            <a:lvl6pPr marL="0" indent="0">
              <a:spcBef>
                <a:spcPts val="600"/>
              </a:spcBef>
              <a:buNone/>
              <a:tabLst>
                <a:tab pos="5451475" algn="r"/>
              </a:tabLst>
              <a:defRPr sz="1600" b="1">
                <a:solidFill>
                  <a:schemeClr val="bg2"/>
                </a:solidFill>
              </a:defRPr>
            </a:lvl6pPr>
            <a:lvl7pPr marL="0" indent="0">
              <a:buNone/>
              <a:tabLst>
                <a:tab pos="5451475" algn="r"/>
              </a:tabLst>
              <a:defRPr sz="1600"/>
            </a:lvl7pPr>
            <a:lvl8pPr marL="216000">
              <a:tabLst>
                <a:tab pos="5451475" algn="r"/>
              </a:tabLst>
              <a:defRPr sz="1600"/>
            </a:lvl8pPr>
            <a:lvl9pPr marL="432000" indent="-216000">
              <a:spcBef>
                <a:spcPts val="0"/>
              </a:spcBef>
              <a:buFont typeface="Arial" panose="020B0604020202020204" pitchFamily="34" charset="0"/>
              <a:buChar char="•"/>
              <a:tabLst>
                <a:tab pos="5451475"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Illustrative image or video"/>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r>
              <a:rPr lang="en-US" dirty="0"/>
              <a:t>Insert picture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or video.</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table of contents.</a:t>
            </a:r>
          </a:p>
        </p:txBody>
      </p:sp>
      <p:sp>
        <p:nvSpPr>
          <p:cNvPr id="8" name="Author">
            <a:extLst>
              <a:ext uri="{FF2B5EF4-FFF2-40B4-BE49-F238E27FC236}">
                <a16:creationId xmlns:a16="http://schemas.microsoft.com/office/drawing/2014/main" id="{D543749A-7784-0871-36BB-C8F0A75B6F4B}"/>
              </a:ext>
            </a:extLst>
          </p:cNvPr>
          <p:cNvSpPr>
            <a:spLocks noGrp="1"/>
          </p:cNvSpPr>
          <p:nvPr>
            <p:ph type="ftr" sz="quarter" idx="19"/>
          </p:nvPr>
        </p:nvSpPr>
        <p:spPr/>
        <p:txBody>
          <a:bodyPr/>
          <a:lstStyle/>
          <a:p>
            <a:r>
              <a:rPr lang="en-US"/>
              <a:t>SHS DI XP</a:t>
            </a:r>
            <a:endParaRPr lang="en-US" dirty="0"/>
          </a:p>
        </p:txBody>
      </p:sp>
      <p:sp>
        <p:nvSpPr>
          <p:cNvPr id="5" name="Footer">
            <a:extLst>
              <a:ext uri="{FF2B5EF4-FFF2-40B4-BE49-F238E27FC236}">
                <a16:creationId xmlns:a16="http://schemas.microsoft.com/office/drawing/2014/main" id="{9DA92463-40F5-9053-31A6-A4B071D3FCFD}"/>
              </a:ext>
            </a:extLst>
          </p:cNvPr>
          <p:cNvSpPr>
            <a:spLocks noGrp="1"/>
          </p:cNvSpPr>
          <p:nvPr>
            <p:ph type="dt" sz="half" idx="18"/>
          </p:nvPr>
        </p:nvSpPr>
        <p:spPr/>
        <p:txBody>
          <a:bodyPr/>
          <a:lstStyle/>
          <a:p>
            <a:pPr algn="r"/>
            <a:r>
              <a:rPr lang="en-US"/>
              <a:t>Unrestricted © Siemens Healthineers, 2026</a:t>
            </a:r>
            <a:endParaRPr lang="en-US" dirty="0"/>
          </a:p>
        </p:txBody>
      </p:sp>
      <p:sp>
        <p:nvSpPr>
          <p:cNvPr id="10" name="Slide Number">
            <a:extLst>
              <a:ext uri="{FF2B5EF4-FFF2-40B4-BE49-F238E27FC236}">
                <a16:creationId xmlns:a16="http://schemas.microsoft.com/office/drawing/2014/main" id="{2DA441CB-8CCC-F344-8A03-C3B8C31A7873}"/>
              </a:ext>
            </a:extLst>
          </p:cNvPr>
          <p:cNvSpPr>
            <a:spLocks noGrp="1"/>
          </p:cNvSpPr>
          <p:nvPr>
            <p:ph type="sldNum" sz="quarter" idx="2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49173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duction/Table of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8DB492-D82A-5678-2844-27882EC1229D}"/>
              </a:ext>
            </a:extLst>
          </p:cNvPr>
          <p:cNvGraphicFramePr>
            <a:graphicFrameLocks/>
          </p:cNvGraphicFramePr>
          <p:nvPr userDrawn="1">
            <p:custDataLst>
              <p:tags r:id="rId1"/>
            </p:custDataLst>
            <p:extLst>
              <p:ext uri="{D42A27DB-BD31-4B8C-83A1-F6EECF244321}">
                <p14:modId xmlns:p14="http://schemas.microsoft.com/office/powerpoint/2010/main" val="3535743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8DB492-D82A-5678-2844-27882EC122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tx2"/>
                </a:solidFill>
              </a:defRPr>
            </a:lvl1pPr>
          </a:lstStyle>
          <a:p>
            <a:r>
              <a:rPr lang="en-US" noProof="0" dirty="0"/>
              <a:t>Table of Contents SH-Bree-Headline 27 pt</a:t>
            </a:r>
            <a:br>
              <a:rPr lang="en-US" noProof="0" dirty="0"/>
            </a:br>
            <a:r>
              <a:rPr lang="en-US" noProof="0" dirty="0"/>
              <a:t>Optionally switch to white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10" name="Siemens Healthineers Logo">
            <a:extLst>
              <a:ext uri="{FF2B5EF4-FFF2-40B4-BE49-F238E27FC236}">
                <a16:creationId xmlns:a16="http://schemas.microsoft.com/office/drawing/2014/main" id="{367A5E26-63D7-D377-9305-92E90863982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B29EF63-1B1B-6BDC-835D-9D8635D49F69}"/>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endParaRPr lang="en-US" noProof="0" dirty="0"/>
          </a:p>
        </p:txBody>
      </p:sp>
      <p:sp>
        <p:nvSpPr>
          <p:cNvPr id="4" name="Footer Placeholder 3">
            <a:extLst>
              <a:ext uri="{FF2B5EF4-FFF2-40B4-BE49-F238E27FC236}">
                <a16:creationId xmlns:a16="http://schemas.microsoft.com/office/drawing/2014/main" id="{4337C8F2-30CB-3CC5-4C5D-9AE835142D83}"/>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endParaRPr lang="en-US" noProof="0" dirty="0"/>
          </a:p>
        </p:txBody>
      </p:sp>
      <p:sp>
        <p:nvSpPr>
          <p:cNvPr id="9" name="Slide Number Placeholder 8">
            <a:extLst>
              <a:ext uri="{FF2B5EF4-FFF2-40B4-BE49-F238E27FC236}">
                <a16:creationId xmlns:a16="http://schemas.microsoft.com/office/drawing/2014/main" id="{3C09D563-E14F-5A7E-E0BF-FC193AA7F94E}"/>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134522826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Table of conten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0B183-73BF-E67F-9BFE-8640B04482E5}"/>
              </a:ext>
            </a:extLst>
          </p:cNvPr>
          <p:cNvGraphicFramePr>
            <a:graphicFrameLocks/>
          </p:cNvGraphicFramePr>
          <p:nvPr userDrawn="1">
            <p:custDataLst>
              <p:tags r:id="rId1"/>
            </p:custDataLst>
            <p:extLst>
              <p:ext uri="{D42A27DB-BD31-4B8C-83A1-F6EECF244321}">
                <p14:modId xmlns:p14="http://schemas.microsoft.com/office/powerpoint/2010/main" val="25856619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C00B183-73BF-E67F-9BFE-8640B04482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bg2"/>
                </a:solidFill>
              </a:defRPr>
            </a:lvl1pPr>
          </a:lstStyle>
          <a:p>
            <a:r>
              <a:rPr lang="en-US" noProof="0" dirty="0"/>
              <a:t>Table of Contents SH-Bree-Headline 27 pt</a:t>
            </a:r>
            <a:br>
              <a:rPr lang="en-US" noProof="0" dirty="0"/>
            </a:br>
            <a:r>
              <a:rPr lang="en-US" noProof="0" dirty="0"/>
              <a:t>Optionally switch to black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10" name="Siemens Healthineers Logo">
            <a:extLst>
              <a:ext uri="{FF2B5EF4-FFF2-40B4-BE49-F238E27FC236}">
                <a16:creationId xmlns:a16="http://schemas.microsoft.com/office/drawing/2014/main" id="{3E1728FD-CE89-A247-4F37-035F0DD5AB0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CB541966-6BE8-B5C6-A1CF-9B6D6B3F10BC}"/>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endParaRPr lang="en-US" noProof="0" dirty="0"/>
          </a:p>
        </p:txBody>
      </p:sp>
      <p:sp>
        <p:nvSpPr>
          <p:cNvPr id="7" name="Footer Placeholder 6">
            <a:extLst>
              <a:ext uri="{FF2B5EF4-FFF2-40B4-BE49-F238E27FC236}">
                <a16:creationId xmlns:a16="http://schemas.microsoft.com/office/drawing/2014/main" id="{FC891CD8-59CD-2510-C9EE-94B660C05F21}"/>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endParaRPr lang="en-US" noProof="0" dirty="0"/>
          </a:p>
        </p:txBody>
      </p:sp>
      <p:sp>
        <p:nvSpPr>
          <p:cNvPr id="9" name="Slide Number Placeholder 8">
            <a:extLst>
              <a:ext uri="{FF2B5EF4-FFF2-40B4-BE49-F238E27FC236}">
                <a16:creationId xmlns:a16="http://schemas.microsoft.com/office/drawing/2014/main" id="{A793E28D-BE6A-C88C-84A8-943C8D9B9B71}"/>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91264153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241512-93BA-A00B-0AC4-A165819F6E57}"/>
              </a:ext>
            </a:extLst>
          </p:cNvPr>
          <p:cNvGraphicFramePr>
            <a:graphicFrameLocks/>
          </p:cNvGraphicFramePr>
          <p:nvPr userDrawn="1">
            <p:custDataLst>
              <p:tags r:id="rId1"/>
            </p:custDataLst>
            <p:extLst>
              <p:ext uri="{D42A27DB-BD31-4B8C-83A1-F6EECF244321}">
                <p14:modId xmlns:p14="http://schemas.microsoft.com/office/powerpoint/2010/main" val="3299875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A241512-93BA-A00B-0AC4-A165819F6E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EC29F8C5-79E2-4163-20AB-7074EB1613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4433E92-AF86-C144-52BF-1BA7EFEA86DA}"/>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0FB4DF0-4CFB-21EA-06A3-7A20252E4DFF}"/>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0463DCA5-8D08-9AC6-D806-ADD1D9D224FD}"/>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26736602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le Picture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AA7A92-FD38-676A-D802-F705D1E2F702}"/>
              </a:ext>
            </a:extLst>
          </p:cNvPr>
          <p:cNvGraphicFramePr>
            <a:graphicFrameLocks/>
          </p:cNvGraphicFramePr>
          <p:nvPr userDrawn="1">
            <p:custDataLst>
              <p:tags r:id="rId1"/>
            </p:custDataLst>
            <p:extLst>
              <p:ext uri="{D42A27DB-BD31-4B8C-83A1-F6EECF244321}">
                <p14:modId xmlns:p14="http://schemas.microsoft.com/office/powerpoint/2010/main" val="1580210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4BAA7A92-FD38-676A-D802-F705D1E2F7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solidFill>
                  <a:schemeClr val="tx1"/>
                </a:solidFill>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dirty="0"/>
              <a:t>SH-Bree-Headline up to 60 pt</a:t>
            </a:r>
          </a:p>
        </p:txBody>
      </p:sp>
      <p:sp>
        <p:nvSpPr>
          <p:cNvPr id="4" name="Subhead">
            <a:extLst>
              <a:ext uri="{FF2B5EF4-FFF2-40B4-BE49-F238E27FC236}">
                <a16:creationId xmlns:a16="http://schemas.microsoft.com/office/drawing/2014/main" id="{D5847CCC-A54B-BC65-3F5A-A1D8F8DA633B}"/>
              </a:ext>
            </a:extLst>
          </p:cNvPr>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5" name="Date Placeholder 4">
            <a:extLst>
              <a:ext uri="{FF2B5EF4-FFF2-40B4-BE49-F238E27FC236}">
                <a16:creationId xmlns:a16="http://schemas.microsoft.com/office/drawing/2014/main" id="{FD6A16EF-84C8-6A79-5FD0-291EF4AC460D}"/>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BC111703-76CD-CBB1-59BD-87052435CA4F}"/>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8EA2A18E-FFA2-7DF3-C824-E45274126B4C}"/>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4132732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00A4E5-9B9E-2F65-5AA2-40D87CA532A4}"/>
              </a:ext>
            </a:extLst>
          </p:cNvPr>
          <p:cNvGraphicFramePr>
            <a:graphicFrameLocks/>
          </p:cNvGraphicFramePr>
          <p:nvPr userDrawn="1">
            <p:custDataLst>
              <p:tags r:id="rId1"/>
            </p:custDataLst>
            <p:extLst>
              <p:ext uri="{D42A27DB-BD31-4B8C-83A1-F6EECF244321}">
                <p14:modId xmlns:p14="http://schemas.microsoft.com/office/powerpoint/2010/main" val="3614611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00A4E5-9B9E-2F65-5AA2-40D87CA532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408AEEE2-8F6C-D8DA-A5BD-C18C79200D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465B95F-8BB7-F918-566A-14C70C403ECE}"/>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8338B37-14D8-60CD-6911-0AB146E6E957}"/>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ADCA73ED-3F40-9F32-9A65-18A37B7C4F8A}"/>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13533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Two Text Box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CE587C-A9C9-4198-D107-309FBBB9E6BB}"/>
              </a:ext>
            </a:extLst>
          </p:cNvPr>
          <p:cNvGraphicFramePr>
            <a:graphicFrameLocks/>
          </p:cNvGraphicFramePr>
          <p:nvPr userDrawn="1">
            <p:custDataLst>
              <p:tags r:id="rId1"/>
            </p:custDataLst>
            <p:extLst>
              <p:ext uri="{D42A27DB-BD31-4B8C-83A1-F6EECF244321}">
                <p14:modId xmlns:p14="http://schemas.microsoft.com/office/powerpoint/2010/main" val="24038926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5CE587C-A9C9-4198-D107-309FBBB9E6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DE4A7981-F5A0-8480-60AA-7A59BDDD073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F816F9-6210-7C9C-EB2E-75CC68439A0F}"/>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670982F-B59B-78B2-DAFC-9B7A8B826E5E}"/>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2A9C260-1230-4E31-D8AD-99131B438954}"/>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574731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Two Text Boxe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3E80F2-781B-1A63-AFE0-FAF1E2C14EE3}"/>
              </a:ext>
            </a:extLst>
          </p:cNvPr>
          <p:cNvGraphicFramePr>
            <a:graphicFrameLocks/>
          </p:cNvGraphicFramePr>
          <p:nvPr userDrawn="1">
            <p:custDataLst>
              <p:tags r:id="rId1"/>
            </p:custDataLst>
            <p:extLst>
              <p:ext uri="{D42A27DB-BD31-4B8C-83A1-F6EECF244321}">
                <p14:modId xmlns:p14="http://schemas.microsoft.com/office/powerpoint/2010/main" val="22615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43E80F2-781B-1A63-AFE0-FAF1E2C14E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698812E1-5C30-E4DB-0326-C21A87BA52F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4F6C8002-5B47-B686-93BA-478252AFCAE3}"/>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AE46AE4F-BAD6-5909-F65A-E8CD0BBB23B0}"/>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BDEF2E88-19C2-E28A-4F0A-473929134240}"/>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0735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comparison Black">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300A79-3547-B5B6-9F5D-89EA2A782C92}"/>
              </a:ext>
            </a:extLst>
          </p:cNvPr>
          <p:cNvGraphicFramePr>
            <a:graphicFrameLocks/>
          </p:cNvGraphicFramePr>
          <p:nvPr userDrawn="1">
            <p:custDataLst>
              <p:tags r:id="rId1"/>
            </p:custDataLst>
            <p:extLst>
              <p:ext uri="{D42A27DB-BD31-4B8C-83A1-F6EECF244321}">
                <p14:modId xmlns:p14="http://schemas.microsoft.com/office/powerpoint/2010/main" val="199020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5300A79-3547-B5B6-9F5D-89EA2A782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b="0"/>
            </a:lvl1pPr>
          </a:lstStyle>
          <a:p>
            <a:r>
              <a:rPr lang="en-US" noProof="0" dirty="0"/>
              <a:t>Title SH-Bree-Headline 27 pt</a:t>
            </a:r>
            <a:br>
              <a:rPr lang="en-US" noProof="0" dirty="0"/>
            </a:br>
            <a:r>
              <a:rPr lang="en-US" noProof="0" dirty="0"/>
              <a:t>Optionally white for second line</a:t>
            </a:r>
            <a:endParaRPr lang="de-DE" dirty="0"/>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bg2"/>
              </a:buClr>
              <a:defRPr sz="1600">
                <a:solidFill>
                  <a:schemeClr val="tx1"/>
                </a:solidFill>
              </a:defRPr>
            </a:lvl3pPr>
            <a:lvl4pPr>
              <a:defRPr sz="1600">
                <a:solidFill>
                  <a:schemeClr val="tx1"/>
                </a:solidFill>
              </a:defRPr>
            </a:lvl4pPr>
            <a:lvl5pPr>
              <a:defRPr sz="1600">
                <a:solidFill>
                  <a:schemeClr val="tx1"/>
                </a:solidFill>
              </a:defRPr>
            </a:lvl5pPr>
            <a:lvl6pPr>
              <a:defRPr sz="1600">
                <a:solidFill>
                  <a:schemeClr val="tx1"/>
                </a:solidFill>
              </a:defRPr>
            </a:lvl6pPr>
            <a:lvl7pPr>
              <a:defRPr sz="1600">
                <a:solidFill>
                  <a:schemeClr val="tx1"/>
                </a:solidFill>
              </a:defRPr>
            </a:lvl7pPr>
            <a:lvl8pP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AD6C392C-3727-0981-EFA9-0E6BF947E4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1F9A899E-420B-D6CB-85CC-31FF1639D29E}"/>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98A94F3C-0B21-B7E8-35FB-FD971296AFDD}"/>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33AA5A1E-749A-2574-9C77-49766555D177}"/>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6723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comparison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9BB13E0-6F00-7196-DA03-E939F4BB3F3C}"/>
              </a:ext>
            </a:extLst>
          </p:cNvPr>
          <p:cNvGraphicFramePr>
            <a:graphicFrameLocks/>
          </p:cNvGraphicFramePr>
          <p:nvPr userDrawn="1">
            <p:custDataLst>
              <p:tags r:id="rId1"/>
            </p:custDataLst>
            <p:extLst>
              <p:ext uri="{D42A27DB-BD31-4B8C-83A1-F6EECF244321}">
                <p14:modId xmlns:p14="http://schemas.microsoft.com/office/powerpoint/2010/main" val="1257329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9BB13E0-6F00-7196-DA03-E939F4BB3F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White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black for second line</a:t>
            </a:r>
            <a:endParaRPr lang="de-DE" dirty="0"/>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tx2"/>
              </a:buClr>
              <a:defRPr sz="16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vl6pPr>
              <a:buClr>
                <a:schemeClr val="tx2"/>
              </a:buClr>
              <a:defRPr sz="1600">
                <a:solidFill>
                  <a:schemeClr val="bg1"/>
                </a:solidFill>
              </a:defRPr>
            </a:lvl6pPr>
            <a:lvl7pPr>
              <a:buClr>
                <a:schemeClr val="tx2"/>
              </a:buClr>
              <a:defRPr sz="1600">
                <a:solidFill>
                  <a:schemeClr val="bg1"/>
                </a:solidFill>
              </a:defRPr>
            </a:lvl7pPr>
            <a:lvl8pPr>
              <a:buClr>
                <a:schemeClr val="tx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84B348E3-4776-054A-D0FE-5021074C43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D7479FBF-87BD-3AD2-9872-2F2B6079B292}"/>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BBFF6D34-5751-17E7-4FF0-DD9838E868F3}"/>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5C94E78C-FD7E-329F-9D06-FBF7BD5049E0}"/>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9845214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13B92-D2B2-D2D9-E948-57F8627E98DE}"/>
              </a:ext>
            </a:extLst>
          </p:cNvPr>
          <p:cNvGraphicFramePr>
            <a:graphicFrameLocks/>
          </p:cNvGraphicFramePr>
          <p:nvPr userDrawn="1">
            <p:custDataLst>
              <p:tags r:id="rId1"/>
            </p:custDataLst>
            <p:extLst>
              <p:ext uri="{D42A27DB-BD31-4B8C-83A1-F6EECF244321}">
                <p14:modId xmlns:p14="http://schemas.microsoft.com/office/powerpoint/2010/main" val="257913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AFC13B92-D2B2-D2D9-E948-57F8627E98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74668409-15D5-0F3A-E34F-A657F74C9C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41412FF-8ECB-F09E-35B1-96C8FB1B3DC2}"/>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D4FC5A92-2B80-0F29-0F90-B458736A81BD}"/>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3EA9474A-971A-2642-0E0E-D920775A6E34}"/>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4516350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82CA48-02E6-76A4-854C-A2184145E4E1}"/>
              </a:ext>
            </a:extLst>
          </p:cNvPr>
          <p:cNvGraphicFramePr>
            <a:graphicFrameLocks/>
          </p:cNvGraphicFramePr>
          <p:nvPr userDrawn="1">
            <p:custDataLst>
              <p:tags r:id="rId1"/>
            </p:custDataLst>
            <p:extLst>
              <p:ext uri="{D42A27DB-BD31-4B8C-83A1-F6EECF244321}">
                <p14:modId xmlns:p14="http://schemas.microsoft.com/office/powerpoint/2010/main" val="287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D82CA48-02E6-76A4-854C-A2184145E4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85A93745-B8DB-FBE5-EDA4-86A83FB4602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0730AC26-F152-3E2D-63D1-DD385CFBDFFA}"/>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7478CB67-A3CE-B3F8-498F-8EF695D12F70}"/>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6E54FCB6-1DA4-8490-5F12-5100B0C01AEC}"/>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15693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8A71949-4FFA-ACD2-B778-05BA5CE24BB3}"/>
              </a:ext>
            </a:extLst>
          </p:cNvPr>
          <p:cNvGraphicFramePr>
            <a:graphicFrameLocks/>
          </p:cNvGraphicFramePr>
          <p:nvPr userDrawn="1">
            <p:custDataLst>
              <p:tags r:id="rId1"/>
            </p:custDataLst>
            <p:extLst>
              <p:ext uri="{D42A27DB-BD31-4B8C-83A1-F6EECF244321}">
                <p14:modId xmlns:p14="http://schemas.microsoft.com/office/powerpoint/2010/main" val="1195412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8A71949-4FFA-ACD2-B778-05BA5CE24B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76BC07BF-7251-1869-3D6C-E9B993AD9EB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C4CD804-38BA-9C40-FA04-01FE183B2B18}"/>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endParaRPr lang="en-US" dirty="0"/>
          </a:p>
        </p:txBody>
      </p:sp>
      <p:sp>
        <p:nvSpPr>
          <p:cNvPr id="8" name="Footer Placeholder 7">
            <a:extLst>
              <a:ext uri="{FF2B5EF4-FFF2-40B4-BE49-F238E27FC236}">
                <a16:creationId xmlns:a16="http://schemas.microsoft.com/office/drawing/2014/main" id="{1DBEA334-0410-64DB-7BF2-A287C36CD100}"/>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22AD9E3C-241F-6B83-D7EF-47F44CE1E6E6}"/>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2820394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70E2904-8902-1701-E4CE-29E75230EDE7}"/>
              </a:ext>
            </a:extLst>
          </p:cNvPr>
          <p:cNvGraphicFramePr>
            <a:graphicFrameLocks/>
          </p:cNvGraphicFramePr>
          <p:nvPr userDrawn="1">
            <p:custDataLst>
              <p:tags r:id="rId1"/>
            </p:custDataLst>
            <p:extLst>
              <p:ext uri="{D42A27DB-BD31-4B8C-83A1-F6EECF244321}">
                <p14:modId xmlns:p14="http://schemas.microsoft.com/office/powerpoint/2010/main" val="160161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70E2904-8902-1701-E4CE-29E75230ED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1983ED4F-30C2-98E5-DAAB-59285A0C80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EC897D0-0D0D-B3B1-00B5-0CC9B54E85DB}"/>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endParaRPr lang="en-US" dirty="0"/>
          </a:p>
        </p:txBody>
      </p:sp>
      <p:sp>
        <p:nvSpPr>
          <p:cNvPr id="8" name="Footer Placeholder 7">
            <a:extLst>
              <a:ext uri="{FF2B5EF4-FFF2-40B4-BE49-F238E27FC236}">
                <a16:creationId xmlns:a16="http://schemas.microsoft.com/office/drawing/2014/main" id="{DD0E6077-F77B-9D0B-77A7-8390B894C29C}"/>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B484367C-F759-60D7-053F-0E86E6B520A1}"/>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891182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inical Pictures, Title/Content/Pictur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9AFD9A0-BBCC-BC6A-7C60-0FA417CE0154}"/>
              </a:ext>
            </a:extLst>
          </p:cNvPr>
          <p:cNvGraphicFramePr>
            <a:graphicFrameLocks/>
          </p:cNvGraphicFramePr>
          <p:nvPr userDrawn="1">
            <p:custDataLst>
              <p:tags r:id="rId1"/>
            </p:custDataLst>
            <p:extLst>
              <p:ext uri="{D42A27DB-BD31-4B8C-83A1-F6EECF244321}">
                <p14:modId xmlns:p14="http://schemas.microsoft.com/office/powerpoint/2010/main" val="5070614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9AFD9A0-BBCC-BC6A-7C60-0FA417CE01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endParaRPr lang="de-DE" dirty="0"/>
          </a:p>
        </p:txBody>
      </p:sp>
      <p:sp>
        <p:nvSpPr>
          <p:cNvPr id="10" name="Content">
            <a:extLst>
              <a:ext uri="{FF2B5EF4-FFF2-40B4-BE49-F238E27FC236}">
                <a16:creationId xmlns:a16="http://schemas.microsoft.com/office/drawing/2014/main" id="{9F588DA8-B417-4AA8-9930-A6744CC61E9B}"/>
              </a:ext>
            </a:extLst>
          </p:cNvPr>
          <p:cNvSpPr>
            <a:spLocks noGrp="1"/>
          </p:cNvSpPr>
          <p:nvPr>
            <p:ph sz="quarter" idx="21" hasCustomPrompt="1"/>
          </p:nvPr>
        </p:nvSpPr>
        <p:spPr>
          <a:xfrm>
            <a:off x="539999" y="1619250"/>
            <a:ext cx="6573600" cy="2308324"/>
          </a:xfrm>
        </p:spPr>
        <p:txBody>
          <a:bodyPr>
            <a:sp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879F2ACA-89D4-882C-B086-231BC2A48A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8" name="Picture placeholder" descr="Thematic image or video">
            <a:extLst>
              <a:ext uri="{FF2B5EF4-FFF2-40B4-BE49-F238E27FC236}">
                <a16:creationId xmlns:a16="http://schemas.microsoft.com/office/drawing/2014/main" id="{52C62DF1-15C2-4184-A4A8-1D85A6A7CF0E}"/>
              </a:ext>
            </a:extLst>
          </p:cNvPr>
          <p:cNvSpPr>
            <a:spLocks noGrp="1" noChangeAspect="1"/>
          </p:cNvSpPr>
          <p:nvPr>
            <p:ph type="pic" sz="quarter" idx="20" hasCustomPrompt="1"/>
          </p:nvPr>
        </p:nvSpPr>
        <p:spPr>
          <a:xfrm>
            <a:off x="8056800" y="1619250"/>
            <a:ext cx="3571200" cy="4573588"/>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stStyle>
          <a:p>
            <a:r>
              <a:rPr lang="en-US" dirty="0"/>
              <a:t>Insert picture or video.</a:t>
            </a:r>
          </a:p>
        </p:txBody>
      </p:sp>
      <p:sp>
        <p:nvSpPr>
          <p:cNvPr id="5" name="Date Placeholder 4">
            <a:extLst>
              <a:ext uri="{FF2B5EF4-FFF2-40B4-BE49-F238E27FC236}">
                <a16:creationId xmlns:a16="http://schemas.microsoft.com/office/drawing/2014/main" id="{A375EB55-FAF0-3F95-35B6-E76F3039CA43}"/>
              </a:ext>
              <a:ext uri="{C183D7F6-B498-43B3-948B-1728B52AA6E4}">
                <adec:decorative xmlns:adec="http://schemas.microsoft.com/office/drawing/2017/decorative" val="1"/>
              </a:ext>
            </a:extLst>
          </p:cNvPr>
          <p:cNvSpPr>
            <a:spLocks noGrp="1"/>
          </p:cNvSpPr>
          <p:nvPr>
            <p:ph type="dt" sz="half" idx="22"/>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570FD0B7-8A0B-9D62-2532-778BD7D8F0A0}"/>
              </a:ext>
              <a:ext uri="{C183D7F6-B498-43B3-948B-1728B52AA6E4}">
                <adec:decorative xmlns:adec="http://schemas.microsoft.com/office/drawing/2017/decorative" val="1"/>
              </a:ext>
            </a:extLst>
          </p:cNvPr>
          <p:cNvSpPr>
            <a:spLocks noGrp="1"/>
          </p:cNvSpPr>
          <p:nvPr>
            <p:ph type="ftr" sz="quarter" idx="23"/>
          </p:nvPr>
        </p:nvSpPr>
        <p:spPr/>
        <p:txBody>
          <a:bodyPr/>
          <a:lstStyle/>
          <a:p>
            <a:r>
              <a:rPr lang="en-US"/>
              <a:t>SHS DI XP</a:t>
            </a:r>
            <a:endParaRPr lang="en-US" dirty="0"/>
          </a:p>
        </p:txBody>
      </p:sp>
      <p:sp>
        <p:nvSpPr>
          <p:cNvPr id="7" name="Slide Number Placeholder 6">
            <a:extLst>
              <a:ext uri="{FF2B5EF4-FFF2-40B4-BE49-F238E27FC236}">
                <a16:creationId xmlns:a16="http://schemas.microsoft.com/office/drawing/2014/main" id="{D5536354-F50B-8B54-1AEF-C2D558C69AC8}"/>
              </a:ext>
              <a:ext uri="{C183D7F6-B498-43B3-948B-1728B52AA6E4}">
                <adec:decorative xmlns:adec="http://schemas.microsoft.com/office/drawing/2017/decorative" val="1"/>
              </a:ext>
            </a:extLst>
          </p:cNvPr>
          <p:cNvSpPr>
            <a:spLocks noGrp="1"/>
          </p:cNvSpPr>
          <p:nvPr>
            <p:ph type="sldNum" sz="quarter" idx="24"/>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0748963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Title Picture (S)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58E94B1-73D6-ACF3-689A-AAD26CC895CD}"/>
              </a:ext>
            </a:extLst>
          </p:cNvPr>
          <p:cNvGraphicFramePr>
            <a:graphicFrameLocks/>
          </p:cNvGraphicFramePr>
          <p:nvPr userDrawn="1">
            <p:custDataLst>
              <p:tags r:id="rId1"/>
            </p:custDataLst>
            <p:extLst>
              <p:ext uri="{D42A27DB-BD31-4B8C-83A1-F6EECF244321}">
                <p14:modId xmlns:p14="http://schemas.microsoft.com/office/powerpoint/2010/main" val="1349089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158E94B1-73D6-ACF3-689A-AAD26CC895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dirty="0"/>
              <a:t>Subheadline Calibri </a:t>
            </a:r>
            <a:r>
              <a:rPr lang="en-US" noProof="0" dirty="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884B4F77-AE59-DC63-E863-657729A96D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1FC214C3-0B6D-82B1-0703-25C3D6EB0DF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8D96B10-09F4-B12E-95B8-B74979ADF8B2}"/>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257C03C2-7260-7930-557D-048E1A4A5FB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4020172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ext and Picture Whit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4A4E536-B021-B917-EAA6-5312FAC3EDC5}"/>
              </a:ext>
            </a:extLst>
          </p:cNvPr>
          <p:cNvGraphicFramePr>
            <a:graphicFrameLocks/>
          </p:cNvGraphicFramePr>
          <p:nvPr userDrawn="1">
            <p:custDataLst>
              <p:tags r:id="rId1"/>
            </p:custDataLst>
            <p:extLst>
              <p:ext uri="{D42A27DB-BD31-4B8C-83A1-F6EECF244321}">
                <p14:modId xmlns:p14="http://schemas.microsoft.com/office/powerpoint/2010/main" val="205116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24A4E536-B021-B917-EAA6-5312FAC3ED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39999" y="1623600"/>
            <a:ext cx="6575175" cy="2308324"/>
          </a:xfrm>
        </p:spPr>
        <p:txBody>
          <a:bodyPr>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9" name="Siemens Healthineers Logo">
            <a:extLst>
              <a:ext uri="{FF2B5EF4-FFF2-40B4-BE49-F238E27FC236}">
                <a16:creationId xmlns:a16="http://schemas.microsoft.com/office/drawing/2014/main" id="{A87ABC01-0135-AE99-3E00-59DBB10709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Picture placeholder" descr="Thematic image or video"/>
          <p:cNvSpPr>
            <a:spLocks noGrp="1"/>
          </p:cNvSpPr>
          <p:nvPr>
            <p:ph type="pic" sz="quarter" idx="17" hasCustomPrompt="1"/>
          </p:nvPr>
        </p:nvSpPr>
        <p:spPr>
          <a:xfrm>
            <a:off x="8056563" y="1623600"/>
            <a:ext cx="3571875" cy="4572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Date Placeholder 1">
            <a:extLst>
              <a:ext uri="{FF2B5EF4-FFF2-40B4-BE49-F238E27FC236}">
                <a16:creationId xmlns:a16="http://schemas.microsoft.com/office/drawing/2014/main" id="{E50138EA-2006-6AAB-B571-CFF0952FEF55}"/>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98CC5E01-EBCD-D3E2-897C-9FBDA8405C84}"/>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7B327F64-C075-5FD1-A596-8A3DA2D04978}"/>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59960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95F6A17-FBA0-9B9B-DDF7-E09680322715}"/>
              </a:ext>
            </a:extLst>
          </p:cNvPr>
          <p:cNvGraphicFramePr>
            <a:graphicFrameLocks/>
          </p:cNvGraphicFramePr>
          <p:nvPr userDrawn="1">
            <p:custDataLst>
              <p:tags r:id="rId1"/>
            </p:custDataLst>
            <p:extLst>
              <p:ext uri="{D42A27DB-BD31-4B8C-83A1-F6EECF244321}">
                <p14:modId xmlns:p14="http://schemas.microsoft.com/office/powerpoint/2010/main" val="1952014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95F6A17-FBA0-9B9B-DDF7-E096803227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8EA3756F-AB29-1234-15EA-DCD01B911845}"/>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57A9A093-912B-345C-A846-F62ED3FAEA1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B5D024E4-9D38-1959-12D4-FC8448D40688}"/>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411B8E8B-5128-195C-908A-22FA4AFFBD53}"/>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0EE365E2-7C60-DB4B-6272-0A9AC6B79832}"/>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925A3FBD-0FF6-F3C6-8FC6-354F63EC16BE}"/>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3EF9A35A-6C4E-0404-B8CC-7F5CD6AF27D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7FA454E2-4C7C-55CF-9B0F-BA37177595B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96183F67-3C0B-5872-910E-2400CCE671D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96B88DAB-CBD3-2263-1FEF-E66072539DBB}"/>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273BED89-C444-9543-4C92-BEB0A63477C8}"/>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05C41EE7-6AEC-9083-646E-884B6131FE1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11E2459C-AD37-1776-F1B0-5E05783793A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8E3AB9C4-98EC-86D6-2360-22312E0EACF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A090A9F1-B3DB-EB6F-B0A9-04E66E520A3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9DB63E33-1258-F907-E168-06916597E252}"/>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04D3A9C1-6209-A5E5-29D3-7B12BFB00B8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B7732F1B-6094-A113-185A-703684126D07}"/>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5E07DD6C-9D1F-6D70-6426-4D5FC6090736}"/>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1100F497-0147-267D-E48D-65C658F5A1EB}"/>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D6F959B3-8AB6-9AA6-D159-A6DC5D03ECBB}"/>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C5F88890-05E7-9583-06A9-2553C2B3692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09B36F44-3A17-D043-E496-F689229A45A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E5BC5039-D4D4-96E8-BCD1-C0CA5803177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DCA20C5-E098-FAA6-ADC8-0B33260A593E}"/>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27B79176-A9FB-EF50-AE58-B358784D395F}"/>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4F8495B2-43DC-D93C-1729-25781A19B4EA}"/>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F58A75E3-2A26-E6D3-CB4A-C6B63331CBB0}"/>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79406FCF-D2FD-2D14-CD45-D64775F7AF6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66F7429F-746E-073B-5244-13B60204722B}"/>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DFCAB92C-C474-4EC7-3F0B-63BF804F0C56}"/>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0DFC02FB-08C0-A509-2660-9A648EC4B8F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5416B0A-738D-9648-4DCD-6E98F1574ACC}"/>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9F38E34-B0EA-F3AC-5224-987C69521F6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BEC1EB7-FEFC-1CE1-4070-7DDAB15859A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0C0DF713-A53F-8D12-E993-F74795741CEC}"/>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5E6B15EC-D0D8-755F-633D-F41E7559657C}"/>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3D45F366-607E-5E4D-2C4E-99E058272912}"/>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54E206CE-1C3A-2CEC-9BC5-FB7301CEA43A}"/>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4D3990AF-2799-132C-D81F-A6ABB07F307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A3135ACC-09F1-7895-9CA0-0B7E065F2D7F}"/>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8835085C-033A-98B7-7AFB-3C6780FD4334}"/>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9505B7FB-7F6A-8568-6A8D-4DE37EC14AD2}"/>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A504D-3A78-1AE5-B152-2B940A8100F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B55B1183-B40B-A9EC-B01D-4C63F9F1121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F80F542C-8EEF-7066-66EC-9392C3B7D6B7}"/>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528A30F2-712E-BF67-1756-D5350AB2CB1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50CD54B5-4EF8-5031-41CC-26D64D74C9A3}"/>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343382E0-A3E9-4E35-8DBE-E6B9F0CB4F9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1B97CD0-48BB-B923-8706-26C7D3844F7F}"/>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270B1815-DFA6-AEA3-3032-89B1A855682E}"/>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E73240EA-2782-59C7-D0A5-31A6F54ECA0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1AED520-8587-E346-0FAD-EDCDCEDDF4E0}"/>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9" name="Author">
            <a:extLst>
              <a:ext uri="{FF2B5EF4-FFF2-40B4-BE49-F238E27FC236}">
                <a16:creationId xmlns:a16="http://schemas.microsoft.com/office/drawing/2014/main" id="{3BDC7D82-BFB2-6380-7DD5-470AB1BF5FF5}"/>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2C00EE8E-DA34-475B-F35A-794FF134FC3F}"/>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6CDD1C7F-846A-654D-5F74-3C5FAF4CE602}"/>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4963867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798E0C-01AE-0871-A993-E6CEBECB9C84}"/>
              </a:ext>
            </a:extLst>
          </p:cNvPr>
          <p:cNvGraphicFramePr>
            <a:graphicFrameLocks/>
          </p:cNvGraphicFramePr>
          <p:nvPr userDrawn="1">
            <p:custDataLst>
              <p:tags r:id="rId1"/>
            </p:custDataLst>
            <p:extLst>
              <p:ext uri="{D42A27DB-BD31-4B8C-83A1-F6EECF244321}">
                <p14:modId xmlns:p14="http://schemas.microsoft.com/office/powerpoint/2010/main" val="2491617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E798E0C-01AE-0871-A993-E6CEBECB9C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71B68AD4-A360-CDC3-C1D5-93BE62D62D66}"/>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2D4A9C42-6FF2-52A2-EC59-3358C534C544}"/>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9CCDC145-2888-58EA-B1F1-FFFD7151C01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1F1BF6C-91C2-C91E-E4B2-29258561BCA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1DDDBB96-D709-AEF0-F592-6430021FF0ED}"/>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8872D2F7-8293-A3C5-DCB2-14A52D541406}"/>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B48F31E6-D03C-D686-66B2-0AEBF2D8F2B2}"/>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E73FA8FC-BC81-4A0B-4FE4-9E70E5468BF7}"/>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6A635970-0CD5-7643-AFD3-B4753A65599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F6DA0AFD-4166-D9BE-197F-8F2EE462332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728B6164-DDFE-66DA-B2B2-13F94BED7C7D}"/>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D23DB2A5-B9CB-0CE6-2A09-7F28CF5F57A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DA76BCB8-FE09-8556-D60A-A54B9D955D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215900A9-2444-FD78-25F0-F6F3475A1EAB}"/>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C2B9E394-00E8-999E-44EA-BC7B6C6E3CB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59A877AA-ADCE-56B6-F7AE-2745ADF81F95}"/>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DB19AEF8-D1A5-69AD-FF0B-0F34A1A63F9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CF5F049-D385-8034-AB7A-C541FA4CFF41}"/>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F8C3B180-D26F-9189-9644-BF50F998F4E8}"/>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65A6466E-D708-E104-867A-BA05CE2CCE24}"/>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7FCC5A63-4B38-A52D-3E5B-EE72987FE9F6}"/>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47D1569F-1B6B-F3C3-0591-CEEF64C77A6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952A4396-B9F8-7ECC-DE9F-341247318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B45737B3-8A4E-8D65-E6BB-524843072595}"/>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A910752F-E56E-DF00-5451-D464605E3887}"/>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3BA6378-0392-A688-B399-58C39B96C366}"/>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734DB8C-8DB6-0196-F0D2-13804D933A5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BC2F2A68-DBD0-8D40-FF8D-3F852D28894A}"/>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6F48AD8C-F519-6D83-5EC4-0E469D14C80B}"/>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3175BB15-8BE2-18E4-D750-80DEE7641F61}"/>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2E0763C8-F680-5D5E-B78D-FD05D02D62BF}"/>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68B1B7B9-76CB-F396-1EA5-3F83C7536486}"/>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C96B12D9-0C60-9623-F3DF-824AA66BC44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A67FEE5D-DD9E-4E27-69AE-3687F4E9DD80}"/>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0A7FAB3C-1091-4E4F-FA60-EB79479661B0}"/>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D69FC882-D67B-E44E-64E2-CBD647E33017}"/>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3965F98A-9EE4-7AE0-5CA4-0FA84459EEC7}"/>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05ECD50A-31A5-E6FC-4413-0634FE2D93A6}"/>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AFEEC2C2-CD5E-3888-D73E-4AB7600B6E2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8B453748-1221-9644-9001-30AF0D9D9E61}"/>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FDC059AD-681F-48A0-08FB-3E7BDB6C8BC2}"/>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9E954380-4962-FAD0-C126-2AB179B6E0C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BF3A1E82-875B-493A-2D05-B5038BA9AE5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600D353F-D425-5F8D-F804-16CF26E39A1B}"/>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0FF730C0-9834-894C-2461-FF5ED17DA350}"/>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4712CCB6-C9B0-3903-2145-E5FEE3CE524B}"/>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24D62252-A933-44B8-D23A-F7C76FB5A2EC}"/>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776D052-088B-A04A-50B7-16FADD69F5B7}"/>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FEA0CDC2-9A8F-E7FE-296B-218D08C5D8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0BB7EAC-66F9-F5E8-E768-24932D3ADD02}"/>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969681D4-BE09-C186-A274-77E31408086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4DDB799F-9DF8-C119-3ED1-3E67E9AED615}"/>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855AD47F-EA6D-4E29-0826-25283EEBB11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9" name="Author">
            <a:extLst>
              <a:ext uri="{FF2B5EF4-FFF2-40B4-BE49-F238E27FC236}">
                <a16:creationId xmlns:a16="http://schemas.microsoft.com/office/drawing/2014/main" id="{D1A6C440-3021-F350-5F93-6325A707F086}"/>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CDD3085D-1E2A-C56C-5501-A5D7D9CF3E92}"/>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AB659964-CAC8-D690-4AC5-50093A0D085F}"/>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9557328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Black">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0DF62FD-8010-77BF-C222-EB07CD80517A}"/>
              </a:ext>
            </a:extLst>
          </p:cNvPr>
          <p:cNvGraphicFramePr>
            <a:graphicFrameLocks/>
          </p:cNvGraphicFramePr>
          <p:nvPr userDrawn="1">
            <p:custDataLst>
              <p:tags r:id="rId1"/>
            </p:custDataLst>
            <p:extLst>
              <p:ext uri="{D42A27DB-BD31-4B8C-83A1-F6EECF244321}">
                <p14:modId xmlns:p14="http://schemas.microsoft.com/office/powerpoint/2010/main" val="3271322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90DF62FD-8010-77BF-C222-EB07CD805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tx2"/>
                </a:solidFill>
              </a:defRPr>
            </a:lvl1pPr>
          </a:lstStyle>
          <a:p>
            <a:r>
              <a:rPr lang="en-US" noProof="0" dirty="0"/>
              <a:t>Title SH-Bree-Headline 27 pt</a:t>
            </a:r>
            <a:br>
              <a:rPr lang="en-US" noProof="0" dirty="0"/>
            </a:br>
            <a:r>
              <a:rPr lang="en-US" noProof="0" dirty="0"/>
              <a:t>Optionally switch to white for second line</a:t>
            </a:r>
            <a:endParaRPr lang="en-US" dirty="0"/>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 name="Footnote">
            <a:extLst>
              <a:ext uri="{FF2B5EF4-FFF2-40B4-BE49-F238E27FC236}">
                <a16:creationId xmlns:a16="http://schemas.microsoft.com/office/drawing/2014/main" id="{EFEC39A8-580D-7432-EF82-23813574BAAD}"/>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12" name="Author">
            <a:extLst>
              <a:ext uri="{FF2B5EF4-FFF2-40B4-BE49-F238E27FC236}">
                <a16:creationId xmlns:a16="http://schemas.microsoft.com/office/drawing/2014/main" id="{E77CA18A-8C92-E321-91F4-027D0ABD0458}"/>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3" name="Slide Number">
            <a:extLst>
              <a:ext uri="{FF2B5EF4-FFF2-40B4-BE49-F238E27FC236}">
                <a16:creationId xmlns:a16="http://schemas.microsoft.com/office/drawing/2014/main" id="{EC9B3EB1-BEE3-89AE-4CA0-DA04ED36BB44}"/>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1" name="Restricted (Image slides)">
            <a:extLst>
              <a:ext uri="{FF2B5EF4-FFF2-40B4-BE49-F238E27FC236}">
                <a16:creationId xmlns:a16="http://schemas.microsoft.com/office/drawing/2014/main" id="{82F670DC-750D-3BAF-E2E4-D11825C03668}"/>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01260270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1F8CC6-249A-137F-8CC5-9EFDF1FE7B03}"/>
              </a:ext>
            </a:extLst>
          </p:cNvPr>
          <p:cNvGraphicFramePr>
            <a:graphicFrameLocks/>
          </p:cNvGraphicFramePr>
          <p:nvPr userDrawn="1">
            <p:custDataLst>
              <p:tags r:id="rId1"/>
            </p:custDataLst>
            <p:extLst>
              <p:ext uri="{D42A27DB-BD31-4B8C-83A1-F6EECF244321}">
                <p14:modId xmlns:p14="http://schemas.microsoft.com/office/powerpoint/2010/main" val="1099532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81F8CC6-249A-137F-8CC5-9EFDF1FE7B0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bg2"/>
                </a:solidFill>
              </a:defRPr>
            </a:lvl1pPr>
          </a:lstStyle>
          <a:p>
            <a:r>
              <a:rPr lang="en-US" noProof="0" dirty="0"/>
              <a:t>Title SH-Bree-Headline 27 pt</a:t>
            </a:r>
            <a:br>
              <a:rPr lang="en-US" noProof="0" dirty="0"/>
            </a:br>
            <a:r>
              <a:rPr lang="en-US" noProof="0" dirty="0"/>
              <a:t>Optionally switch to black for second line</a:t>
            </a:r>
            <a:endParaRPr lang="en-US" dirty="0"/>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11" name="Author">
            <a:extLst>
              <a:ext uri="{FF2B5EF4-FFF2-40B4-BE49-F238E27FC236}">
                <a16:creationId xmlns:a16="http://schemas.microsoft.com/office/drawing/2014/main" id="{E615E09A-9653-5665-F556-ACD4D3E22E99}"/>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0417E651-1F56-0D83-BA4F-536E988410D5}"/>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B5344C05-E1F0-ADD8-49A2-D9E3A018E496}"/>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3877180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Multi Picture (S)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146D8E4-4E83-D4E9-8445-C2F9BE81B7E7}"/>
              </a:ext>
            </a:extLst>
          </p:cNvPr>
          <p:cNvGraphicFramePr>
            <a:graphicFrameLocks/>
          </p:cNvGraphicFramePr>
          <p:nvPr userDrawn="1">
            <p:custDataLst>
              <p:tags r:id="rId1"/>
            </p:custDataLst>
            <p:extLst>
              <p:ext uri="{D42A27DB-BD31-4B8C-83A1-F6EECF244321}">
                <p14:modId xmlns:p14="http://schemas.microsoft.com/office/powerpoint/2010/main" val="3056426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7146D8E4-4E83-D4E9-8445-C2F9BE81B7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1C413E06-73E1-30BA-501F-3022A961EA8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A475D17A-57ED-0290-3A6F-670CC2E13E01}"/>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B94BB065-3A22-948D-4FEE-8F93B2AC2A5E}"/>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1CEFECB9-BC75-7965-3C5E-E8BC0C692718}"/>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660107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Multi Picture (S) White">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8C2DED4-0C67-275D-14C0-3453D16D7E9C}"/>
              </a:ext>
            </a:extLst>
          </p:cNvPr>
          <p:cNvGraphicFramePr>
            <a:graphicFrameLocks/>
          </p:cNvGraphicFramePr>
          <p:nvPr userDrawn="1">
            <p:custDataLst>
              <p:tags r:id="rId1"/>
            </p:custDataLst>
            <p:extLst>
              <p:ext uri="{D42A27DB-BD31-4B8C-83A1-F6EECF244321}">
                <p14:modId xmlns:p14="http://schemas.microsoft.com/office/powerpoint/2010/main" val="1484255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48C2DED4-0C67-275D-14C0-3453D16D7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B87F991A-809A-B2A4-D8F4-B6BF16689E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406261F1-87EB-F138-4B68-3A359B7A671B}"/>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C9BB5054-3361-F01F-93C6-7FB38B5D59E4}"/>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B0A3EDE2-09BF-413A-08A3-7CCA1B66F077}"/>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5107487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Black">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E45F6-4140-0560-27CE-B53AB4D37CAA}"/>
              </a:ext>
            </a:extLst>
          </p:cNvPr>
          <p:cNvGraphicFramePr>
            <a:graphicFrameLocks/>
          </p:cNvGraphicFramePr>
          <p:nvPr userDrawn="1">
            <p:custDataLst>
              <p:tags r:id="rId1"/>
            </p:custDataLst>
            <p:extLst>
              <p:ext uri="{D42A27DB-BD31-4B8C-83A1-F6EECF244321}">
                <p14:modId xmlns:p14="http://schemas.microsoft.com/office/powerpoint/2010/main" val="1854038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E7EE45F6-4140-0560-27CE-B53AB4D37C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arker">
            <a:extLst>
              <a:ext uri="{FF2B5EF4-FFF2-40B4-BE49-F238E27FC236}">
                <a16:creationId xmlns:a16="http://schemas.microsoft.com/office/drawing/2014/main" id="{C64F430D-5C8B-D382-F8D1-C7D503C96522}"/>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6" name="Gerade Verbindung 40">
              <a:extLst>
                <a:ext uri="{FF2B5EF4-FFF2-40B4-BE49-F238E27FC236}">
                  <a16:creationId xmlns:a16="http://schemas.microsoft.com/office/drawing/2014/main" id="{0F5A5538-C448-4BA7-ED3E-499C52FC8F8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2">
              <a:extLst>
                <a:ext uri="{FF2B5EF4-FFF2-40B4-BE49-F238E27FC236}">
                  <a16:creationId xmlns:a16="http://schemas.microsoft.com/office/drawing/2014/main" id="{07D46995-9785-1F3B-097D-BE273DCEFA4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5">
              <a:extLst>
                <a:ext uri="{FF2B5EF4-FFF2-40B4-BE49-F238E27FC236}">
                  <a16:creationId xmlns:a16="http://schemas.microsoft.com/office/drawing/2014/main" id="{26B53D5D-F38E-F9D7-B9CC-E5D8E8094DA4}"/>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6">
              <a:extLst>
                <a:ext uri="{FF2B5EF4-FFF2-40B4-BE49-F238E27FC236}">
                  <a16:creationId xmlns:a16="http://schemas.microsoft.com/office/drawing/2014/main" id="{15523C4F-989E-6366-97AF-09F25CACBDC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8">
              <a:extLst>
                <a:ext uri="{FF2B5EF4-FFF2-40B4-BE49-F238E27FC236}">
                  <a16:creationId xmlns:a16="http://schemas.microsoft.com/office/drawing/2014/main" id="{CBB561A9-3330-EFF5-7826-69F1284D1E9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49">
              <a:extLst>
                <a:ext uri="{FF2B5EF4-FFF2-40B4-BE49-F238E27FC236}">
                  <a16:creationId xmlns:a16="http://schemas.microsoft.com/office/drawing/2014/main" id="{F05B81B6-C402-7206-AFCC-8CDAA37C3BB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1">
              <a:extLst>
                <a:ext uri="{FF2B5EF4-FFF2-40B4-BE49-F238E27FC236}">
                  <a16:creationId xmlns:a16="http://schemas.microsoft.com/office/drawing/2014/main" id="{488C53F4-B5E8-84F9-42E3-C502EAB24D2F}"/>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2">
              <a:extLst>
                <a:ext uri="{FF2B5EF4-FFF2-40B4-BE49-F238E27FC236}">
                  <a16:creationId xmlns:a16="http://schemas.microsoft.com/office/drawing/2014/main" id="{6A2E34BE-BAF1-FFC0-FA83-87A683C5CAB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4">
              <a:extLst>
                <a:ext uri="{FF2B5EF4-FFF2-40B4-BE49-F238E27FC236}">
                  <a16:creationId xmlns:a16="http://schemas.microsoft.com/office/drawing/2014/main" id="{3EC9D5A9-9512-5363-9EAB-A1A27092650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5">
              <a:extLst>
                <a:ext uri="{FF2B5EF4-FFF2-40B4-BE49-F238E27FC236}">
                  <a16:creationId xmlns:a16="http://schemas.microsoft.com/office/drawing/2014/main" id="{A705256F-AE84-ECDF-3599-AE909220883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7">
              <a:extLst>
                <a:ext uri="{FF2B5EF4-FFF2-40B4-BE49-F238E27FC236}">
                  <a16:creationId xmlns:a16="http://schemas.microsoft.com/office/drawing/2014/main" id="{D6E4430E-A661-E00B-7A62-263BD32D643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58">
              <a:extLst>
                <a:ext uri="{FF2B5EF4-FFF2-40B4-BE49-F238E27FC236}">
                  <a16:creationId xmlns:a16="http://schemas.microsoft.com/office/drawing/2014/main" id="{36679856-2D8A-6F69-9D98-E7D756E5587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0">
              <a:extLst>
                <a:ext uri="{FF2B5EF4-FFF2-40B4-BE49-F238E27FC236}">
                  <a16:creationId xmlns:a16="http://schemas.microsoft.com/office/drawing/2014/main" id="{900A41A1-1703-2938-295A-A4D5EDEDAD32}"/>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1">
              <a:extLst>
                <a:ext uri="{FF2B5EF4-FFF2-40B4-BE49-F238E27FC236}">
                  <a16:creationId xmlns:a16="http://schemas.microsoft.com/office/drawing/2014/main" id="{50563216-050B-5A21-EA2B-7B67E7D41677}"/>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3">
              <a:extLst>
                <a:ext uri="{FF2B5EF4-FFF2-40B4-BE49-F238E27FC236}">
                  <a16:creationId xmlns:a16="http://schemas.microsoft.com/office/drawing/2014/main" id="{2A9A4F5D-27FD-EA78-EB84-5CAF17FD692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4">
              <a:extLst>
                <a:ext uri="{FF2B5EF4-FFF2-40B4-BE49-F238E27FC236}">
                  <a16:creationId xmlns:a16="http://schemas.microsoft.com/office/drawing/2014/main" id="{1E8B3AC7-144D-6011-6F03-FF7566306C7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6">
              <a:extLst>
                <a:ext uri="{FF2B5EF4-FFF2-40B4-BE49-F238E27FC236}">
                  <a16:creationId xmlns:a16="http://schemas.microsoft.com/office/drawing/2014/main" id="{A1D81BE4-4D2A-9663-897A-22E69CDB2044}"/>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7">
              <a:extLst>
                <a:ext uri="{FF2B5EF4-FFF2-40B4-BE49-F238E27FC236}">
                  <a16:creationId xmlns:a16="http://schemas.microsoft.com/office/drawing/2014/main" id="{BCCE08CD-D2A2-C020-2A6B-0A4D6B444ACF}"/>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69">
              <a:extLst>
                <a:ext uri="{FF2B5EF4-FFF2-40B4-BE49-F238E27FC236}">
                  <a16:creationId xmlns:a16="http://schemas.microsoft.com/office/drawing/2014/main" id="{FF185257-BD1A-3BFB-2397-E3D4483D8DA2}"/>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0">
              <a:extLst>
                <a:ext uri="{FF2B5EF4-FFF2-40B4-BE49-F238E27FC236}">
                  <a16:creationId xmlns:a16="http://schemas.microsoft.com/office/drawing/2014/main" id="{25A40856-AAEC-7F66-DAF9-ACFAE8D1DD72}"/>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2">
              <a:extLst>
                <a:ext uri="{FF2B5EF4-FFF2-40B4-BE49-F238E27FC236}">
                  <a16:creationId xmlns:a16="http://schemas.microsoft.com/office/drawing/2014/main" id="{D4AF08A7-98EA-9F36-EEF0-391FDD60F93E}"/>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3">
              <a:extLst>
                <a:ext uri="{FF2B5EF4-FFF2-40B4-BE49-F238E27FC236}">
                  <a16:creationId xmlns:a16="http://schemas.microsoft.com/office/drawing/2014/main" id="{7610D0F8-CF5C-56E8-31F0-66218B06C1ED}"/>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5">
              <a:extLst>
                <a:ext uri="{FF2B5EF4-FFF2-40B4-BE49-F238E27FC236}">
                  <a16:creationId xmlns:a16="http://schemas.microsoft.com/office/drawing/2014/main" id="{72456553-D648-C0A6-D671-CB9F392F5838}"/>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6">
              <a:extLst>
                <a:ext uri="{FF2B5EF4-FFF2-40B4-BE49-F238E27FC236}">
                  <a16:creationId xmlns:a16="http://schemas.microsoft.com/office/drawing/2014/main" id="{5102DD2B-0746-E226-807B-359BF05FC4E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8">
              <a:extLst>
                <a:ext uri="{FF2B5EF4-FFF2-40B4-BE49-F238E27FC236}">
                  <a16:creationId xmlns:a16="http://schemas.microsoft.com/office/drawing/2014/main" id="{B9335400-32D5-D1A0-DF34-4DAB39308CB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79">
              <a:extLst>
                <a:ext uri="{FF2B5EF4-FFF2-40B4-BE49-F238E27FC236}">
                  <a16:creationId xmlns:a16="http://schemas.microsoft.com/office/drawing/2014/main" id="{802F8C96-860D-6530-FAE3-71EC557676F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1">
              <a:extLst>
                <a:ext uri="{FF2B5EF4-FFF2-40B4-BE49-F238E27FC236}">
                  <a16:creationId xmlns:a16="http://schemas.microsoft.com/office/drawing/2014/main" id="{27843F7F-D20F-BCAB-D9DF-7BCC6BE55A77}"/>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2">
              <a:extLst>
                <a:ext uri="{FF2B5EF4-FFF2-40B4-BE49-F238E27FC236}">
                  <a16:creationId xmlns:a16="http://schemas.microsoft.com/office/drawing/2014/main" id="{EE25ACB7-5327-4A18-5904-7271A3938B4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4">
              <a:extLst>
                <a:ext uri="{FF2B5EF4-FFF2-40B4-BE49-F238E27FC236}">
                  <a16:creationId xmlns:a16="http://schemas.microsoft.com/office/drawing/2014/main" id="{95764AF3-79C8-D9FF-C475-C91D5D7E1B6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5">
              <a:extLst>
                <a:ext uri="{FF2B5EF4-FFF2-40B4-BE49-F238E27FC236}">
                  <a16:creationId xmlns:a16="http://schemas.microsoft.com/office/drawing/2014/main" id="{904E55BF-5CE7-F866-1505-7F04B04B2BF2}"/>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7">
              <a:extLst>
                <a:ext uri="{FF2B5EF4-FFF2-40B4-BE49-F238E27FC236}">
                  <a16:creationId xmlns:a16="http://schemas.microsoft.com/office/drawing/2014/main" id="{31BC40A1-AC8A-FD8F-98EF-98CE066C930E}"/>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88">
              <a:extLst>
                <a:ext uri="{FF2B5EF4-FFF2-40B4-BE49-F238E27FC236}">
                  <a16:creationId xmlns:a16="http://schemas.microsoft.com/office/drawing/2014/main" id="{32944164-F5F4-AB94-18AA-9D8AA4724590}"/>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0">
              <a:extLst>
                <a:ext uri="{FF2B5EF4-FFF2-40B4-BE49-F238E27FC236}">
                  <a16:creationId xmlns:a16="http://schemas.microsoft.com/office/drawing/2014/main" id="{87B44373-EB92-6FC5-CF8F-7F5F0794F36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1">
              <a:extLst>
                <a:ext uri="{FF2B5EF4-FFF2-40B4-BE49-F238E27FC236}">
                  <a16:creationId xmlns:a16="http://schemas.microsoft.com/office/drawing/2014/main" id="{8B19E6B5-1000-A18D-8867-91BD55D265A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3">
              <a:extLst>
                <a:ext uri="{FF2B5EF4-FFF2-40B4-BE49-F238E27FC236}">
                  <a16:creationId xmlns:a16="http://schemas.microsoft.com/office/drawing/2014/main" id="{772CF915-EEC0-0730-13A1-ED8B77C45E8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4">
              <a:extLst>
                <a:ext uri="{FF2B5EF4-FFF2-40B4-BE49-F238E27FC236}">
                  <a16:creationId xmlns:a16="http://schemas.microsoft.com/office/drawing/2014/main" id="{C4E55D2F-3E62-7354-7713-28085E28B30A}"/>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6">
              <a:extLst>
                <a:ext uri="{FF2B5EF4-FFF2-40B4-BE49-F238E27FC236}">
                  <a16:creationId xmlns:a16="http://schemas.microsoft.com/office/drawing/2014/main" id="{524BBE24-6BDA-6E7F-58DD-F2F77CC8FB7F}"/>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7">
              <a:extLst>
                <a:ext uri="{FF2B5EF4-FFF2-40B4-BE49-F238E27FC236}">
                  <a16:creationId xmlns:a16="http://schemas.microsoft.com/office/drawing/2014/main" id="{44014D8E-3F17-96B5-231C-84CD46D90319}"/>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99">
              <a:extLst>
                <a:ext uri="{FF2B5EF4-FFF2-40B4-BE49-F238E27FC236}">
                  <a16:creationId xmlns:a16="http://schemas.microsoft.com/office/drawing/2014/main" id="{AF523805-B39E-133D-816C-DA08C44143F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0">
              <a:extLst>
                <a:ext uri="{FF2B5EF4-FFF2-40B4-BE49-F238E27FC236}">
                  <a16:creationId xmlns:a16="http://schemas.microsoft.com/office/drawing/2014/main" id="{85D84A6B-A9BA-D2B1-8C17-320EAAE1056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2">
              <a:extLst>
                <a:ext uri="{FF2B5EF4-FFF2-40B4-BE49-F238E27FC236}">
                  <a16:creationId xmlns:a16="http://schemas.microsoft.com/office/drawing/2014/main" id="{F14F4036-054F-F8D4-BC46-93085561328D}"/>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3">
              <a:extLst>
                <a:ext uri="{FF2B5EF4-FFF2-40B4-BE49-F238E27FC236}">
                  <a16:creationId xmlns:a16="http://schemas.microsoft.com/office/drawing/2014/main" id="{6EF1789B-5EE7-89C3-DB0B-1960F77D2223}"/>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5">
              <a:extLst>
                <a:ext uri="{FF2B5EF4-FFF2-40B4-BE49-F238E27FC236}">
                  <a16:creationId xmlns:a16="http://schemas.microsoft.com/office/drawing/2014/main" id="{91387C4D-ED76-CFDA-864B-3F5648A6FA78}"/>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6">
              <a:extLst>
                <a:ext uri="{FF2B5EF4-FFF2-40B4-BE49-F238E27FC236}">
                  <a16:creationId xmlns:a16="http://schemas.microsoft.com/office/drawing/2014/main" id="{2EF4DB55-60F1-CAED-D2C3-B122E967EDD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8">
              <a:extLst>
                <a:ext uri="{FF2B5EF4-FFF2-40B4-BE49-F238E27FC236}">
                  <a16:creationId xmlns:a16="http://schemas.microsoft.com/office/drawing/2014/main" id="{4F54816A-E8E4-84C6-DA4C-FD2F1D1235E6}"/>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09">
              <a:extLst>
                <a:ext uri="{FF2B5EF4-FFF2-40B4-BE49-F238E27FC236}">
                  <a16:creationId xmlns:a16="http://schemas.microsoft.com/office/drawing/2014/main" id="{EE84B9A0-DDB3-599A-74E3-9EC111D978C9}"/>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1">
              <a:extLst>
                <a:ext uri="{FF2B5EF4-FFF2-40B4-BE49-F238E27FC236}">
                  <a16:creationId xmlns:a16="http://schemas.microsoft.com/office/drawing/2014/main" id="{662FBC34-50C0-FBFD-E597-815C2E4D8CCE}"/>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2">
              <a:extLst>
                <a:ext uri="{FF2B5EF4-FFF2-40B4-BE49-F238E27FC236}">
                  <a16:creationId xmlns:a16="http://schemas.microsoft.com/office/drawing/2014/main" id="{653724C1-E5C8-CCFC-7DBB-BD9E64805EE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4">
              <a:extLst>
                <a:ext uri="{FF2B5EF4-FFF2-40B4-BE49-F238E27FC236}">
                  <a16:creationId xmlns:a16="http://schemas.microsoft.com/office/drawing/2014/main" id="{4FD213C4-A3C1-F1CB-54BF-B2C9777F95CA}"/>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6">
              <a:extLst>
                <a:ext uri="{FF2B5EF4-FFF2-40B4-BE49-F238E27FC236}">
                  <a16:creationId xmlns:a16="http://schemas.microsoft.com/office/drawing/2014/main" id="{8765DCD7-CFE6-F6EF-3671-F0AF9824EA01}"/>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7">
              <a:extLst>
                <a:ext uri="{FF2B5EF4-FFF2-40B4-BE49-F238E27FC236}">
                  <a16:creationId xmlns:a16="http://schemas.microsoft.com/office/drawing/2014/main" id="{354189F1-C99B-6BFC-4DDD-CC5016DB006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118">
              <a:extLst>
                <a:ext uri="{FF2B5EF4-FFF2-40B4-BE49-F238E27FC236}">
                  <a16:creationId xmlns:a16="http://schemas.microsoft.com/office/drawing/2014/main" id="{2B80F14A-B80D-5B5F-F6D5-BA2511221FE8}"/>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a:t>
            </a:r>
            <a:br>
              <a:rPr lang="en-US" dirty="0"/>
            </a:br>
            <a:r>
              <a:rPr lang="en-US" dirty="0"/>
              <a:t>picture </a:t>
            </a:r>
            <a:br>
              <a:rPr lang="en-US" dirty="0"/>
            </a:br>
            <a:r>
              <a:rPr lang="en-US" dirty="0"/>
              <a:t>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Author">
            <a:extLst>
              <a:ext uri="{FF2B5EF4-FFF2-40B4-BE49-F238E27FC236}">
                <a16:creationId xmlns:a16="http://schemas.microsoft.com/office/drawing/2014/main" id="{4C29E97C-080F-536D-5B19-A8D1AAB14669}"/>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ED2BBCD9-7907-910C-D497-D921FF30E125}"/>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32B4763A-3B47-E84E-5C26-70060B401DDC}"/>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09078597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White">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BB29A88-E68B-6678-C9B3-80F679444E73}"/>
              </a:ext>
            </a:extLst>
          </p:cNvPr>
          <p:cNvGraphicFramePr>
            <a:graphicFrameLocks/>
          </p:cNvGraphicFramePr>
          <p:nvPr userDrawn="1">
            <p:custDataLst>
              <p:tags r:id="rId1"/>
            </p:custDataLst>
            <p:extLst>
              <p:ext uri="{D42A27DB-BD31-4B8C-83A1-F6EECF244321}">
                <p14:modId xmlns:p14="http://schemas.microsoft.com/office/powerpoint/2010/main" val="93753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9BB29A88-E68B-6678-C9B3-80F679444E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Marker">
            <a:extLst>
              <a:ext uri="{FF2B5EF4-FFF2-40B4-BE49-F238E27FC236}">
                <a16:creationId xmlns:a16="http://schemas.microsoft.com/office/drawing/2014/main" id="{9E20E98D-54FE-EB30-4379-90D925DA34C0}"/>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5" name="Gerade Verbindung 40">
              <a:extLst>
                <a:ext uri="{FF2B5EF4-FFF2-40B4-BE49-F238E27FC236}">
                  <a16:creationId xmlns:a16="http://schemas.microsoft.com/office/drawing/2014/main" id="{25454CEA-C535-EB7B-CFEF-B7B51E9357EF}"/>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2">
              <a:extLst>
                <a:ext uri="{FF2B5EF4-FFF2-40B4-BE49-F238E27FC236}">
                  <a16:creationId xmlns:a16="http://schemas.microsoft.com/office/drawing/2014/main" id="{C3715F5C-12E4-0B66-76D0-30EFAD3F04A0}"/>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5">
              <a:extLst>
                <a:ext uri="{FF2B5EF4-FFF2-40B4-BE49-F238E27FC236}">
                  <a16:creationId xmlns:a16="http://schemas.microsoft.com/office/drawing/2014/main" id="{60D946AB-952B-C7C9-BE2B-B067189EB8CD}"/>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6">
              <a:extLst>
                <a:ext uri="{FF2B5EF4-FFF2-40B4-BE49-F238E27FC236}">
                  <a16:creationId xmlns:a16="http://schemas.microsoft.com/office/drawing/2014/main" id="{DC500C9F-F3AF-FA22-EBA2-52C162D5BE5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8">
              <a:extLst>
                <a:ext uri="{FF2B5EF4-FFF2-40B4-BE49-F238E27FC236}">
                  <a16:creationId xmlns:a16="http://schemas.microsoft.com/office/drawing/2014/main" id="{A9285DF5-4206-8171-2D89-857E984A3072}"/>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9">
              <a:extLst>
                <a:ext uri="{FF2B5EF4-FFF2-40B4-BE49-F238E27FC236}">
                  <a16:creationId xmlns:a16="http://schemas.microsoft.com/office/drawing/2014/main" id="{82EE5F4F-35B6-E6A8-2ABD-470EE253DE3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1">
              <a:extLst>
                <a:ext uri="{FF2B5EF4-FFF2-40B4-BE49-F238E27FC236}">
                  <a16:creationId xmlns:a16="http://schemas.microsoft.com/office/drawing/2014/main" id="{0D489EAF-8B3B-3C85-98D2-5468F9089AA3}"/>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2">
              <a:extLst>
                <a:ext uri="{FF2B5EF4-FFF2-40B4-BE49-F238E27FC236}">
                  <a16:creationId xmlns:a16="http://schemas.microsoft.com/office/drawing/2014/main" id="{E761BF57-C678-C78B-B308-EF3D0A51B076}"/>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4">
              <a:extLst>
                <a:ext uri="{FF2B5EF4-FFF2-40B4-BE49-F238E27FC236}">
                  <a16:creationId xmlns:a16="http://schemas.microsoft.com/office/drawing/2014/main" id="{618412DF-06AB-AEC6-B38B-31F9E9E2B518}"/>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5">
              <a:extLst>
                <a:ext uri="{FF2B5EF4-FFF2-40B4-BE49-F238E27FC236}">
                  <a16:creationId xmlns:a16="http://schemas.microsoft.com/office/drawing/2014/main" id="{81288313-A8F3-E0EB-DD3B-E3362E7A48E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7">
              <a:extLst>
                <a:ext uri="{FF2B5EF4-FFF2-40B4-BE49-F238E27FC236}">
                  <a16:creationId xmlns:a16="http://schemas.microsoft.com/office/drawing/2014/main" id="{DB27FED9-6793-913D-5969-1CFE517904BE}"/>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8">
              <a:extLst>
                <a:ext uri="{FF2B5EF4-FFF2-40B4-BE49-F238E27FC236}">
                  <a16:creationId xmlns:a16="http://schemas.microsoft.com/office/drawing/2014/main" id="{847BFF6F-D176-2AD8-A229-65DC23602FFB}"/>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0">
              <a:extLst>
                <a:ext uri="{FF2B5EF4-FFF2-40B4-BE49-F238E27FC236}">
                  <a16:creationId xmlns:a16="http://schemas.microsoft.com/office/drawing/2014/main" id="{9CCCBE0A-088B-FB30-CE3D-CAED3B86C374}"/>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1">
              <a:extLst>
                <a:ext uri="{FF2B5EF4-FFF2-40B4-BE49-F238E27FC236}">
                  <a16:creationId xmlns:a16="http://schemas.microsoft.com/office/drawing/2014/main" id="{7207A5B9-67D0-D4D3-2241-DD507F187B94}"/>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3">
              <a:extLst>
                <a:ext uri="{FF2B5EF4-FFF2-40B4-BE49-F238E27FC236}">
                  <a16:creationId xmlns:a16="http://schemas.microsoft.com/office/drawing/2014/main" id="{3106B54F-2EF1-6820-4FE4-92020ED592A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4">
              <a:extLst>
                <a:ext uri="{FF2B5EF4-FFF2-40B4-BE49-F238E27FC236}">
                  <a16:creationId xmlns:a16="http://schemas.microsoft.com/office/drawing/2014/main" id="{E803B745-EBB6-8C6C-8938-C3E8DD5752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6">
              <a:extLst>
                <a:ext uri="{FF2B5EF4-FFF2-40B4-BE49-F238E27FC236}">
                  <a16:creationId xmlns:a16="http://schemas.microsoft.com/office/drawing/2014/main" id="{4BFC44B8-0AF0-47CC-65E5-9C6CD7CA732C}"/>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7">
              <a:extLst>
                <a:ext uri="{FF2B5EF4-FFF2-40B4-BE49-F238E27FC236}">
                  <a16:creationId xmlns:a16="http://schemas.microsoft.com/office/drawing/2014/main" id="{B139FC7E-DD77-798E-D569-B76F5F735253}"/>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9">
              <a:extLst>
                <a:ext uri="{FF2B5EF4-FFF2-40B4-BE49-F238E27FC236}">
                  <a16:creationId xmlns:a16="http://schemas.microsoft.com/office/drawing/2014/main" id="{0B327ABA-F9AB-9DC1-D200-F0FDCD13EC9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0">
              <a:extLst>
                <a:ext uri="{FF2B5EF4-FFF2-40B4-BE49-F238E27FC236}">
                  <a16:creationId xmlns:a16="http://schemas.microsoft.com/office/drawing/2014/main" id="{0106EA8F-A2C4-4BFA-CE4E-DD31C2D6A9B3}"/>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2">
              <a:extLst>
                <a:ext uri="{FF2B5EF4-FFF2-40B4-BE49-F238E27FC236}">
                  <a16:creationId xmlns:a16="http://schemas.microsoft.com/office/drawing/2014/main" id="{BB1AABED-898D-E735-370A-3A03CB4770D8}"/>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3">
              <a:extLst>
                <a:ext uri="{FF2B5EF4-FFF2-40B4-BE49-F238E27FC236}">
                  <a16:creationId xmlns:a16="http://schemas.microsoft.com/office/drawing/2014/main" id="{2A7FB807-ECB5-BBC6-D635-62435C673EC6}"/>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5">
              <a:extLst>
                <a:ext uri="{FF2B5EF4-FFF2-40B4-BE49-F238E27FC236}">
                  <a16:creationId xmlns:a16="http://schemas.microsoft.com/office/drawing/2014/main" id="{0FDFE841-D710-CA9B-A451-58373523738D}"/>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6">
              <a:extLst>
                <a:ext uri="{FF2B5EF4-FFF2-40B4-BE49-F238E27FC236}">
                  <a16:creationId xmlns:a16="http://schemas.microsoft.com/office/drawing/2014/main" id="{333D073A-2037-94E3-8A10-315D4DE315C6}"/>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8">
              <a:extLst>
                <a:ext uri="{FF2B5EF4-FFF2-40B4-BE49-F238E27FC236}">
                  <a16:creationId xmlns:a16="http://schemas.microsoft.com/office/drawing/2014/main" id="{5070CD94-C29E-A666-71FF-958206AE3281}"/>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9">
              <a:extLst>
                <a:ext uri="{FF2B5EF4-FFF2-40B4-BE49-F238E27FC236}">
                  <a16:creationId xmlns:a16="http://schemas.microsoft.com/office/drawing/2014/main" id="{F97D6202-AF5B-8979-2644-76BB2685F8A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1">
              <a:extLst>
                <a:ext uri="{FF2B5EF4-FFF2-40B4-BE49-F238E27FC236}">
                  <a16:creationId xmlns:a16="http://schemas.microsoft.com/office/drawing/2014/main" id="{DE598F3D-A3E1-4BE9-13CF-A11A6659A56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2">
              <a:extLst>
                <a:ext uri="{FF2B5EF4-FFF2-40B4-BE49-F238E27FC236}">
                  <a16:creationId xmlns:a16="http://schemas.microsoft.com/office/drawing/2014/main" id="{70171AE4-93F4-FBC7-29C1-8FAFA24B9431}"/>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4">
              <a:extLst>
                <a:ext uri="{FF2B5EF4-FFF2-40B4-BE49-F238E27FC236}">
                  <a16:creationId xmlns:a16="http://schemas.microsoft.com/office/drawing/2014/main" id="{5EF63941-3550-1654-170B-9DB58D18735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5">
              <a:extLst>
                <a:ext uri="{FF2B5EF4-FFF2-40B4-BE49-F238E27FC236}">
                  <a16:creationId xmlns:a16="http://schemas.microsoft.com/office/drawing/2014/main" id="{956BE8D4-9F4E-C2FB-3227-5EC205E451B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7">
              <a:extLst>
                <a:ext uri="{FF2B5EF4-FFF2-40B4-BE49-F238E27FC236}">
                  <a16:creationId xmlns:a16="http://schemas.microsoft.com/office/drawing/2014/main" id="{BB249284-D641-684F-43FC-2F185C7BC9F3}"/>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8">
              <a:extLst>
                <a:ext uri="{FF2B5EF4-FFF2-40B4-BE49-F238E27FC236}">
                  <a16:creationId xmlns:a16="http://schemas.microsoft.com/office/drawing/2014/main" id="{835A67BD-B399-B393-D7D2-4673BE752673}"/>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0">
              <a:extLst>
                <a:ext uri="{FF2B5EF4-FFF2-40B4-BE49-F238E27FC236}">
                  <a16:creationId xmlns:a16="http://schemas.microsoft.com/office/drawing/2014/main" id="{D819556A-4247-A0C0-003F-1A610EFD5191}"/>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1">
              <a:extLst>
                <a:ext uri="{FF2B5EF4-FFF2-40B4-BE49-F238E27FC236}">
                  <a16:creationId xmlns:a16="http://schemas.microsoft.com/office/drawing/2014/main" id="{4B538585-5CF5-F825-7401-802486D8831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3">
              <a:extLst>
                <a:ext uri="{FF2B5EF4-FFF2-40B4-BE49-F238E27FC236}">
                  <a16:creationId xmlns:a16="http://schemas.microsoft.com/office/drawing/2014/main" id="{D4020B1C-5370-D7F8-2DB5-2A6FDF1B4788}"/>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4">
              <a:extLst>
                <a:ext uri="{FF2B5EF4-FFF2-40B4-BE49-F238E27FC236}">
                  <a16:creationId xmlns:a16="http://schemas.microsoft.com/office/drawing/2014/main" id="{AF394DB7-5042-C897-9EA3-08DB6836442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6">
              <a:extLst>
                <a:ext uri="{FF2B5EF4-FFF2-40B4-BE49-F238E27FC236}">
                  <a16:creationId xmlns:a16="http://schemas.microsoft.com/office/drawing/2014/main" id="{BA6CEFCF-41EF-2CCA-745E-7177375AC1A8}"/>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7">
              <a:extLst>
                <a:ext uri="{FF2B5EF4-FFF2-40B4-BE49-F238E27FC236}">
                  <a16:creationId xmlns:a16="http://schemas.microsoft.com/office/drawing/2014/main" id="{492A17BB-141C-0576-5C4B-EECC2A1C3E4C}"/>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9">
              <a:extLst>
                <a:ext uri="{FF2B5EF4-FFF2-40B4-BE49-F238E27FC236}">
                  <a16:creationId xmlns:a16="http://schemas.microsoft.com/office/drawing/2014/main" id="{09231E1A-FA67-65A7-C783-5EE4303340D4}"/>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0">
              <a:extLst>
                <a:ext uri="{FF2B5EF4-FFF2-40B4-BE49-F238E27FC236}">
                  <a16:creationId xmlns:a16="http://schemas.microsoft.com/office/drawing/2014/main" id="{1135515F-ADC3-0001-C1D3-1E4F1AEB7E9C}"/>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2">
              <a:extLst>
                <a:ext uri="{FF2B5EF4-FFF2-40B4-BE49-F238E27FC236}">
                  <a16:creationId xmlns:a16="http://schemas.microsoft.com/office/drawing/2014/main" id="{C850E8E9-53F3-D599-82F5-4BF4D891AA3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3">
              <a:extLst>
                <a:ext uri="{FF2B5EF4-FFF2-40B4-BE49-F238E27FC236}">
                  <a16:creationId xmlns:a16="http://schemas.microsoft.com/office/drawing/2014/main" id="{369E6BD7-3FB4-D922-2A5E-D70FF4BBEC6F}"/>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5">
              <a:extLst>
                <a:ext uri="{FF2B5EF4-FFF2-40B4-BE49-F238E27FC236}">
                  <a16:creationId xmlns:a16="http://schemas.microsoft.com/office/drawing/2014/main" id="{DED8E46D-E951-DF60-105C-7EE16F123A09}"/>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6">
              <a:extLst>
                <a:ext uri="{FF2B5EF4-FFF2-40B4-BE49-F238E27FC236}">
                  <a16:creationId xmlns:a16="http://schemas.microsoft.com/office/drawing/2014/main" id="{7B63612D-04D3-6AAD-4E49-19A69FD37D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8">
              <a:extLst>
                <a:ext uri="{FF2B5EF4-FFF2-40B4-BE49-F238E27FC236}">
                  <a16:creationId xmlns:a16="http://schemas.microsoft.com/office/drawing/2014/main" id="{BD822254-DE93-D614-9C1D-C4664B06C390}"/>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9">
              <a:extLst>
                <a:ext uri="{FF2B5EF4-FFF2-40B4-BE49-F238E27FC236}">
                  <a16:creationId xmlns:a16="http://schemas.microsoft.com/office/drawing/2014/main" id="{46AC8D8A-C2BA-83C7-0731-D70032389B3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1">
              <a:extLst>
                <a:ext uri="{FF2B5EF4-FFF2-40B4-BE49-F238E27FC236}">
                  <a16:creationId xmlns:a16="http://schemas.microsoft.com/office/drawing/2014/main" id="{B2F4188B-179B-2907-6958-EFD606C95B4A}"/>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2">
              <a:extLst>
                <a:ext uri="{FF2B5EF4-FFF2-40B4-BE49-F238E27FC236}">
                  <a16:creationId xmlns:a16="http://schemas.microsoft.com/office/drawing/2014/main" id="{3E02725C-0292-C8AA-C70C-37DC224DD3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4">
              <a:extLst>
                <a:ext uri="{FF2B5EF4-FFF2-40B4-BE49-F238E27FC236}">
                  <a16:creationId xmlns:a16="http://schemas.microsoft.com/office/drawing/2014/main" id="{339E20E3-CEB5-1DDD-1FE1-4B6F9DB080E1}"/>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6">
              <a:extLst>
                <a:ext uri="{FF2B5EF4-FFF2-40B4-BE49-F238E27FC236}">
                  <a16:creationId xmlns:a16="http://schemas.microsoft.com/office/drawing/2014/main" id="{9796A492-017D-8B35-277A-3DAAD433DC85}"/>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7">
              <a:extLst>
                <a:ext uri="{FF2B5EF4-FFF2-40B4-BE49-F238E27FC236}">
                  <a16:creationId xmlns:a16="http://schemas.microsoft.com/office/drawing/2014/main" id="{A091FF14-7236-664D-B3BF-5E1BD76ACA0B}"/>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8">
              <a:extLst>
                <a:ext uri="{FF2B5EF4-FFF2-40B4-BE49-F238E27FC236}">
                  <a16:creationId xmlns:a16="http://schemas.microsoft.com/office/drawing/2014/main" id="{B39E7083-3617-3AF0-A3F7-C3CFC1DB92C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a:t>
            </a:r>
            <a:br>
              <a:rPr lang="en-US" dirty="0"/>
            </a:br>
            <a:r>
              <a:rPr lang="en-US" dirty="0"/>
              <a:t>picture </a:t>
            </a:r>
            <a:br>
              <a:rPr lang="en-US" dirty="0"/>
            </a:br>
            <a:r>
              <a:rPr lang="en-US" dirty="0"/>
              <a:t>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Author">
            <a:extLst>
              <a:ext uri="{FF2B5EF4-FFF2-40B4-BE49-F238E27FC236}">
                <a16:creationId xmlns:a16="http://schemas.microsoft.com/office/drawing/2014/main" id="{232107B9-E264-2F2C-6293-9A5A29E6BF3F}"/>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594E7327-26E1-EBC0-ABF2-9C0189BC641D}"/>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C2F5D1FA-5FDB-66DD-6254-0C57AF1DBB4E}"/>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60284135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s with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11C4129-33CA-4FCE-FE3D-D510FD751081}"/>
              </a:ext>
            </a:extLst>
          </p:cNvPr>
          <p:cNvGraphicFramePr>
            <a:graphicFrameLocks/>
          </p:cNvGraphicFramePr>
          <p:nvPr userDrawn="1">
            <p:custDataLst>
              <p:tags r:id="rId1"/>
            </p:custDataLst>
            <p:extLst>
              <p:ext uri="{D42A27DB-BD31-4B8C-83A1-F6EECF244321}">
                <p14:modId xmlns:p14="http://schemas.microsoft.com/office/powerpoint/2010/main" val="3958744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211C4129-33CA-4FCE-FE3D-D510FD7510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09209145-51C5-3E84-0BB4-9C03D45BB27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63E78EC1-E18E-36D7-304A-54E2BAF47D0E}"/>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C4ACE05-AEA0-68E0-C91C-FA604BC6BD4B}"/>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57D17394-15C9-6F0B-43D3-88FC62693A19}"/>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8075804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Title Picture (S)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4AE2201-7713-E8E9-5D02-1769392FA719}"/>
              </a:ext>
            </a:extLst>
          </p:cNvPr>
          <p:cNvGraphicFramePr>
            <a:graphicFrameLocks/>
          </p:cNvGraphicFramePr>
          <p:nvPr userDrawn="1">
            <p:custDataLst>
              <p:tags r:id="rId1"/>
            </p:custDataLst>
            <p:extLst>
              <p:ext uri="{D42A27DB-BD31-4B8C-83A1-F6EECF244321}">
                <p14:modId xmlns:p14="http://schemas.microsoft.com/office/powerpoint/2010/main" val="845914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94AE2201-7713-E8E9-5D02-1769392FA7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a:t>
            </a:r>
            <a:r>
              <a:rPr lang="en-US" noProof="0" dirty="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28186398-D561-87C7-FA9B-6B3C323DBE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9545C51F-F413-65F9-49EE-C86AA87C25D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BFAA0AE-A02E-DCE1-E9C7-D4A810F3C368}"/>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0876791B-5F23-FB3A-5D10-2F0BFCC912DD}"/>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0729064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with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10F5F0F-C491-B2A9-8FD0-DDAE708516AE}"/>
              </a:ext>
            </a:extLst>
          </p:cNvPr>
          <p:cNvGraphicFramePr>
            <a:graphicFrameLocks/>
          </p:cNvGraphicFramePr>
          <p:nvPr userDrawn="1">
            <p:custDataLst>
              <p:tags r:id="rId1"/>
            </p:custDataLst>
            <p:extLst>
              <p:ext uri="{D42A27DB-BD31-4B8C-83A1-F6EECF244321}">
                <p14:modId xmlns:p14="http://schemas.microsoft.com/office/powerpoint/2010/main" val="1766546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10F5F0F-C491-B2A9-8FD0-DDAE708516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80A1A17F-12E0-DDB1-12BB-B2D7AB4A4B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BF184D7-24DA-683B-DA52-6E88257F83A4}"/>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E2E1E53-30D6-9D4F-D7EF-B6490FBF9860}"/>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7A2E198A-7724-F3C9-A5A6-7FBC17DDB39A}"/>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058013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agram lef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B154DAC-181E-943F-C3FC-A61B0DE5BE37}"/>
              </a:ext>
            </a:extLst>
          </p:cNvPr>
          <p:cNvGraphicFramePr>
            <a:graphicFrameLocks/>
          </p:cNvGraphicFramePr>
          <p:nvPr userDrawn="1">
            <p:custDataLst>
              <p:tags r:id="rId1"/>
            </p:custDataLst>
            <p:extLst>
              <p:ext uri="{D42A27DB-BD31-4B8C-83A1-F6EECF244321}">
                <p14:modId xmlns:p14="http://schemas.microsoft.com/office/powerpoint/2010/main" val="4121817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B154DAC-181E-943F-C3FC-A61B0DE5BE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solidFill>
                  <a:schemeClr val="tx2"/>
                </a:solidFill>
              </a:defRPr>
            </a:lvl1pPr>
          </a:lstStyle>
          <a:p>
            <a:r>
              <a:rPr lang="en-US" noProof="0" dirty="0"/>
              <a:t>Title SH-Bree-Headline 27 pt</a:t>
            </a:r>
            <a:br>
              <a:rPr lang="en-US" noProof="0" dirty="0"/>
            </a:br>
            <a:r>
              <a:rPr lang="en-US" noProof="0" dirty="0"/>
              <a:t>Optionally switch to white for second line</a:t>
            </a:r>
            <a:endParaRPr lang="en-US" dirty="0"/>
          </a:p>
        </p:txBody>
      </p:sp>
      <p:pic>
        <p:nvPicPr>
          <p:cNvPr id="11" name="Siemens Healthineers Logo">
            <a:extLst>
              <a:ext uri="{FF2B5EF4-FFF2-40B4-BE49-F238E27FC236}">
                <a16:creationId xmlns:a16="http://schemas.microsoft.com/office/drawing/2014/main" id="{4FF301D0-8574-4498-B79C-65453E28753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dirty="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2B9F364-61EA-BE1A-DEDE-351541B66017}"/>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7D64706A-0A67-E8AE-1434-45BB4BEB9A47}"/>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6A05C836-B85B-2976-B54D-6D9E4B8C69D1}"/>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5352855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gram lef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BB4269-6B8D-6BF5-F000-361757473DB9}"/>
              </a:ext>
            </a:extLst>
          </p:cNvPr>
          <p:cNvGraphicFramePr>
            <a:graphicFrameLocks/>
          </p:cNvGraphicFramePr>
          <p:nvPr userDrawn="1">
            <p:custDataLst>
              <p:tags r:id="rId1"/>
            </p:custDataLst>
            <p:extLst>
              <p:ext uri="{D42A27DB-BD31-4B8C-83A1-F6EECF244321}">
                <p14:modId xmlns:p14="http://schemas.microsoft.com/office/powerpoint/2010/main" val="291419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BB4269-6B8D-6BF5-F000-361757473D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lvl1pPr>
          </a:lstStyle>
          <a:p>
            <a:r>
              <a:rPr lang="en-US" noProof="0" dirty="0"/>
              <a:t>Title SH-Bree-Headline 27 pt</a:t>
            </a:r>
            <a:br>
              <a:rPr lang="en-US" noProof="0" dirty="0"/>
            </a:br>
            <a:r>
              <a:rPr lang="en-US" noProof="0" dirty="0"/>
              <a:t>Optionally switch to black for second line</a:t>
            </a:r>
            <a:endParaRPr lang="en-US" dirty="0"/>
          </a:p>
        </p:txBody>
      </p:sp>
      <p:pic>
        <p:nvPicPr>
          <p:cNvPr id="11" name="Siemens Healthineers Logo">
            <a:extLst>
              <a:ext uri="{FF2B5EF4-FFF2-40B4-BE49-F238E27FC236}">
                <a16:creationId xmlns:a16="http://schemas.microsoft.com/office/drawing/2014/main" id="{1C1B87C9-943C-03A4-E0BE-ADC0FF9A52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dirty="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3C3E5BBB-6E6F-78D3-F223-C1C7E8DD5A4C}"/>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65A6293A-0383-4275-4845-84A8DB34ACC4}"/>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93D1C412-B25D-36B2-8FD5-4179BA1B9242}"/>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99234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38A7EA-32DE-3AD5-5C77-2A5C85F021A9}"/>
              </a:ext>
            </a:extLst>
          </p:cNvPr>
          <p:cNvGraphicFramePr>
            <a:graphicFrameLocks/>
          </p:cNvGraphicFramePr>
          <p:nvPr userDrawn="1">
            <p:custDataLst>
              <p:tags r:id="rId1"/>
            </p:custDataLst>
            <p:extLst>
              <p:ext uri="{D42A27DB-BD31-4B8C-83A1-F6EECF244321}">
                <p14:modId xmlns:p14="http://schemas.microsoft.com/office/powerpoint/2010/main" val="1185900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38A7EA-32DE-3AD5-5C77-2A5C85F021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b="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b="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5" name="Siemens Healthineers Logo">
            <a:extLst>
              <a:ext uri="{FF2B5EF4-FFF2-40B4-BE49-F238E27FC236}">
                <a16:creationId xmlns:a16="http://schemas.microsoft.com/office/drawing/2014/main" id="{384FAE9C-D373-323E-A855-99B59834EFE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2444CA03-FEE0-9102-954D-34103E5E6935}"/>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endParaRPr lang="en-US" dirty="0"/>
          </a:p>
        </p:txBody>
      </p:sp>
      <p:sp>
        <p:nvSpPr>
          <p:cNvPr id="10" name="Footer">
            <a:extLst>
              <a:ext uri="{FF2B5EF4-FFF2-40B4-BE49-F238E27FC236}">
                <a16:creationId xmlns:a16="http://schemas.microsoft.com/office/drawing/2014/main" id="{ED163A11-0706-CCC4-27AC-E836F8AABAD1}"/>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endParaRPr lang="en-US" dirty="0"/>
          </a:p>
        </p:txBody>
      </p:sp>
      <p:sp>
        <p:nvSpPr>
          <p:cNvPr id="12" name="Slide Number">
            <a:extLst>
              <a:ext uri="{FF2B5EF4-FFF2-40B4-BE49-F238E27FC236}">
                <a16:creationId xmlns:a16="http://schemas.microsoft.com/office/drawing/2014/main" id="{A1102CB3-530C-CC7B-430F-BEF5292428FF}"/>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63443658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31B422-400A-6AA7-5ED5-8AD9F36CFE1C}"/>
              </a:ext>
            </a:extLst>
          </p:cNvPr>
          <p:cNvGraphicFramePr>
            <a:graphicFrameLocks/>
          </p:cNvGraphicFramePr>
          <p:nvPr userDrawn="1">
            <p:custDataLst>
              <p:tags r:id="rId1"/>
            </p:custDataLst>
            <p:extLst>
              <p:ext uri="{D42A27DB-BD31-4B8C-83A1-F6EECF244321}">
                <p14:modId xmlns:p14="http://schemas.microsoft.com/office/powerpoint/2010/main" val="4240453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131B422-400A-6AA7-5ED5-8AD9F36CFE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sz="1400">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bg2"/>
              </a:buClr>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5" name="Siemens Healthineers Logo">
            <a:extLst>
              <a:ext uri="{FF2B5EF4-FFF2-40B4-BE49-F238E27FC236}">
                <a16:creationId xmlns:a16="http://schemas.microsoft.com/office/drawing/2014/main" id="{381B66F8-5B73-0105-165C-E0111E4A41B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DB595621-9591-27EE-BDE6-7E5E71D349CB}"/>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endParaRPr lang="en-US" dirty="0"/>
          </a:p>
        </p:txBody>
      </p:sp>
      <p:sp>
        <p:nvSpPr>
          <p:cNvPr id="10" name="Footer">
            <a:extLst>
              <a:ext uri="{FF2B5EF4-FFF2-40B4-BE49-F238E27FC236}">
                <a16:creationId xmlns:a16="http://schemas.microsoft.com/office/drawing/2014/main" id="{F29A0B5C-6961-629D-29D0-9C4D74A0510F}"/>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endParaRPr lang="en-US" dirty="0"/>
          </a:p>
        </p:txBody>
      </p:sp>
      <p:sp>
        <p:nvSpPr>
          <p:cNvPr id="12" name="Slide Number">
            <a:extLst>
              <a:ext uri="{FF2B5EF4-FFF2-40B4-BE49-F238E27FC236}">
                <a16:creationId xmlns:a16="http://schemas.microsoft.com/office/drawing/2014/main" id="{17A8DF2B-AC9B-463C-585F-21B357C19903}"/>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90233280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380B3D-E803-C137-7E73-BB884276DBD8}"/>
              </a:ext>
            </a:extLst>
          </p:cNvPr>
          <p:cNvGraphicFramePr>
            <a:graphicFrameLocks/>
          </p:cNvGraphicFramePr>
          <p:nvPr userDrawn="1">
            <p:custDataLst>
              <p:tags r:id="rId1"/>
            </p:custDataLst>
            <p:extLst>
              <p:ext uri="{D42A27DB-BD31-4B8C-83A1-F6EECF244321}">
                <p14:modId xmlns:p14="http://schemas.microsoft.com/office/powerpoint/2010/main" val="349309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D380B3D-E803-C137-7E73-BB884276DB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pic>
        <p:nvPicPr>
          <p:cNvPr id="20" name="Siemens Healthineers Logo">
            <a:extLst>
              <a:ext uri="{FF2B5EF4-FFF2-40B4-BE49-F238E27FC236}">
                <a16:creationId xmlns:a16="http://schemas.microsoft.com/office/drawing/2014/main" id="{C7F86B49-D245-C6B0-4064-F4B1F3E6682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144000" indent="-14400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0" name="Date Placeholder 9">
            <a:extLst>
              <a:ext uri="{FF2B5EF4-FFF2-40B4-BE49-F238E27FC236}">
                <a16:creationId xmlns:a16="http://schemas.microsoft.com/office/drawing/2014/main" id="{69015D48-29E2-1200-AE37-C41A81E83EB9}"/>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endParaRPr lang="en-US" dirty="0"/>
          </a:p>
        </p:txBody>
      </p:sp>
      <p:sp>
        <p:nvSpPr>
          <p:cNvPr id="17" name="Footer Placeholder 16">
            <a:extLst>
              <a:ext uri="{FF2B5EF4-FFF2-40B4-BE49-F238E27FC236}">
                <a16:creationId xmlns:a16="http://schemas.microsoft.com/office/drawing/2014/main" id="{22893DD1-61A2-76B4-636B-30B9C0C2DCCB}"/>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endParaRPr lang="en-US" dirty="0"/>
          </a:p>
        </p:txBody>
      </p:sp>
      <p:sp>
        <p:nvSpPr>
          <p:cNvPr id="18" name="Slide Number Placeholder 17">
            <a:extLst>
              <a:ext uri="{FF2B5EF4-FFF2-40B4-BE49-F238E27FC236}">
                <a16:creationId xmlns:a16="http://schemas.microsoft.com/office/drawing/2014/main" id="{6A7A3BC3-F84D-E0C5-C733-3079C70EAB66}"/>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94455035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FBD58C7-16AC-4BD0-7511-5357CA492732}"/>
              </a:ext>
            </a:extLst>
          </p:cNvPr>
          <p:cNvGraphicFramePr>
            <a:graphicFrameLocks/>
          </p:cNvGraphicFramePr>
          <p:nvPr userDrawn="1">
            <p:custDataLst>
              <p:tags r:id="rId1"/>
            </p:custDataLst>
            <p:extLst>
              <p:ext uri="{D42A27DB-BD31-4B8C-83A1-F6EECF244321}">
                <p14:modId xmlns:p14="http://schemas.microsoft.com/office/powerpoint/2010/main" val="145916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FBD58C7-16AC-4BD0-7511-5357CA492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pic>
        <p:nvPicPr>
          <p:cNvPr id="20" name="Siemens Healthineers Logo">
            <a:extLst>
              <a:ext uri="{FF2B5EF4-FFF2-40B4-BE49-F238E27FC236}">
                <a16:creationId xmlns:a16="http://schemas.microsoft.com/office/drawing/2014/main" id="{65471C0D-11E2-0B15-9EB6-245ABC869DE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0" name="Date Placeholder 9">
            <a:extLst>
              <a:ext uri="{FF2B5EF4-FFF2-40B4-BE49-F238E27FC236}">
                <a16:creationId xmlns:a16="http://schemas.microsoft.com/office/drawing/2014/main" id="{A6C8BC5D-18B1-E2C9-CB7F-B2BDF9B369B2}"/>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endParaRPr lang="en-US" dirty="0"/>
          </a:p>
        </p:txBody>
      </p:sp>
      <p:sp>
        <p:nvSpPr>
          <p:cNvPr id="17" name="Footer Placeholder 16">
            <a:extLst>
              <a:ext uri="{FF2B5EF4-FFF2-40B4-BE49-F238E27FC236}">
                <a16:creationId xmlns:a16="http://schemas.microsoft.com/office/drawing/2014/main" id="{3A597A25-BE62-6837-324C-E57739063BF1}"/>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endParaRPr lang="en-US" dirty="0"/>
          </a:p>
        </p:txBody>
      </p:sp>
      <p:sp>
        <p:nvSpPr>
          <p:cNvPr id="18" name="Slide Number Placeholder 17">
            <a:extLst>
              <a:ext uri="{FF2B5EF4-FFF2-40B4-BE49-F238E27FC236}">
                <a16:creationId xmlns:a16="http://schemas.microsoft.com/office/drawing/2014/main" id="{2BBD98D2-9517-66DD-BE94-BD33BB43C275}"/>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7603449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Blac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1B62DE-BAD9-A772-ABA0-94CFF9405E9F}"/>
              </a:ext>
            </a:extLst>
          </p:cNvPr>
          <p:cNvGraphicFramePr>
            <a:graphicFrameLocks/>
          </p:cNvGraphicFramePr>
          <p:nvPr userDrawn="1">
            <p:custDataLst>
              <p:tags r:id="rId1"/>
            </p:custDataLst>
            <p:extLst>
              <p:ext uri="{D42A27DB-BD31-4B8C-83A1-F6EECF244321}">
                <p14:modId xmlns:p14="http://schemas.microsoft.com/office/powerpoint/2010/main" val="74132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31B62DE-BAD9-A772-ABA0-94CFF9405E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pic>
        <p:nvPicPr>
          <p:cNvPr id="23" name="Siemens Healthineers Logo">
            <a:extLst>
              <a:ext uri="{FF2B5EF4-FFF2-40B4-BE49-F238E27FC236}">
                <a16:creationId xmlns:a16="http://schemas.microsoft.com/office/drawing/2014/main" id="{8ED37647-44DF-078E-BEC0-246562E305B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0" name="Date Placeholder 19">
            <a:extLst>
              <a:ext uri="{FF2B5EF4-FFF2-40B4-BE49-F238E27FC236}">
                <a16:creationId xmlns:a16="http://schemas.microsoft.com/office/drawing/2014/main" id="{A6EEA922-2938-2316-D9A6-92409242C525}"/>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endParaRPr lang="en-US" dirty="0"/>
          </a:p>
        </p:txBody>
      </p:sp>
      <p:sp>
        <p:nvSpPr>
          <p:cNvPr id="21" name="Footer Placeholder 20">
            <a:extLst>
              <a:ext uri="{FF2B5EF4-FFF2-40B4-BE49-F238E27FC236}">
                <a16:creationId xmlns:a16="http://schemas.microsoft.com/office/drawing/2014/main" id="{E65EC0EF-60C8-87B5-821A-BEB52F147E03}"/>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endParaRPr lang="en-US" dirty="0"/>
          </a:p>
        </p:txBody>
      </p:sp>
      <p:sp>
        <p:nvSpPr>
          <p:cNvPr id="22" name="Slide Number Placeholder 21">
            <a:extLst>
              <a:ext uri="{FF2B5EF4-FFF2-40B4-BE49-F238E27FC236}">
                <a16:creationId xmlns:a16="http://schemas.microsoft.com/office/drawing/2014/main" id="{414D960E-547E-359E-C28A-54E54E8179A3}"/>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84802489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CFDAAA0-1E3B-A1A4-9B33-CE03668B1CA7}"/>
              </a:ext>
            </a:extLst>
          </p:cNvPr>
          <p:cNvGraphicFramePr>
            <a:graphicFrameLocks/>
          </p:cNvGraphicFramePr>
          <p:nvPr userDrawn="1">
            <p:custDataLst>
              <p:tags r:id="rId1"/>
            </p:custDataLst>
            <p:extLst>
              <p:ext uri="{D42A27DB-BD31-4B8C-83A1-F6EECF244321}">
                <p14:modId xmlns:p14="http://schemas.microsoft.com/office/powerpoint/2010/main" val="39909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BCFDAAA0-1E3B-A1A4-9B33-CE03668B1C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pic>
        <p:nvPicPr>
          <p:cNvPr id="23" name="Siemens Healthineers Logo">
            <a:extLst>
              <a:ext uri="{FF2B5EF4-FFF2-40B4-BE49-F238E27FC236}">
                <a16:creationId xmlns:a16="http://schemas.microsoft.com/office/drawing/2014/main" id="{FD486429-B156-BE73-AE0B-3171FD3E98E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b="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b="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0" name="Date Placeholder 19">
            <a:extLst>
              <a:ext uri="{FF2B5EF4-FFF2-40B4-BE49-F238E27FC236}">
                <a16:creationId xmlns:a16="http://schemas.microsoft.com/office/drawing/2014/main" id="{CC884C04-68E4-042F-10FA-708FB1444311}"/>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endParaRPr lang="en-US" dirty="0"/>
          </a:p>
        </p:txBody>
      </p:sp>
      <p:sp>
        <p:nvSpPr>
          <p:cNvPr id="21" name="Footer Placeholder 20">
            <a:extLst>
              <a:ext uri="{FF2B5EF4-FFF2-40B4-BE49-F238E27FC236}">
                <a16:creationId xmlns:a16="http://schemas.microsoft.com/office/drawing/2014/main" id="{0A5743E5-AAC0-06A1-B9C6-1F075EBD7144}"/>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endParaRPr lang="en-US" dirty="0"/>
          </a:p>
        </p:txBody>
      </p:sp>
      <p:sp>
        <p:nvSpPr>
          <p:cNvPr id="22" name="Slide Number Placeholder 21">
            <a:extLst>
              <a:ext uri="{FF2B5EF4-FFF2-40B4-BE49-F238E27FC236}">
                <a16:creationId xmlns:a16="http://schemas.microsoft.com/office/drawing/2014/main" id="{0E64500B-2068-7091-A9C4-45270463E2F9}"/>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48431235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duct detail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579402-AEAD-5538-DB4E-3928849B4361}"/>
              </a:ext>
            </a:extLst>
          </p:cNvPr>
          <p:cNvGraphicFramePr>
            <a:graphicFrameLocks/>
          </p:cNvGraphicFramePr>
          <p:nvPr userDrawn="1">
            <p:custDataLst>
              <p:tags r:id="rId1"/>
            </p:custDataLst>
            <p:extLst>
              <p:ext uri="{D42A27DB-BD31-4B8C-83A1-F6EECF244321}">
                <p14:modId xmlns:p14="http://schemas.microsoft.com/office/powerpoint/2010/main" val="3609213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7579402-AEAD-5538-DB4E-3928849B43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3" name="Picture placeholder"/>
          <p:cNvSpPr>
            <a:spLocks noGrp="1"/>
          </p:cNvSpPr>
          <p:nvPr>
            <p:ph type="pic" sz="quarter" idx="17" hasCustomPrompt="1"/>
          </p:nvPr>
        </p:nvSpPr>
        <p:spPr>
          <a:xfrm>
            <a:off x="2700001" y="1619250"/>
            <a:ext cx="6768000" cy="5242350"/>
          </a:xfrm>
          <a:noFill/>
        </p:spPr>
        <p:txBody>
          <a:bodyPr lIns="180000" tIns="180000" rIns="180000" bIns="180000"/>
          <a:lstStyle>
            <a:lvl1pPr>
              <a:defRPr b="1"/>
            </a:lvl1pPr>
          </a:lstStyle>
          <a:p>
            <a:r>
              <a:rPr lang="en-US" noProof="0" dirty="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6DD3F749-1B9A-8978-8F71-6EE11894148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5" name="Date Placeholder 4">
            <a:extLst>
              <a:ext uri="{FF2B5EF4-FFF2-40B4-BE49-F238E27FC236}">
                <a16:creationId xmlns:a16="http://schemas.microsoft.com/office/drawing/2014/main" id="{EDE2E9BA-2B1A-D78F-3B12-DF7D69BDDD2A}"/>
              </a:ext>
            </a:extLst>
          </p:cNvPr>
          <p:cNvSpPr>
            <a:spLocks noGrp="1"/>
          </p:cNvSpPr>
          <p:nvPr>
            <p:ph type="dt" sz="half" idx="29"/>
          </p:nvPr>
        </p:nvSpPr>
        <p:spPr/>
        <p:txBody>
          <a:bodyPr/>
          <a:lstStyle/>
          <a:p>
            <a:pPr algn="r"/>
            <a:r>
              <a:rPr lang="en-US" noProof="0"/>
              <a:t>Unrestricted © Siemens Healthineers, 2026</a:t>
            </a:r>
            <a:endParaRPr lang="en-US" noProof="0" dirty="0"/>
          </a:p>
        </p:txBody>
      </p:sp>
      <p:sp>
        <p:nvSpPr>
          <p:cNvPr id="6" name="Footer Placeholder 5">
            <a:extLst>
              <a:ext uri="{FF2B5EF4-FFF2-40B4-BE49-F238E27FC236}">
                <a16:creationId xmlns:a16="http://schemas.microsoft.com/office/drawing/2014/main" id="{8C52E35B-90D6-33AB-2F33-6CA3235733BA}"/>
              </a:ext>
            </a:extLst>
          </p:cNvPr>
          <p:cNvSpPr>
            <a:spLocks noGrp="1"/>
          </p:cNvSpPr>
          <p:nvPr>
            <p:ph type="ftr" sz="quarter" idx="30"/>
          </p:nvPr>
        </p:nvSpPr>
        <p:spPr/>
        <p:txBody>
          <a:bodyPr/>
          <a:lstStyle/>
          <a:p>
            <a:r>
              <a:rPr lang="en-US" noProof="0"/>
              <a:t>SHS DI XP</a:t>
            </a:r>
            <a:endParaRPr lang="en-US" noProof="0" dirty="0"/>
          </a:p>
        </p:txBody>
      </p:sp>
      <p:sp>
        <p:nvSpPr>
          <p:cNvPr id="7" name="Slide Number Placeholder 6">
            <a:extLst>
              <a:ext uri="{FF2B5EF4-FFF2-40B4-BE49-F238E27FC236}">
                <a16:creationId xmlns:a16="http://schemas.microsoft.com/office/drawing/2014/main" id="{6FCDEDCD-ED5C-65EC-C761-0DEC94EDA50D}"/>
              </a:ext>
            </a:extLst>
          </p:cNvPr>
          <p:cNvSpPr>
            <a:spLocks noGrp="1"/>
          </p:cNvSpPr>
          <p:nvPr>
            <p:ph type="sldNum" sz="quarter" idx="31"/>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20786248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Title Picture (L)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C2E07A1-BE23-E548-E812-07206B49BE2A}"/>
              </a:ext>
            </a:extLst>
          </p:cNvPr>
          <p:cNvGraphicFramePr>
            <a:graphicFrameLocks/>
          </p:cNvGraphicFramePr>
          <p:nvPr userDrawn="1">
            <p:custDataLst>
              <p:tags r:id="rId1"/>
            </p:custDataLst>
            <p:extLst>
              <p:ext uri="{D42A27DB-BD31-4B8C-83A1-F6EECF244321}">
                <p14:modId xmlns:p14="http://schemas.microsoft.com/office/powerpoint/2010/main" val="194928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BC2E07A1-BE23-E548-E812-07206B49B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tx2"/>
                </a:solidFill>
                <a:latin typeface="+mj-lt"/>
              </a:defRPr>
            </a:lvl1pPr>
          </a:lstStyle>
          <a:p>
            <a:r>
              <a:rPr lang="en-US" noProof="0" dirty="0"/>
              <a:t>Title in 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accent6"/>
                </a:solidFill>
              </a:defRPr>
            </a:lvl7pPr>
            <a:lvl8pPr marL="0" indent="0" algn="l">
              <a:buNone/>
              <a:defRPr sz="2000">
                <a:solidFill>
                  <a:schemeClr val="accent6"/>
                </a:solidFill>
              </a:defRPr>
            </a:lvl8pPr>
            <a:lvl9pPr marL="0" indent="0" algn="l">
              <a:spcBef>
                <a:spcPts val="0"/>
              </a:spcBef>
              <a:buNone/>
              <a:defRPr sz="1800">
                <a:solidFill>
                  <a:schemeClr val="accent6"/>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CD0E45B3-F208-77E1-62F3-4FD6A367EF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BDFFFA82-F963-4A65-92F0-35A80BDD3FDC}"/>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4297E61-0730-7C85-E7B4-782C655F7820}"/>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16A51F39-E216-CA45-C001-F02933195C3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224181725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duct detail">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CAD7CB-6F7D-F819-242C-F2E2EFDD8AEA}"/>
              </a:ext>
            </a:extLst>
          </p:cNvPr>
          <p:cNvGraphicFramePr>
            <a:graphicFrameLocks/>
          </p:cNvGraphicFramePr>
          <p:nvPr userDrawn="1">
            <p:custDataLst>
              <p:tags r:id="rId1"/>
            </p:custDataLst>
            <p:extLst>
              <p:ext uri="{D42A27DB-BD31-4B8C-83A1-F6EECF244321}">
                <p14:modId xmlns:p14="http://schemas.microsoft.com/office/powerpoint/2010/main" val="2786943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DCAD7CB-6F7D-F819-242C-F2E2EFDD8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lvl1pPr>
          </a:lstStyle>
          <a:p>
            <a:r>
              <a:rPr lang="en-US" noProof="0" dirty="0"/>
              <a:t>Title SH-Bree-Headline 27 pt</a:t>
            </a:r>
            <a:br>
              <a:rPr lang="en-US" noProof="0" dirty="0"/>
            </a:br>
            <a:r>
              <a:rPr lang="en-US" noProof="0" dirty="0"/>
              <a:t>Optionally switch to black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3" name="Picture placeholder"/>
          <p:cNvSpPr>
            <a:spLocks noGrp="1"/>
          </p:cNvSpPr>
          <p:nvPr>
            <p:ph type="pic" sz="quarter" idx="17" hasCustomPrompt="1"/>
          </p:nvPr>
        </p:nvSpPr>
        <p:spPr>
          <a:xfrm>
            <a:off x="2700000" y="1619250"/>
            <a:ext cx="6768437" cy="5242350"/>
          </a:xfrm>
          <a:noFill/>
        </p:spPr>
        <p:txBody>
          <a:bodyPr lIns="180000" tIns="180000" rIns="180000" bIns="180000"/>
          <a:lstStyle>
            <a:lvl1pPr>
              <a:defRPr b="1"/>
            </a:lvl1pPr>
          </a:lstStyle>
          <a:p>
            <a:r>
              <a:rPr lang="en-US" noProof="0" dirty="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68B5A699-3137-A188-9830-F9608768FB0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5" name="Date Placeholder 4">
            <a:extLst>
              <a:ext uri="{FF2B5EF4-FFF2-40B4-BE49-F238E27FC236}">
                <a16:creationId xmlns:a16="http://schemas.microsoft.com/office/drawing/2014/main" id="{0CCD5AA8-2655-69BF-2D21-BBBD4677F8ED}"/>
              </a:ext>
            </a:extLst>
          </p:cNvPr>
          <p:cNvSpPr>
            <a:spLocks noGrp="1"/>
          </p:cNvSpPr>
          <p:nvPr>
            <p:ph type="dt" sz="half" idx="29"/>
          </p:nvPr>
        </p:nvSpPr>
        <p:spPr/>
        <p:txBody>
          <a:bodyPr/>
          <a:lstStyle/>
          <a:p>
            <a:pPr algn="r"/>
            <a:r>
              <a:rPr lang="en-US" noProof="0"/>
              <a:t>Unrestricted © Siemens Healthineers, 2026</a:t>
            </a:r>
            <a:endParaRPr lang="en-US" noProof="0" dirty="0"/>
          </a:p>
        </p:txBody>
      </p:sp>
      <p:sp>
        <p:nvSpPr>
          <p:cNvPr id="6" name="Footer Placeholder 5">
            <a:extLst>
              <a:ext uri="{FF2B5EF4-FFF2-40B4-BE49-F238E27FC236}">
                <a16:creationId xmlns:a16="http://schemas.microsoft.com/office/drawing/2014/main" id="{A065921E-ED45-49BF-3B6B-515A7D4B90CB}"/>
              </a:ext>
            </a:extLst>
          </p:cNvPr>
          <p:cNvSpPr>
            <a:spLocks noGrp="1"/>
          </p:cNvSpPr>
          <p:nvPr>
            <p:ph type="ftr" sz="quarter" idx="30"/>
          </p:nvPr>
        </p:nvSpPr>
        <p:spPr/>
        <p:txBody>
          <a:bodyPr/>
          <a:lstStyle/>
          <a:p>
            <a:r>
              <a:rPr lang="en-US" noProof="0"/>
              <a:t>SHS DI XP</a:t>
            </a:r>
            <a:endParaRPr lang="en-US" noProof="0" dirty="0"/>
          </a:p>
        </p:txBody>
      </p:sp>
      <p:sp>
        <p:nvSpPr>
          <p:cNvPr id="7" name="Slide Number Placeholder 6">
            <a:extLst>
              <a:ext uri="{FF2B5EF4-FFF2-40B4-BE49-F238E27FC236}">
                <a16:creationId xmlns:a16="http://schemas.microsoft.com/office/drawing/2014/main" id="{A3F445DC-D43C-8CF3-4E0D-41AB16673B47}"/>
              </a:ext>
            </a:extLst>
          </p:cNvPr>
          <p:cNvSpPr>
            <a:spLocks noGrp="1"/>
          </p:cNvSpPr>
          <p:nvPr>
            <p:ph type="sldNum" sz="quarter" idx="31"/>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65046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Black">
    <p:bg>
      <p:bgRef idx="1001">
        <a:schemeClr val="bg1"/>
      </p:bgRef>
    </p:bg>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955B7AA1-2E50-6870-3877-C0E9C2DC50F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D780481C-867F-CFA9-E446-513E362A2E41}"/>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4F2C4E33-B74F-9256-CE7A-FE1A50497E69}"/>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F07CEE0-0CAB-AF38-BC59-334EE6EF01E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B203859B-83CA-40E1-0564-99CDAFEEA93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CF40A876-B24E-6BC1-B75B-F6DC2620A1E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06A3137E-31D6-D8EB-51A2-D488DC137A4D}"/>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A5C3BA0-081A-FFA8-6840-A8BF9180043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1182FD6D-F3FE-3498-460A-C84FE6C2FAA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4296087F-3CAC-69AC-C728-2CDD7FE6DF2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299ABEC8-76B2-7A7B-03B0-F53F4F147A82}"/>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9645ED43-5B62-94C0-9C2C-2D434D02B0F5}"/>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C23FEB49-E926-F9C0-B82C-F4C623A24DA6}"/>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AA0817C-31FE-CBF8-77D5-F2593EA4B471}"/>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829514C9-A59E-2DDB-1DF5-0C721C38518F}"/>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1438A3C7-CE26-93CA-5AEA-FE20848A7CF7}"/>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CDBACA5C-03B0-E56F-7347-18BDD60C08F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D34D0087-5CD1-40BA-7CEE-752A31994810}"/>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7CA338E7-B716-BEEE-9B2A-562F9ED20200}"/>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CF9B93F1-1A80-60D1-ABD8-88DB52270857}"/>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C82060A7-7CE1-0AD2-19C2-218DBCF63A4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95263AE9-2673-A79A-469A-CBC4284D50CA}"/>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83520ECC-7EBD-2577-C52F-B95A4C66FC0C}"/>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08EF06D9-D3D5-E3C6-9B20-5EE0119F8EC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4EDD1C46-8138-BC76-0511-BC74070B10B2}"/>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2D70F060-CCB1-36E7-1B58-FEC4738265D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235AD282-9371-9140-AC94-6094498F3B1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13A7EED5-96A5-8766-EC7C-8FBF28734BB5}"/>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997EC570-85A5-85A7-765A-474B64B6520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675F7B34-6AB2-CFB4-DB64-3623F7EE042E}"/>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CA0FB5B7-3E3A-D210-AF62-5E535B4749C9}"/>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4AA9D52-AE39-551E-DDAF-15C1F64F8D2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1E4C1905-7D95-493F-5B41-A27D52B78E5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9C4279D2-086C-114B-3B7D-6243524924E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5A9B2176-24CC-1566-B505-5273B1D5655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BED5D8F1-1043-3AA4-D3D5-8A49C291ABC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94424042-6E65-4087-8B90-3E88519A6C3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32D29F49-7B08-4B17-AF51-CB05F45661D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24663E9A-3F4B-7CEA-EC97-F416FDAB73A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DF26C303-20AE-D476-412E-3E953899905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6DA3D56E-81E9-0301-D9E1-D3529C443F23}"/>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8AEBA08-0CF0-ECAE-1209-9F34FA465061}"/>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ECB8C81E-FC12-55AF-7E3B-D66E2E793FB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A0C048A6-04F6-2317-799E-34AE6F40E52D}"/>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78E3C1F2-E77B-9601-8587-72F44E15B6A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9BDDE33-7E01-9ADC-5511-1A673DC2F63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3F447BCC-6067-2164-239B-0E7399A23523}"/>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E77D367C-CDFD-3168-4BFB-353B9BA3B225}"/>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E60B056A-2CBA-CC45-EBFA-E7AD01072A1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411BE6FE-62FC-3B7D-B586-0C29E53B6B87}"/>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B320C748-741C-EF7C-2334-036A77D3D9E7}"/>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CA7B3E6B-E19E-6DEA-6F90-07DEB9CB872C}"/>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483B1FF4-C0BE-39DA-9885-3947A5789604}"/>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tx2"/>
                </a:solidFill>
                <a:latin typeface="+mj-lt"/>
              </a:defRPr>
            </a:lvl1pPr>
            <a:lvl2pPr>
              <a:lnSpc>
                <a:spcPct val="100000"/>
              </a:lnSpc>
              <a:spcBef>
                <a:spcPts val="1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Quote/Statement SH-Bree-Headline 28 pt</a:t>
            </a:r>
          </a:p>
          <a:p>
            <a:pPr lvl="1"/>
            <a:r>
              <a:rPr lang="en-US" noProof="0" dirty="0"/>
              <a:t>Subheadline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r>
              <a:rPr lang="en-US" noProof="0" dirty="0"/>
              <a:t>.</a:t>
            </a:r>
          </a:p>
        </p:txBody>
      </p:sp>
      <p:sp>
        <p:nvSpPr>
          <p:cNvPr id="9" name="Author">
            <a:extLst>
              <a:ext uri="{FF2B5EF4-FFF2-40B4-BE49-F238E27FC236}">
                <a16:creationId xmlns:a16="http://schemas.microsoft.com/office/drawing/2014/main" id="{496D49F3-DDF0-C00B-3E56-D8BAA78F8A80}"/>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FFB4A737-B452-01D4-93C2-9894B0B65C6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8" name="Restricted (Image slides)">
            <a:extLst>
              <a:ext uri="{FF2B5EF4-FFF2-40B4-BE49-F238E27FC236}">
                <a16:creationId xmlns:a16="http://schemas.microsoft.com/office/drawing/2014/main" id="{42FD2150-5DF8-D12E-7F9F-83DD014A0E91}"/>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21338340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White">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7F2E1151-2589-9305-3DF8-A2C44D99A5E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9FF27562-280E-2ABF-87EA-592C1BDA40CA}"/>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03C7C2CD-2591-B8E5-2190-5C53FD7973AC}"/>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58DAE4AF-1670-8339-5316-0DF2D9553D9A}"/>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CC554963-3897-FA8B-AF4E-E1A043290D54}"/>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AA270016-5CBE-61A2-FBFC-299CD0414125}"/>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D10793A1-EB0E-959F-30E8-80FEE300105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3187F60-F818-F83E-C297-6635F9AACF0A}"/>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7643DBBA-6379-9F12-C590-2F5646B37AD4}"/>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3EBB848-4D1C-C45A-40A2-26381E2C43D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33BA3C74-1A93-B54D-4B35-40B96D7D2FB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37F28B0E-BD4B-7A6E-C51C-DFA5DABE7DE2}"/>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ABC3CDAA-70D2-1DD3-E3DF-BC85EAF68BDE}"/>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041555D-446A-CBF1-6B7D-0A3EFB8E31E3}"/>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0E96E346-E139-0B44-5828-3F5E6A05B39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4A114758-CDAA-35F9-F78F-CC4AC5DD609E}"/>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095CE924-B807-E37F-77E9-A19779F0C886}"/>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61BABF09-3206-4774-D427-B287798B8EEE}"/>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520C1B45-A018-1EC0-E2D1-63EAD04AAFDA}"/>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0715A81B-0FE9-08BC-0CDE-CA04EAE6E21C}"/>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EED1A7F7-0BC6-6EFA-F441-949D3AFF30D8}"/>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F456A68C-0CE9-C713-171C-E0A41E826DC1}"/>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DF511C21-541A-97B8-82EC-F17149A4426E}"/>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9C4F5707-6065-20B1-4088-48E672F1C850}"/>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031F842C-8FD3-60B2-E229-C1BE11CB26A8}"/>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051D8632-DEB1-2D32-1CA7-781B65AE9C93}"/>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E084DE74-656C-AF9B-4302-736549DAF099}"/>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4A10D2D4-D461-F7A0-30B3-E66A0488CBE6}"/>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B8F63432-AA15-8D77-425C-9CFA2EA89D3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76B138A0-97F4-8547-A897-F6082C5A59A6}"/>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91059D43-CFB9-4AD4-605C-F7D9D790FD1C}"/>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6476DE9-5B77-C1FB-64CA-A152C16C2CD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72A5ACDE-5729-E6BF-3083-4D3E3B684AE8}"/>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E54BE5FE-70FE-4F1C-DCBC-C802B9F8A77C}"/>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BF434E43-ABCF-8750-554E-2ABE38792AB4}"/>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65EAA4B2-B4CE-302A-50F0-F781EF0ED574}"/>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735F65D2-AD13-439A-835D-4DFCE4B4B0F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FA444BBE-0F1B-23E3-821A-37459EC61687}"/>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B532A015-B1A4-3992-C76F-C59E0DC64996}"/>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6FD96719-5289-8932-09DC-98042B8D173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9C456A17-C1EA-45B4-F400-3E11B1E57FB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2CFE128-E298-0956-B007-442EF15D106A}"/>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CF9289AB-C3E2-BB1A-5D55-0A5EDD9EF336}"/>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1B2A0F06-1A9C-C437-02C6-AC709DA442E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4A9A18D2-C831-5D1F-2952-7F7C227874D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6962B77-4A57-CE5C-34C5-6D1EE068BC48}"/>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6DC42AAD-CC19-CFDD-A8F1-F41EEBF93FF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BCCA1DD5-4E7D-47F6-6994-00DD0ECA822F}"/>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1F86F9D1-F877-4FFA-FD0C-8BEAA1B5BC65}"/>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FE8FA5A4-25B2-3621-13F8-9ADD235411C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55A69AE6-200C-1E29-87E3-C38C9B8A1934}"/>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00041503-348B-5891-98A8-E9D8DD19CFED}"/>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841128E5-2CE8-1179-C29B-5662BEBE3E22}"/>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de-DE" noProof="0" dirty="0"/>
              <a:t>Quote/Statement SH-Bree-Headline 28 pt</a:t>
            </a:r>
            <a:endParaRPr lang="en-US" noProof="0" dirty="0"/>
          </a:p>
          <a:p>
            <a:pPr lvl="1"/>
            <a:r>
              <a:rPr lang="de-DE" noProof="0" dirty="0"/>
              <a:t>Subheadline Calibri 16 </a:t>
            </a:r>
            <a:r>
              <a:rPr lang="de-DE" noProof="0" dirty="0" err="1"/>
              <a:t>pt</a:t>
            </a:r>
            <a:endParaRPr lang="en-US" noProof="0" dirty="0"/>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r>
              <a:rPr lang="en-US" noProof="0" dirty="0"/>
              <a:t>.</a:t>
            </a:r>
          </a:p>
        </p:txBody>
      </p:sp>
      <p:sp>
        <p:nvSpPr>
          <p:cNvPr id="9" name="Author">
            <a:extLst>
              <a:ext uri="{FF2B5EF4-FFF2-40B4-BE49-F238E27FC236}">
                <a16:creationId xmlns:a16="http://schemas.microsoft.com/office/drawing/2014/main" id="{48313203-8417-CA5C-BFD4-6A5E7FF56C38}"/>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98E137F3-37CB-3FB3-F886-91524AB185B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8" name="Restricted (Image slides)">
            <a:extLst>
              <a:ext uri="{FF2B5EF4-FFF2-40B4-BE49-F238E27FC236}">
                <a16:creationId xmlns:a16="http://schemas.microsoft.com/office/drawing/2014/main" id="{289462C8-121D-75F5-1FF7-89B66E1DB0D3}"/>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392733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 - Black">
    <p:bg>
      <p:bgRef idx="1001">
        <a:schemeClr val="bg1"/>
      </p:bgRef>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tx2"/>
                </a:solidFill>
                <a:latin typeface="+mj-lt"/>
              </a:defRPr>
            </a:lvl1pPr>
            <a:lvl2pPr>
              <a:lnSpc>
                <a:spcPct val="100000"/>
              </a:lnSpc>
              <a:spcBef>
                <a:spcPts val="2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6" name="Siemens Healthineers Logo">
            <a:extLst>
              <a:ext uri="{FF2B5EF4-FFF2-40B4-BE49-F238E27FC236}">
                <a16:creationId xmlns:a16="http://schemas.microsoft.com/office/drawing/2014/main" id="{BA6C7990-713F-AD30-1127-CBFA7C2D38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040B700-100B-792C-ECC8-69898B2921B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C269E81C-24EC-E72B-7B02-F075ED868E5E}"/>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54E582FD-AF32-6222-44F8-FBE089A77C45}"/>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49484017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 - White">
    <p:bg>
      <p:bgPr>
        <a:solidFill>
          <a:schemeClr val="bg1"/>
        </a:solidFill>
        <a:effectLst/>
      </p:bgPr>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bg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6" name="Siemens Healthineers Logo">
            <a:extLst>
              <a:ext uri="{FF2B5EF4-FFF2-40B4-BE49-F238E27FC236}">
                <a16:creationId xmlns:a16="http://schemas.microsoft.com/office/drawing/2014/main" id="{2001F31E-7099-9849-4464-E9F67FFC84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D9E76397-5C38-BC24-B2B3-BBD1EF2D30C6}"/>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E7430BD4-2E6B-B420-B838-8AF1A1F64DB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3A09CB9F-4604-AC24-51DB-DC91AC5242D0}"/>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0441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C - Author image Black">
    <p:bg>
      <p:bgRef idx="1001">
        <a:schemeClr val="bg1"/>
      </p:bgRef>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dirty="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tx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71235B1A-B751-1799-6C11-E35D8F3297D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85A13AC3-5265-80CB-2553-3701A48C616F}"/>
              </a:ext>
            </a:extLst>
          </p:cNvPr>
          <p:cNvSpPr>
            <a:spLocks noGrp="1"/>
          </p:cNvSpPr>
          <p:nvPr>
            <p:ph type="dt" sz="half" idx="19"/>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CE894EC4-1587-D88E-7582-C40BFD50B50A}"/>
              </a:ext>
            </a:extLst>
          </p:cNvPr>
          <p:cNvSpPr>
            <a:spLocks noGrp="1"/>
          </p:cNvSpPr>
          <p:nvPr>
            <p:ph type="ftr" sz="quarter" idx="20"/>
          </p:nvPr>
        </p:nvSpPr>
        <p:spPr/>
        <p:txBody>
          <a:bodyPr/>
          <a:lstStyle/>
          <a:p>
            <a:r>
              <a:rPr lang="en-US"/>
              <a:t>SHS DI XP</a:t>
            </a:r>
            <a:endParaRPr lang="en-US" dirty="0"/>
          </a:p>
        </p:txBody>
      </p:sp>
      <p:sp>
        <p:nvSpPr>
          <p:cNvPr id="7" name="Slide Number Placeholder 6">
            <a:extLst>
              <a:ext uri="{FF2B5EF4-FFF2-40B4-BE49-F238E27FC236}">
                <a16:creationId xmlns:a16="http://schemas.microsoft.com/office/drawing/2014/main" id="{A42DC11F-AA9E-DCCB-E340-2676F0EEB5C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782650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C - Author image">
    <p:bg>
      <p:bgPr>
        <a:solidFill>
          <a:schemeClr val="bg1"/>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dirty="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bg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5" name="Siemens Healthineers Logo">
            <a:extLst>
              <a:ext uri="{FF2B5EF4-FFF2-40B4-BE49-F238E27FC236}">
                <a16:creationId xmlns:a16="http://schemas.microsoft.com/office/drawing/2014/main" id="{FFBD8558-8D39-B5D7-5C4E-868EF71C569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7" name="Date Placeholder 6">
            <a:extLst>
              <a:ext uri="{FF2B5EF4-FFF2-40B4-BE49-F238E27FC236}">
                <a16:creationId xmlns:a16="http://schemas.microsoft.com/office/drawing/2014/main" id="{4A78DAD1-D533-1BAC-3D7F-F6E5F1A20968}"/>
              </a:ext>
            </a:extLst>
          </p:cNvPr>
          <p:cNvSpPr>
            <a:spLocks noGrp="1"/>
          </p:cNvSpPr>
          <p:nvPr>
            <p:ph type="dt" sz="half" idx="19"/>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A7F0FF17-38D8-4DF9-F388-07D6566A32C2}"/>
              </a:ext>
            </a:extLst>
          </p:cNvPr>
          <p:cNvSpPr>
            <a:spLocks noGrp="1"/>
          </p:cNvSpPr>
          <p:nvPr>
            <p:ph type="ftr" sz="quarter" idx="20"/>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40E77C99-F30B-6A2D-1FA0-66CB7716BA29}"/>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7638593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ee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7B2B9B-73DD-DDE2-9F0F-B19225A86E08}"/>
              </a:ext>
            </a:extLst>
          </p:cNvPr>
          <p:cNvGraphicFramePr>
            <a:graphicFrameLocks/>
          </p:cNvGraphicFramePr>
          <p:nvPr userDrawn="1">
            <p:custDataLst>
              <p:tags r:id="rId1"/>
            </p:custDataLst>
            <p:extLst>
              <p:ext uri="{D42A27DB-BD31-4B8C-83A1-F6EECF244321}">
                <p14:modId xmlns:p14="http://schemas.microsoft.com/office/powerpoint/2010/main" val="136900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57B2B9B-73DD-DDE2-9F0F-B19225A86E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C6214687-71C9-3C60-A8B0-06E9C5AC862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ACB27AE-21AB-24AD-ADC9-D80E249146D7}"/>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D8A71D61-2404-687A-4203-390D08BE80F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1C4D012C-AB2F-0F7E-FA51-BA214B7D4EFA}"/>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7610472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D6F24AC-4A5E-6F1A-401F-84E04388D2CB}"/>
              </a:ext>
            </a:extLst>
          </p:cNvPr>
          <p:cNvGraphicFramePr>
            <a:graphicFrameLocks/>
          </p:cNvGraphicFramePr>
          <p:nvPr userDrawn="1">
            <p:custDataLst>
              <p:tags r:id="rId1"/>
            </p:custDataLst>
            <p:extLst>
              <p:ext uri="{D42A27DB-BD31-4B8C-83A1-F6EECF244321}">
                <p14:modId xmlns:p14="http://schemas.microsoft.com/office/powerpoint/2010/main" val="3835568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9D6F24AC-4A5E-6F1A-401F-84E04388D2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E803EB54-F88A-190C-1E1A-16FBC8D7341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27434F7-B9DD-D940-281C-F9DFFB98097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C25FB7F7-0B09-D633-7596-CBE41DB40149}"/>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6482D4F1-3801-0D6E-BF66-361F302A9654}"/>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37716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CD845F0-66F7-0B07-0BCA-B48A6B0EE76C}"/>
              </a:ext>
            </a:extLst>
          </p:cNvPr>
          <p:cNvGraphicFramePr>
            <a:graphicFrameLocks/>
          </p:cNvGraphicFramePr>
          <p:nvPr userDrawn="1">
            <p:custDataLst>
              <p:tags r:id="rId1"/>
            </p:custDataLst>
            <p:extLst>
              <p:ext uri="{D42A27DB-BD31-4B8C-83A1-F6EECF244321}">
                <p14:modId xmlns:p14="http://schemas.microsoft.com/office/powerpoint/2010/main" val="2906281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CD845F0-66F7-0B07-0BCA-B48A6B0EE7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endParaRPr lang="de-DE" dirty="0"/>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Department details</a:t>
            </a:r>
          </a:p>
          <a:p>
            <a:pPr lvl="1"/>
            <a:r>
              <a:rPr lang="en-US" noProof="0" dirty="0"/>
              <a:t>Name of legal entity</a:t>
            </a:r>
          </a:p>
          <a:p>
            <a:pPr lvl="1"/>
            <a:r>
              <a:rPr lang="en-US" noProof="0" dirty="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First name last name</a:t>
            </a:r>
          </a:p>
          <a:p>
            <a:pPr lvl="1"/>
            <a:r>
              <a:rPr lang="en-US" noProof="0" dirty="0"/>
              <a:t>Title/Position</a:t>
            </a:r>
          </a:p>
          <a:p>
            <a:pPr lvl="1"/>
            <a:r>
              <a:rPr lang="en-US" noProof="0" dirty="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2" name="Siemens Healthineers Logo">
            <a:extLst>
              <a:ext uri="{FF2B5EF4-FFF2-40B4-BE49-F238E27FC236}">
                <a16:creationId xmlns:a16="http://schemas.microsoft.com/office/drawing/2014/main" id="{E82061A8-6D00-794D-F1C7-3F87012E83B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3A8043-C62F-831D-84F9-5F702BCA108B}"/>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5F17F241-BAFB-132A-18A7-E47845AACCF6}"/>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endParaRPr lang="en-US" dirty="0"/>
          </a:p>
        </p:txBody>
      </p:sp>
      <p:sp>
        <p:nvSpPr>
          <p:cNvPr id="11" name="Slide Number Placeholder 10">
            <a:extLst>
              <a:ext uri="{FF2B5EF4-FFF2-40B4-BE49-F238E27FC236}">
                <a16:creationId xmlns:a16="http://schemas.microsoft.com/office/drawing/2014/main" id="{315134B9-6E13-3FB6-4A4C-A0F3DA71054E}"/>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8706034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 Title Picture (L)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00E47E8-00D9-5EA9-2B9F-B9170F3904CB}"/>
              </a:ext>
            </a:extLst>
          </p:cNvPr>
          <p:cNvGraphicFramePr>
            <a:graphicFrameLocks/>
          </p:cNvGraphicFramePr>
          <p:nvPr userDrawn="1">
            <p:custDataLst>
              <p:tags r:id="rId1"/>
            </p:custDataLst>
            <p:extLst>
              <p:ext uri="{D42A27DB-BD31-4B8C-83A1-F6EECF244321}">
                <p14:modId xmlns:p14="http://schemas.microsoft.com/office/powerpoint/2010/main" val="3538042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00E47E8-00D9-5EA9-2B9F-B9170F3904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bg2"/>
                </a:solidFill>
                <a:latin typeface="+mj-lt"/>
              </a:defRPr>
            </a:lvl1pPr>
          </a:lstStyle>
          <a:p>
            <a:r>
              <a:rPr lang="en-US" noProof="0"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8578988F-54DE-7D8A-707E-A1F52212E0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09FE2B5A-805C-C8A0-3503-7C48D27AFB86}"/>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CB76C53-E95A-8111-408C-A0C0D522DD0C}"/>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86AA6A95-3CA6-72FF-3855-FC0BB0C20B88}"/>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61075775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41E54E8-DCE9-5412-E52A-59374631E129}"/>
              </a:ext>
            </a:extLst>
          </p:cNvPr>
          <p:cNvGraphicFramePr>
            <a:graphicFrameLocks/>
          </p:cNvGraphicFramePr>
          <p:nvPr userDrawn="1">
            <p:custDataLst>
              <p:tags r:id="rId1"/>
            </p:custDataLst>
            <p:extLst>
              <p:ext uri="{D42A27DB-BD31-4B8C-83A1-F6EECF244321}">
                <p14:modId xmlns:p14="http://schemas.microsoft.com/office/powerpoint/2010/main" val="2517272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41E54E8-DCE9-5412-E52A-59374631E1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endParaRPr lang="de-DE" dirty="0"/>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Department details</a:t>
            </a:r>
          </a:p>
          <a:p>
            <a:pPr lvl="1"/>
            <a:r>
              <a:rPr lang="en-US" noProof="0" dirty="0"/>
              <a:t>Name of legal entity</a:t>
            </a:r>
          </a:p>
          <a:p>
            <a:pPr lvl="1"/>
            <a:r>
              <a:rPr lang="en-US" noProof="0" dirty="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First name last name</a:t>
            </a:r>
          </a:p>
          <a:p>
            <a:pPr lvl="1"/>
            <a:r>
              <a:rPr lang="en-US" noProof="0" dirty="0"/>
              <a:t>Title/Position</a:t>
            </a:r>
          </a:p>
          <a:p>
            <a:pPr lvl="1"/>
            <a:r>
              <a:rPr lang="en-US" noProof="0" dirty="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2" name="Siemens Healthineers Logo">
            <a:extLst>
              <a:ext uri="{FF2B5EF4-FFF2-40B4-BE49-F238E27FC236}">
                <a16:creationId xmlns:a16="http://schemas.microsoft.com/office/drawing/2014/main" id="{6B9F973A-4752-3229-EEC3-4B2A5898179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B62974C-CE6E-B4AA-E3E7-B3D893F9A08A}"/>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5972AE29-03E9-8780-440B-7F38E66A9FC0}"/>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endParaRPr lang="en-US" dirty="0"/>
          </a:p>
        </p:txBody>
      </p:sp>
      <p:sp>
        <p:nvSpPr>
          <p:cNvPr id="11" name="Slide Number Placeholder 10">
            <a:extLst>
              <a:ext uri="{FF2B5EF4-FFF2-40B4-BE49-F238E27FC236}">
                <a16:creationId xmlns:a16="http://schemas.microsoft.com/office/drawing/2014/main" id="{2945FA84-0B3A-6078-00E4-53CFBB09B231}"/>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5048197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act Pictur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B7D09D-6EB4-4C62-CA82-C421EED187C2}"/>
              </a:ext>
            </a:extLst>
          </p:cNvPr>
          <p:cNvGraphicFramePr>
            <a:graphicFrameLocks/>
          </p:cNvGraphicFramePr>
          <p:nvPr userDrawn="1">
            <p:custDataLst>
              <p:tags r:id="rId1"/>
            </p:custDataLst>
            <p:extLst>
              <p:ext uri="{D42A27DB-BD31-4B8C-83A1-F6EECF244321}">
                <p14:modId xmlns:p14="http://schemas.microsoft.com/office/powerpoint/2010/main" val="779140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8B7D09D-6EB4-4C62-CA82-C421EED187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dirty="0"/>
              <a:t>Add contact picture.</a:t>
            </a:r>
          </a:p>
        </p:txBody>
      </p:sp>
      <p:sp>
        <p:nvSpPr>
          <p:cNvPr id="10" name="Contact data 1">
            <a:extLst>
              <a:ext uri="{FF2B5EF4-FFF2-40B4-BE49-F238E27FC236}">
                <a16:creationId xmlns:a16="http://schemas.microsoft.com/office/drawing/2014/main" id="{7A08BB41-C0AB-E539-7D73-55CD8D4E65E1}"/>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dirty="0"/>
              <a:t>Add contact picture.</a:t>
            </a:r>
          </a:p>
        </p:txBody>
      </p:sp>
      <p:sp>
        <p:nvSpPr>
          <p:cNvPr id="26" name="Contact data 2">
            <a:extLst>
              <a:ext uri="{FF2B5EF4-FFF2-40B4-BE49-F238E27FC236}">
                <a16:creationId xmlns:a16="http://schemas.microsoft.com/office/drawing/2014/main" id="{12C457DD-607C-8647-B108-2C1ECD05AEE2}"/>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dirty="0"/>
              <a:t>Add contact picture.</a:t>
            </a:r>
          </a:p>
        </p:txBody>
      </p:sp>
      <p:sp>
        <p:nvSpPr>
          <p:cNvPr id="24" name="Contact data 3">
            <a:extLst>
              <a:ext uri="{FF2B5EF4-FFF2-40B4-BE49-F238E27FC236}">
                <a16:creationId xmlns:a16="http://schemas.microsoft.com/office/drawing/2014/main" id="{77E42755-09EE-8DE2-D4D6-C359E6E01305}"/>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dirty="0"/>
              <a:t>Add contact picture.</a:t>
            </a:r>
          </a:p>
        </p:txBody>
      </p:sp>
      <p:sp>
        <p:nvSpPr>
          <p:cNvPr id="25" name="Contact data 4">
            <a:extLst>
              <a:ext uri="{FF2B5EF4-FFF2-40B4-BE49-F238E27FC236}">
                <a16:creationId xmlns:a16="http://schemas.microsoft.com/office/drawing/2014/main" id="{E37CC579-A42F-F668-F0A2-EFC76CB75457}"/>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pic>
        <p:nvPicPr>
          <p:cNvPr id="11" name="Siemens Healthineers Logo">
            <a:extLst>
              <a:ext uri="{FF2B5EF4-FFF2-40B4-BE49-F238E27FC236}">
                <a16:creationId xmlns:a16="http://schemas.microsoft.com/office/drawing/2014/main" id="{01A978A9-F17F-E40B-C6CB-E28CC303D03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8CF9FB5-B5DB-6BE1-3391-ABCEEE6DCDC0}"/>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B5D2E218-8A17-1C0B-362B-6ABD0ABD453D}"/>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endParaRPr lang="en-US" dirty="0"/>
          </a:p>
        </p:txBody>
      </p:sp>
      <p:sp>
        <p:nvSpPr>
          <p:cNvPr id="9" name="Slide Number Placeholder 8">
            <a:extLst>
              <a:ext uri="{FF2B5EF4-FFF2-40B4-BE49-F238E27FC236}">
                <a16:creationId xmlns:a16="http://schemas.microsoft.com/office/drawing/2014/main" id="{AA12C866-93DA-591A-E8DF-DB05664E0B68}"/>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043439223"/>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act Pictures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2F88361-9553-72C1-6934-61768B07E877}"/>
              </a:ext>
            </a:extLst>
          </p:cNvPr>
          <p:cNvGraphicFramePr>
            <a:graphicFrameLocks/>
          </p:cNvGraphicFramePr>
          <p:nvPr userDrawn="1">
            <p:custDataLst>
              <p:tags r:id="rId1"/>
            </p:custDataLst>
            <p:extLst>
              <p:ext uri="{D42A27DB-BD31-4B8C-83A1-F6EECF244321}">
                <p14:modId xmlns:p14="http://schemas.microsoft.com/office/powerpoint/2010/main" val="1538031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2F88361-9553-72C1-6934-61768B07E8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dirty="0"/>
              <a:t>Add contact picture.</a:t>
            </a:r>
          </a:p>
        </p:txBody>
      </p:sp>
      <p:sp>
        <p:nvSpPr>
          <p:cNvPr id="3" name="Contact data 1">
            <a:extLst>
              <a:ext uri="{FF2B5EF4-FFF2-40B4-BE49-F238E27FC236}">
                <a16:creationId xmlns:a16="http://schemas.microsoft.com/office/drawing/2014/main" id="{E1B87882-82BE-0F9D-143A-15EA46E7BEE9}"/>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dirty="0"/>
              <a:t>Add contact picture.</a:t>
            </a:r>
          </a:p>
        </p:txBody>
      </p:sp>
      <p:sp>
        <p:nvSpPr>
          <p:cNvPr id="6" name="Contact data 2">
            <a:extLst>
              <a:ext uri="{FF2B5EF4-FFF2-40B4-BE49-F238E27FC236}">
                <a16:creationId xmlns:a16="http://schemas.microsoft.com/office/drawing/2014/main" id="{95DAB5CF-5391-8084-AE33-D4D0EDAA5758}"/>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dirty="0"/>
              <a:t>Add contact picture.</a:t>
            </a:r>
          </a:p>
        </p:txBody>
      </p:sp>
      <p:sp>
        <p:nvSpPr>
          <p:cNvPr id="9" name="Contact data 3">
            <a:extLst>
              <a:ext uri="{FF2B5EF4-FFF2-40B4-BE49-F238E27FC236}">
                <a16:creationId xmlns:a16="http://schemas.microsoft.com/office/drawing/2014/main" id="{80FBA4E1-AD3D-F231-6C98-0ADE85638F10}"/>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dirty="0"/>
              <a:t>Add contact picture.</a:t>
            </a:r>
          </a:p>
        </p:txBody>
      </p:sp>
      <p:sp>
        <p:nvSpPr>
          <p:cNvPr id="11" name="Contact data 4">
            <a:extLst>
              <a:ext uri="{FF2B5EF4-FFF2-40B4-BE49-F238E27FC236}">
                <a16:creationId xmlns:a16="http://schemas.microsoft.com/office/drawing/2014/main" id="{F87BD9D2-7836-93DA-91CE-304AE17563DC}"/>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pic>
        <p:nvPicPr>
          <p:cNvPr id="16" name="Siemens Healthineers Logo">
            <a:extLst>
              <a:ext uri="{FF2B5EF4-FFF2-40B4-BE49-F238E27FC236}">
                <a16:creationId xmlns:a16="http://schemas.microsoft.com/office/drawing/2014/main" id="{F4F0D0CA-8A24-E4AF-CBA0-B6BC917474E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10" name="Date Placeholder 9">
            <a:extLst>
              <a:ext uri="{FF2B5EF4-FFF2-40B4-BE49-F238E27FC236}">
                <a16:creationId xmlns:a16="http://schemas.microsoft.com/office/drawing/2014/main" id="{BD886832-11A0-BA9F-834E-59B172840964}"/>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endParaRPr lang="en-US" dirty="0"/>
          </a:p>
        </p:txBody>
      </p:sp>
      <p:sp>
        <p:nvSpPr>
          <p:cNvPr id="14" name="Footer Placeholder 13">
            <a:extLst>
              <a:ext uri="{FF2B5EF4-FFF2-40B4-BE49-F238E27FC236}">
                <a16:creationId xmlns:a16="http://schemas.microsoft.com/office/drawing/2014/main" id="{B04C1317-4706-E7F7-38C4-6CA28F7B845C}"/>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endParaRPr lang="en-US" dirty="0"/>
          </a:p>
        </p:txBody>
      </p:sp>
      <p:sp>
        <p:nvSpPr>
          <p:cNvPr id="15" name="Slide Number Placeholder 14">
            <a:extLst>
              <a:ext uri="{FF2B5EF4-FFF2-40B4-BE49-F238E27FC236}">
                <a16:creationId xmlns:a16="http://schemas.microsoft.com/office/drawing/2014/main" id="{070ABB65-CE1B-34D1-1FA4-EBF9000B144B}"/>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73093722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Black">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3C780D-53CD-4899-EE2D-6BEA342298DF}"/>
              </a:ext>
            </a:extLst>
          </p:cNvPr>
          <p:cNvGraphicFramePr>
            <a:graphicFrameLocks/>
          </p:cNvGraphicFramePr>
          <p:nvPr userDrawn="1">
            <p:custDataLst>
              <p:tags r:id="rId1"/>
            </p:custDataLst>
            <p:extLst>
              <p:ext uri="{D42A27DB-BD31-4B8C-83A1-F6EECF244321}">
                <p14:modId xmlns:p14="http://schemas.microsoft.com/office/powerpoint/2010/main" val="2855675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373C780D-53CD-4899-EE2D-6BEA342298D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tx2"/>
                </a:solidFill>
              </a:defRPr>
            </a:lvl1pPr>
          </a:lstStyle>
          <a:p>
            <a:r>
              <a:rPr lang="en-US" dirty="0"/>
              <a:t>SH-Bree-Headline </a:t>
            </a:r>
            <a:br>
              <a:rPr lang="en-US" dirty="0"/>
            </a:br>
            <a:r>
              <a:rPr lang="en-US" dirty="0"/>
              <a:t>up to 60 pt</a:t>
            </a:r>
          </a:p>
        </p:txBody>
      </p:sp>
      <p:pic>
        <p:nvPicPr>
          <p:cNvPr id="7" name="Siemens Healthineers Logo">
            <a:extLst>
              <a:ext uri="{FF2B5EF4-FFF2-40B4-BE49-F238E27FC236}">
                <a16:creationId xmlns:a16="http://schemas.microsoft.com/office/drawing/2014/main" id="{FDC6BB8B-E181-BD2B-E68A-715D04B05C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dirty="0"/>
              <a:t>Siemens Healthineers AG Calibri Bold 14 pt</a:t>
            </a:r>
          </a:p>
          <a:p>
            <a:pPr lvl="1"/>
            <a:r>
              <a:rPr lang="en-US" noProof="0" dirty="0"/>
              <a:t>Street Calibri 14 pt</a:t>
            </a:r>
          </a:p>
          <a:p>
            <a:pPr lvl="1"/>
            <a:r>
              <a:rPr lang="en-US" noProof="0" dirty="0"/>
              <a:t>City, Country Calibri 14 pt</a:t>
            </a:r>
          </a:p>
        </p:txBody>
      </p:sp>
      <p:sp>
        <p:nvSpPr>
          <p:cNvPr id="2" name="Date Placeholder 1">
            <a:extLst>
              <a:ext uri="{FF2B5EF4-FFF2-40B4-BE49-F238E27FC236}">
                <a16:creationId xmlns:a16="http://schemas.microsoft.com/office/drawing/2014/main" id="{A6583F8D-E211-FD45-70B5-4F8819372CE2}"/>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1F60E363-7D1A-57C1-609F-1D52BBE98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4E89790-E2AB-1369-149D-C490A09BC4D9}"/>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3189654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11CEB0-B790-FE59-CE72-D296D8693E3E}"/>
              </a:ext>
            </a:extLst>
          </p:cNvPr>
          <p:cNvGraphicFramePr>
            <a:graphicFrameLocks/>
          </p:cNvGraphicFramePr>
          <p:nvPr userDrawn="1">
            <p:custDataLst>
              <p:tags r:id="rId1"/>
            </p:custDataLst>
            <p:extLst>
              <p:ext uri="{D42A27DB-BD31-4B8C-83A1-F6EECF244321}">
                <p14:modId xmlns:p14="http://schemas.microsoft.com/office/powerpoint/2010/main" val="3383841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1E11CEB0-B790-FE59-CE72-D296D8693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bg2"/>
                </a:solidFill>
              </a:defRPr>
            </a:lvl1pPr>
          </a:lstStyle>
          <a:p>
            <a:r>
              <a:rPr lang="en-US" dirty="0"/>
              <a:t>SH-Bree-Headline </a:t>
            </a:r>
            <a:br>
              <a:rPr lang="en-US" dirty="0"/>
            </a:br>
            <a:r>
              <a:rPr lang="en-US" dirty="0"/>
              <a:t>up to 60 pt</a:t>
            </a:r>
          </a:p>
        </p:txBody>
      </p:sp>
      <p:pic>
        <p:nvPicPr>
          <p:cNvPr id="7" name="Siemens Healthineers Logo">
            <a:extLst>
              <a:ext uri="{FF2B5EF4-FFF2-40B4-BE49-F238E27FC236}">
                <a16:creationId xmlns:a16="http://schemas.microsoft.com/office/drawing/2014/main" id="{CD53EDF9-5ACA-0881-645A-F3895AD963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dirty="0"/>
              <a:t>Siemens Healthineers AG Calibri Bold 14 pt</a:t>
            </a:r>
          </a:p>
          <a:p>
            <a:pPr lvl="1"/>
            <a:r>
              <a:rPr lang="en-US" noProof="0" dirty="0"/>
              <a:t>Street Calibri 14 pt</a:t>
            </a:r>
          </a:p>
          <a:p>
            <a:pPr lvl="1"/>
            <a:r>
              <a:rPr lang="en-US" noProof="0" dirty="0"/>
              <a:t>City, Country Calibri 14 pt</a:t>
            </a:r>
          </a:p>
        </p:txBody>
      </p:sp>
      <p:sp>
        <p:nvSpPr>
          <p:cNvPr id="2" name="Date Placeholder 1">
            <a:extLst>
              <a:ext uri="{FF2B5EF4-FFF2-40B4-BE49-F238E27FC236}">
                <a16:creationId xmlns:a16="http://schemas.microsoft.com/office/drawing/2014/main" id="{E7AB293E-44E3-C52F-DF72-73952BAAD5E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8124EDFA-FBF7-3EC6-8247-AB1BEC9F8C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80A3C5D5-E138-AB64-CB2D-879B9112B74C}"/>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881358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 Title Pictur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5CEC626-7299-9E92-F5EC-C07BEE1AD4F3}"/>
              </a:ext>
            </a:extLst>
          </p:cNvPr>
          <p:cNvGraphicFramePr>
            <a:graphicFrameLocks/>
          </p:cNvGraphicFramePr>
          <p:nvPr userDrawn="1">
            <p:custDataLst>
              <p:tags r:id="rId1"/>
            </p:custDataLst>
            <p:extLst>
              <p:ext uri="{D42A27DB-BD31-4B8C-83A1-F6EECF244321}">
                <p14:modId xmlns:p14="http://schemas.microsoft.com/office/powerpoint/2010/main" val="2350218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think-cell data - do not delete" hidden="1">
                        <a:extLst>
                          <a:ext uri="{FF2B5EF4-FFF2-40B4-BE49-F238E27FC236}">
                            <a16:creationId xmlns:a16="http://schemas.microsoft.com/office/drawing/2014/main" id="{D5CEC626-7299-9E92-F5EC-C07BEE1AD4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bwMode="black">
          <a:xfrm>
            <a:off x="540001" y="2160000"/>
            <a:ext cx="5462766" cy="2160000"/>
          </a:xfrm>
        </p:spPr>
        <p:txBody>
          <a:bodyPr lIns="0" tIns="0" rIns="0" bIns="0" anchor="b">
            <a:no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Collection point for converting</a:t>
            </a:r>
          </a:p>
        </p:txBody>
      </p:sp>
      <p:sp>
        <p:nvSpPr>
          <p:cNvPr id="2" name="Subhead"/>
          <p:cNvSpPr>
            <a:spLocks noGrp="1"/>
          </p:cNvSpPr>
          <p:nvPr>
            <p:ph type="ctrTitle" hasCustomPrompt="1"/>
          </p:nvPr>
        </p:nvSpPr>
        <p:spPr>
          <a:xfrm>
            <a:off x="540000" y="4320000"/>
            <a:ext cx="3574800" cy="611191"/>
          </a:xfrm>
        </p:spPr>
        <p:txBody>
          <a:bodyPr vert="horz" lIns="0" tIns="270000" rIns="0" bIns="0" anchor="t" anchorCtr="0">
            <a:spAutoFit/>
          </a:bodyPr>
          <a:lstStyle>
            <a:lvl1pPr algn="l">
              <a:defRPr sz="2200" b="0">
                <a:solidFill>
                  <a:schemeClr val="tx1"/>
                </a:solidFill>
                <a:latin typeface="+mn-lt"/>
              </a:defRPr>
            </a:lvl1pPr>
          </a:lstStyle>
          <a:p>
            <a:r>
              <a:rPr lang="en-US" noProof="0" dirty="0"/>
              <a:t>Please use the new layouts!</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Presenter Calibri 14 pt</a:t>
            </a:r>
            <a:br>
              <a:rPr lang="en-US" noProof="0" dirty="0"/>
            </a:br>
            <a:r>
              <a:rPr lang="en-US" noProof="0" dirty="0"/>
              <a:t>English, Month </a:t>
            </a:r>
            <a:fld id="{969BC476-9F03-4B41-B5B0-39AE6E0D2106}" type="datetimeyyyy">
              <a:rPr lang="en-US" noProof="0" smtClean="0"/>
              <a:t>2026</a:t>
            </a:fld>
            <a:endParaRPr lang="en-US" noProof="0" dirty="0"/>
          </a:p>
        </p:txBody>
      </p:sp>
      <p:pic>
        <p:nvPicPr>
          <p:cNvPr id="7" name="Siemens Healthineers Logo">
            <a:extLst>
              <a:ext uri="{FF2B5EF4-FFF2-40B4-BE49-F238E27FC236}">
                <a16:creationId xmlns:a16="http://schemas.microsoft.com/office/drawing/2014/main" id="{89ABDD3C-1237-F5E4-C2B4-661BE605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5" name="Information">
            <a:extLst>
              <a:ext uri="{FF2B5EF4-FFF2-40B4-BE49-F238E27FC236}">
                <a16:creationId xmlns:a16="http://schemas.microsoft.com/office/drawing/2014/main" id="{D6795777-3D42-8DC2-6E0D-0ECC8CBB7F4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This layout is a collection </a:t>
            </a:r>
            <a:br>
              <a:rPr lang="en-US" sz="1000" dirty="0">
                <a:solidFill>
                  <a:schemeClr val="tx1"/>
                </a:solidFill>
                <a:latin typeface="+mn-lt"/>
              </a:rPr>
            </a:br>
            <a:r>
              <a:rPr lang="en-US" sz="1000" dirty="0">
                <a:solidFill>
                  <a:schemeClr val="tx1"/>
                </a:solidFill>
                <a:latin typeface="+mn-lt"/>
              </a:rPr>
              <a:t>point </a:t>
            </a:r>
            <a:r>
              <a:rPr lang="en-US" sz="1000" b="1" dirty="0">
                <a:solidFill>
                  <a:schemeClr val="tx1"/>
                </a:solidFill>
                <a:latin typeface="+mn-lt"/>
              </a:rPr>
              <a:t>for converting old presentations.</a:t>
            </a:r>
          </a:p>
          <a:p>
            <a:pPr lvl="1">
              <a:spcAft>
                <a:spcPts val="300"/>
              </a:spcAft>
            </a:pPr>
            <a:r>
              <a:rPr lang="en-US" sz="1000" dirty="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tx1"/>
                </a:solidFill>
                <a:latin typeface="+mn-lt"/>
              </a:rPr>
              <a:t>Intro Title Picture </a:t>
            </a:r>
            <a:r>
              <a:rPr lang="en-US" sz="1000" b="1" dirty="0">
                <a:solidFill>
                  <a:schemeClr val="bg1"/>
                </a:solidFill>
                <a:latin typeface="+mn-lt"/>
              </a:rPr>
              <a:t>Black</a:t>
            </a:r>
          </a:p>
          <a:p>
            <a:pPr marL="144000" lvl="1" indent="-144000">
              <a:spcAft>
                <a:spcPts val="0"/>
              </a:spcAft>
              <a:buFont typeface="Arial" panose="020B0604020202020204" pitchFamily="34" charset="0"/>
              <a:buChar char="•"/>
            </a:pPr>
            <a:r>
              <a:rPr lang="en-US" sz="1000" dirty="0">
                <a:solidFill>
                  <a:schemeClr val="tx1"/>
                </a:solidFill>
                <a:latin typeface="+mn-lt"/>
              </a:rPr>
              <a:t>Intro Title Picture </a:t>
            </a:r>
            <a:r>
              <a:rPr lang="en-US" sz="1000" b="1" dirty="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tx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1200DAB4-4C06-9FEB-0EA0-51B9317FDC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For the benefit of </a:t>
            </a:r>
            <a:r>
              <a:rPr lang="en-US" sz="1000" b="1" dirty="0">
                <a:solidFill>
                  <a:schemeClr val="tx1"/>
                </a:solidFill>
                <a:latin typeface="+mn-lt"/>
              </a:rPr>
              <a:t>accessibility,</a:t>
            </a:r>
            <a:r>
              <a:rPr lang="en-US" sz="1000" dirty="0">
                <a:solidFill>
                  <a:schemeClr val="tx1"/>
                </a:solidFill>
                <a:latin typeface="+mn-lt"/>
              </a:rPr>
              <a:t> texts may shift during conversion. For further details, please read the appendix.</a:t>
            </a:r>
          </a:p>
        </p:txBody>
      </p:sp>
      <p:sp>
        <p:nvSpPr>
          <p:cNvPr id="6" name="Accessibility">
            <a:extLst>
              <a:ext uri="{FF2B5EF4-FFF2-40B4-BE49-F238E27FC236}">
                <a16:creationId xmlns:a16="http://schemas.microsoft.com/office/drawing/2014/main" id="{362063A2-7350-4986-9BED-328493CA08B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The footer is created in the current template for the </a:t>
            </a:r>
            <a:r>
              <a:rPr lang="en-US" sz="1000" b="1" dirty="0">
                <a:solidFill>
                  <a:schemeClr val="tx1"/>
                </a:solidFill>
                <a:latin typeface="+mn-lt"/>
              </a:rPr>
              <a:t>“Header &amp; Footer”</a:t>
            </a:r>
            <a:r>
              <a:rPr lang="en-US" sz="1000" dirty="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2849226107"/>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ntro Title Picture (vertical)">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CA0C7E-2212-55E4-B08B-B1CF620D55A2}"/>
              </a:ext>
            </a:extLst>
          </p:cNvPr>
          <p:cNvGraphicFramePr>
            <a:graphicFrameLocks/>
          </p:cNvGraphicFramePr>
          <p:nvPr userDrawn="1">
            <p:custDataLst>
              <p:tags r:id="rId1"/>
            </p:custDataLst>
            <p:extLst>
              <p:ext uri="{D42A27DB-BD31-4B8C-83A1-F6EECF244321}">
                <p14:modId xmlns:p14="http://schemas.microsoft.com/office/powerpoint/2010/main" val="2960570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7DCA0C7E-2212-55E4-B08B-B1CF620D55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icture Placeholder 4" descr="Key visual">
            <a:extLst>
              <a:ext uri="{FF2B5EF4-FFF2-40B4-BE49-F238E27FC236}">
                <a16:creationId xmlns:a16="http://schemas.microsoft.com/office/drawing/2014/main" id="{0DBF22B7-3B2F-403C-85C0-7EE50268BA0C}"/>
              </a:ext>
            </a:extLst>
          </p:cNvPr>
          <p:cNvSpPr>
            <a:spLocks noGrp="1"/>
          </p:cNvSpPr>
          <p:nvPr>
            <p:ph type="pic" sz="quarter" idx="11" hasCustomPrompt="1"/>
          </p:nvPr>
        </p:nvSpPr>
        <p:spPr>
          <a:xfrm>
            <a:off x="7114826" y="-1"/>
            <a:ext cx="5053174" cy="6858000"/>
          </a:xfrm>
          <a:noFill/>
        </p:spPr>
        <p:txBody>
          <a:bodyPr lIns="144000" tIns="108000" rIns="144000" bIns="108000"/>
          <a:lstStyle>
            <a:lvl1pPr>
              <a:defRPr/>
            </a:lvl1pPr>
            <a:lvl2pPr>
              <a:defRPr/>
            </a:lvl2pPr>
          </a:lstStyle>
          <a:p>
            <a:r>
              <a:rPr lang="en-US" dirty="0"/>
              <a:t>Insert key visual or another title motive (please refer to the front level communication matrix). </a:t>
            </a:r>
            <a:r>
              <a:rPr lang="en-GB" dirty="0"/>
              <a:t>When using a key visual, please pay attention to the correct placement.</a:t>
            </a:r>
            <a:endParaRPr lang="en-US" dirty="0"/>
          </a:p>
        </p:txBody>
      </p:sp>
      <p:pic>
        <p:nvPicPr>
          <p:cNvPr id="6" name="Siemens Healthineers Logo">
            <a:extLst>
              <a:ext uri="{FF2B5EF4-FFF2-40B4-BE49-F238E27FC236}">
                <a16:creationId xmlns:a16="http://schemas.microsoft.com/office/drawing/2014/main" id="{82C12DEB-78AA-8F0D-5A86-CC6BE7B484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10" name="Subhead">
            <a:extLst>
              <a:ext uri="{FF2B5EF4-FFF2-40B4-BE49-F238E27FC236}">
                <a16:creationId xmlns:a16="http://schemas.microsoft.com/office/drawing/2014/main" id="{DD0C7800-754D-108B-CBA3-AE47F1ED4D76}"/>
              </a:ext>
            </a:extLst>
          </p:cNvPr>
          <p:cNvSpPr>
            <a:spLocks noGrp="1"/>
          </p:cNvSpPr>
          <p:nvPr>
            <p:ph type="ctrTitle" hasCustomPrompt="1"/>
          </p:nvPr>
        </p:nvSpPr>
        <p:spPr>
          <a:xfrm>
            <a:off x="539999" y="2826000"/>
            <a:ext cx="5454399" cy="1488421"/>
          </a:xfrm>
        </p:spPr>
        <p:txBody>
          <a:bodyPr vert="horz" wrap="square" lIns="0" tIns="0" rIns="0" bIns="0" anchor="b" anchorCtr="0">
            <a:spAutoFit/>
          </a:bodyPr>
          <a:lstStyle>
            <a:lvl1pPr algn="l">
              <a:lnSpc>
                <a:spcPct val="92000"/>
              </a:lnSpc>
              <a:defRPr sz="5200" b="0">
                <a:solidFill>
                  <a:schemeClr val="bg2"/>
                </a:solidFill>
              </a:defRPr>
            </a:lvl1pPr>
          </a:lstStyle>
          <a:p>
            <a:r>
              <a:rPr lang="en-US" noProof="0" dirty="0"/>
              <a:t>Collection point for converting</a:t>
            </a:r>
          </a:p>
        </p:txBody>
      </p:sp>
      <p:sp>
        <p:nvSpPr>
          <p:cNvPr id="62" name="Headline">
            <a:extLst>
              <a:ext uri="{FF2B5EF4-FFF2-40B4-BE49-F238E27FC236}">
                <a16:creationId xmlns:a16="http://schemas.microsoft.com/office/drawing/2014/main" id="{E893013F-53CE-CE36-3F0A-47B74C1DB64E}"/>
              </a:ext>
            </a:extLst>
          </p:cNvPr>
          <p:cNvSpPr>
            <a:spLocks noGrp="1"/>
          </p:cNvSpPr>
          <p:nvPr>
            <p:ph type="subTitle" idx="1" hasCustomPrompt="1"/>
          </p:nvPr>
        </p:nvSpPr>
        <p:spPr bwMode="black">
          <a:xfrm>
            <a:off x="540001" y="4316400"/>
            <a:ext cx="3574800" cy="618461"/>
          </a:xfrm>
        </p:spPr>
        <p:txBody>
          <a:bodyPr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Please use the new layouts!</a:t>
            </a:r>
          </a:p>
        </p:txBody>
      </p:sp>
      <p:sp>
        <p:nvSpPr>
          <p:cNvPr id="64" name="Presenter">
            <a:extLst>
              <a:ext uri="{FF2B5EF4-FFF2-40B4-BE49-F238E27FC236}">
                <a16:creationId xmlns:a16="http://schemas.microsoft.com/office/drawing/2014/main" id="{01598369-78C2-7A07-D5B6-FC795261C1EA}"/>
              </a:ext>
            </a:extLst>
          </p:cNvP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stStyle>
          <a:p>
            <a:pPr lvl="0"/>
            <a:r>
              <a:rPr lang="en-US" noProof="0" dirty="0"/>
              <a:t>Presenter Calibri 14 pt</a:t>
            </a:r>
            <a:br>
              <a:rPr lang="en-US" noProof="0" dirty="0"/>
            </a:br>
            <a:r>
              <a:rPr lang="en-US" noProof="0" dirty="0"/>
              <a:t>English, Month </a:t>
            </a:r>
            <a:fld id="{38788806-5027-45C4-9283-969E7335AD68}" type="datetimeyyyy">
              <a:rPr lang="en-US" noProof="0" smtClean="0"/>
              <a:t>2026</a:t>
            </a:fld>
            <a:endParaRPr lang="en-US" noProof="0" dirty="0"/>
          </a:p>
        </p:txBody>
      </p:sp>
      <p:sp>
        <p:nvSpPr>
          <p:cNvPr id="3" name="Information">
            <a:extLst>
              <a:ext uri="{FF2B5EF4-FFF2-40B4-BE49-F238E27FC236}">
                <a16:creationId xmlns:a16="http://schemas.microsoft.com/office/drawing/2014/main" id="{196E59D1-7F3F-BF3C-1B1C-6497842836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bg1"/>
                </a:solidFill>
                <a:latin typeface="+mn-lt"/>
              </a:rPr>
              <a:t>Intro Title Picture (…) </a:t>
            </a:r>
            <a:r>
              <a:rPr lang="en-US" sz="1000" b="1" dirty="0">
                <a:solidFill>
                  <a:schemeClr val="bg1"/>
                </a:solidFill>
                <a:latin typeface="+mn-lt"/>
              </a:rPr>
              <a:t>White</a:t>
            </a:r>
          </a:p>
          <a:p>
            <a:pPr marL="144000" marR="0" lvl="1"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solidFill>
                  <a:schemeClr val="bg1"/>
                </a:solidFill>
                <a:latin typeface="+mn-lt"/>
              </a:rPr>
              <a:t>Intro Title Picture (…)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A71219DD-ABD7-8082-2223-209E5B49244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B4C31A2C-DD40-894F-49EB-34EBAA20E3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810110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 Title Whit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4DB6BA-A3CC-B9BB-F519-6643C97626FD}"/>
              </a:ext>
            </a:extLst>
          </p:cNvPr>
          <p:cNvGraphicFramePr>
            <a:graphicFrameLocks/>
          </p:cNvGraphicFramePr>
          <p:nvPr userDrawn="1">
            <p:custDataLst>
              <p:tags r:id="rId1"/>
            </p:custDataLst>
            <p:extLst>
              <p:ext uri="{D42A27DB-BD31-4B8C-83A1-F6EECF244321}">
                <p14:modId xmlns:p14="http://schemas.microsoft.com/office/powerpoint/2010/main" val="2094904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C4DB6BA-A3CC-B9BB-F519-6643C9762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ubhead"/>
          <p:cNvSpPr>
            <a:spLocks noGrp="1"/>
          </p:cNvSpPr>
          <p:nvPr>
            <p:ph type="ctrTitle" hasCustomPrompt="1"/>
          </p:nvPr>
        </p:nvSpPr>
        <p:spPr>
          <a:xfrm>
            <a:off x="540000" y="2826000"/>
            <a:ext cx="6394200" cy="1488421"/>
          </a:xfrm>
        </p:spPr>
        <p:txBody>
          <a:bodyPr vert="horz" lIns="0" tIns="0" rIns="0" bIns="0" anchor="b" anchorCtr="0">
            <a:spAutoFit/>
          </a:bodyPr>
          <a:lstStyle>
            <a:lvl1pPr algn="l">
              <a:lnSpc>
                <a:spcPct val="92000"/>
              </a:lnSpc>
              <a:defRPr sz="5200" b="0">
                <a:solidFill>
                  <a:schemeClr val="bg2"/>
                </a:solidFill>
              </a:defRPr>
            </a:lvl1pPr>
          </a:lstStyle>
          <a:p>
            <a:r>
              <a:rPr lang="en-US" noProof="0" dirty="0"/>
              <a:t>Collection point for converting</a:t>
            </a:r>
          </a:p>
        </p:txBody>
      </p:sp>
      <p:sp>
        <p:nvSpPr>
          <p:cNvPr id="3" name="Headline"/>
          <p:cNvSpPr>
            <a:spLocks noGrp="1"/>
          </p:cNvSpPr>
          <p:nvPr>
            <p:ph type="subTitle" idx="1" hasCustomPrompt="1"/>
          </p:nvPr>
        </p:nvSpPr>
        <p:spPr>
          <a:xfrm>
            <a:off x="540001" y="4316400"/>
            <a:ext cx="3574799" cy="618461"/>
          </a:xfrm>
        </p:spPr>
        <p:txBody>
          <a:bodyPr wrap="square"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Please use the new layouts!</a:t>
            </a:r>
          </a:p>
        </p:txBody>
      </p:sp>
      <p:sp>
        <p:nvSpPr>
          <p:cNvPr id="6" name="Presenter">
            <a:extLst>
              <a:ext uri="{FF2B5EF4-FFF2-40B4-BE49-F238E27FC236}">
                <a16:creationId xmlns:a16="http://schemas.microsoft.com/office/drawing/2014/main" id="{046EC491-C7E1-4B50-AC08-4B82CD6C6616}"/>
              </a:ext>
            </a:extLst>
          </p:cNvPr>
          <p:cNvSpPr>
            <a:spLocks noGrp="1"/>
          </p:cNvSpPr>
          <p:nvPr>
            <p:ph type="body" sz="quarter" idx="16" hasCustomPrompt="1"/>
          </p:nvPr>
        </p:nvSpPr>
        <p:spPr>
          <a:xfrm>
            <a:off x="540000" y="4932000"/>
            <a:ext cx="3574800" cy="612645"/>
          </a:xfrm>
        </p:spPr>
        <p:txBody>
          <a:bodyPr tIns="180000">
            <a:spAutoFit/>
          </a:bodyPr>
          <a:lstStyle>
            <a:lvl1pPr>
              <a:defRPr sz="1400" b="0"/>
            </a:lvl1pPr>
          </a:lstStyle>
          <a:p>
            <a:pPr lvl="0"/>
            <a:r>
              <a:rPr lang="en-US" noProof="0" dirty="0"/>
              <a:t>Presenter Calibri 14 pt</a:t>
            </a:r>
            <a:br>
              <a:rPr lang="en-US" noProof="0" dirty="0"/>
            </a:br>
            <a:r>
              <a:rPr lang="en-US" noProof="0" dirty="0"/>
              <a:t>English, Month </a:t>
            </a:r>
            <a:fld id="{4A09C4A9-9F46-4E1B-908E-810D152E7E8B}" type="datetimeyyyy">
              <a:rPr lang="en-US" noProof="0" smtClean="0"/>
              <a:t>2026</a:t>
            </a:fld>
            <a:endParaRPr lang="en-US" noProof="0" dirty="0"/>
          </a:p>
        </p:txBody>
      </p:sp>
      <p:pic>
        <p:nvPicPr>
          <p:cNvPr id="8" name="Siemens Healthineers Logo">
            <a:extLst>
              <a:ext uri="{FF2B5EF4-FFF2-40B4-BE49-F238E27FC236}">
                <a16:creationId xmlns:a16="http://schemas.microsoft.com/office/drawing/2014/main" id="{7297672B-EDAE-E602-597B-3FD83702827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4" name="Information">
            <a:extLst>
              <a:ext uri="{FF2B5EF4-FFF2-40B4-BE49-F238E27FC236}">
                <a16:creationId xmlns:a16="http://schemas.microsoft.com/office/drawing/2014/main" id="{6A6137C1-24D0-2244-9D8A-B5CA22E37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227139"/>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bg1"/>
                </a:solidFill>
                <a:latin typeface="+mn-lt"/>
              </a:rPr>
              <a:t>Intro Title Picture </a:t>
            </a:r>
            <a:r>
              <a:rPr lang="en-US" sz="1000" b="1" dirty="0">
                <a:solidFill>
                  <a:schemeClr val="bg1"/>
                </a:solidFill>
                <a:latin typeface="+mn-lt"/>
              </a:rPr>
              <a:t>White</a:t>
            </a:r>
          </a:p>
          <a:p>
            <a:pPr marL="144000" lvl="1" indent="-144000">
              <a:spcAft>
                <a:spcPts val="300"/>
              </a:spcAft>
              <a:buFont typeface="Arial" panose="020B0604020202020204" pitchFamily="34" charset="0"/>
              <a:buChar char="•"/>
            </a:pPr>
            <a:r>
              <a:rPr lang="en-US" sz="1000" dirty="0">
                <a:solidFill>
                  <a:schemeClr val="bg1"/>
                </a:solidFill>
                <a:latin typeface="+mn-lt"/>
              </a:rPr>
              <a:t>Intro Title Picture </a:t>
            </a:r>
            <a:r>
              <a:rPr lang="en-US" sz="1000" b="1" dirty="0">
                <a:solidFill>
                  <a:schemeClr val="tx1"/>
                </a:solidFill>
                <a:latin typeface="+mn-lt"/>
              </a:rPr>
              <a:t>Black</a:t>
            </a:r>
          </a:p>
          <a:p>
            <a:pPr lvl="1">
              <a:spcAft>
                <a:spcPts val="300"/>
              </a:spcAft>
            </a:pPr>
            <a:r>
              <a:rPr lang="en-US" sz="1000" dirty="0">
                <a:solidFill>
                  <a:schemeClr val="bg1"/>
                </a:solidFill>
                <a:latin typeface="+mn-lt"/>
              </a:rPr>
              <a:t>You can decide to insert an image or not.</a:t>
            </a:r>
          </a:p>
          <a:p>
            <a:pPr marL="0" marR="0" lvl="1" indent="0" algn="l" defTabSz="914400" rtl="0" eaLnBrk="1" fontAlgn="auto" latinLnBrk="0" hangingPunct="1">
              <a:lnSpc>
                <a:spcPct val="100000"/>
              </a:lnSpc>
              <a:spcBef>
                <a:spcPts val="0"/>
              </a:spcBef>
              <a:spcAft>
                <a:spcPts val="300"/>
              </a:spcAft>
              <a:buClrTx/>
              <a:buSzTx/>
              <a:buFontTx/>
              <a:buNone/>
              <a:tabLst/>
              <a:defRPr/>
            </a:pPr>
            <a:r>
              <a:rPr lang="en-US" sz="1000" dirty="0">
                <a:solidFill>
                  <a:schemeClr val="bg1"/>
                </a:solidFill>
                <a:latin typeface="+mn-lt"/>
              </a:rPr>
              <a:t>Remember to delete or rearrange any manually inserted objects if necessary.</a:t>
            </a:r>
          </a:p>
        </p:txBody>
      </p:sp>
      <p:sp>
        <p:nvSpPr>
          <p:cNvPr id="7" name="Accessibility">
            <a:extLst>
              <a:ext uri="{FF2B5EF4-FFF2-40B4-BE49-F238E27FC236}">
                <a16:creationId xmlns:a16="http://schemas.microsoft.com/office/drawing/2014/main" id="{4439C658-455E-3E5C-98BF-D44082BA92A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3364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5" name="Accessibility">
            <a:extLst>
              <a:ext uri="{FF2B5EF4-FFF2-40B4-BE49-F238E27FC236}">
                <a16:creationId xmlns:a16="http://schemas.microsoft.com/office/drawing/2014/main" id="{3756EAA5-93E1-6F63-3F94-8BFFDE1F28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133917"/>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1967453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ter Pictur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9C7F4C2-D2D1-D634-0846-10F2FA80B0A0}"/>
              </a:ext>
            </a:extLst>
          </p:cNvPr>
          <p:cNvGraphicFramePr>
            <a:graphicFrameLocks/>
          </p:cNvGraphicFramePr>
          <p:nvPr userDrawn="1">
            <p:custDataLst>
              <p:tags r:id="rId1"/>
            </p:custDataLst>
            <p:extLst>
              <p:ext uri="{D42A27DB-BD31-4B8C-83A1-F6EECF244321}">
                <p14:modId xmlns:p14="http://schemas.microsoft.com/office/powerpoint/2010/main" val="277768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29C7F4C2-D2D1-D634-0846-10F2FA80B0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White cover">
            <a:extLst>
              <a:ext uri="{C183D7F6-B498-43B3-948B-1728B52AA6E4}">
                <adec:decorative xmlns:adec="http://schemas.microsoft.com/office/drawing/2017/decorative" val="1"/>
              </a:ext>
            </a:extLst>
          </p:cNvPr>
          <p:cNvSpPr/>
          <p:nvPr userDrawn="1"/>
        </p:nvSpPr>
        <p:spPr bwMode="white">
          <a:xfrm>
            <a:off x="6934200" y="0"/>
            <a:ext cx="205923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Footnote">
            <a:extLst>
              <a:ext uri="{FF2B5EF4-FFF2-40B4-BE49-F238E27FC236}">
                <a16:creationId xmlns:a16="http://schemas.microsoft.com/office/drawing/2014/main" id="{4D8785A4-C6E6-43A1-9BA1-402D04E7BADC}"/>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Click to add footnote</a:t>
            </a:r>
            <a:br>
              <a:rPr lang="en-US" sz="1000" dirty="0">
                <a:solidFill>
                  <a:schemeClr val="bg1"/>
                </a:solidFill>
              </a:rPr>
            </a:br>
            <a:r>
              <a:rPr lang="en-US" sz="1000" dirty="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pic>
        <p:nvPicPr>
          <p:cNvPr id="8" name="Siemens Healthineers Logo">
            <a:extLst>
              <a:ext uri="{FF2B5EF4-FFF2-40B4-BE49-F238E27FC236}">
                <a16:creationId xmlns:a16="http://schemas.microsoft.com/office/drawing/2014/main" id="{722CB4ED-A976-39ED-C9FB-A5C2D3EC1D6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10" name="TextBox 9">
            <a:extLst>
              <a:ext uri="{FF2B5EF4-FFF2-40B4-BE49-F238E27FC236}">
                <a16:creationId xmlns:a16="http://schemas.microsoft.com/office/drawing/2014/main" id="{157245B0-2A34-4E93-8EFF-DD735993B24D}"/>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a:lvl1pPr>
          </a:lstStyle>
          <a:p>
            <a:r>
              <a:rPr lang="en-US" dirty="0"/>
              <a:t>Collection point for converting</a:t>
            </a:r>
          </a:p>
        </p:txBody>
      </p:sp>
      <p:sp>
        <p:nvSpPr>
          <p:cNvPr id="3" name="Information">
            <a:extLst>
              <a:ext uri="{FF2B5EF4-FFF2-40B4-BE49-F238E27FC236}">
                <a16:creationId xmlns:a16="http://schemas.microsoft.com/office/drawing/2014/main" id="{055BE44A-1889-E19B-58E8-7B150A6FDA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tx1"/>
                </a:solidFill>
                <a:latin typeface="+mn-lt"/>
              </a:rPr>
              <a:t>Black</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bg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A925CA07-A9F0-F60B-AE81-4AA55E223E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13813BD8-23E9-1B31-AD92-AFCFCA76CF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76311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pter Picture (cut-out imag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D66C6E4-065D-2A47-6F6C-B7A6703B96CA}"/>
              </a:ext>
            </a:extLst>
          </p:cNvPr>
          <p:cNvGraphicFramePr>
            <a:graphicFrameLocks/>
          </p:cNvGraphicFramePr>
          <p:nvPr userDrawn="1">
            <p:custDataLst>
              <p:tags r:id="rId1"/>
            </p:custDataLst>
            <p:extLst>
              <p:ext uri="{D42A27DB-BD31-4B8C-83A1-F6EECF244321}">
                <p14:modId xmlns:p14="http://schemas.microsoft.com/office/powerpoint/2010/main" val="2312009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3D66C6E4-065D-2A47-6F6C-B7A6703B96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Picture placeholder" descr="Product image">
            <a:extLst>
              <a:ext uri="{C183D7F6-B498-43B3-948B-1728B52AA6E4}">
                <adec:decorative xmlns:adec="http://schemas.microsoft.com/office/drawing/2017/decorative" val="0"/>
              </a:ext>
            </a:extLst>
          </p:cNvPr>
          <p:cNvSpPr>
            <a:spLocks noGrp="1"/>
          </p:cNvSpPr>
          <p:nvPr>
            <p:ph type="pic" sz="quarter" idx="10" hasCustomPrompt="1"/>
          </p:nvPr>
        </p:nvSpPr>
        <p:spPr>
          <a:xfrm>
            <a:off x="6175775" y="0"/>
            <a:ext cx="5994000" cy="6858000"/>
          </a:xfrm>
          <a:noFill/>
        </p:spPr>
        <p:txBody>
          <a:bodyPr lIns="180000" tIns="180000" rIns="180000" bIns="180000"/>
          <a:lstStyle>
            <a:lvl1pPr>
              <a:defRPr/>
            </a:lvl1pPr>
          </a:lstStyle>
          <a:p>
            <a:r>
              <a:rPr lang="de-DE" dirty="0"/>
              <a:t>Add a product image.</a:t>
            </a:r>
          </a:p>
        </p:txBody>
      </p:sp>
      <p:sp>
        <p:nvSpPr>
          <p:cNvPr id="2" name="Product tag"/>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r>
              <a:rPr lang="en-US" dirty="0"/>
              <a:t>Please use one of the new layouts!</a:t>
            </a:r>
          </a:p>
        </p:txBody>
      </p:sp>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Collection point for converting</a:t>
            </a:r>
            <a:endParaRPr lang="en-US" dirty="0"/>
          </a:p>
        </p:txBody>
      </p:sp>
      <p:sp>
        <p:nvSpPr>
          <p:cNvPr id="9" name="Footnote">
            <a:extLst>
              <a:ext uri="{FF2B5EF4-FFF2-40B4-BE49-F238E27FC236}">
                <a16:creationId xmlns:a16="http://schemas.microsoft.com/office/drawing/2014/main" id="{63A13AEC-6E96-4994-BA26-3AFB5FCFE509}"/>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Click to add footnote</a:t>
            </a:r>
            <a:br>
              <a:rPr lang="en-US" sz="1000" dirty="0">
                <a:solidFill>
                  <a:schemeClr val="bg1"/>
                </a:solidFill>
              </a:rPr>
            </a:br>
            <a:r>
              <a:rPr lang="en-US" sz="1000" dirty="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pic>
        <p:nvPicPr>
          <p:cNvPr id="7" name="Siemens Healthineers Logo">
            <a:extLst>
              <a:ext uri="{FF2B5EF4-FFF2-40B4-BE49-F238E27FC236}">
                <a16:creationId xmlns:a16="http://schemas.microsoft.com/office/drawing/2014/main" id="{DCD1C31D-D2E7-F7E7-52A1-776FBFACCC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8" name="TextBox 5">
            <a:extLst>
              <a:ext uri="{FF2B5EF4-FFF2-40B4-BE49-F238E27FC236}">
                <a16:creationId xmlns:a16="http://schemas.microsoft.com/office/drawing/2014/main" id="{7F37326A-B34D-4767-9015-ACB626F5584E}"/>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4" name="Information">
            <a:extLst>
              <a:ext uri="{FF2B5EF4-FFF2-40B4-BE49-F238E27FC236}">
                <a16:creationId xmlns:a16="http://schemas.microsoft.com/office/drawing/2014/main" id="{7D138D31-64EC-CA0E-4FD2-FF478E16C9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3E7D42FE-E502-B789-C4E3-8EB3761304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7FE52AB2-3777-31FD-8135-830BEF4E6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57063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Black">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9D242D-7298-0C17-8A5D-3930ED300E78}"/>
              </a:ext>
            </a:extLst>
          </p:cNvPr>
          <p:cNvGraphicFramePr>
            <a:graphicFrameLocks/>
          </p:cNvGraphicFramePr>
          <p:nvPr userDrawn="1">
            <p:custDataLst>
              <p:tags r:id="rId1"/>
            </p:custDataLst>
            <p:extLst>
              <p:ext uri="{D42A27DB-BD31-4B8C-83A1-F6EECF244321}">
                <p14:modId xmlns:p14="http://schemas.microsoft.com/office/powerpoint/2010/main" val="1343273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29D242D-7298-0C17-8A5D-3930ED300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633827"/>
          </a:xfrm>
        </p:spPr>
        <p:txBody>
          <a:bodyPr vert="horz" lIns="0" tIns="108000" rIns="0" bIns="0" anchor="t" anchorCtr="0">
            <a:spAutoFit/>
          </a:bodyPr>
          <a:lstStyle>
            <a:lvl1pPr algn="l">
              <a:lnSpc>
                <a:spcPct val="92000"/>
              </a:lnSpc>
              <a:defRPr sz="5200" b="0">
                <a:solidFill>
                  <a:schemeClr val="tx2"/>
                </a:solidFill>
              </a:defRPr>
            </a:lvl1pPr>
          </a:lstStyle>
          <a:p>
            <a:r>
              <a:rPr lang="en-US" dirty="0"/>
              <a:t>SH-Bree-Headline </a:t>
            </a:r>
            <a:br>
              <a:rPr lang="en-US" dirty="0"/>
            </a:br>
            <a:r>
              <a:rPr lang="en-US" dirty="0"/>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tint val="75000"/>
                  </a:schemeClr>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dirty="0"/>
              <a:t>Optional tag SH-Bree-Headline 22 pt</a:t>
            </a:r>
          </a:p>
        </p:txBody>
      </p:sp>
      <p:pic>
        <p:nvPicPr>
          <p:cNvPr id="9" name="Siemens Healthineers Logo">
            <a:extLst>
              <a:ext uri="{FF2B5EF4-FFF2-40B4-BE49-F238E27FC236}">
                <a16:creationId xmlns:a16="http://schemas.microsoft.com/office/drawing/2014/main" id="{282216F1-9983-1EBE-1DED-91D365E2F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02A24D3D-5816-70E4-A6F4-59DF5BF9483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A329D583-0AB7-F3C4-4ADD-8D58D8E35D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5A07E122-B9ED-456A-E653-A5585D8BDE4A}"/>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371567569"/>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Black with margin">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0E6D87-9CA2-EDC8-22F2-41134C3F96DC}"/>
              </a:ext>
            </a:extLst>
          </p:cNvPr>
          <p:cNvGraphicFramePr>
            <a:graphicFrameLocks/>
          </p:cNvGraphicFramePr>
          <p:nvPr userDrawn="1">
            <p:custDataLst>
              <p:tags r:id="rId1"/>
            </p:custDataLst>
            <p:extLst>
              <p:ext uri="{D42A27DB-BD31-4B8C-83A1-F6EECF244321}">
                <p14:modId xmlns:p14="http://schemas.microsoft.com/office/powerpoint/2010/main" val="282377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920E6D87-9CA2-EDC8-22F2-41134C3F9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a:lvl1pPr>
          </a:lstStyle>
          <a:p>
            <a:r>
              <a:rPr lang="en-US" noProof="0" dirty="0"/>
              <a:t>Collection point for converting</a:t>
            </a:r>
            <a:br>
              <a:rPr lang="en-US" noProof="0" dirty="0"/>
            </a:br>
            <a:r>
              <a:rPr lang="en-US" noProof="0" dirty="0"/>
              <a:t>Please use one of the new layouts!</a:t>
            </a:r>
            <a:endParaRPr lang="de-DE" dirty="0"/>
          </a:p>
        </p:txBody>
      </p:sp>
      <p:sp>
        <p:nvSpPr>
          <p:cNvPr id="102" name="Content"/>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160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4" name="Margin content">
            <a:extLst>
              <a:ext uri="{FF2B5EF4-FFF2-40B4-BE49-F238E27FC236}">
                <a16:creationId xmlns:a16="http://schemas.microsoft.com/office/drawing/2014/main" id="{B7D38A37-9AC1-413C-B8AD-491DCC7608B2}"/>
              </a:ext>
            </a:extLst>
          </p:cNvPr>
          <p:cNvSpPr>
            <a:spLocks noGrp="1"/>
          </p:cNvSpPr>
          <p:nvPr>
            <p:ph type="body" sz="quarter" idx="19" hasCustomPrompt="1"/>
          </p:nvPr>
        </p:nvSpPr>
        <p:spPr>
          <a:xfrm>
            <a:off x="6933599" y="1623599"/>
            <a:ext cx="4698000" cy="4572000"/>
          </a:xfrm>
        </p:spPr>
        <p:txBody>
          <a:bodyPr tIns="0" bIns="0">
            <a:noAutofit/>
          </a:bodyPr>
          <a:lstStyle>
            <a:lvl1pPr>
              <a:spcAft>
                <a:spcPts val="1600"/>
              </a:spcAft>
              <a:defRPr sz="1600"/>
            </a:lvl1pPr>
            <a:lvl2pPr>
              <a:defRPr sz="1600"/>
            </a:lvl2pPr>
            <a:lvl3pPr marL="21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3pPr>
            <a:lvl4pPr marL="432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4pPr>
            <a:lvl5pPr marL="648000">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solidFill>
                  <a:schemeClr val="tx1"/>
                </a:solidFill>
              </a:defRPr>
            </a:lvl1pPr>
          </a:lstStyle>
          <a:p>
            <a:r>
              <a:rPr lang="en-US"/>
              <a:t>SHS DI XP</a:t>
            </a:r>
            <a:endParaRPr lang="en-US" dirty="0"/>
          </a:p>
        </p:txBody>
      </p:sp>
      <p:pic>
        <p:nvPicPr>
          <p:cNvPr id="6" name="Siemens Healthineers Logo">
            <a:extLst>
              <a:ext uri="{FF2B5EF4-FFF2-40B4-BE49-F238E27FC236}">
                <a16:creationId xmlns:a16="http://schemas.microsoft.com/office/drawing/2014/main" id="{70648881-7CD7-9631-CD7B-982C2C96C14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10" name="TextBox 5">
            <a:extLst>
              <a:ext uri="{FF2B5EF4-FFF2-40B4-BE49-F238E27FC236}">
                <a16:creationId xmlns:a16="http://schemas.microsoft.com/office/drawing/2014/main" id="{8A7875A9-E733-4C47-BA95-2C92C1524F0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2" name="Information">
            <a:extLst>
              <a:ext uri="{FF2B5EF4-FFF2-40B4-BE49-F238E27FC236}">
                <a16:creationId xmlns:a16="http://schemas.microsoft.com/office/drawing/2014/main" id="{D97AD771-94A8-0E70-E213-65B4A11C08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Content Slide comparison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Content Slide comparison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0F66DD23-77FE-382A-38F2-DA2F90967E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9" name="Accessibility">
            <a:extLst>
              <a:ext uri="{FF2B5EF4-FFF2-40B4-BE49-F238E27FC236}">
                <a16:creationId xmlns:a16="http://schemas.microsoft.com/office/drawing/2014/main" id="{950E4499-DEB5-C0C2-3681-57C8F67B7D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6167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A - light imag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52E1B0-75C0-55F9-2508-638956F74FD7}"/>
              </a:ext>
            </a:extLst>
          </p:cNvPr>
          <p:cNvGraphicFramePr>
            <a:graphicFrameLocks/>
          </p:cNvGraphicFramePr>
          <p:nvPr userDrawn="1">
            <p:custDataLst>
              <p:tags r:id="rId1"/>
            </p:custDataLst>
            <p:extLst>
              <p:ext uri="{D42A27DB-BD31-4B8C-83A1-F6EECF244321}">
                <p14:modId xmlns:p14="http://schemas.microsoft.com/office/powerpoint/2010/main" val="109371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4" name="think-cell data - do not delete" hidden="1">
                        <a:extLst>
                          <a:ext uri="{FF2B5EF4-FFF2-40B4-BE49-F238E27FC236}">
                            <a16:creationId xmlns:a16="http://schemas.microsoft.com/office/drawing/2014/main" id="{F352E1B0-75C0-55F9-2508-638956F74F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idden title">
            <a:extLst>
              <a:ext uri="{FF2B5EF4-FFF2-40B4-BE49-F238E27FC236}">
                <a16:creationId xmlns:a16="http://schemas.microsoft.com/office/drawing/2014/main" id="{2EEE1BBF-C7C7-5DF1-003D-E6194230E251}"/>
              </a:ext>
            </a:extLst>
          </p:cNvPr>
          <p:cNvSpPr>
            <a:spLocks noGrp="1"/>
          </p:cNvSpPr>
          <p:nvPr>
            <p:ph type="title"/>
          </p:nvPr>
        </p:nvSpPr>
        <p:spPr>
          <a:xfrm>
            <a:off x="540000" y="-357050"/>
            <a:ext cx="9210425" cy="217714"/>
          </a:xfrm>
        </p:spPr>
        <p:txBody>
          <a:bodyPr vert="horz" rIns="0"/>
          <a:lstStyle>
            <a:lvl1pPr>
              <a:defRPr sz="1600">
                <a:solidFill>
                  <a:schemeClr val="bg1">
                    <a:alpha val="0"/>
                  </a:schemeClr>
                </a:solidFill>
              </a:defRPr>
            </a:lvl1pPr>
          </a:lstStyle>
          <a:p>
            <a:r>
              <a:rPr lang="en-GB" noProof="0" dirty="0"/>
              <a:t>Click to edit Master title style</a:t>
            </a:r>
          </a:p>
        </p:txBody>
      </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en-GB" noProof="0" dirty="0"/>
              <a:t>Collection point for converting old presentations</a:t>
            </a:r>
            <a:br>
              <a:rPr lang="en-GB" noProof="0" dirty="0"/>
            </a:br>
            <a:r>
              <a:rPr lang="en-GB" noProof="0" dirty="0"/>
              <a:t>Please use one of the new layouts!</a:t>
            </a:r>
          </a:p>
          <a:p>
            <a:pPr lvl="1"/>
            <a:r>
              <a:rPr lang="en-GB" noProof="0" dirty="0"/>
              <a:t>Subline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GB" noProof="0" dirty="0"/>
              <a:t>Click to add footnote</a:t>
            </a:r>
            <a:br>
              <a:rPr lang="en-GB" noProof="0" dirty="0"/>
            </a:br>
            <a:r>
              <a:rPr lang="en-GB" noProof="0" dirty="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lvl1pPr>
          </a:lstStyle>
          <a:p>
            <a:r>
              <a:rPr lang="en-GB" noProof="0"/>
              <a:t>SHS DI XP</a:t>
            </a:r>
            <a:endParaRPr lang="en-GB" noProof="0" dirty="0"/>
          </a:p>
        </p:txBody>
      </p:sp>
      <p:sp>
        <p:nvSpPr>
          <p:cNvPr id="7" name="TextBox 5">
            <a:extLst>
              <a:ext uri="{FF2B5EF4-FFF2-40B4-BE49-F238E27FC236}">
                <a16:creationId xmlns:a16="http://schemas.microsoft.com/office/drawing/2014/main" id="{47CF5F01-9A3A-4F32-92CF-298F6ACCA2E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GB"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GB" sz="1000" b="1" i="0" u="none" kern="1200" spc="0" noProof="0" dirty="0">
              <a:solidFill>
                <a:schemeClr val="tx1">
                  <a:lumMod val="100000"/>
                </a:schemeClr>
              </a:solidFill>
              <a:latin typeface="Calibri" panose="020F0502020204030204" pitchFamily="34" charset="0"/>
            </a:endParaRPr>
          </a:p>
        </p:txBody>
      </p:sp>
      <p:pic>
        <p:nvPicPr>
          <p:cNvPr id="8" name="Siemens Healthineers Logo">
            <a:extLst>
              <a:ext uri="{FF2B5EF4-FFF2-40B4-BE49-F238E27FC236}">
                <a16:creationId xmlns:a16="http://schemas.microsoft.com/office/drawing/2014/main" id="{AE4A2F66-8EA3-3663-D406-EB778E14AB8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5" name="Information">
            <a:extLst>
              <a:ext uri="{FF2B5EF4-FFF2-40B4-BE49-F238E27FC236}">
                <a16:creationId xmlns:a16="http://schemas.microsoft.com/office/drawing/2014/main" id="{35251DCF-1089-C159-4ABE-68EE460181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This layout is a collection </a:t>
            </a:r>
            <a:br>
              <a:rPr lang="en-GB" sz="1000" noProof="0" dirty="0">
                <a:solidFill>
                  <a:schemeClr val="bg1"/>
                </a:solidFill>
                <a:latin typeface="+mn-lt"/>
              </a:rPr>
            </a:br>
            <a:r>
              <a:rPr lang="en-GB" sz="1000" noProof="0" dirty="0">
                <a:solidFill>
                  <a:schemeClr val="bg1"/>
                </a:solidFill>
                <a:latin typeface="+mn-lt"/>
              </a:rPr>
              <a:t>point </a:t>
            </a:r>
            <a:r>
              <a:rPr lang="en-GB" sz="1000" b="1" noProof="0" dirty="0">
                <a:solidFill>
                  <a:schemeClr val="bg1"/>
                </a:solidFill>
                <a:latin typeface="+mn-lt"/>
              </a:rPr>
              <a:t>for converting old presentations.</a:t>
            </a:r>
          </a:p>
          <a:p>
            <a:pPr lvl="1">
              <a:spcAft>
                <a:spcPts val="300"/>
              </a:spcAft>
            </a:pPr>
            <a:r>
              <a:rPr lang="en-GB" sz="1000" noProof="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GB" sz="1000" noProof="0" dirty="0">
                <a:solidFill>
                  <a:schemeClr val="bg1"/>
                </a:solidFill>
                <a:latin typeface="+mn-lt"/>
              </a:rPr>
              <a:t>Quote A - light image </a:t>
            </a:r>
            <a:r>
              <a:rPr lang="en-GB" sz="1000" b="1" noProof="0" dirty="0">
                <a:solidFill>
                  <a:schemeClr val="bg1"/>
                </a:solidFill>
                <a:latin typeface="+mn-lt"/>
              </a:rPr>
              <a:t>White</a:t>
            </a:r>
          </a:p>
          <a:p>
            <a:pPr marL="144000" lvl="1" indent="-144000">
              <a:spcAft>
                <a:spcPts val="0"/>
              </a:spcAft>
              <a:buFont typeface="Arial" panose="020B0604020202020204" pitchFamily="34" charset="0"/>
              <a:buChar char="•"/>
            </a:pPr>
            <a:r>
              <a:rPr lang="en-GB" sz="1000" noProof="0" dirty="0">
                <a:solidFill>
                  <a:schemeClr val="bg1"/>
                </a:solidFill>
                <a:latin typeface="+mn-lt"/>
              </a:rPr>
              <a:t>Quote A - light image </a:t>
            </a:r>
            <a:r>
              <a:rPr lang="en-GB" sz="1000" b="1" noProof="0"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00" noProof="0" dirty="0">
                <a:solidFill>
                  <a:schemeClr val="bg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947F905B-C926-343D-F417-B045192855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For the benefit of </a:t>
            </a:r>
            <a:r>
              <a:rPr lang="en-GB" sz="1000" b="1" noProof="0" dirty="0">
                <a:solidFill>
                  <a:schemeClr val="bg1"/>
                </a:solidFill>
                <a:latin typeface="+mn-lt"/>
              </a:rPr>
              <a:t>accessibility,</a:t>
            </a:r>
            <a:r>
              <a:rPr lang="en-GB" sz="1000" noProof="0" dirty="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F386675B-5910-214C-2B84-83FF2848878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The footer is created in the current template for the </a:t>
            </a:r>
            <a:r>
              <a:rPr lang="en-GB" sz="1000" b="1" noProof="0" dirty="0">
                <a:solidFill>
                  <a:schemeClr val="bg1"/>
                </a:solidFill>
                <a:latin typeface="+mn-lt"/>
              </a:rPr>
              <a:t>“Header &amp; Footer”</a:t>
            </a:r>
            <a:r>
              <a:rPr lang="en-GB" sz="1000" noProof="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892395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linical Pictures, Title/Content/Pictures">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5F245C3-6241-4E82-6C71-4E82393FD6A9}"/>
              </a:ext>
            </a:extLst>
          </p:cNvPr>
          <p:cNvGraphicFramePr>
            <a:graphicFrameLocks/>
          </p:cNvGraphicFramePr>
          <p:nvPr userDrawn="1">
            <p:custDataLst>
              <p:tags r:id="rId1"/>
            </p:custDataLst>
            <p:extLst>
              <p:ext uri="{D42A27DB-BD31-4B8C-83A1-F6EECF244321}">
                <p14:modId xmlns:p14="http://schemas.microsoft.com/office/powerpoint/2010/main" val="416129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5F245C3-6241-4E82-6C71-4E82393FD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a:solidFill>
                  <a:schemeClr val="tx2"/>
                </a:solidFill>
              </a:defRPr>
            </a:lvl1pPr>
          </a:lstStyle>
          <a:p>
            <a:r>
              <a:rPr lang="en-US" noProof="0" dirty="0"/>
              <a:t>Collection point for converting old presentations</a:t>
            </a:r>
            <a:br>
              <a:rPr lang="en-US" noProof="0" dirty="0"/>
            </a:br>
            <a:r>
              <a:rPr lang="en-US" noProof="0" dirty="0"/>
              <a:t>Please use one of the new layouts!</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4514400" cy="4572000"/>
          </a:xfrm>
        </p:spPr>
        <p:txBody>
          <a:bodyPr/>
          <a:lstStyle>
            <a:lvl1pPr>
              <a:defRPr>
                <a:solidFill>
                  <a:schemeClr val="tx1"/>
                </a:solidFill>
              </a:defRPr>
            </a:lvl1pPr>
            <a:lvl2pP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vl6pPr>
              <a:buClr>
                <a:schemeClr val="tx2"/>
              </a:buClr>
              <a:defRPr>
                <a:solidFill>
                  <a:schemeClr val="tx1"/>
                </a:solidFill>
              </a:defRPr>
            </a:lvl6pPr>
            <a:lvl7pPr>
              <a:buClr>
                <a:schemeClr val="tx2"/>
              </a:buClr>
              <a:defRPr>
                <a:solidFill>
                  <a:schemeClr val="tx1"/>
                </a:solidFill>
              </a:defRPr>
            </a:lvl7pPr>
            <a:lvl8pPr>
              <a:buClr>
                <a:schemeClr val="tx2"/>
              </a:buClr>
              <a:defRPr>
                <a:solidFill>
                  <a:schemeClr val="tx1"/>
                </a:solidFill>
              </a:defRPr>
            </a:lvl8pPr>
            <a:lvl9pPr>
              <a:defRPr>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18 pt</a:t>
            </a:r>
          </a:p>
          <a:p>
            <a:pPr lvl="4"/>
            <a:r>
              <a:rPr lang="en-US" noProof="0" dirty="0"/>
              <a:t>Text Calibri 18 pt</a:t>
            </a:r>
          </a:p>
          <a:p>
            <a:pPr lvl="5"/>
            <a:r>
              <a:rPr lang="en-US" noProof="0" dirty="0"/>
              <a:t>Text Calibri 18 pt</a:t>
            </a:r>
          </a:p>
          <a:p>
            <a:pPr lvl="6"/>
            <a:r>
              <a:rPr lang="en-US" noProof="0" dirty="0"/>
              <a:t>Text Calibri 18 pt</a:t>
            </a:r>
          </a:p>
          <a:p>
            <a:pPr lvl="7"/>
            <a:r>
              <a:rPr lang="en-US" noProof="0" dirty="0"/>
              <a:t>Text Calibri 18 pt</a:t>
            </a:r>
          </a:p>
          <a:p>
            <a:pPr lvl="8"/>
            <a:r>
              <a:rPr lang="en-US" noProof="0" dirty="0"/>
              <a:t>Text Calibri 14 pt</a:t>
            </a:r>
          </a:p>
        </p:txBody>
      </p:sp>
      <p:sp>
        <p:nvSpPr>
          <p:cNvPr id="4" name="Clinical image 1"/>
          <p:cNvSpPr>
            <a:spLocks noGrp="1"/>
          </p:cNvSpPr>
          <p:nvPr>
            <p:ph type="pic" sz="quarter" idx="18" hasCustomPrompt="1"/>
          </p:nvPr>
        </p:nvSpPr>
        <p:spPr bwMode="auto">
          <a:xfrm>
            <a:off x="6174000" y="1623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5" name="Cap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6175375"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lvl9pPr>
          </a:lstStyle>
          <a:p>
            <a:pPr lvl="0"/>
            <a:r>
              <a:rPr lang="en-US" noProof="0" dirty="0"/>
              <a:t>Text Calibri 14 pt</a:t>
            </a:r>
          </a:p>
        </p:txBody>
      </p:sp>
      <p:sp>
        <p:nvSpPr>
          <p:cNvPr id="14" name="Clinical image 2">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8989200" y="1623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4" name="Cap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8985600"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solidFill>
                  <a:schemeClr val="tx1"/>
                </a:solidFill>
              </a:defRPr>
            </a:lvl6pPr>
            <a:lvl7pPr marL="0" indent="0">
              <a:buNone/>
              <a:defRPr sz="1100" b="0"/>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5" name="Clinical image 3">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4000" y="3981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5" name="Cap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5375"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1">
                <a:solidFill>
                  <a:schemeClr val="tx1"/>
                </a:solidFill>
              </a:defRPr>
            </a:lvl4pPr>
            <a:lvl5pPr marL="0" indent="0">
              <a:buNone/>
              <a:defRPr sz="1200">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7" name="Clinical image 4">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3981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6" name="Cap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Clr>
                <a:schemeClr val="tx2"/>
              </a:buClr>
              <a:buNone/>
              <a:defRPr sz="1200" b="1">
                <a:solidFill>
                  <a:schemeClr val="tx1"/>
                </a:solidFill>
              </a:defRPr>
            </a:lvl5pPr>
            <a:lvl6pPr marL="144000" indent="-144000">
              <a:buClr>
                <a:schemeClr val="tx2"/>
              </a:buClr>
              <a:defRPr sz="1200">
                <a:solidFill>
                  <a:schemeClr val="tx1"/>
                </a:solidFill>
              </a:defRPr>
            </a:lvl6pPr>
            <a:lvl7pPr marL="0" indent="0">
              <a:buNone/>
              <a:defRPr sz="1100" b="0">
                <a:solidFill>
                  <a:schemeClr val="tx1"/>
                </a:solidFill>
              </a:defRPr>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sp>
        <p:nvSpPr>
          <p:cNvPr id="2" name="Author"/>
          <p:cNvSpPr>
            <a:spLocks noGrp="1"/>
          </p:cNvSpPr>
          <p:nvPr>
            <p:ph type="ftr" sz="quarter" idx="22"/>
          </p:nvPr>
        </p:nvSpPr>
        <p:spPr/>
        <p:txBody>
          <a:bodyPr/>
          <a:lstStyle>
            <a:lvl1pPr>
              <a:lnSpc>
                <a:spcPct val="100000"/>
              </a:lnSpc>
              <a:defRPr>
                <a:solidFill>
                  <a:schemeClr val="tx1"/>
                </a:solidFill>
              </a:defRPr>
            </a:lvl1pPr>
          </a:lstStyle>
          <a:p>
            <a:r>
              <a:rPr lang="en-US" noProof="0"/>
              <a:t>SHS DI XP</a:t>
            </a:r>
            <a:endParaRPr lang="en-US" noProof="0" dirty="0"/>
          </a:p>
        </p:txBody>
      </p:sp>
      <p:pic>
        <p:nvPicPr>
          <p:cNvPr id="20" name="Siemens Healthineers logo">
            <a:extLst>
              <a:ext uri="{FF2B5EF4-FFF2-40B4-BE49-F238E27FC236}">
                <a16:creationId xmlns:a16="http://schemas.microsoft.com/office/drawing/2014/main" id="{BC2F1249-80CB-4DEF-AB9A-3694F6FE1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444504" y="281267"/>
            <a:ext cx="1450797" cy="345884"/>
          </a:xfrm>
          <a:prstGeom prst="rect">
            <a:avLst/>
          </a:prstGeom>
        </p:spPr>
      </p:pic>
      <p:sp>
        <p:nvSpPr>
          <p:cNvPr id="16" name="TextBox 5">
            <a:extLst>
              <a:ext uri="{FF2B5EF4-FFF2-40B4-BE49-F238E27FC236}">
                <a16:creationId xmlns:a16="http://schemas.microsoft.com/office/drawing/2014/main" id="{A90A8933-12E0-45C6-97E3-BC14EB9B6AE2}"/>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US"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US" sz="1000" b="1" i="0" u="none" kern="1200" spc="0" noProof="0" dirty="0">
              <a:solidFill>
                <a:schemeClr val="tx1">
                  <a:lumMod val="100000"/>
                </a:schemeClr>
              </a:solidFill>
              <a:latin typeface="Calibri" panose="020F0502020204030204" pitchFamily="34" charset="0"/>
            </a:endParaRPr>
          </a:p>
        </p:txBody>
      </p:sp>
      <p:sp>
        <p:nvSpPr>
          <p:cNvPr id="3" name="Information">
            <a:extLst>
              <a:ext uri="{FF2B5EF4-FFF2-40B4-BE49-F238E27FC236}">
                <a16:creationId xmlns:a16="http://schemas.microsoft.com/office/drawing/2014/main" id="{14DD58B6-2668-B687-316B-D6ED47CDCA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This layout is a collection </a:t>
            </a:r>
            <a:br>
              <a:rPr lang="en-US" sz="1000" noProof="0" dirty="0">
                <a:solidFill>
                  <a:schemeClr val="tx1"/>
                </a:solidFill>
                <a:latin typeface="+mn-lt"/>
              </a:rPr>
            </a:br>
            <a:r>
              <a:rPr lang="en-US" sz="1000" noProof="0" dirty="0">
                <a:solidFill>
                  <a:schemeClr val="tx1"/>
                </a:solidFill>
                <a:latin typeface="+mn-lt"/>
              </a:rPr>
              <a:t>point </a:t>
            </a:r>
            <a:r>
              <a:rPr lang="en-US" sz="1000" b="1" noProof="0" dirty="0">
                <a:solidFill>
                  <a:schemeClr val="tx1"/>
                </a:solidFill>
                <a:latin typeface="+mn-lt"/>
              </a:rPr>
              <a:t>for converting old presentations.</a:t>
            </a:r>
          </a:p>
          <a:p>
            <a:pPr lvl="1">
              <a:spcAft>
                <a:spcPts val="300"/>
              </a:spcAft>
            </a:pPr>
            <a:r>
              <a:rPr lang="en-US" sz="1000" noProof="0" dirty="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noProof="0" dirty="0">
                <a:solidFill>
                  <a:schemeClr val="tx1"/>
                </a:solidFill>
                <a:latin typeface="+mn-lt"/>
              </a:rPr>
              <a:t>Four Columns with Subhead and Picture </a:t>
            </a:r>
            <a:r>
              <a:rPr lang="en-US" sz="1000" b="1" noProof="0" dirty="0">
                <a:solidFill>
                  <a:schemeClr val="bg1"/>
                </a:solidFill>
                <a:latin typeface="+mn-lt"/>
              </a:rPr>
              <a:t>Black</a:t>
            </a:r>
          </a:p>
          <a:p>
            <a:pPr marL="144000" lvl="1" indent="-144000">
              <a:spcAft>
                <a:spcPts val="0"/>
              </a:spcAft>
              <a:buFont typeface="Arial" panose="020B0604020202020204" pitchFamily="34" charset="0"/>
              <a:buChar char="•"/>
            </a:pPr>
            <a:r>
              <a:rPr lang="en-US" sz="1000" noProof="0" dirty="0">
                <a:solidFill>
                  <a:schemeClr val="tx1"/>
                </a:solidFill>
                <a:latin typeface="+mn-lt"/>
              </a:rPr>
              <a:t>Four Columns with Subhead and Picture </a:t>
            </a:r>
            <a:r>
              <a:rPr lang="en-US" sz="1000" b="1" noProof="0" dirty="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noProof="0" dirty="0">
                <a:solidFill>
                  <a:schemeClr val="tx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49AF19B7-57D7-A7D8-2070-11C3D3BAE77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For the benefit of </a:t>
            </a:r>
            <a:r>
              <a:rPr lang="en-US" sz="1000" b="1" noProof="0" dirty="0">
                <a:solidFill>
                  <a:schemeClr val="tx1"/>
                </a:solidFill>
                <a:latin typeface="+mn-lt"/>
              </a:rPr>
              <a:t>accessibility,</a:t>
            </a:r>
            <a:r>
              <a:rPr lang="en-US" sz="1000" noProof="0" dirty="0">
                <a:solidFill>
                  <a:schemeClr val="tx1"/>
                </a:solidFill>
                <a:latin typeface="+mn-lt"/>
              </a:rPr>
              <a:t> texts may shift during conversion. For further details, please read the appendix.</a:t>
            </a:r>
          </a:p>
        </p:txBody>
      </p:sp>
      <p:sp>
        <p:nvSpPr>
          <p:cNvPr id="8" name="Accessibility">
            <a:extLst>
              <a:ext uri="{FF2B5EF4-FFF2-40B4-BE49-F238E27FC236}">
                <a16:creationId xmlns:a16="http://schemas.microsoft.com/office/drawing/2014/main" id="{E5193AC6-022F-1EC9-527C-4341ED0337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The footer is created in the current template for the </a:t>
            </a:r>
            <a:r>
              <a:rPr lang="en-US" sz="1000" b="1" noProof="0" dirty="0">
                <a:solidFill>
                  <a:schemeClr val="tx1"/>
                </a:solidFill>
                <a:latin typeface="+mn-lt"/>
              </a:rPr>
              <a:t>“Header &amp; Footer”</a:t>
            </a:r>
            <a:r>
              <a:rPr lang="en-US" sz="1000" noProof="0" dirty="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137292421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5E17F7A-ADF3-2A39-BE2F-300637FC5C56}"/>
              </a:ext>
            </a:extLst>
          </p:cNvPr>
          <p:cNvGraphicFramePr>
            <a:graphicFrameLocks/>
          </p:cNvGraphicFramePr>
          <p:nvPr userDrawn="1">
            <p:custDataLst>
              <p:tags r:id="rId1"/>
            </p:custDataLst>
            <p:extLst>
              <p:ext uri="{D42A27DB-BD31-4B8C-83A1-F6EECF244321}">
                <p14:modId xmlns:p14="http://schemas.microsoft.com/office/powerpoint/2010/main" val="1280545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3" name="think-cell data - do not delete" hidden="1">
                        <a:extLst>
                          <a:ext uri="{FF2B5EF4-FFF2-40B4-BE49-F238E27FC236}">
                            <a16:creationId xmlns:a16="http://schemas.microsoft.com/office/drawing/2014/main" id="{25E17F7A-ADF3-2A39-BE2F-300637FC5C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40000" y="219599"/>
            <a:ext cx="9215163" cy="832913"/>
          </a:xfrm>
        </p:spPr>
        <p:txBody>
          <a:bodyPr vert="horz" rIns="0"/>
          <a:lstStyle>
            <a:lvl1pPr>
              <a:defRPr/>
            </a:lvl1pPr>
          </a:lstStyle>
          <a:p>
            <a:r>
              <a:rPr lang="en-US" noProof="0" dirty="0"/>
              <a:t>Collection point for converting old presentations</a:t>
            </a:r>
            <a:br>
              <a:rPr lang="en-US" noProof="0" dirty="0"/>
            </a:br>
            <a:r>
              <a:rPr lang="en-US" noProof="0" dirty="0"/>
              <a:t>Please use one of the new layouts!</a:t>
            </a:r>
            <a:endParaRPr lang="de-DE" dirty="0"/>
          </a:p>
        </p:txBody>
      </p:sp>
      <p:sp>
        <p:nvSpPr>
          <p:cNvPr id="6" name="Content left">
            <a:extLst>
              <a:ext uri="{FF2B5EF4-FFF2-40B4-BE49-F238E27FC236}">
                <a16:creationId xmlns:a16="http://schemas.microsoft.com/office/drawing/2014/main" id="{B8F2235E-1561-4540-BBA6-ED3314518FCA}"/>
              </a:ext>
            </a:extLst>
          </p:cNvPr>
          <p:cNvSpPr>
            <a:spLocks noGrp="1"/>
          </p:cNvSpPr>
          <p:nvPr>
            <p:ph sz="quarter" idx="24" hasCustomPrompt="1"/>
          </p:nvPr>
        </p:nvSpPr>
        <p:spPr>
          <a:xfrm>
            <a:off x="540000" y="1619250"/>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marL="0" indent="0">
              <a:spcBef>
                <a:spcPts val="0"/>
              </a:spcBef>
              <a:spcAft>
                <a:spcPts val="0"/>
              </a:spcAft>
              <a:buFont typeface="Arial" panose="020B0604020202020204" pitchFamily="34" charset="0"/>
              <a:buNone/>
              <a:defRPr sz="1800">
                <a:solidFill>
                  <a:schemeClr val="tx1"/>
                </a:solidFill>
              </a:defRPr>
            </a:lvl2pPr>
            <a:lvl3pPr marL="0" indent="0">
              <a:spcBef>
                <a:spcPts val="300"/>
              </a:spcBef>
              <a:spcAft>
                <a:spcPts val="0"/>
              </a:spcAft>
              <a:buNone/>
              <a:defRPr sz="1800">
                <a:solidFill>
                  <a:schemeClr val="tx1"/>
                </a:solidFill>
              </a:defRPr>
            </a:lvl3pPr>
            <a:lvl4pPr marL="0" indent="0">
              <a:spcBef>
                <a:spcPts val="0"/>
              </a:spcBef>
              <a:spcAft>
                <a:spcPts val="0"/>
              </a:spcAft>
              <a:buNone/>
              <a:defRPr sz="1600" b="0">
                <a:solidFill>
                  <a:schemeClr val="tx1"/>
                </a:solidFill>
              </a:defRPr>
            </a:lvl4pPr>
            <a:lvl5pPr marL="0" indent="0">
              <a:spcBef>
                <a:spcPts val="300"/>
              </a:spcBef>
              <a:spcAft>
                <a:spcPts val="0"/>
              </a:spcAft>
              <a:buNone/>
              <a:defRPr sz="1600" b="0">
                <a:solidFill>
                  <a:schemeClr val="tx1"/>
                </a:solidFill>
              </a:defRPr>
            </a:lvl5pPr>
            <a:lvl6pPr marL="0" indent="0">
              <a:spcBef>
                <a:spcPts val="0"/>
              </a:spcBef>
              <a:spcAft>
                <a:spcPts val="0"/>
              </a:spcAft>
              <a:buNone/>
              <a:defRPr sz="1400" b="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b="0">
                <a:solidFill>
                  <a:schemeClr val="tx1"/>
                </a:solidFill>
              </a:defRPr>
            </a:lvl8pPr>
            <a:lvl9pPr marL="0" indent="0">
              <a:spcBef>
                <a:spcPts val="300"/>
              </a:spcBef>
              <a:spcAft>
                <a:spcPts val="0"/>
              </a:spcAft>
              <a:buFont typeface="Arial" panose="020B0604020202020204" pitchFamily="34" charset="0"/>
              <a:buNone/>
              <a:defRPr sz="1200" b="0">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16 pt</a:t>
            </a:r>
          </a:p>
          <a:p>
            <a:pPr lvl="4"/>
            <a:r>
              <a:rPr lang="en-US" noProof="0" dirty="0"/>
              <a:t>Text Calibri 16 pt</a:t>
            </a:r>
          </a:p>
          <a:p>
            <a:pPr lvl="5"/>
            <a:r>
              <a:rPr lang="en-US" noProof="0" dirty="0"/>
              <a:t>Text Calibri 14 pt</a:t>
            </a:r>
          </a:p>
          <a:p>
            <a:pPr lvl="6"/>
            <a:r>
              <a:rPr lang="en-US" noProof="0" dirty="0"/>
              <a:t>Text Calibri 14 pt</a:t>
            </a:r>
          </a:p>
          <a:p>
            <a:pPr lvl="7"/>
            <a:r>
              <a:rPr lang="en-US" noProof="0" dirty="0"/>
              <a:t>Text Calibri 12 pt</a:t>
            </a:r>
          </a:p>
          <a:p>
            <a:pPr lvl="8"/>
            <a:r>
              <a:rPr lang="en-US" noProof="0" dirty="0"/>
              <a:t>Text Calibri 12 pt</a:t>
            </a:r>
          </a:p>
        </p:txBody>
      </p:sp>
      <p:sp>
        <p:nvSpPr>
          <p:cNvPr id="11" name="Content right">
            <a:extLst>
              <a:ext uri="{FF2B5EF4-FFF2-40B4-BE49-F238E27FC236}">
                <a16:creationId xmlns:a16="http://schemas.microsoft.com/office/drawing/2014/main" id="{0FB035AA-D8D6-455D-B8AF-CD2D66504C31}"/>
              </a:ext>
            </a:extLst>
          </p:cNvPr>
          <p:cNvSpPr>
            <a:spLocks noGrp="1"/>
          </p:cNvSpPr>
          <p:nvPr>
            <p:ph sz="quarter" idx="25" hasCustomPrompt="1"/>
          </p:nvPr>
        </p:nvSpPr>
        <p:spPr>
          <a:xfrm>
            <a:off x="5239975" y="1620001"/>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a:defRPr sz="1800">
                <a:solidFill>
                  <a:schemeClr val="tx1"/>
                </a:solidFill>
              </a:defRPr>
            </a:lvl2pPr>
            <a:lvl3pPr marL="0" indent="0">
              <a:spcBef>
                <a:spcPts val="300"/>
              </a:spcBef>
              <a:spcAft>
                <a:spcPts val="0"/>
              </a:spcAft>
              <a:buNone/>
              <a:defRPr sz="1800">
                <a:solidFill>
                  <a:schemeClr val="tx1"/>
                </a:solidFill>
              </a:defRPr>
            </a:lvl3pPr>
            <a:lvl4pPr marL="0" indent="0">
              <a:spcAft>
                <a:spcPts val="0"/>
              </a:spcAft>
              <a:buNone/>
              <a:defRPr sz="1600" b="0">
                <a:solidFill>
                  <a:schemeClr val="tx1"/>
                </a:solidFill>
              </a:defRPr>
            </a:lvl4pPr>
            <a:lvl5pPr marL="0" indent="0">
              <a:spcBef>
                <a:spcPts val="300"/>
              </a:spcBef>
              <a:spcAft>
                <a:spcPts val="0"/>
              </a:spcAft>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Aft>
                <a:spcPts val="0"/>
              </a:spcAft>
              <a:buNone/>
              <a:defRPr sz="1200">
                <a:solidFill>
                  <a:schemeClr val="tx1"/>
                </a:solidFill>
              </a:defRPr>
            </a:lvl8pPr>
            <a:lvl9pPr>
              <a:spcBef>
                <a:spcPts val="300"/>
              </a:spcBef>
              <a:defRPr sz="1200">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16 pt</a:t>
            </a:r>
          </a:p>
          <a:p>
            <a:pPr lvl="4"/>
            <a:r>
              <a:rPr lang="en-US" noProof="0" dirty="0"/>
              <a:t>Text Calibri 16 pt</a:t>
            </a:r>
          </a:p>
          <a:p>
            <a:pPr lvl="5"/>
            <a:r>
              <a:rPr lang="en-US" noProof="0" dirty="0"/>
              <a:t>Text Calibri 14 pt</a:t>
            </a:r>
          </a:p>
          <a:p>
            <a:pPr lvl="6"/>
            <a:r>
              <a:rPr lang="en-US" noProof="0" dirty="0"/>
              <a:t>Text Calibri 14 pt</a:t>
            </a:r>
          </a:p>
          <a:p>
            <a:pPr lvl="7"/>
            <a:r>
              <a:rPr lang="en-US" noProof="0" dirty="0"/>
              <a:t>Text Calibri 12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 name="Author">
            <a:extLst>
              <a:ext uri="{C183D7F6-B498-43B3-948B-1728B52AA6E4}">
                <adec:decorative xmlns:adec="http://schemas.microsoft.com/office/drawing/2017/decorative" val="1"/>
              </a:ext>
            </a:extLst>
          </p:cNvPr>
          <p:cNvSpPr>
            <a:spLocks noGrp="1"/>
          </p:cNvSpPr>
          <p:nvPr>
            <p:ph type="ftr" sz="quarter" idx="19"/>
          </p:nvPr>
        </p:nvSpPr>
        <p:spPr/>
        <p:txBody>
          <a:bodyPr/>
          <a:lstStyle>
            <a:lvl1pPr>
              <a:lnSpc>
                <a:spcPct val="100000"/>
              </a:lnSpc>
              <a:defRPr>
                <a:solidFill>
                  <a:schemeClr val="tx1"/>
                </a:solidFill>
              </a:defRPr>
            </a:lvl1pPr>
          </a:lstStyle>
          <a:p>
            <a:r>
              <a:rPr lang="en-US"/>
              <a:t>SHS DI XP</a:t>
            </a:r>
            <a:endParaRPr lang="en-US" dirty="0"/>
          </a:p>
        </p:txBody>
      </p:sp>
      <p:pic>
        <p:nvPicPr>
          <p:cNvPr id="9" name="Siemens Healthineers Logo">
            <a:extLst>
              <a:ext uri="{FF2B5EF4-FFF2-40B4-BE49-F238E27FC236}">
                <a16:creationId xmlns:a16="http://schemas.microsoft.com/office/drawing/2014/main" id="{DD028085-9B23-32D4-4C2E-EDC6EF8F71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8" name="TextBox 5">
            <a:extLst>
              <a:ext uri="{FF2B5EF4-FFF2-40B4-BE49-F238E27FC236}">
                <a16:creationId xmlns:a16="http://schemas.microsoft.com/office/drawing/2014/main" id="{51473639-ECE2-4063-9B15-15644125E299}"/>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cxnSp>
        <p:nvCxnSpPr>
          <p:cNvPr id="5" name="Rooftop 1">
            <a:extLst>
              <a:ext uri="{FF2B5EF4-FFF2-40B4-BE49-F238E27FC236}">
                <a16:creationId xmlns:a16="http://schemas.microsoft.com/office/drawing/2014/main" id="{6046DED3-51B5-E1EF-10B9-F66827D1E66C}"/>
              </a:ext>
              <a:ext uri="{C183D7F6-B498-43B3-948B-1728B52AA6E4}">
                <adec:decorative xmlns:adec="http://schemas.microsoft.com/office/drawing/2017/decorative" val="1"/>
              </a:ext>
            </a:extLst>
          </p:cNvPr>
          <p:cNvCxnSpPr>
            <a:cxnSpLocks/>
          </p:cNvCxnSpPr>
          <p:nvPr userDrawn="1"/>
        </p:nvCxnSpPr>
        <p:spPr>
          <a:xfrm>
            <a:off x="540000"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 name="Rooftop 2">
            <a:extLst>
              <a:ext uri="{FF2B5EF4-FFF2-40B4-BE49-F238E27FC236}">
                <a16:creationId xmlns:a16="http://schemas.microsoft.com/office/drawing/2014/main" id="{4312AF70-72D2-F109-7D70-2B7BA9E972AA}"/>
              </a:ext>
              <a:ext uri="{C183D7F6-B498-43B3-948B-1728B52AA6E4}">
                <adec:decorative xmlns:adec="http://schemas.microsoft.com/office/drawing/2017/decorative" val="1"/>
              </a:ext>
            </a:extLst>
          </p:cNvPr>
          <p:cNvCxnSpPr>
            <a:cxnSpLocks/>
          </p:cNvCxnSpPr>
          <p:nvPr userDrawn="1"/>
        </p:nvCxnSpPr>
        <p:spPr>
          <a:xfrm>
            <a:off x="5239975"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 name="Information">
            <a:extLst>
              <a:ext uri="{FF2B5EF4-FFF2-40B4-BE49-F238E27FC236}">
                <a16:creationId xmlns:a16="http://schemas.microsoft.com/office/drawing/2014/main" id="{EECBC7FF-B35B-3619-D506-5E21AFA02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Contact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Contact </a:t>
            </a:r>
            <a:r>
              <a:rPr lang="en-US" sz="1000" b="1" dirty="0">
                <a:solidFill>
                  <a:schemeClr val="tx1"/>
                </a:solidFill>
                <a:latin typeface="+mn-lt"/>
              </a:rPr>
              <a:t>Black</a:t>
            </a:r>
          </a:p>
          <a:p>
            <a:pPr marL="144000" lvl="1" indent="-144000">
              <a:spcAft>
                <a:spcPts val="0"/>
              </a:spcAft>
              <a:buFont typeface="Arial" panose="020B0604020202020204" pitchFamily="34" charset="0"/>
              <a:buChar char="•"/>
            </a:pPr>
            <a:r>
              <a:rPr lang="en-US" sz="1000" b="0" dirty="0">
                <a:solidFill>
                  <a:schemeClr val="bg1"/>
                </a:solidFill>
                <a:latin typeface="+mn-lt"/>
              </a:rPr>
              <a:t>Contact Pictures </a:t>
            </a:r>
            <a:r>
              <a:rPr lang="en-US" sz="1000" b="1" dirty="0">
                <a:solidFill>
                  <a:schemeClr val="bg1"/>
                </a:solidFill>
                <a:latin typeface="+mn-lt"/>
              </a:rPr>
              <a:t>White</a:t>
            </a:r>
          </a:p>
          <a:p>
            <a:pPr marL="144000" marR="0" lvl="1" indent="-144000" algn="l" defTabSz="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solidFill>
                  <a:schemeClr val="bg1"/>
                </a:solidFill>
                <a:latin typeface="+mn-lt"/>
              </a:rPr>
              <a:t>Contact Pictures </a:t>
            </a:r>
            <a:r>
              <a:rPr lang="en-US" sz="1000" b="1" dirty="0">
                <a:solidFill>
                  <a:schemeClr val="tx1"/>
                </a:solidFill>
                <a:latin typeface="+mn-lt"/>
              </a:rPr>
              <a:t>Black</a:t>
            </a:r>
            <a:endParaRPr lang="en-US" sz="1000" b="1" dirty="0">
              <a:solidFill>
                <a:schemeClr val="bg1"/>
              </a:solidFill>
              <a:latin typeface="+mn-lt"/>
            </a:endParaRP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10" name="Accessibility">
            <a:extLst>
              <a:ext uri="{FF2B5EF4-FFF2-40B4-BE49-F238E27FC236}">
                <a16:creationId xmlns:a16="http://schemas.microsoft.com/office/drawing/2014/main" id="{F2A524B8-5F3D-B66E-4281-D8B4AEAD916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2" name="Accessibility">
            <a:extLst>
              <a:ext uri="{FF2B5EF4-FFF2-40B4-BE49-F238E27FC236}">
                <a16:creationId xmlns:a16="http://schemas.microsoft.com/office/drawing/2014/main" id="{87D080AE-9D67-6C22-797A-5D024FE461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040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Whi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83B73F5-64DA-5BD8-19DC-A93706CC087C}"/>
              </a:ext>
            </a:extLst>
          </p:cNvPr>
          <p:cNvGraphicFramePr>
            <a:graphicFrameLocks/>
          </p:cNvGraphicFramePr>
          <p:nvPr userDrawn="1">
            <p:custDataLst>
              <p:tags r:id="rId1"/>
            </p:custDataLst>
            <p:extLst>
              <p:ext uri="{D42A27DB-BD31-4B8C-83A1-F6EECF244321}">
                <p14:modId xmlns:p14="http://schemas.microsoft.com/office/powerpoint/2010/main" val="231622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383B73F5-64DA-5BD8-19DC-A93706CC08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597475"/>
          </a:xfrm>
        </p:spPr>
        <p:txBody>
          <a:bodyPr vert="horz" lIns="0" tIns="108000" rIns="0" bIns="0" anchor="t" anchorCtr="0">
            <a:spAutoFit/>
          </a:bodyPr>
          <a:lstStyle>
            <a:lvl1pPr algn="l">
              <a:lnSpc>
                <a:spcPct val="92000"/>
              </a:lnSpc>
              <a:defRPr sz="5200" b="0">
                <a:solidFill>
                  <a:schemeClr val="bg2"/>
                </a:solidFill>
              </a:defRPr>
            </a:lvl1pPr>
          </a:lstStyle>
          <a:p>
            <a:r>
              <a:rPr lang="en-US" dirty="0"/>
              <a:t>SH-Bree-Headline </a:t>
            </a:r>
            <a:br>
              <a:rPr lang="en-US" dirty="0"/>
            </a:br>
            <a:r>
              <a:rPr lang="en-US" dirty="0"/>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dirty="0"/>
              <a:t>Optional tag SH-Bree-Headline 22 pt</a:t>
            </a:r>
          </a:p>
        </p:txBody>
      </p:sp>
      <p:pic>
        <p:nvPicPr>
          <p:cNvPr id="8" name="Siemens Healthineers Logo">
            <a:extLst>
              <a:ext uri="{FF2B5EF4-FFF2-40B4-BE49-F238E27FC236}">
                <a16:creationId xmlns:a16="http://schemas.microsoft.com/office/drawing/2014/main" id="{6D3D2374-51DF-7C99-6ACB-F202E9689A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5789E666-A777-5BE8-A1C4-DA18A17D9759}"/>
              </a:ext>
              <a:ext uri="{C183D7F6-B498-43B3-948B-1728B52AA6E4}">
                <adec:decorative xmlns:adec="http://schemas.microsoft.com/office/drawing/2017/decorative" val="1"/>
              </a:ext>
            </a:extLst>
          </p:cNvPr>
          <p:cNvSpPr>
            <a:spLocks noGrp="1"/>
          </p:cNvSpPr>
          <p:nvPr>
            <p:ph type="dt" sz="half" idx="10"/>
          </p:nvPr>
        </p:nvSpPr>
        <p:spPr/>
        <p:txBody>
          <a:bodyPr/>
          <a:lstStyle>
            <a:lvl1pPr>
              <a:defRPr b="0"/>
            </a:lvl1pPr>
          </a:lstStyle>
          <a:p>
            <a:r>
              <a:rPr lang="en-US"/>
              <a:t>Unrestricted © Siemens Healthineers, 2026</a:t>
            </a:r>
            <a:endParaRPr lang="en-US" b="0" dirty="0"/>
          </a:p>
        </p:txBody>
      </p:sp>
      <p:sp>
        <p:nvSpPr>
          <p:cNvPr id="5" name="Footer Placeholder 4">
            <a:extLst>
              <a:ext uri="{FF2B5EF4-FFF2-40B4-BE49-F238E27FC236}">
                <a16:creationId xmlns:a16="http://schemas.microsoft.com/office/drawing/2014/main" id="{C92160BA-4253-F0FD-A479-C9CA84FF5766}"/>
              </a:ext>
              <a:ext uri="{C183D7F6-B498-43B3-948B-1728B52AA6E4}">
                <adec:decorative xmlns:adec="http://schemas.microsoft.com/office/drawing/2017/decorative" val="1"/>
              </a:ext>
            </a:extLst>
          </p:cNvPr>
          <p:cNvSpPr>
            <a:spLocks noGrp="1"/>
          </p:cNvSpPr>
          <p:nvPr>
            <p:ph type="ftr" sz="quarter" idx="11"/>
          </p:nvPr>
        </p:nvSpPr>
        <p:spPr/>
        <p:txBody>
          <a:bodyPr/>
          <a:lstStyle>
            <a:lvl1pPr>
              <a:defRPr b="0"/>
            </a:lvl1pPr>
          </a:lstStyle>
          <a:p>
            <a:r>
              <a:rPr lang="en-US"/>
              <a:t>SHS DI XP</a:t>
            </a:r>
            <a:endParaRPr lang="en-US" b="0" dirty="0"/>
          </a:p>
        </p:txBody>
      </p:sp>
      <p:sp>
        <p:nvSpPr>
          <p:cNvPr id="7" name="Slide Number Placeholder 6">
            <a:extLst>
              <a:ext uri="{FF2B5EF4-FFF2-40B4-BE49-F238E27FC236}">
                <a16:creationId xmlns:a16="http://schemas.microsoft.com/office/drawing/2014/main" id="{6C517A75-7D4F-AE2A-832E-DB5D9C658D38}"/>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51116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Content section) Black">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590AD5E-C3CB-B60E-6FE5-5A293387256D}"/>
              </a:ext>
            </a:extLst>
          </p:cNvPr>
          <p:cNvGraphicFramePr>
            <a:graphicFrameLocks/>
          </p:cNvGraphicFramePr>
          <p:nvPr userDrawn="1">
            <p:custDataLst>
              <p:tags r:id="rId1"/>
            </p:custDataLst>
            <p:extLst>
              <p:ext uri="{D42A27DB-BD31-4B8C-83A1-F6EECF244321}">
                <p14:modId xmlns:p14="http://schemas.microsoft.com/office/powerpoint/2010/main" val="300226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6590AD5E-C3CB-B60E-6FE5-5A29338725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tx2"/>
                </a:solidFill>
              </a:defRPr>
            </a:lvl1pPr>
          </a:lstStyle>
          <a:p>
            <a:r>
              <a:rPr lang="en-US" dirty="0"/>
              <a:t>SH-Bree-Headline </a:t>
            </a:r>
            <a:br>
              <a:rPr lang="en-US" dirty="0"/>
            </a:br>
            <a:r>
              <a:rPr lang="en-US" dirty="0"/>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tint val="75000"/>
                  </a:schemeClr>
                </a:solidFill>
                <a:latin typeface="+mj-lt"/>
              </a:defRPr>
            </a:lvl2pPr>
            <a:lvl3pPr marL="0" indent="0" algn="l">
              <a:buNone/>
              <a:defRPr>
                <a:solidFill>
                  <a:schemeClr val="tx1"/>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dirty="0"/>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buClr>
                <a:schemeClr val="tx2"/>
              </a:buClr>
              <a:tabLst>
                <a:tab pos="5451475" algn="r"/>
              </a:tabLst>
              <a:defRPr sz="1600"/>
            </a:lvl3pPr>
            <a:lvl4pPr>
              <a:buClr>
                <a:schemeClr val="tx2"/>
              </a:buClr>
              <a:tabLst>
                <a:tab pos="5451475" algn="r"/>
              </a:tabLst>
              <a:defRPr sz="1600"/>
            </a:lvl4pPr>
            <a:lvl5pPr>
              <a:buClr>
                <a:schemeClr val="tx2"/>
              </a:buClr>
              <a:tabLst>
                <a:tab pos="5451475" algn="r"/>
              </a:tabLst>
              <a:defRPr sz="1600"/>
            </a:lvl5pPr>
            <a:lvl6pPr>
              <a:buClr>
                <a:schemeClr val="tx2"/>
              </a:buClr>
              <a:defRPr/>
            </a:lvl6pPr>
            <a:lvl7pPr>
              <a:buClr>
                <a:schemeClr val="tx2"/>
              </a:buClr>
              <a:defRPr/>
            </a:lvl7pPr>
            <a:lvl8pPr>
              <a:buClr>
                <a:schemeClr val="tx2"/>
              </a:buClr>
              <a:defRPr/>
            </a:lvl8pPr>
          </a:lstStyle>
          <a:p>
            <a:pPr lvl="0"/>
            <a:r>
              <a:rPr lang="en-US" dirty="0"/>
              <a:t>Text Calibri 16 pt dolor</a:t>
            </a:r>
          </a:p>
          <a:p>
            <a:pPr lvl="1"/>
            <a:r>
              <a:rPr lang="en-US" noProof="0" dirty="0"/>
              <a:t>Text Calibri 16 pt</a:t>
            </a:r>
          </a:p>
          <a:p>
            <a:pPr lvl="2"/>
            <a:r>
              <a:rPr lang="en-US" noProof="0" dirty="0"/>
              <a:t>Text Calibri 16 pt</a:t>
            </a:r>
          </a:p>
          <a:p>
            <a:pPr lvl="3"/>
            <a:r>
              <a:rPr lang="en-US" noProof="0" dirty="0"/>
              <a:t>Text Calibri 16 pt</a:t>
            </a:r>
            <a:endParaRPr lang="en-US" dirty="0"/>
          </a:p>
        </p:txBody>
      </p:sp>
      <p:pic>
        <p:nvPicPr>
          <p:cNvPr id="10" name="Siemens Healthineers Logo">
            <a:extLst>
              <a:ext uri="{FF2B5EF4-FFF2-40B4-BE49-F238E27FC236}">
                <a16:creationId xmlns:a16="http://schemas.microsoft.com/office/drawing/2014/main" id="{85105B62-2543-CCD5-6162-6DDE645241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0CA62D16-E382-D927-CEA9-9C19BBE9117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C38CB3CF-382D-9447-D700-01C513A3F912}"/>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89545B20-5B49-AAFF-D04F-39E5E6463313}"/>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0690722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74227A1-B812-87F4-3CBE-49C333B54291}"/>
              </a:ext>
            </a:extLst>
          </p:cNvPr>
          <p:cNvGraphicFramePr>
            <a:graphicFrameLocks/>
          </p:cNvGraphicFramePr>
          <p:nvPr userDrawn="1">
            <p:custDataLst>
              <p:tags r:id="rId75"/>
            </p:custDataLst>
            <p:extLst>
              <p:ext uri="{D42A27DB-BD31-4B8C-83A1-F6EECF244321}">
                <p14:modId xmlns:p14="http://schemas.microsoft.com/office/powerpoint/2010/main" val="280244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6" imgW="360" imgH="360" progId="TCLayout.ActiveDocument.1">
                  <p:embed/>
                </p:oleObj>
              </mc:Choice>
              <mc:Fallback>
                <p:oleObj name="think-cell Slide" r:id="rId76" imgW="360" imgH="360" progId="TCLayout.ActiveDocument.1">
                  <p:embed/>
                  <p:pic>
                    <p:nvPicPr>
                      <p:cNvPr id="9" name="think-cell data - do not delete" hidden="1">
                        <a:extLst>
                          <a:ext uri="{FF2B5EF4-FFF2-40B4-BE49-F238E27FC236}">
                            <a16:creationId xmlns:a16="http://schemas.microsoft.com/office/drawing/2014/main" id="{E74227A1-B812-87F4-3CBE-49C333B54291}"/>
                          </a:ext>
                        </a:extLst>
                      </p:cNvPr>
                      <p:cNvPicPr/>
                      <p:nvPr/>
                    </p:nvPicPr>
                    <p:blipFill>
                      <a:blip r:embed="rId77"/>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title"/>
          </p:nvPr>
        </p:nvSpPr>
        <p:spPr>
          <a:xfrm>
            <a:off x="540000" y="219599"/>
            <a:ext cx="9210425" cy="832913"/>
          </a:xfrm>
          <a:prstGeom prst="rect">
            <a:avLst/>
          </a:prstGeom>
        </p:spPr>
        <p:txBody>
          <a:bodyPr vert="horz" lIns="0" tIns="0" rIns="0" bIns="0" rtlCol="0" anchor="t" anchorCtr="0">
            <a:noAutofit/>
          </a:bodyPr>
          <a:lstStyle/>
          <a:p>
            <a:r>
              <a:rPr lang="en-US" noProof="0" dirty="0"/>
              <a:t>Title SH-Bree-Headline 27 pt</a:t>
            </a:r>
          </a:p>
        </p:txBody>
      </p:sp>
      <p:sp>
        <p:nvSpPr>
          <p:cNvPr id="3" name="Content"/>
          <p:cNvSpPr>
            <a:spLocks noGrp="1"/>
          </p:cNvSpPr>
          <p:nvPr>
            <p:ph type="body" idx="1"/>
          </p:nvPr>
        </p:nvSpPr>
        <p:spPr>
          <a:xfrm>
            <a:off x="540000" y="1623600"/>
            <a:ext cx="9210425" cy="4572000"/>
          </a:xfrm>
          <a:prstGeom prst="rect">
            <a:avLst/>
          </a:prstGeom>
        </p:spPr>
        <p:txBody>
          <a:bodyPr vert="horz" lIns="0" tIns="0" rIns="0" bIns="0" rtlCol="0">
            <a:noAutofit/>
          </a:bodyPr>
          <a:lstStyle/>
          <a:p>
            <a:pPr lvl="0"/>
            <a:r>
              <a:rPr lang="en-US" noProof="0" dirty="0"/>
              <a:t>Headline Calibri Bold 18 </a:t>
            </a:r>
            <a:r>
              <a:rPr lang="en-US" noProof="0" dirty="0" err="1"/>
              <a:t>pt</a:t>
            </a:r>
            <a:endParaRPr lang="en-US" noProof="0" dirty="0"/>
          </a:p>
          <a:p>
            <a:pPr lvl="1"/>
            <a:r>
              <a:rPr lang="en-US" noProof="0" dirty="0"/>
              <a:t>Text Calibri 18 </a:t>
            </a:r>
            <a:r>
              <a:rPr lang="en-US" noProof="0" dirty="0" err="1"/>
              <a:t>pt</a:t>
            </a:r>
            <a:endParaRPr lang="en-US" noProof="0" dirty="0"/>
          </a:p>
          <a:p>
            <a:pPr lvl="2"/>
            <a:r>
              <a:rPr lang="en-US" noProof="0" dirty="0"/>
              <a:t>Text Calibri 18 </a:t>
            </a:r>
            <a:r>
              <a:rPr lang="en-US" noProof="0" dirty="0" err="1"/>
              <a:t>pt</a:t>
            </a:r>
            <a:endParaRPr lang="en-US" noProof="0" dirty="0"/>
          </a:p>
          <a:p>
            <a:pPr lvl="3"/>
            <a:r>
              <a:rPr lang="en-US" noProof="0" dirty="0"/>
              <a:t>Text Calibri 18 </a:t>
            </a:r>
            <a:r>
              <a:rPr lang="en-US" noProof="0" dirty="0" err="1"/>
              <a:t>pt</a:t>
            </a:r>
            <a:endParaRPr lang="en-US" noProof="0" dirty="0"/>
          </a:p>
          <a:p>
            <a:pPr lvl="4"/>
            <a:r>
              <a:rPr lang="en-US" noProof="0" dirty="0"/>
              <a:t>Text Calibri 18 </a:t>
            </a:r>
            <a:r>
              <a:rPr lang="en-US" noProof="0" dirty="0" err="1"/>
              <a:t>pt</a:t>
            </a:r>
            <a:endParaRPr lang="en-US" noProof="0" dirty="0"/>
          </a:p>
          <a:p>
            <a:pPr lvl="5"/>
            <a:r>
              <a:rPr lang="en-US" noProof="0" dirty="0"/>
              <a:t>Text Calibri 18 </a:t>
            </a:r>
            <a:r>
              <a:rPr lang="en-US" noProof="0" dirty="0" err="1"/>
              <a:t>pt</a:t>
            </a:r>
            <a:endParaRPr lang="en-US" noProof="0" dirty="0"/>
          </a:p>
          <a:p>
            <a:pPr lvl="6"/>
            <a:r>
              <a:rPr lang="en-US" noProof="0" dirty="0"/>
              <a:t>Text Calibri 18 </a:t>
            </a:r>
            <a:r>
              <a:rPr lang="en-US" noProof="0" dirty="0" err="1"/>
              <a:t>pt</a:t>
            </a:r>
            <a:endParaRPr lang="en-US" noProof="0" dirty="0"/>
          </a:p>
          <a:p>
            <a:pPr lvl="7"/>
            <a:r>
              <a:rPr lang="en-US" noProof="0" dirty="0"/>
              <a:t>Text Calibri 18 </a:t>
            </a:r>
            <a:r>
              <a:rPr lang="en-US" noProof="0" dirty="0" err="1"/>
              <a:t>pt</a:t>
            </a:r>
            <a:endParaRPr lang="en-US" noProof="0" dirty="0"/>
          </a:p>
          <a:p>
            <a:pPr lvl="8"/>
            <a:r>
              <a:rPr lang="en-US" noProof="0" dirty="0"/>
              <a:t>Text Calibri 14 </a:t>
            </a:r>
            <a:r>
              <a:rPr lang="en-US" noProof="0" dirty="0" err="1"/>
              <a:t>pt</a:t>
            </a:r>
            <a:endParaRPr lang="en-US" noProof="0" dirty="0"/>
          </a:p>
        </p:txBody>
      </p:sp>
      <p:sp>
        <p:nvSpPr>
          <p:cNvPr id="5"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b="0">
                <a:solidFill>
                  <a:schemeClr val="tx1"/>
                </a:solidFill>
              </a:defRPr>
            </a:lvl1pPr>
          </a:lstStyle>
          <a:p>
            <a:r>
              <a:rPr lang="en-US"/>
              <a:t>SHS DI XP</a:t>
            </a:r>
            <a:endParaRPr lang="en-US" b="0" dirty="0"/>
          </a:p>
        </p:txBody>
      </p:sp>
      <p:grpSp>
        <p:nvGrpSpPr>
          <p:cNvPr id="4" name="Marker">
            <a:extLst>
              <a:ext uri="{FF2B5EF4-FFF2-40B4-BE49-F238E27FC236}">
                <a16:creationId xmlns:a16="http://schemas.microsoft.com/office/drawing/2014/main" id="{177468D6-3548-46CA-8691-336AA6DB769A}"/>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41" name="Gerade Verbindung 40"/>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4" name="Gerade Verbindung 103"/>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 name="Gerade Verbindung 105"/>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Gerade Verbindung 111"/>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Gerade Verbindung 117"/>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Restricted">
            <a:extLst>
              <a:ext uri="{FF2B5EF4-FFF2-40B4-BE49-F238E27FC236}">
                <a16:creationId xmlns:a16="http://schemas.microsoft.com/office/drawing/2014/main" id="{C63F6404-2C68-C7B1-89C5-65A1972B46A3}"/>
              </a:ext>
              <a:ext uri="{C183D7F6-B498-43B3-948B-1728B52AA6E4}">
                <adec:decorative xmlns:adec="http://schemas.microsoft.com/office/drawing/2017/decorative" val="1"/>
              </a:ext>
            </a:extLst>
          </p:cNvPr>
          <p:cNvSpPr>
            <a:spLocks noGrp="1"/>
          </p:cNvSpPr>
          <p:nvPr>
            <p:ph type="dt" sz="half" idx="2"/>
          </p:nvPr>
        </p:nvSpPr>
        <p:spPr>
          <a:xfrm>
            <a:off x="8057238" y="6519470"/>
            <a:ext cx="3571200" cy="144000"/>
          </a:xfrm>
          <a:prstGeom prst="rect">
            <a:avLst/>
          </a:prstGeom>
        </p:spPr>
        <p:txBody>
          <a:bodyPr vert="horz" lIns="0" tIns="0" rIns="0" bIns="0" rtlCol="0" anchor="t"/>
          <a:lstStyle>
            <a:lvl1pPr algn="r">
              <a:defRPr sz="1000" b="0">
                <a:solidFill>
                  <a:schemeClr val="tx1"/>
                </a:solidFill>
              </a:defRPr>
            </a:lvl1pPr>
          </a:lstStyle>
          <a:p>
            <a:r>
              <a:rPr lang="en-US"/>
              <a:t>Unrestricted © Siemens Healthineers, 2026</a:t>
            </a:r>
            <a:endParaRPr lang="en-US" b="0" dirty="0"/>
          </a:p>
        </p:txBody>
      </p:sp>
      <p:sp>
        <p:nvSpPr>
          <p:cNvPr id="7" name="Page Number">
            <a:extLst>
              <a:ext uri="{FF2B5EF4-FFF2-40B4-BE49-F238E27FC236}">
                <a16:creationId xmlns:a16="http://schemas.microsoft.com/office/drawing/2014/main" id="{E6B9F98E-4B5F-5EC6-13DE-D11F89E45545}"/>
              </a:ext>
              <a:ext uri="{C183D7F6-B498-43B3-948B-1728B52AA6E4}">
                <adec:decorative xmlns:adec="http://schemas.microsoft.com/office/drawing/2017/decorative" val="1"/>
              </a:ext>
            </a:extLst>
          </p:cNvPr>
          <p:cNvSpPr>
            <a:spLocks noGrp="1"/>
          </p:cNvSpPr>
          <p:nvPr>
            <p:ph type="sldNum" sz="quarter" idx="4"/>
          </p:nvPr>
        </p:nvSpPr>
        <p:spPr>
          <a:xfrm>
            <a:off x="11347638" y="6340471"/>
            <a:ext cx="280800" cy="144000"/>
          </a:xfrm>
          <a:prstGeom prst="rect">
            <a:avLst/>
          </a:prstGeom>
        </p:spPr>
        <p:txBody>
          <a:bodyPr vert="horz" lIns="0" tIns="0" rIns="0" bIns="0" rtlCol="0" anchor="t"/>
          <a:lstStyle>
            <a:lvl1pPr algn="r">
              <a:defRPr sz="1000" b="1">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91651412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Lst>
  <p:hf hdr="0"/>
  <p:txStyles>
    <p:titleStyle>
      <a:lvl1pPr algn="l" defTabSz="914400" rtl="0" eaLnBrk="1" latinLnBrk="0" hangingPunct="1">
        <a:spcBef>
          <a:spcPct val="0"/>
        </a:spcBef>
        <a:buNone/>
        <a:defRPr sz="2700" b="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819">
          <p15:clr>
            <a:srgbClr val="A4A3A4"/>
          </p15:clr>
        </p15:guide>
        <p15:guide id="3" pos="930">
          <p15:clr>
            <a:srgbClr val="A4A3A4"/>
          </p15:clr>
        </p15:guide>
        <p15:guide id="4" pos="1411">
          <p15:clr>
            <a:srgbClr val="A4A3A4"/>
          </p15:clr>
        </p15:guide>
        <p15:guide id="5" pos="1524">
          <p15:clr>
            <a:srgbClr val="A4A3A4"/>
          </p15:clr>
        </p15:guide>
        <p15:guide id="6" pos="2002">
          <p15:clr>
            <a:srgbClr val="A4A3A4"/>
          </p15:clr>
        </p15:guide>
        <p15:guide id="7" pos="2118">
          <p15:clr>
            <a:srgbClr val="A4A3A4"/>
          </p15:clr>
        </p15:guide>
        <p15:guide id="8" pos="2592">
          <p15:clr>
            <a:srgbClr val="A4A3A4"/>
          </p15:clr>
        </p15:guide>
        <p15:guide id="9" pos="2705">
          <p15:clr>
            <a:srgbClr val="A4A3A4"/>
          </p15:clr>
        </p15:guide>
        <p15:guide id="10" pos="3184">
          <p15:clr>
            <a:srgbClr val="A4A3A4"/>
          </p15:clr>
        </p15:guide>
        <p15:guide id="11" pos="3300">
          <p15:clr>
            <a:srgbClr val="A4A3A4"/>
          </p15:clr>
        </p15:guide>
        <p15:guide id="12" pos="3776">
          <p15:clr>
            <a:srgbClr val="A4A3A4"/>
          </p15:clr>
        </p15:guide>
        <p15:guide id="13" pos="3889">
          <p15:clr>
            <a:srgbClr val="A4A3A4"/>
          </p15:clr>
        </p15:guide>
        <p15:guide id="14" pos="4368">
          <p15:clr>
            <a:srgbClr val="A4A3A4"/>
          </p15:clr>
        </p15:guide>
        <p15:guide id="15" pos="4481">
          <p15:clr>
            <a:srgbClr val="A4A3A4"/>
          </p15:clr>
        </p15:guide>
        <p15:guide id="16" pos="4959">
          <p15:clr>
            <a:srgbClr val="A4A3A4"/>
          </p15:clr>
        </p15:guide>
        <p15:guide id="17" pos="5075">
          <p15:clr>
            <a:srgbClr val="A4A3A4"/>
          </p15:clr>
        </p15:guide>
        <p15:guide id="18" pos="5551">
          <p15:clr>
            <a:srgbClr val="A4A3A4"/>
          </p15:clr>
        </p15:guide>
        <p15:guide id="19" pos="5667">
          <p15:clr>
            <a:srgbClr val="A4A3A4"/>
          </p15:clr>
        </p15:guide>
        <p15:guide id="20" pos="6143">
          <p15:clr>
            <a:srgbClr val="A4A3A4"/>
          </p15:clr>
        </p15:guide>
        <p15:guide id="21" pos="6254">
          <p15:clr>
            <a:srgbClr val="A4A3A4"/>
          </p15:clr>
        </p15:guide>
        <p15:guide id="22" pos="6734">
          <p15:clr>
            <a:srgbClr val="A4A3A4"/>
          </p15:clr>
        </p15:guide>
        <p15:guide id="23" pos="6846">
          <p15:clr>
            <a:srgbClr val="A4A3A4"/>
          </p15:clr>
        </p15:guide>
        <p15:guide id="24" pos="7325">
          <p15:clr>
            <a:srgbClr val="F26B43"/>
          </p15:clr>
        </p15:guide>
        <p15:guide id="26" orient="horz" pos="3902">
          <p15:clr>
            <a:srgbClr val="F26B43"/>
          </p15:clr>
        </p15:guide>
        <p15:guide id="27" orient="horz" pos="663">
          <p15:clr>
            <a:srgbClr val="A4A3A4"/>
          </p15:clr>
        </p15:guide>
        <p15:guide id="28" orient="horz" pos="1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4.xml"/><Relationship Id="rId1" Type="http://schemas.openxmlformats.org/officeDocument/2006/relationships/tags" Target="../tags/tag70.xml"/><Relationship Id="rId5" Type="http://schemas.openxmlformats.org/officeDocument/2006/relationships/image" Target="../media/image7.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2.xml"/><Relationship Id="rId5" Type="http://schemas.openxmlformats.org/officeDocument/2006/relationships/image" Target="../media/image8.jpe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3.xml"/><Relationship Id="rId5" Type="http://schemas.openxmlformats.org/officeDocument/2006/relationships/image" Target="../media/image9.pn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57.xml"/><Relationship Id="rId1" Type="http://schemas.openxmlformats.org/officeDocument/2006/relationships/tags" Target="../tags/tag7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57.xml"/><Relationship Id="rId1" Type="http://schemas.openxmlformats.org/officeDocument/2006/relationships/tags" Target="../tags/tag76.xml"/><Relationship Id="rId5" Type="http://schemas.openxmlformats.org/officeDocument/2006/relationships/image" Target="../media/image14.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6.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5.emf"/><Relationship Id="rId5" Type="http://schemas.openxmlformats.org/officeDocument/2006/relationships/oleObject" Target="../embeddings/oleObject66.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A59D413-DE11-37EC-DEF9-19B882C3DF21}"/>
              </a:ext>
            </a:extLst>
          </p:cNvPr>
          <p:cNvGraphicFramePr>
            <a:graphicFrameLocks/>
          </p:cNvGraphicFramePr>
          <p:nvPr>
            <p:custDataLst>
              <p:tags r:id="rId1"/>
            </p:custDataLst>
            <p:extLst>
              <p:ext uri="{D42A27DB-BD31-4B8C-83A1-F6EECF244321}">
                <p14:modId xmlns:p14="http://schemas.microsoft.com/office/powerpoint/2010/main" val="337558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CA59D413-DE11-37EC-DEF9-19B882C3DF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F82CF4-F436-7AEE-BFF3-374881A40F1C}"/>
              </a:ext>
            </a:extLst>
          </p:cNvPr>
          <p:cNvSpPr>
            <a:spLocks noGrp="1"/>
          </p:cNvSpPr>
          <p:nvPr>
            <p:ph type="ctrTitle"/>
          </p:nvPr>
        </p:nvSpPr>
        <p:spPr>
          <a:xfrm>
            <a:off x="540000" y="2160000"/>
            <a:ext cx="6394200" cy="2160000"/>
          </a:xfrm>
        </p:spPr>
        <p:txBody>
          <a:bodyPr vert="horz" rIns="0"/>
          <a:lstStyle/>
          <a:p>
            <a:r>
              <a:rPr lang="en-GB" dirty="0"/>
              <a:t>Restricted view of overall anatomy</a:t>
            </a:r>
          </a:p>
        </p:txBody>
      </p:sp>
      <p:sp>
        <p:nvSpPr>
          <p:cNvPr id="3" name="Subtitle 2">
            <a:extLst>
              <a:ext uri="{FF2B5EF4-FFF2-40B4-BE49-F238E27FC236}">
                <a16:creationId xmlns:a16="http://schemas.microsoft.com/office/drawing/2014/main" id="{830E4591-DF6C-59DE-0E67-9CBCEB86D592}"/>
              </a:ext>
            </a:extLst>
          </p:cNvPr>
          <p:cNvSpPr>
            <a:spLocks noGrp="1"/>
          </p:cNvSpPr>
          <p:nvPr>
            <p:ph type="subTitle" idx="1"/>
          </p:nvPr>
        </p:nvSpPr>
        <p:spPr>
          <a:xfrm>
            <a:off x="540000" y="4320000"/>
            <a:ext cx="6394199" cy="949745"/>
          </a:xfrm>
        </p:spPr>
        <p:txBody>
          <a:bodyPr/>
          <a:lstStyle/>
          <a:p>
            <a:r>
              <a:rPr lang="en-GB" dirty="0"/>
              <a:t>Multitom Rax True2scale Body Scan</a:t>
            </a:r>
            <a:r>
              <a:rPr lang="en-GB" baseline="30000" dirty="0"/>
              <a:t>1</a:t>
            </a:r>
            <a:r>
              <a:rPr lang="en-GB" dirty="0"/>
              <a:t> clinical case</a:t>
            </a:r>
            <a:br>
              <a:rPr lang="en-GB" dirty="0"/>
            </a:br>
            <a:r>
              <a:rPr lang="en-GB" dirty="0" err="1"/>
              <a:t>Orthopedic</a:t>
            </a:r>
            <a:r>
              <a:rPr lang="en-GB" dirty="0"/>
              <a:t> Hospital Schloss Werneck, Germany</a:t>
            </a:r>
            <a:endParaRPr lang="en-US" dirty="0"/>
          </a:p>
        </p:txBody>
      </p:sp>
      <p:pic>
        <p:nvPicPr>
          <p:cNvPr id="10" name="Picture Placeholder 9">
            <a:extLst>
              <a:ext uri="{FF2B5EF4-FFF2-40B4-BE49-F238E27FC236}">
                <a16:creationId xmlns:a16="http://schemas.microsoft.com/office/drawing/2014/main" id="{78793F1B-9A18-CAE5-106B-41B4885253CA}"/>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60273" r="-60273"/>
          <a:stretch>
            <a:fillRect/>
          </a:stretch>
        </p:blipFill>
        <p:spPr bwMode="auto">
          <a:xfrm>
            <a:off x="7115174" y="-2"/>
            <a:ext cx="5052825" cy="6858001"/>
          </a:xfrm>
          <a:prstGeom prst="rect">
            <a:avLst/>
          </a:prstGeom>
          <a:solidFill>
            <a:schemeClr val="tx1"/>
          </a:solidFill>
        </p:spPr>
      </p:pic>
      <p:sp>
        <p:nvSpPr>
          <p:cNvPr id="20" name="Rechteck 11">
            <a:extLst>
              <a:ext uri="{FF2B5EF4-FFF2-40B4-BE49-F238E27FC236}">
                <a16:creationId xmlns:a16="http://schemas.microsoft.com/office/drawing/2014/main" id="{9690766D-3CB3-EDCC-D02F-A5DCD314AB89}"/>
              </a:ext>
            </a:extLst>
          </p:cNvPr>
          <p:cNvSpPr>
            <a:spLocks/>
          </p:cNvSpPr>
          <p:nvPr/>
        </p:nvSpPr>
        <p:spPr>
          <a:xfrm>
            <a:off x="540000" y="6509582"/>
            <a:ext cx="5322415" cy="153888"/>
          </a:xfrm>
          <a:prstGeom prst="rect">
            <a:avLst/>
          </a:prstGeom>
        </p:spPr>
        <p:txBody>
          <a:bodyPr vert="horz" lIns="0" tIns="0" rIns="0" bIns="0" rtlCol="0" anchor="b" anchorCtr="0">
            <a:spAutoFit/>
          </a:bodyPr>
          <a:lstStyle/>
          <a:p>
            <a:r>
              <a:rPr lang="en-US" sz="1000" dirty="0"/>
              <a:t>1 Option</a:t>
            </a:r>
          </a:p>
        </p:txBody>
      </p:sp>
      <p:sp>
        <p:nvSpPr>
          <p:cNvPr id="6" name="Date Placeholder 5">
            <a:extLst>
              <a:ext uri="{FF2B5EF4-FFF2-40B4-BE49-F238E27FC236}">
                <a16:creationId xmlns:a16="http://schemas.microsoft.com/office/drawing/2014/main" id="{6A0A7C1E-A7B3-EFB9-0462-1CBFF90B348F}"/>
              </a:ext>
            </a:extLst>
          </p:cNvPr>
          <p:cNvSpPr>
            <a:spLocks noGrp="1"/>
          </p:cNvSpPr>
          <p:nvPr>
            <p:ph type="dt" sz="half" idx="13"/>
          </p:nvPr>
        </p:nvSpPr>
        <p:spPr>
          <a:xfrm>
            <a:off x="8057238" y="6519470"/>
            <a:ext cx="3571200" cy="144000"/>
          </a:xfrm>
        </p:spPr>
        <p:txBody>
          <a:bodyPr/>
          <a:lstStyle/>
          <a:p>
            <a:r>
              <a:rPr lang="en-US">
                <a:solidFill>
                  <a:schemeClr val="bg1"/>
                </a:solidFill>
              </a:rPr>
              <a:t>Unrestricted © Siemens Healthineers, 2026</a:t>
            </a:r>
            <a:endParaRPr lang="en-US" dirty="0">
              <a:solidFill>
                <a:schemeClr val="bg1"/>
              </a:solidFill>
            </a:endParaRPr>
          </a:p>
        </p:txBody>
      </p:sp>
      <p:sp>
        <p:nvSpPr>
          <p:cNvPr id="7" name="Footer Placeholder 6">
            <a:extLst>
              <a:ext uri="{FF2B5EF4-FFF2-40B4-BE49-F238E27FC236}">
                <a16:creationId xmlns:a16="http://schemas.microsoft.com/office/drawing/2014/main" id="{63B6E04C-85D0-125D-8115-51080B9613E4}"/>
              </a:ext>
            </a:extLst>
          </p:cNvPr>
          <p:cNvSpPr>
            <a:spLocks noGrp="1"/>
          </p:cNvSpPr>
          <p:nvPr>
            <p:ph type="ftr" sz="quarter" idx="14"/>
          </p:nvPr>
        </p:nvSpPr>
        <p:spPr/>
        <p:txBody>
          <a:bodyPr/>
          <a:lstStyle/>
          <a:p>
            <a:r>
              <a:rPr lang="en-US">
                <a:solidFill>
                  <a:schemeClr val="bg1"/>
                </a:solidFill>
              </a:rPr>
              <a:t>SHS DI XP</a:t>
            </a:r>
            <a:endParaRPr lang="en-US" dirty="0">
              <a:solidFill>
                <a:schemeClr val="bg1"/>
              </a:solidFill>
            </a:endParaRPr>
          </a:p>
        </p:txBody>
      </p:sp>
      <p:sp>
        <p:nvSpPr>
          <p:cNvPr id="8" name="Slide Number Placeholder 7">
            <a:extLst>
              <a:ext uri="{FF2B5EF4-FFF2-40B4-BE49-F238E27FC236}">
                <a16:creationId xmlns:a16="http://schemas.microsoft.com/office/drawing/2014/main" id="{4D747F06-1A9F-79AF-D124-2043D2A1B38C}"/>
              </a:ext>
            </a:extLst>
          </p:cNvPr>
          <p:cNvSpPr>
            <a:spLocks noGrp="1"/>
          </p:cNvSpPr>
          <p:nvPr>
            <p:ph type="sldNum" sz="quarter" idx="15"/>
          </p:nvPr>
        </p:nvSpPr>
        <p:spPr/>
        <p:txBody>
          <a:bodyPr/>
          <a:lstStyle/>
          <a:p>
            <a:fld id="{42B424FB-C8CA-40D0-9E9F-83B6197CB6E7}" type="slidenum">
              <a:rPr lang="en-US" smtClean="0">
                <a:solidFill>
                  <a:schemeClr val="bg1"/>
                </a:solidFill>
              </a:rPr>
              <a:pPr/>
              <a:t>1</a:t>
            </a:fld>
            <a:endParaRPr lang="en-US" dirty="0">
              <a:solidFill>
                <a:schemeClr val="bg1"/>
              </a:solidFill>
            </a:endParaRPr>
          </a:p>
        </p:txBody>
      </p:sp>
      <p:sp>
        <p:nvSpPr>
          <p:cNvPr id="5" name="Textfeld 7">
            <a:extLst>
              <a:ext uri="{FF2B5EF4-FFF2-40B4-BE49-F238E27FC236}">
                <a16:creationId xmlns:a16="http://schemas.microsoft.com/office/drawing/2014/main" id="{FD0CF668-AA53-DB2A-CF15-BE9CAEF21445}"/>
              </a:ext>
            </a:extLst>
          </p:cNvPr>
          <p:cNvSpPr txBox="1">
            <a:spLocks/>
          </p:cNvSpPr>
          <p:nvPr/>
        </p:nvSpPr>
        <p:spPr>
          <a:xfrm>
            <a:off x="10447492" y="6040537"/>
            <a:ext cx="1180946" cy="153888"/>
          </a:xfrm>
          <a:prstGeom prst="rect">
            <a:avLst/>
          </a:prstGeom>
          <a:noFill/>
        </p:spPr>
        <p:txBody>
          <a:bodyPr wrap="square" lIns="0" tIns="0" rIns="0" bIns="0" rtlCol="0" anchor="t">
            <a:spAutoFit/>
          </a:bodyPr>
          <a:lstStyle/>
          <a:p>
            <a:pPr algn="r"/>
            <a:r>
              <a:rPr lang="en-US" sz="1000" dirty="0">
                <a:solidFill>
                  <a:schemeClr val="bg1"/>
                </a:solidFill>
              </a:rPr>
              <a:t>StudyID: 5aag667 </a:t>
            </a:r>
          </a:p>
        </p:txBody>
      </p:sp>
    </p:spTree>
    <p:extLst>
      <p:ext uri="{BB962C8B-B14F-4D97-AF65-F5344CB8AC3E}">
        <p14:creationId xmlns:p14="http://schemas.microsoft.com/office/powerpoint/2010/main" val="157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3620-DE2A-4FAF-E046-515A29DBA75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187909E-3CC9-4D5F-9E21-CD70438119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1187909E-3CC9-4D5F-9E21-CD70438119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53DE4A4-6970-1F38-DC5B-58635AAE895A}"/>
              </a:ext>
            </a:extLst>
          </p:cNvPr>
          <p:cNvSpPr>
            <a:spLocks noGrp="1"/>
          </p:cNvSpPr>
          <p:nvPr>
            <p:ph type="title"/>
          </p:nvPr>
        </p:nvSpPr>
        <p:spPr/>
        <p:txBody>
          <a:bodyPr vert="horz" rIns="0"/>
          <a:lstStyle/>
          <a:p>
            <a:r>
              <a:rPr lang="en-GB" dirty="0"/>
              <a:t>Background</a:t>
            </a:r>
            <a:br>
              <a:rPr lang="en-GB" dirty="0"/>
            </a:br>
            <a:r>
              <a:rPr lang="en-GB" dirty="0">
                <a:solidFill>
                  <a:schemeClr val="tx1"/>
                </a:solidFill>
              </a:rPr>
              <a:t>Total hip arthroplasty (THA)</a:t>
            </a:r>
            <a:endParaRPr lang="en-US" dirty="0">
              <a:solidFill>
                <a:schemeClr val="tx1"/>
              </a:solidFill>
            </a:endParaRPr>
          </a:p>
        </p:txBody>
      </p:sp>
      <p:sp>
        <p:nvSpPr>
          <p:cNvPr id="3" name="Text Placeholder 2">
            <a:extLst>
              <a:ext uri="{FF2B5EF4-FFF2-40B4-BE49-F238E27FC236}">
                <a16:creationId xmlns:a16="http://schemas.microsoft.com/office/drawing/2014/main" id="{3904D586-7547-B9C3-ED80-882261BA8983}"/>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THA: total hip arthroplasty</a:t>
            </a:r>
          </a:p>
        </p:txBody>
      </p:sp>
      <p:sp>
        <p:nvSpPr>
          <p:cNvPr id="4" name="Date Placeholder 3">
            <a:extLst>
              <a:ext uri="{FF2B5EF4-FFF2-40B4-BE49-F238E27FC236}">
                <a16:creationId xmlns:a16="http://schemas.microsoft.com/office/drawing/2014/main" id="{DB47BCBE-24DE-9E72-33A2-0556448BCA1C}"/>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F95C59A-4F05-86B1-6A61-74A0DDF54A09}"/>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1C2871FD-5F0E-BFF4-BBA1-85BE2CADF9D0}"/>
              </a:ext>
            </a:extLst>
          </p:cNvPr>
          <p:cNvSpPr>
            <a:spLocks noGrp="1"/>
          </p:cNvSpPr>
          <p:nvPr>
            <p:ph type="sldNum" sz="quarter" idx="18"/>
          </p:nvPr>
        </p:nvSpPr>
        <p:spPr/>
        <p:txBody>
          <a:bodyPr/>
          <a:lstStyle/>
          <a:p>
            <a:fld id="{42B424FB-C8CA-40D0-9E9F-83B6197CB6E7}" type="slidenum">
              <a:rPr lang="en-US" smtClean="0"/>
              <a:pPr/>
              <a:t>2</a:t>
            </a:fld>
            <a:endParaRPr lang="en-US" b="1" dirty="0"/>
          </a:p>
        </p:txBody>
      </p:sp>
      <p:sp>
        <p:nvSpPr>
          <p:cNvPr id="8" name="Inhaltsplatzhalter 7">
            <a:extLst>
              <a:ext uri="{FF2B5EF4-FFF2-40B4-BE49-F238E27FC236}">
                <a16:creationId xmlns:a16="http://schemas.microsoft.com/office/drawing/2014/main" id="{92E3D68A-B77B-34AB-EDD5-C0A0E3493BC6}"/>
              </a:ext>
            </a:extLst>
          </p:cNvPr>
          <p:cNvSpPr txBox="1">
            <a:spLocks/>
          </p:cNvSpPr>
          <p:nvPr/>
        </p:nvSpPr>
        <p:spPr>
          <a:xfrm>
            <a:off x="539749" y="1619250"/>
            <a:ext cx="545465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Gold-Standard procedure to plan THA</a:t>
            </a:r>
            <a:r>
              <a:rPr lang="en-US" sz="2000" baseline="30000" dirty="0">
                <a:solidFill>
                  <a:schemeClr val="tx2"/>
                </a:solidFill>
              </a:rPr>
              <a:t>1</a:t>
            </a:r>
          </a:p>
        </p:txBody>
      </p:sp>
      <p:sp>
        <p:nvSpPr>
          <p:cNvPr id="9" name="Inhaltsplatzhalter 7">
            <a:extLst>
              <a:ext uri="{FF2B5EF4-FFF2-40B4-BE49-F238E27FC236}">
                <a16:creationId xmlns:a16="http://schemas.microsoft.com/office/drawing/2014/main" id="{A7AB3BB8-BE90-190A-7BF6-E6003AFF1272}"/>
              </a:ext>
            </a:extLst>
          </p:cNvPr>
          <p:cNvSpPr txBox="1">
            <a:spLocks/>
          </p:cNvSpPr>
          <p:nvPr/>
        </p:nvSpPr>
        <p:spPr>
          <a:xfrm>
            <a:off x="539749" y="2107027"/>
            <a:ext cx="5454651" cy="69249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X-ray image acquisition: Pelvis overview</a:t>
            </a:r>
          </a:p>
          <a:p>
            <a:pPr marL="180000" lvl="3" indent="-180000">
              <a:spcAft>
                <a:spcPts val="300"/>
              </a:spcAft>
              <a:buClr>
                <a:schemeClr val="tx1"/>
              </a:buClr>
            </a:pPr>
            <a:r>
              <a:rPr lang="en-US" sz="1200" dirty="0"/>
              <a:t>Lying or weight-bearing (optimal)</a:t>
            </a:r>
          </a:p>
          <a:p>
            <a:pPr marL="180000" lvl="3" indent="-180000">
              <a:spcAft>
                <a:spcPts val="300"/>
              </a:spcAft>
              <a:buClr>
                <a:schemeClr val="tx1"/>
              </a:buClr>
            </a:pPr>
            <a:r>
              <a:rPr lang="en-US" sz="1200" dirty="0"/>
              <a:t>Acquired in </a:t>
            </a:r>
            <a:r>
              <a:rPr lang="en-US" sz="1200" dirty="0" err="1"/>
              <a:t>a.P.</a:t>
            </a:r>
            <a:r>
              <a:rPr lang="en-US" sz="1200" dirty="0"/>
              <a:t> Or including a second view lat.</a:t>
            </a:r>
          </a:p>
        </p:txBody>
      </p:sp>
      <p:sp>
        <p:nvSpPr>
          <p:cNvPr id="11" name="Inhaltsplatzhalter 7">
            <a:extLst>
              <a:ext uri="{FF2B5EF4-FFF2-40B4-BE49-F238E27FC236}">
                <a16:creationId xmlns:a16="http://schemas.microsoft.com/office/drawing/2014/main" id="{7AA2CBB5-09C5-FE44-37D0-BFBC689DD52B}"/>
              </a:ext>
            </a:extLst>
          </p:cNvPr>
          <p:cNvSpPr txBox="1">
            <a:spLocks/>
          </p:cNvSpPr>
          <p:nvPr/>
        </p:nvSpPr>
        <p:spPr>
          <a:xfrm>
            <a:off x="539749" y="4729741"/>
            <a:ext cx="5454651" cy="1061829"/>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Disadvantages</a:t>
            </a:r>
          </a:p>
          <a:p>
            <a:pPr marL="180000" lvl="3" indent="-180000">
              <a:spcAft>
                <a:spcPts val="300"/>
              </a:spcAft>
              <a:buClr>
                <a:schemeClr val="tx1"/>
              </a:buClr>
            </a:pPr>
            <a:r>
              <a:rPr lang="en-US" sz="1200" dirty="0"/>
              <a:t>Only indirect measurement of leg length possible </a:t>
            </a:r>
            <a:br>
              <a:rPr lang="en-US" sz="1200" dirty="0"/>
            </a:br>
            <a:r>
              <a:rPr lang="en-US" sz="1200" dirty="0"/>
              <a:t>(true length only measurable with whole leg image)</a:t>
            </a:r>
          </a:p>
          <a:p>
            <a:pPr marL="180000" lvl="3" indent="-180000">
              <a:spcAft>
                <a:spcPts val="300"/>
              </a:spcAft>
              <a:buClr>
                <a:schemeClr val="tx1"/>
              </a:buClr>
            </a:pPr>
            <a:r>
              <a:rPr lang="en-US" sz="1200" dirty="0"/>
              <a:t>If additional CT acquisition is done (i.e., for 3D preoperative planning), </a:t>
            </a:r>
            <a:br>
              <a:rPr lang="en-US" sz="1200" dirty="0"/>
            </a:br>
            <a:r>
              <a:rPr lang="en-US" sz="1200" dirty="0"/>
              <a:t>patient is not in weight-bearing position</a:t>
            </a:r>
          </a:p>
        </p:txBody>
      </p:sp>
      <p:sp>
        <p:nvSpPr>
          <p:cNvPr id="12" name="Inhaltsplatzhalter 7">
            <a:extLst>
              <a:ext uri="{FF2B5EF4-FFF2-40B4-BE49-F238E27FC236}">
                <a16:creationId xmlns:a16="http://schemas.microsoft.com/office/drawing/2014/main" id="{24EC02BB-60CF-583C-4FFF-620B730A1E5A}"/>
              </a:ext>
            </a:extLst>
          </p:cNvPr>
          <p:cNvSpPr txBox="1">
            <a:spLocks/>
          </p:cNvSpPr>
          <p:nvPr/>
        </p:nvSpPr>
        <p:spPr>
          <a:xfrm>
            <a:off x="539749" y="2979524"/>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Measurements to plan THA (incl. resulting leg-length)</a:t>
            </a:r>
            <a:endParaRPr lang="en-US" sz="1200" dirty="0"/>
          </a:p>
        </p:txBody>
      </p:sp>
      <p:sp>
        <p:nvSpPr>
          <p:cNvPr id="13" name="Inhaltsplatzhalter 7">
            <a:extLst>
              <a:ext uri="{FF2B5EF4-FFF2-40B4-BE49-F238E27FC236}">
                <a16:creationId xmlns:a16="http://schemas.microsoft.com/office/drawing/2014/main" id="{D9CE68CB-21A5-BB76-3615-AA81D837F8B8}"/>
              </a:ext>
            </a:extLst>
          </p:cNvPr>
          <p:cNvSpPr txBox="1">
            <a:spLocks/>
          </p:cNvSpPr>
          <p:nvPr/>
        </p:nvSpPr>
        <p:spPr>
          <a:xfrm>
            <a:off x="914400" y="3297745"/>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Reference line within the pelvis, </a:t>
            </a:r>
            <a:br>
              <a:rPr lang="en-US" sz="1200" dirty="0"/>
            </a:br>
            <a:r>
              <a:rPr lang="en-US" sz="1200" dirty="0"/>
              <a:t>e.g., at the pelvic teardrop</a:t>
            </a:r>
          </a:p>
        </p:txBody>
      </p:sp>
      <p:sp>
        <p:nvSpPr>
          <p:cNvPr id="14" name="Inhaltsplatzhalter 7">
            <a:extLst>
              <a:ext uri="{FF2B5EF4-FFF2-40B4-BE49-F238E27FC236}">
                <a16:creationId xmlns:a16="http://schemas.microsoft.com/office/drawing/2014/main" id="{D31945AD-7D16-7629-378D-19FFE9D3D5C5}"/>
              </a:ext>
            </a:extLst>
          </p:cNvPr>
          <p:cNvSpPr txBox="1">
            <a:spLocks/>
          </p:cNvSpPr>
          <p:nvPr/>
        </p:nvSpPr>
        <p:spPr>
          <a:xfrm>
            <a:off x="914400" y="3739077"/>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Parallel to the reference line, a second line is placed </a:t>
            </a:r>
            <a:br>
              <a:rPr lang="en-US" sz="1200" dirty="0"/>
            </a:br>
            <a:r>
              <a:rPr lang="en-US" sz="1200" dirty="0"/>
              <a:t>at the femoral bone, e.g., at the greater trochanter</a:t>
            </a:r>
          </a:p>
        </p:txBody>
      </p:sp>
      <p:sp>
        <p:nvSpPr>
          <p:cNvPr id="15" name="Inhaltsplatzhalter 7">
            <a:extLst>
              <a:ext uri="{FF2B5EF4-FFF2-40B4-BE49-F238E27FC236}">
                <a16:creationId xmlns:a16="http://schemas.microsoft.com/office/drawing/2014/main" id="{6CDC566D-85FC-313F-23B1-252351B8EA22}"/>
              </a:ext>
            </a:extLst>
          </p:cNvPr>
          <p:cNvSpPr txBox="1">
            <a:spLocks/>
          </p:cNvSpPr>
          <p:nvPr/>
        </p:nvSpPr>
        <p:spPr>
          <a:xfrm>
            <a:off x="914400" y="4180409"/>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If the parallel line does not align with both reference points, </a:t>
            </a:r>
            <a:br>
              <a:rPr lang="en-US" sz="1200" dirty="0"/>
            </a:br>
            <a:r>
              <a:rPr lang="en-US" sz="1200" dirty="0"/>
              <a:t>the parallel difference is set equal to the leg-length discrepancy</a:t>
            </a:r>
          </a:p>
        </p:txBody>
      </p:sp>
      <p:sp>
        <p:nvSpPr>
          <p:cNvPr id="16" name="Oval 15">
            <a:extLst>
              <a:ext uri="{FF2B5EF4-FFF2-40B4-BE49-F238E27FC236}">
                <a16:creationId xmlns:a16="http://schemas.microsoft.com/office/drawing/2014/main" id="{A5828B26-78D3-99B1-6B83-4F691AF7A752}"/>
              </a:ext>
            </a:extLst>
          </p:cNvPr>
          <p:cNvSpPr>
            <a:spLocks/>
          </p:cNvSpPr>
          <p:nvPr/>
        </p:nvSpPr>
        <p:spPr>
          <a:xfrm>
            <a:off x="539750" y="3297745"/>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1</a:t>
            </a:r>
          </a:p>
        </p:txBody>
      </p:sp>
      <p:sp>
        <p:nvSpPr>
          <p:cNvPr id="17" name="Oval 16">
            <a:extLst>
              <a:ext uri="{FF2B5EF4-FFF2-40B4-BE49-F238E27FC236}">
                <a16:creationId xmlns:a16="http://schemas.microsoft.com/office/drawing/2014/main" id="{D0C9D2C2-1598-2BBA-A0CE-F7B9DBDD2F31}"/>
              </a:ext>
            </a:extLst>
          </p:cNvPr>
          <p:cNvSpPr>
            <a:spLocks/>
          </p:cNvSpPr>
          <p:nvPr/>
        </p:nvSpPr>
        <p:spPr>
          <a:xfrm>
            <a:off x="539750" y="3729745"/>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2</a:t>
            </a:r>
          </a:p>
        </p:txBody>
      </p:sp>
      <p:sp>
        <p:nvSpPr>
          <p:cNvPr id="18" name="Oval 17">
            <a:extLst>
              <a:ext uri="{FF2B5EF4-FFF2-40B4-BE49-F238E27FC236}">
                <a16:creationId xmlns:a16="http://schemas.microsoft.com/office/drawing/2014/main" id="{6689BDFD-8236-9064-D6AC-8C1B3DA3B88A}"/>
              </a:ext>
            </a:extLst>
          </p:cNvPr>
          <p:cNvSpPr>
            <a:spLocks/>
          </p:cNvSpPr>
          <p:nvPr/>
        </p:nvSpPr>
        <p:spPr>
          <a:xfrm>
            <a:off x="539750" y="4180409"/>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3</a:t>
            </a:r>
          </a:p>
        </p:txBody>
      </p:sp>
      <p:cxnSp>
        <p:nvCxnSpPr>
          <p:cNvPr id="21" name="Straight Connector 20">
            <a:extLst>
              <a:ext uri="{FF2B5EF4-FFF2-40B4-BE49-F238E27FC236}">
                <a16:creationId xmlns:a16="http://schemas.microsoft.com/office/drawing/2014/main" id="{046C91A8-9059-22FE-76E1-CC9B27717EE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47" name="Grafik 124">
            <a:extLst>
              <a:ext uri="{FF2B5EF4-FFF2-40B4-BE49-F238E27FC236}">
                <a16:creationId xmlns:a16="http://schemas.microsoft.com/office/drawing/2014/main" id="{0DBA90CC-92BE-95FA-93D6-28B0FA67381A}"/>
              </a:ext>
            </a:extLst>
          </p:cNvPr>
          <p:cNvGrpSpPr/>
          <p:nvPr/>
        </p:nvGrpSpPr>
        <p:grpSpPr>
          <a:xfrm>
            <a:off x="6175374" y="1619250"/>
            <a:ext cx="5453063" cy="4575177"/>
            <a:chOff x="7590503" y="1161705"/>
            <a:chExt cx="3582929" cy="2956114"/>
          </a:xfrm>
        </p:grpSpPr>
        <p:sp>
          <p:nvSpPr>
            <p:cNvPr id="58" name="Freihandform: Form 12">
              <a:extLst>
                <a:ext uri="{FF2B5EF4-FFF2-40B4-BE49-F238E27FC236}">
                  <a16:creationId xmlns:a16="http://schemas.microsoft.com/office/drawing/2014/main" id="{3CC57F0C-A080-69C0-5247-E1FB909127DB}"/>
                </a:ext>
              </a:extLst>
            </p:cNvPr>
            <p:cNvSpPr/>
            <p:nvPr/>
          </p:nvSpPr>
          <p:spPr>
            <a:xfrm>
              <a:off x="7590503" y="1161705"/>
              <a:ext cx="3582929" cy="2956114"/>
            </a:xfrm>
            <a:custGeom>
              <a:avLst/>
              <a:gdLst>
                <a:gd name="connsiteX0" fmla="*/ 0 w 3482260"/>
                <a:gd name="connsiteY0" fmla="*/ 0 h 2452608"/>
                <a:gd name="connsiteX1" fmla="*/ 3482261 w 3482260"/>
                <a:gd name="connsiteY1" fmla="*/ 0 h 2452608"/>
                <a:gd name="connsiteX2" fmla="*/ 3482261 w 3482260"/>
                <a:gd name="connsiteY2" fmla="*/ 2452609 h 2452608"/>
                <a:gd name="connsiteX3" fmla="*/ 0 w 3482260"/>
                <a:gd name="connsiteY3" fmla="*/ 2452609 h 2452608"/>
              </a:gdLst>
              <a:ahLst/>
              <a:cxnLst>
                <a:cxn ang="0">
                  <a:pos x="connsiteX0" y="connsiteY0"/>
                </a:cxn>
                <a:cxn ang="0">
                  <a:pos x="connsiteX1" y="connsiteY1"/>
                </a:cxn>
                <a:cxn ang="0">
                  <a:pos x="connsiteX2" y="connsiteY2"/>
                </a:cxn>
                <a:cxn ang="0">
                  <a:pos x="connsiteX3" y="connsiteY3"/>
                </a:cxn>
              </a:cxnLst>
              <a:rect l="l" t="t" r="r" b="b"/>
              <a:pathLst>
                <a:path w="3482260" h="2452608">
                  <a:moveTo>
                    <a:pt x="0" y="0"/>
                  </a:moveTo>
                  <a:lnTo>
                    <a:pt x="3482261" y="0"/>
                  </a:lnTo>
                  <a:lnTo>
                    <a:pt x="3482261" y="2452609"/>
                  </a:lnTo>
                  <a:lnTo>
                    <a:pt x="0" y="2452609"/>
                  </a:lnTo>
                  <a:close/>
                </a:path>
              </a:pathLst>
            </a:custGeom>
            <a:solidFill>
              <a:srgbClr val="1B1B1B"/>
            </a:solidFill>
            <a:ln w="11706" cap="flat">
              <a:noFill/>
              <a:prstDash val="solid"/>
              <a:miter/>
            </a:ln>
          </p:spPr>
          <p:txBody>
            <a:bodyPr rtlCol="0" anchor="ctr"/>
            <a:lstStyle/>
            <a:p>
              <a:endParaRPr lang="en-US" noProof="0"/>
            </a:p>
          </p:txBody>
        </p:sp>
        <p:sp>
          <p:nvSpPr>
            <p:cNvPr id="59" name="Freihandform: Form 13">
              <a:extLst>
                <a:ext uri="{FF2B5EF4-FFF2-40B4-BE49-F238E27FC236}">
                  <a16:creationId xmlns:a16="http://schemas.microsoft.com/office/drawing/2014/main" id="{B72A5623-3E4D-8D45-3880-4A0F6739F80F}"/>
                </a:ext>
              </a:extLst>
            </p:cNvPr>
            <p:cNvSpPr/>
            <p:nvPr/>
          </p:nvSpPr>
          <p:spPr>
            <a:xfrm>
              <a:off x="9084716" y="2329080"/>
              <a:ext cx="493950" cy="285476"/>
            </a:xfrm>
            <a:custGeom>
              <a:avLst/>
              <a:gdLst>
                <a:gd name="connsiteX0" fmla="*/ 115192 w 493950"/>
                <a:gd name="connsiteY0" fmla="*/ 141126 h 285476"/>
                <a:gd name="connsiteX1" fmla="*/ 154686 w 493950"/>
                <a:gd name="connsiteY1" fmla="*/ 267929 h 285476"/>
                <a:gd name="connsiteX2" fmla="*/ 246917 w 493950"/>
                <a:gd name="connsiteY2" fmla="*/ 285390 h 285476"/>
                <a:gd name="connsiteX3" fmla="*/ 339147 w 493950"/>
                <a:gd name="connsiteY3" fmla="*/ 267929 h 285476"/>
                <a:gd name="connsiteX4" fmla="*/ 378758 w 493950"/>
                <a:gd name="connsiteY4" fmla="*/ 141126 h 285476"/>
                <a:gd name="connsiteX5" fmla="*/ 484232 w 493950"/>
                <a:gd name="connsiteY5" fmla="*/ 40223 h 285476"/>
                <a:gd name="connsiteX6" fmla="*/ 490794 w 493950"/>
                <a:gd name="connsiteY6" fmla="*/ 8230 h 285476"/>
                <a:gd name="connsiteX7" fmla="*/ 444621 w 493950"/>
                <a:gd name="connsiteY7" fmla="*/ 8230 h 285476"/>
                <a:gd name="connsiteX8" fmla="*/ 246917 w 493950"/>
                <a:gd name="connsiteY8" fmla="*/ 79483 h 285476"/>
                <a:gd name="connsiteX9" fmla="*/ 49213 w 493950"/>
                <a:gd name="connsiteY9" fmla="*/ 8230 h 285476"/>
                <a:gd name="connsiteX10" fmla="*/ 3156 w 493950"/>
                <a:gd name="connsiteY10" fmla="*/ 8230 h 285476"/>
                <a:gd name="connsiteX11" fmla="*/ 9719 w 493950"/>
                <a:gd name="connsiteY11" fmla="*/ 40223 h 285476"/>
                <a:gd name="connsiteX12" fmla="*/ 115192 w 493950"/>
                <a:gd name="connsiteY12" fmla="*/ 141126 h 2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76">
                  <a:moveTo>
                    <a:pt x="115192" y="141126"/>
                  </a:moveTo>
                  <a:cubicBezTo>
                    <a:pt x="134880" y="171127"/>
                    <a:pt x="121755" y="248123"/>
                    <a:pt x="154686" y="267929"/>
                  </a:cubicBezTo>
                  <a:cubicBezTo>
                    <a:pt x="187617" y="287734"/>
                    <a:pt x="246917" y="285390"/>
                    <a:pt x="246917" y="285390"/>
                  </a:cubicBezTo>
                  <a:cubicBezTo>
                    <a:pt x="246917" y="285390"/>
                    <a:pt x="306216" y="287617"/>
                    <a:pt x="339147" y="267929"/>
                  </a:cubicBezTo>
                  <a:cubicBezTo>
                    <a:pt x="372078" y="248240"/>
                    <a:pt x="358953" y="171127"/>
                    <a:pt x="378758" y="141126"/>
                  </a:cubicBezTo>
                  <a:cubicBezTo>
                    <a:pt x="398564" y="111125"/>
                    <a:pt x="465598" y="59091"/>
                    <a:pt x="484232" y="40223"/>
                  </a:cubicBezTo>
                  <a:cubicBezTo>
                    <a:pt x="494017" y="32640"/>
                    <a:pt x="496806" y="19052"/>
                    <a:pt x="490794" y="8230"/>
                  </a:cubicBezTo>
                  <a:cubicBezTo>
                    <a:pt x="490794" y="8230"/>
                    <a:pt x="473567" y="-10170"/>
                    <a:pt x="444621" y="8230"/>
                  </a:cubicBezTo>
                  <a:cubicBezTo>
                    <a:pt x="415674" y="26629"/>
                    <a:pt x="333874" y="79483"/>
                    <a:pt x="246917" y="79483"/>
                  </a:cubicBezTo>
                  <a:cubicBezTo>
                    <a:pt x="159960" y="79483"/>
                    <a:pt x="78276" y="26746"/>
                    <a:pt x="49213" y="8230"/>
                  </a:cubicBezTo>
                  <a:cubicBezTo>
                    <a:pt x="20149" y="-10287"/>
                    <a:pt x="3156" y="8230"/>
                    <a:pt x="3156" y="8230"/>
                  </a:cubicBezTo>
                  <a:cubicBezTo>
                    <a:pt x="-2856" y="19052"/>
                    <a:pt x="-67" y="32640"/>
                    <a:pt x="9719" y="40223"/>
                  </a:cubicBezTo>
                  <a:cubicBezTo>
                    <a:pt x="28352" y="59326"/>
                    <a:pt x="95387" y="111008"/>
                    <a:pt x="115192" y="141126"/>
                  </a:cubicBezTo>
                  <a:close/>
                </a:path>
              </a:pathLst>
            </a:custGeom>
            <a:solidFill>
              <a:srgbClr val="C7C8CA"/>
            </a:solidFill>
            <a:ln w="11706" cap="flat">
              <a:noFill/>
              <a:prstDash val="solid"/>
              <a:miter/>
            </a:ln>
          </p:spPr>
          <p:txBody>
            <a:bodyPr rtlCol="0" anchor="ctr"/>
            <a:lstStyle/>
            <a:p>
              <a:endParaRPr lang="en-US" noProof="0"/>
            </a:p>
          </p:txBody>
        </p:sp>
        <p:sp>
          <p:nvSpPr>
            <p:cNvPr id="60" name="Freihandform: Form 14">
              <a:extLst>
                <a:ext uri="{FF2B5EF4-FFF2-40B4-BE49-F238E27FC236}">
                  <a16:creationId xmlns:a16="http://schemas.microsoft.com/office/drawing/2014/main" id="{81DD8027-910B-A5D1-696C-7521764ED8DA}"/>
                </a:ext>
              </a:extLst>
            </p:cNvPr>
            <p:cNvSpPr/>
            <p:nvPr/>
          </p:nvSpPr>
          <p:spPr>
            <a:xfrm>
              <a:off x="9084716" y="2030994"/>
              <a:ext cx="493950" cy="285306"/>
            </a:xfrm>
            <a:custGeom>
              <a:avLst/>
              <a:gdLst>
                <a:gd name="connsiteX0" fmla="*/ 115192 w 493950"/>
                <a:gd name="connsiteY0" fmla="*/ 140957 h 285306"/>
                <a:gd name="connsiteX1" fmla="*/ 154686 w 493950"/>
                <a:gd name="connsiteY1" fmla="*/ 267759 h 285306"/>
                <a:gd name="connsiteX2" fmla="*/ 246917 w 493950"/>
                <a:gd name="connsiteY2" fmla="*/ 285221 h 285306"/>
                <a:gd name="connsiteX3" fmla="*/ 339147 w 493950"/>
                <a:gd name="connsiteY3" fmla="*/ 267759 h 285306"/>
                <a:gd name="connsiteX4" fmla="*/ 378758 w 493950"/>
                <a:gd name="connsiteY4" fmla="*/ 140957 h 285306"/>
                <a:gd name="connsiteX5" fmla="*/ 484232 w 493950"/>
                <a:gd name="connsiteY5" fmla="*/ 40171 h 285306"/>
                <a:gd name="connsiteX6" fmla="*/ 490794 w 493950"/>
                <a:gd name="connsiteY6" fmla="*/ 8177 h 285306"/>
                <a:gd name="connsiteX7" fmla="*/ 444621 w 493950"/>
                <a:gd name="connsiteY7" fmla="*/ 8177 h 285306"/>
                <a:gd name="connsiteX8" fmla="*/ 246917 w 493950"/>
                <a:gd name="connsiteY8" fmla="*/ 79548 h 285306"/>
                <a:gd name="connsiteX9" fmla="*/ 49213 w 493950"/>
                <a:gd name="connsiteY9" fmla="*/ 8412 h 285306"/>
                <a:gd name="connsiteX10" fmla="*/ 3156 w 493950"/>
                <a:gd name="connsiteY10" fmla="*/ 8412 h 285306"/>
                <a:gd name="connsiteX11" fmla="*/ 9719 w 493950"/>
                <a:gd name="connsiteY11" fmla="*/ 40405 h 285306"/>
                <a:gd name="connsiteX12" fmla="*/ 115192 w 493950"/>
                <a:gd name="connsiteY12" fmla="*/ 140957 h 28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306">
                  <a:moveTo>
                    <a:pt x="115192" y="140957"/>
                  </a:moveTo>
                  <a:cubicBezTo>
                    <a:pt x="134880" y="170958"/>
                    <a:pt x="121755" y="247954"/>
                    <a:pt x="154686" y="267759"/>
                  </a:cubicBezTo>
                  <a:cubicBezTo>
                    <a:pt x="187617" y="287565"/>
                    <a:pt x="246917" y="285221"/>
                    <a:pt x="246917" y="285221"/>
                  </a:cubicBezTo>
                  <a:cubicBezTo>
                    <a:pt x="246917" y="285221"/>
                    <a:pt x="306216" y="287565"/>
                    <a:pt x="339147" y="267759"/>
                  </a:cubicBezTo>
                  <a:cubicBezTo>
                    <a:pt x="372078" y="247954"/>
                    <a:pt x="358953" y="170958"/>
                    <a:pt x="378758" y="140957"/>
                  </a:cubicBezTo>
                  <a:cubicBezTo>
                    <a:pt x="398564" y="110955"/>
                    <a:pt x="465598" y="58922"/>
                    <a:pt x="484232" y="40171"/>
                  </a:cubicBezTo>
                  <a:cubicBezTo>
                    <a:pt x="494017" y="32588"/>
                    <a:pt x="496806" y="19000"/>
                    <a:pt x="490794" y="8177"/>
                  </a:cubicBezTo>
                  <a:cubicBezTo>
                    <a:pt x="490794" y="8177"/>
                    <a:pt x="473567" y="-10222"/>
                    <a:pt x="444621" y="8177"/>
                  </a:cubicBezTo>
                  <a:cubicBezTo>
                    <a:pt x="415674" y="26577"/>
                    <a:pt x="333991" y="79548"/>
                    <a:pt x="246917" y="79548"/>
                  </a:cubicBezTo>
                  <a:cubicBezTo>
                    <a:pt x="159842" y="79548"/>
                    <a:pt x="78276" y="26811"/>
                    <a:pt x="49213" y="8412"/>
                  </a:cubicBezTo>
                  <a:cubicBezTo>
                    <a:pt x="20149" y="-9987"/>
                    <a:pt x="3156" y="8412"/>
                    <a:pt x="3156" y="8412"/>
                  </a:cubicBezTo>
                  <a:cubicBezTo>
                    <a:pt x="-2856" y="19235"/>
                    <a:pt x="-67" y="32822"/>
                    <a:pt x="9719" y="40405"/>
                  </a:cubicBezTo>
                  <a:cubicBezTo>
                    <a:pt x="28352" y="59273"/>
                    <a:pt x="95387" y="110955"/>
                    <a:pt x="115192" y="140957"/>
                  </a:cubicBezTo>
                  <a:close/>
                </a:path>
              </a:pathLst>
            </a:custGeom>
            <a:solidFill>
              <a:srgbClr val="C7C8CA"/>
            </a:solidFill>
            <a:ln w="11706" cap="flat">
              <a:noFill/>
              <a:prstDash val="solid"/>
              <a:miter/>
            </a:ln>
          </p:spPr>
          <p:txBody>
            <a:bodyPr rtlCol="0" anchor="ctr"/>
            <a:lstStyle/>
            <a:p>
              <a:endParaRPr lang="en-US" noProof="0"/>
            </a:p>
          </p:txBody>
        </p:sp>
        <p:sp>
          <p:nvSpPr>
            <p:cNvPr id="61" name="Freihandform: Form 15">
              <a:extLst>
                <a:ext uri="{FF2B5EF4-FFF2-40B4-BE49-F238E27FC236}">
                  <a16:creationId xmlns:a16="http://schemas.microsoft.com/office/drawing/2014/main" id="{1014C897-FDA6-F9E5-69E2-C26B0E33901D}"/>
                </a:ext>
              </a:extLst>
            </p:cNvPr>
            <p:cNvSpPr/>
            <p:nvPr/>
          </p:nvSpPr>
          <p:spPr>
            <a:xfrm>
              <a:off x="9084716" y="1732739"/>
              <a:ext cx="493950" cy="285423"/>
            </a:xfrm>
            <a:custGeom>
              <a:avLst/>
              <a:gdLst>
                <a:gd name="connsiteX0" fmla="*/ 115192 w 493950"/>
                <a:gd name="connsiteY0" fmla="*/ 141074 h 285423"/>
                <a:gd name="connsiteX1" fmla="*/ 154686 w 493950"/>
                <a:gd name="connsiteY1" fmla="*/ 267876 h 285423"/>
                <a:gd name="connsiteX2" fmla="*/ 246917 w 493950"/>
                <a:gd name="connsiteY2" fmla="*/ 285338 h 285423"/>
                <a:gd name="connsiteX3" fmla="*/ 339147 w 493950"/>
                <a:gd name="connsiteY3" fmla="*/ 267876 h 285423"/>
                <a:gd name="connsiteX4" fmla="*/ 378758 w 493950"/>
                <a:gd name="connsiteY4" fmla="*/ 141074 h 285423"/>
                <a:gd name="connsiteX5" fmla="*/ 484232 w 493950"/>
                <a:gd name="connsiteY5" fmla="*/ 40171 h 285423"/>
                <a:gd name="connsiteX6" fmla="*/ 490794 w 493950"/>
                <a:gd name="connsiteY6" fmla="*/ 8177 h 285423"/>
                <a:gd name="connsiteX7" fmla="*/ 444621 w 493950"/>
                <a:gd name="connsiteY7" fmla="*/ 8177 h 285423"/>
                <a:gd name="connsiteX8" fmla="*/ 246917 w 493950"/>
                <a:gd name="connsiteY8" fmla="*/ 79431 h 285423"/>
                <a:gd name="connsiteX9" fmla="*/ 49213 w 493950"/>
                <a:gd name="connsiteY9" fmla="*/ 8177 h 285423"/>
                <a:gd name="connsiteX10" fmla="*/ 3156 w 493950"/>
                <a:gd name="connsiteY10" fmla="*/ 8177 h 285423"/>
                <a:gd name="connsiteX11" fmla="*/ 9719 w 493950"/>
                <a:gd name="connsiteY11" fmla="*/ 40171 h 285423"/>
                <a:gd name="connsiteX12" fmla="*/ 115192 w 493950"/>
                <a:gd name="connsiteY12" fmla="*/ 141074 h 2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23">
                  <a:moveTo>
                    <a:pt x="115192" y="141074"/>
                  </a:moveTo>
                  <a:cubicBezTo>
                    <a:pt x="134880" y="171075"/>
                    <a:pt x="121755" y="248071"/>
                    <a:pt x="154686" y="267876"/>
                  </a:cubicBezTo>
                  <a:cubicBezTo>
                    <a:pt x="187617" y="287682"/>
                    <a:pt x="246917" y="285338"/>
                    <a:pt x="246917" y="285338"/>
                  </a:cubicBezTo>
                  <a:cubicBezTo>
                    <a:pt x="246917" y="285338"/>
                    <a:pt x="306216" y="287565"/>
                    <a:pt x="339147" y="267876"/>
                  </a:cubicBezTo>
                  <a:cubicBezTo>
                    <a:pt x="372078" y="248188"/>
                    <a:pt x="358953" y="171075"/>
                    <a:pt x="378758" y="141074"/>
                  </a:cubicBezTo>
                  <a:cubicBezTo>
                    <a:pt x="398564" y="111073"/>
                    <a:pt x="465598" y="59039"/>
                    <a:pt x="484232" y="40171"/>
                  </a:cubicBezTo>
                  <a:cubicBezTo>
                    <a:pt x="494017" y="32588"/>
                    <a:pt x="496806" y="19000"/>
                    <a:pt x="490794" y="8177"/>
                  </a:cubicBezTo>
                  <a:cubicBezTo>
                    <a:pt x="490794" y="8177"/>
                    <a:pt x="473567" y="-10222"/>
                    <a:pt x="444621" y="8177"/>
                  </a:cubicBezTo>
                  <a:cubicBezTo>
                    <a:pt x="415674" y="26577"/>
                    <a:pt x="333874" y="79431"/>
                    <a:pt x="246917" y="79431"/>
                  </a:cubicBezTo>
                  <a:cubicBezTo>
                    <a:pt x="159960" y="79431"/>
                    <a:pt x="78276" y="26225"/>
                    <a:pt x="49213" y="8177"/>
                  </a:cubicBezTo>
                  <a:cubicBezTo>
                    <a:pt x="20149" y="-9870"/>
                    <a:pt x="3156" y="8177"/>
                    <a:pt x="3156" y="8177"/>
                  </a:cubicBezTo>
                  <a:cubicBezTo>
                    <a:pt x="-2856" y="19000"/>
                    <a:pt x="-67" y="32588"/>
                    <a:pt x="9719" y="40171"/>
                  </a:cubicBezTo>
                  <a:cubicBezTo>
                    <a:pt x="28352" y="59273"/>
                    <a:pt x="95387" y="110955"/>
                    <a:pt x="115192" y="141074"/>
                  </a:cubicBezTo>
                  <a:close/>
                </a:path>
              </a:pathLst>
            </a:custGeom>
            <a:solidFill>
              <a:srgbClr val="C7C8CA"/>
            </a:solidFill>
            <a:ln w="11706" cap="flat">
              <a:noFill/>
              <a:prstDash val="solid"/>
              <a:miter/>
            </a:ln>
          </p:spPr>
          <p:txBody>
            <a:bodyPr rtlCol="0" anchor="ctr"/>
            <a:lstStyle/>
            <a:p>
              <a:endParaRPr lang="en-US" noProof="0"/>
            </a:p>
          </p:txBody>
        </p:sp>
        <p:sp>
          <p:nvSpPr>
            <p:cNvPr id="62" name="Freihandform: Form 16">
              <a:extLst>
                <a:ext uri="{FF2B5EF4-FFF2-40B4-BE49-F238E27FC236}">
                  <a16:creationId xmlns:a16="http://schemas.microsoft.com/office/drawing/2014/main" id="{758038F2-638D-FA1F-2113-4AE5F4F795F2}"/>
                </a:ext>
              </a:extLst>
            </p:cNvPr>
            <p:cNvSpPr/>
            <p:nvPr/>
          </p:nvSpPr>
          <p:spPr>
            <a:xfrm>
              <a:off x="8152980" y="2954736"/>
              <a:ext cx="630660" cy="1163082"/>
            </a:xfrm>
            <a:custGeom>
              <a:avLst/>
              <a:gdLst>
                <a:gd name="connsiteX0" fmla="*/ 466591 w 630660"/>
                <a:gd name="connsiteY0" fmla="*/ 3328 h 1183575"/>
                <a:gd name="connsiteX1" fmla="*/ 314240 w 630660"/>
                <a:gd name="connsiteY1" fmla="*/ 129896 h 1183575"/>
                <a:gd name="connsiteX2" fmla="*/ 237128 w 630660"/>
                <a:gd name="connsiteY2" fmla="*/ 161538 h 1183575"/>
                <a:gd name="connsiteX3" fmla="*/ 47276 w 630660"/>
                <a:gd name="connsiteY3" fmla="*/ 163531 h 1183575"/>
                <a:gd name="connsiteX4" fmla="*/ 5790 w 630660"/>
                <a:gd name="connsiteY4" fmla="*/ 347289 h 1183575"/>
                <a:gd name="connsiteX5" fmla="*/ 146421 w 630660"/>
                <a:gd name="connsiteY5" fmla="*/ 764963 h 1183575"/>
                <a:gd name="connsiteX6" fmla="*/ 156265 w 630660"/>
                <a:gd name="connsiteY6" fmla="*/ 1183576 h 1183575"/>
                <a:gd name="connsiteX7" fmla="*/ 397447 w 630660"/>
                <a:gd name="connsiteY7" fmla="*/ 1183576 h 1183575"/>
                <a:gd name="connsiteX8" fmla="*/ 399440 w 630660"/>
                <a:gd name="connsiteY8" fmla="*/ 764377 h 1183575"/>
                <a:gd name="connsiteX9" fmla="*/ 466591 w 630660"/>
                <a:gd name="connsiteY9" fmla="*/ 544993 h 1183575"/>
                <a:gd name="connsiteX10" fmla="*/ 630660 w 630660"/>
                <a:gd name="connsiteY10" fmla="*/ 207009 h 1183575"/>
                <a:gd name="connsiteX11" fmla="*/ 466591 w 630660"/>
                <a:gd name="connsiteY11" fmla="*/ 3328 h 118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660" h="1183575">
                  <a:moveTo>
                    <a:pt x="466591" y="3328"/>
                  </a:moveTo>
                  <a:cubicBezTo>
                    <a:pt x="336155" y="-20110"/>
                    <a:pt x="340140" y="86418"/>
                    <a:pt x="314240" y="129896"/>
                  </a:cubicBezTo>
                  <a:cubicBezTo>
                    <a:pt x="288341" y="173375"/>
                    <a:pt x="237128" y="161538"/>
                    <a:pt x="237128" y="161538"/>
                  </a:cubicBezTo>
                  <a:cubicBezTo>
                    <a:pt x="86887" y="122044"/>
                    <a:pt x="71769" y="144897"/>
                    <a:pt x="47276" y="163531"/>
                  </a:cubicBezTo>
                  <a:cubicBezTo>
                    <a:pt x="1805" y="207009"/>
                    <a:pt x="-8039" y="260332"/>
                    <a:pt x="5790" y="347289"/>
                  </a:cubicBezTo>
                  <a:cubicBezTo>
                    <a:pt x="19618" y="434246"/>
                    <a:pt x="128373" y="597026"/>
                    <a:pt x="146421" y="764963"/>
                  </a:cubicBezTo>
                  <a:cubicBezTo>
                    <a:pt x="164468" y="932901"/>
                    <a:pt x="156265" y="1183576"/>
                    <a:pt x="156265" y="1183576"/>
                  </a:cubicBezTo>
                  <a:lnTo>
                    <a:pt x="397447" y="1183576"/>
                  </a:lnTo>
                  <a:cubicBezTo>
                    <a:pt x="397447" y="1183576"/>
                    <a:pt x="391470" y="883094"/>
                    <a:pt x="399440" y="764377"/>
                  </a:cubicBezTo>
                  <a:cubicBezTo>
                    <a:pt x="406455" y="687405"/>
                    <a:pt x="429318" y="612707"/>
                    <a:pt x="466591" y="544993"/>
                  </a:cubicBezTo>
                  <a:cubicBezTo>
                    <a:pt x="624801" y="351273"/>
                    <a:pt x="630660" y="276153"/>
                    <a:pt x="630660" y="207009"/>
                  </a:cubicBezTo>
                  <a:cubicBezTo>
                    <a:pt x="630660" y="137865"/>
                    <a:pt x="597729" y="27118"/>
                    <a:pt x="466591" y="3328"/>
                  </a:cubicBezTo>
                  <a:close/>
                </a:path>
              </a:pathLst>
            </a:custGeom>
            <a:solidFill>
              <a:srgbClr val="C7C8CA"/>
            </a:solidFill>
            <a:ln w="11706" cap="flat">
              <a:noFill/>
              <a:prstDash val="solid"/>
              <a:miter/>
            </a:ln>
          </p:spPr>
          <p:txBody>
            <a:bodyPr rtlCol="0" anchor="ctr"/>
            <a:lstStyle/>
            <a:p>
              <a:endParaRPr lang="en-US" noProof="0"/>
            </a:p>
          </p:txBody>
        </p:sp>
        <p:sp>
          <p:nvSpPr>
            <p:cNvPr id="63" name="Freihandform: Form 18">
              <a:extLst>
                <a:ext uri="{FF2B5EF4-FFF2-40B4-BE49-F238E27FC236}">
                  <a16:creationId xmlns:a16="http://schemas.microsoft.com/office/drawing/2014/main" id="{C8810759-BC69-8CF2-CA13-7A3AC9034A1D}"/>
                </a:ext>
              </a:extLst>
            </p:cNvPr>
            <p:cNvSpPr/>
            <p:nvPr/>
          </p:nvSpPr>
          <p:spPr>
            <a:xfrm>
              <a:off x="9879508" y="2911366"/>
              <a:ext cx="630994" cy="1206452"/>
            </a:xfrm>
            <a:custGeom>
              <a:avLst/>
              <a:gdLst>
                <a:gd name="connsiteX0" fmla="*/ 583267 w 630994"/>
                <a:gd name="connsiteY0" fmla="*/ 163497 h 1183542"/>
                <a:gd name="connsiteX1" fmla="*/ 393533 w 630994"/>
                <a:gd name="connsiteY1" fmla="*/ 161505 h 1183542"/>
                <a:gd name="connsiteX2" fmla="*/ 316420 w 630994"/>
                <a:gd name="connsiteY2" fmla="*/ 129863 h 1183542"/>
                <a:gd name="connsiteX3" fmla="*/ 164070 w 630994"/>
                <a:gd name="connsiteY3" fmla="*/ 3412 h 1183542"/>
                <a:gd name="connsiteX4" fmla="*/ 0 w 630994"/>
                <a:gd name="connsiteY4" fmla="*/ 206976 h 1183542"/>
                <a:gd name="connsiteX5" fmla="*/ 164070 w 630994"/>
                <a:gd name="connsiteY5" fmla="*/ 544960 h 1183542"/>
                <a:gd name="connsiteX6" fmla="*/ 231338 w 630994"/>
                <a:gd name="connsiteY6" fmla="*/ 764344 h 1183542"/>
                <a:gd name="connsiteX7" fmla="*/ 233213 w 630994"/>
                <a:gd name="connsiteY7" fmla="*/ 1183543 h 1183542"/>
                <a:gd name="connsiteX8" fmla="*/ 474513 w 630994"/>
                <a:gd name="connsiteY8" fmla="*/ 1183543 h 1183542"/>
                <a:gd name="connsiteX9" fmla="*/ 484357 w 630994"/>
                <a:gd name="connsiteY9" fmla="*/ 764930 h 1183542"/>
                <a:gd name="connsiteX10" fmla="*/ 624988 w 630994"/>
                <a:gd name="connsiteY10" fmla="*/ 347256 h 1183542"/>
                <a:gd name="connsiteX11" fmla="*/ 583267 w 630994"/>
                <a:gd name="connsiteY11" fmla="*/ 163497 h 11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994" h="1183542">
                  <a:moveTo>
                    <a:pt x="583267" y="163497"/>
                  </a:moveTo>
                  <a:cubicBezTo>
                    <a:pt x="558774" y="144864"/>
                    <a:pt x="543774" y="122011"/>
                    <a:pt x="393533" y="161505"/>
                  </a:cubicBezTo>
                  <a:cubicBezTo>
                    <a:pt x="393533" y="161505"/>
                    <a:pt x="342085" y="173224"/>
                    <a:pt x="316420" y="129863"/>
                  </a:cubicBezTo>
                  <a:cubicBezTo>
                    <a:pt x="290755" y="86502"/>
                    <a:pt x="294622" y="-20378"/>
                    <a:pt x="164070" y="3412"/>
                  </a:cubicBezTo>
                  <a:cubicBezTo>
                    <a:pt x="33517" y="27202"/>
                    <a:pt x="0" y="137832"/>
                    <a:pt x="0" y="206976"/>
                  </a:cubicBezTo>
                  <a:cubicBezTo>
                    <a:pt x="0" y="276120"/>
                    <a:pt x="5977" y="351240"/>
                    <a:pt x="164070" y="544960"/>
                  </a:cubicBezTo>
                  <a:cubicBezTo>
                    <a:pt x="201349" y="612685"/>
                    <a:pt x="224248" y="687360"/>
                    <a:pt x="231338" y="764344"/>
                  </a:cubicBezTo>
                  <a:cubicBezTo>
                    <a:pt x="239190" y="883060"/>
                    <a:pt x="233213" y="1183543"/>
                    <a:pt x="233213" y="1183543"/>
                  </a:cubicBezTo>
                  <a:lnTo>
                    <a:pt x="474513" y="1183543"/>
                  </a:lnTo>
                  <a:cubicBezTo>
                    <a:pt x="474513" y="1183543"/>
                    <a:pt x="466544" y="932984"/>
                    <a:pt x="484357" y="764930"/>
                  </a:cubicBezTo>
                  <a:cubicBezTo>
                    <a:pt x="502170" y="596876"/>
                    <a:pt x="610690" y="435267"/>
                    <a:pt x="624988" y="347256"/>
                  </a:cubicBezTo>
                  <a:cubicBezTo>
                    <a:pt x="639285" y="259244"/>
                    <a:pt x="629090" y="207562"/>
                    <a:pt x="583267" y="163497"/>
                  </a:cubicBezTo>
                  <a:close/>
                </a:path>
              </a:pathLst>
            </a:custGeom>
            <a:solidFill>
              <a:srgbClr val="C7C8CA"/>
            </a:solidFill>
            <a:ln w="11706" cap="flat">
              <a:noFill/>
              <a:prstDash val="solid"/>
              <a:miter/>
            </a:ln>
          </p:spPr>
          <p:txBody>
            <a:bodyPr rtlCol="0" anchor="ctr"/>
            <a:lstStyle/>
            <a:p>
              <a:endParaRPr lang="en-US" noProof="0"/>
            </a:p>
          </p:txBody>
        </p:sp>
        <p:sp>
          <p:nvSpPr>
            <p:cNvPr id="64" name="Freihandform: Form 19">
              <a:extLst>
                <a:ext uri="{FF2B5EF4-FFF2-40B4-BE49-F238E27FC236}">
                  <a16:creationId xmlns:a16="http://schemas.microsoft.com/office/drawing/2014/main" id="{6D61654C-F729-0097-311B-9E3199CFDD3B}"/>
                </a:ext>
              </a:extLst>
            </p:cNvPr>
            <p:cNvSpPr/>
            <p:nvPr/>
          </p:nvSpPr>
          <p:spPr>
            <a:xfrm rot="21321087">
              <a:off x="8265795" y="2339751"/>
              <a:ext cx="2131725" cy="1374951"/>
            </a:xfrm>
            <a:custGeom>
              <a:avLst/>
              <a:gdLst>
                <a:gd name="connsiteX0" fmla="*/ 1524413 w 2131725"/>
                <a:gd name="connsiteY0" fmla="*/ 753738 h 1374951"/>
                <a:gd name="connsiteX1" fmla="*/ 1694459 w 2131725"/>
                <a:gd name="connsiteY1" fmla="*/ 524275 h 1374951"/>
                <a:gd name="connsiteX2" fmla="*/ 1903999 w 2131725"/>
                <a:gd name="connsiteY2" fmla="*/ 535994 h 1374951"/>
                <a:gd name="connsiteX3" fmla="*/ 2030567 w 2131725"/>
                <a:gd name="connsiteY3" fmla="*/ 571152 h 1374951"/>
                <a:gd name="connsiteX4" fmla="*/ 2130650 w 2131725"/>
                <a:gd name="connsiteY4" fmla="*/ 400050 h 1374951"/>
                <a:gd name="connsiteX5" fmla="*/ 1974315 w 2131725"/>
                <a:gd name="connsiteY5" fmla="*/ 63473 h 1374951"/>
                <a:gd name="connsiteX6" fmla="*/ 1599299 w 2131725"/>
                <a:gd name="connsiteY6" fmla="*/ 8510 h 1374951"/>
                <a:gd name="connsiteX7" fmla="*/ 1259440 w 2131725"/>
                <a:gd name="connsiteY7" fmla="*/ 274537 h 1374951"/>
                <a:gd name="connsiteX8" fmla="*/ 1065721 w 2131725"/>
                <a:gd name="connsiteY8" fmla="*/ 349657 h 1374951"/>
                <a:gd name="connsiteX9" fmla="*/ 872001 w 2131725"/>
                <a:gd name="connsiteY9" fmla="*/ 274537 h 1374951"/>
                <a:gd name="connsiteX10" fmla="*/ 531791 w 2131725"/>
                <a:gd name="connsiteY10" fmla="*/ 9213 h 1374951"/>
                <a:gd name="connsiteX11" fmla="*/ 156775 w 2131725"/>
                <a:gd name="connsiteY11" fmla="*/ 64176 h 1374951"/>
                <a:gd name="connsiteX12" fmla="*/ 1143 w 2131725"/>
                <a:gd name="connsiteY12" fmla="*/ 400753 h 1374951"/>
                <a:gd name="connsiteX13" fmla="*/ 101226 w 2131725"/>
                <a:gd name="connsiteY13" fmla="*/ 571855 h 1374951"/>
                <a:gd name="connsiteX14" fmla="*/ 227676 w 2131725"/>
                <a:gd name="connsiteY14" fmla="*/ 536697 h 1374951"/>
                <a:gd name="connsiteX15" fmla="*/ 437217 w 2131725"/>
                <a:gd name="connsiteY15" fmla="*/ 524978 h 1374951"/>
                <a:gd name="connsiteX16" fmla="*/ 607263 w 2131725"/>
                <a:gd name="connsiteY16" fmla="*/ 754324 h 1374951"/>
                <a:gd name="connsiteX17" fmla="*/ 504485 w 2131725"/>
                <a:gd name="connsiteY17" fmla="*/ 1068635 h 1374951"/>
                <a:gd name="connsiteX18" fmla="*/ 462882 w 2131725"/>
                <a:gd name="connsiteY18" fmla="*/ 1234697 h 1374951"/>
                <a:gd name="connsiteX19" fmla="*/ 723870 w 2131725"/>
                <a:gd name="connsiteY19" fmla="*/ 1372984 h 1374951"/>
                <a:gd name="connsiteX20" fmla="*/ 1042165 w 2131725"/>
                <a:gd name="connsiteY20" fmla="*/ 1210906 h 1374951"/>
                <a:gd name="connsiteX21" fmla="*/ 1089042 w 2131725"/>
                <a:gd name="connsiteY21" fmla="*/ 1210906 h 1374951"/>
                <a:gd name="connsiteX22" fmla="*/ 1407220 w 2131725"/>
                <a:gd name="connsiteY22" fmla="*/ 1372984 h 1374951"/>
                <a:gd name="connsiteX23" fmla="*/ 1668325 w 2131725"/>
                <a:gd name="connsiteY23" fmla="*/ 1234697 h 1374951"/>
                <a:gd name="connsiteX24" fmla="*/ 1626722 w 2131725"/>
                <a:gd name="connsiteY24" fmla="*/ 1068635 h 1374951"/>
                <a:gd name="connsiteX25" fmla="*/ 1524413 w 2131725"/>
                <a:gd name="connsiteY25" fmla="*/ 753738 h 137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31725" h="1374951">
                  <a:moveTo>
                    <a:pt x="1524413" y="753738"/>
                  </a:moveTo>
                  <a:cubicBezTo>
                    <a:pt x="1549117" y="658062"/>
                    <a:pt x="1610104" y="575757"/>
                    <a:pt x="1694459" y="524275"/>
                  </a:cubicBezTo>
                  <a:cubicBezTo>
                    <a:pt x="1745907" y="492633"/>
                    <a:pt x="1846809" y="491695"/>
                    <a:pt x="1903999" y="535994"/>
                  </a:cubicBezTo>
                  <a:cubicBezTo>
                    <a:pt x="1937751" y="562362"/>
                    <a:pt x="1981112" y="596700"/>
                    <a:pt x="2030567" y="571152"/>
                  </a:cubicBezTo>
                  <a:cubicBezTo>
                    <a:pt x="2080023" y="545604"/>
                    <a:pt x="2124321" y="484898"/>
                    <a:pt x="2130650" y="400050"/>
                  </a:cubicBezTo>
                  <a:cubicBezTo>
                    <a:pt x="2142369" y="235160"/>
                    <a:pt x="2056233" y="131093"/>
                    <a:pt x="1974315" y="63473"/>
                  </a:cubicBezTo>
                  <a:cubicBezTo>
                    <a:pt x="1892397" y="-4147"/>
                    <a:pt x="1725163" y="-8718"/>
                    <a:pt x="1599299" y="8510"/>
                  </a:cubicBezTo>
                  <a:cubicBezTo>
                    <a:pt x="1412494" y="34175"/>
                    <a:pt x="1352139" y="187580"/>
                    <a:pt x="1259440" y="274537"/>
                  </a:cubicBezTo>
                  <a:cubicBezTo>
                    <a:pt x="1166741" y="361494"/>
                    <a:pt x="1065721" y="349657"/>
                    <a:pt x="1065721" y="349657"/>
                  </a:cubicBezTo>
                  <a:cubicBezTo>
                    <a:pt x="1065721" y="349657"/>
                    <a:pt x="964935" y="361377"/>
                    <a:pt x="872001" y="274537"/>
                  </a:cubicBezTo>
                  <a:cubicBezTo>
                    <a:pt x="779068" y="187697"/>
                    <a:pt x="719299" y="34878"/>
                    <a:pt x="531791" y="9213"/>
                  </a:cubicBezTo>
                  <a:cubicBezTo>
                    <a:pt x="406161" y="-8015"/>
                    <a:pt x="238810" y="-3444"/>
                    <a:pt x="156775" y="64176"/>
                  </a:cubicBezTo>
                  <a:cubicBezTo>
                    <a:pt x="74740" y="131796"/>
                    <a:pt x="-10928" y="235863"/>
                    <a:pt x="1143" y="400753"/>
                  </a:cubicBezTo>
                  <a:cubicBezTo>
                    <a:pt x="7354" y="485601"/>
                    <a:pt x="51770" y="546658"/>
                    <a:pt x="101226" y="571855"/>
                  </a:cubicBezTo>
                  <a:cubicBezTo>
                    <a:pt x="150681" y="597051"/>
                    <a:pt x="194042" y="562597"/>
                    <a:pt x="227676" y="536697"/>
                  </a:cubicBezTo>
                  <a:cubicBezTo>
                    <a:pt x="284515" y="492281"/>
                    <a:pt x="385886" y="493218"/>
                    <a:pt x="437217" y="524978"/>
                  </a:cubicBezTo>
                  <a:cubicBezTo>
                    <a:pt x="521572" y="576402"/>
                    <a:pt x="582559" y="658671"/>
                    <a:pt x="607263" y="754324"/>
                  </a:cubicBezTo>
                  <a:cubicBezTo>
                    <a:pt x="640898" y="883236"/>
                    <a:pt x="532846" y="1026914"/>
                    <a:pt x="504485" y="1068635"/>
                  </a:cubicBezTo>
                  <a:cubicBezTo>
                    <a:pt x="486672" y="1093362"/>
                    <a:pt x="412489" y="1148677"/>
                    <a:pt x="462882" y="1234697"/>
                  </a:cubicBezTo>
                  <a:cubicBezTo>
                    <a:pt x="526635" y="1343803"/>
                    <a:pt x="650390" y="1384820"/>
                    <a:pt x="723870" y="1372984"/>
                  </a:cubicBezTo>
                  <a:cubicBezTo>
                    <a:pt x="797350" y="1361148"/>
                    <a:pt x="944778" y="1215829"/>
                    <a:pt x="1042165" y="1210906"/>
                  </a:cubicBezTo>
                  <a:lnTo>
                    <a:pt x="1089042" y="1210906"/>
                  </a:lnTo>
                  <a:cubicBezTo>
                    <a:pt x="1186312" y="1215829"/>
                    <a:pt x="1334092" y="1361148"/>
                    <a:pt x="1407220" y="1372984"/>
                  </a:cubicBezTo>
                  <a:cubicBezTo>
                    <a:pt x="1480348" y="1384820"/>
                    <a:pt x="1604455" y="1343803"/>
                    <a:pt x="1668325" y="1234697"/>
                  </a:cubicBezTo>
                  <a:cubicBezTo>
                    <a:pt x="1718601" y="1148677"/>
                    <a:pt x="1644886" y="1093362"/>
                    <a:pt x="1626722" y="1068635"/>
                  </a:cubicBezTo>
                  <a:cubicBezTo>
                    <a:pt x="1598830" y="1026328"/>
                    <a:pt x="1490895" y="882181"/>
                    <a:pt x="1524413" y="753738"/>
                  </a:cubicBezTo>
                  <a:close/>
                </a:path>
              </a:pathLst>
            </a:custGeom>
            <a:solidFill>
              <a:srgbClr val="C7C8CA"/>
            </a:solidFill>
            <a:ln w="11706" cap="flat">
              <a:noFill/>
              <a:prstDash val="solid"/>
              <a:miter/>
            </a:ln>
          </p:spPr>
          <p:txBody>
            <a:bodyPr rtlCol="0" anchor="ctr"/>
            <a:lstStyle/>
            <a:p>
              <a:endParaRPr lang="en-US" noProof="0"/>
            </a:p>
          </p:txBody>
        </p:sp>
        <p:sp>
          <p:nvSpPr>
            <p:cNvPr id="65" name="Freihandform: Form 20">
              <a:extLst>
                <a:ext uri="{FF2B5EF4-FFF2-40B4-BE49-F238E27FC236}">
                  <a16:creationId xmlns:a16="http://schemas.microsoft.com/office/drawing/2014/main" id="{2BBACF3A-C430-ED00-663B-8374541FA3A8}"/>
                </a:ext>
              </a:extLst>
            </p:cNvPr>
            <p:cNvSpPr/>
            <p:nvPr/>
          </p:nvSpPr>
          <p:spPr>
            <a:xfrm>
              <a:off x="8858426" y="3434256"/>
              <a:ext cx="259272" cy="167009"/>
            </a:xfrm>
            <a:custGeom>
              <a:avLst/>
              <a:gdLst>
                <a:gd name="connsiteX0" fmla="*/ 199150 w 259272"/>
                <a:gd name="connsiteY0" fmla="*/ 9054 h 167009"/>
                <a:gd name="connsiteX1" fmla="*/ 12462 w 259272"/>
                <a:gd name="connsiteY1" fmla="*/ 24875 h 167009"/>
                <a:gd name="connsiteX2" fmla="*/ 43167 w 259272"/>
                <a:gd name="connsiteY2" fmla="*/ 148747 h 167009"/>
                <a:gd name="connsiteX3" fmla="*/ 259270 w 259272"/>
                <a:gd name="connsiteY3" fmla="*/ 64368 h 167009"/>
                <a:gd name="connsiteX4" fmla="*/ 199150 w 259272"/>
                <a:gd name="connsiteY4" fmla="*/ 9054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2" h="167009">
                  <a:moveTo>
                    <a:pt x="199150" y="9054"/>
                  </a:moveTo>
                  <a:cubicBezTo>
                    <a:pt x="138093" y="-1494"/>
                    <a:pt x="37190" y="-9463"/>
                    <a:pt x="12462" y="24875"/>
                  </a:cubicBezTo>
                  <a:cubicBezTo>
                    <a:pt x="-12265" y="59212"/>
                    <a:pt x="743" y="122379"/>
                    <a:pt x="43167" y="148747"/>
                  </a:cubicBezTo>
                  <a:cubicBezTo>
                    <a:pt x="85591" y="175116"/>
                    <a:pt x="246144" y="190937"/>
                    <a:pt x="259270" y="64368"/>
                  </a:cubicBezTo>
                  <a:cubicBezTo>
                    <a:pt x="259270" y="64368"/>
                    <a:pt x="260676" y="19601"/>
                    <a:pt x="199150" y="9054"/>
                  </a:cubicBezTo>
                  <a:close/>
                </a:path>
              </a:pathLst>
            </a:custGeom>
            <a:solidFill>
              <a:srgbClr val="1B1B1B"/>
            </a:solidFill>
            <a:ln w="11706" cap="flat">
              <a:noFill/>
              <a:prstDash val="solid"/>
              <a:miter/>
            </a:ln>
          </p:spPr>
          <p:txBody>
            <a:bodyPr rtlCol="0" anchor="ctr"/>
            <a:lstStyle/>
            <a:p>
              <a:endParaRPr lang="en-US" noProof="0"/>
            </a:p>
          </p:txBody>
        </p:sp>
        <p:sp>
          <p:nvSpPr>
            <p:cNvPr id="66" name="Freihandform: Form 21">
              <a:extLst>
                <a:ext uri="{FF2B5EF4-FFF2-40B4-BE49-F238E27FC236}">
                  <a16:creationId xmlns:a16="http://schemas.microsoft.com/office/drawing/2014/main" id="{624AA4F4-B7AD-7F5B-13F0-7C4B9CE23319}"/>
                </a:ext>
              </a:extLst>
            </p:cNvPr>
            <p:cNvSpPr/>
            <p:nvPr/>
          </p:nvSpPr>
          <p:spPr>
            <a:xfrm>
              <a:off x="8967060" y="2868464"/>
              <a:ext cx="729181" cy="525811"/>
            </a:xfrm>
            <a:custGeom>
              <a:avLst/>
              <a:gdLst>
                <a:gd name="connsiteX0" fmla="*/ 647124 w 729181"/>
                <a:gd name="connsiteY0" fmla="*/ 350838 h 525811"/>
                <a:gd name="connsiteX1" fmla="*/ 634819 w 729181"/>
                <a:gd name="connsiteY1" fmla="*/ 203292 h 525811"/>
                <a:gd name="connsiteX2" fmla="*/ 725526 w 729181"/>
                <a:gd name="connsiteY2" fmla="*/ 99577 h 525811"/>
                <a:gd name="connsiteX3" fmla="*/ 676329 w 729181"/>
                <a:gd name="connsiteY3" fmla="*/ 3924 h 525811"/>
                <a:gd name="connsiteX4" fmla="*/ 673258 w 729181"/>
                <a:gd name="connsiteY4" fmla="*/ 3010 h 525811"/>
                <a:gd name="connsiteX5" fmla="*/ 539776 w 729181"/>
                <a:gd name="connsiteY5" fmla="*/ 88678 h 525811"/>
                <a:gd name="connsiteX6" fmla="*/ 477664 w 729181"/>
                <a:gd name="connsiteY6" fmla="*/ 203996 h 525811"/>
                <a:gd name="connsiteX7" fmla="*/ 436060 w 729181"/>
                <a:gd name="connsiteY7" fmla="*/ 296578 h 525811"/>
                <a:gd name="connsiteX8" fmla="*/ 375472 w 729181"/>
                <a:gd name="connsiteY8" fmla="*/ 352127 h 525811"/>
                <a:gd name="connsiteX9" fmla="*/ 353674 w 729181"/>
                <a:gd name="connsiteY9" fmla="*/ 352127 h 525811"/>
                <a:gd name="connsiteX10" fmla="*/ 293203 w 729181"/>
                <a:gd name="connsiteY10" fmla="*/ 296578 h 525811"/>
                <a:gd name="connsiteX11" fmla="*/ 251482 w 729181"/>
                <a:gd name="connsiteY11" fmla="*/ 203996 h 525811"/>
                <a:gd name="connsiteX12" fmla="*/ 189370 w 729181"/>
                <a:gd name="connsiteY12" fmla="*/ 88678 h 525811"/>
                <a:gd name="connsiteX13" fmla="*/ 55888 w 729181"/>
                <a:gd name="connsiteY13" fmla="*/ 3010 h 525811"/>
                <a:gd name="connsiteX14" fmla="*/ 2776 w 729181"/>
                <a:gd name="connsiteY14" fmla="*/ 96729 h 525811"/>
                <a:gd name="connsiteX15" fmla="*/ 3620 w 729181"/>
                <a:gd name="connsiteY15" fmla="*/ 99577 h 525811"/>
                <a:gd name="connsiteX16" fmla="*/ 94327 w 729181"/>
                <a:gd name="connsiteY16" fmla="*/ 203292 h 525811"/>
                <a:gd name="connsiteX17" fmla="*/ 82022 w 729181"/>
                <a:gd name="connsiteY17" fmla="*/ 350838 h 525811"/>
                <a:gd name="connsiteX18" fmla="*/ 364573 w 729181"/>
                <a:gd name="connsiteY18" fmla="*/ 525807 h 525811"/>
                <a:gd name="connsiteX19" fmla="*/ 647124 w 729181"/>
                <a:gd name="connsiteY19" fmla="*/ 350838 h 5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9181" h="525811">
                  <a:moveTo>
                    <a:pt x="647124" y="350838"/>
                  </a:moveTo>
                  <a:cubicBezTo>
                    <a:pt x="665289" y="284624"/>
                    <a:pt x="629077" y="252396"/>
                    <a:pt x="634819" y="203292"/>
                  </a:cubicBezTo>
                  <a:cubicBezTo>
                    <a:pt x="641147" y="147743"/>
                    <a:pt x="705135" y="165908"/>
                    <a:pt x="725526" y="99577"/>
                  </a:cubicBezTo>
                  <a:cubicBezTo>
                    <a:pt x="738359" y="59579"/>
                    <a:pt x="716327" y="16757"/>
                    <a:pt x="676329" y="3924"/>
                  </a:cubicBezTo>
                  <a:cubicBezTo>
                    <a:pt x="675309" y="3596"/>
                    <a:pt x="674290" y="3291"/>
                    <a:pt x="673258" y="3010"/>
                  </a:cubicBezTo>
                  <a:cubicBezTo>
                    <a:pt x="625092" y="-11053"/>
                    <a:pt x="539776" y="25277"/>
                    <a:pt x="539776" y="88678"/>
                  </a:cubicBezTo>
                  <a:cubicBezTo>
                    <a:pt x="539776" y="152079"/>
                    <a:pt x="528057" y="182432"/>
                    <a:pt x="477664" y="203996"/>
                  </a:cubicBezTo>
                  <a:cubicBezTo>
                    <a:pt x="421411" y="228137"/>
                    <a:pt x="438639" y="284038"/>
                    <a:pt x="436060" y="296578"/>
                  </a:cubicBezTo>
                  <a:cubicBezTo>
                    <a:pt x="430670" y="321774"/>
                    <a:pt x="402192" y="355174"/>
                    <a:pt x="375472" y="352127"/>
                  </a:cubicBezTo>
                  <a:cubicBezTo>
                    <a:pt x="368218" y="351424"/>
                    <a:pt x="360928" y="351424"/>
                    <a:pt x="353674" y="352127"/>
                  </a:cubicBezTo>
                  <a:cubicBezTo>
                    <a:pt x="327071" y="354705"/>
                    <a:pt x="298594" y="321774"/>
                    <a:pt x="293203" y="296578"/>
                  </a:cubicBezTo>
                  <a:cubicBezTo>
                    <a:pt x="290507" y="284038"/>
                    <a:pt x="307852" y="228137"/>
                    <a:pt x="251482" y="203996"/>
                  </a:cubicBezTo>
                  <a:cubicBezTo>
                    <a:pt x="200972" y="182315"/>
                    <a:pt x="189370" y="151962"/>
                    <a:pt x="189370" y="88678"/>
                  </a:cubicBezTo>
                  <a:cubicBezTo>
                    <a:pt x="189370" y="25394"/>
                    <a:pt x="104171" y="-11053"/>
                    <a:pt x="55888" y="3010"/>
                  </a:cubicBezTo>
                  <a:cubicBezTo>
                    <a:pt x="15339" y="14225"/>
                    <a:pt x="-8439" y="56180"/>
                    <a:pt x="2776" y="96729"/>
                  </a:cubicBezTo>
                  <a:cubicBezTo>
                    <a:pt x="3034" y="97690"/>
                    <a:pt x="3315" y="98639"/>
                    <a:pt x="3620" y="99577"/>
                  </a:cubicBezTo>
                  <a:cubicBezTo>
                    <a:pt x="23777" y="165908"/>
                    <a:pt x="88116" y="147743"/>
                    <a:pt x="94327" y="203292"/>
                  </a:cubicBezTo>
                  <a:cubicBezTo>
                    <a:pt x="100187" y="252396"/>
                    <a:pt x="63974" y="284624"/>
                    <a:pt x="82022" y="350838"/>
                  </a:cubicBezTo>
                  <a:cubicBezTo>
                    <a:pt x="115421" y="473070"/>
                    <a:pt x="292968" y="525221"/>
                    <a:pt x="364573" y="525807"/>
                  </a:cubicBezTo>
                  <a:cubicBezTo>
                    <a:pt x="436178" y="526393"/>
                    <a:pt x="613842" y="472601"/>
                    <a:pt x="647124" y="350838"/>
                  </a:cubicBezTo>
                  <a:close/>
                </a:path>
              </a:pathLst>
            </a:custGeom>
            <a:solidFill>
              <a:srgbClr val="1B1B1B"/>
            </a:solidFill>
            <a:ln w="11706" cap="flat">
              <a:noFill/>
              <a:prstDash val="solid"/>
              <a:miter/>
            </a:ln>
          </p:spPr>
          <p:txBody>
            <a:bodyPr rtlCol="0" anchor="ctr"/>
            <a:lstStyle/>
            <a:p>
              <a:endParaRPr lang="en-US" noProof="0"/>
            </a:p>
          </p:txBody>
        </p:sp>
        <p:sp>
          <p:nvSpPr>
            <p:cNvPr id="67" name="Freihandform: Form 22">
              <a:extLst>
                <a:ext uri="{FF2B5EF4-FFF2-40B4-BE49-F238E27FC236}">
                  <a16:creationId xmlns:a16="http://schemas.microsoft.com/office/drawing/2014/main" id="{8EFE05EE-0FD7-6007-960A-566179A33F3E}"/>
                </a:ext>
              </a:extLst>
            </p:cNvPr>
            <p:cNvSpPr/>
            <p:nvPr/>
          </p:nvSpPr>
          <p:spPr>
            <a:xfrm>
              <a:off x="9596015" y="3409453"/>
              <a:ext cx="259190" cy="167009"/>
            </a:xfrm>
            <a:custGeom>
              <a:avLst/>
              <a:gdLst>
                <a:gd name="connsiteX0" fmla="*/ 246809 w 259190"/>
                <a:gd name="connsiteY0" fmla="*/ 24875 h 167009"/>
                <a:gd name="connsiteX1" fmla="*/ 60121 w 259190"/>
                <a:gd name="connsiteY1" fmla="*/ 9054 h 167009"/>
                <a:gd name="connsiteX2" fmla="*/ 1 w 259190"/>
                <a:gd name="connsiteY2" fmla="*/ 64368 h 167009"/>
                <a:gd name="connsiteX3" fmla="*/ 216104 w 259190"/>
                <a:gd name="connsiteY3" fmla="*/ 148747 h 167009"/>
                <a:gd name="connsiteX4" fmla="*/ 246809 w 259190"/>
                <a:gd name="connsiteY4" fmla="*/ 24875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90" h="167009">
                  <a:moveTo>
                    <a:pt x="246809" y="24875"/>
                  </a:moveTo>
                  <a:cubicBezTo>
                    <a:pt x="222081" y="-9463"/>
                    <a:pt x="121296" y="-1494"/>
                    <a:pt x="60121" y="9054"/>
                  </a:cubicBezTo>
                  <a:cubicBezTo>
                    <a:pt x="-1054" y="19601"/>
                    <a:pt x="1" y="64368"/>
                    <a:pt x="1" y="64368"/>
                  </a:cubicBezTo>
                  <a:cubicBezTo>
                    <a:pt x="13127" y="190937"/>
                    <a:pt x="174032" y="175116"/>
                    <a:pt x="216104" y="148747"/>
                  </a:cubicBezTo>
                  <a:cubicBezTo>
                    <a:pt x="258176" y="122379"/>
                    <a:pt x="271536" y="59095"/>
                    <a:pt x="246809" y="24875"/>
                  </a:cubicBezTo>
                  <a:close/>
                </a:path>
              </a:pathLst>
            </a:custGeom>
            <a:solidFill>
              <a:srgbClr val="1B1B1B"/>
            </a:solidFill>
            <a:ln w="11706" cap="flat">
              <a:noFill/>
              <a:prstDash val="solid"/>
              <a:miter/>
            </a:ln>
          </p:spPr>
          <p:txBody>
            <a:bodyPr rtlCol="0" anchor="ctr"/>
            <a:lstStyle/>
            <a:p>
              <a:endParaRPr lang="en-US" noProof="0"/>
            </a:p>
          </p:txBody>
        </p:sp>
      </p:grpSp>
      <p:cxnSp>
        <p:nvCxnSpPr>
          <p:cNvPr id="48" name="Gerader Verbinder 24">
            <a:extLst>
              <a:ext uri="{FF2B5EF4-FFF2-40B4-BE49-F238E27FC236}">
                <a16:creationId xmlns:a16="http://schemas.microsoft.com/office/drawing/2014/main" id="{B935A522-5F6A-ABEF-E5FB-F475E1BF1206}"/>
              </a:ext>
            </a:extLst>
          </p:cNvPr>
          <p:cNvCxnSpPr>
            <a:cxnSpLocks/>
            <a:stCxn id="69" idx="6"/>
          </p:cNvCxnSpPr>
          <p:nvPr/>
        </p:nvCxnSpPr>
        <p:spPr>
          <a:xfrm flipV="1">
            <a:off x="6744351" y="4411720"/>
            <a:ext cx="4098975" cy="2045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9" name="Gerader Verbinder 25">
            <a:extLst>
              <a:ext uri="{FF2B5EF4-FFF2-40B4-BE49-F238E27FC236}">
                <a16:creationId xmlns:a16="http://schemas.microsoft.com/office/drawing/2014/main" id="{D8C38BC7-8A16-168D-4340-AC0384FB2459}"/>
              </a:ext>
            </a:extLst>
          </p:cNvPr>
          <p:cNvCxnSpPr>
            <a:cxnSpLocks/>
          </p:cNvCxnSpPr>
          <p:nvPr/>
        </p:nvCxnSpPr>
        <p:spPr>
          <a:xfrm flipV="1">
            <a:off x="9886001" y="4519316"/>
            <a:ext cx="957325" cy="49145"/>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50" name="Gleichschenkliges Dreieck 26">
            <a:extLst>
              <a:ext uri="{FF2B5EF4-FFF2-40B4-BE49-F238E27FC236}">
                <a16:creationId xmlns:a16="http://schemas.microsoft.com/office/drawing/2014/main" id="{EBFDBF0F-F8C4-4A1F-F621-1E59448280E0}"/>
              </a:ext>
            </a:extLst>
          </p:cNvPr>
          <p:cNvSpPr/>
          <p:nvPr/>
        </p:nvSpPr>
        <p:spPr>
          <a:xfrm>
            <a:off x="11023483" y="4408044"/>
            <a:ext cx="117264" cy="11127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Eckige Klammer rechts 27">
            <a:extLst>
              <a:ext uri="{FF2B5EF4-FFF2-40B4-BE49-F238E27FC236}">
                <a16:creationId xmlns:a16="http://schemas.microsoft.com/office/drawing/2014/main" id="{B6696E17-B18E-537B-A035-39A440EBFB59}"/>
              </a:ext>
            </a:extLst>
          </p:cNvPr>
          <p:cNvSpPr/>
          <p:nvPr/>
        </p:nvSpPr>
        <p:spPr>
          <a:xfrm>
            <a:off x="10901498" y="4416648"/>
            <a:ext cx="63812" cy="111272"/>
          </a:xfrm>
          <a:prstGeom prst="rightBracket">
            <a:avLst>
              <a:gd name="adj" fmla="val 0"/>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a:p>
        </p:txBody>
      </p:sp>
      <p:sp>
        <p:nvSpPr>
          <p:cNvPr id="55" name="Bogen 9">
            <a:extLst>
              <a:ext uri="{FF2B5EF4-FFF2-40B4-BE49-F238E27FC236}">
                <a16:creationId xmlns:a16="http://schemas.microsoft.com/office/drawing/2014/main" id="{DC7A1B57-6307-D8C8-47E3-5F20749768A5}"/>
              </a:ext>
            </a:extLst>
          </p:cNvPr>
          <p:cNvSpPr/>
          <p:nvPr/>
        </p:nvSpPr>
        <p:spPr>
          <a:xfrm rot="1461249">
            <a:off x="8152393" y="4709944"/>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ogen 17">
            <a:extLst>
              <a:ext uri="{FF2B5EF4-FFF2-40B4-BE49-F238E27FC236}">
                <a16:creationId xmlns:a16="http://schemas.microsoft.com/office/drawing/2014/main" id="{046D2388-082C-137A-DAE6-744CB627F552}"/>
              </a:ext>
            </a:extLst>
          </p:cNvPr>
          <p:cNvSpPr/>
          <p:nvPr/>
        </p:nvSpPr>
        <p:spPr>
          <a:xfrm rot="19717201">
            <a:off x="9284157" y="4677177"/>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7" name="Gerader Verbinder 23">
            <a:extLst>
              <a:ext uri="{FF2B5EF4-FFF2-40B4-BE49-F238E27FC236}">
                <a16:creationId xmlns:a16="http://schemas.microsoft.com/office/drawing/2014/main" id="{7E21396B-B0E7-5027-EB70-345692EA8B3B}"/>
              </a:ext>
            </a:extLst>
          </p:cNvPr>
          <p:cNvCxnSpPr>
            <a:cxnSpLocks/>
            <a:stCxn id="68" idx="6"/>
          </p:cNvCxnSpPr>
          <p:nvPr/>
        </p:nvCxnSpPr>
        <p:spPr>
          <a:xfrm flipV="1">
            <a:off x="7671495" y="5124208"/>
            <a:ext cx="2451663" cy="79973"/>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DB7B3A89-61AA-CD19-D493-EF89935644E2}"/>
              </a:ext>
            </a:extLst>
          </p:cNvPr>
          <p:cNvSpPr>
            <a:spLocks/>
          </p:cNvSpPr>
          <p:nvPr/>
        </p:nvSpPr>
        <p:spPr>
          <a:xfrm>
            <a:off x="7383495" y="5060181"/>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1</a:t>
            </a:r>
          </a:p>
        </p:txBody>
      </p:sp>
      <p:sp>
        <p:nvSpPr>
          <p:cNvPr id="69" name="Oval 68">
            <a:extLst>
              <a:ext uri="{FF2B5EF4-FFF2-40B4-BE49-F238E27FC236}">
                <a16:creationId xmlns:a16="http://schemas.microsoft.com/office/drawing/2014/main" id="{F98AD03D-2F42-5F59-F279-11F8E04BBEF2}"/>
              </a:ext>
            </a:extLst>
          </p:cNvPr>
          <p:cNvSpPr>
            <a:spLocks/>
          </p:cNvSpPr>
          <p:nvPr/>
        </p:nvSpPr>
        <p:spPr>
          <a:xfrm>
            <a:off x="6456351" y="4472284"/>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2</a:t>
            </a:r>
          </a:p>
        </p:txBody>
      </p:sp>
      <p:sp>
        <p:nvSpPr>
          <p:cNvPr id="70" name="Oval 69">
            <a:extLst>
              <a:ext uri="{FF2B5EF4-FFF2-40B4-BE49-F238E27FC236}">
                <a16:creationId xmlns:a16="http://schemas.microsoft.com/office/drawing/2014/main" id="{8681E05F-F061-7AEB-65D7-605F83CDAED6}"/>
              </a:ext>
            </a:extLst>
          </p:cNvPr>
          <p:cNvSpPr>
            <a:spLocks/>
          </p:cNvSpPr>
          <p:nvPr/>
        </p:nvSpPr>
        <p:spPr>
          <a:xfrm>
            <a:off x="10821417" y="4597264"/>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3</a:t>
            </a:r>
          </a:p>
        </p:txBody>
      </p:sp>
    </p:spTree>
    <p:extLst>
      <p:ext uri="{BB962C8B-B14F-4D97-AF65-F5344CB8AC3E}">
        <p14:creationId xmlns:p14="http://schemas.microsoft.com/office/powerpoint/2010/main" val="84490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6E4F-D83D-DD13-EA0C-147A813E93F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A67AEC6-A2CB-0B98-8C3A-E2E0661D7DE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6A67AEC6-A2CB-0B98-8C3A-E2E0661D7D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1016BF7-7F20-D2A9-7AA6-D56E5AC739FF}"/>
              </a:ext>
            </a:extLst>
          </p:cNvPr>
          <p:cNvSpPr>
            <a:spLocks noGrp="1"/>
          </p:cNvSpPr>
          <p:nvPr>
            <p:ph type="title"/>
          </p:nvPr>
        </p:nvSpPr>
        <p:spPr/>
        <p:txBody>
          <a:bodyPr vert="horz" rIns="0"/>
          <a:lstStyle/>
          <a:p>
            <a:r>
              <a:rPr lang="en-GB" dirty="0"/>
              <a:t>Clinical background</a:t>
            </a:r>
            <a:endParaRPr lang="en-US" dirty="0">
              <a:solidFill>
                <a:schemeClr val="tx1"/>
              </a:solidFill>
            </a:endParaRPr>
          </a:p>
        </p:txBody>
      </p:sp>
      <p:sp>
        <p:nvSpPr>
          <p:cNvPr id="3" name="Text Placeholder 2">
            <a:extLst>
              <a:ext uri="{FF2B5EF4-FFF2-40B4-BE49-F238E27FC236}">
                <a16:creationId xmlns:a16="http://schemas.microsoft.com/office/drawing/2014/main" id="{856490F9-4562-1835-0B98-B7EC1B5D21DF}"/>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THA: total hip arthroplasty</a:t>
            </a:r>
          </a:p>
        </p:txBody>
      </p:sp>
      <p:sp>
        <p:nvSpPr>
          <p:cNvPr id="4" name="Date Placeholder 3">
            <a:extLst>
              <a:ext uri="{FF2B5EF4-FFF2-40B4-BE49-F238E27FC236}">
                <a16:creationId xmlns:a16="http://schemas.microsoft.com/office/drawing/2014/main" id="{F4CB8C7A-C539-01DA-9B71-A95C358F9160}"/>
              </a:ext>
            </a:extLst>
          </p:cNvPr>
          <p:cNvSpPr>
            <a:spLocks noGrp="1"/>
          </p:cNvSpPr>
          <p:nvPr>
            <p:ph type="dt" sz="half" idx="16"/>
          </p:nvPr>
        </p:nvSpPr>
        <p:spPr/>
        <p:txBody>
          <a:bodyPr/>
          <a:lstStyle/>
          <a:p>
            <a:pPr algn="r"/>
            <a:r>
              <a:rPr lang="en-US" dirty="0"/>
              <a:t>Unrestricted © Siemens Healthineers, 2026</a:t>
            </a:r>
          </a:p>
        </p:txBody>
      </p:sp>
      <p:sp>
        <p:nvSpPr>
          <p:cNvPr id="5" name="Footer Placeholder 4">
            <a:extLst>
              <a:ext uri="{FF2B5EF4-FFF2-40B4-BE49-F238E27FC236}">
                <a16:creationId xmlns:a16="http://schemas.microsoft.com/office/drawing/2014/main" id="{244250C2-4204-F540-0FD3-001839FF608D}"/>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33CE03CF-AA03-3F81-6064-2E6D98E39BCB}"/>
              </a:ext>
            </a:extLst>
          </p:cNvPr>
          <p:cNvSpPr>
            <a:spLocks noGrp="1"/>
          </p:cNvSpPr>
          <p:nvPr>
            <p:ph type="sldNum" sz="quarter" idx="18"/>
          </p:nvPr>
        </p:nvSpPr>
        <p:spPr/>
        <p:txBody>
          <a:bodyPr/>
          <a:lstStyle/>
          <a:p>
            <a:fld id="{42B424FB-C8CA-40D0-9E9F-83B6197CB6E7}" type="slidenum">
              <a:rPr lang="en-US" smtClean="0"/>
              <a:pPr/>
              <a:t>3</a:t>
            </a:fld>
            <a:endParaRPr lang="en-US" b="1" dirty="0"/>
          </a:p>
        </p:txBody>
      </p:sp>
      <p:sp>
        <p:nvSpPr>
          <p:cNvPr id="8" name="Inhaltsplatzhalter 7">
            <a:extLst>
              <a:ext uri="{FF2B5EF4-FFF2-40B4-BE49-F238E27FC236}">
                <a16:creationId xmlns:a16="http://schemas.microsoft.com/office/drawing/2014/main" id="{62383C45-B59E-83F3-05E0-00F2FEBE72C0}"/>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endParaRPr lang="en-US" dirty="0"/>
          </a:p>
        </p:txBody>
      </p:sp>
      <p:cxnSp>
        <p:nvCxnSpPr>
          <p:cNvPr id="21" name="Straight Connector 20">
            <a:extLst>
              <a:ext uri="{FF2B5EF4-FFF2-40B4-BE49-F238E27FC236}">
                <a16:creationId xmlns:a16="http://schemas.microsoft.com/office/drawing/2014/main" id="{126B9B34-E5A2-10E8-8C85-84C410F7B3C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8" name="Inhaltsplatzhalter 7">
            <a:extLst>
              <a:ext uri="{FF2B5EF4-FFF2-40B4-BE49-F238E27FC236}">
                <a16:creationId xmlns:a16="http://schemas.microsoft.com/office/drawing/2014/main" id="{97D263B7-BEF4-707B-C3D1-48D076960E2C}"/>
              </a:ext>
            </a:extLst>
          </p:cNvPr>
          <p:cNvSpPr txBox="1">
            <a:spLocks/>
          </p:cNvSpPr>
          <p:nvPr/>
        </p:nvSpPr>
        <p:spPr>
          <a:xfrm>
            <a:off x="539749" y="2107027"/>
            <a:ext cx="1700214"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Male</a:t>
            </a:r>
            <a:endParaRPr lang="en-US" sz="1600" baseline="30000" dirty="0"/>
          </a:p>
        </p:txBody>
      </p:sp>
      <p:sp>
        <p:nvSpPr>
          <p:cNvPr id="81" name="Inhaltsplatzhalter 7">
            <a:extLst>
              <a:ext uri="{FF2B5EF4-FFF2-40B4-BE49-F238E27FC236}">
                <a16:creationId xmlns:a16="http://schemas.microsoft.com/office/drawing/2014/main" id="{85EA761E-4BAC-E18C-F72C-694C646C2CEE}"/>
              </a:ext>
            </a:extLst>
          </p:cNvPr>
          <p:cNvSpPr txBox="1">
            <a:spLocks/>
          </p:cNvSpPr>
          <p:nvPr/>
        </p:nvSpPr>
        <p:spPr>
          <a:xfrm>
            <a:off x="4294188"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44.1 kg/m²</a:t>
            </a:r>
          </a:p>
        </p:txBody>
      </p:sp>
      <p:grpSp>
        <p:nvGrpSpPr>
          <p:cNvPr id="97" name="Group 96">
            <a:extLst>
              <a:ext uri="{FF2B5EF4-FFF2-40B4-BE49-F238E27FC236}">
                <a16:creationId xmlns:a16="http://schemas.microsoft.com/office/drawing/2014/main" id="{A1A23D46-F590-48F3-D689-24251D5DAA03}"/>
              </a:ext>
            </a:extLst>
          </p:cNvPr>
          <p:cNvGrpSpPr>
            <a:grpSpLocks/>
          </p:cNvGrpSpPr>
          <p:nvPr/>
        </p:nvGrpSpPr>
        <p:grpSpPr>
          <a:xfrm>
            <a:off x="539749" y="2935320"/>
            <a:ext cx="5454651" cy="1672717"/>
            <a:chOff x="539749" y="2996876"/>
            <a:chExt cx="5454651" cy="1672717"/>
          </a:xfrm>
        </p:grpSpPr>
        <p:sp>
          <p:nvSpPr>
            <p:cNvPr id="11" name="Inhaltsplatzhalter 7">
              <a:extLst>
                <a:ext uri="{FF2B5EF4-FFF2-40B4-BE49-F238E27FC236}">
                  <a16:creationId xmlns:a16="http://schemas.microsoft.com/office/drawing/2014/main" id="{0064620B-95C2-D69B-0494-A4878700CC7D}"/>
                </a:ext>
              </a:extLst>
            </p:cNvPr>
            <p:cNvSpPr txBox="1">
              <a:spLocks/>
            </p:cNvSpPr>
            <p:nvPr/>
          </p:nvSpPr>
          <p:spPr>
            <a:xfrm>
              <a:off x="539750" y="3484653"/>
              <a:ext cx="5454650" cy="1184940"/>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a traffic accident in 1983 with a screwed acetabular fracture, </a:t>
              </a:r>
              <a:br>
                <a:rPr lang="en-GB" sz="1200" b="0" dirty="0"/>
              </a:br>
              <a:r>
                <a:rPr lang="en-GB" sz="1200" b="0" dirty="0"/>
                <a:t>severe bilateral coxarthrosis, leg-length discrepancy, and pronounced </a:t>
              </a:r>
              <a:br>
                <a:rPr lang="en-GB" sz="1200" b="0" dirty="0"/>
              </a:br>
              <a:r>
                <a:rPr lang="en-GB" sz="1200" b="0" dirty="0"/>
                <a:t>flexion contracture of the right hip with a forward-bent upper body. </a:t>
              </a:r>
              <a:br>
                <a:rPr lang="en-GB" sz="1200" b="0" dirty="0"/>
              </a:br>
              <a:r>
                <a:rPr lang="en-GB" sz="1200" b="0" dirty="0"/>
                <a:t>Tape measure suggests a leg-length discrepancy of 3 cm.</a:t>
              </a:r>
            </a:p>
            <a:p>
              <a:pPr>
                <a:spcAft>
                  <a:spcPts val="600"/>
                </a:spcAft>
              </a:pPr>
              <a:r>
                <a:rPr lang="en-GB" sz="1200" dirty="0">
                  <a:solidFill>
                    <a:schemeClr val="tx2"/>
                  </a:solidFill>
                </a:rPr>
                <a:t>The cause of the leg-length discrepancy cannot be definitively </a:t>
              </a:r>
              <a:br>
                <a:rPr lang="en-GB" sz="1200" dirty="0">
                  <a:solidFill>
                    <a:schemeClr val="tx2"/>
                  </a:solidFill>
                </a:rPr>
              </a:br>
              <a:r>
                <a:rPr lang="en-GB" sz="1200" dirty="0">
                  <a:solidFill>
                    <a:schemeClr val="tx2"/>
                  </a:solidFill>
                </a:rPr>
                <a:t>assigned to one side due to the degree of destruction of both hips.</a:t>
              </a:r>
            </a:p>
          </p:txBody>
        </p:sp>
        <p:sp>
          <p:nvSpPr>
            <p:cNvPr id="84" name="Inhaltsplatzhalter 7">
              <a:extLst>
                <a:ext uri="{FF2B5EF4-FFF2-40B4-BE49-F238E27FC236}">
                  <a16:creationId xmlns:a16="http://schemas.microsoft.com/office/drawing/2014/main" id="{C2993363-0F18-C03F-50F0-A015128CE840}"/>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endParaRPr lang="en-US" dirty="0"/>
            </a:p>
          </p:txBody>
        </p:sp>
        <p:cxnSp>
          <p:nvCxnSpPr>
            <p:cNvPr id="85" name="Straight Connector 84">
              <a:extLst>
                <a:ext uri="{FF2B5EF4-FFF2-40B4-BE49-F238E27FC236}">
                  <a16:creationId xmlns:a16="http://schemas.microsoft.com/office/drawing/2014/main" id="{C3482BC7-402B-41CD-1C0A-C1A8D8BF16B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0" name="Textfeld 7">
            <a:extLst>
              <a:ext uri="{FF2B5EF4-FFF2-40B4-BE49-F238E27FC236}">
                <a16:creationId xmlns:a16="http://schemas.microsoft.com/office/drawing/2014/main" id="{5E6B60D3-CBC7-6DFC-6DF2-71F3FFFAA373}"/>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dirty="0"/>
              <a:t>StudyID: 5aag668 </a:t>
            </a:r>
          </a:p>
        </p:txBody>
      </p:sp>
      <p:pic>
        <p:nvPicPr>
          <p:cNvPr id="12" name="Grafik 1">
            <a:extLst>
              <a:ext uri="{FF2B5EF4-FFF2-40B4-BE49-F238E27FC236}">
                <a16:creationId xmlns:a16="http://schemas.microsoft.com/office/drawing/2014/main" id="{C1F1F4A9-4733-C5D5-96A3-8C029C9FAFC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544" b="8544"/>
          <a:stretch>
            <a:fillRect/>
          </a:stretch>
        </p:blipFill>
        <p:spPr>
          <a:xfrm>
            <a:off x="6175374" y="1619249"/>
            <a:ext cx="5453064" cy="4575175"/>
          </a:xfrm>
          <a:prstGeom prst="rect">
            <a:avLst/>
          </a:prstGeom>
        </p:spPr>
      </p:pic>
      <p:sp>
        <p:nvSpPr>
          <p:cNvPr id="14" name="Ellipse 17">
            <a:extLst>
              <a:ext uri="{FF2B5EF4-FFF2-40B4-BE49-F238E27FC236}">
                <a16:creationId xmlns:a16="http://schemas.microsoft.com/office/drawing/2014/main" id="{DEF143DD-45E7-AAC6-E283-8FCAF0538E50}"/>
              </a:ext>
            </a:extLst>
          </p:cNvPr>
          <p:cNvSpPr/>
          <p:nvPr/>
        </p:nvSpPr>
        <p:spPr>
          <a:xfrm>
            <a:off x="6175374" y="2833379"/>
            <a:ext cx="1475999" cy="1476000"/>
          </a:xfrm>
          <a:prstGeom prst="ellipse">
            <a:avLst/>
          </a:prstGeom>
          <a:noFill/>
          <a:ln>
            <a:solidFill>
              <a:srgbClr val="EC6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Ellipse 3">
            <a:extLst>
              <a:ext uri="{FF2B5EF4-FFF2-40B4-BE49-F238E27FC236}">
                <a16:creationId xmlns:a16="http://schemas.microsoft.com/office/drawing/2014/main" id="{AC48CDBB-F8D6-F1F1-F008-DF93D930A1E7}"/>
              </a:ext>
            </a:extLst>
          </p:cNvPr>
          <p:cNvSpPr/>
          <p:nvPr/>
        </p:nvSpPr>
        <p:spPr>
          <a:xfrm>
            <a:off x="7667699" y="3336314"/>
            <a:ext cx="432000" cy="432000"/>
          </a:xfrm>
          <a:prstGeom prst="ellipse">
            <a:avLst/>
          </a:prstGeom>
          <a:noFill/>
          <a:ln>
            <a:solidFill>
              <a:srgbClr val="EC6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Ellipse 7">
            <a:extLst>
              <a:ext uri="{FF2B5EF4-FFF2-40B4-BE49-F238E27FC236}">
                <a16:creationId xmlns:a16="http://schemas.microsoft.com/office/drawing/2014/main" id="{05327F9F-A44B-C40C-B84F-0C726E2E2753}"/>
              </a:ext>
            </a:extLst>
          </p:cNvPr>
          <p:cNvSpPr/>
          <p:nvPr/>
        </p:nvSpPr>
        <p:spPr>
          <a:xfrm>
            <a:off x="9216741" y="3336313"/>
            <a:ext cx="648001" cy="648000"/>
          </a:xfrm>
          <a:prstGeom prst="ellipse">
            <a:avLst/>
          </a:prstGeom>
          <a:noFill/>
          <a:ln>
            <a:solidFill>
              <a:srgbClr val="EC6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Ellipse 8">
            <a:extLst>
              <a:ext uri="{FF2B5EF4-FFF2-40B4-BE49-F238E27FC236}">
                <a16:creationId xmlns:a16="http://schemas.microsoft.com/office/drawing/2014/main" id="{7E121C7F-BEC1-E717-F6C8-B29256E4319A}"/>
              </a:ext>
            </a:extLst>
          </p:cNvPr>
          <p:cNvSpPr/>
          <p:nvPr/>
        </p:nvSpPr>
        <p:spPr>
          <a:xfrm>
            <a:off x="9652903" y="2245598"/>
            <a:ext cx="1475999" cy="1476000"/>
          </a:xfrm>
          <a:prstGeom prst="ellipse">
            <a:avLst/>
          </a:prstGeom>
          <a:noFill/>
          <a:ln>
            <a:solidFill>
              <a:srgbClr val="EC66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Inhaltsplatzhalter 7">
            <a:extLst>
              <a:ext uri="{FF2B5EF4-FFF2-40B4-BE49-F238E27FC236}">
                <a16:creationId xmlns:a16="http://schemas.microsoft.com/office/drawing/2014/main" id="{87A97D67-C0D7-0566-AC8B-83C160833853}"/>
              </a:ext>
            </a:extLst>
          </p:cNvPr>
          <p:cNvSpPr txBox="1">
            <a:spLocks/>
          </p:cNvSpPr>
          <p:nvPr/>
        </p:nvSpPr>
        <p:spPr>
          <a:xfrm>
            <a:off x="2419350" y="2107027"/>
            <a:ext cx="1695449"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1948</a:t>
            </a:r>
            <a:endParaRPr lang="en-US" sz="1600" baseline="30000" dirty="0"/>
          </a:p>
        </p:txBody>
      </p:sp>
    </p:spTree>
    <p:extLst>
      <p:ext uri="{BB962C8B-B14F-4D97-AF65-F5344CB8AC3E}">
        <p14:creationId xmlns:p14="http://schemas.microsoft.com/office/powerpoint/2010/main" val="825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BBA4-C5E3-6567-BA3A-BE6D24D7950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641A484-038B-C135-6E6D-D2B4442CC06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641A484-038B-C135-6E6D-D2B4442CC0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20DA2C0-F252-58A0-012A-A9C16A34CC64}"/>
              </a:ext>
            </a:extLst>
          </p:cNvPr>
          <p:cNvSpPr>
            <a:spLocks noGrp="1"/>
          </p:cNvSpPr>
          <p:nvPr>
            <p:ph type="title"/>
          </p:nvPr>
        </p:nvSpPr>
        <p:spPr/>
        <p:txBody>
          <a:bodyPr vert="horz" rIns="0"/>
          <a:lstStyle/>
          <a:p>
            <a:r>
              <a:rPr lang="en-GB" dirty="0"/>
              <a:t>Clinical background and indication </a:t>
            </a:r>
            <a:br>
              <a:rPr lang="en-GB" dirty="0"/>
            </a:br>
            <a:r>
              <a:rPr lang="en-GB" dirty="0">
                <a:solidFill>
                  <a:schemeClr val="tx1"/>
                </a:solidFill>
              </a:rPr>
              <a:t>for Multitom Rax True2scale Body Scan</a:t>
            </a:r>
            <a:r>
              <a:rPr lang="en-GB" baseline="30000" dirty="0">
                <a:solidFill>
                  <a:schemeClr val="tx1"/>
                </a:solidFill>
              </a:rPr>
              <a:t>1</a:t>
            </a:r>
            <a:endParaRPr lang="en-US" baseline="30000" dirty="0">
              <a:solidFill>
                <a:schemeClr val="tx1"/>
              </a:solidFill>
            </a:endParaRPr>
          </a:p>
        </p:txBody>
      </p:sp>
      <p:sp>
        <p:nvSpPr>
          <p:cNvPr id="3" name="Text Placeholder 2">
            <a:extLst>
              <a:ext uri="{FF2B5EF4-FFF2-40B4-BE49-F238E27FC236}">
                <a16:creationId xmlns:a16="http://schemas.microsoft.com/office/drawing/2014/main" id="{00F3FA9E-2800-4D41-6C3B-F603FAC5F380}"/>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A51F2128-CD4A-5899-3654-FE5B7B48F55D}"/>
              </a:ext>
            </a:extLst>
          </p:cNvPr>
          <p:cNvSpPr>
            <a:spLocks noGrp="1"/>
          </p:cNvSpPr>
          <p:nvPr>
            <p:ph type="dt" sz="half" idx="16"/>
          </p:nvPr>
        </p:nvSpPr>
        <p:spPr/>
        <p:txBody>
          <a:bodyPr/>
          <a:lstStyle/>
          <a:p>
            <a:pPr algn="r"/>
            <a:r>
              <a:rPr lang="en-US" dirty="0"/>
              <a:t>Unrestricted © Siemens Healthineers, 2026</a:t>
            </a:r>
          </a:p>
        </p:txBody>
      </p:sp>
      <p:sp>
        <p:nvSpPr>
          <p:cNvPr id="5" name="Footer Placeholder 4">
            <a:extLst>
              <a:ext uri="{FF2B5EF4-FFF2-40B4-BE49-F238E27FC236}">
                <a16:creationId xmlns:a16="http://schemas.microsoft.com/office/drawing/2014/main" id="{296EDFCA-7F62-9E76-513C-FE1ACDC68FA0}"/>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E5DF8A94-6D15-BA5C-9D77-1E9ECDF6EF0A}"/>
              </a:ext>
            </a:extLst>
          </p:cNvPr>
          <p:cNvSpPr>
            <a:spLocks noGrp="1"/>
          </p:cNvSpPr>
          <p:nvPr>
            <p:ph type="sldNum" sz="quarter" idx="18"/>
          </p:nvPr>
        </p:nvSpPr>
        <p:spPr/>
        <p:txBody>
          <a:bodyPr/>
          <a:lstStyle/>
          <a:p>
            <a:fld id="{42B424FB-C8CA-40D0-9E9F-83B6197CB6E7}" type="slidenum">
              <a:rPr lang="en-US" smtClean="0"/>
              <a:pPr/>
              <a:t>4</a:t>
            </a:fld>
            <a:endParaRPr lang="en-US" b="1" dirty="0"/>
          </a:p>
        </p:txBody>
      </p:sp>
      <p:pic>
        <p:nvPicPr>
          <p:cNvPr id="18" name="Picture 17">
            <a:extLst>
              <a:ext uri="{FF2B5EF4-FFF2-40B4-BE49-F238E27FC236}">
                <a16:creationId xmlns:a16="http://schemas.microsoft.com/office/drawing/2014/main" id="{3A8C5101-4A45-165F-9470-22346EFF6159}"/>
              </a:ext>
            </a:extLst>
          </p:cNvPr>
          <p:cNvPicPr>
            <a:picLocks noChangeAspect="1"/>
          </p:cNvPicPr>
          <p:nvPr/>
        </p:nvPicPr>
        <p:blipFill>
          <a:blip r:embed="rId5"/>
          <a:srcRect l="1825" r="1101" b="2261"/>
          <a:stretch>
            <a:fillRect/>
          </a:stretch>
        </p:blipFill>
        <p:spPr>
          <a:xfrm>
            <a:off x="7253425" y="1619249"/>
            <a:ext cx="4375013" cy="4575175"/>
          </a:xfrm>
          <a:prstGeom prst="rect">
            <a:avLst/>
          </a:prstGeom>
        </p:spPr>
      </p:pic>
      <p:sp>
        <p:nvSpPr>
          <p:cNvPr id="19" name="Inhaltsplatzhalter 7">
            <a:extLst>
              <a:ext uri="{FF2B5EF4-FFF2-40B4-BE49-F238E27FC236}">
                <a16:creationId xmlns:a16="http://schemas.microsoft.com/office/drawing/2014/main" id="{0CC81126-55E2-D4D8-4015-D19CAA269415}"/>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endParaRPr lang="en-US" dirty="0"/>
          </a:p>
        </p:txBody>
      </p:sp>
      <p:cxnSp>
        <p:nvCxnSpPr>
          <p:cNvPr id="20" name="Straight Connector 19">
            <a:extLst>
              <a:ext uri="{FF2B5EF4-FFF2-40B4-BE49-F238E27FC236}">
                <a16:creationId xmlns:a16="http://schemas.microsoft.com/office/drawing/2014/main" id="{FC66C969-5622-D917-A043-A48193DC2C61}"/>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3AAF070-88A8-09B5-2523-59C8F8EC0270}"/>
              </a:ext>
            </a:extLst>
          </p:cNvPr>
          <p:cNvGrpSpPr>
            <a:grpSpLocks/>
          </p:cNvGrpSpPr>
          <p:nvPr/>
        </p:nvGrpSpPr>
        <p:grpSpPr>
          <a:xfrm>
            <a:off x="539749" y="2935320"/>
            <a:ext cx="5454651" cy="2118993"/>
            <a:chOff x="539749" y="2996876"/>
            <a:chExt cx="5454651" cy="2118993"/>
          </a:xfrm>
        </p:grpSpPr>
        <p:sp>
          <p:nvSpPr>
            <p:cNvPr id="24" name="Inhaltsplatzhalter 7">
              <a:extLst>
                <a:ext uri="{FF2B5EF4-FFF2-40B4-BE49-F238E27FC236}">
                  <a16:creationId xmlns:a16="http://schemas.microsoft.com/office/drawing/2014/main" id="{DD627996-2C76-FB5D-E29B-E5F16150C445}"/>
                </a:ext>
              </a:extLst>
            </p:cNvPr>
            <p:cNvSpPr txBox="1">
              <a:spLocks/>
            </p:cNvSpPr>
            <p:nvPr/>
          </p:nvSpPr>
          <p:spPr>
            <a:xfrm>
              <a:off x="539750" y="3484653"/>
              <a:ext cx="5454650" cy="163121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a traffic accident in 1983 with a screwed acetabular fracture, </a:t>
              </a:r>
              <a:br>
                <a:rPr lang="en-GB" sz="1200" b="0" dirty="0"/>
              </a:br>
              <a:r>
                <a:rPr lang="en-GB" sz="1200" b="0" dirty="0"/>
                <a:t>severe bilateral coxarthrosis, leg-length discrepancy, and pronounced </a:t>
              </a:r>
              <a:br>
                <a:rPr lang="en-GB" sz="1200" b="0" dirty="0"/>
              </a:br>
              <a:r>
                <a:rPr lang="en-GB" sz="1200" b="0" dirty="0"/>
                <a:t>flexion contracture of the right hip with a forward-bent upper body.</a:t>
              </a:r>
            </a:p>
            <a:p>
              <a:pPr>
                <a:spcAft>
                  <a:spcPts val="600"/>
                </a:spcAft>
              </a:pPr>
              <a:r>
                <a:rPr lang="en-GB" sz="1200" b="0" dirty="0"/>
                <a:t>The cause of the leg-length discrepancy cannot be definitively </a:t>
              </a:r>
              <a:br>
                <a:rPr lang="en-GB" sz="1200" b="0" dirty="0"/>
              </a:br>
              <a:r>
                <a:rPr lang="en-GB" sz="1200" b="0" dirty="0"/>
                <a:t>assigned to one side due to the degree of destruction of both hips.</a:t>
              </a:r>
            </a:p>
            <a:p>
              <a:pPr>
                <a:spcAft>
                  <a:spcPts val="600"/>
                </a:spcAft>
              </a:pPr>
              <a:r>
                <a:rPr lang="en-GB" sz="1200" dirty="0">
                  <a:solidFill>
                    <a:schemeClr val="tx2"/>
                  </a:solidFill>
                </a:rPr>
                <a:t>Indication for True2scale Body Scan</a:t>
              </a:r>
              <a:r>
                <a:rPr lang="en-GB" sz="1200" baseline="30000" dirty="0">
                  <a:solidFill>
                    <a:schemeClr val="tx2"/>
                  </a:solidFill>
                </a:rPr>
                <a:t>1</a:t>
              </a:r>
              <a:br>
                <a:rPr lang="en-GB" sz="1200" dirty="0">
                  <a:solidFill>
                    <a:schemeClr val="tx2"/>
                  </a:solidFill>
                </a:rPr>
              </a:br>
              <a:r>
                <a:rPr lang="en-GB" sz="1200" dirty="0">
                  <a:solidFill>
                    <a:schemeClr val="tx2"/>
                  </a:solidFill>
                </a:rPr>
                <a:t>Use of True2scale Body Scan</a:t>
              </a:r>
              <a:r>
                <a:rPr lang="en-GB" sz="1200" baseline="30000" dirty="0">
                  <a:solidFill>
                    <a:schemeClr val="tx2"/>
                  </a:solidFill>
                </a:rPr>
                <a:t>1</a:t>
              </a:r>
              <a:r>
                <a:rPr lang="en-GB" sz="1200" dirty="0">
                  <a:solidFill>
                    <a:schemeClr val="tx2"/>
                  </a:solidFill>
                </a:rPr>
                <a:t> to plan surgery and identify </a:t>
              </a:r>
              <a:br>
                <a:rPr lang="en-GB" sz="1200" dirty="0">
                  <a:solidFill>
                    <a:schemeClr val="tx2"/>
                  </a:solidFill>
                </a:rPr>
              </a:br>
              <a:r>
                <a:rPr lang="en-GB" sz="1200" dirty="0">
                  <a:solidFill>
                    <a:schemeClr val="tx2"/>
                  </a:solidFill>
                </a:rPr>
                <a:t>the correct side causing the leg-length discrepancy.</a:t>
              </a:r>
            </a:p>
          </p:txBody>
        </p:sp>
        <p:sp>
          <p:nvSpPr>
            <p:cNvPr id="25" name="Inhaltsplatzhalter 7">
              <a:extLst>
                <a:ext uri="{FF2B5EF4-FFF2-40B4-BE49-F238E27FC236}">
                  <a16:creationId xmlns:a16="http://schemas.microsoft.com/office/drawing/2014/main" id="{E1289D2C-3E32-CD57-6955-469CAE10465E}"/>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endParaRPr lang="en-US" dirty="0"/>
            </a:p>
          </p:txBody>
        </p:sp>
        <p:cxnSp>
          <p:nvCxnSpPr>
            <p:cNvPr id="26" name="Straight Connector 25">
              <a:extLst>
                <a:ext uri="{FF2B5EF4-FFF2-40B4-BE49-F238E27FC236}">
                  <a16:creationId xmlns:a16="http://schemas.microsoft.com/office/drawing/2014/main" id="{2AD0478A-654D-8739-2885-07B7CF4E2163}"/>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9" name="Inhaltsplatzhalter 7">
            <a:extLst>
              <a:ext uri="{FF2B5EF4-FFF2-40B4-BE49-F238E27FC236}">
                <a16:creationId xmlns:a16="http://schemas.microsoft.com/office/drawing/2014/main" id="{A1CCB213-EEDA-B86A-3702-D1725EBCC04B}"/>
              </a:ext>
            </a:extLst>
          </p:cNvPr>
          <p:cNvSpPr txBox="1">
            <a:spLocks/>
          </p:cNvSpPr>
          <p:nvPr/>
        </p:nvSpPr>
        <p:spPr>
          <a:xfrm>
            <a:off x="539749" y="2107027"/>
            <a:ext cx="1700214"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Male</a:t>
            </a:r>
            <a:endParaRPr lang="en-US" sz="1600" baseline="30000" dirty="0"/>
          </a:p>
        </p:txBody>
      </p:sp>
      <p:sp>
        <p:nvSpPr>
          <p:cNvPr id="11" name="Inhaltsplatzhalter 7">
            <a:extLst>
              <a:ext uri="{FF2B5EF4-FFF2-40B4-BE49-F238E27FC236}">
                <a16:creationId xmlns:a16="http://schemas.microsoft.com/office/drawing/2014/main" id="{933234AC-7AE4-7C70-021D-AB61276BB374}"/>
              </a:ext>
            </a:extLst>
          </p:cNvPr>
          <p:cNvSpPr txBox="1">
            <a:spLocks/>
          </p:cNvSpPr>
          <p:nvPr/>
        </p:nvSpPr>
        <p:spPr>
          <a:xfrm>
            <a:off x="4294188"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44.1 kg/m²</a:t>
            </a:r>
          </a:p>
        </p:txBody>
      </p:sp>
      <p:sp>
        <p:nvSpPr>
          <p:cNvPr id="13" name="Inhaltsplatzhalter 7">
            <a:extLst>
              <a:ext uri="{FF2B5EF4-FFF2-40B4-BE49-F238E27FC236}">
                <a16:creationId xmlns:a16="http://schemas.microsoft.com/office/drawing/2014/main" id="{C83D76F7-F128-5CF4-FD86-288AEBE54B55}"/>
              </a:ext>
            </a:extLst>
          </p:cNvPr>
          <p:cNvSpPr txBox="1">
            <a:spLocks/>
          </p:cNvSpPr>
          <p:nvPr/>
        </p:nvSpPr>
        <p:spPr>
          <a:xfrm>
            <a:off x="2419350" y="2107027"/>
            <a:ext cx="1695449"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1948</a:t>
            </a:r>
            <a:endParaRPr lang="en-US" sz="1600" baseline="30000" dirty="0"/>
          </a:p>
        </p:txBody>
      </p:sp>
    </p:spTree>
    <p:extLst>
      <p:ext uri="{BB962C8B-B14F-4D97-AF65-F5344CB8AC3E}">
        <p14:creationId xmlns:p14="http://schemas.microsoft.com/office/powerpoint/2010/main" val="149729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C70F-B819-C189-AF82-A86091D5941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1F36764-BC2C-6E02-A49F-A8E88B39290A}"/>
              </a:ext>
            </a:extLst>
          </p:cNvPr>
          <p:cNvGraphicFramePr>
            <a:graphicFrameLocks/>
          </p:cNvGraphicFramePr>
          <p:nvPr>
            <p:custDataLst>
              <p:tags r:id="rId1"/>
            </p:custDataLst>
            <p:extLst>
              <p:ext uri="{D42A27DB-BD31-4B8C-83A1-F6EECF244321}">
                <p14:modId xmlns:p14="http://schemas.microsoft.com/office/powerpoint/2010/main" val="1433781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31F36764-BC2C-6E02-A49F-A8E88B3929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86" name="Group 85">
            <a:extLst>
              <a:ext uri="{FF2B5EF4-FFF2-40B4-BE49-F238E27FC236}">
                <a16:creationId xmlns:a16="http://schemas.microsoft.com/office/drawing/2014/main" id="{7DF04A91-20F5-F188-E439-02903509F21F}"/>
              </a:ext>
            </a:extLst>
          </p:cNvPr>
          <p:cNvGrpSpPr>
            <a:grpSpLocks/>
          </p:cNvGrpSpPr>
          <p:nvPr/>
        </p:nvGrpSpPr>
        <p:grpSpPr>
          <a:xfrm>
            <a:off x="541336" y="1619251"/>
            <a:ext cx="5453064" cy="3371850"/>
            <a:chOff x="3443920" y="2528242"/>
            <a:chExt cx="3232718" cy="2843407"/>
          </a:xfrm>
        </p:grpSpPr>
        <p:pic>
          <p:nvPicPr>
            <p:cNvPr id="75" name="Grafik 13">
              <a:extLst>
                <a:ext uri="{FF2B5EF4-FFF2-40B4-BE49-F238E27FC236}">
                  <a16:creationId xmlns:a16="http://schemas.microsoft.com/office/drawing/2014/main" id="{653191F4-C570-A801-B875-D8F7C7807E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718" b="16156"/>
            <a:stretch>
              <a:fillRect/>
            </a:stretch>
          </p:blipFill>
          <p:spPr>
            <a:xfrm>
              <a:off x="3443920" y="2528242"/>
              <a:ext cx="3232718" cy="2843407"/>
            </a:xfrm>
            <a:prstGeom prst="rect">
              <a:avLst/>
            </a:prstGeom>
          </p:spPr>
        </p:pic>
        <p:cxnSp>
          <p:nvCxnSpPr>
            <p:cNvPr id="76" name="Gerader Verbinder 2">
              <a:extLst>
                <a:ext uri="{FF2B5EF4-FFF2-40B4-BE49-F238E27FC236}">
                  <a16:creationId xmlns:a16="http://schemas.microsoft.com/office/drawing/2014/main" id="{0811772B-712C-AD99-006C-A85E741E0963}"/>
                </a:ext>
              </a:extLst>
            </p:cNvPr>
            <p:cNvCxnSpPr>
              <a:cxnSpLocks/>
            </p:cNvCxnSpPr>
            <p:nvPr/>
          </p:nvCxnSpPr>
          <p:spPr>
            <a:xfrm flipV="1">
              <a:off x="4289039" y="4279266"/>
              <a:ext cx="1521776" cy="200806"/>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7" name="Gerader Verbinder 3">
              <a:extLst>
                <a:ext uri="{FF2B5EF4-FFF2-40B4-BE49-F238E27FC236}">
                  <a16:creationId xmlns:a16="http://schemas.microsoft.com/office/drawing/2014/main" id="{00DE88D7-3CD7-6CAD-3813-0CE94C0DC24C}"/>
                </a:ext>
              </a:extLst>
            </p:cNvPr>
            <p:cNvCxnSpPr>
              <a:cxnSpLocks/>
            </p:cNvCxnSpPr>
            <p:nvPr/>
          </p:nvCxnSpPr>
          <p:spPr>
            <a:xfrm flipV="1">
              <a:off x="5184036" y="3359577"/>
              <a:ext cx="1216857" cy="116468"/>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78" name="Gleichschenkliges Dreieck 4">
              <a:extLst>
                <a:ext uri="{FF2B5EF4-FFF2-40B4-BE49-F238E27FC236}">
                  <a16:creationId xmlns:a16="http://schemas.microsoft.com/office/drawing/2014/main" id="{99FCEAA9-23EE-5937-E343-D74CBF1A80E9}"/>
                </a:ext>
              </a:extLst>
            </p:cNvPr>
            <p:cNvSpPr>
              <a:spLocks/>
            </p:cNvSpPr>
            <p:nvPr/>
          </p:nvSpPr>
          <p:spPr>
            <a:xfrm>
              <a:off x="5613981" y="3483967"/>
              <a:ext cx="64025" cy="91074"/>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9" name="Textfeld 8">
              <a:extLst>
                <a:ext uri="{FF2B5EF4-FFF2-40B4-BE49-F238E27FC236}">
                  <a16:creationId xmlns:a16="http://schemas.microsoft.com/office/drawing/2014/main" id="{8E74F9F1-51A4-9363-4781-3CFB237C6413}"/>
                </a:ext>
              </a:extLst>
            </p:cNvPr>
            <p:cNvSpPr txBox="1">
              <a:spLocks/>
            </p:cNvSpPr>
            <p:nvPr/>
          </p:nvSpPr>
          <p:spPr>
            <a:xfrm>
              <a:off x="5734573" y="3438664"/>
              <a:ext cx="247079" cy="181679"/>
            </a:xfrm>
            <a:prstGeom prst="rect">
              <a:avLst/>
            </a:prstGeom>
            <a:noFill/>
            <a:ln>
              <a:noFill/>
            </a:ln>
          </p:spPr>
          <p:txBody>
            <a:bodyPr wrap="none" lIns="0" tIns="0" rIns="0" bIns="0" rtlCol="0">
              <a:spAutoFit/>
            </a:bodyPr>
            <a:lstStyle>
              <a:defPPr>
                <a:defRPr lang="de-DE"/>
              </a:defPPr>
              <a:lvl1pPr>
                <a:defRPr sz="1400"/>
              </a:lvl1pPr>
            </a:lstStyle>
            <a:p>
              <a:r>
                <a:rPr lang="en-US" dirty="0"/>
                <a:t>4 mm</a:t>
              </a:r>
            </a:p>
          </p:txBody>
        </p:sp>
        <p:cxnSp>
          <p:nvCxnSpPr>
            <p:cNvPr id="80" name="Gerader Verbinder 9">
              <a:extLst>
                <a:ext uri="{FF2B5EF4-FFF2-40B4-BE49-F238E27FC236}">
                  <a16:creationId xmlns:a16="http://schemas.microsoft.com/office/drawing/2014/main" id="{E495B6B0-1C73-0039-B655-C7BE3B1141BF}"/>
                </a:ext>
              </a:extLst>
            </p:cNvPr>
            <p:cNvCxnSpPr>
              <a:cxnSpLocks/>
            </p:cNvCxnSpPr>
            <p:nvPr/>
          </p:nvCxnSpPr>
          <p:spPr>
            <a:xfrm>
              <a:off x="5183392" y="3395721"/>
              <a:ext cx="0" cy="83418"/>
            </a:xfrm>
            <a:prstGeom prst="line">
              <a:avLst/>
            </a:prstGeom>
            <a:ln w="28575" cap="rnd">
              <a:solidFill>
                <a:schemeClr val="accent5"/>
              </a:solidFill>
            </a:ln>
          </p:spPr>
          <p:style>
            <a:lnRef idx="1">
              <a:schemeClr val="accent3"/>
            </a:lnRef>
            <a:fillRef idx="0">
              <a:schemeClr val="accent3"/>
            </a:fillRef>
            <a:effectRef idx="0">
              <a:schemeClr val="accent3"/>
            </a:effectRef>
            <a:fontRef idx="minor">
              <a:schemeClr val="tx1"/>
            </a:fontRef>
          </p:style>
        </p:cxnSp>
        <p:cxnSp>
          <p:nvCxnSpPr>
            <p:cNvPr id="81" name="Gerader Verbinder 15">
              <a:extLst>
                <a:ext uri="{FF2B5EF4-FFF2-40B4-BE49-F238E27FC236}">
                  <a16:creationId xmlns:a16="http://schemas.microsoft.com/office/drawing/2014/main" id="{60B44023-22BB-2112-96DC-9477B95943BB}"/>
                </a:ext>
              </a:extLst>
            </p:cNvPr>
            <p:cNvCxnSpPr>
              <a:cxnSpLocks/>
            </p:cNvCxnSpPr>
            <p:nvPr/>
          </p:nvCxnSpPr>
          <p:spPr>
            <a:xfrm flipV="1">
              <a:off x="3497048" y="3283270"/>
              <a:ext cx="2917961" cy="2647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sp>
          <p:nvSpPr>
            <p:cNvPr id="82" name="Textfeld 7">
              <a:extLst>
                <a:ext uri="{FF2B5EF4-FFF2-40B4-BE49-F238E27FC236}">
                  <a16:creationId xmlns:a16="http://schemas.microsoft.com/office/drawing/2014/main" id="{77234E74-E613-35B4-46EA-C6CDB8E25373}"/>
                </a:ext>
              </a:extLst>
            </p:cNvPr>
            <p:cNvSpPr txBox="1"/>
            <p:nvPr/>
          </p:nvSpPr>
          <p:spPr>
            <a:xfrm>
              <a:off x="3658779" y="4041069"/>
              <a:ext cx="234993" cy="375246"/>
            </a:xfrm>
            <a:prstGeom prst="rect">
              <a:avLst/>
            </a:prstGeom>
            <a:noFill/>
          </p:spPr>
          <p:txBody>
            <a:bodyPr wrap="none" lIns="0" tIns="0" rIns="0" bIns="0" rtlCol="0">
              <a:noAutofit/>
            </a:bodyPr>
            <a:lstStyle/>
            <a:p>
              <a:pPr algn="ctr"/>
              <a:r>
                <a:rPr lang="en-US" sz="3200" b="1" dirty="0">
                  <a:solidFill>
                    <a:schemeClr val="tx2"/>
                  </a:solidFill>
                </a:rPr>
                <a:t>?</a:t>
              </a:r>
            </a:p>
          </p:txBody>
        </p:sp>
        <p:sp>
          <p:nvSpPr>
            <p:cNvPr id="83" name="Ellipse 25">
              <a:extLst>
                <a:ext uri="{FF2B5EF4-FFF2-40B4-BE49-F238E27FC236}">
                  <a16:creationId xmlns:a16="http://schemas.microsoft.com/office/drawing/2014/main" id="{93482D47-BBEE-0F03-D244-3DA54B813FB7}"/>
                </a:ext>
              </a:extLst>
            </p:cNvPr>
            <p:cNvSpPr/>
            <p:nvPr/>
          </p:nvSpPr>
          <p:spPr>
            <a:xfrm>
              <a:off x="3491421" y="3202398"/>
              <a:ext cx="580221" cy="82534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5" name="Ellipse 26">
              <a:extLst>
                <a:ext uri="{FF2B5EF4-FFF2-40B4-BE49-F238E27FC236}">
                  <a16:creationId xmlns:a16="http://schemas.microsoft.com/office/drawing/2014/main" id="{C066E0B2-1ED3-4BDE-0AF7-FD305F33AF62}"/>
                </a:ext>
              </a:extLst>
            </p:cNvPr>
            <p:cNvSpPr/>
            <p:nvPr/>
          </p:nvSpPr>
          <p:spPr>
            <a:xfrm>
              <a:off x="6271168" y="3156954"/>
              <a:ext cx="256774" cy="365254"/>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grpSp>
        <p:nvGrpSpPr>
          <p:cNvPr id="26" name="Group 25">
            <a:extLst>
              <a:ext uri="{FF2B5EF4-FFF2-40B4-BE49-F238E27FC236}">
                <a16:creationId xmlns:a16="http://schemas.microsoft.com/office/drawing/2014/main" id="{DEDC56E6-ACE9-23FF-585D-019D71CEC5DE}"/>
              </a:ext>
            </a:extLst>
          </p:cNvPr>
          <p:cNvGrpSpPr>
            <a:grpSpLocks/>
          </p:cNvGrpSpPr>
          <p:nvPr/>
        </p:nvGrpSpPr>
        <p:grpSpPr>
          <a:xfrm>
            <a:off x="6722745" y="1619250"/>
            <a:ext cx="1543686" cy="4575175"/>
            <a:chOff x="7086683" y="438911"/>
            <a:chExt cx="1991214" cy="5901559"/>
          </a:xfrm>
        </p:grpSpPr>
        <p:pic>
          <p:nvPicPr>
            <p:cNvPr id="8" name="Grafik 10">
              <a:extLst>
                <a:ext uri="{FF2B5EF4-FFF2-40B4-BE49-F238E27FC236}">
                  <a16:creationId xmlns:a16="http://schemas.microsoft.com/office/drawing/2014/main" id="{A5681B7F-0960-3913-1B41-7EBEEB4121D9}"/>
                </a:ext>
              </a:extLst>
            </p:cNvPr>
            <p:cNvPicPr>
              <a:picLocks noChangeAspect="1"/>
            </p:cNvPicPr>
            <p:nvPr/>
          </p:nvPicPr>
          <p:blipFill>
            <a:blip r:embed="rId6" cstate="print">
              <a:extLst>
                <a:ext uri="{28A0092B-C50C-407E-A947-70E740481C1C}">
                  <a14:useLocalDpi xmlns:a14="http://schemas.microsoft.com/office/drawing/2010/main" val="0"/>
                </a:ext>
              </a:extLst>
            </a:blip>
            <a:srcRect t="2263" b="1178"/>
            <a:stretch>
              <a:fillRect/>
            </a:stretch>
          </p:blipFill>
          <p:spPr>
            <a:xfrm>
              <a:off x="7086683" y="438911"/>
              <a:ext cx="1991214" cy="5901559"/>
            </a:xfrm>
            <a:prstGeom prst="rect">
              <a:avLst/>
            </a:prstGeom>
            <a:ln>
              <a:noFill/>
            </a:ln>
          </p:spPr>
        </p:pic>
        <p:cxnSp>
          <p:nvCxnSpPr>
            <p:cNvPr id="11" name="Gerader Verbinder 1">
              <a:extLst>
                <a:ext uri="{FF2B5EF4-FFF2-40B4-BE49-F238E27FC236}">
                  <a16:creationId xmlns:a16="http://schemas.microsoft.com/office/drawing/2014/main" id="{2EC5C8B2-A33C-3094-9730-81C8860503BE}"/>
                </a:ext>
              </a:extLst>
            </p:cNvPr>
            <p:cNvCxnSpPr>
              <a:cxnSpLocks/>
            </p:cNvCxnSpPr>
            <p:nvPr/>
          </p:nvCxnSpPr>
          <p:spPr>
            <a:xfrm>
              <a:off x="7518232" y="1281904"/>
              <a:ext cx="60041" cy="484883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9" name="Gerader Verbinder 16">
              <a:extLst>
                <a:ext uri="{FF2B5EF4-FFF2-40B4-BE49-F238E27FC236}">
                  <a16:creationId xmlns:a16="http://schemas.microsoft.com/office/drawing/2014/main" id="{E1C5EA4A-76B1-F10F-FFCE-684D60558646}"/>
                </a:ext>
              </a:extLst>
            </p:cNvPr>
            <p:cNvCxnSpPr>
              <a:cxnSpLocks/>
            </p:cNvCxnSpPr>
            <p:nvPr/>
          </p:nvCxnSpPr>
          <p:spPr>
            <a:xfrm>
              <a:off x="8223250" y="1256372"/>
              <a:ext cx="23758" cy="4853116"/>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20" name="Gerader Verbinder 17">
              <a:extLst>
                <a:ext uri="{FF2B5EF4-FFF2-40B4-BE49-F238E27FC236}">
                  <a16:creationId xmlns:a16="http://schemas.microsoft.com/office/drawing/2014/main" id="{D77FB5D3-5EB6-ED3D-4DD8-43B25AEFBE0C}"/>
                </a:ext>
              </a:extLst>
            </p:cNvPr>
            <p:cNvCxnSpPr>
              <a:cxnSpLocks/>
            </p:cNvCxnSpPr>
            <p:nvPr/>
          </p:nvCxnSpPr>
          <p:spPr>
            <a:xfrm>
              <a:off x="7329245" y="6121590"/>
              <a:ext cx="450520"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1" name="Gerader Verbinder 18">
              <a:extLst>
                <a:ext uri="{FF2B5EF4-FFF2-40B4-BE49-F238E27FC236}">
                  <a16:creationId xmlns:a16="http://schemas.microsoft.com/office/drawing/2014/main" id="{5F789E04-2A39-32E1-278E-617E43E1B339}"/>
                </a:ext>
              </a:extLst>
            </p:cNvPr>
            <p:cNvCxnSpPr>
              <a:cxnSpLocks/>
            </p:cNvCxnSpPr>
            <p:nvPr/>
          </p:nvCxnSpPr>
          <p:spPr>
            <a:xfrm>
              <a:off x="8103522" y="6111874"/>
              <a:ext cx="415003"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3" name="Gerader Verbinder 19">
              <a:extLst>
                <a:ext uri="{FF2B5EF4-FFF2-40B4-BE49-F238E27FC236}">
                  <a16:creationId xmlns:a16="http://schemas.microsoft.com/office/drawing/2014/main" id="{8CE511DA-5290-F97D-3CAD-3F424A04D617}"/>
                </a:ext>
              </a:extLst>
            </p:cNvPr>
            <p:cNvCxnSpPr>
              <a:cxnSpLocks/>
            </p:cNvCxnSpPr>
            <p:nvPr/>
          </p:nvCxnSpPr>
          <p:spPr>
            <a:xfrm>
              <a:off x="7271255" y="1272247"/>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24" name="Gerader Verbinder 20">
              <a:extLst>
                <a:ext uri="{FF2B5EF4-FFF2-40B4-BE49-F238E27FC236}">
                  <a16:creationId xmlns:a16="http://schemas.microsoft.com/office/drawing/2014/main" id="{D35D4DE6-F9FC-B6EC-6D6C-AAA813B10B20}"/>
                </a:ext>
              </a:extLst>
            </p:cNvPr>
            <p:cNvCxnSpPr>
              <a:cxnSpLocks/>
            </p:cNvCxnSpPr>
            <p:nvPr/>
          </p:nvCxnSpPr>
          <p:spPr>
            <a:xfrm>
              <a:off x="7971705" y="1239044"/>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grpSp>
      <p:sp>
        <p:nvSpPr>
          <p:cNvPr id="2" name="Title 1">
            <a:extLst>
              <a:ext uri="{FF2B5EF4-FFF2-40B4-BE49-F238E27FC236}">
                <a16:creationId xmlns:a16="http://schemas.microsoft.com/office/drawing/2014/main" id="{D627FEE8-1B16-084B-C078-36664DFD25CE}"/>
              </a:ext>
            </a:extLst>
          </p:cNvPr>
          <p:cNvSpPr>
            <a:spLocks noGrp="1"/>
          </p:cNvSpPr>
          <p:nvPr>
            <p:ph type="title"/>
          </p:nvPr>
        </p:nvSpPr>
        <p:spPr/>
        <p:txBody>
          <a:bodyPr vert="horz" rIns="0"/>
          <a:lstStyle/>
          <a:p>
            <a:r>
              <a:rPr lang="en-GB" dirty="0" err="1"/>
              <a:t>Multitom</a:t>
            </a:r>
            <a:r>
              <a:rPr lang="en-GB" dirty="0"/>
              <a:t> Rax True2scale Body Scan</a:t>
            </a:r>
            <a:r>
              <a:rPr lang="en-GB" baseline="30000" dirty="0"/>
              <a:t>1</a:t>
            </a:r>
            <a:br>
              <a:rPr lang="en-GB" dirty="0"/>
            </a:br>
            <a:r>
              <a:rPr lang="en-GB" dirty="0">
                <a:solidFill>
                  <a:schemeClr val="tx1"/>
                </a:solidFill>
              </a:rPr>
              <a:t>Differences Pelvis Overview vs. T2S</a:t>
            </a:r>
            <a:r>
              <a:rPr lang="en-GB" baseline="30000" dirty="0">
                <a:solidFill>
                  <a:schemeClr val="tx1"/>
                </a:solidFill>
              </a:rPr>
              <a:t>1</a:t>
            </a:r>
            <a:endParaRPr lang="en-US" baseline="30000" dirty="0">
              <a:solidFill>
                <a:schemeClr val="tx1"/>
              </a:solidFill>
            </a:endParaRPr>
          </a:p>
        </p:txBody>
      </p:sp>
      <p:sp>
        <p:nvSpPr>
          <p:cNvPr id="3" name="Text Placeholder 2">
            <a:extLst>
              <a:ext uri="{FF2B5EF4-FFF2-40B4-BE49-F238E27FC236}">
                <a16:creationId xmlns:a16="http://schemas.microsoft.com/office/drawing/2014/main" id="{99F6B362-2C4A-60B0-AF38-E20FE5A21447}"/>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76CDE73B-8E50-494D-7F97-2D29956EA5D0}"/>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C3DF4ECE-2330-6974-A6A8-CA15FAF2010D}"/>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8E077A49-A493-B9B7-3B4B-63406C5F382B}"/>
              </a:ext>
            </a:extLst>
          </p:cNvPr>
          <p:cNvSpPr>
            <a:spLocks noGrp="1"/>
          </p:cNvSpPr>
          <p:nvPr>
            <p:ph type="sldNum" sz="quarter" idx="18"/>
          </p:nvPr>
        </p:nvSpPr>
        <p:spPr/>
        <p:txBody>
          <a:bodyPr/>
          <a:lstStyle/>
          <a:p>
            <a:fld id="{42B424FB-C8CA-40D0-9E9F-83B6197CB6E7}" type="slidenum">
              <a:rPr lang="en-US" smtClean="0"/>
              <a:pPr/>
              <a:t>5</a:t>
            </a:fld>
            <a:endParaRPr lang="en-US" b="1" dirty="0"/>
          </a:p>
        </p:txBody>
      </p:sp>
      <p:sp>
        <p:nvSpPr>
          <p:cNvPr id="84" name="Inhaltsplatzhalter 7">
            <a:extLst>
              <a:ext uri="{FF2B5EF4-FFF2-40B4-BE49-F238E27FC236}">
                <a16:creationId xmlns:a16="http://schemas.microsoft.com/office/drawing/2014/main" id="{12130B65-3FB9-AC32-6EC7-6906A9A33B34}"/>
              </a:ext>
            </a:extLst>
          </p:cNvPr>
          <p:cNvSpPr txBox="1">
            <a:spLocks/>
          </p:cNvSpPr>
          <p:nvPr/>
        </p:nvSpPr>
        <p:spPr>
          <a:xfrm>
            <a:off x="539751" y="5174905"/>
            <a:ext cx="1698625"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Gold-standard</a:t>
            </a:r>
          </a:p>
          <a:p>
            <a:r>
              <a:rPr lang="en-US" sz="1200" b="0" dirty="0"/>
              <a:t>Pelvis overview</a:t>
            </a:r>
          </a:p>
        </p:txBody>
      </p:sp>
      <p:graphicFrame>
        <p:nvGraphicFramePr>
          <p:cNvPr id="22" name="Table 21">
            <a:extLst>
              <a:ext uri="{FF2B5EF4-FFF2-40B4-BE49-F238E27FC236}">
                <a16:creationId xmlns:a16="http://schemas.microsoft.com/office/drawing/2014/main" id="{2B267787-EB5D-9564-E5C5-6862E3DC2A0C}"/>
              </a:ext>
            </a:extLst>
          </p:cNvPr>
          <p:cNvGraphicFramePr>
            <a:graphicFrameLocks noGrp="1"/>
          </p:cNvGraphicFramePr>
          <p:nvPr>
            <p:extLst>
              <p:ext uri="{D42A27DB-BD31-4B8C-83A1-F6EECF244321}">
                <p14:modId xmlns:p14="http://schemas.microsoft.com/office/powerpoint/2010/main" val="3102419750"/>
              </p:ext>
            </p:extLst>
          </p:nvPr>
        </p:nvGraphicFramePr>
        <p:xfrm>
          <a:off x="2428874" y="5174905"/>
          <a:ext cx="3563940" cy="1019520"/>
        </p:xfrm>
        <a:graphic>
          <a:graphicData uri="http://schemas.openxmlformats.org/drawingml/2006/table">
            <a:tbl>
              <a:tblPr firstRow="1" bandRow="1">
                <a:tableStyleId>{3B4B98B0-60AC-42C2-AFA5-B58CD77FA1E5}</a:tableStyleId>
              </a:tblPr>
              <a:tblGrid>
                <a:gridCol w="1781970">
                  <a:extLst>
                    <a:ext uri="{9D8B030D-6E8A-4147-A177-3AD203B41FA5}">
                      <a16:colId xmlns:a16="http://schemas.microsoft.com/office/drawing/2014/main" val="8465733"/>
                    </a:ext>
                  </a:extLst>
                </a:gridCol>
                <a:gridCol w="1781970">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4(?)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dirty="0"/>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112.7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dirty="0"/>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59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dirty="0"/>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161.4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5" name="Textfeld 7">
            <a:extLst>
              <a:ext uri="{FF2B5EF4-FFF2-40B4-BE49-F238E27FC236}">
                <a16:creationId xmlns:a16="http://schemas.microsoft.com/office/drawing/2014/main" id="{48E11DA3-E0BD-E02F-66B0-473216698A99}"/>
              </a:ext>
            </a:extLst>
          </p:cNvPr>
          <p:cNvSpPr txBox="1">
            <a:spLocks/>
          </p:cNvSpPr>
          <p:nvPr/>
        </p:nvSpPr>
        <p:spPr>
          <a:xfrm rot="5400000">
            <a:off x="5252693" y="2060076"/>
            <a:ext cx="1180946" cy="299295"/>
          </a:xfrm>
          <a:prstGeom prst="rect">
            <a:avLst/>
          </a:prstGeom>
          <a:noFill/>
        </p:spPr>
        <p:txBody>
          <a:bodyPr wrap="square" lIns="108000" tIns="72000" rIns="108000" bIns="72000" rtlCol="0" anchor="t">
            <a:spAutoFit/>
          </a:bodyPr>
          <a:lstStyle/>
          <a:p>
            <a:pPr algn="r"/>
            <a:r>
              <a:rPr lang="en-US" sz="1000" dirty="0"/>
              <a:t>StudyID: 5aag668 </a:t>
            </a:r>
          </a:p>
        </p:txBody>
      </p:sp>
      <p:graphicFrame>
        <p:nvGraphicFramePr>
          <p:cNvPr id="28" name="Table 27">
            <a:extLst>
              <a:ext uri="{FF2B5EF4-FFF2-40B4-BE49-F238E27FC236}">
                <a16:creationId xmlns:a16="http://schemas.microsoft.com/office/drawing/2014/main" id="{ADE07AC1-C488-37E0-C01A-CBB4A4FC5D6F}"/>
              </a:ext>
            </a:extLst>
          </p:cNvPr>
          <p:cNvGraphicFramePr>
            <a:graphicFrameLocks noGrp="1"/>
          </p:cNvGraphicFramePr>
          <p:nvPr>
            <p:extLst>
              <p:ext uri="{D42A27DB-BD31-4B8C-83A1-F6EECF244321}">
                <p14:modId xmlns:p14="http://schemas.microsoft.com/office/powerpoint/2010/main" val="473920171"/>
              </p:ext>
            </p:extLst>
          </p:nvPr>
        </p:nvGraphicFramePr>
        <p:xfrm>
          <a:off x="8996362" y="2291693"/>
          <a:ext cx="2632078" cy="1895040"/>
        </p:xfrm>
        <a:graphic>
          <a:graphicData uri="http://schemas.openxmlformats.org/drawingml/2006/table">
            <a:tbl>
              <a:tblPr firstRow="1" bandRow="1">
                <a:tableStyleId>{3B4B98B0-60AC-42C2-AFA5-B58CD77FA1E5}</a:tableStyleId>
              </a:tblPr>
              <a:tblGrid>
                <a:gridCol w="1316039">
                  <a:extLst>
                    <a:ext uri="{9D8B030D-6E8A-4147-A177-3AD203B41FA5}">
                      <a16:colId xmlns:a16="http://schemas.microsoft.com/office/drawing/2014/main" val="8465733"/>
                    </a:ext>
                  </a:extLst>
                </a:gridCol>
                <a:gridCol w="1316039">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8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dirty="0"/>
                        <a:t>Scan range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101.8 cm</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446868"/>
                  </a:ext>
                </a:extLst>
              </a:tr>
              <a:tr h="0">
                <a:tc>
                  <a:txBody>
                    <a:bodyPr/>
                    <a:lstStyle/>
                    <a:p>
                      <a:r>
                        <a:rPr lang="en-US" sz="1200" b="1" dirty="0"/>
                        <a:t>Scan time</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12.7 sec</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715276"/>
                  </a:ext>
                </a:extLst>
              </a:tr>
              <a:tr h="0">
                <a:tc>
                  <a:txBody>
                    <a:bodyPr/>
                    <a:lstStyle/>
                    <a:p>
                      <a:r>
                        <a:rPr lang="en-US" sz="1200" b="1" dirty="0"/>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81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dirty="0"/>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429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dirty="0"/>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89.7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9" name="Inhaltsplatzhalter 7">
            <a:extLst>
              <a:ext uri="{FF2B5EF4-FFF2-40B4-BE49-F238E27FC236}">
                <a16:creationId xmlns:a16="http://schemas.microsoft.com/office/drawing/2014/main" id="{CE193E41-C8F9-BFF3-EDBF-6F020F1C5B94}"/>
              </a:ext>
            </a:extLst>
          </p:cNvPr>
          <p:cNvSpPr txBox="1">
            <a:spLocks/>
          </p:cNvSpPr>
          <p:nvPr/>
        </p:nvSpPr>
        <p:spPr>
          <a:xfrm>
            <a:off x="8991600" y="1619250"/>
            <a:ext cx="2636838"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True2scale Body Scan</a:t>
            </a:r>
            <a:r>
              <a:rPr lang="en-US" sz="2000" baseline="30000" dirty="0">
                <a:solidFill>
                  <a:schemeClr val="tx2"/>
                </a:solidFill>
              </a:rPr>
              <a:t>1</a:t>
            </a:r>
          </a:p>
          <a:p>
            <a:r>
              <a:rPr lang="en-GB" sz="1200" b="0" dirty="0" err="1"/>
              <a:t>a.p.</a:t>
            </a:r>
            <a:r>
              <a:rPr lang="en-GB" sz="1200" b="0" dirty="0"/>
              <a:t> using upright XL protocol</a:t>
            </a:r>
          </a:p>
        </p:txBody>
      </p:sp>
      <p:sp>
        <p:nvSpPr>
          <p:cNvPr id="52" name="Textfeld 35">
            <a:extLst>
              <a:ext uri="{FF2B5EF4-FFF2-40B4-BE49-F238E27FC236}">
                <a16:creationId xmlns:a16="http://schemas.microsoft.com/office/drawing/2014/main" id="{B2EEF5EE-56E6-06E5-5DC7-0FA69ACF4603}"/>
              </a:ext>
            </a:extLst>
          </p:cNvPr>
          <p:cNvSpPr txBox="1"/>
          <p:nvPr/>
        </p:nvSpPr>
        <p:spPr>
          <a:xfrm>
            <a:off x="7212412" y="3810040"/>
            <a:ext cx="496906" cy="293722"/>
          </a:xfrm>
          <a:prstGeom prst="rect">
            <a:avLst/>
          </a:prstGeom>
          <a:noFill/>
          <a:ln>
            <a:noFill/>
          </a:ln>
        </p:spPr>
        <p:txBody>
          <a:bodyPr wrap="none" lIns="0" tIns="0" rIns="0" bIns="0" rtlCol="0">
            <a:noAutofit/>
          </a:bodyPr>
          <a:lstStyle/>
          <a:p>
            <a:pPr algn="l"/>
            <a:r>
              <a:rPr lang="en-US" sz="1400" dirty="0"/>
              <a:t>8 mm</a:t>
            </a:r>
          </a:p>
        </p:txBody>
      </p:sp>
      <p:sp>
        <p:nvSpPr>
          <p:cNvPr id="53" name="Gleichschenkliges Dreieck 36">
            <a:extLst>
              <a:ext uri="{FF2B5EF4-FFF2-40B4-BE49-F238E27FC236}">
                <a16:creationId xmlns:a16="http://schemas.microsoft.com/office/drawing/2014/main" id="{65D9D38B-939D-7A95-50E8-66B969C28611}"/>
              </a:ext>
            </a:extLst>
          </p:cNvPr>
          <p:cNvSpPr/>
          <p:nvPr/>
        </p:nvSpPr>
        <p:spPr>
          <a:xfrm>
            <a:off x="7056309" y="3867582"/>
            <a:ext cx="109137" cy="109137"/>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6" name="Textfeld 7">
            <a:extLst>
              <a:ext uri="{FF2B5EF4-FFF2-40B4-BE49-F238E27FC236}">
                <a16:creationId xmlns:a16="http://schemas.microsoft.com/office/drawing/2014/main" id="{F46F1B97-08B2-6FDE-5FF5-E616421BBE83}"/>
              </a:ext>
            </a:extLst>
          </p:cNvPr>
          <p:cNvSpPr txBox="1">
            <a:spLocks/>
          </p:cNvSpPr>
          <p:nvPr/>
        </p:nvSpPr>
        <p:spPr>
          <a:xfrm rot="5400000">
            <a:off x="8073679" y="2060077"/>
            <a:ext cx="1180946" cy="299295"/>
          </a:xfrm>
          <a:prstGeom prst="rect">
            <a:avLst/>
          </a:prstGeom>
          <a:noFill/>
        </p:spPr>
        <p:txBody>
          <a:bodyPr wrap="square" lIns="108000" tIns="72000" rIns="108000" bIns="72000" rtlCol="0" anchor="t">
            <a:spAutoFit/>
          </a:bodyPr>
          <a:lstStyle/>
          <a:p>
            <a:pPr algn="r"/>
            <a:r>
              <a:rPr lang="en-US" sz="1000" dirty="0"/>
              <a:t>StudyID: 5aag667 </a:t>
            </a:r>
          </a:p>
        </p:txBody>
      </p:sp>
      <p:sp>
        <p:nvSpPr>
          <p:cNvPr id="57" name="Rectangle 56">
            <a:extLst>
              <a:ext uri="{FF2B5EF4-FFF2-40B4-BE49-F238E27FC236}">
                <a16:creationId xmlns:a16="http://schemas.microsoft.com/office/drawing/2014/main" id="{64349412-E179-3F25-377E-F4B0845FE629}"/>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Tree>
    <p:extLst>
      <p:ext uri="{BB962C8B-B14F-4D97-AF65-F5344CB8AC3E}">
        <p14:creationId xmlns:p14="http://schemas.microsoft.com/office/powerpoint/2010/main" val="340556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89FE-0EFC-CC63-59A1-D7BC914ED81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7D7417-3299-89FE-8A3E-73E2D33E0A3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D7D7417-3299-89FE-8A3E-73E2D33E0A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07B042-F7DC-2925-04D7-50380D4A47D4}"/>
              </a:ext>
            </a:extLst>
          </p:cNvPr>
          <p:cNvSpPr>
            <a:spLocks noGrp="1"/>
          </p:cNvSpPr>
          <p:nvPr>
            <p:ph type="title"/>
          </p:nvPr>
        </p:nvSpPr>
        <p:spPr/>
        <p:txBody>
          <a:bodyPr vert="horz" rIns="0"/>
          <a:lstStyle/>
          <a:p>
            <a:r>
              <a:rPr lang="en-GB" dirty="0" err="1"/>
              <a:t>Multitom</a:t>
            </a:r>
            <a:r>
              <a:rPr lang="en-GB" dirty="0"/>
              <a:t> Rax True2scale Body Scan</a:t>
            </a:r>
            <a:r>
              <a:rPr lang="en-GB" baseline="30000" dirty="0"/>
              <a:t>1</a:t>
            </a:r>
            <a:br>
              <a:rPr lang="en-GB" dirty="0"/>
            </a:br>
            <a:r>
              <a:rPr lang="en-GB" dirty="0">
                <a:solidFill>
                  <a:schemeClr val="tx1"/>
                </a:solidFill>
              </a:rPr>
              <a:t>Diagnostic Findings &amp; Results</a:t>
            </a:r>
            <a:endParaRPr lang="en-US" dirty="0">
              <a:solidFill>
                <a:schemeClr val="tx1"/>
              </a:solidFill>
            </a:endParaRPr>
          </a:p>
        </p:txBody>
      </p:sp>
      <p:sp>
        <p:nvSpPr>
          <p:cNvPr id="3" name="Text Placeholder 2">
            <a:extLst>
              <a:ext uri="{FF2B5EF4-FFF2-40B4-BE49-F238E27FC236}">
                <a16:creationId xmlns:a16="http://schemas.microsoft.com/office/drawing/2014/main" id="{F7ADC73D-B7E2-9B96-7BBC-DCEF18CEE633}"/>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44E6EE72-3BB1-F80C-5382-C5BFBB766DA1}"/>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3C16F4EC-137C-94CE-9782-1412BE432E83}"/>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8243ED9C-88F5-4EDD-42B1-D4DE2A6CBEEC}"/>
              </a:ext>
            </a:extLst>
          </p:cNvPr>
          <p:cNvSpPr>
            <a:spLocks noGrp="1"/>
          </p:cNvSpPr>
          <p:nvPr>
            <p:ph type="sldNum" sz="quarter" idx="18"/>
          </p:nvPr>
        </p:nvSpPr>
        <p:spPr/>
        <p:txBody>
          <a:bodyPr/>
          <a:lstStyle/>
          <a:p>
            <a:fld id="{42B424FB-C8CA-40D0-9E9F-83B6197CB6E7}" type="slidenum">
              <a:rPr lang="en-US" smtClean="0"/>
              <a:pPr/>
              <a:t>6</a:t>
            </a:fld>
            <a:endParaRPr lang="en-US" b="1" dirty="0"/>
          </a:p>
        </p:txBody>
      </p:sp>
      <p:sp>
        <p:nvSpPr>
          <p:cNvPr id="8" name="Inhaltsplatzhalter 7">
            <a:extLst>
              <a:ext uri="{FF2B5EF4-FFF2-40B4-BE49-F238E27FC236}">
                <a16:creationId xmlns:a16="http://schemas.microsoft.com/office/drawing/2014/main" id="{CD2F5384-F839-2755-0DB7-A658A8FDC1C7}"/>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Results</a:t>
            </a:r>
            <a:endParaRPr lang="en-US" dirty="0"/>
          </a:p>
        </p:txBody>
      </p:sp>
      <p:cxnSp>
        <p:nvCxnSpPr>
          <p:cNvPr id="21" name="Straight Connector 20">
            <a:extLst>
              <a:ext uri="{FF2B5EF4-FFF2-40B4-BE49-F238E27FC236}">
                <a16:creationId xmlns:a16="http://schemas.microsoft.com/office/drawing/2014/main" id="{E9979DEC-5AC4-5BE1-24BB-F8928D119426}"/>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3" name="Inhaltsplatzhalter 7">
            <a:extLst>
              <a:ext uri="{FF2B5EF4-FFF2-40B4-BE49-F238E27FC236}">
                <a16:creationId xmlns:a16="http://schemas.microsoft.com/office/drawing/2014/main" id="{09053084-FAEC-CD10-7850-74A8D91AF4B9}"/>
              </a:ext>
            </a:extLst>
          </p:cNvPr>
          <p:cNvSpPr txBox="1">
            <a:spLocks/>
          </p:cNvSpPr>
          <p:nvPr/>
        </p:nvSpPr>
        <p:spPr>
          <a:xfrm>
            <a:off x="539749" y="2107027"/>
            <a:ext cx="5454651" cy="1477328"/>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True2scale Body Scan</a:t>
            </a:r>
            <a:r>
              <a:rPr lang="en-GB" sz="1600" b="0" baseline="30000" dirty="0"/>
              <a:t>1</a:t>
            </a:r>
            <a:r>
              <a:rPr lang="en-GB" sz="1600" b="0" dirty="0"/>
              <a:t> reveals that, surprisingly, only a small anatomical leg-length discrepancy of about 8 mm is observed, whereas previously 3 cm had been measured with a tape measure. Additionally, the knee joints were found to be </a:t>
            </a:r>
            <a:br>
              <a:rPr lang="en-GB" sz="1600" b="0" dirty="0"/>
            </a:br>
            <a:r>
              <a:rPr lang="en-GB" sz="1600" b="0" dirty="0"/>
              <a:t>at different heights. Therefore, the cause of the leg-length discrepancy is functional and not anatomical.</a:t>
            </a:r>
          </a:p>
        </p:txBody>
      </p:sp>
      <p:sp>
        <p:nvSpPr>
          <p:cNvPr id="25" name="Inhaltsplatzhalter 7">
            <a:extLst>
              <a:ext uri="{FF2B5EF4-FFF2-40B4-BE49-F238E27FC236}">
                <a16:creationId xmlns:a16="http://schemas.microsoft.com/office/drawing/2014/main" id="{1B69F7AC-7819-91CB-5999-463033427041}"/>
              </a:ext>
            </a:extLst>
          </p:cNvPr>
          <p:cNvSpPr txBox="1">
            <a:spLocks/>
          </p:cNvSpPr>
          <p:nvPr/>
        </p:nvSpPr>
        <p:spPr>
          <a:xfrm>
            <a:off x="539749" y="3836355"/>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dirty="0"/>
              <a:t>Follow-up scan after revision</a:t>
            </a:r>
          </a:p>
        </p:txBody>
      </p:sp>
      <p:cxnSp>
        <p:nvCxnSpPr>
          <p:cNvPr id="27" name="Straight Connector 26">
            <a:extLst>
              <a:ext uri="{FF2B5EF4-FFF2-40B4-BE49-F238E27FC236}">
                <a16:creationId xmlns:a16="http://schemas.microsoft.com/office/drawing/2014/main" id="{BE3964E3-BB34-4474-13AE-0C2BE3760731}"/>
              </a:ext>
            </a:extLst>
          </p:cNvPr>
          <p:cNvCxnSpPr>
            <a:cxnSpLocks/>
          </p:cNvCxnSpPr>
          <p:nvPr/>
        </p:nvCxnSpPr>
        <p:spPr>
          <a:xfrm>
            <a:off x="539750" y="4234132"/>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6" name="Inhaltsplatzhalter 7">
            <a:extLst>
              <a:ext uri="{FF2B5EF4-FFF2-40B4-BE49-F238E27FC236}">
                <a16:creationId xmlns:a16="http://schemas.microsoft.com/office/drawing/2014/main" id="{311D3EBB-3DA8-3F5A-38C1-5011325B4D82}"/>
              </a:ext>
            </a:extLst>
          </p:cNvPr>
          <p:cNvSpPr txBox="1">
            <a:spLocks/>
          </p:cNvSpPr>
          <p:nvPr/>
        </p:nvSpPr>
        <p:spPr>
          <a:xfrm>
            <a:off x="539749" y="4324132"/>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Uncomplicated surgical course with equalization of leg-length postoperatively (less than 5 mm difference).</a:t>
            </a:r>
            <a:endParaRPr lang="en-GB" sz="1200" dirty="0"/>
          </a:p>
        </p:txBody>
      </p:sp>
      <p:pic>
        <p:nvPicPr>
          <p:cNvPr id="10" name="Grafik 8">
            <a:extLst>
              <a:ext uri="{FF2B5EF4-FFF2-40B4-BE49-F238E27FC236}">
                <a16:creationId xmlns:a16="http://schemas.microsoft.com/office/drawing/2014/main" id="{77E261E5-43E1-2D17-3B8D-D26282C69009}"/>
              </a:ext>
            </a:extLst>
          </p:cNvPr>
          <p:cNvPicPr>
            <a:picLocks noChangeAspect="1"/>
          </p:cNvPicPr>
          <p:nvPr/>
        </p:nvPicPr>
        <p:blipFill rotWithShape="1">
          <a:blip r:embed="rId5">
            <a:extLst>
              <a:ext uri="{28A0092B-C50C-407E-A947-70E740481C1C}">
                <a14:useLocalDpi xmlns:a14="http://schemas.microsoft.com/office/drawing/2010/main" val="0"/>
              </a:ext>
            </a:extLst>
          </a:blip>
          <a:srcRect l="-40488" r="-40488"/>
          <a:stretch>
            <a:fillRect/>
          </a:stretch>
        </p:blipFill>
        <p:spPr>
          <a:xfrm>
            <a:off x="9001125" y="1619250"/>
            <a:ext cx="2627314" cy="4177423"/>
          </a:xfrm>
          <a:prstGeom prst="rect">
            <a:avLst/>
          </a:prstGeom>
          <a:ln>
            <a:noFill/>
          </a:ln>
        </p:spPr>
      </p:pic>
      <p:pic>
        <p:nvPicPr>
          <p:cNvPr id="18" name="Grafik 7">
            <a:extLst>
              <a:ext uri="{FF2B5EF4-FFF2-40B4-BE49-F238E27FC236}">
                <a16:creationId xmlns:a16="http://schemas.microsoft.com/office/drawing/2014/main" id="{C247989E-7FA8-F818-BD15-E812DD4DBF7F}"/>
              </a:ext>
            </a:extLst>
          </p:cNvPr>
          <p:cNvPicPr>
            <a:picLocks noChangeAspect="1"/>
          </p:cNvPicPr>
          <p:nvPr/>
        </p:nvPicPr>
        <p:blipFill rotWithShape="1">
          <a:blip r:embed="rId6">
            <a:extLst>
              <a:ext uri="{28A0092B-C50C-407E-A947-70E740481C1C}">
                <a14:useLocalDpi xmlns:a14="http://schemas.microsoft.com/office/drawing/2010/main" val="0"/>
              </a:ext>
            </a:extLst>
          </a:blip>
          <a:srcRect l="-41061" r="-41061"/>
          <a:stretch>
            <a:fillRect/>
          </a:stretch>
        </p:blipFill>
        <p:spPr>
          <a:xfrm>
            <a:off x="6175374" y="1619250"/>
            <a:ext cx="2636839" cy="4177425"/>
          </a:xfrm>
          <a:prstGeom prst="rect">
            <a:avLst/>
          </a:prstGeom>
          <a:ln>
            <a:noFill/>
          </a:ln>
        </p:spPr>
      </p:pic>
      <p:sp>
        <p:nvSpPr>
          <p:cNvPr id="24" name="Textfeld 7">
            <a:extLst>
              <a:ext uri="{FF2B5EF4-FFF2-40B4-BE49-F238E27FC236}">
                <a16:creationId xmlns:a16="http://schemas.microsoft.com/office/drawing/2014/main" id="{4EDC2423-0576-C997-F89D-38E5BD3B7E69}"/>
              </a:ext>
            </a:extLst>
          </p:cNvPr>
          <p:cNvSpPr txBox="1">
            <a:spLocks/>
          </p:cNvSpPr>
          <p:nvPr/>
        </p:nvSpPr>
        <p:spPr>
          <a:xfrm rot="5400000">
            <a:off x="10888317" y="2060075"/>
            <a:ext cx="1180946" cy="299295"/>
          </a:xfrm>
          <a:prstGeom prst="rect">
            <a:avLst/>
          </a:prstGeom>
          <a:noFill/>
        </p:spPr>
        <p:txBody>
          <a:bodyPr wrap="square" lIns="108000" tIns="72000" rIns="108000" bIns="72000" rtlCol="0" anchor="t">
            <a:spAutoFit/>
          </a:bodyPr>
          <a:lstStyle/>
          <a:p>
            <a:pPr algn="r"/>
            <a:r>
              <a:rPr lang="en-US" sz="1000" dirty="0" err="1"/>
              <a:t>StudyID</a:t>
            </a:r>
            <a:r>
              <a:rPr lang="en-US" sz="1000" dirty="0"/>
              <a:t>: 5aag669 </a:t>
            </a:r>
          </a:p>
        </p:txBody>
      </p:sp>
      <p:sp>
        <p:nvSpPr>
          <p:cNvPr id="31" name="Textfeld 7">
            <a:extLst>
              <a:ext uri="{FF2B5EF4-FFF2-40B4-BE49-F238E27FC236}">
                <a16:creationId xmlns:a16="http://schemas.microsoft.com/office/drawing/2014/main" id="{322D9A88-E5FA-1EAB-FA96-01D2BF5B1D7D}"/>
              </a:ext>
            </a:extLst>
          </p:cNvPr>
          <p:cNvSpPr txBox="1">
            <a:spLocks/>
          </p:cNvSpPr>
          <p:nvPr/>
        </p:nvSpPr>
        <p:spPr>
          <a:xfrm rot="5400000">
            <a:off x="8072092" y="2060076"/>
            <a:ext cx="1180946" cy="299295"/>
          </a:xfrm>
          <a:prstGeom prst="rect">
            <a:avLst/>
          </a:prstGeom>
          <a:noFill/>
        </p:spPr>
        <p:txBody>
          <a:bodyPr wrap="square" lIns="108000" tIns="72000" rIns="108000" bIns="72000" rtlCol="0" anchor="t">
            <a:spAutoFit/>
          </a:bodyPr>
          <a:lstStyle/>
          <a:p>
            <a:pPr algn="r"/>
            <a:r>
              <a:rPr lang="en-US" sz="1000" dirty="0" err="1"/>
              <a:t>StudyID</a:t>
            </a:r>
            <a:r>
              <a:rPr lang="en-US" sz="1000" dirty="0"/>
              <a:t>: 5aag667 </a:t>
            </a:r>
          </a:p>
        </p:txBody>
      </p:sp>
      <p:sp>
        <p:nvSpPr>
          <p:cNvPr id="35" name="Textfeld 3">
            <a:extLst>
              <a:ext uri="{FF2B5EF4-FFF2-40B4-BE49-F238E27FC236}">
                <a16:creationId xmlns:a16="http://schemas.microsoft.com/office/drawing/2014/main" id="{63F70B3A-31F1-770F-300B-7E8847D894D1}"/>
              </a:ext>
            </a:extLst>
          </p:cNvPr>
          <p:cNvSpPr txBox="1">
            <a:spLocks/>
          </p:cNvSpPr>
          <p:nvPr/>
        </p:nvSpPr>
        <p:spPr>
          <a:xfrm>
            <a:off x="9001124" y="5802796"/>
            <a:ext cx="2627313" cy="391628"/>
          </a:xfrm>
          <a:prstGeom prst="rect">
            <a:avLst/>
          </a:prstGeom>
          <a:solidFill>
            <a:srgbClr val="1B1B1B"/>
          </a:solidFill>
        </p:spPr>
        <p:txBody>
          <a:bodyPr wrap="square" lIns="108000" tIns="72000" rIns="108000" bIns="72000">
            <a:spAutoFit/>
          </a:bodyPr>
          <a:lstStyle/>
          <a:p>
            <a:r>
              <a:rPr lang="de-DE" sz="1600" b="1" dirty="0"/>
              <a:t>Post-</a:t>
            </a:r>
            <a:r>
              <a:rPr lang="de-DE" sz="1600" b="1"/>
              <a:t>surgery</a:t>
            </a:r>
            <a:endParaRPr lang="en-US" sz="1600" b="1" dirty="0"/>
          </a:p>
        </p:txBody>
      </p:sp>
      <p:sp>
        <p:nvSpPr>
          <p:cNvPr id="40" name="Textfeld 2">
            <a:extLst>
              <a:ext uri="{FF2B5EF4-FFF2-40B4-BE49-F238E27FC236}">
                <a16:creationId xmlns:a16="http://schemas.microsoft.com/office/drawing/2014/main" id="{8B5296DF-BDE8-458A-CF82-F2D71170E845}"/>
              </a:ext>
            </a:extLst>
          </p:cNvPr>
          <p:cNvSpPr txBox="1">
            <a:spLocks/>
          </p:cNvSpPr>
          <p:nvPr/>
        </p:nvSpPr>
        <p:spPr>
          <a:xfrm>
            <a:off x="6175374" y="5802797"/>
            <a:ext cx="2636839" cy="391628"/>
          </a:xfrm>
          <a:prstGeom prst="rect">
            <a:avLst/>
          </a:prstGeom>
          <a:solidFill>
            <a:srgbClr val="1B1B1B"/>
          </a:solidFill>
        </p:spPr>
        <p:txBody>
          <a:bodyPr wrap="square" lIns="108000" tIns="72000" rIns="108000" bIns="72000">
            <a:spAutoFit/>
          </a:bodyPr>
          <a:lstStyle/>
          <a:p>
            <a:r>
              <a:rPr lang="de-DE" sz="1600" b="1" dirty="0"/>
              <a:t>Pre-</a:t>
            </a:r>
            <a:r>
              <a:rPr lang="de-DE" sz="1600" b="1" dirty="0" err="1"/>
              <a:t>surgery</a:t>
            </a:r>
            <a:endParaRPr lang="en-US" sz="1600" b="1" dirty="0"/>
          </a:p>
        </p:txBody>
      </p:sp>
      <p:sp>
        <p:nvSpPr>
          <p:cNvPr id="42" name="Rectangle 41">
            <a:extLst>
              <a:ext uri="{FF2B5EF4-FFF2-40B4-BE49-F238E27FC236}">
                <a16:creationId xmlns:a16="http://schemas.microsoft.com/office/drawing/2014/main" id="{148E8323-7674-C3BA-75FB-7B32AA72D51C}"/>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44" name="Rectangle 43">
            <a:extLst>
              <a:ext uri="{FF2B5EF4-FFF2-40B4-BE49-F238E27FC236}">
                <a16:creationId xmlns:a16="http://schemas.microsoft.com/office/drawing/2014/main" id="{5F36E58C-D653-5014-BF5E-561A866B3245}"/>
              </a:ext>
            </a:extLst>
          </p:cNvPr>
          <p:cNvSpPr>
            <a:spLocks/>
          </p:cNvSpPr>
          <p:nvPr/>
        </p:nvSpPr>
        <p:spPr>
          <a:xfrm>
            <a:off x="8996363" y="1619250"/>
            <a:ext cx="263207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Tree>
    <p:extLst>
      <p:ext uri="{BB962C8B-B14F-4D97-AF65-F5344CB8AC3E}">
        <p14:creationId xmlns:p14="http://schemas.microsoft.com/office/powerpoint/2010/main" val="1232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C6FEFFF-6818-E404-0CC5-A52534D5A751}"/>
              </a:ext>
            </a:extLst>
          </p:cNvPr>
          <p:cNvGraphicFramePr>
            <a:graphicFrameLocks/>
          </p:cNvGraphicFramePr>
          <p:nvPr>
            <p:custDataLst>
              <p:tags r:id="rId1"/>
            </p:custDataLst>
            <p:extLst>
              <p:ext uri="{D42A27DB-BD31-4B8C-83A1-F6EECF244321}">
                <p14:modId xmlns:p14="http://schemas.microsoft.com/office/powerpoint/2010/main" val="1018687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BC6FEFFF-6818-E404-0CC5-A52534D5A7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83079BC-5C5C-7E51-73A3-50D968315C2E}"/>
              </a:ext>
            </a:extLst>
          </p:cNvPr>
          <p:cNvSpPr/>
          <p:nvPr/>
        </p:nvSpPr>
        <p:spPr>
          <a:xfrm>
            <a:off x="3179763" y="1619250"/>
            <a:ext cx="8990012" cy="4307417"/>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3" name="Text Placeholder 2">
            <a:extLst>
              <a:ext uri="{FF2B5EF4-FFF2-40B4-BE49-F238E27FC236}">
                <a16:creationId xmlns:a16="http://schemas.microsoft.com/office/drawing/2014/main" id="{AE4FA287-122F-FA08-406D-BF97CF10B6FC}"/>
              </a:ext>
            </a:extLst>
          </p:cNvPr>
          <p:cNvSpPr>
            <a:spLocks noGrp="1"/>
          </p:cNvSpPr>
          <p:nvPr>
            <p:ph type="body" sz="quarter" idx="15"/>
          </p:nvPr>
        </p:nvSpPr>
        <p:spPr>
          <a:xfrm>
            <a:off x="540000" y="6297348"/>
            <a:ext cx="5838222" cy="360000"/>
          </a:xfrm>
        </p:spPr>
        <p:txBody>
          <a:bodyPr/>
          <a:lstStyle/>
          <a:p>
            <a:endParaRPr lang="en-GB" dirty="0"/>
          </a:p>
          <a:p>
            <a:r>
              <a:rPr lang="en-GB" dirty="0"/>
              <a:t>1 The statements by Siemens Healthineers customers described herein are based on results that were achieved in the customer’s unique setting. Since there is no “typical” hospital and many variables exist (e.g. hospital size, case mix, level of IT adoption) there can be no guarantee that other customers will achieve the same results. </a:t>
            </a:r>
          </a:p>
        </p:txBody>
      </p:sp>
      <p:sp>
        <p:nvSpPr>
          <p:cNvPr id="4" name="Date Placeholder 3">
            <a:extLst>
              <a:ext uri="{FF2B5EF4-FFF2-40B4-BE49-F238E27FC236}">
                <a16:creationId xmlns:a16="http://schemas.microsoft.com/office/drawing/2014/main" id="{F7AB62D8-C633-F528-3631-5742ACDF6D46}"/>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E1E48B2B-CA5F-2E88-C658-D9DB16630AFB}"/>
              </a:ext>
            </a:extLst>
          </p:cNvPr>
          <p:cNvSpPr>
            <a:spLocks noGrp="1"/>
          </p:cNvSpPr>
          <p:nvPr>
            <p:ph type="ftr" sz="quarter" idx="1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5D3A427-9BD8-82B6-B3D4-3E7C92C17E16}"/>
              </a:ext>
            </a:extLst>
          </p:cNvPr>
          <p:cNvSpPr>
            <a:spLocks noGrp="1"/>
          </p:cNvSpPr>
          <p:nvPr>
            <p:ph type="sldNum" sz="quarter" idx="18"/>
          </p:nvPr>
        </p:nvSpPr>
        <p:spPr/>
        <p:txBody>
          <a:bodyPr/>
          <a:lstStyle/>
          <a:p>
            <a:fld id="{42B424FB-C8CA-40D0-9E9F-83B6197CB6E7}" type="slidenum">
              <a:rPr lang="en-US" smtClean="0"/>
              <a:pPr/>
              <a:t>7</a:t>
            </a:fld>
            <a:endParaRPr lang="en-US" b="1" dirty="0"/>
          </a:p>
        </p:txBody>
      </p:sp>
      <p:pic>
        <p:nvPicPr>
          <p:cNvPr id="8" name="Picture Placeholder 8">
            <a:extLst>
              <a:ext uri="{FF2B5EF4-FFF2-40B4-BE49-F238E27FC236}">
                <a16:creationId xmlns:a16="http://schemas.microsoft.com/office/drawing/2014/main" id="{E0CBD876-5B91-222F-133C-1A15536BCC61}"/>
              </a:ext>
            </a:extLst>
          </p:cNvPr>
          <p:cNvPicPr>
            <a:picLocks noChangeAspect="1"/>
          </p:cNvPicPr>
          <p:nvPr/>
        </p:nvPicPr>
        <p:blipFill rotWithShape="1">
          <a:blip r:embed="rId5"/>
          <a:srcRect b="22206"/>
          <a:stretch>
            <a:fillRect/>
          </a:stretch>
        </p:blipFill>
        <p:spPr>
          <a:xfrm>
            <a:off x="539750" y="1052513"/>
            <a:ext cx="2457201" cy="2458394"/>
          </a:xfrm>
          <a:prstGeom prst="rect">
            <a:avLst/>
          </a:prstGeom>
          <a:noFill/>
        </p:spPr>
      </p:pic>
      <p:sp>
        <p:nvSpPr>
          <p:cNvPr id="10" name="Text Placeholder 2">
            <a:extLst>
              <a:ext uri="{FF2B5EF4-FFF2-40B4-BE49-F238E27FC236}">
                <a16:creationId xmlns:a16="http://schemas.microsoft.com/office/drawing/2014/main" id="{4EBDDEF9-1764-44BC-0528-461C1E3ABE31}"/>
              </a:ext>
            </a:extLst>
          </p:cNvPr>
          <p:cNvSpPr txBox="1">
            <a:spLocks/>
          </p:cNvSpPr>
          <p:nvPr/>
        </p:nvSpPr>
        <p:spPr>
          <a:xfrm>
            <a:off x="3502725" y="1949448"/>
            <a:ext cx="8125713" cy="184665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4000" b="0" dirty="0">
                <a:latin typeface="+mj-lt"/>
              </a:rPr>
              <a:t>“The T2S scan can help </a:t>
            </a:r>
            <a:br>
              <a:rPr lang="en-GB" sz="4000" b="0" dirty="0">
                <a:latin typeface="+mj-lt"/>
              </a:rPr>
            </a:br>
            <a:r>
              <a:rPr lang="en-GB" sz="4000" b="0" dirty="0">
                <a:solidFill>
                  <a:schemeClr val="tx2"/>
                </a:solidFill>
                <a:latin typeface="+mj-lt"/>
              </a:rPr>
              <a:t>to distinguish functional </a:t>
            </a:r>
            <a:br>
              <a:rPr lang="en-GB" sz="4000" b="0" dirty="0">
                <a:solidFill>
                  <a:schemeClr val="tx2"/>
                </a:solidFill>
                <a:latin typeface="+mj-lt"/>
              </a:rPr>
            </a:br>
            <a:r>
              <a:rPr lang="en-GB" sz="4000" b="0" dirty="0">
                <a:solidFill>
                  <a:schemeClr val="tx2"/>
                </a:solidFill>
                <a:latin typeface="+mj-lt"/>
              </a:rPr>
              <a:t>from anatomical deficits.”</a:t>
            </a:r>
            <a:r>
              <a:rPr lang="en-GB" sz="4000" b="0" baseline="30000" dirty="0">
                <a:solidFill>
                  <a:schemeClr val="tx2"/>
                </a:solidFill>
                <a:latin typeface="+mj-lt"/>
              </a:rPr>
              <a:t>1</a:t>
            </a:r>
          </a:p>
        </p:txBody>
      </p:sp>
      <p:sp>
        <p:nvSpPr>
          <p:cNvPr id="11" name="Text Placeholder 2">
            <a:extLst>
              <a:ext uri="{FF2B5EF4-FFF2-40B4-BE49-F238E27FC236}">
                <a16:creationId xmlns:a16="http://schemas.microsoft.com/office/drawing/2014/main" id="{0BB87165-22B6-246E-E7A3-383493E5A96D}"/>
              </a:ext>
            </a:extLst>
          </p:cNvPr>
          <p:cNvSpPr txBox="1">
            <a:spLocks/>
          </p:cNvSpPr>
          <p:nvPr/>
        </p:nvSpPr>
        <p:spPr>
          <a:xfrm>
            <a:off x="539750" y="3762907"/>
            <a:ext cx="2457201" cy="80021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2000" dirty="0"/>
              <a:t>Manuel Scholl, MD</a:t>
            </a:r>
            <a:br>
              <a:rPr lang="en-GB" sz="2000" dirty="0"/>
            </a:br>
            <a:r>
              <a:rPr lang="en-GB" sz="1600" b="0" dirty="0" err="1"/>
              <a:t>Orthopedic</a:t>
            </a:r>
            <a:r>
              <a:rPr lang="en-GB" sz="1600" b="0" dirty="0"/>
              <a:t> Hospital Schloss Werneck, Germany </a:t>
            </a:r>
            <a:endParaRPr lang="en-US" b="0" dirty="0"/>
          </a:p>
        </p:txBody>
      </p:sp>
      <p:sp>
        <p:nvSpPr>
          <p:cNvPr id="13" name="Rectangle 12">
            <a:extLst>
              <a:ext uri="{FF2B5EF4-FFF2-40B4-BE49-F238E27FC236}">
                <a16:creationId xmlns:a16="http://schemas.microsoft.com/office/drawing/2014/main" id="{5671503B-242D-E0DD-2BE0-DDA38DD2102A}"/>
              </a:ext>
            </a:extLst>
          </p:cNvPr>
          <p:cNvSpPr/>
          <p:nvPr/>
        </p:nvSpPr>
        <p:spPr>
          <a:xfrm>
            <a:off x="3179763" y="1052513"/>
            <a:ext cx="566737" cy="566737"/>
          </a:xfrm>
          <a:custGeom>
            <a:avLst/>
            <a:gdLst>
              <a:gd name="csX0" fmla="*/ 0 w 566737"/>
              <a:gd name="csY0" fmla="*/ 0 h 566737"/>
              <a:gd name="csX1" fmla="*/ 566737 w 566737"/>
              <a:gd name="csY1" fmla="*/ 0 h 566737"/>
              <a:gd name="csX2" fmla="*/ 566737 w 566737"/>
              <a:gd name="csY2" fmla="*/ 566737 h 566737"/>
              <a:gd name="csX3" fmla="*/ 0 w 566737"/>
              <a:gd name="csY3" fmla="*/ 566737 h 566737"/>
              <a:gd name="csX4" fmla="*/ 0 w 566737"/>
              <a:gd name="csY4" fmla="*/ 0 h 566737"/>
              <a:gd name="csX0" fmla="*/ 0 w 566737"/>
              <a:gd name="csY0" fmla="*/ 0 h 566737"/>
              <a:gd name="csX1" fmla="*/ 566737 w 566737"/>
              <a:gd name="csY1" fmla="*/ 566737 h 566737"/>
              <a:gd name="csX2" fmla="*/ 0 w 566737"/>
              <a:gd name="csY2" fmla="*/ 566737 h 566737"/>
              <a:gd name="csX3" fmla="*/ 0 w 566737"/>
              <a:gd name="csY3" fmla="*/ 0 h 566737"/>
            </a:gdLst>
            <a:ahLst/>
            <a:cxnLst>
              <a:cxn ang="0">
                <a:pos x="csX0" y="csY0"/>
              </a:cxn>
              <a:cxn ang="0">
                <a:pos x="csX1" y="csY1"/>
              </a:cxn>
              <a:cxn ang="0">
                <a:pos x="csX2" y="csY2"/>
              </a:cxn>
              <a:cxn ang="0">
                <a:pos x="csX3" y="csY3"/>
              </a:cxn>
            </a:cxnLst>
            <a:rect l="l" t="t" r="r" b="b"/>
            <a:pathLst>
              <a:path w="566737" h="566737">
                <a:moveTo>
                  <a:pt x="0" y="0"/>
                </a:moveTo>
                <a:lnTo>
                  <a:pt x="566737" y="566737"/>
                </a:lnTo>
                <a:lnTo>
                  <a:pt x="0" y="566737"/>
                </a:lnTo>
                <a:lnTo>
                  <a:pt x="0" y="0"/>
                </a:lnTo>
                <a:close/>
              </a:path>
            </a:pathLst>
          </a:cu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Tree>
    <p:extLst>
      <p:ext uri="{BB962C8B-B14F-4D97-AF65-F5344CB8AC3E}">
        <p14:creationId xmlns:p14="http://schemas.microsoft.com/office/powerpoint/2010/main" val="75761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p:cNvGraphicFramePr>
          <p:nvPr>
            <p:custDataLst>
              <p:tags r:id="rId2"/>
            </p:custDataLst>
          </p:nvPr>
        </p:nvGraphicFramePr>
        <p:xfrm>
          <a:off x="1645" y="1648"/>
          <a:ext cx="1583" cy="1587"/>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4" name="Objekt 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5" y="1648"/>
                        <a:ext cx="158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BainBulletsConfiguration" hidden="1"/>
          <p:cNvSpPr txBox="1"/>
          <p:nvPr/>
        </p:nvSpPr>
        <p:spPr bwMode="gray">
          <a:xfrm>
            <a:off x="12670" y="12758"/>
            <a:ext cx="8869175" cy="15385"/>
          </a:xfrm>
          <a:prstGeom prst="rect">
            <a:avLst/>
          </a:prstGeom>
          <a:noFill/>
        </p:spPr>
        <p:txBody>
          <a:bodyPr vert="horz" wrap="square" lIns="0" tIns="0" rIns="0" bIns="0" rtlCol="0">
            <a:spAutoFit/>
          </a:bodyPr>
          <a:lstStyle/>
          <a:p>
            <a:pPr defTabSz="1080553"/>
            <a:endParaRPr lang="en-US" sz="100">
              <a:solidFill>
                <a:srgbClr val="FFFFFF"/>
              </a:solidFill>
            </a:endParaRPr>
          </a:p>
        </p:txBody>
      </p:sp>
      <p:sp>
        <p:nvSpPr>
          <p:cNvPr id="2" name="Footer Placeholder 1">
            <a:extLst>
              <a:ext uri="{FF2B5EF4-FFF2-40B4-BE49-F238E27FC236}">
                <a16:creationId xmlns:a16="http://schemas.microsoft.com/office/drawing/2014/main" id="{BA850187-8DF6-9E70-1A00-785B9ABFB74A}"/>
              </a:ext>
            </a:extLst>
          </p:cNvPr>
          <p:cNvSpPr>
            <a:spLocks noGrp="1"/>
          </p:cNvSpPr>
          <p:nvPr>
            <p:ph type="ftr" sz="quarter" idx="17"/>
          </p:nvPr>
        </p:nvSpPr>
        <p:spPr/>
        <p:txBody>
          <a:bodyPr/>
          <a:lstStyle/>
          <a:p>
            <a:r>
              <a:rPr lang="en-US"/>
              <a:t>SHS DI XP</a:t>
            </a:r>
          </a:p>
        </p:txBody>
      </p:sp>
      <p:pic>
        <p:nvPicPr>
          <p:cNvPr id="25" name="Bildplatzhalter 24">
            <a:extLst>
              <a:ext uri="{FF2B5EF4-FFF2-40B4-BE49-F238E27FC236}">
                <a16:creationId xmlns:a16="http://schemas.microsoft.com/office/drawing/2014/main" id="{9D11715A-5AB1-4EAF-A6BE-E802408E8377}"/>
              </a:ext>
            </a:extLst>
          </p:cNvPr>
          <p:cNvPicPr>
            <a:picLocks noGrp="1" noChangeAspect="1"/>
          </p:cNvPicPr>
          <p:nvPr>
            <p:ph type="pic" sz="quarter" idx="4294967295"/>
          </p:nvPr>
        </p:nvPicPr>
        <p:blipFill>
          <a:blip r:embed="rId7" cstate="print">
            <a:extLst>
              <a:ext uri="{28A0092B-C50C-407E-A947-70E740481C1C}">
                <a14:useLocalDpi xmlns:a14="http://schemas.microsoft.com/office/drawing/2010/main" val="0"/>
              </a:ext>
            </a:extLst>
          </a:blip>
          <a:srcRect l="12117" r="12117"/>
          <a:stretch>
            <a:fillRect/>
          </a:stretch>
        </p:blipFill>
        <p:spPr>
          <a:xfrm>
            <a:off x="0" y="0"/>
            <a:ext cx="6934200" cy="6858000"/>
          </a:xfrm>
        </p:spPr>
      </p:pic>
      <p:sp>
        <p:nvSpPr>
          <p:cNvPr id="10" name="Text Placeholder 9">
            <a:extLst>
              <a:ext uri="{FF2B5EF4-FFF2-40B4-BE49-F238E27FC236}">
                <a16:creationId xmlns:a16="http://schemas.microsoft.com/office/drawing/2014/main" id="{71A87CAF-EB7C-ABEE-4452-E3F334B55D40}"/>
              </a:ext>
            </a:extLst>
          </p:cNvPr>
          <p:cNvSpPr>
            <a:spLocks noGrp="1"/>
          </p:cNvSpPr>
          <p:nvPr>
            <p:ph type="body" sz="quarter" idx="15"/>
          </p:nvPr>
        </p:nvSpPr>
        <p:spPr/>
        <p:txBody>
          <a:bodyPr/>
          <a:lstStyle/>
          <a:p>
            <a:endParaRPr lang="en-US"/>
          </a:p>
        </p:txBody>
      </p:sp>
      <p:sp>
        <p:nvSpPr>
          <p:cNvPr id="11" name="Inhaltsplatzhalter 15">
            <a:extLst>
              <a:ext uri="{FF2B5EF4-FFF2-40B4-BE49-F238E27FC236}">
                <a16:creationId xmlns:a16="http://schemas.microsoft.com/office/drawing/2014/main" id="{A43C12F9-8AAE-11EF-B8F6-0C5518AA7049}"/>
              </a:ext>
            </a:extLst>
          </p:cNvPr>
          <p:cNvSpPr txBox="1">
            <a:spLocks/>
          </p:cNvSpPr>
          <p:nvPr/>
        </p:nvSpPr>
        <p:spPr>
          <a:xfrm>
            <a:off x="7872413" y="2519249"/>
            <a:ext cx="3756025" cy="1231106"/>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dirty="0"/>
              <a:t>The products/features (mentioned herein) are not commercially available in all countries. Their future availability cannot </a:t>
            </a:r>
            <a:br>
              <a:rPr lang="en-US" sz="1600" dirty="0"/>
            </a:br>
            <a:r>
              <a:rPr lang="en-US" sz="1600" dirty="0"/>
              <a:t>be guaranteed. </a:t>
            </a:r>
            <a:r>
              <a:rPr lang="en-GB" sz="1600" dirty="0"/>
              <a:t>True2scale Body Scan </a:t>
            </a:r>
            <a:br>
              <a:rPr lang="en-GB" sz="1600" dirty="0"/>
            </a:br>
            <a:r>
              <a:rPr lang="en-GB" sz="1600" dirty="0"/>
              <a:t>is an option.</a:t>
            </a:r>
          </a:p>
        </p:txBody>
      </p:sp>
      <p:sp>
        <p:nvSpPr>
          <p:cNvPr id="13" name="Inhaltsplatzhalter 15">
            <a:extLst>
              <a:ext uri="{FF2B5EF4-FFF2-40B4-BE49-F238E27FC236}">
                <a16:creationId xmlns:a16="http://schemas.microsoft.com/office/drawing/2014/main" id="{DFCD0148-ABE4-1BD7-FFBD-B8F24BCE66E2}"/>
              </a:ext>
            </a:extLst>
          </p:cNvPr>
          <p:cNvSpPr txBox="1">
            <a:spLocks/>
          </p:cNvSpPr>
          <p:nvPr/>
        </p:nvSpPr>
        <p:spPr>
          <a:xfrm>
            <a:off x="7872413" y="3930355"/>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Results </a:t>
            </a:r>
            <a:r>
              <a:rPr lang="en-US" sz="1600" dirty="0"/>
              <a:t>from case studies are not predictive of results in other cases. Results in other cases may </a:t>
            </a:r>
            <a:r>
              <a:rPr lang="en-US" sz="1600"/>
              <a:t>vary.</a:t>
            </a:r>
            <a:endParaRPr lang="en-US" sz="1600" dirty="0"/>
          </a:p>
        </p:txBody>
      </p:sp>
      <p:sp>
        <p:nvSpPr>
          <p:cNvPr id="14" name="Inhaltsplatzhalter 15">
            <a:extLst>
              <a:ext uri="{FF2B5EF4-FFF2-40B4-BE49-F238E27FC236}">
                <a16:creationId xmlns:a16="http://schemas.microsoft.com/office/drawing/2014/main" id="{EA6438E4-346A-F780-7677-A8254DD169D2}"/>
              </a:ext>
            </a:extLst>
          </p:cNvPr>
          <p:cNvSpPr txBox="1">
            <a:spLocks/>
          </p:cNvSpPr>
          <p:nvPr/>
        </p:nvSpPr>
        <p:spPr>
          <a:xfrm>
            <a:off x="7872413" y="4849019"/>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Manuel </a:t>
            </a:r>
            <a:r>
              <a:rPr lang="en-US" sz="1600" dirty="0"/>
              <a:t>Scholl is employed by an institution that receives financial support from Siemens Healthineers for collaborations.</a:t>
            </a:r>
          </a:p>
        </p:txBody>
      </p:sp>
      <p:sp>
        <p:nvSpPr>
          <p:cNvPr id="15" name="Date Placeholder 14">
            <a:extLst>
              <a:ext uri="{FF2B5EF4-FFF2-40B4-BE49-F238E27FC236}">
                <a16:creationId xmlns:a16="http://schemas.microsoft.com/office/drawing/2014/main" id="{8B360E9A-0A9E-E38C-7E4D-C6694C98AD8D}"/>
              </a:ext>
            </a:extLst>
          </p:cNvPr>
          <p:cNvSpPr>
            <a:spLocks noGrp="1"/>
          </p:cNvSpPr>
          <p:nvPr>
            <p:ph type="dt" sz="half" idx="16"/>
          </p:nvPr>
        </p:nvSpPr>
        <p:spPr/>
        <p:txBody>
          <a:bodyPr/>
          <a:lstStyle/>
          <a:p>
            <a:pPr algn="r"/>
            <a:r>
              <a:rPr lang="en-US"/>
              <a:t>Unrestricted © Siemens Healthineers, 2026</a:t>
            </a:r>
            <a:endParaRPr lang="en-US" dirty="0"/>
          </a:p>
        </p:txBody>
      </p:sp>
      <p:sp>
        <p:nvSpPr>
          <p:cNvPr id="16" name="Slide Number Placeholder 15">
            <a:extLst>
              <a:ext uri="{FF2B5EF4-FFF2-40B4-BE49-F238E27FC236}">
                <a16:creationId xmlns:a16="http://schemas.microsoft.com/office/drawing/2014/main" id="{838C9E0B-178D-9815-52CA-5D566A8ADC1D}"/>
              </a:ext>
            </a:extLst>
          </p:cNvPr>
          <p:cNvSpPr>
            <a:spLocks noGrp="1"/>
          </p:cNvSpPr>
          <p:nvPr>
            <p:ph type="sldNum" sz="quarter" idx="18"/>
          </p:nvPr>
        </p:nvSpPr>
        <p:spPr/>
        <p:txBody>
          <a:bodyPr/>
          <a:lstStyle/>
          <a:p>
            <a:fld id="{42B424FB-C8CA-40D0-9E9F-83B6197CB6E7}" type="slidenum">
              <a:rPr lang="en-US" smtClean="0"/>
              <a:pPr/>
              <a:t>8</a:t>
            </a:fld>
            <a:endParaRPr lang="en-US" b="1" dirty="0"/>
          </a:p>
        </p:txBody>
      </p:sp>
      <p:cxnSp>
        <p:nvCxnSpPr>
          <p:cNvPr id="19" name="Straight Connector 18">
            <a:extLst>
              <a:ext uri="{FF2B5EF4-FFF2-40B4-BE49-F238E27FC236}">
                <a16:creationId xmlns:a16="http://schemas.microsoft.com/office/drawing/2014/main" id="{87674562-1684-79A3-D946-793ACF70FA3E}"/>
              </a:ext>
            </a:extLst>
          </p:cNvPr>
          <p:cNvCxnSpPr>
            <a:cxnSpLocks/>
          </p:cNvCxnSpPr>
          <p:nvPr/>
        </p:nvCxnSpPr>
        <p:spPr>
          <a:xfrm>
            <a:off x="7872413" y="3840355"/>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EC65ED-C2C5-EF57-7D28-39E63AD251EA}"/>
              </a:ext>
            </a:extLst>
          </p:cNvPr>
          <p:cNvCxnSpPr>
            <a:cxnSpLocks/>
          </p:cNvCxnSpPr>
          <p:nvPr/>
        </p:nvCxnSpPr>
        <p:spPr>
          <a:xfrm>
            <a:off x="7872413" y="4759019"/>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1C23B-780D-2378-6C1D-7B3AB0D05E00}"/>
              </a:ext>
            </a:extLst>
          </p:cNvPr>
          <p:cNvCxnSpPr>
            <a:cxnSpLocks/>
          </p:cNvCxnSpPr>
          <p:nvPr/>
        </p:nvCxnSpPr>
        <p:spPr>
          <a:xfrm>
            <a:off x="7872413" y="2339249"/>
            <a:ext cx="3756025" cy="0"/>
          </a:xfrm>
          <a:prstGeom prst="line">
            <a:avLst/>
          </a:prstGeom>
          <a:ln w="12700" cap="rnd">
            <a:solidFill>
              <a:schemeClr val="bg2"/>
            </a:solidFill>
            <a:prstDash val="solid"/>
          </a:ln>
        </p:spPr>
        <p:style>
          <a:lnRef idx="1">
            <a:schemeClr val="accent1"/>
          </a:lnRef>
          <a:fillRef idx="0">
            <a:schemeClr val="accent1"/>
          </a:fillRef>
          <a:effectRef idx="0">
            <a:schemeClr val="accent1"/>
          </a:effectRef>
          <a:fontRef idx="minor">
            <a:schemeClr val="tx1"/>
          </a:fontRef>
        </p:style>
      </p:cxnSp>
      <p:grpSp>
        <p:nvGrpSpPr>
          <p:cNvPr id="23" name="Siemens Healthineers, Information, contact, kontakt, auskunft, infopoint, info">
            <a:extLst>
              <a:ext uri="{FF2B5EF4-FFF2-40B4-BE49-F238E27FC236}">
                <a16:creationId xmlns:a16="http://schemas.microsoft.com/office/drawing/2014/main" id="{23353850-1F6B-FD90-1E55-2B93859ADEDF}"/>
              </a:ext>
            </a:extLst>
          </p:cNvPr>
          <p:cNvGrpSpPr>
            <a:grpSpLocks/>
          </p:cNvGrpSpPr>
          <p:nvPr/>
        </p:nvGrpSpPr>
        <p:grpSpPr>
          <a:xfrm>
            <a:off x="7872412" y="1619249"/>
            <a:ext cx="720000" cy="720000"/>
            <a:chOff x="10871200" y="3049785"/>
            <a:chExt cx="760413" cy="760413"/>
          </a:xfrm>
          <a:solidFill>
            <a:schemeClr val="bg2"/>
          </a:solidFill>
        </p:grpSpPr>
        <p:sp>
          <p:nvSpPr>
            <p:cNvPr id="24" name="Freihandform: Form 195">
              <a:extLst>
                <a:ext uri="{FF2B5EF4-FFF2-40B4-BE49-F238E27FC236}">
                  <a16:creationId xmlns:a16="http://schemas.microsoft.com/office/drawing/2014/main" id="{88837747-84D1-4713-68F8-280E0BCE6EDA}"/>
                </a:ext>
              </a:extLst>
            </p:cNvPr>
            <p:cNvSpPr/>
            <p:nvPr/>
          </p:nvSpPr>
          <p:spPr>
            <a:xfrm>
              <a:off x="10871200" y="3049785"/>
              <a:ext cx="760413" cy="760413"/>
            </a:xfrm>
            <a:custGeom>
              <a:avLst/>
              <a:gdLst>
                <a:gd name="connsiteX0" fmla="*/ 0 w 760413"/>
                <a:gd name="connsiteY0" fmla="*/ 0 h 760413"/>
                <a:gd name="connsiteX1" fmla="*/ 760413 w 760413"/>
                <a:gd name="connsiteY1" fmla="*/ 0 h 760413"/>
                <a:gd name="connsiteX2" fmla="*/ 760413 w 760413"/>
                <a:gd name="connsiteY2" fmla="*/ 760413 h 760413"/>
                <a:gd name="connsiteX3" fmla="*/ 0 w 760413"/>
                <a:gd name="connsiteY3" fmla="*/ 760413 h 760413"/>
              </a:gdLst>
              <a:ahLst/>
              <a:cxnLst>
                <a:cxn ang="0">
                  <a:pos x="connsiteX0" y="connsiteY0"/>
                </a:cxn>
                <a:cxn ang="0">
                  <a:pos x="connsiteX1" y="connsiteY1"/>
                </a:cxn>
                <a:cxn ang="0">
                  <a:pos x="connsiteX2" y="connsiteY2"/>
                </a:cxn>
                <a:cxn ang="0">
                  <a:pos x="connsiteX3" y="connsiteY3"/>
                </a:cxn>
              </a:cxnLst>
              <a:rect l="l" t="t" r="r" b="b"/>
              <a:pathLst>
                <a:path w="760413" h="760413">
                  <a:moveTo>
                    <a:pt x="0" y="0"/>
                  </a:moveTo>
                  <a:lnTo>
                    <a:pt x="760413" y="0"/>
                  </a:lnTo>
                  <a:lnTo>
                    <a:pt x="760413" y="760413"/>
                  </a:lnTo>
                  <a:lnTo>
                    <a:pt x="0" y="760413"/>
                  </a:lnTo>
                  <a:close/>
                </a:path>
              </a:pathLst>
            </a:custGeom>
            <a:grpFill/>
            <a:ln w="23515" cap="flat">
              <a:noFill/>
              <a:prstDash val="solid"/>
              <a:miter/>
            </a:ln>
          </p:spPr>
          <p:txBody>
            <a:bodyPr rtlCol="0" anchor="ctr"/>
            <a:lstStyle/>
            <a:p>
              <a:endParaRPr lang="en-US"/>
            </a:p>
          </p:txBody>
        </p:sp>
        <p:sp>
          <p:nvSpPr>
            <p:cNvPr id="26" name="Freihandform: Form 196">
              <a:extLst>
                <a:ext uri="{FF2B5EF4-FFF2-40B4-BE49-F238E27FC236}">
                  <a16:creationId xmlns:a16="http://schemas.microsoft.com/office/drawing/2014/main" id="{879C5D88-6FDE-E30B-3A09-34D9EDFF0C42}"/>
                </a:ext>
              </a:extLst>
            </p:cNvPr>
            <p:cNvSpPr/>
            <p:nvPr/>
          </p:nvSpPr>
          <p:spPr>
            <a:xfrm>
              <a:off x="11146361" y="3171229"/>
              <a:ext cx="257614" cy="493760"/>
            </a:xfrm>
            <a:custGeom>
              <a:avLst/>
              <a:gdLst>
                <a:gd name="connsiteX0" fmla="*/ 285155 w 285154"/>
                <a:gd name="connsiteY0" fmla="*/ 546547 h 546546"/>
                <a:gd name="connsiteX1" fmla="*/ 0 w 285154"/>
                <a:gd name="connsiteY1" fmla="*/ 546547 h 546546"/>
                <a:gd name="connsiteX2" fmla="*/ 0 w 285154"/>
                <a:gd name="connsiteY2" fmla="*/ 451495 h 546546"/>
                <a:gd name="connsiteX3" fmla="*/ 95052 w 285154"/>
                <a:gd name="connsiteY3" fmla="*/ 451495 h 546546"/>
                <a:gd name="connsiteX4" fmla="*/ 95052 w 285154"/>
                <a:gd name="connsiteY4" fmla="*/ 285155 h 546546"/>
                <a:gd name="connsiteX5" fmla="*/ 0 w 285154"/>
                <a:gd name="connsiteY5" fmla="*/ 285155 h 546546"/>
                <a:gd name="connsiteX6" fmla="*/ 0 w 285154"/>
                <a:gd name="connsiteY6" fmla="*/ 190103 h 546546"/>
                <a:gd name="connsiteX7" fmla="*/ 190103 w 285154"/>
                <a:gd name="connsiteY7" fmla="*/ 190103 h 546546"/>
                <a:gd name="connsiteX8" fmla="*/ 190103 w 285154"/>
                <a:gd name="connsiteY8" fmla="*/ 451495 h 546546"/>
                <a:gd name="connsiteX9" fmla="*/ 285155 w 285154"/>
                <a:gd name="connsiteY9" fmla="*/ 451495 h 546546"/>
                <a:gd name="connsiteX10" fmla="*/ 285155 w 285154"/>
                <a:gd name="connsiteY10" fmla="*/ 546547 h 546546"/>
                <a:gd name="connsiteX11" fmla="*/ 142577 w 285154"/>
                <a:gd name="connsiteY11" fmla="*/ 0 h 546546"/>
                <a:gd name="connsiteX12" fmla="*/ 83170 w 285154"/>
                <a:gd name="connsiteY12" fmla="*/ 59407 h 546546"/>
                <a:gd name="connsiteX13" fmla="*/ 142577 w 285154"/>
                <a:gd name="connsiteY13" fmla="*/ 118815 h 546546"/>
                <a:gd name="connsiteX14" fmla="*/ 201985 w 285154"/>
                <a:gd name="connsiteY14" fmla="*/ 59407 h 546546"/>
                <a:gd name="connsiteX15" fmla="*/ 142577 w 285154"/>
                <a:gd name="connsiteY15" fmla="*/ 0 h 5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154" h="546546">
                  <a:moveTo>
                    <a:pt x="285155" y="546547"/>
                  </a:moveTo>
                  <a:lnTo>
                    <a:pt x="0" y="546547"/>
                  </a:lnTo>
                  <a:lnTo>
                    <a:pt x="0" y="451495"/>
                  </a:lnTo>
                  <a:lnTo>
                    <a:pt x="95052" y="451495"/>
                  </a:lnTo>
                  <a:lnTo>
                    <a:pt x="95052" y="285155"/>
                  </a:lnTo>
                  <a:lnTo>
                    <a:pt x="0" y="285155"/>
                  </a:lnTo>
                  <a:lnTo>
                    <a:pt x="0" y="190103"/>
                  </a:lnTo>
                  <a:lnTo>
                    <a:pt x="190103" y="190103"/>
                  </a:lnTo>
                  <a:lnTo>
                    <a:pt x="190103" y="451495"/>
                  </a:lnTo>
                  <a:lnTo>
                    <a:pt x="285155" y="451495"/>
                  </a:lnTo>
                  <a:lnTo>
                    <a:pt x="285155" y="546547"/>
                  </a:lnTo>
                  <a:close/>
                  <a:moveTo>
                    <a:pt x="142577" y="0"/>
                  </a:moveTo>
                  <a:cubicBezTo>
                    <a:pt x="109785" y="0"/>
                    <a:pt x="83170" y="26614"/>
                    <a:pt x="83170" y="59407"/>
                  </a:cubicBezTo>
                  <a:cubicBezTo>
                    <a:pt x="83170" y="92200"/>
                    <a:pt x="109785" y="118815"/>
                    <a:pt x="142577" y="118815"/>
                  </a:cubicBezTo>
                  <a:cubicBezTo>
                    <a:pt x="175370" y="118815"/>
                    <a:pt x="201985" y="92200"/>
                    <a:pt x="201985" y="59407"/>
                  </a:cubicBezTo>
                  <a:cubicBezTo>
                    <a:pt x="201985" y="26614"/>
                    <a:pt x="175370" y="0"/>
                    <a:pt x="142577" y="0"/>
                  </a:cubicBezTo>
                  <a:close/>
                </a:path>
              </a:pathLst>
            </a:custGeom>
            <a:solidFill>
              <a:schemeClr val="bg1"/>
            </a:solidFill>
            <a:ln w="23515" cap="flat">
              <a:noFill/>
              <a:prstDash val="solid"/>
              <a:miter/>
            </a:ln>
          </p:spPr>
          <p:txBody>
            <a:bodyPr rtlCol="0" anchor="ctr"/>
            <a:lstStyle/>
            <a:p>
              <a:endParaRPr lang="en-US"/>
            </a:p>
          </p:txBody>
        </p:sp>
      </p:grpSp>
    </p:spTree>
    <p:custDataLst>
      <p:tags r:id="rId1"/>
    </p:custDataLst>
    <p:extLst>
      <p:ext uri="{BB962C8B-B14F-4D97-AF65-F5344CB8AC3E}">
        <p14:creationId xmlns:p14="http://schemas.microsoft.com/office/powerpoint/2010/main" val="31946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6ff8cae-daab-4e62-bf63-7b5f2e8ea71d"/>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IAAAAAAAAAAwAAAAMAAAAA/////wQAMwwAAAAAAAAAAAAAIAD///////////////8AAAD///////////////8DAAAAAwD///////8DAAAAAgD///////8DAAAAAgD///////////////////////////////////////////////////////////////////////////////////////////////////////////////////////////////////////////////////////////////////////////////////////////////////////////////////////////////////////////////////////////////////////////////////////////////////////////////////////////////////////////////////////////////////////////////////////////////////////////////////////////////////////////////////////////////////////////////8BACAA////////////////AAAO////////AwAAAAIA////////////////////////////////////////////////////////////////////////////////////////////////////////////////////////////////////////////////////////////////////////////////////////////////////////////////////////////////////////////////////////////////////////////////////////////////////////////////////////////////////////////////////////////////////////////////////////////////////////////////////////////////////////////////////////////////////////////////////////////////////////////////////////AgADAP///////wQAAAACABAACyEqxJydbeJHmG64KkAjr50FAAAAAAADAAAAAwADAAAAAQADAAAAAAD///////8DAAAAAAD///////8DAAEA////////BAAAAAMAEAALKJvTc92/LUi8nbm+fK7o1wUAAAAB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CwMAAAAAAAAAAAAACAB////////////////AAAA////////////////BAAAAAMA////////////////////////////////////////////////////////////////////////////////////////////////////////////////////////////////////////////////////////////////////////////////////////////////////////////////////////////////////////////////////////////////////////////////////////////////////////////////////////////////////////////////////////////////////////////////////////////////////////////////////////////////////////////////////////////////////////////////////////////////////////////////AQAgAf///////////////wAADv///////wQAAAACAP///////////////////////////////////////////////////////////////////////////////////////////////////////////////////////////////////////////////////////////////////////////////////////////////////////////////////////////////////////////////////////////////////////////////////////////////////////////////////////////////////////////////////////////////////////////////////////////////////////////////////////////////////////////////////////////////////////////////////////////////////////////////////////wIAAQEDAAAAAgD///////8aAAZMaW5rZWRTaGFwZXNEYXRhUHJvcGVydHlfMAUAAAAAAAQAAAADAAQAAAABAAMAAQEDAAAAAwD///////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ODgAAAAAAAAAAAAD/////gwCDAAAABV9pZAAQAAAABCEqxJydbeJHmG64KkAjr50DRGF0YQAbAAAABExpbmtlZFNoYXBlRGF0YQAFAAAAAAACTmFtZQAZAAAATGlua2VkU2hhcGVzRGF0YVByb3BlcnR5ABBWZXJzaW9uAAAAAAAJTGFzdFdyaXRlACpAoIWEAQAAAAEA/////8YAxgAAAAVfaWQAEAAAAAQom9Nz3b8tSLydub58rujXA0RhdGEAUwAAAAhQcmVzZW50YXRpb25TY2FubmVkRm9yTGlua2VkU2hhcGVzAAECTnVtYmVyRm9ybWF0U2VwYXJhdG9yTW9kZQAKAAAAQXV0b21hdGljAAACTmFtZQAkAAAATGlua2VkU2hhcGVQcmVzZW50YXRpb25TZXR0aW5nc0RhdGEAEFZlcnNpb24AAAAAAAlMYXN0V3JpdGUAy0CghYQ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emens Healthineers PPT-Master">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404040"/>
      </a:accent4>
      <a:accent5>
        <a:srgbClr val="808080"/>
      </a:accent5>
      <a:accent6>
        <a:srgbClr val="BFBFBF"/>
      </a:accent6>
      <a:hlink>
        <a:srgbClr val="000000"/>
      </a:hlink>
      <a:folHlink>
        <a:srgbClr val="808080"/>
      </a:folHlink>
    </a:clrScheme>
    <a:fontScheme name="Custom 3">
      <a:majorFont>
        <a:latin typeface="SH-Bree-Headline"/>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lIns="72000" tIns="36000" rIns="72000" bIns="36000" rtlCol="0" anchor="t"/>
      <a:lstStyle>
        <a:defPPr algn="l">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lIns="0" tIns="0" rIns="0" bIns="0" rtlCol="0">
        <a:spAutoFit/>
      </a:bodyPr>
      <a:lstStyle>
        <a:defPPr algn="l">
          <a:defRPr dirty="0" err="1" smtClean="0"/>
        </a:defPPr>
      </a:lstStyle>
    </a:txDef>
  </a:objectDefaults>
  <a:extraClrSchemeLst/>
  <a:custClrLst>
    <a:custClr name="Healthy Orange 100%">
      <a:srgbClr val="EC6602"/>
    </a:custClr>
    <a:custClr name="Siemens Petrol 100%">
      <a:srgbClr val="009999"/>
    </a:custClr>
    <a:custClr name="Blushing Berry 100%">
      <a:srgbClr val="7A162D"/>
    </a:custClr>
    <a:custClr name="SH Red 100%">
      <a:srgbClr val="E7001D"/>
    </a:custClr>
    <a:custClr name="SH Yellow 100%">
      <a:srgbClr val="FFD200"/>
    </a:custClr>
    <a:custClr name="SH Cyan 100%">
      <a:srgbClr val="3ABFED"/>
    </a:custClr>
    <a:custClr name="SH Blue 100%">
      <a:srgbClr val="2B2483"/>
    </a:custClr>
    <a:custClr name="SH Green 100%">
      <a:srgbClr val="009A38"/>
    </a:custClr>
    <a:custClr name="SH Black 100%">
      <a:srgbClr val="1B1B1B"/>
    </a:custClr>
    <a:custClr name="White">
      <a:srgbClr val="FFFFFF"/>
    </a:custClr>
    <a:custClr name="Healthy Orange  50%">
      <a:srgbClr val="F9B591"/>
    </a:custClr>
    <a:custClr name="Siemens Petrol  50%">
      <a:srgbClr val="87D2D2"/>
    </a:custClr>
    <a:custClr name="Blushing Berry  50%">
      <a:srgbClr val="C69B9E"/>
    </a:custClr>
    <a:custClr name="SH Red  50%">
      <a:srgbClr val="F3808E"/>
    </a:custClr>
    <a:custClr name="SH Yellow  50%">
      <a:srgbClr val="FFE980"/>
    </a:custClr>
    <a:custClr name="SH Cyan  50%">
      <a:srgbClr val="9DDFF6"/>
    </a:custClr>
    <a:custClr name="SH Blue  50%">
      <a:srgbClr val="9592C1"/>
    </a:custClr>
    <a:custClr name="SH Green  50%">
      <a:srgbClr val="80CC9C"/>
    </a:custClr>
    <a:custClr name="SH Black  75%">
      <a:srgbClr val="929292"/>
    </a:custClr>
    <a:custClr name="White">
      <a:srgbClr val="FFFFFF"/>
    </a:custClr>
    <a:custClr name="Healthy Orange  25%">
      <a:srgbClr val="FDDDCB"/>
    </a:custClr>
    <a:custClr name="Siemens Petrol  25%">
      <a:srgbClr val="C8E6E6"/>
    </a:custClr>
    <a:custClr name="Blushing Berry  25%">
      <a:srgbClr val="E9D1D4"/>
    </a:custClr>
    <a:custClr name="SH Red  25%">
      <a:srgbClr val="F9BFC7"/>
    </a:custClr>
    <a:custClr name="SH Yellow  25%">
      <a:srgbClr val="FFF3BF"/>
    </a:custClr>
    <a:custClr name="SH Cyan  25%">
      <a:srgbClr val="CEEFFB"/>
    </a:custClr>
    <a:custClr name="SH Blue  25%">
      <a:srgbClr val="CAC8E0"/>
    </a:custClr>
    <a:custClr name="SH Green  25%">
      <a:srgbClr val="BFE6CD"/>
    </a:custClr>
    <a:custClr name="SH Black  50%">
      <a:srgbClr val="B7B7B7"/>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25%">
      <a:srgbClr val="D0D0D0"/>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10%">
      <a:srgbClr val="ECECEC"/>
    </a:custClr>
    <a:custClr name="White">
      <a:srgbClr val="FFFFFF"/>
    </a:custClr>
  </a:custClrLst>
  <a:extLst>
    <a:ext uri="{05A4C25C-085E-4340-85A3-A5531E510DB2}">
      <thm15:themeFamily xmlns:thm15="http://schemas.microsoft.com/office/thememl/2012/main" name="Presentation9" id="{DB80524C-F3E0-42C5-92CC-7F32BC2F7BC1}" vid="{C0FC4420-B227-4BEF-9805-C717DCD64E71}"/>
    </a:ext>
  </a:extLst>
</a:theme>
</file>

<file path=ppt/theme/theme2.xml><?xml version="1.0" encoding="utf-8"?>
<a:theme xmlns:a="http://schemas.openxmlformats.org/drawingml/2006/main" name="Larissa">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284B5FB-8505-4875-9083-ED5DCE4E0EB9}">
  <we:reference id="9b2c6a14-7f7d-4f1f-9b8d-2f69b1e0a4c3" version="1.0.78.2231" store="EXCatalog" storeType="EXCatalog"/>
  <we:alternateReferences/>
  <we:properties>
    <we:property name="resolvedIssues" value="&quot;[\&quot;issue_475307ff-287a-4fb2-9d93-b9bdd21b06b4_1_deletion_StudyID: 5aag660_ord_0\&quot;,\&quot;issue_475307ff-287a-4fb2-9d93-b9bdd21b06b4_1_addition_SHS DI XP_sp_7_0_3_0\&quot;,\&quot;issue_475307ff-287a-4fb2-9d93-b9bdd21b06b4_1_addition_1_sp_8_0_1_0\&quot;,\&quot;issue_475307ff-287a-4fb2-9d93-b9bdd21b06b4_1_addition_Unrestricted © Siemens Healthineers, 2026_sp_6_0_6_0\&quot;,\&quot;issue_475307ff-287a-4fb2-9d93-b9bdd21b06b4_3_deletion_:_ord_0\&quot;,\&quot;issue_475307ff-287a-4fb2-9d93-b9bdd21b06b4_3_deletion_:_ord_1\&quot;,\&quot;issue_475307ff-287a-4fb2-9d93-b9bdd21b06b4_3_deletion_THA *_ord_0\&quot;,\&quot;issue_475307ff-287a-4fb2-9d93-b9bdd21b06b4_3_deletion_*_ord_0\&quot;,\&quot;issue_475307ff-287a-4fb2-9d93-b9bdd21b06b4_3_addition_THA1_sp_8_4_1_32\&quot;,\&quot;issue_475307ff-287a-4fb2-9d93-b9bdd21b06b4_3_addition_1_sp_16_0_1_0\&quot;,\&quot;issue_475307ff-287a-4fb2-9d93-b9bdd21b06b4_3_addition_2_sp_17_0_1_0\&quot;,\&quot;issue_475307ff-287a-4fb2-9d93-b9bdd21b06b4_3_addition_3_sp_18_0_1_0\&quot;,\&quot;issue_475307ff-287a-4fb2-9d93-b9bdd21b06b4_3_addition_3_sp_6_0_1_0\&quot;,\&quot;issue_475307ff-287a-4fb2-9d93-b9bdd21b06b4_3_addition_| 1_sp_3_21_2_139\&quot;,\&quot;issue_475307ff-287a-4fb2-9d93-b9bdd21b06b4_3_addition_Unrestricted © Siemens Healthineers, 2026_sp_4_0_6_0\&quot;,\&quot;issue_475307ff-287a-4fb2-9d93-b9bdd21b06b4_4_typo_1964 -&gt; 19641_sp_78_1_1_7\&quot;,\&quot;issue_475307ff-287a-4fb2-9d93-b9bdd21b06b4_4_deletion_*_ord_0\&quot;,\&quot;issue_475307ff-287a-4fb2-9d93-b9bdd21b06b4_4_deletion_*_ord_1\&quot;,\&quot;issue_475307ff-287a-4fb2-9d93-b9bdd21b06b4_4_deletion_|_ord_0\&quot;,\&quot;issue_475307ff-287a-4fb2-9d93-b9bdd21b06b4_4_deletion_|_ord_1\&quot;,\&quot;issue_475307ff-287a-4fb2-9d93-b9bdd21b06b4_4_deletion_THA *_ord_0\&quot;,\&quot;issue_475307ff-287a-4fb2-9d93-b9bdd21b06b4_4_addition_THA1_sp_11_14_1_86\&quot;,\&quot;issue_475307ff-287a-4fb2-9d93-b9bdd21b06b4_4_addition_1_sp_3_22_1_141\&quot;,\&quot;issue_475307ff-287a-4fb2-9d93-b9bdd21b06b4_4_addition_4_sp_6_0_1_0\&quot;,\&quot;issue_475307ff-287a-4fb2-9d93-b9bdd21b06b4_4_addition_Unrestricted © Siemens Healthineers, 2026_sp_4_0_6_0\&quot;,\&quot;issue_475307ff-287a-4fb2-9d93-b9bdd21b06b4_5_typo_1964 -&gt; 19641_sp_78_1_1_7\&quot;,\&quot;issue_475307ff-287a-4fb2-9d93-b9bdd21b06b4_5_deletion_*_ord_0\&quot;,\&quot;issue_475307ff-287a-4fb2-9d93-b9bdd21b06b4_5_deletion_*_ord_1\&quot;,\&quot;issue_475307ff-287a-4fb2-9d93-b9bdd21b06b4_5_deletion_|_ord_0\&quot;,\&quot;issue_475307ff-287a-4fb2-9d93-b9bdd21b06b4_5_deletion_|_ord_1\&quot;,\&quot;issue_475307ff-287a-4fb2-9d93-b9bdd21b06b4_5_deletion_THA *_ord_0\&quot;,\&quot;issue_475307ff-287a-4fb2-9d93-b9bdd21b06b4_5_addition_THA1_sp_11_14_1_86\&quot;,\&quot;issue_475307ff-287a-4fb2-9d93-b9bdd21b06b4_5_addition_1_sp_3_22_1_141\&quot;,\&quot;issue_475307ff-287a-4fb2-9d93-b9bdd21b06b4_5_addition_5_sp_6_0_1_0\&quot;,\&quot;issue_475307ff-287a-4fb2-9d93-b9bdd21b06b4_5_addition_Unrestricted © Siemens Healthineers, 2026_sp_4_0_6_0\&quot;,\&quot;issue_475307ff-287a-4fb2-9d93-b9bdd21b06b4_6_deletion_THA *_ord_0\&quot;,\&quot;issue_475307ff-287a-4fb2-9d93-b9bdd21b06b4_6_deletion_*_ord_0\&quot;,\&quot;issue_475307ff-287a-4fb2-9d93-b9bdd21b06b4_6_addition_THA1_sp_11_14_1_86\&quot;,\&quot;issue_475307ff-287a-4fb2-9d93-b9bdd21b06b4_6_addition_| 1_sp_3_21_2_139\&quot;,\&quot;issue_475307ff-287a-4fb2-9d93-b9bdd21b06b4_6_addition_6_sp_6_0_1_0\&quot;,\&quot;issue_475307ff-287a-4fb2-9d93-b9bdd21b06b4_6_addition_Unrestricted © Siemens Healthineers, 2026_sp_4_0_6_0\&quot;,\&quot;issue_475307ff-287a-4fb2-9d93-b9bdd21b06b4_7_deletion_:_ord_0\&quot;,\&quot;issue_475307ff-287a-4fb2-9d93-b9bdd21b06b4_7_addition_|_sp_3_21_1_139\&quot;,\&quot;issue_475307ff-287a-4fb2-9d93-b9bdd21b06b4_7_addition_7_sp_6_0_1_0\&quot;,\&quot;issue_475307ff-287a-4fb2-9d93-b9bdd21b06b4_7_addition_Unrestricted © Siemens Healthineers, 2026_sp_4_0_6_0\&quot;,\&quot;issue_475307ff-287a-4fb2-9d93-b9bdd21b06b4_8_deletion_: →_ord_0\&quot;,\&quot;issue_475307ff-287a-4fb2-9d93-b9bdd21b06b4_8_deletion_: →_ord_1\&quot;,\&quot;issue_475307ff-287a-4fb2-9d93-b9bdd21b06b4_8_deletion_→_ord_0\&quot;,\&quot;issue_475307ff-287a-4fb2-9d93-b9bdd21b06b4_8_addition_|_sp_3_21_1_139\&quot;,\&quot;issue_475307ff-287a-4fb2-9d93-b9bdd21b06b4_8_addition_8_sp_6_0_1_0\&quot;,\&quot;issue_475307ff-287a-4fb2-9d93-b9bdd21b06b4_8_addition_Unrestricted © Siemens Healthineers, 2026_sp_4_0_6_0\&quot;,\&quot;issue_475307ff-287a-4fb2-9d93-b9bdd21b06b4_9_addition_9_sp_7_0_1_0\&quot;,\&quot;issue_475307ff-287a-4fb2-9d93-b9bdd21b06b4_9_addition_Unrestricted © Siemens Healthineers, 2026_sp_5_0_6_0\&quot;,\&quot;issue_475307ff-287a-4fb2-9d93-b9bdd21b06b4_12_addition_12_sp_16_0_1_0\&quot;,\&quot;issue_475307ff-287a-4fb2-9d93-b9bdd21b06b4_12_addition_Unrestricted © Siemens Healthineers, 2026_sp_15_0_6_0\&quot;,\&quot;issue_2acba81e-9f4c-4549-a2a6-fdcf82db6c81_1_addition_SHS DI XP_sp_7_0_3_0\&quot;,\&quot;issue_2acba81e-9f4c-4549-a2a6-fdcf82db6c81_1_addition_1_sp_8_0_1_0\&quot;,\&quot;issue_2acba81e-9f4c-4549-a2a6-fdcf82db6c81_1_addition_Unrestricted © Siemens Healthineers, 2026_sp_6_0_6_0\&quot;,\&quot;issue_2acba81e-9f4c-4549-a2a6-fdcf82db6c81_3_deletion_:_ord_0\&quot;,\&quot;issue_2acba81e-9f4c-4549-a2a6-fdcf82db6c81_3_deletion_:_ord_1\&quot;,\&quot;issue_2acba81e-9f4c-4549-a2a6-fdcf82db6c81_3_deletion_THA *_ord_0\&quot;,\&quot;issue_2acba81e-9f4c-4549-a2a6-fdcf82db6c81_3_deletion_*_ord_0\&quot;,\&quot;issue_2acba81e-9f4c-4549-a2a6-fdcf82db6c81_3_addition_THA1_sp_8_4_1_32\&quot;,\&quot;issue_2acba81e-9f4c-4549-a2a6-fdcf82db6c81_3_addition_1_sp_16_0_1_0\&quot;,\&quot;issue_2acba81e-9f4c-4549-a2a6-fdcf82db6c81_3_addition_2_sp_17_0_1_0\&quot;,\&quot;issue_2acba81e-9f4c-4549-a2a6-fdcf82db6c81_3_addition_3_sp_18_0_1_0\&quot;,\&quot;issue_2acba81e-9f4c-4549-a2a6-fdcf82db6c81_3_addition_3_sp_6_0_1_0\&quot;,\&quot;issue_2acba81e-9f4c-4549-a2a6-fdcf82db6c81_3_addition_| 1_sp_3_21_2_139\&quot;,\&quot;issue_2acba81e-9f4c-4549-a2a6-fdcf82db6c81_3_addition_Unrestricted © Siemens Healthineers, 2026_sp_4_0_6_0\&quot;,\&quot;issue_2acba81e-9f4c-4549-a2a6-fdcf82db6c81_4_deletion_*_ord_0\&quot;,\&quot;issue_2acba81e-9f4c-4549-a2a6-fdcf82db6c81_4_deletion_*_ord_1\&quot;,\&quot;issue_2acba81e-9f4c-4549-a2a6-fdcf82db6c81_4_deletion_|_ord_0\&quot;,\&quot;issue_2acba81e-9f4c-4549-a2a6-fdcf82db6c81_4_addition_Sex_sp_78_0_1_0\&quot;,\&quot;issue_2acba81e-9f4c-4549-a2a6-fdcf82db6c81_4_addition_Year of birth_sp_9_0_3_0\&quot;,\&quot;issue_2acba81e-9f4c-4549-a2a6-fdcf82db6c81_4_addition_1_sp_3_22_1_141\&quot;,\&quot;issue_2acba81e-9f4c-4549-a2a6-fdcf82db6c81_4_addition_4_sp_6_0_1_0\&quot;,\&quot;issue_2acba81e-9f4c-4549-a2a6-fdcf82db6c81_4_addition_Unrestricted © Siemens Healthineers, 2026_sp_4_0_6_0\&quot;,\&quot;issue_2acba81e-9f4c-4549-a2a6-fdcf82db6c81_5_deletion_*_ord_0\&quot;,\&quot;issue_2acba81e-9f4c-4549-a2a6-fdcf82db6c81_5_deletion_*_ord_1\&quot;,\&quot;issue_2acba81e-9f4c-4549-a2a6-fdcf82db6c81_5_deletion_|_ord_0\&quot;,\&quot;issue_2acba81e-9f4c-4549-a2a6-fdcf82db6c81_5_deletion_Option_ord_0\&quot;,\&quot;issue_2acba81e-9f4c-4549-a2a6-fdcf82db6c81_5_addition_Sex_sp_9_0_1_0\&quot;,\&quot;issue_2acba81e-9f4c-4549-a2a6-fdcf82db6c81_5_addition_Year_sp_13_0_1_0\&quot;,\&quot;issue_2acba81e-9f4c-4549-a2a6-fdcf82db6c81_5_addition_birth_sp_13_2_1_8\&quot;,\&quot;issue_2acba81e-9f4c-4549-a2a6-fdcf82db6c81_5_addition_leg-length discrepancy_sp_24_17_2_107\&quot;,\&quot;issue_2acba81e-9f4c-4549-a2a6-fdcf82db6c81_5_addition_of_sp_24_24_1_167\&quot;,\&quot;issue_2acba81e-9f4c-4549-a2a6-fdcf82db6c81_5_addition_. Tape measure suggests a_sp_24_33_5_214\&quot;,\&quot;issue_2acba81e-9f4c-4549-a2a6-fdcf82db6c81_5_addition_of 3 cm_sp_24_40_3_264\&quot;,\&quot;issue_2acba81e-9f4c-4549-a2a6-fdcf82db6c81_5_addition_5_sp_6_0_1_0\&quot;,\&quot;issue_2acba81e-9f4c-4549-a2a6-fdcf82db6c81_5_addition_Unrestricted © Siemens Healthineers_sp_4_0_4_0\&quot;,\&quot;issue_2acba81e-9f4c-4549-a2a6-fdcf82db6c81_5_addition_2026_sp_4_5_1_37\&quot;,\&quot;issue_2acba81e-9f4c-4549-a2a6-fdcf82db6c81_6_deletion_XL_ord_0\&quot;,\&quot;issue_2acba81e-9f4c-4549-a2a6-fdcf82db6c81_6_deletion_:_ord_0\&quot;,\&quot;issue_2acba81e-9f4c-4549-a2a6-fdcf82db6c81_6_addition_L_sp_29_7_1_41\&quot;,\&quot;issue_2acba81e-9f4c-4549-a2a6-fdcf82db6c81_6_addition_|_sp_3_21_1_139\&quot;,\&quot;issue_2acba81e-9f4c-4549-a2a6-fdcf82db6c81_6_addition_6_sp_6_0_1_0\&quot;,\&quot;issue_2acba81e-9f4c-4549-a2a6-fdcf82db6c81_6_addition_Unrestricted © Siemens Healthineers, 2026_sp_4_0_6_0\&quot;,\&quot;issue_2acba81e-9f4c-4549-a2a6-fdcf82db6c81_7_addition_|_sp_3_21_1_139\&quot;,\&quot;issue_2acba81e-9f4c-4549-a2a6-fdcf82db6c81_7_addition_7_sp_6_0_1_0\&quot;,\&quot;issue_2acba81e-9f4c-4549-a2a6-fdcf82db6c81_7_addition_Unrestricted © Siemens Healthineers, 2026_sp_4_0_6_0\&quot;,\&quot;issue_2acba81e-9f4c-4549-a2a6-fdcf82db6c81_8_deletion_“_ord_0\&quot;,\&quot;issue_2acba81e-9f4c-4549-a2a6-fdcf82db6c81_8_addition_”_sp_3_13_1_76\&quot;,\&quot;issue_2acba81e-9f4c-4549-a2a6-fdcf82db6c81_8_addition_8_sp_7_0_1_0\&quot;,\&quot;issue_2acba81e-9f4c-4549-a2a6-fdcf82db6c81_8_addition_Unrestricted © Siemens Healthineers, 2026_sp_5_0_6_0\&quot;,\&quot;issue_2acba81e-9f4c-4549-a2a6-fdcf82db6c81_12_addition_12_sp_16_0_1_0\&quot;,\&quot;issue_2acba81e-9f4c-4549-a2a6-fdcf82db6c81_12_addition_Unrestricted © Siemens Healthineers, 2026_sp_15_0_6_0\&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lcf76f155ced4ddcb4097134ff3c332f xmlns="0c651867-3979-4a88-94be-2d12043b1d7d">
      <Terms xmlns="http://schemas.microsoft.com/office/infopath/2007/PartnerControls"/>
    </lcf76f155ced4ddcb4097134ff3c332f>
    <RefNr xmlns="49fdd0f7-b5e6-4db2-af4b-ed23e4d5c043">159380</RefNr>
    <Kontaktname xmlns="49fdd0f7-b5e6-4db2-af4b-ed23e4d5c043">Kerstin Lauer</Kontaktname>
    <TaxCatchAll xmlns="49fdd0f7-b5e6-4db2-af4b-ed23e4d5c043" xsi:nil="true"/>
    <AuftragsID xmlns="49fdd0f7-b5e6-4db2-af4b-ed23e4d5c043">80f4e737-4380-f111-ab0e-70a8a52cf612</AuftragsID>
    <Zeit xmlns="0c651867-3979-4a88-94be-2d12043b1d7d" xsi:nil="true"/>
    <Kontakt_x0020_E-Mail xmlns="49fdd0f7-b5e6-4db2-af4b-ed23e4d5c043">kerstin.lauer@siemens-healthineers.com</Kontakt_x0020_E-Mail>
    <FileServerLink xmlns="0c651867-3979-4a88-94be-2d12043b1d7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72DAFB3502DE824AB102D75CFD91CEB7" ma:contentTypeVersion="21" ma:contentTypeDescription="Ein neues Dokument erstellen." ma:contentTypeScope="" ma:versionID="1c7c0b4ae7af666f35609c945e25c5a1">
  <xsd:schema xmlns:xsd="http://www.w3.org/2001/XMLSchema" xmlns:xs="http://www.w3.org/2001/XMLSchema" xmlns:p="http://schemas.microsoft.com/office/2006/metadata/properties" xmlns:ns1="http://schemas.microsoft.com/sharepoint/v3" xmlns:ns2="49fdd0f7-b5e6-4db2-af4b-ed23e4d5c043" xmlns:ns3="0c651867-3979-4a88-94be-2d12043b1d7d" targetNamespace="http://schemas.microsoft.com/office/2006/metadata/properties" ma:root="true" ma:fieldsID="8980c06f81b99f22407aa9a6ccc66112" ns1:_="" ns2:_="" ns3:_="">
    <xsd:import namespace="http://schemas.microsoft.com/sharepoint/v3"/>
    <xsd:import namespace="49fdd0f7-b5e6-4db2-af4b-ed23e4d5c043"/>
    <xsd:import namespace="0c651867-3979-4a88-94be-2d12043b1d7d"/>
    <xsd:element name="properties">
      <xsd:complexType>
        <xsd:sequence>
          <xsd:element name="documentManagement">
            <xsd:complexType>
              <xsd:all>
                <xsd:element ref="ns2:Kontaktname" minOccurs="0"/>
                <xsd:element ref="ns2:AuftragsID" minOccurs="0"/>
                <xsd:element ref="ns1:DocumentSetDescription" minOccurs="0"/>
                <xsd:element ref="ns2:RefNr" minOccurs="0"/>
                <xsd:element ref="ns2:Kontakt_x0020_E-Mail"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2:SharedWithUsers" minOccurs="0"/>
                <xsd:element ref="ns2:SharedWithDetails" minOccurs="0"/>
                <xsd:element ref="ns3:MediaLengthInSeconds" minOccurs="0"/>
                <xsd:element ref="ns3:Zeit" minOccurs="0"/>
                <xsd:element ref="ns3:MediaServiceLocation" minOccurs="0"/>
                <xsd:element ref="ns3:FileServerLink"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eibung" ma:description="Eine Beschreibung der Dokumentenmappe"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d0f7-b5e6-4db2-af4b-ed23e4d5c043" elementFormDefault="qualified">
    <xsd:import namespace="http://schemas.microsoft.com/office/2006/documentManagement/types"/>
    <xsd:import namespace="http://schemas.microsoft.com/office/infopath/2007/PartnerControls"/>
    <xsd:element name="Kontaktname" ma:index="8" nillable="true" ma:displayName="Kontaktname" ma:default="" ma:internalName="Kontaktname" ma:readOnly="false">
      <xsd:simpleType>
        <xsd:restriction base="dms:Text">
          <xsd:maxLength value="255"/>
        </xsd:restriction>
      </xsd:simpleType>
    </xsd:element>
    <xsd:element name="AuftragsID" ma:index="9" nillable="true" ma:displayName="AuftragsID" ma:default="" ma:internalName="AuftragsID" ma:readOnly="false">
      <xsd:simpleType>
        <xsd:restriction base="dms:Text">
          <xsd:maxLength value="255"/>
        </xsd:restriction>
      </xsd:simpleType>
    </xsd:element>
    <xsd:element name="RefNr" ma:index="11" nillable="true" ma:displayName="RefNr" ma:format="Dropdown" ma:internalName="RefNr" ma:percentage="FALSE">
      <xsd:simpleType>
        <xsd:restriction base="dms:Number"/>
      </xsd:simpleType>
    </xsd:element>
    <xsd:element name="Kontakt_x0020_E-Mail" ma:index="12" nillable="true" ma:displayName="Kontakt E-Mail" ma:default="" ma:internalName="Kontakt_x0020_E_x002d_Mail">
      <xsd:simpleType>
        <xsd:restriction base="dms:Text">
          <xsd:maxLength value="255"/>
        </xsd:restriction>
      </xsd:simpleType>
    </xsd:element>
    <xsd:element name="TaxCatchAll" ma:index="19" nillable="true" ma:displayName="Taxonomy Catch All Column" ma:hidden="true" ma:list="{3b1656a1-133c-4758-9e63-9c6738666b87}" ma:internalName="TaxCatchAll" ma:showField="CatchAllData" ma:web="49fdd0f7-b5e6-4db2-af4b-ed23e4d5c04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51867-3979-4a88-94be-2d12043b1d7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528c2ea2-57a0-4bd9-92b2-10031419a81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Zeit" ma:index="27" nillable="true" ma:displayName="Zeit" ma:format="DateTime" ma:internalName="Zeit">
      <xsd:simpleType>
        <xsd:restriction base="dms:DateTime"/>
      </xsd:simpleType>
    </xsd:element>
    <xsd:element name="MediaServiceLocation" ma:index="28" nillable="true" ma:displayName="Location" ma:indexed="true" ma:internalName="MediaServiceLocation" ma:readOnly="true">
      <xsd:simpleType>
        <xsd:restriction base="dms:Text"/>
      </xsd:simpleType>
    </xsd:element>
    <xsd:element name="FileServerLink" ma:index="29" nillable="true" ma:displayName="FileServerLink" ma:format="Dropdown" ma:internalName="FileServerLink">
      <xsd:simpleType>
        <xsd:restriction base="dms:Text">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C64256-292F-4DF8-9208-0A6675AB7A0D}">
  <ds:schemaRefs>
    <ds:schemaRef ds:uri="http://schemas.openxmlformats.org/package/2006/metadata/core-properties"/>
    <ds:schemaRef ds:uri="49fdd0f7-b5e6-4db2-af4b-ed23e4d5c043"/>
    <ds:schemaRef ds:uri="http://schemas.microsoft.com/sharepoint/v3"/>
    <ds:schemaRef ds:uri="http://purl.org/dc/terms/"/>
    <ds:schemaRef ds:uri="http://purl.org/dc/dcmitype/"/>
    <ds:schemaRef ds:uri="http://schemas.microsoft.com/office/2006/metadata/properties"/>
    <ds:schemaRef ds:uri="http://purl.org/dc/elements/1.1/"/>
    <ds:schemaRef ds:uri="http://schemas.microsoft.com/office/2006/documentManagement/types"/>
    <ds:schemaRef ds:uri="http://schemas.microsoft.com/office/infopath/2007/PartnerControls"/>
    <ds:schemaRef ds:uri="0c651867-3979-4a88-94be-2d12043b1d7d"/>
    <ds:schemaRef ds:uri="http://www.w3.org/XML/1998/namespace"/>
  </ds:schemaRefs>
</ds:datastoreItem>
</file>

<file path=customXml/itemProps2.xml><?xml version="1.0" encoding="utf-8"?>
<ds:datastoreItem xmlns:ds="http://schemas.openxmlformats.org/officeDocument/2006/customXml" ds:itemID="{02CC37F4-66CA-441C-9AC0-F75137567E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9fdd0f7-b5e6-4db2-af4b-ed23e4d5c043"/>
    <ds:schemaRef ds:uri="0c651867-3979-4a88-94be-2d12043b1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BFAEF3-C717-4DE3-87ED-0645FF84D5BD}">
  <ds:schemaRefs>
    <ds:schemaRef ds:uri="http://schemas.microsoft.com/sharepoint/v3/contenttype/forms"/>
  </ds:schemaRefs>
</ds:datastoreItem>
</file>

<file path=docMetadata/LabelInfo.xml><?xml version="1.0" encoding="utf-8"?>
<clbl:labelList xmlns:clbl="http://schemas.microsoft.com/office/2020/mipLabelMetadata">
  <clbl:label id="{ff6dbec8-95a8-4638-9f5f-bd076536645c}" enabled="1" method="Standard" siteId="{5dbf1add-202a-4b8d-815b-bf0fb024e033}" removed="0"/>
</clbl:labelList>
</file>

<file path=docProps/app.xml><?xml version="1.0" encoding="utf-8"?>
<Properties xmlns="http://schemas.openxmlformats.org/officeDocument/2006/extended-properties" xmlns:vt="http://schemas.openxmlformats.org/officeDocument/2006/docPropsVTypes">
  <Template>PPT-Template_Basic_2018-08_AR</Template>
  <TotalTime>0</TotalTime>
  <Words>959</Words>
  <Application>Microsoft Office PowerPoint</Application>
  <PresentationFormat>Benutzerdefiniert</PresentationFormat>
  <Paragraphs>116</Paragraphs>
  <Slides>8</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4" baseType="lpstr">
      <vt:lpstr>Arial</vt:lpstr>
      <vt:lpstr>Calibri</vt:lpstr>
      <vt:lpstr>SH-Bree-Headline</vt:lpstr>
      <vt:lpstr>Symbol</vt:lpstr>
      <vt:lpstr>Siemens Healthineers PPT-Master</vt:lpstr>
      <vt:lpstr>think-cell Slide</vt:lpstr>
      <vt:lpstr>Restricted view of overall anatomy</vt:lpstr>
      <vt:lpstr>Background Total hip arthroplasty (THA)</vt:lpstr>
      <vt:lpstr>Clinical background</vt:lpstr>
      <vt:lpstr>Clinical background and indication  for Multitom Rax True2scale Body Scan1</vt:lpstr>
      <vt:lpstr>Multitom Rax True2scale Body Scan1 Differences Pelvis Overview vs. T2S1</vt:lpstr>
      <vt:lpstr>Multitom Rax True2scale Body Scan1 Diagnostic Findings &amp; Results</vt:lpstr>
      <vt:lpstr>PowerPoint-Präsentation</vt:lpstr>
      <vt:lpstr>PowerPoint-Präsentation</vt:lpstr>
    </vt:vector>
  </TitlesOfParts>
  <Company>Siemens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Multitom Rax – Real 3D</dc:title>
  <dc:subject>Siemens Healthineers PPT-Template Basic Version</dc:subject>
  <dc:creator>Rasche, Anna (SHS DI XP PPP CEC)</dc:creator>
  <dc:description>August 2018</dc:description>
  <cp:lastModifiedBy>Lauer, Kerstin</cp:lastModifiedBy>
  <cp:revision>27</cp:revision>
  <dcterms:created xsi:type="dcterms:W3CDTF">2020-11-02T09:37:42Z</dcterms:created>
  <dcterms:modified xsi:type="dcterms:W3CDTF">2026-07-23T12:23:18Z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0x01010072DAFB3502DE824AB102D75CFD91CEB7</vt:lpwstr>
  </property>
  <property fmtid="{D5CDD505-2E9C-101B-9397-08002B2CF9AE}" pid="3" name="MSIP_Label_a59b6cd5-d141-4a33-8bf1-0ca04484304f_Enabled">
    <vt:lpwstr>true</vt:lpwstr>
  </property>
  <property fmtid="{D5CDD505-2E9C-101B-9397-08002B2CF9AE}" pid="4" name="MSIP_Label_a59b6cd5-d141-4a33-8bf1-0ca04484304f_SetDate">
    <vt:lpwstr>2021-02-24T08:01:12Z</vt:lpwstr>
  </property>
  <property fmtid="{D5CDD505-2E9C-101B-9397-08002B2CF9AE}" pid="5" name="MSIP_Label_a59b6cd5-d141-4a33-8bf1-0ca04484304f_Method">
    <vt:lpwstr>Standard</vt:lpwstr>
  </property>
  <property fmtid="{D5CDD505-2E9C-101B-9397-08002B2CF9AE}" pid="6" name="MSIP_Label_a59b6cd5-d141-4a33-8bf1-0ca04484304f_Name">
    <vt:lpwstr>restricted-default</vt:lpwstr>
  </property>
  <property fmtid="{D5CDD505-2E9C-101B-9397-08002B2CF9AE}" pid="7" name="MSIP_Label_a59b6cd5-d141-4a33-8bf1-0ca04484304f_SiteId">
    <vt:lpwstr>38ae3bcd-9579-4fd4-adda-b42e1495d55a</vt:lpwstr>
  </property>
  <property fmtid="{D5CDD505-2E9C-101B-9397-08002B2CF9AE}" pid="8" name="MSIP_Label_a59b6cd5-d141-4a33-8bf1-0ca04484304f_ActionId">
    <vt:lpwstr>6e0a9dd8-df93-4c70-be27-5251eed77009</vt:lpwstr>
  </property>
  <property fmtid="{D5CDD505-2E9C-101B-9397-08002B2CF9AE}" pid="9" name="MSIP_Label_a59b6cd5-d141-4a33-8bf1-0ca04484304f_ContentBits">
    <vt:lpwstr>0</vt:lpwstr>
  </property>
  <property fmtid="{D5CDD505-2E9C-101B-9397-08002B2CF9AE}" pid="10" name="Document_Confidentiality">
    <vt:lpwstr>Restricted</vt:lpwstr>
  </property>
  <property fmtid="{D5CDD505-2E9C-101B-9397-08002B2CF9AE}" pid="11" name="MSIP_Label_ff6dbec8-95a8-4638-9f5f-bd076536645c_Enabled">
    <vt:lpwstr>true</vt:lpwstr>
  </property>
  <property fmtid="{D5CDD505-2E9C-101B-9397-08002B2CF9AE}" pid="12" name="MSIP_Label_ff6dbec8-95a8-4638-9f5f-bd076536645c_SetDate">
    <vt:lpwstr>2021-08-09T11:46:40Z</vt:lpwstr>
  </property>
  <property fmtid="{D5CDD505-2E9C-101B-9397-08002B2CF9AE}" pid="13" name="MSIP_Label_ff6dbec8-95a8-4638-9f5f-bd076536645c_Method">
    <vt:lpwstr>Standard</vt:lpwstr>
  </property>
  <property fmtid="{D5CDD505-2E9C-101B-9397-08002B2CF9AE}" pid="14" name="MSIP_Label_ff6dbec8-95a8-4638-9f5f-bd076536645c_Name">
    <vt:lpwstr>Restricted - Default</vt:lpwstr>
  </property>
  <property fmtid="{D5CDD505-2E9C-101B-9397-08002B2CF9AE}" pid="15" name="MSIP_Label_ff6dbec8-95a8-4638-9f5f-bd076536645c_SiteId">
    <vt:lpwstr>5dbf1add-202a-4b8d-815b-bf0fb024e033</vt:lpwstr>
  </property>
  <property fmtid="{D5CDD505-2E9C-101B-9397-08002B2CF9AE}" pid="16" name="MSIP_Label_ff6dbec8-95a8-4638-9f5f-bd076536645c_ActionId">
    <vt:lpwstr>bac3537a-e605-452a-937f-81c05a0280b2</vt:lpwstr>
  </property>
  <property fmtid="{D5CDD505-2E9C-101B-9397-08002B2CF9AE}" pid="17" name="MSIP_Label_ff6dbec8-95a8-4638-9f5f-bd076536645c_ContentBits">
    <vt:lpwstr>0</vt:lpwstr>
  </property>
  <property fmtid="{D5CDD505-2E9C-101B-9397-08002B2CF9AE}" pid="18" name="MediaServiceImageTags">
    <vt:lpwstr/>
  </property>
</Properties>
</file>