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  <p:sldId id="257" r:id="rId3"/>
  </p:sldIdLst>
  <p:sldSz cx="7559675" cy="10691813"/>
  <p:notesSz cx="7559675" cy="10691813"/>
  <p:embeddedFontLst>
    <p:embeddedFont>
      <p:font typeface="SH-Bree-Headline" pitchFamily="50" charset="0"/>
      <p:regular r:id="rId4"/>
      <p:italic r:id="rId5"/>
    </p:embeddedFont>
    <p:embeddedFont>
      <p:font typeface="Siemens Sans" pitchFamily="2" charset="0"/>
      <p:regular r:id="rId6"/>
      <p:bold r:id="rId7"/>
      <p:italic r:id="rId8"/>
      <p:boldItalic r:id="rId9"/>
    </p:embeddedFont>
  </p:embeddedFontLst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D80F24-190B-4377-804F-0B41045E4979}" v="3" dt="2025-06-18T16:51:42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644" y="-1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 Silva, Mayra Rocha" userId="96a6a5cf-ce92-45ac-b4ff-20c779b7bde8" providerId="ADAL" clId="{30D80F24-190B-4377-804F-0B41045E4979}"/>
    <pc:docChg chg="undo custSel modSld">
      <pc:chgData name="Da Silva, Mayra Rocha" userId="96a6a5cf-ce92-45ac-b4ff-20c779b7bde8" providerId="ADAL" clId="{30D80F24-190B-4377-804F-0B41045E4979}" dt="2025-06-18T17:10:51.977" v="211" actId="20577"/>
      <pc:docMkLst>
        <pc:docMk/>
      </pc:docMkLst>
      <pc:sldChg chg="modSp mod">
        <pc:chgData name="Da Silva, Mayra Rocha" userId="96a6a5cf-ce92-45ac-b4ff-20c779b7bde8" providerId="ADAL" clId="{30D80F24-190B-4377-804F-0B41045E4979}" dt="2025-06-18T17:10:51.977" v="211" actId="20577"/>
        <pc:sldMkLst>
          <pc:docMk/>
          <pc:sldMk cId="0" sldId="256"/>
        </pc:sldMkLst>
        <pc:spChg chg="mod">
          <ac:chgData name="Da Silva, Mayra Rocha" userId="96a6a5cf-ce92-45ac-b4ff-20c779b7bde8" providerId="ADAL" clId="{30D80F24-190B-4377-804F-0B41045E4979}" dt="2025-06-18T17:10:51.977" v="211" actId="20577"/>
          <ac:spMkLst>
            <pc:docMk/>
            <pc:sldMk cId="0" sldId="256"/>
            <ac:spMk id="240" creationId="{00000000-0000-0000-0000-000000000000}"/>
          </ac:spMkLst>
        </pc:spChg>
        <pc:spChg chg="mod">
          <ac:chgData name="Da Silva, Mayra Rocha" userId="96a6a5cf-ce92-45ac-b4ff-20c779b7bde8" providerId="ADAL" clId="{30D80F24-190B-4377-804F-0B41045E4979}" dt="2025-06-18T14:40:34.558" v="18"/>
          <ac:spMkLst>
            <pc:docMk/>
            <pc:sldMk cId="0" sldId="256"/>
            <ac:spMk id="241" creationId="{00000000-0000-0000-0000-000000000000}"/>
          </ac:spMkLst>
        </pc:spChg>
        <pc:spChg chg="mod">
          <ac:chgData name="Da Silva, Mayra Rocha" userId="96a6a5cf-ce92-45ac-b4ff-20c779b7bde8" providerId="ADAL" clId="{30D80F24-190B-4377-804F-0B41045E4979}" dt="2025-06-18T14:42:22.659" v="24" actId="20577"/>
          <ac:spMkLst>
            <pc:docMk/>
            <pc:sldMk cId="0" sldId="256"/>
            <ac:spMk id="243" creationId="{00000000-0000-0000-0000-000000000000}"/>
          </ac:spMkLst>
        </pc:spChg>
        <pc:spChg chg="mod">
          <ac:chgData name="Da Silva, Mayra Rocha" userId="96a6a5cf-ce92-45ac-b4ff-20c779b7bde8" providerId="ADAL" clId="{30D80F24-190B-4377-804F-0B41045E4979}" dt="2025-06-18T14:44:10.825" v="31" actId="108"/>
          <ac:spMkLst>
            <pc:docMk/>
            <pc:sldMk cId="0" sldId="256"/>
            <ac:spMk id="244" creationId="{00000000-0000-0000-0000-000000000000}"/>
          </ac:spMkLst>
        </pc:spChg>
        <pc:spChg chg="mod">
          <ac:chgData name="Da Silva, Mayra Rocha" userId="96a6a5cf-ce92-45ac-b4ff-20c779b7bde8" providerId="ADAL" clId="{30D80F24-190B-4377-804F-0B41045E4979}" dt="2025-06-18T14:47:56.817" v="48" actId="20577"/>
          <ac:spMkLst>
            <pc:docMk/>
            <pc:sldMk cId="0" sldId="256"/>
            <ac:spMk id="246" creationId="{00000000-0000-0000-0000-000000000000}"/>
          </ac:spMkLst>
        </pc:spChg>
        <pc:spChg chg="mod">
          <ac:chgData name="Da Silva, Mayra Rocha" userId="96a6a5cf-ce92-45ac-b4ff-20c779b7bde8" providerId="ADAL" clId="{30D80F24-190B-4377-804F-0B41045E4979}" dt="2025-06-18T14:49:55.796" v="52" actId="20577"/>
          <ac:spMkLst>
            <pc:docMk/>
            <pc:sldMk cId="0" sldId="256"/>
            <ac:spMk id="247" creationId="{00000000-0000-0000-0000-000000000000}"/>
          </ac:spMkLst>
        </pc:spChg>
        <pc:spChg chg="mod">
          <ac:chgData name="Da Silva, Mayra Rocha" userId="96a6a5cf-ce92-45ac-b4ff-20c779b7bde8" providerId="ADAL" clId="{30D80F24-190B-4377-804F-0B41045E4979}" dt="2025-06-18T14:41:20.875" v="21" actId="1076"/>
          <ac:spMkLst>
            <pc:docMk/>
            <pc:sldMk cId="0" sldId="256"/>
            <ac:spMk id="248" creationId="{00000000-0000-0000-0000-000000000000}"/>
          </ac:spMkLst>
        </pc:spChg>
        <pc:spChg chg="mod">
          <ac:chgData name="Da Silva, Mayra Rocha" userId="96a6a5cf-ce92-45ac-b4ff-20c779b7bde8" providerId="ADAL" clId="{30D80F24-190B-4377-804F-0B41045E4979}" dt="2025-06-18T14:45:07.296" v="35" actId="20577"/>
          <ac:spMkLst>
            <pc:docMk/>
            <pc:sldMk cId="0" sldId="256"/>
            <ac:spMk id="250" creationId="{00000000-0000-0000-0000-000000000000}"/>
          </ac:spMkLst>
        </pc:spChg>
        <pc:spChg chg="mod">
          <ac:chgData name="Da Silva, Mayra Rocha" userId="96a6a5cf-ce92-45ac-b4ff-20c779b7bde8" providerId="ADAL" clId="{30D80F24-190B-4377-804F-0B41045E4979}" dt="2025-06-18T14:47:20.004" v="44" actId="108"/>
          <ac:spMkLst>
            <pc:docMk/>
            <pc:sldMk cId="0" sldId="256"/>
            <ac:spMk id="251" creationId="{00000000-0000-0000-0000-000000000000}"/>
          </ac:spMkLst>
        </pc:spChg>
        <pc:spChg chg="mod">
          <ac:chgData name="Da Silva, Mayra Rocha" userId="96a6a5cf-ce92-45ac-b4ff-20c779b7bde8" providerId="ADAL" clId="{30D80F24-190B-4377-804F-0B41045E4979}" dt="2025-06-18T14:39:33.693" v="4" actId="20577"/>
          <ac:spMkLst>
            <pc:docMk/>
            <pc:sldMk cId="0" sldId="256"/>
            <ac:spMk id="254" creationId="{00000000-0000-0000-0000-000000000000}"/>
          </ac:spMkLst>
        </pc:spChg>
        <pc:spChg chg="mod">
          <ac:chgData name="Da Silva, Mayra Rocha" userId="96a6a5cf-ce92-45ac-b4ff-20c779b7bde8" providerId="ADAL" clId="{30D80F24-190B-4377-804F-0B41045E4979}" dt="2025-06-18T14:50:33.634" v="55"/>
          <ac:spMkLst>
            <pc:docMk/>
            <pc:sldMk cId="0" sldId="256"/>
            <ac:spMk id="255" creationId="{00000000-0000-0000-0000-000000000000}"/>
          </ac:spMkLst>
        </pc:spChg>
        <pc:spChg chg="mod">
          <ac:chgData name="Da Silva, Mayra Rocha" userId="96a6a5cf-ce92-45ac-b4ff-20c779b7bde8" providerId="ADAL" clId="{30D80F24-190B-4377-804F-0B41045E4979}" dt="2025-06-18T14:51:21.155" v="58" actId="1076"/>
          <ac:spMkLst>
            <pc:docMk/>
            <pc:sldMk cId="0" sldId="256"/>
            <ac:spMk id="260" creationId="{00000000-0000-0000-0000-000000000000}"/>
          </ac:spMkLst>
        </pc:spChg>
        <pc:spChg chg="mod">
          <ac:chgData name="Da Silva, Mayra Rocha" userId="96a6a5cf-ce92-45ac-b4ff-20c779b7bde8" providerId="ADAL" clId="{30D80F24-190B-4377-804F-0B41045E4979}" dt="2025-06-18T14:53:50.213" v="65" actId="14100"/>
          <ac:spMkLst>
            <pc:docMk/>
            <pc:sldMk cId="0" sldId="256"/>
            <ac:spMk id="261" creationId="{00000000-0000-0000-0000-000000000000}"/>
          </ac:spMkLst>
        </pc:spChg>
        <pc:spChg chg="mod">
          <ac:chgData name="Da Silva, Mayra Rocha" userId="96a6a5cf-ce92-45ac-b4ff-20c779b7bde8" providerId="ADAL" clId="{30D80F24-190B-4377-804F-0B41045E4979}" dt="2025-06-18T14:53:14.041" v="60"/>
          <ac:spMkLst>
            <pc:docMk/>
            <pc:sldMk cId="0" sldId="256"/>
            <ac:spMk id="263" creationId="{00000000-0000-0000-0000-000000000000}"/>
          </ac:spMkLst>
        </pc:spChg>
        <pc:spChg chg="mod">
          <ac:chgData name="Da Silva, Mayra Rocha" userId="96a6a5cf-ce92-45ac-b4ff-20c779b7bde8" providerId="ADAL" clId="{30D80F24-190B-4377-804F-0B41045E4979}" dt="2025-06-18T14:53:26.143" v="62"/>
          <ac:spMkLst>
            <pc:docMk/>
            <pc:sldMk cId="0" sldId="256"/>
            <ac:spMk id="264" creationId="{00000000-0000-0000-0000-000000000000}"/>
          </ac:spMkLst>
        </pc:spChg>
      </pc:sldChg>
      <pc:sldChg chg="addSp delSp modSp mod">
        <pc:chgData name="Da Silva, Mayra Rocha" userId="96a6a5cf-ce92-45ac-b4ff-20c779b7bde8" providerId="ADAL" clId="{30D80F24-190B-4377-804F-0B41045E4979}" dt="2025-06-18T16:50:51.281" v="210" actId="20577"/>
        <pc:sldMkLst>
          <pc:docMk/>
          <pc:sldMk cId="0" sldId="257"/>
        </pc:sldMkLst>
        <pc:spChg chg="add del">
          <ac:chgData name="Da Silva, Mayra Rocha" userId="96a6a5cf-ce92-45ac-b4ff-20c779b7bde8" providerId="ADAL" clId="{30D80F24-190B-4377-804F-0B41045E4979}" dt="2025-06-18T16:28:53.970" v="153" actId="478"/>
          <ac:spMkLst>
            <pc:docMk/>
            <pc:sldMk cId="0" sldId="257"/>
            <ac:spMk id="3" creationId="{8E37FE51-043D-E4CD-C382-8DD4789ECFC1}"/>
          </ac:spMkLst>
        </pc:spChg>
        <pc:spChg chg="add mod">
          <ac:chgData name="Da Silva, Mayra Rocha" userId="96a6a5cf-ce92-45ac-b4ff-20c779b7bde8" providerId="ADAL" clId="{30D80F24-190B-4377-804F-0B41045E4979}" dt="2025-06-18T16:50:51.281" v="210" actId="20577"/>
          <ac:spMkLst>
            <pc:docMk/>
            <pc:sldMk cId="0" sldId="257"/>
            <ac:spMk id="5" creationId="{B884E4F6-8996-6309-35BD-2C2130D65F2F}"/>
          </ac:spMkLst>
        </pc:spChg>
        <pc:spChg chg="del">
          <ac:chgData name="Da Silva, Mayra Rocha" userId="96a6a5cf-ce92-45ac-b4ff-20c779b7bde8" providerId="ADAL" clId="{30D80F24-190B-4377-804F-0B41045E4979}" dt="2025-06-18T16:30:58.435" v="171" actId="478"/>
          <ac:spMkLst>
            <pc:docMk/>
            <pc:sldMk cId="0" sldId="257"/>
            <ac:spMk id="265" creationId="{00000000-0000-0000-0000-000000000000}"/>
          </ac:spMkLst>
        </pc:spChg>
        <pc:spChg chg="del">
          <ac:chgData name="Da Silva, Mayra Rocha" userId="96a6a5cf-ce92-45ac-b4ff-20c779b7bde8" providerId="ADAL" clId="{30D80F24-190B-4377-804F-0B41045E4979}" dt="2025-06-18T16:30:56.263" v="170" actId="478"/>
          <ac:spMkLst>
            <pc:docMk/>
            <pc:sldMk cId="0" sldId="257"/>
            <ac:spMk id="266" creationId="{00000000-0000-0000-0000-000000000000}"/>
          </ac:spMkLst>
        </pc:spChg>
        <pc:spChg chg="del">
          <ac:chgData name="Da Silva, Mayra Rocha" userId="96a6a5cf-ce92-45ac-b4ff-20c779b7bde8" providerId="ADAL" clId="{30D80F24-190B-4377-804F-0B41045E4979}" dt="2025-06-18T16:31:20.684" v="175" actId="478"/>
          <ac:spMkLst>
            <pc:docMk/>
            <pc:sldMk cId="0" sldId="257"/>
            <ac:spMk id="267" creationId="{00000000-0000-0000-0000-000000000000}"/>
          </ac:spMkLst>
        </pc:spChg>
        <pc:spChg chg="del">
          <ac:chgData name="Da Silva, Mayra Rocha" userId="96a6a5cf-ce92-45ac-b4ff-20c779b7bde8" providerId="ADAL" clId="{30D80F24-190B-4377-804F-0B41045E4979}" dt="2025-06-18T16:31:01.213" v="172" actId="478"/>
          <ac:spMkLst>
            <pc:docMk/>
            <pc:sldMk cId="0" sldId="257"/>
            <ac:spMk id="268" creationId="{00000000-0000-0000-0000-000000000000}"/>
          </ac:spMkLst>
        </pc:spChg>
        <pc:spChg chg="mod">
          <ac:chgData name="Da Silva, Mayra Rocha" userId="96a6a5cf-ce92-45ac-b4ff-20c779b7bde8" providerId="ADAL" clId="{30D80F24-190B-4377-804F-0B41045E4979}" dt="2025-06-18T14:56:32.950" v="70" actId="20577"/>
          <ac:spMkLst>
            <pc:docMk/>
            <pc:sldMk cId="0" sldId="257"/>
            <ac:spMk id="273" creationId="{00000000-0000-0000-0000-000000000000}"/>
          </ac:spMkLst>
        </pc:spChg>
        <pc:spChg chg="mod">
          <ac:chgData name="Da Silva, Mayra Rocha" userId="96a6a5cf-ce92-45ac-b4ff-20c779b7bde8" providerId="ADAL" clId="{30D80F24-190B-4377-804F-0B41045E4979}" dt="2025-06-18T15:06:26.408" v="126" actId="20577"/>
          <ac:spMkLst>
            <pc:docMk/>
            <pc:sldMk cId="0" sldId="257"/>
            <ac:spMk id="275" creationId="{00000000-0000-0000-0000-000000000000}"/>
          </ac:spMkLst>
        </pc:spChg>
        <pc:spChg chg="mod">
          <ac:chgData name="Da Silva, Mayra Rocha" userId="96a6a5cf-ce92-45ac-b4ff-20c779b7bde8" providerId="ADAL" clId="{30D80F24-190B-4377-804F-0B41045E4979}" dt="2025-06-18T15:06:56.287" v="130" actId="20577"/>
          <ac:spMkLst>
            <pc:docMk/>
            <pc:sldMk cId="0" sldId="257"/>
            <ac:spMk id="289" creationId="{00000000-0000-0000-0000-000000000000}"/>
          </ac:spMkLst>
        </pc:spChg>
        <pc:spChg chg="del">
          <ac:chgData name="Da Silva, Mayra Rocha" userId="96a6a5cf-ce92-45ac-b4ff-20c779b7bde8" providerId="ADAL" clId="{30D80F24-190B-4377-804F-0B41045E4979}" dt="2025-06-18T16:27:39.307" v="131" actId="478"/>
          <ac:spMkLst>
            <pc:docMk/>
            <pc:sldMk cId="0" sldId="257"/>
            <ac:spMk id="291" creationId="{00000000-0000-0000-0000-000000000000}"/>
          </ac:spMkLst>
        </pc:spChg>
        <pc:spChg chg="del mod">
          <ac:chgData name="Da Silva, Mayra Rocha" userId="96a6a5cf-ce92-45ac-b4ff-20c779b7bde8" providerId="ADAL" clId="{30D80F24-190B-4377-804F-0B41045E4979}" dt="2025-06-18T16:27:41.559" v="133" actId="478"/>
          <ac:spMkLst>
            <pc:docMk/>
            <pc:sldMk cId="0" sldId="257"/>
            <ac:spMk id="292" creationId="{00000000-0000-0000-0000-000000000000}"/>
          </ac:spMkLst>
        </pc:spChg>
        <pc:spChg chg="del">
          <ac:chgData name="Da Silva, Mayra Rocha" userId="96a6a5cf-ce92-45ac-b4ff-20c779b7bde8" providerId="ADAL" clId="{30D80F24-190B-4377-804F-0B41045E4979}" dt="2025-06-18T16:28:41.599" v="149" actId="478"/>
          <ac:spMkLst>
            <pc:docMk/>
            <pc:sldMk cId="0" sldId="257"/>
            <ac:spMk id="293" creationId="{00000000-0000-0000-0000-000000000000}"/>
          </ac:spMkLst>
        </pc:spChg>
        <pc:spChg chg="del">
          <ac:chgData name="Da Silva, Mayra Rocha" userId="96a6a5cf-ce92-45ac-b4ff-20c779b7bde8" providerId="ADAL" clId="{30D80F24-190B-4377-804F-0B41045E4979}" dt="2025-06-18T16:28:39.349" v="148" actId="478"/>
          <ac:spMkLst>
            <pc:docMk/>
            <pc:sldMk cId="0" sldId="257"/>
            <ac:spMk id="294" creationId="{00000000-0000-0000-0000-000000000000}"/>
          </ac:spMkLst>
        </pc:spChg>
        <pc:spChg chg="del mod">
          <ac:chgData name="Da Silva, Mayra Rocha" userId="96a6a5cf-ce92-45ac-b4ff-20c779b7bde8" providerId="ADAL" clId="{30D80F24-190B-4377-804F-0B41045E4979}" dt="2025-06-18T16:28:29.022" v="147" actId="478"/>
          <ac:spMkLst>
            <pc:docMk/>
            <pc:sldMk cId="0" sldId="257"/>
            <ac:spMk id="295" creationId="{00000000-0000-0000-0000-000000000000}"/>
          </ac:spMkLst>
        </pc:spChg>
        <pc:spChg chg="del">
          <ac:chgData name="Da Silva, Mayra Rocha" userId="96a6a5cf-ce92-45ac-b4ff-20c779b7bde8" providerId="ADAL" clId="{30D80F24-190B-4377-804F-0B41045E4979}" dt="2025-06-18T16:28:44.751" v="150" actId="478"/>
          <ac:spMkLst>
            <pc:docMk/>
            <pc:sldMk cId="0" sldId="257"/>
            <ac:spMk id="296" creationId="{00000000-0000-0000-0000-000000000000}"/>
          </ac:spMkLst>
        </pc:spChg>
        <pc:spChg chg="del">
          <ac:chgData name="Da Silva, Mayra Rocha" userId="96a6a5cf-ce92-45ac-b4ff-20c779b7bde8" providerId="ADAL" clId="{30D80F24-190B-4377-804F-0B41045E4979}" dt="2025-06-18T16:28:48.410" v="151" actId="478"/>
          <ac:spMkLst>
            <pc:docMk/>
            <pc:sldMk cId="0" sldId="257"/>
            <ac:spMk id="297" creationId="{00000000-0000-0000-0000-000000000000}"/>
          </ac:spMkLst>
        </pc:spChg>
        <pc:spChg chg="del">
          <ac:chgData name="Da Silva, Mayra Rocha" userId="96a6a5cf-ce92-45ac-b4ff-20c779b7bde8" providerId="ADAL" clId="{30D80F24-190B-4377-804F-0B41045E4979}" dt="2025-06-18T16:28:23.133" v="144" actId="478"/>
          <ac:spMkLst>
            <pc:docMk/>
            <pc:sldMk cId="0" sldId="257"/>
            <ac:spMk id="298" creationId="{00000000-0000-0000-0000-000000000000}"/>
          </ac:spMkLst>
        </pc:spChg>
        <pc:spChg chg="del">
          <ac:chgData name="Da Silva, Mayra Rocha" userId="96a6a5cf-ce92-45ac-b4ff-20c779b7bde8" providerId="ADAL" clId="{30D80F24-190B-4377-804F-0B41045E4979}" dt="2025-06-18T16:28:26.027" v="145" actId="478"/>
          <ac:spMkLst>
            <pc:docMk/>
            <pc:sldMk cId="0" sldId="257"/>
            <ac:spMk id="299" creationId="{00000000-0000-0000-0000-000000000000}"/>
          </ac:spMkLst>
        </pc:spChg>
        <pc:spChg chg="del">
          <ac:chgData name="Da Silva, Mayra Rocha" userId="96a6a5cf-ce92-45ac-b4ff-20c779b7bde8" providerId="ADAL" clId="{30D80F24-190B-4377-804F-0B41045E4979}" dt="2025-06-18T16:28:19.964" v="143" actId="478"/>
          <ac:spMkLst>
            <pc:docMk/>
            <pc:sldMk cId="0" sldId="257"/>
            <ac:spMk id="300" creationId="{00000000-0000-0000-0000-000000000000}"/>
          </ac:spMkLst>
        </pc:spChg>
        <pc:spChg chg="del">
          <ac:chgData name="Da Silva, Mayra Rocha" userId="96a6a5cf-ce92-45ac-b4ff-20c779b7bde8" providerId="ADAL" clId="{30D80F24-190B-4377-804F-0B41045E4979}" dt="2025-06-18T16:28:12.860" v="141" actId="478"/>
          <ac:spMkLst>
            <pc:docMk/>
            <pc:sldMk cId="0" sldId="257"/>
            <ac:spMk id="301" creationId="{00000000-0000-0000-0000-000000000000}"/>
          </ac:spMkLst>
        </pc:spChg>
        <pc:spChg chg="del">
          <ac:chgData name="Da Silva, Mayra Rocha" userId="96a6a5cf-ce92-45ac-b4ff-20c779b7bde8" providerId="ADAL" clId="{30D80F24-190B-4377-804F-0B41045E4979}" dt="2025-06-18T16:28:15.467" v="142" actId="478"/>
          <ac:spMkLst>
            <pc:docMk/>
            <pc:sldMk cId="0" sldId="257"/>
            <ac:spMk id="302" creationId="{00000000-0000-0000-0000-000000000000}"/>
          </ac:spMkLst>
        </pc:spChg>
        <pc:spChg chg="del mod">
          <ac:chgData name="Da Silva, Mayra Rocha" userId="96a6a5cf-ce92-45ac-b4ff-20c779b7bde8" providerId="ADAL" clId="{30D80F24-190B-4377-804F-0B41045E4979}" dt="2025-06-18T16:28:06.270" v="139" actId="478"/>
          <ac:spMkLst>
            <pc:docMk/>
            <pc:sldMk cId="0" sldId="257"/>
            <ac:spMk id="303" creationId="{00000000-0000-0000-0000-000000000000}"/>
          </ac:spMkLst>
        </pc:spChg>
        <pc:spChg chg="del">
          <ac:chgData name="Da Silva, Mayra Rocha" userId="96a6a5cf-ce92-45ac-b4ff-20c779b7bde8" providerId="ADAL" clId="{30D80F24-190B-4377-804F-0B41045E4979}" dt="2025-06-18T16:28:09.605" v="140" actId="478"/>
          <ac:spMkLst>
            <pc:docMk/>
            <pc:sldMk cId="0" sldId="257"/>
            <ac:spMk id="304" creationId="{00000000-0000-0000-0000-000000000000}"/>
          </ac:spMkLst>
        </pc:spChg>
        <pc:spChg chg="del">
          <ac:chgData name="Da Silva, Mayra Rocha" userId="96a6a5cf-ce92-45ac-b4ff-20c779b7bde8" providerId="ADAL" clId="{30D80F24-190B-4377-804F-0B41045E4979}" dt="2025-06-18T16:27:59.800" v="137" actId="478"/>
          <ac:spMkLst>
            <pc:docMk/>
            <pc:sldMk cId="0" sldId="257"/>
            <ac:spMk id="305" creationId="{00000000-0000-0000-0000-000000000000}"/>
          </ac:spMkLst>
        </pc:spChg>
        <pc:spChg chg="del">
          <ac:chgData name="Da Silva, Mayra Rocha" userId="96a6a5cf-ce92-45ac-b4ff-20c779b7bde8" providerId="ADAL" clId="{30D80F24-190B-4377-804F-0B41045E4979}" dt="2025-06-18T16:27:53.615" v="136" actId="478"/>
          <ac:spMkLst>
            <pc:docMk/>
            <pc:sldMk cId="0" sldId="257"/>
            <ac:spMk id="307" creationId="{00000000-0000-0000-0000-000000000000}"/>
          </ac:spMkLst>
        </pc:spChg>
        <pc:spChg chg="del mod">
          <ac:chgData name="Da Silva, Mayra Rocha" userId="96a6a5cf-ce92-45ac-b4ff-20c779b7bde8" providerId="ADAL" clId="{30D80F24-190B-4377-804F-0B41045E4979}" dt="2025-06-18T16:27:50.880" v="135" actId="478"/>
          <ac:spMkLst>
            <pc:docMk/>
            <pc:sldMk cId="0" sldId="257"/>
            <ac:spMk id="30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z004zk6f\Downloads\siemens-healthineers_cybersecurity_TE-CYS-Vulnerability-Management-Customer-Document.pptx" TargetMode="External"/><Relationship Id="rId2" Type="http://schemas.openxmlformats.org/officeDocument/2006/relationships/hyperlink" Target="https://www.fda.gov/regulatory-information/search-fda-guidance-documents/postmarket-management-cybersecurity-medical-devic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10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9526"/>
            <a:ext cx="7559040" cy="3611879"/>
          </a:xfrm>
          <a:prstGeom prst="rect">
            <a:avLst/>
          </a:prstGeom>
          <a:noFill/>
        </p:spPr>
      </p:pic>
      <p:pic>
        <p:nvPicPr>
          <p:cNvPr id="101" name="Picture 10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75378" y="0"/>
            <a:ext cx="3883661" cy="3609340"/>
          </a:xfrm>
          <a:prstGeom prst="rect">
            <a:avLst/>
          </a:prstGeom>
          <a:noFill/>
        </p:spPr>
      </p:pic>
      <p:sp>
        <p:nvSpPr>
          <p:cNvPr id="102" name="Freeform 102"/>
          <p:cNvSpPr/>
          <p:nvPr/>
        </p:nvSpPr>
        <p:spPr>
          <a:xfrm>
            <a:off x="7127035" y="10110063"/>
            <a:ext cx="70554" cy="70858"/>
          </a:xfrm>
          <a:custGeom>
            <a:avLst/>
            <a:gdLst/>
            <a:ahLst/>
            <a:cxnLst/>
            <a:rect l="0" t="0" r="0" b="0"/>
            <a:pathLst>
              <a:path w="70554" h="70858">
                <a:moveTo>
                  <a:pt x="10345" y="60469"/>
                </a:moveTo>
                <a:lnTo>
                  <a:pt x="11670" y="61719"/>
                </a:lnTo>
                <a:lnTo>
                  <a:pt x="12995" y="63047"/>
                </a:lnTo>
                <a:lnTo>
                  <a:pt x="14413" y="63985"/>
                </a:lnTo>
                <a:lnTo>
                  <a:pt x="15895" y="64998"/>
                </a:lnTo>
                <a:lnTo>
                  <a:pt x="17315" y="66014"/>
                </a:lnTo>
                <a:lnTo>
                  <a:pt x="18955" y="66795"/>
                </a:lnTo>
                <a:lnTo>
                  <a:pt x="20438" y="67578"/>
                </a:lnTo>
                <a:lnTo>
                  <a:pt x="22078" y="68201"/>
                </a:lnTo>
                <a:lnTo>
                  <a:pt x="23560" y="68906"/>
                </a:lnTo>
                <a:lnTo>
                  <a:pt x="25295" y="69375"/>
                </a:lnTo>
                <a:lnTo>
                  <a:pt x="27029" y="69844"/>
                </a:lnTo>
                <a:lnTo>
                  <a:pt x="28511" y="70310"/>
                </a:lnTo>
                <a:lnTo>
                  <a:pt x="30214" y="70467"/>
                </a:lnTo>
                <a:lnTo>
                  <a:pt x="32013" y="70779"/>
                </a:lnTo>
                <a:lnTo>
                  <a:pt x="33589" y="70858"/>
                </a:lnTo>
                <a:lnTo>
                  <a:pt x="35323" y="70858"/>
                </a:lnTo>
                <a:lnTo>
                  <a:pt x="37027" y="70858"/>
                </a:lnTo>
                <a:lnTo>
                  <a:pt x="38604" y="70779"/>
                </a:lnTo>
                <a:lnTo>
                  <a:pt x="40339" y="70467"/>
                </a:lnTo>
                <a:lnTo>
                  <a:pt x="42042" y="70310"/>
                </a:lnTo>
                <a:lnTo>
                  <a:pt x="43682" y="69844"/>
                </a:lnTo>
                <a:lnTo>
                  <a:pt x="45323" y="69375"/>
                </a:lnTo>
                <a:lnTo>
                  <a:pt x="46899" y="68906"/>
                </a:lnTo>
                <a:lnTo>
                  <a:pt x="48540" y="68201"/>
                </a:lnTo>
                <a:lnTo>
                  <a:pt x="50179" y="67578"/>
                </a:lnTo>
                <a:lnTo>
                  <a:pt x="51693" y="66795"/>
                </a:lnTo>
                <a:lnTo>
                  <a:pt x="53239" y="66014"/>
                </a:lnTo>
                <a:lnTo>
                  <a:pt x="54721" y="64998"/>
                </a:lnTo>
                <a:lnTo>
                  <a:pt x="56140" y="63985"/>
                </a:lnTo>
                <a:lnTo>
                  <a:pt x="57465" y="63047"/>
                </a:lnTo>
                <a:lnTo>
                  <a:pt x="58947" y="61719"/>
                </a:lnTo>
                <a:lnTo>
                  <a:pt x="60210" y="60469"/>
                </a:lnTo>
                <a:lnTo>
                  <a:pt x="61471" y="59141"/>
                </a:lnTo>
                <a:lnTo>
                  <a:pt x="62638" y="57813"/>
                </a:lnTo>
                <a:lnTo>
                  <a:pt x="63646" y="56485"/>
                </a:lnTo>
                <a:lnTo>
                  <a:pt x="64688" y="55000"/>
                </a:lnTo>
                <a:lnTo>
                  <a:pt x="65539" y="53672"/>
                </a:lnTo>
                <a:lnTo>
                  <a:pt x="66486" y="52108"/>
                </a:lnTo>
                <a:lnTo>
                  <a:pt x="67273" y="50704"/>
                </a:lnTo>
                <a:lnTo>
                  <a:pt x="67873" y="49062"/>
                </a:lnTo>
                <a:lnTo>
                  <a:pt x="68440" y="47579"/>
                </a:lnTo>
                <a:lnTo>
                  <a:pt x="69072" y="45937"/>
                </a:lnTo>
                <a:lnTo>
                  <a:pt x="69545" y="44297"/>
                </a:lnTo>
                <a:lnTo>
                  <a:pt x="69765" y="42658"/>
                </a:lnTo>
                <a:lnTo>
                  <a:pt x="70143" y="41094"/>
                </a:lnTo>
                <a:lnTo>
                  <a:pt x="70396" y="39454"/>
                </a:lnTo>
                <a:lnTo>
                  <a:pt x="70459" y="37736"/>
                </a:lnTo>
                <a:lnTo>
                  <a:pt x="70554" y="36093"/>
                </a:lnTo>
                <a:lnTo>
                  <a:pt x="70554" y="34844"/>
                </a:lnTo>
                <a:lnTo>
                  <a:pt x="70459" y="33204"/>
                </a:lnTo>
                <a:lnTo>
                  <a:pt x="70396" y="31564"/>
                </a:lnTo>
                <a:lnTo>
                  <a:pt x="70143" y="29843"/>
                </a:lnTo>
                <a:lnTo>
                  <a:pt x="69765" y="28203"/>
                </a:lnTo>
                <a:lnTo>
                  <a:pt x="69545" y="26643"/>
                </a:lnTo>
                <a:lnTo>
                  <a:pt x="69072" y="25000"/>
                </a:lnTo>
                <a:lnTo>
                  <a:pt x="68440" y="23439"/>
                </a:lnTo>
                <a:lnTo>
                  <a:pt x="67873" y="21875"/>
                </a:lnTo>
                <a:lnTo>
                  <a:pt x="67273" y="20314"/>
                </a:lnTo>
                <a:lnTo>
                  <a:pt x="66486" y="18750"/>
                </a:lnTo>
                <a:lnTo>
                  <a:pt x="65539" y="17268"/>
                </a:lnTo>
                <a:lnTo>
                  <a:pt x="64688" y="15782"/>
                </a:lnTo>
                <a:lnTo>
                  <a:pt x="63646" y="14376"/>
                </a:lnTo>
                <a:lnTo>
                  <a:pt x="62638" y="13048"/>
                </a:lnTo>
                <a:lnTo>
                  <a:pt x="61471" y="11720"/>
                </a:lnTo>
                <a:lnTo>
                  <a:pt x="60210" y="10392"/>
                </a:lnTo>
                <a:lnTo>
                  <a:pt x="58947" y="9221"/>
                </a:lnTo>
                <a:lnTo>
                  <a:pt x="57465" y="7971"/>
                </a:lnTo>
                <a:lnTo>
                  <a:pt x="56140" y="6798"/>
                </a:lnTo>
                <a:lnTo>
                  <a:pt x="54721" y="5860"/>
                </a:lnTo>
                <a:lnTo>
                  <a:pt x="53239" y="4922"/>
                </a:lnTo>
                <a:lnTo>
                  <a:pt x="51693" y="4063"/>
                </a:lnTo>
                <a:lnTo>
                  <a:pt x="50179" y="3283"/>
                </a:lnTo>
                <a:lnTo>
                  <a:pt x="48540" y="2581"/>
                </a:lnTo>
                <a:lnTo>
                  <a:pt x="46899" y="2033"/>
                </a:lnTo>
                <a:lnTo>
                  <a:pt x="45323" y="1486"/>
                </a:lnTo>
                <a:lnTo>
                  <a:pt x="43682" y="1095"/>
                </a:lnTo>
                <a:lnTo>
                  <a:pt x="42042" y="705"/>
                </a:lnTo>
                <a:lnTo>
                  <a:pt x="40339" y="394"/>
                </a:lnTo>
                <a:lnTo>
                  <a:pt x="38604" y="236"/>
                </a:lnTo>
                <a:lnTo>
                  <a:pt x="37027" y="0"/>
                </a:lnTo>
                <a:lnTo>
                  <a:pt x="35323" y="0"/>
                </a:lnTo>
                <a:lnTo>
                  <a:pt x="33589" y="0"/>
                </a:lnTo>
                <a:lnTo>
                  <a:pt x="32013" y="236"/>
                </a:lnTo>
                <a:lnTo>
                  <a:pt x="30214" y="394"/>
                </a:lnTo>
                <a:lnTo>
                  <a:pt x="28511" y="705"/>
                </a:lnTo>
                <a:lnTo>
                  <a:pt x="27029" y="1095"/>
                </a:lnTo>
                <a:lnTo>
                  <a:pt x="25295" y="1486"/>
                </a:lnTo>
                <a:lnTo>
                  <a:pt x="23560" y="2033"/>
                </a:lnTo>
                <a:lnTo>
                  <a:pt x="22078" y="2581"/>
                </a:lnTo>
                <a:lnTo>
                  <a:pt x="20438" y="3283"/>
                </a:lnTo>
                <a:lnTo>
                  <a:pt x="18955" y="4063"/>
                </a:lnTo>
                <a:lnTo>
                  <a:pt x="17315" y="4922"/>
                </a:lnTo>
                <a:lnTo>
                  <a:pt x="15895" y="5860"/>
                </a:lnTo>
                <a:lnTo>
                  <a:pt x="14413" y="6798"/>
                </a:lnTo>
                <a:lnTo>
                  <a:pt x="12995" y="7971"/>
                </a:lnTo>
                <a:lnTo>
                  <a:pt x="11670" y="9221"/>
                </a:lnTo>
                <a:lnTo>
                  <a:pt x="10345" y="10392"/>
                </a:lnTo>
                <a:lnTo>
                  <a:pt x="9083" y="11798"/>
                </a:lnTo>
                <a:lnTo>
                  <a:pt x="7979" y="13126"/>
                </a:lnTo>
                <a:lnTo>
                  <a:pt x="6812" y="14454"/>
                </a:lnTo>
                <a:lnTo>
                  <a:pt x="5866" y="15940"/>
                </a:lnTo>
                <a:lnTo>
                  <a:pt x="4856" y="17501"/>
                </a:lnTo>
                <a:lnTo>
                  <a:pt x="4069" y="18986"/>
                </a:lnTo>
                <a:lnTo>
                  <a:pt x="3280" y="20468"/>
                </a:lnTo>
                <a:lnTo>
                  <a:pt x="2649" y="22111"/>
                </a:lnTo>
                <a:lnTo>
                  <a:pt x="1892" y="23829"/>
                </a:lnTo>
                <a:lnTo>
                  <a:pt x="1482" y="25314"/>
                </a:lnTo>
                <a:lnTo>
                  <a:pt x="1010" y="27033"/>
                </a:lnTo>
                <a:lnTo>
                  <a:pt x="536" y="28672"/>
                </a:lnTo>
                <a:lnTo>
                  <a:pt x="378" y="30391"/>
                </a:lnTo>
                <a:lnTo>
                  <a:pt x="157" y="32109"/>
                </a:lnTo>
                <a:lnTo>
                  <a:pt x="0" y="33827"/>
                </a:lnTo>
                <a:lnTo>
                  <a:pt x="0" y="35391"/>
                </a:lnTo>
                <a:lnTo>
                  <a:pt x="0" y="37109"/>
                </a:lnTo>
                <a:lnTo>
                  <a:pt x="157" y="38906"/>
                </a:lnTo>
                <a:lnTo>
                  <a:pt x="378" y="40624"/>
                </a:lnTo>
                <a:lnTo>
                  <a:pt x="536" y="42264"/>
                </a:lnTo>
                <a:lnTo>
                  <a:pt x="1010" y="43986"/>
                </a:lnTo>
                <a:lnTo>
                  <a:pt x="1482" y="45468"/>
                </a:lnTo>
                <a:lnTo>
                  <a:pt x="1892" y="47186"/>
                </a:lnTo>
                <a:lnTo>
                  <a:pt x="2649" y="48829"/>
                </a:lnTo>
                <a:lnTo>
                  <a:pt x="3280" y="50311"/>
                </a:lnTo>
                <a:lnTo>
                  <a:pt x="4069" y="51875"/>
                </a:lnTo>
                <a:lnTo>
                  <a:pt x="4856" y="53515"/>
                </a:lnTo>
                <a:lnTo>
                  <a:pt x="5866" y="54921"/>
                </a:lnTo>
                <a:lnTo>
                  <a:pt x="6812" y="56328"/>
                </a:lnTo>
                <a:lnTo>
                  <a:pt x="7979" y="57813"/>
                </a:lnTo>
                <a:lnTo>
                  <a:pt x="9083" y="59141"/>
                </a:lnTo>
                <a:lnTo>
                  <a:pt x="10345" y="60469"/>
                </a:lnTo>
                <a:close/>
                <a:moveTo>
                  <a:pt x="-6605184" y="582320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3" name="Freeform 103"/>
          <p:cNvSpPr/>
          <p:nvPr/>
        </p:nvSpPr>
        <p:spPr>
          <a:xfrm>
            <a:off x="7070359" y="10183498"/>
            <a:ext cx="54089" cy="54373"/>
          </a:xfrm>
          <a:custGeom>
            <a:avLst/>
            <a:gdLst/>
            <a:ahLst/>
            <a:cxnLst/>
            <a:rect l="0" t="0" r="0" b="0"/>
            <a:pathLst>
              <a:path w="54089" h="54373">
                <a:moveTo>
                  <a:pt x="7822" y="46484"/>
                </a:moveTo>
                <a:lnTo>
                  <a:pt x="8830" y="47500"/>
                </a:lnTo>
                <a:lnTo>
                  <a:pt x="9777" y="48359"/>
                </a:lnTo>
                <a:lnTo>
                  <a:pt x="10943" y="49140"/>
                </a:lnTo>
                <a:lnTo>
                  <a:pt x="12047" y="49999"/>
                </a:lnTo>
                <a:lnTo>
                  <a:pt x="13214" y="50704"/>
                </a:lnTo>
                <a:lnTo>
                  <a:pt x="14476" y="51406"/>
                </a:lnTo>
                <a:lnTo>
                  <a:pt x="15580" y="51953"/>
                </a:lnTo>
                <a:lnTo>
                  <a:pt x="16841" y="52501"/>
                </a:lnTo>
                <a:lnTo>
                  <a:pt x="17914" y="52967"/>
                </a:lnTo>
                <a:lnTo>
                  <a:pt x="19333" y="53281"/>
                </a:lnTo>
                <a:lnTo>
                  <a:pt x="20594" y="53672"/>
                </a:lnTo>
                <a:lnTo>
                  <a:pt x="21825" y="53905"/>
                </a:lnTo>
                <a:lnTo>
                  <a:pt x="23181" y="54219"/>
                </a:lnTo>
                <a:lnTo>
                  <a:pt x="24506" y="54295"/>
                </a:lnTo>
                <a:lnTo>
                  <a:pt x="25767" y="54373"/>
                </a:lnTo>
                <a:lnTo>
                  <a:pt x="26997" y="54373"/>
                </a:lnTo>
                <a:lnTo>
                  <a:pt x="28322" y="54373"/>
                </a:lnTo>
                <a:lnTo>
                  <a:pt x="29583" y="54295"/>
                </a:lnTo>
                <a:lnTo>
                  <a:pt x="30908" y="54219"/>
                </a:lnTo>
                <a:lnTo>
                  <a:pt x="32170" y="53905"/>
                </a:lnTo>
                <a:lnTo>
                  <a:pt x="33494" y="53672"/>
                </a:lnTo>
                <a:lnTo>
                  <a:pt x="34692" y="53281"/>
                </a:lnTo>
                <a:lnTo>
                  <a:pt x="35923" y="52967"/>
                </a:lnTo>
                <a:lnTo>
                  <a:pt x="37184" y="52501"/>
                </a:lnTo>
                <a:lnTo>
                  <a:pt x="38446" y="51953"/>
                </a:lnTo>
                <a:lnTo>
                  <a:pt x="39613" y="51406"/>
                </a:lnTo>
                <a:lnTo>
                  <a:pt x="40779" y="50704"/>
                </a:lnTo>
                <a:lnTo>
                  <a:pt x="42042" y="49999"/>
                </a:lnTo>
                <a:lnTo>
                  <a:pt x="43146" y="49140"/>
                </a:lnTo>
                <a:lnTo>
                  <a:pt x="44060" y="48359"/>
                </a:lnTo>
                <a:lnTo>
                  <a:pt x="45259" y="47500"/>
                </a:lnTo>
                <a:lnTo>
                  <a:pt x="46268" y="46484"/>
                </a:lnTo>
                <a:lnTo>
                  <a:pt x="47215" y="45467"/>
                </a:lnTo>
                <a:lnTo>
                  <a:pt x="48161" y="44376"/>
                </a:lnTo>
                <a:lnTo>
                  <a:pt x="48918" y="43359"/>
                </a:lnTo>
                <a:lnTo>
                  <a:pt x="49706" y="42267"/>
                </a:lnTo>
                <a:lnTo>
                  <a:pt x="50336" y="41093"/>
                </a:lnTo>
                <a:lnTo>
                  <a:pt x="51031" y="39844"/>
                </a:lnTo>
                <a:lnTo>
                  <a:pt x="51661" y="38749"/>
                </a:lnTo>
                <a:lnTo>
                  <a:pt x="52134" y="37499"/>
                </a:lnTo>
                <a:lnTo>
                  <a:pt x="52607" y="36250"/>
                </a:lnTo>
                <a:lnTo>
                  <a:pt x="53081" y="35001"/>
                </a:lnTo>
                <a:lnTo>
                  <a:pt x="53396" y="33751"/>
                </a:lnTo>
                <a:lnTo>
                  <a:pt x="53710" y="32423"/>
                </a:lnTo>
                <a:lnTo>
                  <a:pt x="53931" y="31095"/>
                </a:lnTo>
                <a:lnTo>
                  <a:pt x="54027" y="29843"/>
                </a:lnTo>
                <a:lnTo>
                  <a:pt x="54089" y="28515"/>
                </a:lnTo>
                <a:lnTo>
                  <a:pt x="54089" y="27265"/>
                </a:lnTo>
                <a:lnTo>
                  <a:pt x="54089" y="26016"/>
                </a:lnTo>
                <a:lnTo>
                  <a:pt x="54027" y="24609"/>
                </a:lnTo>
                <a:lnTo>
                  <a:pt x="53931" y="23281"/>
                </a:lnTo>
                <a:lnTo>
                  <a:pt x="53710" y="22032"/>
                </a:lnTo>
                <a:lnTo>
                  <a:pt x="53396" y="20704"/>
                </a:lnTo>
                <a:lnTo>
                  <a:pt x="53081" y="19533"/>
                </a:lnTo>
                <a:lnTo>
                  <a:pt x="52607" y="18281"/>
                </a:lnTo>
                <a:lnTo>
                  <a:pt x="52134" y="17031"/>
                </a:lnTo>
                <a:lnTo>
                  <a:pt x="51661" y="15703"/>
                </a:lnTo>
                <a:lnTo>
                  <a:pt x="51031" y="14533"/>
                </a:lnTo>
                <a:lnTo>
                  <a:pt x="50336" y="13359"/>
                </a:lnTo>
                <a:lnTo>
                  <a:pt x="49706" y="12267"/>
                </a:lnTo>
                <a:lnTo>
                  <a:pt x="48918" y="11096"/>
                </a:lnTo>
                <a:lnTo>
                  <a:pt x="48161" y="10080"/>
                </a:lnTo>
                <a:lnTo>
                  <a:pt x="47119" y="8906"/>
                </a:lnTo>
                <a:lnTo>
                  <a:pt x="46268" y="7893"/>
                </a:lnTo>
                <a:lnTo>
                  <a:pt x="45259" y="7033"/>
                </a:lnTo>
                <a:lnTo>
                  <a:pt x="44060" y="6096"/>
                </a:lnTo>
                <a:lnTo>
                  <a:pt x="43146" y="5237"/>
                </a:lnTo>
                <a:lnTo>
                  <a:pt x="42042" y="4532"/>
                </a:lnTo>
                <a:lnTo>
                  <a:pt x="40779" y="3751"/>
                </a:lnTo>
                <a:lnTo>
                  <a:pt x="39613" y="3125"/>
                </a:lnTo>
                <a:lnTo>
                  <a:pt x="38446" y="2502"/>
                </a:lnTo>
                <a:lnTo>
                  <a:pt x="37184" y="1954"/>
                </a:lnTo>
                <a:lnTo>
                  <a:pt x="35923" y="1564"/>
                </a:lnTo>
                <a:lnTo>
                  <a:pt x="34692" y="1095"/>
                </a:lnTo>
                <a:lnTo>
                  <a:pt x="33494" y="705"/>
                </a:lnTo>
                <a:lnTo>
                  <a:pt x="32170" y="469"/>
                </a:lnTo>
                <a:lnTo>
                  <a:pt x="30908" y="157"/>
                </a:lnTo>
                <a:lnTo>
                  <a:pt x="29583" y="79"/>
                </a:lnTo>
                <a:lnTo>
                  <a:pt x="28322" y="0"/>
                </a:lnTo>
                <a:lnTo>
                  <a:pt x="26997" y="0"/>
                </a:lnTo>
                <a:lnTo>
                  <a:pt x="25767" y="0"/>
                </a:lnTo>
                <a:lnTo>
                  <a:pt x="24506" y="79"/>
                </a:lnTo>
                <a:lnTo>
                  <a:pt x="23181" y="157"/>
                </a:lnTo>
                <a:lnTo>
                  <a:pt x="21825" y="469"/>
                </a:lnTo>
                <a:lnTo>
                  <a:pt x="20594" y="705"/>
                </a:lnTo>
                <a:lnTo>
                  <a:pt x="19333" y="1095"/>
                </a:lnTo>
                <a:lnTo>
                  <a:pt x="17914" y="1564"/>
                </a:lnTo>
                <a:lnTo>
                  <a:pt x="16841" y="1954"/>
                </a:lnTo>
                <a:lnTo>
                  <a:pt x="15580" y="2423"/>
                </a:lnTo>
                <a:lnTo>
                  <a:pt x="14476" y="3125"/>
                </a:lnTo>
                <a:lnTo>
                  <a:pt x="13214" y="3751"/>
                </a:lnTo>
                <a:lnTo>
                  <a:pt x="12047" y="4532"/>
                </a:lnTo>
                <a:lnTo>
                  <a:pt x="10943" y="5237"/>
                </a:lnTo>
                <a:lnTo>
                  <a:pt x="9777" y="6017"/>
                </a:lnTo>
                <a:lnTo>
                  <a:pt x="8830" y="7033"/>
                </a:lnTo>
                <a:lnTo>
                  <a:pt x="7822" y="7893"/>
                </a:lnTo>
                <a:lnTo>
                  <a:pt x="6875" y="8906"/>
                </a:lnTo>
                <a:lnTo>
                  <a:pt x="5930" y="10080"/>
                </a:lnTo>
                <a:lnTo>
                  <a:pt x="5171" y="11096"/>
                </a:lnTo>
                <a:lnTo>
                  <a:pt x="4384" y="12267"/>
                </a:lnTo>
                <a:lnTo>
                  <a:pt x="3658" y="13359"/>
                </a:lnTo>
                <a:lnTo>
                  <a:pt x="2900" y="14533"/>
                </a:lnTo>
                <a:lnTo>
                  <a:pt x="2428" y="15703"/>
                </a:lnTo>
                <a:lnTo>
                  <a:pt x="1860" y="17031"/>
                </a:lnTo>
                <a:lnTo>
                  <a:pt x="1386" y="18281"/>
                </a:lnTo>
                <a:lnTo>
                  <a:pt x="1008" y="19533"/>
                </a:lnTo>
                <a:lnTo>
                  <a:pt x="693" y="20704"/>
                </a:lnTo>
                <a:lnTo>
                  <a:pt x="378" y="22032"/>
                </a:lnTo>
                <a:lnTo>
                  <a:pt x="157" y="23281"/>
                </a:lnTo>
                <a:lnTo>
                  <a:pt x="62" y="24609"/>
                </a:lnTo>
                <a:lnTo>
                  <a:pt x="0" y="26016"/>
                </a:lnTo>
                <a:lnTo>
                  <a:pt x="0" y="27265"/>
                </a:lnTo>
                <a:lnTo>
                  <a:pt x="0" y="28515"/>
                </a:lnTo>
                <a:lnTo>
                  <a:pt x="62" y="29843"/>
                </a:lnTo>
                <a:lnTo>
                  <a:pt x="157" y="31095"/>
                </a:lnTo>
                <a:lnTo>
                  <a:pt x="378" y="32423"/>
                </a:lnTo>
                <a:lnTo>
                  <a:pt x="693" y="33751"/>
                </a:lnTo>
                <a:lnTo>
                  <a:pt x="1008" y="35001"/>
                </a:lnTo>
                <a:lnTo>
                  <a:pt x="1386" y="36250"/>
                </a:lnTo>
                <a:lnTo>
                  <a:pt x="1860" y="37499"/>
                </a:lnTo>
                <a:lnTo>
                  <a:pt x="2428" y="38749"/>
                </a:lnTo>
                <a:lnTo>
                  <a:pt x="2900" y="39844"/>
                </a:lnTo>
                <a:lnTo>
                  <a:pt x="3658" y="41093"/>
                </a:lnTo>
                <a:lnTo>
                  <a:pt x="4384" y="42267"/>
                </a:lnTo>
                <a:lnTo>
                  <a:pt x="5171" y="43359"/>
                </a:lnTo>
                <a:lnTo>
                  <a:pt x="5930" y="44376"/>
                </a:lnTo>
                <a:lnTo>
                  <a:pt x="6875" y="45467"/>
                </a:lnTo>
                <a:lnTo>
                  <a:pt x="7822" y="46484"/>
                </a:lnTo>
                <a:close/>
                <a:moveTo>
                  <a:pt x="-6607958" y="508885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4" name="Freeform 104"/>
          <p:cNvSpPr/>
          <p:nvPr/>
        </p:nvSpPr>
        <p:spPr>
          <a:xfrm>
            <a:off x="7070359" y="10053191"/>
            <a:ext cx="54342" cy="54452"/>
          </a:xfrm>
          <a:custGeom>
            <a:avLst/>
            <a:gdLst/>
            <a:ahLst/>
            <a:cxnLst/>
            <a:rect l="0" t="0" r="0" b="0"/>
            <a:pathLst>
              <a:path w="54342" h="54452">
                <a:moveTo>
                  <a:pt x="7915" y="46405"/>
                </a:moveTo>
                <a:lnTo>
                  <a:pt x="8987" y="47501"/>
                </a:lnTo>
                <a:lnTo>
                  <a:pt x="10029" y="48435"/>
                </a:lnTo>
                <a:lnTo>
                  <a:pt x="11038" y="49140"/>
                </a:lnTo>
                <a:lnTo>
                  <a:pt x="12206" y="49921"/>
                </a:lnTo>
                <a:lnTo>
                  <a:pt x="13310" y="50780"/>
                </a:lnTo>
                <a:lnTo>
                  <a:pt x="14476" y="51327"/>
                </a:lnTo>
                <a:lnTo>
                  <a:pt x="15642" y="52029"/>
                </a:lnTo>
                <a:lnTo>
                  <a:pt x="16905" y="52498"/>
                </a:lnTo>
                <a:lnTo>
                  <a:pt x="18166" y="52967"/>
                </a:lnTo>
                <a:lnTo>
                  <a:pt x="19333" y="53281"/>
                </a:lnTo>
                <a:lnTo>
                  <a:pt x="20657" y="53593"/>
                </a:lnTo>
                <a:lnTo>
                  <a:pt x="21920" y="53983"/>
                </a:lnTo>
                <a:lnTo>
                  <a:pt x="23245" y="54141"/>
                </a:lnTo>
                <a:lnTo>
                  <a:pt x="24506" y="54373"/>
                </a:lnTo>
                <a:lnTo>
                  <a:pt x="25831" y="54452"/>
                </a:lnTo>
                <a:lnTo>
                  <a:pt x="26997" y="54452"/>
                </a:lnTo>
                <a:lnTo>
                  <a:pt x="28322" y="54452"/>
                </a:lnTo>
                <a:lnTo>
                  <a:pt x="29678" y="54373"/>
                </a:lnTo>
                <a:lnTo>
                  <a:pt x="30908" y="54141"/>
                </a:lnTo>
                <a:lnTo>
                  <a:pt x="32264" y="53983"/>
                </a:lnTo>
                <a:lnTo>
                  <a:pt x="33494" y="53593"/>
                </a:lnTo>
                <a:lnTo>
                  <a:pt x="34819" y="53281"/>
                </a:lnTo>
                <a:lnTo>
                  <a:pt x="36017" y="52967"/>
                </a:lnTo>
                <a:lnTo>
                  <a:pt x="37248" y="52498"/>
                </a:lnTo>
                <a:lnTo>
                  <a:pt x="38509" y="52029"/>
                </a:lnTo>
                <a:lnTo>
                  <a:pt x="39771" y="51327"/>
                </a:lnTo>
                <a:lnTo>
                  <a:pt x="40875" y="50780"/>
                </a:lnTo>
                <a:lnTo>
                  <a:pt x="42042" y="49921"/>
                </a:lnTo>
                <a:lnTo>
                  <a:pt x="43146" y="49140"/>
                </a:lnTo>
                <a:lnTo>
                  <a:pt x="44155" y="48435"/>
                </a:lnTo>
                <a:lnTo>
                  <a:pt x="45259" y="47501"/>
                </a:lnTo>
                <a:lnTo>
                  <a:pt x="46331" y="46405"/>
                </a:lnTo>
                <a:lnTo>
                  <a:pt x="47215" y="45467"/>
                </a:lnTo>
                <a:lnTo>
                  <a:pt x="48161" y="44451"/>
                </a:lnTo>
                <a:lnTo>
                  <a:pt x="49011" y="43359"/>
                </a:lnTo>
                <a:lnTo>
                  <a:pt x="49800" y="42185"/>
                </a:lnTo>
                <a:lnTo>
                  <a:pt x="50400" y="41172"/>
                </a:lnTo>
                <a:lnTo>
                  <a:pt x="51188" y="39844"/>
                </a:lnTo>
                <a:lnTo>
                  <a:pt x="51661" y="38595"/>
                </a:lnTo>
                <a:lnTo>
                  <a:pt x="52228" y="37578"/>
                </a:lnTo>
                <a:lnTo>
                  <a:pt x="52671" y="36171"/>
                </a:lnTo>
                <a:lnTo>
                  <a:pt x="53143" y="34922"/>
                </a:lnTo>
                <a:lnTo>
                  <a:pt x="53459" y="33673"/>
                </a:lnTo>
                <a:lnTo>
                  <a:pt x="53710" y="32345"/>
                </a:lnTo>
                <a:lnTo>
                  <a:pt x="53931" y="31171"/>
                </a:lnTo>
                <a:lnTo>
                  <a:pt x="54089" y="29843"/>
                </a:lnTo>
                <a:lnTo>
                  <a:pt x="54089" y="28515"/>
                </a:lnTo>
                <a:lnTo>
                  <a:pt x="54342" y="27187"/>
                </a:lnTo>
                <a:lnTo>
                  <a:pt x="54089" y="25859"/>
                </a:lnTo>
                <a:lnTo>
                  <a:pt x="54089" y="24609"/>
                </a:lnTo>
                <a:lnTo>
                  <a:pt x="53931" y="23281"/>
                </a:lnTo>
                <a:lnTo>
                  <a:pt x="53710" y="22111"/>
                </a:lnTo>
                <a:lnTo>
                  <a:pt x="53459" y="20704"/>
                </a:lnTo>
                <a:lnTo>
                  <a:pt x="53143" y="19455"/>
                </a:lnTo>
                <a:lnTo>
                  <a:pt x="52671" y="18202"/>
                </a:lnTo>
                <a:lnTo>
                  <a:pt x="52228" y="17031"/>
                </a:lnTo>
                <a:lnTo>
                  <a:pt x="51661" y="15782"/>
                </a:lnTo>
                <a:lnTo>
                  <a:pt x="51188" y="14533"/>
                </a:lnTo>
                <a:lnTo>
                  <a:pt x="50400" y="13359"/>
                </a:lnTo>
                <a:lnTo>
                  <a:pt x="49800" y="12188"/>
                </a:lnTo>
                <a:lnTo>
                  <a:pt x="49011" y="11093"/>
                </a:lnTo>
                <a:lnTo>
                  <a:pt x="48161" y="10001"/>
                </a:lnTo>
                <a:lnTo>
                  <a:pt x="47215" y="8985"/>
                </a:lnTo>
                <a:lnTo>
                  <a:pt x="46268" y="7968"/>
                </a:lnTo>
                <a:lnTo>
                  <a:pt x="45259" y="6955"/>
                </a:lnTo>
                <a:lnTo>
                  <a:pt x="44155" y="6096"/>
                </a:lnTo>
                <a:lnTo>
                  <a:pt x="43146" y="5233"/>
                </a:lnTo>
                <a:lnTo>
                  <a:pt x="42042" y="4453"/>
                </a:lnTo>
                <a:lnTo>
                  <a:pt x="40875" y="3830"/>
                </a:lnTo>
                <a:lnTo>
                  <a:pt x="39771" y="3125"/>
                </a:lnTo>
                <a:lnTo>
                  <a:pt x="38509" y="2502"/>
                </a:lnTo>
                <a:lnTo>
                  <a:pt x="37248" y="2033"/>
                </a:lnTo>
                <a:lnTo>
                  <a:pt x="36017" y="1407"/>
                </a:lnTo>
                <a:lnTo>
                  <a:pt x="34819" y="1095"/>
                </a:lnTo>
                <a:lnTo>
                  <a:pt x="33494" y="780"/>
                </a:lnTo>
                <a:lnTo>
                  <a:pt x="32264" y="390"/>
                </a:lnTo>
                <a:lnTo>
                  <a:pt x="30908" y="236"/>
                </a:lnTo>
                <a:lnTo>
                  <a:pt x="29678" y="157"/>
                </a:lnTo>
                <a:lnTo>
                  <a:pt x="28322" y="0"/>
                </a:lnTo>
                <a:lnTo>
                  <a:pt x="26997" y="0"/>
                </a:lnTo>
                <a:lnTo>
                  <a:pt x="25831" y="0"/>
                </a:lnTo>
                <a:lnTo>
                  <a:pt x="24506" y="157"/>
                </a:lnTo>
                <a:lnTo>
                  <a:pt x="23245" y="236"/>
                </a:lnTo>
                <a:lnTo>
                  <a:pt x="21920" y="390"/>
                </a:lnTo>
                <a:lnTo>
                  <a:pt x="20657" y="780"/>
                </a:lnTo>
                <a:lnTo>
                  <a:pt x="19333" y="1095"/>
                </a:lnTo>
                <a:lnTo>
                  <a:pt x="18166" y="1407"/>
                </a:lnTo>
                <a:lnTo>
                  <a:pt x="16905" y="2033"/>
                </a:lnTo>
                <a:lnTo>
                  <a:pt x="15642" y="2502"/>
                </a:lnTo>
                <a:lnTo>
                  <a:pt x="14476" y="3125"/>
                </a:lnTo>
                <a:lnTo>
                  <a:pt x="13310" y="3673"/>
                </a:lnTo>
                <a:lnTo>
                  <a:pt x="12206" y="4453"/>
                </a:lnTo>
                <a:lnTo>
                  <a:pt x="11038" y="5233"/>
                </a:lnTo>
                <a:lnTo>
                  <a:pt x="10029" y="6096"/>
                </a:lnTo>
                <a:lnTo>
                  <a:pt x="8987" y="6955"/>
                </a:lnTo>
                <a:lnTo>
                  <a:pt x="7915" y="7968"/>
                </a:lnTo>
                <a:lnTo>
                  <a:pt x="6970" y="8985"/>
                </a:lnTo>
                <a:lnTo>
                  <a:pt x="6023" y="9922"/>
                </a:lnTo>
                <a:lnTo>
                  <a:pt x="5171" y="11093"/>
                </a:lnTo>
                <a:lnTo>
                  <a:pt x="4384" y="12188"/>
                </a:lnTo>
                <a:lnTo>
                  <a:pt x="3753" y="13359"/>
                </a:lnTo>
                <a:lnTo>
                  <a:pt x="3059" y="14533"/>
                </a:lnTo>
                <a:lnTo>
                  <a:pt x="2492" y="15782"/>
                </a:lnTo>
                <a:lnTo>
                  <a:pt x="1955" y="16874"/>
                </a:lnTo>
                <a:lnTo>
                  <a:pt x="1482" y="18202"/>
                </a:lnTo>
                <a:lnTo>
                  <a:pt x="1008" y="19455"/>
                </a:lnTo>
                <a:lnTo>
                  <a:pt x="693" y="20704"/>
                </a:lnTo>
                <a:lnTo>
                  <a:pt x="536" y="22111"/>
                </a:lnTo>
                <a:lnTo>
                  <a:pt x="221" y="23281"/>
                </a:lnTo>
                <a:lnTo>
                  <a:pt x="62" y="24609"/>
                </a:lnTo>
                <a:lnTo>
                  <a:pt x="62" y="25859"/>
                </a:lnTo>
                <a:lnTo>
                  <a:pt x="0" y="27187"/>
                </a:lnTo>
                <a:lnTo>
                  <a:pt x="62" y="28515"/>
                </a:lnTo>
                <a:lnTo>
                  <a:pt x="62" y="29843"/>
                </a:lnTo>
                <a:lnTo>
                  <a:pt x="221" y="31171"/>
                </a:lnTo>
                <a:lnTo>
                  <a:pt x="536" y="32345"/>
                </a:lnTo>
                <a:lnTo>
                  <a:pt x="693" y="33673"/>
                </a:lnTo>
                <a:lnTo>
                  <a:pt x="1008" y="34922"/>
                </a:lnTo>
                <a:lnTo>
                  <a:pt x="1482" y="36171"/>
                </a:lnTo>
                <a:lnTo>
                  <a:pt x="1955" y="37578"/>
                </a:lnTo>
                <a:lnTo>
                  <a:pt x="2492" y="38595"/>
                </a:lnTo>
                <a:lnTo>
                  <a:pt x="3059" y="39844"/>
                </a:lnTo>
                <a:lnTo>
                  <a:pt x="3753" y="41172"/>
                </a:lnTo>
                <a:lnTo>
                  <a:pt x="4384" y="42185"/>
                </a:lnTo>
                <a:lnTo>
                  <a:pt x="5171" y="43359"/>
                </a:lnTo>
                <a:lnTo>
                  <a:pt x="6023" y="44451"/>
                </a:lnTo>
                <a:lnTo>
                  <a:pt x="6970" y="45467"/>
                </a:lnTo>
                <a:lnTo>
                  <a:pt x="7915" y="46405"/>
                </a:lnTo>
                <a:close/>
                <a:moveTo>
                  <a:pt x="-6477572" y="639192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5" name="Freeform 105"/>
          <p:cNvSpPr/>
          <p:nvPr/>
        </p:nvSpPr>
        <p:spPr>
          <a:xfrm>
            <a:off x="7011631" y="10254982"/>
            <a:ext cx="41664" cy="41873"/>
          </a:xfrm>
          <a:custGeom>
            <a:avLst/>
            <a:gdLst/>
            <a:ahLst/>
            <a:cxnLst/>
            <a:rect l="0" t="0" r="0" b="0"/>
            <a:pathLst>
              <a:path w="41664" h="41873">
                <a:moveTo>
                  <a:pt x="6025" y="35702"/>
                </a:moveTo>
                <a:lnTo>
                  <a:pt x="7665" y="37184"/>
                </a:lnTo>
                <a:lnTo>
                  <a:pt x="9304" y="38358"/>
                </a:lnTo>
                <a:lnTo>
                  <a:pt x="11039" y="39529"/>
                </a:lnTo>
                <a:lnTo>
                  <a:pt x="12837" y="40230"/>
                </a:lnTo>
                <a:lnTo>
                  <a:pt x="14950" y="41014"/>
                </a:lnTo>
                <a:lnTo>
                  <a:pt x="16843" y="41483"/>
                </a:lnTo>
                <a:lnTo>
                  <a:pt x="18798" y="41795"/>
                </a:lnTo>
                <a:lnTo>
                  <a:pt x="20817" y="41873"/>
                </a:lnTo>
                <a:lnTo>
                  <a:pt x="22772" y="41795"/>
                </a:lnTo>
                <a:lnTo>
                  <a:pt x="24885" y="41483"/>
                </a:lnTo>
                <a:lnTo>
                  <a:pt x="26778" y="41014"/>
                </a:lnTo>
                <a:lnTo>
                  <a:pt x="28671" y="40230"/>
                </a:lnTo>
                <a:lnTo>
                  <a:pt x="30531" y="39529"/>
                </a:lnTo>
                <a:lnTo>
                  <a:pt x="32266" y="38358"/>
                </a:lnTo>
                <a:lnTo>
                  <a:pt x="33969" y="37184"/>
                </a:lnTo>
                <a:lnTo>
                  <a:pt x="35545" y="35702"/>
                </a:lnTo>
                <a:lnTo>
                  <a:pt x="37028" y="34138"/>
                </a:lnTo>
                <a:lnTo>
                  <a:pt x="38196" y="32420"/>
                </a:lnTo>
                <a:lnTo>
                  <a:pt x="39393" y="30623"/>
                </a:lnTo>
                <a:lnTo>
                  <a:pt x="40150" y="28826"/>
                </a:lnTo>
                <a:lnTo>
                  <a:pt x="40781" y="26872"/>
                </a:lnTo>
                <a:lnTo>
                  <a:pt x="41349" y="24999"/>
                </a:lnTo>
                <a:lnTo>
                  <a:pt x="41570" y="22887"/>
                </a:lnTo>
                <a:lnTo>
                  <a:pt x="41664" y="20936"/>
                </a:lnTo>
                <a:lnTo>
                  <a:pt x="41570" y="18828"/>
                </a:lnTo>
                <a:lnTo>
                  <a:pt x="41349" y="16874"/>
                </a:lnTo>
                <a:lnTo>
                  <a:pt x="40781" y="14998"/>
                </a:lnTo>
                <a:lnTo>
                  <a:pt x="40150" y="13122"/>
                </a:lnTo>
                <a:lnTo>
                  <a:pt x="39393" y="11171"/>
                </a:lnTo>
                <a:lnTo>
                  <a:pt x="38196" y="9374"/>
                </a:lnTo>
                <a:lnTo>
                  <a:pt x="37028" y="7732"/>
                </a:lnTo>
                <a:lnTo>
                  <a:pt x="35545" y="6092"/>
                </a:lnTo>
                <a:lnTo>
                  <a:pt x="33969" y="4685"/>
                </a:lnTo>
                <a:lnTo>
                  <a:pt x="32266" y="3436"/>
                </a:lnTo>
                <a:lnTo>
                  <a:pt x="30531" y="2344"/>
                </a:lnTo>
                <a:lnTo>
                  <a:pt x="28671" y="1485"/>
                </a:lnTo>
                <a:lnTo>
                  <a:pt x="26778" y="859"/>
                </a:lnTo>
                <a:lnTo>
                  <a:pt x="24885" y="311"/>
                </a:lnTo>
                <a:lnTo>
                  <a:pt x="22772" y="78"/>
                </a:lnTo>
                <a:lnTo>
                  <a:pt x="20817" y="0"/>
                </a:lnTo>
                <a:lnTo>
                  <a:pt x="18798" y="78"/>
                </a:lnTo>
                <a:lnTo>
                  <a:pt x="16843" y="311"/>
                </a:lnTo>
                <a:lnTo>
                  <a:pt x="14950" y="859"/>
                </a:lnTo>
                <a:lnTo>
                  <a:pt x="12837" y="1485"/>
                </a:lnTo>
                <a:lnTo>
                  <a:pt x="11039" y="2344"/>
                </a:lnTo>
                <a:lnTo>
                  <a:pt x="9304" y="3436"/>
                </a:lnTo>
                <a:lnTo>
                  <a:pt x="7665" y="4685"/>
                </a:lnTo>
                <a:lnTo>
                  <a:pt x="6025" y="6092"/>
                </a:lnTo>
                <a:lnTo>
                  <a:pt x="4605" y="7732"/>
                </a:lnTo>
                <a:lnTo>
                  <a:pt x="3374" y="9374"/>
                </a:lnTo>
                <a:lnTo>
                  <a:pt x="2271" y="11171"/>
                </a:lnTo>
                <a:lnTo>
                  <a:pt x="1420" y="13122"/>
                </a:lnTo>
                <a:lnTo>
                  <a:pt x="853" y="14998"/>
                </a:lnTo>
                <a:lnTo>
                  <a:pt x="316" y="16874"/>
                </a:lnTo>
                <a:lnTo>
                  <a:pt x="64" y="18828"/>
                </a:lnTo>
                <a:lnTo>
                  <a:pt x="0" y="20936"/>
                </a:lnTo>
                <a:lnTo>
                  <a:pt x="64" y="22887"/>
                </a:lnTo>
                <a:lnTo>
                  <a:pt x="316" y="24999"/>
                </a:lnTo>
                <a:lnTo>
                  <a:pt x="853" y="26872"/>
                </a:lnTo>
                <a:lnTo>
                  <a:pt x="1420" y="28826"/>
                </a:lnTo>
                <a:lnTo>
                  <a:pt x="2271" y="30623"/>
                </a:lnTo>
                <a:lnTo>
                  <a:pt x="3374" y="32420"/>
                </a:lnTo>
                <a:lnTo>
                  <a:pt x="4605" y="34138"/>
                </a:lnTo>
                <a:lnTo>
                  <a:pt x="6025" y="35702"/>
                </a:lnTo>
                <a:close/>
                <a:moveTo>
                  <a:pt x="-6609932" y="437401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6" name="Freeform 106"/>
          <p:cNvSpPr/>
          <p:nvPr/>
        </p:nvSpPr>
        <p:spPr>
          <a:xfrm>
            <a:off x="7011631" y="10124596"/>
            <a:ext cx="41822" cy="41952"/>
          </a:xfrm>
          <a:custGeom>
            <a:avLst/>
            <a:gdLst/>
            <a:ahLst/>
            <a:cxnLst/>
            <a:rect l="0" t="0" r="0" b="0"/>
            <a:pathLst>
              <a:path w="41822" h="41952">
                <a:moveTo>
                  <a:pt x="6025" y="35778"/>
                </a:moveTo>
                <a:lnTo>
                  <a:pt x="7665" y="37263"/>
                </a:lnTo>
                <a:lnTo>
                  <a:pt x="9463" y="38513"/>
                </a:lnTo>
                <a:lnTo>
                  <a:pt x="11260" y="39608"/>
                </a:lnTo>
                <a:lnTo>
                  <a:pt x="13089" y="40388"/>
                </a:lnTo>
                <a:lnTo>
                  <a:pt x="14950" y="41090"/>
                </a:lnTo>
                <a:lnTo>
                  <a:pt x="16905" y="41638"/>
                </a:lnTo>
                <a:lnTo>
                  <a:pt x="18956" y="41795"/>
                </a:lnTo>
                <a:lnTo>
                  <a:pt x="20911" y="41952"/>
                </a:lnTo>
                <a:lnTo>
                  <a:pt x="22772" y="41795"/>
                </a:lnTo>
                <a:lnTo>
                  <a:pt x="24885" y="41638"/>
                </a:lnTo>
                <a:lnTo>
                  <a:pt x="26840" y="41090"/>
                </a:lnTo>
                <a:lnTo>
                  <a:pt x="28733" y="40388"/>
                </a:lnTo>
                <a:lnTo>
                  <a:pt x="30689" y="39608"/>
                </a:lnTo>
                <a:lnTo>
                  <a:pt x="32266" y="38513"/>
                </a:lnTo>
                <a:lnTo>
                  <a:pt x="34063" y="37263"/>
                </a:lnTo>
                <a:lnTo>
                  <a:pt x="35704" y="35778"/>
                </a:lnTo>
                <a:lnTo>
                  <a:pt x="37123" y="34296"/>
                </a:lnTo>
                <a:lnTo>
                  <a:pt x="38353" y="32577"/>
                </a:lnTo>
                <a:lnTo>
                  <a:pt x="39393" y="30781"/>
                </a:lnTo>
                <a:lnTo>
                  <a:pt x="40246" y="28905"/>
                </a:lnTo>
                <a:lnTo>
                  <a:pt x="40875" y="26872"/>
                </a:lnTo>
                <a:lnTo>
                  <a:pt x="41349" y="25000"/>
                </a:lnTo>
                <a:lnTo>
                  <a:pt x="41664" y="23045"/>
                </a:lnTo>
                <a:lnTo>
                  <a:pt x="41822" y="20937"/>
                </a:lnTo>
                <a:lnTo>
                  <a:pt x="41664" y="18983"/>
                </a:lnTo>
                <a:lnTo>
                  <a:pt x="41349" y="17031"/>
                </a:lnTo>
                <a:lnTo>
                  <a:pt x="40875" y="14998"/>
                </a:lnTo>
                <a:lnTo>
                  <a:pt x="40246" y="13123"/>
                </a:lnTo>
                <a:lnTo>
                  <a:pt x="39393" y="11250"/>
                </a:lnTo>
                <a:lnTo>
                  <a:pt x="38353" y="9453"/>
                </a:lnTo>
                <a:lnTo>
                  <a:pt x="37123" y="7732"/>
                </a:lnTo>
                <a:lnTo>
                  <a:pt x="35704" y="6250"/>
                </a:lnTo>
                <a:lnTo>
                  <a:pt x="34063" y="4765"/>
                </a:lnTo>
                <a:lnTo>
                  <a:pt x="32266" y="3515"/>
                </a:lnTo>
                <a:lnTo>
                  <a:pt x="30689" y="2420"/>
                </a:lnTo>
                <a:lnTo>
                  <a:pt x="28733" y="1640"/>
                </a:lnTo>
                <a:lnTo>
                  <a:pt x="26840" y="938"/>
                </a:lnTo>
                <a:lnTo>
                  <a:pt x="24885" y="390"/>
                </a:lnTo>
                <a:lnTo>
                  <a:pt x="22772" y="233"/>
                </a:lnTo>
                <a:lnTo>
                  <a:pt x="20911" y="0"/>
                </a:lnTo>
                <a:lnTo>
                  <a:pt x="18956" y="233"/>
                </a:lnTo>
                <a:lnTo>
                  <a:pt x="16905" y="390"/>
                </a:lnTo>
                <a:lnTo>
                  <a:pt x="14950" y="938"/>
                </a:lnTo>
                <a:lnTo>
                  <a:pt x="13089" y="1640"/>
                </a:lnTo>
                <a:lnTo>
                  <a:pt x="11260" y="2420"/>
                </a:lnTo>
                <a:lnTo>
                  <a:pt x="9463" y="3515"/>
                </a:lnTo>
                <a:lnTo>
                  <a:pt x="7665" y="4765"/>
                </a:lnTo>
                <a:lnTo>
                  <a:pt x="6025" y="6250"/>
                </a:lnTo>
                <a:lnTo>
                  <a:pt x="4605" y="7732"/>
                </a:lnTo>
                <a:lnTo>
                  <a:pt x="3374" y="9453"/>
                </a:lnTo>
                <a:lnTo>
                  <a:pt x="2429" y="11250"/>
                </a:lnTo>
                <a:lnTo>
                  <a:pt x="1482" y="13123"/>
                </a:lnTo>
                <a:lnTo>
                  <a:pt x="853" y="14998"/>
                </a:lnTo>
                <a:lnTo>
                  <a:pt x="378" y="17031"/>
                </a:lnTo>
                <a:lnTo>
                  <a:pt x="64" y="18983"/>
                </a:lnTo>
                <a:lnTo>
                  <a:pt x="0" y="20937"/>
                </a:lnTo>
                <a:lnTo>
                  <a:pt x="64" y="23045"/>
                </a:lnTo>
                <a:lnTo>
                  <a:pt x="378" y="25000"/>
                </a:lnTo>
                <a:lnTo>
                  <a:pt x="853" y="26872"/>
                </a:lnTo>
                <a:lnTo>
                  <a:pt x="1482" y="28905"/>
                </a:lnTo>
                <a:lnTo>
                  <a:pt x="2429" y="30781"/>
                </a:lnTo>
                <a:lnTo>
                  <a:pt x="3374" y="32577"/>
                </a:lnTo>
                <a:lnTo>
                  <a:pt x="4605" y="34296"/>
                </a:lnTo>
                <a:lnTo>
                  <a:pt x="6025" y="35778"/>
                </a:lnTo>
                <a:close/>
                <a:moveTo>
                  <a:pt x="-6479622" y="567787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7" name="Freeform 107"/>
          <p:cNvSpPr/>
          <p:nvPr/>
        </p:nvSpPr>
        <p:spPr>
          <a:xfrm>
            <a:off x="7011695" y="9994368"/>
            <a:ext cx="41758" cy="41886"/>
          </a:xfrm>
          <a:custGeom>
            <a:avLst/>
            <a:gdLst/>
            <a:ahLst/>
            <a:cxnLst/>
            <a:rect l="0" t="0" r="0" b="0"/>
            <a:pathLst>
              <a:path w="41758" h="41886">
                <a:moveTo>
                  <a:pt x="6213" y="35781"/>
                </a:moveTo>
                <a:lnTo>
                  <a:pt x="7695" y="37197"/>
                </a:lnTo>
                <a:lnTo>
                  <a:pt x="9399" y="38361"/>
                </a:lnTo>
                <a:lnTo>
                  <a:pt x="11196" y="39463"/>
                </a:lnTo>
                <a:lnTo>
                  <a:pt x="13089" y="40375"/>
                </a:lnTo>
                <a:lnTo>
                  <a:pt x="14981" y="41005"/>
                </a:lnTo>
                <a:lnTo>
                  <a:pt x="16841" y="41414"/>
                </a:lnTo>
                <a:lnTo>
                  <a:pt x="18892" y="41792"/>
                </a:lnTo>
                <a:lnTo>
                  <a:pt x="20847" y="41886"/>
                </a:lnTo>
                <a:lnTo>
                  <a:pt x="22960" y="41792"/>
                </a:lnTo>
                <a:lnTo>
                  <a:pt x="24916" y="41414"/>
                </a:lnTo>
                <a:lnTo>
                  <a:pt x="26776" y="41005"/>
                </a:lnTo>
                <a:lnTo>
                  <a:pt x="28827" y="40375"/>
                </a:lnTo>
                <a:lnTo>
                  <a:pt x="30625" y="39463"/>
                </a:lnTo>
                <a:lnTo>
                  <a:pt x="32423" y="38361"/>
                </a:lnTo>
                <a:lnTo>
                  <a:pt x="33999" y="37197"/>
                </a:lnTo>
                <a:lnTo>
                  <a:pt x="35640" y="35781"/>
                </a:lnTo>
                <a:lnTo>
                  <a:pt x="37059" y="34144"/>
                </a:lnTo>
                <a:lnTo>
                  <a:pt x="38289" y="32414"/>
                </a:lnTo>
                <a:lnTo>
                  <a:pt x="39393" y="30620"/>
                </a:lnTo>
                <a:lnTo>
                  <a:pt x="40244" y="28732"/>
                </a:lnTo>
                <a:lnTo>
                  <a:pt x="40970" y="26875"/>
                </a:lnTo>
                <a:lnTo>
                  <a:pt x="41442" y="24924"/>
                </a:lnTo>
                <a:lnTo>
                  <a:pt x="41600" y="22878"/>
                </a:lnTo>
                <a:lnTo>
                  <a:pt x="41758" y="20927"/>
                </a:lnTo>
                <a:lnTo>
                  <a:pt x="41600" y="18976"/>
                </a:lnTo>
                <a:lnTo>
                  <a:pt x="41442" y="16867"/>
                </a:lnTo>
                <a:lnTo>
                  <a:pt x="40970" y="14916"/>
                </a:lnTo>
                <a:lnTo>
                  <a:pt x="40244" y="13060"/>
                </a:lnTo>
                <a:lnTo>
                  <a:pt x="39393" y="11234"/>
                </a:lnTo>
                <a:lnTo>
                  <a:pt x="38289" y="9441"/>
                </a:lnTo>
                <a:lnTo>
                  <a:pt x="37059" y="7741"/>
                </a:lnTo>
                <a:lnTo>
                  <a:pt x="35640" y="6010"/>
                </a:lnTo>
                <a:lnTo>
                  <a:pt x="33999" y="4689"/>
                </a:lnTo>
                <a:lnTo>
                  <a:pt x="32423" y="3524"/>
                </a:lnTo>
                <a:lnTo>
                  <a:pt x="30625" y="2328"/>
                </a:lnTo>
                <a:lnTo>
                  <a:pt x="28827" y="1416"/>
                </a:lnTo>
                <a:lnTo>
                  <a:pt x="26776" y="786"/>
                </a:lnTo>
                <a:lnTo>
                  <a:pt x="24916" y="377"/>
                </a:lnTo>
                <a:lnTo>
                  <a:pt x="22960" y="63"/>
                </a:lnTo>
                <a:lnTo>
                  <a:pt x="20847" y="0"/>
                </a:lnTo>
                <a:lnTo>
                  <a:pt x="18892" y="63"/>
                </a:lnTo>
                <a:lnTo>
                  <a:pt x="16841" y="377"/>
                </a:lnTo>
                <a:lnTo>
                  <a:pt x="14981" y="786"/>
                </a:lnTo>
                <a:lnTo>
                  <a:pt x="13089" y="1416"/>
                </a:lnTo>
                <a:lnTo>
                  <a:pt x="11196" y="2328"/>
                </a:lnTo>
                <a:lnTo>
                  <a:pt x="9399" y="3524"/>
                </a:lnTo>
                <a:lnTo>
                  <a:pt x="7695" y="4689"/>
                </a:lnTo>
                <a:lnTo>
                  <a:pt x="6213" y="6010"/>
                </a:lnTo>
                <a:lnTo>
                  <a:pt x="4637" y="7741"/>
                </a:lnTo>
                <a:lnTo>
                  <a:pt x="3469" y="9441"/>
                </a:lnTo>
                <a:lnTo>
                  <a:pt x="2365" y="11234"/>
                </a:lnTo>
                <a:lnTo>
                  <a:pt x="1514" y="13060"/>
                </a:lnTo>
                <a:lnTo>
                  <a:pt x="883" y="14916"/>
                </a:lnTo>
                <a:lnTo>
                  <a:pt x="473" y="16867"/>
                </a:lnTo>
                <a:lnTo>
                  <a:pt x="94" y="18976"/>
                </a:lnTo>
                <a:lnTo>
                  <a:pt x="0" y="20927"/>
                </a:lnTo>
                <a:lnTo>
                  <a:pt x="94" y="22878"/>
                </a:lnTo>
                <a:lnTo>
                  <a:pt x="473" y="24924"/>
                </a:lnTo>
                <a:lnTo>
                  <a:pt x="883" y="26875"/>
                </a:lnTo>
                <a:lnTo>
                  <a:pt x="1514" y="28732"/>
                </a:lnTo>
                <a:lnTo>
                  <a:pt x="2365" y="30620"/>
                </a:lnTo>
                <a:lnTo>
                  <a:pt x="3469" y="32414"/>
                </a:lnTo>
                <a:lnTo>
                  <a:pt x="4637" y="34144"/>
                </a:lnTo>
                <a:lnTo>
                  <a:pt x="6213" y="35781"/>
                </a:lnTo>
                <a:close/>
                <a:moveTo>
                  <a:pt x="-6349461" y="698015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8" name="Freeform 108"/>
          <p:cNvSpPr/>
          <p:nvPr/>
        </p:nvSpPr>
        <p:spPr>
          <a:xfrm>
            <a:off x="6951581" y="10194670"/>
            <a:ext cx="32012" cy="32266"/>
          </a:xfrm>
          <a:custGeom>
            <a:avLst/>
            <a:gdLst/>
            <a:ahLst/>
            <a:cxnLst/>
            <a:rect l="0" t="0" r="0" b="0"/>
            <a:pathLst>
              <a:path w="32012" h="32266">
                <a:moveTo>
                  <a:pt x="4605" y="27577"/>
                </a:moveTo>
                <a:lnTo>
                  <a:pt x="5866" y="28593"/>
                </a:lnTo>
                <a:lnTo>
                  <a:pt x="7127" y="29531"/>
                </a:lnTo>
                <a:lnTo>
                  <a:pt x="8547" y="30390"/>
                </a:lnTo>
                <a:lnTo>
                  <a:pt x="9871" y="31095"/>
                </a:lnTo>
                <a:lnTo>
                  <a:pt x="11417" y="31639"/>
                </a:lnTo>
                <a:lnTo>
                  <a:pt x="12931" y="31875"/>
                </a:lnTo>
                <a:lnTo>
                  <a:pt x="14476" y="32187"/>
                </a:lnTo>
                <a:lnTo>
                  <a:pt x="16053" y="32266"/>
                </a:lnTo>
                <a:lnTo>
                  <a:pt x="17536" y="32187"/>
                </a:lnTo>
                <a:lnTo>
                  <a:pt x="19018" y="31875"/>
                </a:lnTo>
                <a:lnTo>
                  <a:pt x="20436" y="31639"/>
                </a:lnTo>
                <a:lnTo>
                  <a:pt x="22077" y="31095"/>
                </a:lnTo>
                <a:lnTo>
                  <a:pt x="23402" y="30390"/>
                </a:lnTo>
                <a:lnTo>
                  <a:pt x="24821" y="29531"/>
                </a:lnTo>
                <a:lnTo>
                  <a:pt x="26083" y="28593"/>
                </a:lnTo>
                <a:lnTo>
                  <a:pt x="27250" y="27577"/>
                </a:lnTo>
                <a:lnTo>
                  <a:pt x="28416" y="26327"/>
                </a:lnTo>
                <a:lnTo>
                  <a:pt x="29426" y="24999"/>
                </a:lnTo>
                <a:lnTo>
                  <a:pt x="30214" y="23593"/>
                </a:lnTo>
                <a:lnTo>
                  <a:pt x="30846" y="22189"/>
                </a:lnTo>
                <a:lnTo>
                  <a:pt x="31318" y="20782"/>
                </a:lnTo>
                <a:lnTo>
                  <a:pt x="31696" y="19140"/>
                </a:lnTo>
                <a:lnTo>
                  <a:pt x="32012" y="17657"/>
                </a:lnTo>
                <a:lnTo>
                  <a:pt x="32012" y="16172"/>
                </a:lnTo>
                <a:lnTo>
                  <a:pt x="32012" y="14532"/>
                </a:lnTo>
                <a:lnTo>
                  <a:pt x="31696" y="13047"/>
                </a:lnTo>
                <a:lnTo>
                  <a:pt x="31318" y="11562"/>
                </a:lnTo>
                <a:lnTo>
                  <a:pt x="30846" y="10079"/>
                </a:lnTo>
                <a:lnTo>
                  <a:pt x="30214" y="8594"/>
                </a:lnTo>
                <a:lnTo>
                  <a:pt x="29426" y="7266"/>
                </a:lnTo>
                <a:lnTo>
                  <a:pt x="28416" y="5938"/>
                </a:lnTo>
                <a:lnTo>
                  <a:pt x="27250" y="4767"/>
                </a:lnTo>
                <a:lnTo>
                  <a:pt x="26083" y="3594"/>
                </a:lnTo>
                <a:lnTo>
                  <a:pt x="24821" y="2656"/>
                </a:lnTo>
                <a:lnTo>
                  <a:pt x="23402" y="1797"/>
                </a:lnTo>
                <a:lnTo>
                  <a:pt x="22077" y="1252"/>
                </a:lnTo>
                <a:lnTo>
                  <a:pt x="20436" y="705"/>
                </a:lnTo>
                <a:lnTo>
                  <a:pt x="19018" y="314"/>
                </a:lnTo>
                <a:lnTo>
                  <a:pt x="17536" y="157"/>
                </a:lnTo>
                <a:lnTo>
                  <a:pt x="16053" y="0"/>
                </a:lnTo>
                <a:lnTo>
                  <a:pt x="14476" y="157"/>
                </a:lnTo>
                <a:lnTo>
                  <a:pt x="12931" y="314"/>
                </a:lnTo>
                <a:lnTo>
                  <a:pt x="11417" y="705"/>
                </a:lnTo>
                <a:lnTo>
                  <a:pt x="9871" y="1252"/>
                </a:lnTo>
                <a:lnTo>
                  <a:pt x="8547" y="1797"/>
                </a:lnTo>
                <a:lnTo>
                  <a:pt x="7127" y="2656"/>
                </a:lnTo>
                <a:lnTo>
                  <a:pt x="5866" y="3594"/>
                </a:lnTo>
                <a:lnTo>
                  <a:pt x="4605" y="4767"/>
                </a:lnTo>
                <a:lnTo>
                  <a:pt x="3532" y="5938"/>
                </a:lnTo>
                <a:lnTo>
                  <a:pt x="2585" y="7266"/>
                </a:lnTo>
                <a:lnTo>
                  <a:pt x="1734" y="8594"/>
                </a:lnTo>
                <a:lnTo>
                  <a:pt x="1103" y="10079"/>
                </a:lnTo>
                <a:lnTo>
                  <a:pt x="693" y="11562"/>
                </a:lnTo>
                <a:lnTo>
                  <a:pt x="221" y="13047"/>
                </a:lnTo>
                <a:lnTo>
                  <a:pt x="0" y="14532"/>
                </a:lnTo>
                <a:lnTo>
                  <a:pt x="0" y="16172"/>
                </a:lnTo>
                <a:lnTo>
                  <a:pt x="0" y="17657"/>
                </a:lnTo>
                <a:lnTo>
                  <a:pt x="221" y="19140"/>
                </a:lnTo>
                <a:lnTo>
                  <a:pt x="693" y="20782"/>
                </a:lnTo>
                <a:lnTo>
                  <a:pt x="1103" y="22189"/>
                </a:lnTo>
                <a:lnTo>
                  <a:pt x="1734" y="23593"/>
                </a:lnTo>
                <a:lnTo>
                  <a:pt x="2585" y="24999"/>
                </a:lnTo>
                <a:lnTo>
                  <a:pt x="3532" y="26327"/>
                </a:lnTo>
                <a:lnTo>
                  <a:pt x="4605" y="27577"/>
                </a:lnTo>
                <a:close/>
                <a:moveTo>
                  <a:pt x="-6481445" y="497713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9" name="Freeform 109"/>
          <p:cNvSpPr/>
          <p:nvPr/>
        </p:nvSpPr>
        <p:spPr>
          <a:xfrm>
            <a:off x="6951581" y="10064363"/>
            <a:ext cx="32107" cy="32266"/>
          </a:xfrm>
          <a:custGeom>
            <a:avLst/>
            <a:gdLst/>
            <a:ahLst/>
            <a:cxnLst/>
            <a:rect l="0" t="0" r="0" b="0"/>
            <a:pathLst>
              <a:path w="32107" h="32266">
                <a:moveTo>
                  <a:pt x="4605" y="27423"/>
                </a:moveTo>
                <a:lnTo>
                  <a:pt x="5866" y="28593"/>
                </a:lnTo>
                <a:lnTo>
                  <a:pt x="7191" y="29610"/>
                </a:lnTo>
                <a:lnTo>
                  <a:pt x="8547" y="30390"/>
                </a:lnTo>
                <a:lnTo>
                  <a:pt x="10029" y="31013"/>
                </a:lnTo>
                <a:lnTo>
                  <a:pt x="11417" y="31561"/>
                </a:lnTo>
                <a:lnTo>
                  <a:pt x="13057" y="31951"/>
                </a:lnTo>
                <a:lnTo>
                  <a:pt x="14476" y="32187"/>
                </a:lnTo>
                <a:lnTo>
                  <a:pt x="16053" y="32266"/>
                </a:lnTo>
                <a:lnTo>
                  <a:pt x="17598" y="32187"/>
                </a:lnTo>
                <a:lnTo>
                  <a:pt x="19112" y="31951"/>
                </a:lnTo>
                <a:lnTo>
                  <a:pt x="20657" y="31561"/>
                </a:lnTo>
                <a:lnTo>
                  <a:pt x="22077" y="31013"/>
                </a:lnTo>
                <a:lnTo>
                  <a:pt x="23496" y="30390"/>
                </a:lnTo>
                <a:lnTo>
                  <a:pt x="24821" y="29610"/>
                </a:lnTo>
                <a:lnTo>
                  <a:pt x="26241" y="28593"/>
                </a:lnTo>
                <a:lnTo>
                  <a:pt x="27470" y="27423"/>
                </a:lnTo>
                <a:lnTo>
                  <a:pt x="28511" y="26406"/>
                </a:lnTo>
                <a:lnTo>
                  <a:pt x="29426" y="24999"/>
                </a:lnTo>
                <a:lnTo>
                  <a:pt x="30309" y="23671"/>
                </a:lnTo>
                <a:lnTo>
                  <a:pt x="31003" y="22265"/>
                </a:lnTo>
                <a:lnTo>
                  <a:pt x="31475" y="20704"/>
                </a:lnTo>
                <a:lnTo>
                  <a:pt x="31696" y="19140"/>
                </a:lnTo>
                <a:lnTo>
                  <a:pt x="32012" y="17654"/>
                </a:lnTo>
                <a:lnTo>
                  <a:pt x="32107" y="16093"/>
                </a:lnTo>
                <a:lnTo>
                  <a:pt x="32012" y="14608"/>
                </a:lnTo>
                <a:lnTo>
                  <a:pt x="31696" y="12969"/>
                </a:lnTo>
                <a:lnTo>
                  <a:pt x="31475" y="11562"/>
                </a:lnTo>
                <a:lnTo>
                  <a:pt x="31003" y="10076"/>
                </a:lnTo>
                <a:lnTo>
                  <a:pt x="30309" y="8673"/>
                </a:lnTo>
                <a:lnTo>
                  <a:pt x="29426" y="7345"/>
                </a:lnTo>
                <a:lnTo>
                  <a:pt x="28511" y="5938"/>
                </a:lnTo>
                <a:lnTo>
                  <a:pt x="27470" y="4689"/>
                </a:lnTo>
                <a:lnTo>
                  <a:pt x="26241" y="3594"/>
                </a:lnTo>
                <a:lnTo>
                  <a:pt x="24821" y="2734"/>
                </a:lnTo>
                <a:lnTo>
                  <a:pt x="23496" y="1797"/>
                </a:lnTo>
                <a:lnTo>
                  <a:pt x="22077" y="1095"/>
                </a:lnTo>
                <a:lnTo>
                  <a:pt x="20657" y="626"/>
                </a:lnTo>
                <a:lnTo>
                  <a:pt x="19112" y="236"/>
                </a:lnTo>
                <a:lnTo>
                  <a:pt x="17598" y="0"/>
                </a:lnTo>
                <a:lnTo>
                  <a:pt x="16053" y="0"/>
                </a:lnTo>
                <a:lnTo>
                  <a:pt x="14476" y="0"/>
                </a:lnTo>
                <a:lnTo>
                  <a:pt x="13057" y="236"/>
                </a:lnTo>
                <a:lnTo>
                  <a:pt x="11417" y="626"/>
                </a:lnTo>
                <a:lnTo>
                  <a:pt x="10029" y="1095"/>
                </a:lnTo>
                <a:lnTo>
                  <a:pt x="8547" y="1797"/>
                </a:lnTo>
                <a:lnTo>
                  <a:pt x="7191" y="2734"/>
                </a:lnTo>
                <a:lnTo>
                  <a:pt x="5866" y="3594"/>
                </a:lnTo>
                <a:lnTo>
                  <a:pt x="4605" y="4689"/>
                </a:lnTo>
                <a:lnTo>
                  <a:pt x="3595" y="5938"/>
                </a:lnTo>
                <a:lnTo>
                  <a:pt x="2649" y="7345"/>
                </a:lnTo>
                <a:lnTo>
                  <a:pt x="1860" y="8673"/>
                </a:lnTo>
                <a:lnTo>
                  <a:pt x="1261" y="10076"/>
                </a:lnTo>
                <a:lnTo>
                  <a:pt x="693" y="11562"/>
                </a:lnTo>
                <a:lnTo>
                  <a:pt x="314" y="12969"/>
                </a:lnTo>
                <a:lnTo>
                  <a:pt x="62" y="14608"/>
                </a:lnTo>
                <a:lnTo>
                  <a:pt x="0" y="16093"/>
                </a:lnTo>
                <a:lnTo>
                  <a:pt x="62" y="17654"/>
                </a:lnTo>
                <a:lnTo>
                  <a:pt x="314" y="19140"/>
                </a:lnTo>
                <a:lnTo>
                  <a:pt x="693" y="20704"/>
                </a:lnTo>
                <a:lnTo>
                  <a:pt x="1261" y="22265"/>
                </a:lnTo>
                <a:lnTo>
                  <a:pt x="1860" y="23671"/>
                </a:lnTo>
                <a:lnTo>
                  <a:pt x="2649" y="24999"/>
                </a:lnTo>
                <a:lnTo>
                  <a:pt x="3595" y="26406"/>
                </a:lnTo>
                <a:lnTo>
                  <a:pt x="4605" y="27423"/>
                </a:lnTo>
                <a:close/>
                <a:moveTo>
                  <a:pt x="-6350984" y="628020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0" name="Freeform 110"/>
          <p:cNvSpPr/>
          <p:nvPr/>
        </p:nvSpPr>
        <p:spPr>
          <a:xfrm>
            <a:off x="6890362" y="10133266"/>
            <a:ext cx="24664" cy="24767"/>
          </a:xfrm>
          <a:custGeom>
            <a:avLst/>
            <a:gdLst/>
            <a:ahLst/>
            <a:cxnLst/>
            <a:rect l="0" t="0" r="0" b="0"/>
            <a:pathLst>
              <a:path w="24664" h="24767">
                <a:moveTo>
                  <a:pt x="3659" y="21173"/>
                </a:moveTo>
                <a:lnTo>
                  <a:pt x="4542" y="22032"/>
                </a:lnTo>
                <a:lnTo>
                  <a:pt x="5551" y="22734"/>
                </a:lnTo>
                <a:lnTo>
                  <a:pt x="6561" y="23439"/>
                </a:lnTo>
                <a:lnTo>
                  <a:pt x="7727" y="23907"/>
                </a:lnTo>
                <a:lnTo>
                  <a:pt x="8831" y="24376"/>
                </a:lnTo>
                <a:lnTo>
                  <a:pt x="9998" y="24531"/>
                </a:lnTo>
                <a:lnTo>
                  <a:pt x="11260" y="24767"/>
                </a:lnTo>
                <a:lnTo>
                  <a:pt x="12269" y="24767"/>
                </a:lnTo>
                <a:lnTo>
                  <a:pt x="13530" y="24767"/>
                </a:lnTo>
                <a:lnTo>
                  <a:pt x="14634" y="24531"/>
                </a:lnTo>
                <a:lnTo>
                  <a:pt x="15897" y="24376"/>
                </a:lnTo>
                <a:lnTo>
                  <a:pt x="16968" y="23907"/>
                </a:lnTo>
                <a:lnTo>
                  <a:pt x="18167" y="23439"/>
                </a:lnTo>
                <a:lnTo>
                  <a:pt x="19082" y="22734"/>
                </a:lnTo>
                <a:lnTo>
                  <a:pt x="20123" y="22032"/>
                </a:lnTo>
                <a:lnTo>
                  <a:pt x="20974" y="21173"/>
                </a:lnTo>
                <a:lnTo>
                  <a:pt x="21919" y="20235"/>
                </a:lnTo>
                <a:lnTo>
                  <a:pt x="22709" y="19140"/>
                </a:lnTo>
                <a:lnTo>
                  <a:pt x="23244" y="18126"/>
                </a:lnTo>
                <a:lnTo>
                  <a:pt x="23781" y="17031"/>
                </a:lnTo>
                <a:lnTo>
                  <a:pt x="24097" y="15861"/>
                </a:lnTo>
                <a:lnTo>
                  <a:pt x="24507" y="14844"/>
                </a:lnTo>
                <a:lnTo>
                  <a:pt x="24569" y="13595"/>
                </a:lnTo>
                <a:lnTo>
                  <a:pt x="24664" y="12500"/>
                </a:lnTo>
                <a:lnTo>
                  <a:pt x="24569" y="11250"/>
                </a:lnTo>
                <a:lnTo>
                  <a:pt x="24507" y="10001"/>
                </a:lnTo>
                <a:lnTo>
                  <a:pt x="24097" y="8906"/>
                </a:lnTo>
                <a:lnTo>
                  <a:pt x="23781" y="7735"/>
                </a:lnTo>
                <a:lnTo>
                  <a:pt x="23244" y="6640"/>
                </a:lnTo>
                <a:lnTo>
                  <a:pt x="22709" y="5627"/>
                </a:lnTo>
                <a:lnTo>
                  <a:pt x="21919" y="4531"/>
                </a:lnTo>
                <a:lnTo>
                  <a:pt x="20974" y="3594"/>
                </a:lnTo>
                <a:lnTo>
                  <a:pt x="20123" y="2892"/>
                </a:lnTo>
                <a:lnTo>
                  <a:pt x="19082" y="2033"/>
                </a:lnTo>
                <a:lnTo>
                  <a:pt x="18167" y="1485"/>
                </a:lnTo>
                <a:lnTo>
                  <a:pt x="16968" y="859"/>
                </a:lnTo>
                <a:lnTo>
                  <a:pt x="15897" y="469"/>
                </a:lnTo>
                <a:lnTo>
                  <a:pt x="14634" y="236"/>
                </a:lnTo>
                <a:lnTo>
                  <a:pt x="13530" y="0"/>
                </a:lnTo>
                <a:lnTo>
                  <a:pt x="12269" y="0"/>
                </a:lnTo>
                <a:lnTo>
                  <a:pt x="11260" y="0"/>
                </a:lnTo>
                <a:lnTo>
                  <a:pt x="9998" y="236"/>
                </a:lnTo>
                <a:lnTo>
                  <a:pt x="8831" y="469"/>
                </a:lnTo>
                <a:lnTo>
                  <a:pt x="7727" y="859"/>
                </a:lnTo>
                <a:lnTo>
                  <a:pt x="6561" y="1485"/>
                </a:lnTo>
                <a:lnTo>
                  <a:pt x="5551" y="2033"/>
                </a:lnTo>
                <a:lnTo>
                  <a:pt x="4542" y="2892"/>
                </a:lnTo>
                <a:lnTo>
                  <a:pt x="3659" y="3594"/>
                </a:lnTo>
                <a:lnTo>
                  <a:pt x="2744" y="4531"/>
                </a:lnTo>
                <a:lnTo>
                  <a:pt x="2019" y="5627"/>
                </a:lnTo>
                <a:lnTo>
                  <a:pt x="1387" y="6640"/>
                </a:lnTo>
                <a:lnTo>
                  <a:pt x="915" y="7735"/>
                </a:lnTo>
                <a:lnTo>
                  <a:pt x="537" y="8906"/>
                </a:lnTo>
                <a:lnTo>
                  <a:pt x="159" y="10001"/>
                </a:lnTo>
                <a:lnTo>
                  <a:pt x="63" y="11250"/>
                </a:lnTo>
                <a:lnTo>
                  <a:pt x="0" y="12500"/>
                </a:lnTo>
                <a:lnTo>
                  <a:pt x="63" y="13595"/>
                </a:lnTo>
                <a:lnTo>
                  <a:pt x="159" y="14844"/>
                </a:lnTo>
                <a:lnTo>
                  <a:pt x="537" y="15861"/>
                </a:lnTo>
                <a:lnTo>
                  <a:pt x="915" y="17031"/>
                </a:lnTo>
                <a:lnTo>
                  <a:pt x="1387" y="18126"/>
                </a:lnTo>
                <a:lnTo>
                  <a:pt x="2019" y="19140"/>
                </a:lnTo>
                <a:lnTo>
                  <a:pt x="2744" y="20235"/>
                </a:lnTo>
                <a:lnTo>
                  <a:pt x="3659" y="21173"/>
                </a:lnTo>
                <a:close/>
                <a:moveTo>
                  <a:pt x="-6352418" y="559117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1" name="Freeform 111"/>
          <p:cNvSpPr/>
          <p:nvPr/>
        </p:nvSpPr>
        <p:spPr>
          <a:xfrm>
            <a:off x="5852459" y="9926173"/>
            <a:ext cx="118557" cy="160612"/>
          </a:xfrm>
          <a:custGeom>
            <a:avLst/>
            <a:gdLst/>
            <a:ahLst/>
            <a:cxnLst/>
            <a:rect l="0" t="0" r="0" b="0"/>
            <a:pathLst>
              <a:path w="118557" h="160612">
                <a:moveTo>
                  <a:pt x="3154" y="155064"/>
                </a:moveTo>
                <a:lnTo>
                  <a:pt x="3154" y="124441"/>
                </a:lnTo>
                <a:lnTo>
                  <a:pt x="9494" y="126316"/>
                </a:lnTo>
                <a:lnTo>
                  <a:pt x="15738" y="127956"/>
                </a:lnTo>
                <a:lnTo>
                  <a:pt x="21857" y="129520"/>
                </a:lnTo>
                <a:lnTo>
                  <a:pt x="27817" y="130612"/>
                </a:lnTo>
                <a:lnTo>
                  <a:pt x="30530" y="131002"/>
                </a:lnTo>
                <a:lnTo>
                  <a:pt x="33274" y="131471"/>
                </a:lnTo>
                <a:lnTo>
                  <a:pt x="36113" y="131861"/>
                </a:lnTo>
                <a:lnTo>
                  <a:pt x="38762" y="132176"/>
                </a:lnTo>
                <a:lnTo>
                  <a:pt x="41443" y="132409"/>
                </a:lnTo>
                <a:lnTo>
                  <a:pt x="44156" y="132488"/>
                </a:lnTo>
                <a:lnTo>
                  <a:pt x="46741" y="132645"/>
                </a:lnTo>
                <a:lnTo>
                  <a:pt x="49169" y="132645"/>
                </a:lnTo>
                <a:lnTo>
                  <a:pt x="52482" y="132645"/>
                </a:lnTo>
                <a:lnTo>
                  <a:pt x="55762" y="132409"/>
                </a:lnTo>
                <a:lnTo>
                  <a:pt x="58663" y="132176"/>
                </a:lnTo>
                <a:lnTo>
                  <a:pt x="61312" y="131786"/>
                </a:lnTo>
                <a:lnTo>
                  <a:pt x="63741" y="131317"/>
                </a:lnTo>
                <a:lnTo>
                  <a:pt x="66012" y="130612"/>
                </a:lnTo>
                <a:lnTo>
                  <a:pt x="68126" y="129753"/>
                </a:lnTo>
                <a:lnTo>
                  <a:pt x="69923" y="129051"/>
                </a:lnTo>
                <a:lnTo>
                  <a:pt x="71658" y="127956"/>
                </a:lnTo>
                <a:lnTo>
                  <a:pt x="72982" y="126864"/>
                </a:lnTo>
                <a:lnTo>
                  <a:pt x="73613" y="126316"/>
                </a:lnTo>
                <a:lnTo>
                  <a:pt x="74149" y="125847"/>
                </a:lnTo>
                <a:lnTo>
                  <a:pt x="74717" y="125067"/>
                </a:lnTo>
                <a:lnTo>
                  <a:pt x="75095" y="124441"/>
                </a:lnTo>
                <a:lnTo>
                  <a:pt x="75474" y="123739"/>
                </a:lnTo>
                <a:lnTo>
                  <a:pt x="75948" y="122955"/>
                </a:lnTo>
                <a:lnTo>
                  <a:pt x="76199" y="122253"/>
                </a:lnTo>
                <a:lnTo>
                  <a:pt x="76357" y="121394"/>
                </a:lnTo>
                <a:lnTo>
                  <a:pt x="76673" y="120614"/>
                </a:lnTo>
                <a:lnTo>
                  <a:pt x="76735" y="119676"/>
                </a:lnTo>
                <a:lnTo>
                  <a:pt x="76830" y="118971"/>
                </a:lnTo>
                <a:lnTo>
                  <a:pt x="76830" y="118112"/>
                </a:lnTo>
                <a:lnTo>
                  <a:pt x="76830" y="116705"/>
                </a:lnTo>
                <a:lnTo>
                  <a:pt x="76673" y="115377"/>
                </a:lnTo>
                <a:lnTo>
                  <a:pt x="76262" y="114128"/>
                </a:lnTo>
                <a:lnTo>
                  <a:pt x="75789" y="112957"/>
                </a:lnTo>
                <a:lnTo>
                  <a:pt x="75316" y="111862"/>
                </a:lnTo>
                <a:lnTo>
                  <a:pt x="74559" y="110773"/>
                </a:lnTo>
                <a:lnTo>
                  <a:pt x="73771" y="109766"/>
                </a:lnTo>
                <a:lnTo>
                  <a:pt x="72825" y="108822"/>
                </a:lnTo>
                <a:lnTo>
                  <a:pt x="71658" y="107721"/>
                </a:lnTo>
                <a:lnTo>
                  <a:pt x="69923" y="106556"/>
                </a:lnTo>
                <a:lnTo>
                  <a:pt x="67905" y="105392"/>
                </a:lnTo>
                <a:lnTo>
                  <a:pt x="65476" y="104133"/>
                </a:lnTo>
                <a:lnTo>
                  <a:pt x="62637" y="102717"/>
                </a:lnTo>
                <a:lnTo>
                  <a:pt x="59420" y="101081"/>
                </a:lnTo>
                <a:lnTo>
                  <a:pt x="55762" y="99601"/>
                </a:lnTo>
                <a:lnTo>
                  <a:pt x="51756" y="97871"/>
                </a:lnTo>
                <a:lnTo>
                  <a:pt x="44470" y="94661"/>
                </a:lnTo>
                <a:lnTo>
                  <a:pt x="37816" y="91860"/>
                </a:lnTo>
                <a:lnTo>
                  <a:pt x="31886" y="88965"/>
                </a:lnTo>
                <a:lnTo>
                  <a:pt x="26619" y="86227"/>
                </a:lnTo>
                <a:lnTo>
                  <a:pt x="24190" y="84905"/>
                </a:lnTo>
                <a:lnTo>
                  <a:pt x="21919" y="83646"/>
                </a:lnTo>
                <a:lnTo>
                  <a:pt x="19806" y="82325"/>
                </a:lnTo>
                <a:lnTo>
                  <a:pt x="17945" y="81097"/>
                </a:lnTo>
                <a:lnTo>
                  <a:pt x="16211" y="79901"/>
                </a:lnTo>
                <a:lnTo>
                  <a:pt x="14728" y="78737"/>
                </a:lnTo>
                <a:lnTo>
                  <a:pt x="13246" y="77636"/>
                </a:lnTo>
                <a:lnTo>
                  <a:pt x="11985" y="76471"/>
                </a:lnTo>
                <a:lnTo>
                  <a:pt x="10565" y="74898"/>
                </a:lnTo>
                <a:lnTo>
                  <a:pt x="9241" y="73513"/>
                </a:lnTo>
                <a:lnTo>
                  <a:pt x="8010" y="71782"/>
                </a:lnTo>
                <a:lnTo>
                  <a:pt x="6749" y="70146"/>
                </a:lnTo>
                <a:lnTo>
                  <a:pt x="5740" y="68572"/>
                </a:lnTo>
                <a:lnTo>
                  <a:pt x="4793" y="66873"/>
                </a:lnTo>
                <a:lnTo>
                  <a:pt x="3847" y="65079"/>
                </a:lnTo>
                <a:lnTo>
                  <a:pt x="3058" y="63191"/>
                </a:lnTo>
                <a:lnTo>
                  <a:pt x="2271" y="61397"/>
                </a:lnTo>
                <a:lnTo>
                  <a:pt x="1734" y="59446"/>
                </a:lnTo>
                <a:lnTo>
                  <a:pt x="1198" y="57401"/>
                </a:lnTo>
                <a:lnTo>
                  <a:pt x="787" y="55449"/>
                </a:lnTo>
                <a:lnTo>
                  <a:pt x="473" y="53341"/>
                </a:lnTo>
                <a:lnTo>
                  <a:pt x="315" y="51327"/>
                </a:lnTo>
                <a:lnTo>
                  <a:pt x="0" y="49124"/>
                </a:lnTo>
                <a:lnTo>
                  <a:pt x="0" y="46858"/>
                </a:lnTo>
                <a:lnTo>
                  <a:pt x="0" y="44120"/>
                </a:lnTo>
                <a:lnTo>
                  <a:pt x="315" y="41320"/>
                </a:lnTo>
                <a:lnTo>
                  <a:pt x="630" y="38582"/>
                </a:lnTo>
                <a:lnTo>
                  <a:pt x="1198" y="36001"/>
                </a:lnTo>
                <a:lnTo>
                  <a:pt x="1734" y="33578"/>
                </a:lnTo>
                <a:lnTo>
                  <a:pt x="2522" y="31249"/>
                </a:lnTo>
                <a:lnTo>
                  <a:pt x="3469" y="28889"/>
                </a:lnTo>
                <a:lnTo>
                  <a:pt x="4383" y="26623"/>
                </a:lnTo>
                <a:lnTo>
                  <a:pt x="5582" y="24515"/>
                </a:lnTo>
                <a:lnTo>
                  <a:pt x="6812" y="22501"/>
                </a:lnTo>
                <a:lnTo>
                  <a:pt x="8295" y="20455"/>
                </a:lnTo>
                <a:lnTo>
                  <a:pt x="9872" y="18598"/>
                </a:lnTo>
                <a:lnTo>
                  <a:pt x="11607" y="16773"/>
                </a:lnTo>
                <a:lnTo>
                  <a:pt x="13467" y="15074"/>
                </a:lnTo>
                <a:lnTo>
                  <a:pt x="15359" y="13437"/>
                </a:lnTo>
                <a:lnTo>
                  <a:pt x="17473" y="11958"/>
                </a:lnTo>
                <a:lnTo>
                  <a:pt x="19744" y="10448"/>
                </a:lnTo>
                <a:lnTo>
                  <a:pt x="21919" y="9126"/>
                </a:lnTo>
                <a:lnTo>
                  <a:pt x="24285" y="7804"/>
                </a:lnTo>
                <a:lnTo>
                  <a:pt x="26713" y="6703"/>
                </a:lnTo>
                <a:lnTo>
                  <a:pt x="29300" y="5538"/>
                </a:lnTo>
                <a:lnTo>
                  <a:pt x="31886" y="4594"/>
                </a:lnTo>
                <a:lnTo>
                  <a:pt x="34535" y="3745"/>
                </a:lnTo>
                <a:lnTo>
                  <a:pt x="37342" y="3052"/>
                </a:lnTo>
                <a:lnTo>
                  <a:pt x="40180" y="2171"/>
                </a:lnTo>
                <a:lnTo>
                  <a:pt x="43146" y="1636"/>
                </a:lnTo>
                <a:lnTo>
                  <a:pt x="46110" y="1007"/>
                </a:lnTo>
                <a:lnTo>
                  <a:pt x="49265" y="786"/>
                </a:lnTo>
                <a:lnTo>
                  <a:pt x="52386" y="377"/>
                </a:lnTo>
                <a:lnTo>
                  <a:pt x="55604" y="157"/>
                </a:lnTo>
                <a:lnTo>
                  <a:pt x="58979" y="0"/>
                </a:lnTo>
                <a:lnTo>
                  <a:pt x="62417" y="0"/>
                </a:lnTo>
                <a:lnTo>
                  <a:pt x="66391" y="63"/>
                </a:lnTo>
                <a:lnTo>
                  <a:pt x="70932" y="314"/>
                </a:lnTo>
                <a:lnTo>
                  <a:pt x="75726" y="786"/>
                </a:lnTo>
                <a:lnTo>
                  <a:pt x="81119" y="1384"/>
                </a:lnTo>
                <a:lnTo>
                  <a:pt x="86765" y="2171"/>
                </a:lnTo>
                <a:lnTo>
                  <a:pt x="93010" y="3115"/>
                </a:lnTo>
                <a:lnTo>
                  <a:pt x="99507" y="4374"/>
                </a:lnTo>
                <a:lnTo>
                  <a:pt x="106572" y="5538"/>
                </a:lnTo>
                <a:lnTo>
                  <a:pt x="106572" y="34994"/>
                </a:lnTo>
                <a:lnTo>
                  <a:pt x="101242" y="33043"/>
                </a:lnTo>
                <a:lnTo>
                  <a:pt x="96069" y="31249"/>
                </a:lnTo>
                <a:lnTo>
                  <a:pt x="93482" y="30462"/>
                </a:lnTo>
                <a:lnTo>
                  <a:pt x="90833" y="29833"/>
                </a:lnTo>
                <a:lnTo>
                  <a:pt x="88341" y="29046"/>
                </a:lnTo>
                <a:lnTo>
                  <a:pt x="85819" y="28574"/>
                </a:lnTo>
                <a:lnTo>
                  <a:pt x="83232" y="28102"/>
                </a:lnTo>
                <a:lnTo>
                  <a:pt x="80804" y="27662"/>
                </a:lnTo>
                <a:lnTo>
                  <a:pt x="78533" y="27253"/>
                </a:lnTo>
                <a:lnTo>
                  <a:pt x="76041" y="26938"/>
                </a:lnTo>
                <a:lnTo>
                  <a:pt x="73675" y="26780"/>
                </a:lnTo>
                <a:lnTo>
                  <a:pt x="71247" y="26466"/>
                </a:lnTo>
                <a:lnTo>
                  <a:pt x="68913" y="26403"/>
                </a:lnTo>
                <a:lnTo>
                  <a:pt x="66706" y="26403"/>
                </a:lnTo>
                <a:lnTo>
                  <a:pt x="63583" y="26466"/>
                </a:lnTo>
                <a:lnTo>
                  <a:pt x="60525" y="26623"/>
                </a:lnTo>
                <a:lnTo>
                  <a:pt x="57874" y="26938"/>
                </a:lnTo>
                <a:lnTo>
                  <a:pt x="55352" y="27253"/>
                </a:lnTo>
                <a:lnTo>
                  <a:pt x="52922" y="27819"/>
                </a:lnTo>
                <a:lnTo>
                  <a:pt x="50810" y="28417"/>
                </a:lnTo>
                <a:lnTo>
                  <a:pt x="48855" y="29204"/>
                </a:lnTo>
                <a:lnTo>
                  <a:pt x="47214" y="29990"/>
                </a:lnTo>
                <a:lnTo>
                  <a:pt x="45669" y="30997"/>
                </a:lnTo>
                <a:lnTo>
                  <a:pt x="44313" y="31941"/>
                </a:lnTo>
                <a:lnTo>
                  <a:pt x="43777" y="32571"/>
                </a:lnTo>
                <a:lnTo>
                  <a:pt x="43240" y="33200"/>
                </a:lnTo>
                <a:lnTo>
                  <a:pt x="42672" y="33735"/>
                </a:lnTo>
                <a:lnTo>
                  <a:pt x="42357" y="34459"/>
                </a:lnTo>
                <a:lnTo>
                  <a:pt x="41883" y="35151"/>
                </a:lnTo>
                <a:lnTo>
                  <a:pt x="41569" y="35938"/>
                </a:lnTo>
                <a:lnTo>
                  <a:pt x="41348" y="36631"/>
                </a:lnTo>
                <a:lnTo>
                  <a:pt x="41126" y="37323"/>
                </a:lnTo>
                <a:lnTo>
                  <a:pt x="40718" y="39054"/>
                </a:lnTo>
                <a:lnTo>
                  <a:pt x="40654" y="40784"/>
                </a:lnTo>
                <a:lnTo>
                  <a:pt x="40718" y="42106"/>
                </a:lnTo>
                <a:lnTo>
                  <a:pt x="41033" y="43271"/>
                </a:lnTo>
                <a:lnTo>
                  <a:pt x="41443" y="44435"/>
                </a:lnTo>
                <a:lnTo>
                  <a:pt x="41979" y="45631"/>
                </a:lnTo>
                <a:lnTo>
                  <a:pt x="42672" y="46701"/>
                </a:lnTo>
                <a:lnTo>
                  <a:pt x="43618" y="47739"/>
                </a:lnTo>
                <a:lnTo>
                  <a:pt x="44723" y="48589"/>
                </a:lnTo>
                <a:lnTo>
                  <a:pt x="45984" y="49533"/>
                </a:lnTo>
                <a:lnTo>
                  <a:pt x="47309" y="50288"/>
                </a:lnTo>
                <a:lnTo>
                  <a:pt x="49107" y="51327"/>
                </a:lnTo>
                <a:lnTo>
                  <a:pt x="51283" y="52334"/>
                </a:lnTo>
                <a:lnTo>
                  <a:pt x="54121" y="53750"/>
                </a:lnTo>
                <a:lnTo>
                  <a:pt x="57307" y="55292"/>
                </a:lnTo>
                <a:lnTo>
                  <a:pt x="60997" y="57086"/>
                </a:lnTo>
                <a:lnTo>
                  <a:pt x="65160" y="59037"/>
                </a:lnTo>
                <a:lnTo>
                  <a:pt x="69923" y="61083"/>
                </a:lnTo>
                <a:lnTo>
                  <a:pt x="76673" y="64135"/>
                </a:lnTo>
                <a:lnTo>
                  <a:pt x="82854" y="67188"/>
                </a:lnTo>
                <a:lnTo>
                  <a:pt x="88469" y="70083"/>
                </a:lnTo>
                <a:lnTo>
                  <a:pt x="93482" y="72884"/>
                </a:lnTo>
                <a:lnTo>
                  <a:pt x="95691" y="74205"/>
                </a:lnTo>
                <a:lnTo>
                  <a:pt x="97866" y="75527"/>
                </a:lnTo>
                <a:lnTo>
                  <a:pt x="99822" y="76786"/>
                </a:lnTo>
                <a:lnTo>
                  <a:pt x="101651" y="78202"/>
                </a:lnTo>
                <a:lnTo>
                  <a:pt x="103292" y="79429"/>
                </a:lnTo>
                <a:lnTo>
                  <a:pt x="104837" y="80625"/>
                </a:lnTo>
                <a:lnTo>
                  <a:pt x="106256" y="81853"/>
                </a:lnTo>
                <a:lnTo>
                  <a:pt x="107519" y="82954"/>
                </a:lnTo>
                <a:lnTo>
                  <a:pt x="108843" y="84433"/>
                </a:lnTo>
                <a:lnTo>
                  <a:pt x="110104" y="85912"/>
                </a:lnTo>
                <a:lnTo>
                  <a:pt x="111271" y="87328"/>
                </a:lnTo>
                <a:lnTo>
                  <a:pt x="112375" y="88965"/>
                </a:lnTo>
                <a:lnTo>
                  <a:pt x="113289" y="90444"/>
                </a:lnTo>
                <a:lnTo>
                  <a:pt x="114236" y="92175"/>
                </a:lnTo>
                <a:lnTo>
                  <a:pt x="115119" y="93811"/>
                </a:lnTo>
                <a:lnTo>
                  <a:pt x="115719" y="95605"/>
                </a:lnTo>
                <a:lnTo>
                  <a:pt x="116444" y="97399"/>
                </a:lnTo>
                <a:lnTo>
                  <a:pt x="116980" y="99287"/>
                </a:lnTo>
                <a:lnTo>
                  <a:pt x="117516" y="101238"/>
                </a:lnTo>
                <a:lnTo>
                  <a:pt x="117926" y="103189"/>
                </a:lnTo>
                <a:lnTo>
                  <a:pt x="118241" y="105140"/>
                </a:lnTo>
                <a:lnTo>
                  <a:pt x="118462" y="107343"/>
                </a:lnTo>
                <a:lnTo>
                  <a:pt x="118557" y="109452"/>
                </a:lnTo>
                <a:lnTo>
                  <a:pt x="118557" y="111551"/>
                </a:lnTo>
                <a:lnTo>
                  <a:pt x="118557" y="114676"/>
                </a:lnTo>
                <a:lnTo>
                  <a:pt x="118241" y="117722"/>
                </a:lnTo>
                <a:lnTo>
                  <a:pt x="117926" y="120614"/>
                </a:lnTo>
                <a:lnTo>
                  <a:pt x="117233" y="123424"/>
                </a:lnTo>
                <a:lnTo>
                  <a:pt x="116444" y="126080"/>
                </a:lnTo>
                <a:lnTo>
                  <a:pt x="115560" y="128815"/>
                </a:lnTo>
                <a:lnTo>
                  <a:pt x="114394" y="131317"/>
                </a:lnTo>
                <a:lnTo>
                  <a:pt x="113227" y="133737"/>
                </a:lnTo>
                <a:lnTo>
                  <a:pt x="111744" y="136081"/>
                </a:lnTo>
                <a:lnTo>
                  <a:pt x="110104" y="138347"/>
                </a:lnTo>
                <a:lnTo>
                  <a:pt x="108306" y="140534"/>
                </a:lnTo>
                <a:lnTo>
                  <a:pt x="106414" y="142643"/>
                </a:lnTo>
                <a:lnTo>
                  <a:pt x="104206" y="144597"/>
                </a:lnTo>
                <a:lnTo>
                  <a:pt x="101936" y="146473"/>
                </a:lnTo>
                <a:lnTo>
                  <a:pt x="99444" y="148266"/>
                </a:lnTo>
                <a:lnTo>
                  <a:pt x="96794" y="149988"/>
                </a:lnTo>
                <a:lnTo>
                  <a:pt x="94524" y="151159"/>
                </a:lnTo>
                <a:lnTo>
                  <a:pt x="92253" y="152408"/>
                </a:lnTo>
                <a:lnTo>
                  <a:pt x="89825" y="153582"/>
                </a:lnTo>
                <a:lnTo>
                  <a:pt x="87301" y="154674"/>
                </a:lnTo>
                <a:lnTo>
                  <a:pt x="84809" y="155533"/>
                </a:lnTo>
                <a:lnTo>
                  <a:pt x="82065" y="156471"/>
                </a:lnTo>
                <a:lnTo>
                  <a:pt x="79416" y="157251"/>
                </a:lnTo>
                <a:lnTo>
                  <a:pt x="76420" y="158035"/>
                </a:lnTo>
                <a:lnTo>
                  <a:pt x="73613" y="158658"/>
                </a:lnTo>
                <a:lnTo>
                  <a:pt x="70711" y="159127"/>
                </a:lnTo>
                <a:lnTo>
                  <a:pt x="67588" y="159595"/>
                </a:lnTo>
                <a:lnTo>
                  <a:pt x="64435" y="160064"/>
                </a:lnTo>
                <a:lnTo>
                  <a:pt x="61250" y="160222"/>
                </a:lnTo>
                <a:lnTo>
                  <a:pt x="57874" y="160533"/>
                </a:lnTo>
                <a:lnTo>
                  <a:pt x="54500" y="160612"/>
                </a:lnTo>
                <a:lnTo>
                  <a:pt x="51062" y="160612"/>
                </a:lnTo>
                <a:lnTo>
                  <a:pt x="45038" y="160612"/>
                </a:lnTo>
                <a:lnTo>
                  <a:pt x="39172" y="160222"/>
                </a:lnTo>
                <a:lnTo>
                  <a:pt x="33211" y="159832"/>
                </a:lnTo>
                <a:lnTo>
                  <a:pt x="27187" y="159284"/>
                </a:lnTo>
                <a:lnTo>
                  <a:pt x="21162" y="158425"/>
                </a:lnTo>
                <a:lnTo>
                  <a:pt x="15202" y="157487"/>
                </a:lnTo>
                <a:lnTo>
                  <a:pt x="9241" y="156392"/>
                </a:lnTo>
                <a:lnTo>
                  <a:pt x="3154" y="155064"/>
                </a:lnTo>
                <a:close/>
                <a:moveTo>
                  <a:pt x="-5241313" y="766210"/>
                </a:moveTo>
              </a:path>
            </a:pathLst>
          </a:custGeom>
          <a:solidFill>
            <a:srgbClr val="00999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2" name="Freeform 112"/>
          <p:cNvSpPr/>
          <p:nvPr/>
        </p:nvSpPr>
        <p:spPr>
          <a:xfrm>
            <a:off x="5995427" y="9928816"/>
            <a:ext cx="43147" cy="154844"/>
          </a:xfrm>
          <a:custGeom>
            <a:avLst/>
            <a:gdLst/>
            <a:ahLst/>
            <a:cxnLst/>
            <a:rect l="0" t="0" r="0" b="0"/>
            <a:pathLst>
              <a:path w="43147" h="154844">
                <a:moveTo>
                  <a:pt x="0" y="154844"/>
                </a:moveTo>
                <a:lnTo>
                  <a:pt x="5330" y="154844"/>
                </a:lnTo>
                <a:lnTo>
                  <a:pt x="9967" y="154844"/>
                </a:lnTo>
                <a:lnTo>
                  <a:pt x="13720" y="154844"/>
                </a:lnTo>
                <a:lnTo>
                  <a:pt x="16528" y="154844"/>
                </a:lnTo>
                <a:lnTo>
                  <a:pt x="18798" y="154844"/>
                </a:lnTo>
                <a:lnTo>
                  <a:pt x="20281" y="154844"/>
                </a:lnTo>
                <a:lnTo>
                  <a:pt x="21227" y="154844"/>
                </a:lnTo>
                <a:lnTo>
                  <a:pt x="21542" y="154844"/>
                </a:lnTo>
                <a:lnTo>
                  <a:pt x="21858" y="154844"/>
                </a:lnTo>
                <a:lnTo>
                  <a:pt x="22709" y="154844"/>
                </a:lnTo>
                <a:lnTo>
                  <a:pt x="24286" y="154844"/>
                </a:lnTo>
                <a:lnTo>
                  <a:pt x="26462" y="154844"/>
                </a:lnTo>
                <a:lnTo>
                  <a:pt x="29521" y="154844"/>
                </a:lnTo>
                <a:lnTo>
                  <a:pt x="33212" y="154844"/>
                </a:lnTo>
                <a:lnTo>
                  <a:pt x="37753" y="154844"/>
                </a:lnTo>
                <a:lnTo>
                  <a:pt x="43147" y="154844"/>
                </a:lnTo>
                <a:lnTo>
                  <a:pt x="43147" y="137344"/>
                </a:lnTo>
                <a:lnTo>
                  <a:pt x="43147" y="121876"/>
                </a:lnTo>
                <a:lnTo>
                  <a:pt x="43147" y="108602"/>
                </a:lnTo>
                <a:lnTo>
                  <a:pt x="43147" y="97588"/>
                </a:lnTo>
                <a:lnTo>
                  <a:pt x="43147" y="88839"/>
                </a:lnTo>
                <a:lnTo>
                  <a:pt x="43147" y="82514"/>
                </a:lnTo>
                <a:lnTo>
                  <a:pt x="43147" y="78738"/>
                </a:lnTo>
                <a:lnTo>
                  <a:pt x="43147" y="77416"/>
                </a:lnTo>
                <a:lnTo>
                  <a:pt x="43147" y="0"/>
                </a:lnTo>
                <a:lnTo>
                  <a:pt x="21542" y="17906"/>
                </a:lnTo>
                <a:lnTo>
                  <a:pt x="0" y="0"/>
                </a:lnTo>
                <a:lnTo>
                  <a:pt x="0" y="77416"/>
                </a:lnTo>
                <a:lnTo>
                  <a:pt x="0" y="78738"/>
                </a:lnTo>
                <a:lnTo>
                  <a:pt x="0" y="82514"/>
                </a:lnTo>
                <a:lnTo>
                  <a:pt x="0" y="88902"/>
                </a:lnTo>
                <a:lnTo>
                  <a:pt x="0" y="97745"/>
                </a:lnTo>
                <a:lnTo>
                  <a:pt x="0" y="108665"/>
                </a:lnTo>
                <a:lnTo>
                  <a:pt x="0" y="122031"/>
                </a:lnTo>
                <a:lnTo>
                  <a:pt x="0" y="137344"/>
                </a:lnTo>
                <a:lnTo>
                  <a:pt x="0" y="154844"/>
                </a:lnTo>
                <a:close/>
                <a:moveTo>
                  <a:pt x="-5386704" y="763567"/>
                </a:moveTo>
              </a:path>
            </a:pathLst>
          </a:custGeom>
          <a:solidFill>
            <a:srgbClr val="00999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3" name="Freeform 113"/>
          <p:cNvSpPr/>
          <p:nvPr/>
        </p:nvSpPr>
        <p:spPr>
          <a:xfrm>
            <a:off x="5995427" y="9928816"/>
            <a:ext cx="43147" cy="29078"/>
          </a:xfrm>
          <a:custGeom>
            <a:avLst/>
            <a:gdLst/>
            <a:ahLst/>
            <a:cxnLst/>
            <a:rect l="0" t="0" r="0" b="0"/>
            <a:pathLst>
              <a:path w="43147" h="29078">
                <a:moveTo>
                  <a:pt x="0" y="0"/>
                </a:moveTo>
                <a:lnTo>
                  <a:pt x="21542" y="0"/>
                </a:lnTo>
                <a:lnTo>
                  <a:pt x="21858" y="0"/>
                </a:lnTo>
                <a:lnTo>
                  <a:pt x="22709" y="0"/>
                </a:lnTo>
                <a:lnTo>
                  <a:pt x="24286" y="0"/>
                </a:lnTo>
                <a:lnTo>
                  <a:pt x="26462" y="0"/>
                </a:lnTo>
                <a:lnTo>
                  <a:pt x="29521" y="0"/>
                </a:lnTo>
                <a:lnTo>
                  <a:pt x="33212" y="0"/>
                </a:lnTo>
                <a:lnTo>
                  <a:pt x="37753" y="0"/>
                </a:lnTo>
                <a:lnTo>
                  <a:pt x="43147" y="0"/>
                </a:lnTo>
                <a:lnTo>
                  <a:pt x="21542" y="29078"/>
                </a:lnTo>
                <a:lnTo>
                  <a:pt x="0" y="0"/>
                </a:lnTo>
                <a:close/>
                <a:moveTo>
                  <a:pt x="-5231860" y="763567"/>
                </a:moveTo>
              </a:path>
            </a:pathLst>
          </a:custGeom>
          <a:solidFill>
            <a:srgbClr val="00999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4" name="Freeform 114"/>
          <p:cNvSpPr/>
          <p:nvPr/>
        </p:nvSpPr>
        <p:spPr>
          <a:xfrm>
            <a:off x="6078029" y="9928816"/>
            <a:ext cx="112281" cy="154998"/>
          </a:xfrm>
          <a:custGeom>
            <a:avLst/>
            <a:gdLst/>
            <a:ahLst/>
            <a:cxnLst/>
            <a:rect l="0" t="0" r="0" b="0"/>
            <a:pathLst>
              <a:path w="112281" h="154998">
                <a:moveTo>
                  <a:pt x="0" y="0"/>
                </a:moveTo>
                <a:lnTo>
                  <a:pt x="0" y="154998"/>
                </a:lnTo>
                <a:lnTo>
                  <a:pt x="112281" y="154998"/>
                </a:lnTo>
                <a:lnTo>
                  <a:pt x="112281" y="125234"/>
                </a:lnTo>
                <a:lnTo>
                  <a:pt x="41506" y="125234"/>
                </a:lnTo>
                <a:lnTo>
                  <a:pt x="41506" y="88430"/>
                </a:lnTo>
                <a:lnTo>
                  <a:pt x="101463" y="88430"/>
                </a:lnTo>
                <a:lnTo>
                  <a:pt x="101463" y="62971"/>
                </a:lnTo>
                <a:lnTo>
                  <a:pt x="41506" y="62971"/>
                </a:lnTo>
                <a:lnTo>
                  <a:pt x="41506" y="27977"/>
                </a:lnTo>
                <a:lnTo>
                  <a:pt x="110483" y="27977"/>
                </a:lnTo>
                <a:lnTo>
                  <a:pt x="110483" y="0"/>
                </a:lnTo>
                <a:lnTo>
                  <a:pt x="0" y="0"/>
                </a:lnTo>
                <a:close/>
                <a:moveTo>
                  <a:pt x="-5314462" y="763567"/>
                </a:moveTo>
              </a:path>
            </a:pathLst>
          </a:custGeom>
          <a:solidFill>
            <a:srgbClr val="00999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5" name="Freeform 115"/>
          <p:cNvSpPr/>
          <p:nvPr/>
        </p:nvSpPr>
        <p:spPr>
          <a:xfrm>
            <a:off x="6218570" y="9928816"/>
            <a:ext cx="187439" cy="156484"/>
          </a:xfrm>
          <a:custGeom>
            <a:avLst/>
            <a:gdLst/>
            <a:ahLst/>
            <a:cxnLst/>
            <a:rect l="0" t="0" r="0" b="0"/>
            <a:pathLst>
              <a:path w="187439" h="156484">
                <a:moveTo>
                  <a:pt x="134453" y="0"/>
                </a:moveTo>
                <a:lnTo>
                  <a:pt x="94587" y="98910"/>
                </a:lnTo>
                <a:lnTo>
                  <a:pt x="55762" y="0"/>
                </a:lnTo>
                <a:lnTo>
                  <a:pt x="0" y="0"/>
                </a:lnTo>
                <a:lnTo>
                  <a:pt x="0" y="154998"/>
                </a:lnTo>
                <a:lnTo>
                  <a:pt x="30310" y="154998"/>
                </a:lnTo>
                <a:lnTo>
                  <a:pt x="30310" y="45254"/>
                </a:lnTo>
                <a:lnTo>
                  <a:pt x="74623" y="156484"/>
                </a:lnTo>
                <a:lnTo>
                  <a:pt x="101399" y="156484"/>
                </a:lnTo>
                <a:lnTo>
                  <a:pt x="146564" y="45254"/>
                </a:lnTo>
                <a:lnTo>
                  <a:pt x="146564" y="154998"/>
                </a:lnTo>
                <a:lnTo>
                  <a:pt x="187439" y="154998"/>
                </a:lnTo>
                <a:lnTo>
                  <a:pt x="187439" y="0"/>
                </a:lnTo>
                <a:lnTo>
                  <a:pt x="134453" y="0"/>
                </a:lnTo>
                <a:close/>
                <a:moveTo>
                  <a:pt x="-5455003" y="763567"/>
                </a:moveTo>
              </a:path>
            </a:pathLst>
          </a:custGeom>
          <a:solidFill>
            <a:srgbClr val="00999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6" name="Freeform 116"/>
          <p:cNvSpPr/>
          <p:nvPr/>
        </p:nvSpPr>
        <p:spPr>
          <a:xfrm>
            <a:off x="6445623" y="9928816"/>
            <a:ext cx="112281" cy="154998"/>
          </a:xfrm>
          <a:custGeom>
            <a:avLst/>
            <a:gdLst/>
            <a:ahLst/>
            <a:cxnLst/>
            <a:rect l="0" t="0" r="0" b="0"/>
            <a:pathLst>
              <a:path w="112281" h="154998">
                <a:moveTo>
                  <a:pt x="0" y="0"/>
                </a:moveTo>
                <a:lnTo>
                  <a:pt x="0" y="154998"/>
                </a:lnTo>
                <a:lnTo>
                  <a:pt x="112281" y="154998"/>
                </a:lnTo>
                <a:lnTo>
                  <a:pt x="112281" y="125234"/>
                </a:lnTo>
                <a:lnTo>
                  <a:pt x="41443" y="125234"/>
                </a:lnTo>
                <a:lnTo>
                  <a:pt x="41443" y="88430"/>
                </a:lnTo>
                <a:lnTo>
                  <a:pt x="101557" y="88430"/>
                </a:lnTo>
                <a:lnTo>
                  <a:pt x="101557" y="62971"/>
                </a:lnTo>
                <a:lnTo>
                  <a:pt x="41443" y="62971"/>
                </a:lnTo>
                <a:lnTo>
                  <a:pt x="41443" y="27977"/>
                </a:lnTo>
                <a:lnTo>
                  <a:pt x="110483" y="27977"/>
                </a:lnTo>
                <a:lnTo>
                  <a:pt x="110483" y="0"/>
                </a:lnTo>
                <a:lnTo>
                  <a:pt x="0" y="0"/>
                </a:lnTo>
                <a:close/>
                <a:moveTo>
                  <a:pt x="-5682056" y="763567"/>
                </a:moveTo>
              </a:path>
            </a:pathLst>
          </a:custGeom>
          <a:solidFill>
            <a:srgbClr val="00999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7" name="Freeform 117"/>
          <p:cNvSpPr/>
          <p:nvPr/>
        </p:nvSpPr>
        <p:spPr>
          <a:xfrm>
            <a:off x="6586163" y="9928816"/>
            <a:ext cx="133350" cy="154998"/>
          </a:xfrm>
          <a:custGeom>
            <a:avLst/>
            <a:gdLst/>
            <a:ahLst/>
            <a:cxnLst/>
            <a:rect l="0" t="0" r="0" b="0"/>
            <a:pathLst>
              <a:path w="133350" h="154998">
                <a:moveTo>
                  <a:pt x="103040" y="0"/>
                </a:moveTo>
                <a:lnTo>
                  <a:pt x="103040" y="103662"/>
                </a:lnTo>
                <a:lnTo>
                  <a:pt x="50054" y="0"/>
                </a:lnTo>
                <a:lnTo>
                  <a:pt x="0" y="0"/>
                </a:lnTo>
                <a:lnTo>
                  <a:pt x="0" y="154998"/>
                </a:lnTo>
                <a:lnTo>
                  <a:pt x="30405" y="154998"/>
                </a:lnTo>
                <a:lnTo>
                  <a:pt x="30405" y="49911"/>
                </a:lnTo>
                <a:lnTo>
                  <a:pt x="84873" y="154998"/>
                </a:lnTo>
                <a:lnTo>
                  <a:pt x="133350" y="154998"/>
                </a:lnTo>
                <a:lnTo>
                  <a:pt x="133350" y="0"/>
                </a:lnTo>
                <a:lnTo>
                  <a:pt x="103040" y="0"/>
                </a:lnTo>
                <a:close/>
                <a:moveTo>
                  <a:pt x="-5822596" y="763567"/>
                </a:moveTo>
              </a:path>
            </a:pathLst>
          </a:custGeom>
          <a:solidFill>
            <a:srgbClr val="00999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8" name="Freeform 118"/>
          <p:cNvSpPr/>
          <p:nvPr/>
        </p:nvSpPr>
        <p:spPr>
          <a:xfrm>
            <a:off x="6746984" y="9926173"/>
            <a:ext cx="118619" cy="160612"/>
          </a:xfrm>
          <a:custGeom>
            <a:avLst/>
            <a:gdLst/>
            <a:ahLst/>
            <a:cxnLst/>
            <a:rect l="0" t="0" r="0" b="0"/>
            <a:pathLst>
              <a:path w="118619" h="160612">
                <a:moveTo>
                  <a:pt x="3153" y="155064"/>
                </a:moveTo>
                <a:lnTo>
                  <a:pt x="3153" y="124441"/>
                </a:lnTo>
                <a:lnTo>
                  <a:pt x="9555" y="126316"/>
                </a:lnTo>
                <a:lnTo>
                  <a:pt x="15580" y="127956"/>
                </a:lnTo>
                <a:lnTo>
                  <a:pt x="21699" y="129520"/>
                </a:lnTo>
                <a:lnTo>
                  <a:pt x="27565" y="130612"/>
                </a:lnTo>
                <a:lnTo>
                  <a:pt x="30372" y="131002"/>
                </a:lnTo>
                <a:lnTo>
                  <a:pt x="33116" y="131471"/>
                </a:lnTo>
                <a:lnTo>
                  <a:pt x="35955" y="131861"/>
                </a:lnTo>
                <a:lnTo>
                  <a:pt x="38698" y="132176"/>
                </a:lnTo>
                <a:lnTo>
                  <a:pt x="41410" y="132409"/>
                </a:lnTo>
                <a:lnTo>
                  <a:pt x="43998" y="132488"/>
                </a:lnTo>
                <a:lnTo>
                  <a:pt x="46678" y="132645"/>
                </a:lnTo>
                <a:lnTo>
                  <a:pt x="49264" y="132645"/>
                </a:lnTo>
                <a:lnTo>
                  <a:pt x="52545" y="132645"/>
                </a:lnTo>
                <a:lnTo>
                  <a:pt x="55666" y="132409"/>
                </a:lnTo>
                <a:lnTo>
                  <a:pt x="58568" y="132176"/>
                </a:lnTo>
                <a:lnTo>
                  <a:pt x="61250" y="131786"/>
                </a:lnTo>
                <a:lnTo>
                  <a:pt x="63741" y="131317"/>
                </a:lnTo>
                <a:lnTo>
                  <a:pt x="66012" y="130612"/>
                </a:lnTo>
                <a:lnTo>
                  <a:pt x="68062" y="129753"/>
                </a:lnTo>
                <a:lnTo>
                  <a:pt x="69860" y="129051"/>
                </a:lnTo>
                <a:lnTo>
                  <a:pt x="71563" y="127956"/>
                </a:lnTo>
                <a:lnTo>
                  <a:pt x="72888" y="126864"/>
                </a:lnTo>
                <a:lnTo>
                  <a:pt x="73518" y="126316"/>
                </a:lnTo>
                <a:lnTo>
                  <a:pt x="74149" y="125847"/>
                </a:lnTo>
                <a:lnTo>
                  <a:pt x="74716" y="125067"/>
                </a:lnTo>
                <a:lnTo>
                  <a:pt x="75158" y="124441"/>
                </a:lnTo>
                <a:lnTo>
                  <a:pt x="75473" y="123739"/>
                </a:lnTo>
                <a:lnTo>
                  <a:pt x="75947" y="122955"/>
                </a:lnTo>
                <a:lnTo>
                  <a:pt x="76104" y="122253"/>
                </a:lnTo>
                <a:lnTo>
                  <a:pt x="76419" y="121394"/>
                </a:lnTo>
                <a:lnTo>
                  <a:pt x="76577" y="120614"/>
                </a:lnTo>
                <a:lnTo>
                  <a:pt x="76672" y="119676"/>
                </a:lnTo>
                <a:lnTo>
                  <a:pt x="76830" y="118971"/>
                </a:lnTo>
                <a:lnTo>
                  <a:pt x="76830" y="118112"/>
                </a:lnTo>
                <a:lnTo>
                  <a:pt x="76830" y="116705"/>
                </a:lnTo>
                <a:lnTo>
                  <a:pt x="76577" y="115377"/>
                </a:lnTo>
                <a:lnTo>
                  <a:pt x="76198" y="114128"/>
                </a:lnTo>
                <a:lnTo>
                  <a:pt x="75788" y="112957"/>
                </a:lnTo>
                <a:lnTo>
                  <a:pt x="75316" y="111862"/>
                </a:lnTo>
                <a:lnTo>
                  <a:pt x="74716" y="110773"/>
                </a:lnTo>
                <a:lnTo>
                  <a:pt x="73770" y="109766"/>
                </a:lnTo>
                <a:lnTo>
                  <a:pt x="72888" y="108822"/>
                </a:lnTo>
                <a:lnTo>
                  <a:pt x="71657" y="107721"/>
                </a:lnTo>
                <a:lnTo>
                  <a:pt x="70017" y="106556"/>
                </a:lnTo>
                <a:lnTo>
                  <a:pt x="67968" y="105392"/>
                </a:lnTo>
                <a:lnTo>
                  <a:pt x="65538" y="104133"/>
                </a:lnTo>
                <a:lnTo>
                  <a:pt x="62795" y="102717"/>
                </a:lnTo>
                <a:lnTo>
                  <a:pt x="59357" y="101081"/>
                </a:lnTo>
                <a:lnTo>
                  <a:pt x="55824" y="99601"/>
                </a:lnTo>
                <a:lnTo>
                  <a:pt x="51693" y="97871"/>
                </a:lnTo>
                <a:lnTo>
                  <a:pt x="44406" y="94913"/>
                </a:lnTo>
                <a:lnTo>
                  <a:pt x="37911" y="91860"/>
                </a:lnTo>
                <a:lnTo>
                  <a:pt x="31792" y="89059"/>
                </a:lnTo>
                <a:lnTo>
                  <a:pt x="26619" y="86227"/>
                </a:lnTo>
                <a:lnTo>
                  <a:pt x="24191" y="85000"/>
                </a:lnTo>
                <a:lnTo>
                  <a:pt x="21857" y="83646"/>
                </a:lnTo>
                <a:lnTo>
                  <a:pt x="19901" y="82419"/>
                </a:lnTo>
                <a:lnTo>
                  <a:pt x="18008" y="81255"/>
                </a:lnTo>
                <a:lnTo>
                  <a:pt x="16211" y="79996"/>
                </a:lnTo>
                <a:lnTo>
                  <a:pt x="14634" y="78737"/>
                </a:lnTo>
                <a:lnTo>
                  <a:pt x="13152" y="77636"/>
                </a:lnTo>
                <a:lnTo>
                  <a:pt x="11922" y="76471"/>
                </a:lnTo>
                <a:lnTo>
                  <a:pt x="10502" y="74898"/>
                </a:lnTo>
                <a:lnTo>
                  <a:pt x="9177" y="73513"/>
                </a:lnTo>
                <a:lnTo>
                  <a:pt x="7916" y="71877"/>
                </a:lnTo>
                <a:lnTo>
                  <a:pt x="6748" y="70146"/>
                </a:lnTo>
                <a:lnTo>
                  <a:pt x="5645" y="68572"/>
                </a:lnTo>
                <a:lnTo>
                  <a:pt x="4699" y="66873"/>
                </a:lnTo>
                <a:lnTo>
                  <a:pt x="3752" y="65079"/>
                </a:lnTo>
                <a:lnTo>
                  <a:pt x="3059" y="63285"/>
                </a:lnTo>
                <a:lnTo>
                  <a:pt x="2270" y="61397"/>
                </a:lnTo>
                <a:lnTo>
                  <a:pt x="1735" y="59446"/>
                </a:lnTo>
                <a:lnTo>
                  <a:pt x="1104" y="57401"/>
                </a:lnTo>
                <a:lnTo>
                  <a:pt x="883" y="55449"/>
                </a:lnTo>
                <a:lnTo>
                  <a:pt x="472" y="53278"/>
                </a:lnTo>
                <a:lnTo>
                  <a:pt x="251" y="51232"/>
                </a:lnTo>
                <a:lnTo>
                  <a:pt x="0" y="49061"/>
                </a:lnTo>
                <a:lnTo>
                  <a:pt x="0" y="46795"/>
                </a:lnTo>
                <a:lnTo>
                  <a:pt x="157" y="43963"/>
                </a:lnTo>
                <a:lnTo>
                  <a:pt x="251" y="41225"/>
                </a:lnTo>
                <a:lnTo>
                  <a:pt x="567" y="38582"/>
                </a:lnTo>
                <a:lnTo>
                  <a:pt x="1104" y="36001"/>
                </a:lnTo>
                <a:lnTo>
                  <a:pt x="1735" y="33578"/>
                </a:lnTo>
                <a:lnTo>
                  <a:pt x="2428" y="31092"/>
                </a:lnTo>
                <a:lnTo>
                  <a:pt x="3374" y="28889"/>
                </a:lnTo>
                <a:lnTo>
                  <a:pt x="4320" y="26623"/>
                </a:lnTo>
                <a:lnTo>
                  <a:pt x="5487" y="24515"/>
                </a:lnTo>
                <a:lnTo>
                  <a:pt x="6812" y="22501"/>
                </a:lnTo>
                <a:lnTo>
                  <a:pt x="8294" y="20455"/>
                </a:lnTo>
                <a:lnTo>
                  <a:pt x="9871" y="18598"/>
                </a:lnTo>
                <a:lnTo>
                  <a:pt x="11511" y="16773"/>
                </a:lnTo>
                <a:lnTo>
                  <a:pt x="13404" y="15074"/>
                </a:lnTo>
                <a:lnTo>
                  <a:pt x="15359" y="13437"/>
                </a:lnTo>
                <a:lnTo>
                  <a:pt x="17377" y="11958"/>
                </a:lnTo>
                <a:lnTo>
                  <a:pt x="19648" y="10448"/>
                </a:lnTo>
                <a:lnTo>
                  <a:pt x="21857" y="9126"/>
                </a:lnTo>
                <a:lnTo>
                  <a:pt x="24191" y="7804"/>
                </a:lnTo>
                <a:lnTo>
                  <a:pt x="26713" y="6703"/>
                </a:lnTo>
                <a:lnTo>
                  <a:pt x="29300" y="5538"/>
                </a:lnTo>
                <a:lnTo>
                  <a:pt x="31792" y="4594"/>
                </a:lnTo>
                <a:lnTo>
                  <a:pt x="34535" y="3745"/>
                </a:lnTo>
                <a:lnTo>
                  <a:pt x="37279" y="3052"/>
                </a:lnTo>
                <a:lnTo>
                  <a:pt x="40244" y="2171"/>
                </a:lnTo>
                <a:lnTo>
                  <a:pt x="43082" y="1636"/>
                </a:lnTo>
                <a:lnTo>
                  <a:pt x="46109" y="1007"/>
                </a:lnTo>
                <a:lnTo>
                  <a:pt x="49264" y="786"/>
                </a:lnTo>
                <a:lnTo>
                  <a:pt x="52386" y="377"/>
                </a:lnTo>
                <a:lnTo>
                  <a:pt x="55604" y="157"/>
                </a:lnTo>
                <a:lnTo>
                  <a:pt x="58978" y="0"/>
                </a:lnTo>
                <a:lnTo>
                  <a:pt x="62416" y="0"/>
                </a:lnTo>
                <a:lnTo>
                  <a:pt x="66484" y="63"/>
                </a:lnTo>
                <a:lnTo>
                  <a:pt x="70775" y="314"/>
                </a:lnTo>
                <a:lnTo>
                  <a:pt x="75316" y="629"/>
                </a:lnTo>
                <a:lnTo>
                  <a:pt x="80268" y="1227"/>
                </a:lnTo>
                <a:lnTo>
                  <a:pt x="85440" y="1856"/>
                </a:lnTo>
                <a:lnTo>
                  <a:pt x="90896" y="2738"/>
                </a:lnTo>
                <a:lnTo>
                  <a:pt x="96700" y="3745"/>
                </a:lnTo>
                <a:lnTo>
                  <a:pt x="102724" y="4909"/>
                </a:lnTo>
                <a:lnTo>
                  <a:pt x="106476" y="5538"/>
                </a:lnTo>
                <a:lnTo>
                  <a:pt x="106476" y="34994"/>
                </a:lnTo>
                <a:lnTo>
                  <a:pt x="101242" y="33043"/>
                </a:lnTo>
                <a:lnTo>
                  <a:pt x="96006" y="31249"/>
                </a:lnTo>
                <a:lnTo>
                  <a:pt x="93420" y="30462"/>
                </a:lnTo>
                <a:lnTo>
                  <a:pt x="90896" y="29833"/>
                </a:lnTo>
                <a:lnTo>
                  <a:pt x="88311" y="29046"/>
                </a:lnTo>
                <a:lnTo>
                  <a:pt x="85661" y="28574"/>
                </a:lnTo>
                <a:lnTo>
                  <a:pt x="83327" y="28102"/>
                </a:lnTo>
                <a:lnTo>
                  <a:pt x="80803" y="27662"/>
                </a:lnTo>
                <a:lnTo>
                  <a:pt x="78375" y="27253"/>
                </a:lnTo>
                <a:lnTo>
                  <a:pt x="75947" y="26938"/>
                </a:lnTo>
                <a:lnTo>
                  <a:pt x="73518" y="26780"/>
                </a:lnTo>
                <a:lnTo>
                  <a:pt x="71185" y="26466"/>
                </a:lnTo>
                <a:lnTo>
                  <a:pt x="68819" y="26403"/>
                </a:lnTo>
                <a:lnTo>
                  <a:pt x="66548" y="26403"/>
                </a:lnTo>
                <a:lnTo>
                  <a:pt x="63425" y="26466"/>
                </a:lnTo>
                <a:lnTo>
                  <a:pt x="60367" y="26623"/>
                </a:lnTo>
                <a:lnTo>
                  <a:pt x="57716" y="26938"/>
                </a:lnTo>
                <a:lnTo>
                  <a:pt x="55194" y="27253"/>
                </a:lnTo>
                <a:lnTo>
                  <a:pt x="52923" y="27819"/>
                </a:lnTo>
                <a:lnTo>
                  <a:pt x="50810" y="28417"/>
                </a:lnTo>
                <a:lnTo>
                  <a:pt x="48791" y="29204"/>
                </a:lnTo>
                <a:lnTo>
                  <a:pt x="47151" y="29990"/>
                </a:lnTo>
                <a:lnTo>
                  <a:pt x="45669" y="30997"/>
                </a:lnTo>
                <a:lnTo>
                  <a:pt x="44313" y="31941"/>
                </a:lnTo>
                <a:lnTo>
                  <a:pt x="43777" y="32571"/>
                </a:lnTo>
                <a:lnTo>
                  <a:pt x="43145" y="33200"/>
                </a:lnTo>
                <a:lnTo>
                  <a:pt x="42767" y="33735"/>
                </a:lnTo>
                <a:lnTo>
                  <a:pt x="42293" y="34459"/>
                </a:lnTo>
                <a:lnTo>
                  <a:pt x="41820" y="35151"/>
                </a:lnTo>
                <a:lnTo>
                  <a:pt x="41568" y="35938"/>
                </a:lnTo>
                <a:lnTo>
                  <a:pt x="41285" y="36631"/>
                </a:lnTo>
                <a:lnTo>
                  <a:pt x="41128" y="37323"/>
                </a:lnTo>
                <a:lnTo>
                  <a:pt x="40811" y="39054"/>
                </a:lnTo>
                <a:lnTo>
                  <a:pt x="40654" y="40784"/>
                </a:lnTo>
                <a:lnTo>
                  <a:pt x="40811" y="42106"/>
                </a:lnTo>
                <a:lnTo>
                  <a:pt x="40969" y="43271"/>
                </a:lnTo>
                <a:lnTo>
                  <a:pt x="41410" y="44435"/>
                </a:lnTo>
                <a:lnTo>
                  <a:pt x="42041" y="45631"/>
                </a:lnTo>
                <a:lnTo>
                  <a:pt x="42672" y="46701"/>
                </a:lnTo>
                <a:lnTo>
                  <a:pt x="43555" y="47739"/>
                </a:lnTo>
                <a:lnTo>
                  <a:pt x="44723" y="48589"/>
                </a:lnTo>
                <a:lnTo>
                  <a:pt x="45890" y="49533"/>
                </a:lnTo>
                <a:lnTo>
                  <a:pt x="47151" y="50288"/>
                </a:lnTo>
                <a:lnTo>
                  <a:pt x="48950" y="51232"/>
                </a:lnTo>
                <a:lnTo>
                  <a:pt x="51220" y="52334"/>
                </a:lnTo>
                <a:lnTo>
                  <a:pt x="53963" y="53750"/>
                </a:lnTo>
                <a:lnTo>
                  <a:pt x="57244" y="55292"/>
                </a:lnTo>
                <a:lnTo>
                  <a:pt x="60997" y="56928"/>
                </a:lnTo>
                <a:lnTo>
                  <a:pt x="65223" y="59037"/>
                </a:lnTo>
                <a:lnTo>
                  <a:pt x="70017" y="61083"/>
                </a:lnTo>
                <a:lnTo>
                  <a:pt x="76672" y="64135"/>
                </a:lnTo>
                <a:lnTo>
                  <a:pt x="82853" y="67188"/>
                </a:lnTo>
                <a:lnTo>
                  <a:pt x="88404" y="70083"/>
                </a:lnTo>
                <a:lnTo>
                  <a:pt x="93324" y="72884"/>
                </a:lnTo>
                <a:lnTo>
                  <a:pt x="95596" y="74205"/>
                </a:lnTo>
                <a:lnTo>
                  <a:pt x="97804" y="75527"/>
                </a:lnTo>
                <a:lnTo>
                  <a:pt x="99760" y="76786"/>
                </a:lnTo>
                <a:lnTo>
                  <a:pt x="101556" y="78202"/>
                </a:lnTo>
                <a:lnTo>
                  <a:pt x="103196" y="79429"/>
                </a:lnTo>
                <a:lnTo>
                  <a:pt x="104837" y="80625"/>
                </a:lnTo>
                <a:lnTo>
                  <a:pt x="106255" y="81853"/>
                </a:lnTo>
                <a:lnTo>
                  <a:pt x="107423" y="82954"/>
                </a:lnTo>
                <a:lnTo>
                  <a:pt x="108747" y="84433"/>
                </a:lnTo>
                <a:lnTo>
                  <a:pt x="110009" y="85912"/>
                </a:lnTo>
                <a:lnTo>
                  <a:pt x="111271" y="87328"/>
                </a:lnTo>
                <a:lnTo>
                  <a:pt x="112281" y="88965"/>
                </a:lnTo>
                <a:lnTo>
                  <a:pt x="113289" y="90444"/>
                </a:lnTo>
                <a:lnTo>
                  <a:pt x="114235" y="92175"/>
                </a:lnTo>
                <a:lnTo>
                  <a:pt x="115024" y="93811"/>
                </a:lnTo>
                <a:lnTo>
                  <a:pt x="115876" y="95605"/>
                </a:lnTo>
                <a:lnTo>
                  <a:pt x="116444" y="97399"/>
                </a:lnTo>
                <a:lnTo>
                  <a:pt x="116916" y="99287"/>
                </a:lnTo>
                <a:lnTo>
                  <a:pt x="117515" y="101238"/>
                </a:lnTo>
                <a:lnTo>
                  <a:pt x="117831" y="103189"/>
                </a:lnTo>
                <a:lnTo>
                  <a:pt x="118147" y="105140"/>
                </a:lnTo>
                <a:lnTo>
                  <a:pt x="118462" y="107343"/>
                </a:lnTo>
                <a:lnTo>
                  <a:pt x="118557" y="109452"/>
                </a:lnTo>
                <a:lnTo>
                  <a:pt x="118619" y="111551"/>
                </a:lnTo>
                <a:lnTo>
                  <a:pt x="118557" y="114676"/>
                </a:lnTo>
                <a:lnTo>
                  <a:pt x="118147" y="117722"/>
                </a:lnTo>
                <a:lnTo>
                  <a:pt x="117831" y="120614"/>
                </a:lnTo>
                <a:lnTo>
                  <a:pt x="117232" y="123424"/>
                </a:lnTo>
                <a:lnTo>
                  <a:pt x="116507" y="126080"/>
                </a:lnTo>
                <a:lnTo>
                  <a:pt x="115497" y="128815"/>
                </a:lnTo>
                <a:lnTo>
                  <a:pt x="114394" y="131317"/>
                </a:lnTo>
                <a:lnTo>
                  <a:pt x="113132" y="133737"/>
                </a:lnTo>
                <a:lnTo>
                  <a:pt x="111744" y="136081"/>
                </a:lnTo>
                <a:lnTo>
                  <a:pt x="110167" y="138347"/>
                </a:lnTo>
                <a:lnTo>
                  <a:pt x="108369" y="140534"/>
                </a:lnTo>
                <a:lnTo>
                  <a:pt x="106319" y="142643"/>
                </a:lnTo>
                <a:lnTo>
                  <a:pt x="104206" y="144597"/>
                </a:lnTo>
                <a:lnTo>
                  <a:pt x="101935" y="146473"/>
                </a:lnTo>
                <a:lnTo>
                  <a:pt x="99601" y="148266"/>
                </a:lnTo>
                <a:lnTo>
                  <a:pt x="96857" y="149988"/>
                </a:lnTo>
                <a:lnTo>
                  <a:pt x="94681" y="151159"/>
                </a:lnTo>
                <a:lnTo>
                  <a:pt x="92316" y="152408"/>
                </a:lnTo>
                <a:lnTo>
                  <a:pt x="89825" y="153582"/>
                </a:lnTo>
                <a:lnTo>
                  <a:pt x="87396" y="154674"/>
                </a:lnTo>
                <a:lnTo>
                  <a:pt x="84809" y="155533"/>
                </a:lnTo>
                <a:lnTo>
                  <a:pt x="82128" y="156471"/>
                </a:lnTo>
                <a:lnTo>
                  <a:pt x="79321" y="157251"/>
                </a:lnTo>
                <a:lnTo>
                  <a:pt x="76577" y="158035"/>
                </a:lnTo>
                <a:lnTo>
                  <a:pt x="73676" y="158658"/>
                </a:lnTo>
                <a:lnTo>
                  <a:pt x="70616" y="159127"/>
                </a:lnTo>
                <a:lnTo>
                  <a:pt x="67494" y="159595"/>
                </a:lnTo>
                <a:lnTo>
                  <a:pt x="64371" y="160064"/>
                </a:lnTo>
                <a:lnTo>
                  <a:pt x="61154" y="160222"/>
                </a:lnTo>
                <a:lnTo>
                  <a:pt x="57875" y="160533"/>
                </a:lnTo>
                <a:lnTo>
                  <a:pt x="54437" y="160612"/>
                </a:lnTo>
                <a:lnTo>
                  <a:pt x="51061" y="160612"/>
                </a:lnTo>
                <a:lnTo>
                  <a:pt x="45195" y="160612"/>
                </a:lnTo>
                <a:lnTo>
                  <a:pt x="39076" y="160222"/>
                </a:lnTo>
                <a:lnTo>
                  <a:pt x="33116" y="159832"/>
                </a:lnTo>
                <a:lnTo>
                  <a:pt x="27187" y="159284"/>
                </a:lnTo>
                <a:lnTo>
                  <a:pt x="21068" y="158425"/>
                </a:lnTo>
                <a:lnTo>
                  <a:pt x="15202" y="157487"/>
                </a:lnTo>
                <a:lnTo>
                  <a:pt x="9177" y="156392"/>
                </a:lnTo>
                <a:lnTo>
                  <a:pt x="3153" y="155064"/>
                </a:lnTo>
                <a:close/>
                <a:moveTo>
                  <a:pt x="-6135838" y="766210"/>
                </a:moveTo>
              </a:path>
            </a:pathLst>
          </a:custGeom>
          <a:solidFill>
            <a:srgbClr val="00999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9" name="Freeform 119"/>
          <p:cNvSpPr/>
          <p:nvPr/>
        </p:nvSpPr>
        <p:spPr>
          <a:xfrm>
            <a:off x="5570997" y="10203107"/>
            <a:ext cx="111883" cy="143277"/>
          </a:xfrm>
          <a:custGeom>
            <a:avLst/>
            <a:gdLst/>
            <a:ahLst/>
            <a:cxnLst/>
            <a:rect l="0" t="0" r="0" b="0"/>
            <a:pathLst>
              <a:path w="111883" h="143277">
                <a:moveTo>
                  <a:pt x="66160" y="0"/>
                </a:moveTo>
                <a:lnTo>
                  <a:pt x="62089" y="78"/>
                </a:lnTo>
                <a:lnTo>
                  <a:pt x="58250" y="314"/>
                </a:lnTo>
                <a:lnTo>
                  <a:pt x="54414" y="859"/>
                </a:lnTo>
                <a:lnTo>
                  <a:pt x="50891" y="1485"/>
                </a:lnTo>
                <a:lnTo>
                  <a:pt x="47289" y="2423"/>
                </a:lnTo>
                <a:lnTo>
                  <a:pt x="43845" y="3594"/>
                </a:lnTo>
                <a:lnTo>
                  <a:pt x="40635" y="4767"/>
                </a:lnTo>
                <a:lnTo>
                  <a:pt x="37503" y="6095"/>
                </a:lnTo>
                <a:lnTo>
                  <a:pt x="34371" y="7735"/>
                </a:lnTo>
                <a:lnTo>
                  <a:pt x="31473" y="9532"/>
                </a:lnTo>
                <a:lnTo>
                  <a:pt x="28811" y="11329"/>
                </a:lnTo>
                <a:lnTo>
                  <a:pt x="26149" y="13283"/>
                </a:lnTo>
                <a:lnTo>
                  <a:pt x="23487" y="15546"/>
                </a:lnTo>
                <a:lnTo>
                  <a:pt x="21216" y="17812"/>
                </a:lnTo>
                <a:lnTo>
                  <a:pt x="18869" y="20235"/>
                </a:lnTo>
                <a:lnTo>
                  <a:pt x="16677" y="22734"/>
                </a:lnTo>
                <a:lnTo>
                  <a:pt x="14719" y="25468"/>
                </a:lnTo>
                <a:lnTo>
                  <a:pt x="12761" y="28203"/>
                </a:lnTo>
                <a:lnTo>
                  <a:pt x="10960" y="31016"/>
                </a:lnTo>
                <a:lnTo>
                  <a:pt x="9474" y="34063"/>
                </a:lnTo>
                <a:lnTo>
                  <a:pt x="7907" y="37030"/>
                </a:lnTo>
                <a:lnTo>
                  <a:pt x="6576" y="40155"/>
                </a:lnTo>
                <a:lnTo>
                  <a:pt x="5324" y="43438"/>
                </a:lnTo>
                <a:lnTo>
                  <a:pt x="4150" y="46641"/>
                </a:lnTo>
                <a:lnTo>
                  <a:pt x="3210" y="50078"/>
                </a:lnTo>
                <a:lnTo>
                  <a:pt x="2270" y="53514"/>
                </a:lnTo>
                <a:lnTo>
                  <a:pt x="1643" y="56951"/>
                </a:lnTo>
                <a:lnTo>
                  <a:pt x="940" y="60469"/>
                </a:lnTo>
                <a:lnTo>
                  <a:pt x="548" y="64060"/>
                </a:lnTo>
                <a:lnTo>
                  <a:pt x="236" y="67653"/>
                </a:lnTo>
                <a:lnTo>
                  <a:pt x="0" y="71405"/>
                </a:lnTo>
                <a:lnTo>
                  <a:pt x="0" y="74999"/>
                </a:lnTo>
                <a:lnTo>
                  <a:pt x="0" y="78747"/>
                </a:lnTo>
                <a:lnTo>
                  <a:pt x="236" y="82340"/>
                </a:lnTo>
                <a:lnTo>
                  <a:pt x="391" y="85934"/>
                </a:lnTo>
                <a:lnTo>
                  <a:pt x="861" y="89374"/>
                </a:lnTo>
                <a:lnTo>
                  <a:pt x="1331" y="92889"/>
                </a:lnTo>
                <a:lnTo>
                  <a:pt x="1879" y="96093"/>
                </a:lnTo>
                <a:lnTo>
                  <a:pt x="2662" y="99293"/>
                </a:lnTo>
                <a:lnTo>
                  <a:pt x="3444" y="102575"/>
                </a:lnTo>
                <a:lnTo>
                  <a:pt x="4463" y="105622"/>
                </a:lnTo>
                <a:lnTo>
                  <a:pt x="5560" y="108514"/>
                </a:lnTo>
                <a:lnTo>
                  <a:pt x="6812" y="111481"/>
                </a:lnTo>
                <a:lnTo>
                  <a:pt x="8064" y="114216"/>
                </a:lnTo>
                <a:lnTo>
                  <a:pt x="9474" y="116872"/>
                </a:lnTo>
                <a:lnTo>
                  <a:pt x="11196" y="119372"/>
                </a:lnTo>
                <a:lnTo>
                  <a:pt x="12761" y="121871"/>
                </a:lnTo>
                <a:lnTo>
                  <a:pt x="14562" y="124137"/>
                </a:lnTo>
                <a:lnTo>
                  <a:pt x="16599" y="126403"/>
                </a:lnTo>
                <a:lnTo>
                  <a:pt x="18712" y="128434"/>
                </a:lnTo>
                <a:lnTo>
                  <a:pt x="20904" y="130309"/>
                </a:lnTo>
                <a:lnTo>
                  <a:pt x="23411" y="132340"/>
                </a:lnTo>
                <a:lnTo>
                  <a:pt x="25836" y="133902"/>
                </a:lnTo>
                <a:lnTo>
                  <a:pt x="28499" y="135543"/>
                </a:lnTo>
                <a:lnTo>
                  <a:pt x="31318" y="137027"/>
                </a:lnTo>
                <a:lnTo>
                  <a:pt x="34292" y="138277"/>
                </a:lnTo>
                <a:lnTo>
                  <a:pt x="37424" y="139449"/>
                </a:lnTo>
                <a:lnTo>
                  <a:pt x="40635" y="140465"/>
                </a:lnTo>
                <a:lnTo>
                  <a:pt x="44000" y="141402"/>
                </a:lnTo>
                <a:lnTo>
                  <a:pt x="47523" y="142027"/>
                </a:lnTo>
                <a:lnTo>
                  <a:pt x="51204" y="142574"/>
                </a:lnTo>
                <a:lnTo>
                  <a:pt x="55118" y="143042"/>
                </a:lnTo>
                <a:lnTo>
                  <a:pt x="59114" y="143277"/>
                </a:lnTo>
                <a:lnTo>
                  <a:pt x="63261" y="143277"/>
                </a:lnTo>
                <a:lnTo>
                  <a:pt x="65691" y="143277"/>
                </a:lnTo>
                <a:lnTo>
                  <a:pt x="68195" y="143199"/>
                </a:lnTo>
                <a:lnTo>
                  <a:pt x="70623" y="143042"/>
                </a:lnTo>
                <a:lnTo>
                  <a:pt x="72894" y="142808"/>
                </a:lnTo>
                <a:lnTo>
                  <a:pt x="75165" y="142496"/>
                </a:lnTo>
                <a:lnTo>
                  <a:pt x="77433" y="142105"/>
                </a:lnTo>
                <a:lnTo>
                  <a:pt x="79627" y="141871"/>
                </a:lnTo>
                <a:lnTo>
                  <a:pt x="81819" y="141402"/>
                </a:lnTo>
                <a:lnTo>
                  <a:pt x="85812" y="140308"/>
                </a:lnTo>
                <a:lnTo>
                  <a:pt x="89569" y="139293"/>
                </a:lnTo>
                <a:lnTo>
                  <a:pt x="93171" y="138043"/>
                </a:lnTo>
                <a:lnTo>
                  <a:pt x="96460" y="136871"/>
                </a:lnTo>
                <a:lnTo>
                  <a:pt x="99513" y="135543"/>
                </a:lnTo>
                <a:lnTo>
                  <a:pt x="102175" y="134293"/>
                </a:lnTo>
                <a:lnTo>
                  <a:pt x="104603" y="133043"/>
                </a:lnTo>
                <a:lnTo>
                  <a:pt x="106795" y="131871"/>
                </a:lnTo>
                <a:lnTo>
                  <a:pt x="110003" y="129762"/>
                </a:lnTo>
                <a:lnTo>
                  <a:pt x="111883" y="128356"/>
                </a:lnTo>
                <a:lnTo>
                  <a:pt x="101314" y="103435"/>
                </a:lnTo>
                <a:lnTo>
                  <a:pt x="98261" y="105543"/>
                </a:lnTo>
                <a:lnTo>
                  <a:pt x="94972" y="107419"/>
                </a:lnTo>
                <a:lnTo>
                  <a:pt x="93171" y="108435"/>
                </a:lnTo>
                <a:lnTo>
                  <a:pt x="91291" y="109373"/>
                </a:lnTo>
                <a:lnTo>
                  <a:pt x="89414" y="110311"/>
                </a:lnTo>
                <a:lnTo>
                  <a:pt x="87222" y="111170"/>
                </a:lnTo>
                <a:lnTo>
                  <a:pt x="85106" y="112029"/>
                </a:lnTo>
                <a:lnTo>
                  <a:pt x="82835" y="112731"/>
                </a:lnTo>
                <a:lnTo>
                  <a:pt x="80644" y="113357"/>
                </a:lnTo>
                <a:lnTo>
                  <a:pt x="78218" y="113905"/>
                </a:lnTo>
                <a:lnTo>
                  <a:pt x="75868" y="114370"/>
                </a:lnTo>
                <a:lnTo>
                  <a:pt x="73285" y="114685"/>
                </a:lnTo>
                <a:lnTo>
                  <a:pt x="70702" y="114839"/>
                </a:lnTo>
                <a:lnTo>
                  <a:pt x="68115" y="115075"/>
                </a:lnTo>
                <a:lnTo>
                  <a:pt x="66160" y="115075"/>
                </a:lnTo>
                <a:lnTo>
                  <a:pt x="64360" y="114764"/>
                </a:lnTo>
                <a:lnTo>
                  <a:pt x="62713" y="114685"/>
                </a:lnTo>
                <a:lnTo>
                  <a:pt x="60990" y="114370"/>
                </a:lnTo>
                <a:lnTo>
                  <a:pt x="59506" y="113980"/>
                </a:lnTo>
                <a:lnTo>
                  <a:pt x="57859" y="113747"/>
                </a:lnTo>
                <a:lnTo>
                  <a:pt x="56449" y="113278"/>
                </a:lnTo>
                <a:lnTo>
                  <a:pt x="55043" y="112731"/>
                </a:lnTo>
                <a:lnTo>
                  <a:pt x="53712" y="112108"/>
                </a:lnTo>
                <a:lnTo>
                  <a:pt x="52302" y="111481"/>
                </a:lnTo>
                <a:lnTo>
                  <a:pt x="51050" y="110780"/>
                </a:lnTo>
                <a:lnTo>
                  <a:pt x="50030" y="109996"/>
                </a:lnTo>
                <a:lnTo>
                  <a:pt x="48858" y="109216"/>
                </a:lnTo>
                <a:lnTo>
                  <a:pt x="47838" y="108435"/>
                </a:lnTo>
                <a:lnTo>
                  <a:pt x="46898" y="107497"/>
                </a:lnTo>
                <a:lnTo>
                  <a:pt x="45801" y="106638"/>
                </a:lnTo>
                <a:lnTo>
                  <a:pt x="44940" y="105622"/>
                </a:lnTo>
                <a:lnTo>
                  <a:pt x="44158" y="104605"/>
                </a:lnTo>
                <a:lnTo>
                  <a:pt x="43375" y="103671"/>
                </a:lnTo>
                <a:lnTo>
                  <a:pt x="42594" y="102575"/>
                </a:lnTo>
                <a:lnTo>
                  <a:pt x="41263" y="100310"/>
                </a:lnTo>
                <a:lnTo>
                  <a:pt x="40165" y="98122"/>
                </a:lnTo>
                <a:lnTo>
                  <a:pt x="39304" y="95699"/>
                </a:lnTo>
                <a:lnTo>
                  <a:pt x="38443" y="93358"/>
                </a:lnTo>
                <a:lnTo>
                  <a:pt x="37894" y="90935"/>
                </a:lnTo>
                <a:lnTo>
                  <a:pt x="37503" y="88590"/>
                </a:lnTo>
                <a:lnTo>
                  <a:pt x="43845" y="74762"/>
                </a:lnTo>
                <a:lnTo>
                  <a:pt x="35859" y="62341"/>
                </a:lnTo>
                <a:lnTo>
                  <a:pt x="36172" y="59062"/>
                </a:lnTo>
                <a:lnTo>
                  <a:pt x="36563" y="55547"/>
                </a:lnTo>
                <a:lnTo>
                  <a:pt x="37190" y="52186"/>
                </a:lnTo>
                <a:lnTo>
                  <a:pt x="38130" y="48907"/>
                </a:lnTo>
                <a:lnTo>
                  <a:pt x="38521" y="47343"/>
                </a:lnTo>
                <a:lnTo>
                  <a:pt x="39146" y="45858"/>
                </a:lnTo>
                <a:lnTo>
                  <a:pt x="39774" y="44297"/>
                </a:lnTo>
                <a:lnTo>
                  <a:pt x="40556" y="42890"/>
                </a:lnTo>
                <a:lnTo>
                  <a:pt x="41183" y="41405"/>
                </a:lnTo>
                <a:lnTo>
                  <a:pt x="41966" y="40001"/>
                </a:lnTo>
                <a:lnTo>
                  <a:pt x="42748" y="38673"/>
                </a:lnTo>
                <a:lnTo>
                  <a:pt x="43530" y="37420"/>
                </a:lnTo>
                <a:lnTo>
                  <a:pt x="44470" y="36092"/>
                </a:lnTo>
                <a:lnTo>
                  <a:pt x="45567" y="35000"/>
                </a:lnTo>
                <a:lnTo>
                  <a:pt x="46507" y="33827"/>
                </a:lnTo>
                <a:lnTo>
                  <a:pt x="47602" y="32813"/>
                </a:lnTo>
                <a:lnTo>
                  <a:pt x="48779" y="31797"/>
                </a:lnTo>
                <a:lnTo>
                  <a:pt x="49794" y="30859"/>
                </a:lnTo>
                <a:lnTo>
                  <a:pt x="51050" y="30000"/>
                </a:lnTo>
                <a:lnTo>
                  <a:pt x="52302" y="29219"/>
                </a:lnTo>
                <a:lnTo>
                  <a:pt x="53712" y="28593"/>
                </a:lnTo>
                <a:lnTo>
                  <a:pt x="55043" y="27891"/>
                </a:lnTo>
                <a:lnTo>
                  <a:pt x="56449" y="27344"/>
                </a:lnTo>
                <a:lnTo>
                  <a:pt x="57859" y="26875"/>
                </a:lnTo>
                <a:lnTo>
                  <a:pt x="59506" y="26485"/>
                </a:lnTo>
                <a:lnTo>
                  <a:pt x="60990" y="26327"/>
                </a:lnTo>
                <a:lnTo>
                  <a:pt x="62713" y="26173"/>
                </a:lnTo>
                <a:lnTo>
                  <a:pt x="64360" y="26095"/>
                </a:lnTo>
                <a:lnTo>
                  <a:pt x="71168" y="13985"/>
                </a:lnTo>
                <a:lnTo>
                  <a:pt x="66160" y="0"/>
                </a:lnTo>
                <a:close/>
                <a:moveTo>
                  <a:pt x="-5081721" y="489276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0" name="Freeform 120"/>
          <p:cNvSpPr/>
          <p:nvPr/>
        </p:nvSpPr>
        <p:spPr>
          <a:xfrm>
            <a:off x="5603097" y="10203107"/>
            <a:ext cx="78218" cy="88590"/>
          </a:xfrm>
          <a:custGeom>
            <a:avLst/>
            <a:gdLst/>
            <a:ahLst/>
            <a:cxnLst/>
            <a:rect l="0" t="0" r="0" b="0"/>
            <a:pathLst>
              <a:path w="78218" h="88590">
                <a:moveTo>
                  <a:pt x="5403" y="88590"/>
                </a:moveTo>
                <a:lnTo>
                  <a:pt x="11430" y="88279"/>
                </a:lnTo>
                <a:lnTo>
                  <a:pt x="17694" y="87731"/>
                </a:lnTo>
                <a:lnTo>
                  <a:pt x="20826" y="87341"/>
                </a:lnTo>
                <a:lnTo>
                  <a:pt x="24036" y="86951"/>
                </a:lnTo>
                <a:lnTo>
                  <a:pt x="27168" y="86482"/>
                </a:lnTo>
                <a:lnTo>
                  <a:pt x="30380" y="85934"/>
                </a:lnTo>
                <a:lnTo>
                  <a:pt x="33433" y="85311"/>
                </a:lnTo>
                <a:lnTo>
                  <a:pt x="36565" y="84606"/>
                </a:lnTo>
                <a:lnTo>
                  <a:pt x="39463" y="83747"/>
                </a:lnTo>
                <a:lnTo>
                  <a:pt x="42516" y="82888"/>
                </a:lnTo>
                <a:lnTo>
                  <a:pt x="45569" y="81950"/>
                </a:lnTo>
                <a:lnTo>
                  <a:pt x="48310" y="80937"/>
                </a:lnTo>
                <a:lnTo>
                  <a:pt x="51127" y="79609"/>
                </a:lnTo>
                <a:lnTo>
                  <a:pt x="53867" y="78356"/>
                </a:lnTo>
                <a:lnTo>
                  <a:pt x="56453" y="76953"/>
                </a:lnTo>
                <a:lnTo>
                  <a:pt x="58879" y="75467"/>
                </a:lnTo>
                <a:lnTo>
                  <a:pt x="61383" y="73828"/>
                </a:lnTo>
                <a:lnTo>
                  <a:pt x="63654" y="72031"/>
                </a:lnTo>
                <a:lnTo>
                  <a:pt x="65925" y="70077"/>
                </a:lnTo>
                <a:lnTo>
                  <a:pt x="67804" y="68122"/>
                </a:lnTo>
                <a:lnTo>
                  <a:pt x="69684" y="65857"/>
                </a:lnTo>
                <a:lnTo>
                  <a:pt x="71327" y="63437"/>
                </a:lnTo>
                <a:lnTo>
                  <a:pt x="72894" y="61013"/>
                </a:lnTo>
                <a:lnTo>
                  <a:pt x="74225" y="58357"/>
                </a:lnTo>
                <a:lnTo>
                  <a:pt x="75478" y="55547"/>
                </a:lnTo>
                <a:lnTo>
                  <a:pt x="76417" y="52655"/>
                </a:lnTo>
                <a:lnTo>
                  <a:pt x="77279" y="49373"/>
                </a:lnTo>
                <a:lnTo>
                  <a:pt x="77827" y="46093"/>
                </a:lnTo>
                <a:lnTo>
                  <a:pt x="78139" y="42657"/>
                </a:lnTo>
                <a:lnTo>
                  <a:pt x="78218" y="38906"/>
                </a:lnTo>
                <a:lnTo>
                  <a:pt x="78139" y="36561"/>
                </a:lnTo>
                <a:lnTo>
                  <a:pt x="78061" y="34220"/>
                </a:lnTo>
                <a:lnTo>
                  <a:pt x="77827" y="32108"/>
                </a:lnTo>
                <a:lnTo>
                  <a:pt x="77433" y="30000"/>
                </a:lnTo>
                <a:lnTo>
                  <a:pt x="76966" y="27891"/>
                </a:lnTo>
                <a:lnTo>
                  <a:pt x="76417" y="25937"/>
                </a:lnTo>
                <a:lnTo>
                  <a:pt x="75790" y="23907"/>
                </a:lnTo>
                <a:lnTo>
                  <a:pt x="75087" y="22189"/>
                </a:lnTo>
                <a:lnTo>
                  <a:pt x="74304" y="20392"/>
                </a:lnTo>
                <a:lnTo>
                  <a:pt x="73441" y="18671"/>
                </a:lnTo>
                <a:lnTo>
                  <a:pt x="72425" y="16952"/>
                </a:lnTo>
                <a:lnTo>
                  <a:pt x="71327" y="15470"/>
                </a:lnTo>
                <a:lnTo>
                  <a:pt x="70154" y="13985"/>
                </a:lnTo>
                <a:lnTo>
                  <a:pt x="69057" y="12500"/>
                </a:lnTo>
                <a:lnTo>
                  <a:pt x="67647" y="11172"/>
                </a:lnTo>
                <a:lnTo>
                  <a:pt x="66161" y="10001"/>
                </a:lnTo>
                <a:lnTo>
                  <a:pt x="64751" y="8673"/>
                </a:lnTo>
                <a:lnTo>
                  <a:pt x="63184" y="7656"/>
                </a:lnTo>
                <a:lnTo>
                  <a:pt x="61540" y="6564"/>
                </a:lnTo>
                <a:lnTo>
                  <a:pt x="59818" y="5548"/>
                </a:lnTo>
                <a:lnTo>
                  <a:pt x="58018" y="4689"/>
                </a:lnTo>
                <a:lnTo>
                  <a:pt x="56217" y="3830"/>
                </a:lnTo>
                <a:lnTo>
                  <a:pt x="54258" y="3125"/>
                </a:lnTo>
                <a:lnTo>
                  <a:pt x="52381" y="2423"/>
                </a:lnTo>
                <a:lnTo>
                  <a:pt x="50189" y="1875"/>
                </a:lnTo>
                <a:lnTo>
                  <a:pt x="48073" y="1328"/>
                </a:lnTo>
                <a:lnTo>
                  <a:pt x="46039" y="1016"/>
                </a:lnTo>
                <a:lnTo>
                  <a:pt x="43690" y="547"/>
                </a:lnTo>
                <a:lnTo>
                  <a:pt x="41419" y="314"/>
                </a:lnTo>
                <a:lnTo>
                  <a:pt x="38914" y="78"/>
                </a:lnTo>
                <a:lnTo>
                  <a:pt x="36644" y="0"/>
                </a:lnTo>
                <a:lnTo>
                  <a:pt x="34060" y="0"/>
                </a:lnTo>
                <a:lnTo>
                  <a:pt x="26307" y="13828"/>
                </a:lnTo>
                <a:lnTo>
                  <a:pt x="32260" y="26095"/>
                </a:lnTo>
                <a:lnTo>
                  <a:pt x="33744" y="26173"/>
                </a:lnTo>
                <a:lnTo>
                  <a:pt x="35154" y="26327"/>
                </a:lnTo>
                <a:lnTo>
                  <a:pt x="36565" y="26563"/>
                </a:lnTo>
                <a:lnTo>
                  <a:pt x="37896" y="27032"/>
                </a:lnTo>
                <a:lnTo>
                  <a:pt x="38914" y="27501"/>
                </a:lnTo>
                <a:lnTo>
                  <a:pt x="40088" y="28124"/>
                </a:lnTo>
                <a:lnTo>
                  <a:pt x="41185" y="28829"/>
                </a:lnTo>
                <a:lnTo>
                  <a:pt x="42046" y="29688"/>
                </a:lnTo>
                <a:lnTo>
                  <a:pt x="42986" y="30547"/>
                </a:lnTo>
                <a:lnTo>
                  <a:pt x="43690" y="31564"/>
                </a:lnTo>
                <a:lnTo>
                  <a:pt x="44317" y="32499"/>
                </a:lnTo>
                <a:lnTo>
                  <a:pt x="44866" y="33827"/>
                </a:lnTo>
                <a:lnTo>
                  <a:pt x="45178" y="35079"/>
                </a:lnTo>
                <a:lnTo>
                  <a:pt x="45569" y="36407"/>
                </a:lnTo>
                <a:lnTo>
                  <a:pt x="45727" y="37735"/>
                </a:lnTo>
                <a:lnTo>
                  <a:pt x="45727" y="39217"/>
                </a:lnTo>
                <a:lnTo>
                  <a:pt x="45648" y="40860"/>
                </a:lnTo>
                <a:lnTo>
                  <a:pt x="45569" y="42500"/>
                </a:lnTo>
                <a:lnTo>
                  <a:pt x="45178" y="44061"/>
                </a:lnTo>
                <a:lnTo>
                  <a:pt x="44708" y="45467"/>
                </a:lnTo>
                <a:lnTo>
                  <a:pt x="44159" y="46795"/>
                </a:lnTo>
                <a:lnTo>
                  <a:pt x="43456" y="48202"/>
                </a:lnTo>
                <a:lnTo>
                  <a:pt x="42516" y="49373"/>
                </a:lnTo>
                <a:lnTo>
                  <a:pt x="41655" y="50546"/>
                </a:lnTo>
                <a:lnTo>
                  <a:pt x="40636" y="51563"/>
                </a:lnTo>
                <a:lnTo>
                  <a:pt x="39463" y="52655"/>
                </a:lnTo>
                <a:lnTo>
                  <a:pt x="38287" y="53671"/>
                </a:lnTo>
                <a:lnTo>
                  <a:pt x="37035" y="54531"/>
                </a:lnTo>
                <a:lnTo>
                  <a:pt x="35704" y="55311"/>
                </a:lnTo>
                <a:lnTo>
                  <a:pt x="34294" y="56091"/>
                </a:lnTo>
                <a:lnTo>
                  <a:pt x="32883" y="56875"/>
                </a:lnTo>
                <a:lnTo>
                  <a:pt x="31241" y="57498"/>
                </a:lnTo>
                <a:lnTo>
                  <a:pt x="29751" y="58124"/>
                </a:lnTo>
                <a:lnTo>
                  <a:pt x="28029" y="58672"/>
                </a:lnTo>
                <a:lnTo>
                  <a:pt x="26307" y="59216"/>
                </a:lnTo>
                <a:lnTo>
                  <a:pt x="24743" y="59685"/>
                </a:lnTo>
                <a:lnTo>
                  <a:pt x="21221" y="60469"/>
                </a:lnTo>
                <a:lnTo>
                  <a:pt x="17619" y="61092"/>
                </a:lnTo>
                <a:lnTo>
                  <a:pt x="14092" y="61640"/>
                </a:lnTo>
                <a:lnTo>
                  <a:pt x="10494" y="62030"/>
                </a:lnTo>
                <a:lnTo>
                  <a:pt x="7046" y="62266"/>
                </a:lnTo>
                <a:lnTo>
                  <a:pt x="3759" y="62341"/>
                </a:lnTo>
                <a:lnTo>
                  <a:pt x="0" y="74762"/>
                </a:lnTo>
                <a:lnTo>
                  <a:pt x="5403" y="88590"/>
                </a:lnTo>
                <a:close/>
                <a:moveTo>
                  <a:pt x="-5202411" y="489276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1" name="Freeform 121"/>
          <p:cNvSpPr/>
          <p:nvPr/>
        </p:nvSpPr>
        <p:spPr>
          <a:xfrm>
            <a:off x="6401563" y="10203107"/>
            <a:ext cx="111965" cy="143277"/>
          </a:xfrm>
          <a:custGeom>
            <a:avLst/>
            <a:gdLst/>
            <a:ahLst/>
            <a:cxnLst/>
            <a:rect l="0" t="0" r="0" b="0"/>
            <a:pathLst>
              <a:path w="111965" h="143277">
                <a:moveTo>
                  <a:pt x="66074" y="0"/>
                </a:moveTo>
                <a:lnTo>
                  <a:pt x="62164" y="78"/>
                </a:lnTo>
                <a:lnTo>
                  <a:pt x="58252" y="314"/>
                </a:lnTo>
                <a:lnTo>
                  <a:pt x="54499" y="859"/>
                </a:lnTo>
                <a:lnTo>
                  <a:pt x="50715" y="1485"/>
                </a:lnTo>
                <a:lnTo>
                  <a:pt x="47277" y="2423"/>
                </a:lnTo>
                <a:lnTo>
                  <a:pt x="43839" y="3594"/>
                </a:lnTo>
                <a:lnTo>
                  <a:pt x="40622" y="4767"/>
                </a:lnTo>
                <a:lnTo>
                  <a:pt x="37342" y="6095"/>
                </a:lnTo>
                <a:lnTo>
                  <a:pt x="34377" y="7735"/>
                </a:lnTo>
                <a:lnTo>
                  <a:pt x="31476" y="9532"/>
                </a:lnTo>
                <a:lnTo>
                  <a:pt x="28732" y="11329"/>
                </a:lnTo>
                <a:lnTo>
                  <a:pt x="25988" y="13283"/>
                </a:lnTo>
                <a:lnTo>
                  <a:pt x="23464" y="15546"/>
                </a:lnTo>
                <a:lnTo>
                  <a:pt x="21036" y="17812"/>
                </a:lnTo>
                <a:lnTo>
                  <a:pt x="18859" y="20235"/>
                </a:lnTo>
                <a:lnTo>
                  <a:pt x="16652" y="22734"/>
                </a:lnTo>
                <a:lnTo>
                  <a:pt x="14696" y="25468"/>
                </a:lnTo>
                <a:lnTo>
                  <a:pt x="12836" y="28203"/>
                </a:lnTo>
                <a:lnTo>
                  <a:pt x="11038" y="31016"/>
                </a:lnTo>
                <a:lnTo>
                  <a:pt x="9398" y="34063"/>
                </a:lnTo>
                <a:lnTo>
                  <a:pt x="7884" y="37030"/>
                </a:lnTo>
                <a:lnTo>
                  <a:pt x="6402" y="40155"/>
                </a:lnTo>
                <a:lnTo>
                  <a:pt x="5235" y="43438"/>
                </a:lnTo>
                <a:lnTo>
                  <a:pt x="4068" y="46641"/>
                </a:lnTo>
                <a:lnTo>
                  <a:pt x="3122" y="50078"/>
                </a:lnTo>
                <a:lnTo>
                  <a:pt x="2270" y="53514"/>
                </a:lnTo>
                <a:lnTo>
                  <a:pt x="1544" y="56951"/>
                </a:lnTo>
                <a:lnTo>
                  <a:pt x="946" y="60469"/>
                </a:lnTo>
                <a:lnTo>
                  <a:pt x="472" y="64060"/>
                </a:lnTo>
                <a:lnTo>
                  <a:pt x="219" y="67653"/>
                </a:lnTo>
                <a:lnTo>
                  <a:pt x="0" y="71405"/>
                </a:lnTo>
                <a:lnTo>
                  <a:pt x="0" y="74999"/>
                </a:lnTo>
                <a:lnTo>
                  <a:pt x="0" y="78747"/>
                </a:lnTo>
                <a:lnTo>
                  <a:pt x="62" y="82340"/>
                </a:lnTo>
                <a:lnTo>
                  <a:pt x="378" y="85934"/>
                </a:lnTo>
                <a:lnTo>
                  <a:pt x="787" y="89374"/>
                </a:lnTo>
                <a:lnTo>
                  <a:pt x="1324" y="92889"/>
                </a:lnTo>
                <a:lnTo>
                  <a:pt x="1860" y="96093"/>
                </a:lnTo>
                <a:lnTo>
                  <a:pt x="2649" y="99293"/>
                </a:lnTo>
                <a:lnTo>
                  <a:pt x="3436" y="102575"/>
                </a:lnTo>
                <a:lnTo>
                  <a:pt x="4446" y="105622"/>
                </a:lnTo>
                <a:lnTo>
                  <a:pt x="5392" y="108514"/>
                </a:lnTo>
                <a:lnTo>
                  <a:pt x="6655" y="111481"/>
                </a:lnTo>
                <a:lnTo>
                  <a:pt x="7979" y="114216"/>
                </a:lnTo>
                <a:lnTo>
                  <a:pt x="9461" y="116872"/>
                </a:lnTo>
                <a:lnTo>
                  <a:pt x="11038" y="119372"/>
                </a:lnTo>
                <a:lnTo>
                  <a:pt x="12836" y="121871"/>
                </a:lnTo>
                <a:lnTo>
                  <a:pt x="14539" y="124137"/>
                </a:lnTo>
                <a:lnTo>
                  <a:pt x="16589" y="126403"/>
                </a:lnTo>
                <a:lnTo>
                  <a:pt x="18797" y="128434"/>
                </a:lnTo>
                <a:lnTo>
                  <a:pt x="20972" y="130309"/>
                </a:lnTo>
                <a:lnTo>
                  <a:pt x="23307" y="132340"/>
                </a:lnTo>
                <a:lnTo>
                  <a:pt x="25830" y="133902"/>
                </a:lnTo>
                <a:lnTo>
                  <a:pt x="28480" y="135543"/>
                </a:lnTo>
                <a:lnTo>
                  <a:pt x="31318" y="137027"/>
                </a:lnTo>
                <a:lnTo>
                  <a:pt x="34220" y="138277"/>
                </a:lnTo>
                <a:lnTo>
                  <a:pt x="37342" y="139449"/>
                </a:lnTo>
                <a:lnTo>
                  <a:pt x="40622" y="140465"/>
                </a:lnTo>
                <a:lnTo>
                  <a:pt x="43902" y="141402"/>
                </a:lnTo>
                <a:lnTo>
                  <a:pt x="47530" y="142027"/>
                </a:lnTo>
                <a:lnTo>
                  <a:pt x="51125" y="142574"/>
                </a:lnTo>
                <a:lnTo>
                  <a:pt x="55099" y="143042"/>
                </a:lnTo>
                <a:lnTo>
                  <a:pt x="59009" y="143277"/>
                </a:lnTo>
                <a:lnTo>
                  <a:pt x="63267" y="143277"/>
                </a:lnTo>
                <a:lnTo>
                  <a:pt x="65665" y="143277"/>
                </a:lnTo>
                <a:lnTo>
                  <a:pt x="68187" y="143199"/>
                </a:lnTo>
                <a:lnTo>
                  <a:pt x="70458" y="143042"/>
                </a:lnTo>
                <a:lnTo>
                  <a:pt x="72792" y="142808"/>
                </a:lnTo>
                <a:lnTo>
                  <a:pt x="75158" y="142496"/>
                </a:lnTo>
                <a:lnTo>
                  <a:pt x="77334" y="142105"/>
                </a:lnTo>
                <a:lnTo>
                  <a:pt x="79542" y="141871"/>
                </a:lnTo>
                <a:lnTo>
                  <a:pt x="81656" y="141402"/>
                </a:lnTo>
                <a:lnTo>
                  <a:pt x="85787" y="140308"/>
                </a:lnTo>
                <a:lnTo>
                  <a:pt x="89572" y="139293"/>
                </a:lnTo>
                <a:lnTo>
                  <a:pt x="93167" y="138043"/>
                </a:lnTo>
                <a:lnTo>
                  <a:pt x="96384" y="136871"/>
                </a:lnTo>
                <a:lnTo>
                  <a:pt x="99411" y="135543"/>
                </a:lnTo>
                <a:lnTo>
                  <a:pt x="102156" y="134293"/>
                </a:lnTo>
                <a:lnTo>
                  <a:pt x="104680" y="133043"/>
                </a:lnTo>
                <a:lnTo>
                  <a:pt x="106634" y="131871"/>
                </a:lnTo>
                <a:lnTo>
                  <a:pt x="110010" y="129762"/>
                </a:lnTo>
                <a:lnTo>
                  <a:pt x="111965" y="128356"/>
                </a:lnTo>
                <a:lnTo>
                  <a:pt x="101242" y="103435"/>
                </a:lnTo>
                <a:lnTo>
                  <a:pt x="98244" y="105543"/>
                </a:lnTo>
                <a:lnTo>
                  <a:pt x="94965" y="107419"/>
                </a:lnTo>
                <a:lnTo>
                  <a:pt x="93167" y="108435"/>
                </a:lnTo>
                <a:lnTo>
                  <a:pt x="91275" y="109373"/>
                </a:lnTo>
                <a:lnTo>
                  <a:pt x="89161" y="110311"/>
                </a:lnTo>
                <a:lnTo>
                  <a:pt x="87206" y="111170"/>
                </a:lnTo>
                <a:lnTo>
                  <a:pt x="85092" y="112029"/>
                </a:lnTo>
                <a:lnTo>
                  <a:pt x="82822" y="112731"/>
                </a:lnTo>
                <a:lnTo>
                  <a:pt x="80489" y="113357"/>
                </a:lnTo>
                <a:lnTo>
                  <a:pt x="78218" y="113905"/>
                </a:lnTo>
                <a:lnTo>
                  <a:pt x="75788" y="114370"/>
                </a:lnTo>
                <a:lnTo>
                  <a:pt x="73266" y="114685"/>
                </a:lnTo>
                <a:lnTo>
                  <a:pt x="70617" y="114839"/>
                </a:lnTo>
                <a:lnTo>
                  <a:pt x="68094" y="115075"/>
                </a:lnTo>
                <a:lnTo>
                  <a:pt x="66074" y="115075"/>
                </a:lnTo>
                <a:lnTo>
                  <a:pt x="64339" y="114764"/>
                </a:lnTo>
                <a:lnTo>
                  <a:pt x="62636" y="114685"/>
                </a:lnTo>
                <a:lnTo>
                  <a:pt x="60997" y="114370"/>
                </a:lnTo>
                <a:lnTo>
                  <a:pt x="59325" y="113980"/>
                </a:lnTo>
                <a:lnTo>
                  <a:pt x="57843" y="113747"/>
                </a:lnTo>
                <a:lnTo>
                  <a:pt x="56360" y="113278"/>
                </a:lnTo>
                <a:lnTo>
                  <a:pt x="55035" y="112731"/>
                </a:lnTo>
                <a:lnTo>
                  <a:pt x="53617" y="112108"/>
                </a:lnTo>
                <a:lnTo>
                  <a:pt x="52292" y="111481"/>
                </a:lnTo>
                <a:lnTo>
                  <a:pt x="51029" y="110780"/>
                </a:lnTo>
                <a:lnTo>
                  <a:pt x="50021" y="109996"/>
                </a:lnTo>
                <a:lnTo>
                  <a:pt x="48854" y="109216"/>
                </a:lnTo>
                <a:lnTo>
                  <a:pt x="47751" y="108435"/>
                </a:lnTo>
                <a:lnTo>
                  <a:pt x="46646" y="107497"/>
                </a:lnTo>
                <a:lnTo>
                  <a:pt x="45858" y="106638"/>
                </a:lnTo>
                <a:lnTo>
                  <a:pt x="45006" y="105622"/>
                </a:lnTo>
                <a:lnTo>
                  <a:pt x="44060" y="104605"/>
                </a:lnTo>
                <a:lnTo>
                  <a:pt x="43303" y="103671"/>
                </a:lnTo>
                <a:lnTo>
                  <a:pt x="42578" y="102575"/>
                </a:lnTo>
                <a:lnTo>
                  <a:pt x="41253" y="100310"/>
                </a:lnTo>
                <a:lnTo>
                  <a:pt x="40150" y="98122"/>
                </a:lnTo>
                <a:lnTo>
                  <a:pt x="39140" y="95699"/>
                </a:lnTo>
                <a:lnTo>
                  <a:pt x="38447" y="93358"/>
                </a:lnTo>
                <a:lnTo>
                  <a:pt x="37815" y="90935"/>
                </a:lnTo>
                <a:lnTo>
                  <a:pt x="37500" y="88590"/>
                </a:lnTo>
                <a:lnTo>
                  <a:pt x="43839" y="74762"/>
                </a:lnTo>
                <a:lnTo>
                  <a:pt x="35766" y="62341"/>
                </a:lnTo>
                <a:lnTo>
                  <a:pt x="36080" y="59062"/>
                </a:lnTo>
                <a:lnTo>
                  <a:pt x="36553" y="55547"/>
                </a:lnTo>
                <a:lnTo>
                  <a:pt x="37248" y="52186"/>
                </a:lnTo>
                <a:lnTo>
                  <a:pt x="37973" y="48907"/>
                </a:lnTo>
                <a:lnTo>
                  <a:pt x="38509" y="47343"/>
                </a:lnTo>
                <a:lnTo>
                  <a:pt x="39140" y="45858"/>
                </a:lnTo>
                <a:lnTo>
                  <a:pt x="39676" y="44297"/>
                </a:lnTo>
                <a:lnTo>
                  <a:pt x="40307" y="42890"/>
                </a:lnTo>
                <a:lnTo>
                  <a:pt x="41096" y="41405"/>
                </a:lnTo>
                <a:lnTo>
                  <a:pt x="41947" y="40001"/>
                </a:lnTo>
                <a:lnTo>
                  <a:pt x="42735" y="38673"/>
                </a:lnTo>
                <a:lnTo>
                  <a:pt x="43587" y="37420"/>
                </a:lnTo>
                <a:lnTo>
                  <a:pt x="44534" y="36092"/>
                </a:lnTo>
                <a:lnTo>
                  <a:pt x="45480" y="35000"/>
                </a:lnTo>
                <a:lnTo>
                  <a:pt x="46488" y="33827"/>
                </a:lnTo>
                <a:lnTo>
                  <a:pt x="47530" y="32813"/>
                </a:lnTo>
                <a:lnTo>
                  <a:pt x="48601" y="31797"/>
                </a:lnTo>
                <a:lnTo>
                  <a:pt x="49800" y="30859"/>
                </a:lnTo>
                <a:lnTo>
                  <a:pt x="51029" y="30000"/>
                </a:lnTo>
                <a:lnTo>
                  <a:pt x="52292" y="29219"/>
                </a:lnTo>
                <a:lnTo>
                  <a:pt x="53617" y="28593"/>
                </a:lnTo>
                <a:lnTo>
                  <a:pt x="55035" y="27891"/>
                </a:lnTo>
                <a:lnTo>
                  <a:pt x="56455" y="27344"/>
                </a:lnTo>
                <a:lnTo>
                  <a:pt x="57843" y="26875"/>
                </a:lnTo>
                <a:lnTo>
                  <a:pt x="59483" y="26485"/>
                </a:lnTo>
                <a:lnTo>
                  <a:pt x="60997" y="26327"/>
                </a:lnTo>
                <a:lnTo>
                  <a:pt x="62636" y="26173"/>
                </a:lnTo>
                <a:lnTo>
                  <a:pt x="64182" y="26095"/>
                </a:lnTo>
                <a:lnTo>
                  <a:pt x="71247" y="13985"/>
                </a:lnTo>
                <a:lnTo>
                  <a:pt x="66074" y="0"/>
                </a:lnTo>
                <a:close/>
                <a:moveTo>
                  <a:pt x="-5912287" y="489276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2" name="Freeform 122"/>
          <p:cNvSpPr/>
          <p:nvPr/>
        </p:nvSpPr>
        <p:spPr>
          <a:xfrm>
            <a:off x="6433670" y="10203107"/>
            <a:ext cx="78186" cy="88590"/>
          </a:xfrm>
          <a:custGeom>
            <a:avLst/>
            <a:gdLst/>
            <a:ahLst/>
            <a:cxnLst/>
            <a:rect l="0" t="0" r="0" b="0"/>
            <a:pathLst>
              <a:path w="78186" h="88590">
                <a:moveTo>
                  <a:pt x="5393" y="88590"/>
                </a:moveTo>
                <a:lnTo>
                  <a:pt x="11322" y="88279"/>
                </a:lnTo>
                <a:lnTo>
                  <a:pt x="17598" y="87731"/>
                </a:lnTo>
                <a:lnTo>
                  <a:pt x="20815" y="87341"/>
                </a:lnTo>
                <a:lnTo>
                  <a:pt x="23938" y="86951"/>
                </a:lnTo>
                <a:lnTo>
                  <a:pt x="27061" y="86482"/>
                </a:lnTo>
                <a:lnTo>
                  <a:pt x="30214" y="85934"/>
                </a:lnTo>
                <a:lnTo>
                  <a:pt x="33337" y="85311"/>
                </a:lnTo>
                <a:lnTo>
                  <a:pt x="36459" y="84606"/>
                </a:lnTo>
                <a:lnTo>
                  <a:pt x="39518" y="83747"/>
                </a:lnTo>
                <a:lnTo>
                  <a:pt x="42484" y="82888"/>
                </a:lnTo>
                <a:lnTo>
                  <a:pt x="45480" y="81950"/>
                </a:lnTo>
                <a:lnTo>
                  <a:pt x="48286" y="80937"/>
                </a:lnTo>
                <a:lnTo>
                  <a:pt x="51125" y="79609"/>
                </a:lnTo>
                <a:lnTo>
                  <a:pt x="53774" y="78356"/>
                </a:lnTo>
                <a:lnTo>
                  <a:pt x="56423" y="76953"/>
                </a:lnTo>
                <a:lnTo>
                  <a:pt x="58853" y="75467"/>
                </a:lnTo>
                <a:lnTo>
                  <a:pt x="61375" y="73828"/>
                </a:lnTo>
                <a:lnTo>
                  <a:pt x="63646" y="72031"/>
                </a:lnTo>
                <a:lnTo>
                  <a:pt x="65665" y="70077"/>
                </a:lnTo>
                <a:lnTo>
                  <a:pt x="67715" y="68122"/>
                </a:lnTo>
                <a:lnTo>
                  <a:pt x="69575" y="65857"/>
                </a:lnTo>
                <a:lnTo>
                  <a:pt x="71310" y="63437"/>
                </a:lnTo>
                <a:lnTo>
                  <a:pt x="72887" y="61013"/>
                </a:lnTo>
                <a:lnTo>
                  <a:pt x="74212" y="58357"/>
                </a:lnTo>
                <a:lnTo>
                  <a:pt x="75473" y="55547"/>
                </a:lnTo>
                <a:lnTo>
                  <a:pt x="76325" y="52655"/>
                </a:lnTo>
                <a:lnTo>
                  <a:pt x="77114" y="49373"/>
                </a:lnTo>
                <a:lnTo>
                  <a:pt x="77650" y="46093"/>
                </a:lnTo>
                <a:lnTo>
                  <a:pt x="78060" y="42657"/>
                </a:lnTo>
                <a:lnTo>
                  <a:pt x="78186" y="38906"/>
                </a:lnTo>
                <a:lnTo>
                  <a:pt x="78123" y="36561"/>
                </a:lnTo>
                <a:lnTo>
                  <a:pt x="78060" y="34220"/>
                </a:lnTo>
                <a:lnTo>
                  <a:pt x="77744" y="32108"/>
                </a:lnTo>
                <a:lnTo>
                  <a:pt x="77335" y="30000"/>
                </a:lnTo>
                <a:lnTo>
                  <a:pt x="76862" y="27891"/>
                </a:lnTo>
                <a:lnTo>
                  <a:pt x="76388" y="25937"/>
                </a:lnTo>
                <a:lnTo>
                  <a:pt x="75790" y="23907"/>
                </a:lnTo>
                <a:lnTo>
                  <a:pt x="75063" y="22189"/>
                </a:lnTo>
                <a:lnTo>
                  <a:pt x="74212" y="20392"/>
                </a:lnTo>
                <a:lnTo>
                  <a:pt x="73266" y="18671"/>
                </a:lnTo>
                <a:lnTo>
                  <a:pt x="72320" y="16952"/>
                </a:lnTo>
                <a:lnTo>
                  <a:pt x="71310" y="15470"/>
                </a:lnTo>
                <a:lnTo>
                  <a:pt x="70049" y="13985"/>
                </a:lnTo>
                <a:lnTo>
                  <a:pt x="68819" y="12500"/>
                </a:lnTo>
                <a:lnTo>
                  <a:pt x="67621" y="11172"/>
                </a:lnTo>
                <a:lnTo>
                  <a:pt x="66137" y="10001"/>
                </a:lnTo>
                <a:lnTo>
                  <a:pt x="64751" y="8673"/>
                </a:lnTo>
                <a:lnTo>
                  <a:pt x="63173" y="7656"/>
                </a:lnTo>
                <a:lnTo>
                  <a:pt x="61438" y="6564"/>
                </a:lnTo>
                <a:lnTo>
                  <a:pt x="59799" y="5548"/>
                </a:lnTo>
                <a:lnTo>
                  <a:pt x="58001" y="4689"/>
                </a:lnTo>
                <a:lnTo>
                  <a:pt x="56108" y="3830"/>
                </a:lnTo>
                <a:lnTo>
                  <a:pt x="54248" y="3125"/>
                </a:lnTo>
                <a:lnTo>
                  <a:pt x="52292" y="2423"/>
                </a:lnTo>
                <a:lnTo>
                  <a:pt x="50179" y="1875"/>
                </a:lnTo>
                <a:lnTo>
                  <a:pt x="48065" y="1328"/>
                </a:lnTo>
                <a:lnTo>
                  <a:pt x="45858" y="1016"/>
                </a:lnTo>
                <a:lnTo>
                  <a:pt x="43681" y="547"/>
                </a:lnTo>
                <a:lnTo>
                  <a:pt x="41253" y="314"/>
                </a:lnTo>
                <a:lnTo>
                  <a:pt x="38888" y="78"/>
                </a:lnTo>
                <a:lnTo>
                  <a:pt x="36459" y="0"/>
                </a:lnTo>
                <a:lnTo>
                  <a:pt x="33967" y="0"/>
                </a:lnTo>
                <a:lnTo>
                  <a:pt x="26304" y="13828"/>
                </a:lnTo>
                <a:lnTo>
                  <a:pt x="32075" y="26095"/>
                </a:lnTo>
                <a:lnTo>
                  <a:pt x="33716" y="26173"/>
                </a:lnTo>
                <a:lnTo>
                  <a:pt x="35134" y="26327"/>
                </a:lnTo>
                <a:lnTo>
                  <a:pt x="36459" y="26563"/>
                </a:lnTo>
                <a:lnTo>
                  <a:pt x="37721" y="27032"/>
                </a:lnTo>
                <a:lnTo>
                  <a:pt x="38888" y="27501"/>
                </a:lnTo>
                <a:lnTo>
                  <a:pt x="40086" y="28124"/>
                </a:lnTo>
                <a:lnTo>
                  <a:pt x="41096" y="28829"/>
                </a:lnTo>
                <a:lnTo>
                  <a:pt x="42042" y="29688"/>
                </a:lnTo>
                <a:lnTo>
                  <a:pt x="42893" y="30547"/>
                </a:lnTo>
                <a:lnTo>
                  <a:pt x="43681" y="31564"/>
                </a:lnTo>
                <a:lnTo>
                  <a:pt x="44219" y="32499"/>
                </a:lnTo>
                <a:lnTo>
                  <a:pt x="44755" y="33827"/>
                </a:lnTo>
                <a:lnTo>
                  <a:pt x="45165" y="35079"/>
                </a:lnTo>
                <a:lnTo>
                  <a:pt x="45543" y="36407"/>
                </a:lnTo>
                <a:lnTo>
                  <a:pt x="45637" y="37735"/>
                </a:lnTo>
                <a:lnTo>
                  <a:pt x="45701" y="39217"/>
                </a:lnTo>
                <a:lnTo>
                  <a:pt x="45637" y="40860"/>
                </a:lnTo>
                <a:lnTo>
                  <a:pt x="45480" y="42500"/>
                </a:lnTo>
                <a:lnTo>
                  <a:pt x="45069" y="44061"/>
                </a:lnTo>
                <a:lnTo>
                  <a:pt x="44627" y="45467"/>
                </a:lnTo>
                <a:lnTo>
                  <a:pt x="44155" y="46795"/>
                </a:lnTo>
                <a:lnTo>
                  <a:pt x="43271" y="48202"/>
                </a:lnTo>
                <a:lnTo>
                  <a:pt x="42484" y="49373"/>
                </a:lnTo>
                <a:lnTo>
                  <a:pt x="41632" y="50546"/>
                </a:lnTo>
                <a:lnTo>
                  <a:pt x="40622" y="51563"/>
                </a:lnTo>
                <a:lnTo>
                  <a:pt x="39518" y="52655"/>
                </a:lnTo>
                <a:lnTo>
                  <a:pt x="38257" y="53671"/>
                </a:lnTo>
                <a:lnTo>
                  <a:pt x="36933" y="54531"/>
                </a:lnTo>
                <a:lnTo>
                  <a:pt x="35608" y="55311"/>
                </a:lnTo>
                <a:lnTo>
                  <a:pt x="34283" y="56091"/>
                </a:lnTo>
                <a:lnTo>
                  <a:pt x="32643" y="56875"/>
                </a:lnTo>
                <a:lnTo>
                  <a:pt x="31224" y="57498"/>
                </a:lnTo>
                <a:lnTo>
                  <a:pt x="29583" y="58124"/>
                </a:lnTo>
                <a:lnTo>
                  <a:pt x="28007" y="58672"/>
                </a:lnTo>
                <a:lnTo>
                  <a:pt x="26304" y="59216"/>
                </a:lnTo>
                <a:lnTo>
                  <a:pt x="24505" y="59685"/>
                </a:lnTo>
                <a:lnTo>
                  <a:pt x="21131" y="60469"/>
                </a:lnTo>
                <a:lnTo>
                  <a:pt x="17536" y="61092"/>
                </a:lnTo>
                <a:lnTo>
                  <a:pt x="13909" y="61640"/>
                </a:lnTo>
                <a:lnTo>
                  <a:pt x="10471" y="62030"/>
                </a:lnTo>
                <a:lnTo>
                  <a:pt x="7033" y="62266"/>
                </a:lnTo>
                <a:lnTo>
                  <a:pt x="3659" y="62341"/>
                </a:lnTo>
                <a:lnTo>
                  <a:pt x="0" y="74762"/>
                </a:lnTo>
                <a:lnTo>
                  <a:pt x="5393" y="88590"/>
                </a:lnTo>
                <a:close/>
                <a:moveTo>
                  <a:pt x="-6032984" y="489276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3" name="Freeform 123"/>
          <p:cNvSpPr/>
          <p:nvPr/>
        </p:nvSpPr>
        <p:spPr>
          <a:xfrm>
            <a:off x="6530432" y="10203107"/>
            <a:ext cx="112029" cy="143277"/>
          </a:xfrm>
          <a:custGeom>
            <a:avLst/>
            <a:gdLst/>
            <a:ahLst/>
            <a:cxnLst/>
            <a:rect l="0" t="0" r="0" b="0"/>
            <a:pathLst>
              <a:path w="112029" h="143277">
                <a:moveTo>
                  <a:pt x="66297" y="0"/>
                </a:moveTo>
                <a:lnTo>
                  <a:pt x="62229" y="78"/>
                </a:lnTo>
                <a:lnTo>
                  <a:pt x="58317" y="314"/>
                </a:lnTo>
                <a:lnTo>
                  <a:pt x="54565" y="859"/>
                </a:lnTo>
                <a:lnTo>
                  <a:pt x="50874" y="1485"/>
                </a:lnTo>
                <a:lnTo>
                  <a:pt x="47374" y="2423"/>
                </a:lnTo>
                <a:lnTo>
                  <a:pt x="43904" y="3594"/>
                </a:lnTo>
                <a:lnTo>
                  <a:pt x="40624" y="4767"/>
                </a:lnTo>
                <a:lnTo>
                  <a:pt x="37501" y="6095"/>
                </a:lnTo>
                <a:lnTo>
                  <a:pt x="34441" y="7735"/>
                </a:lnTo>
                <a:lnTo>
                  <a:pt x="31541" y="9532"/>
                </a:lnTo>
                <a:lnTo>
                  <a:pt x="28796" y="11329"/>
                </a:lnTo>
                <a:lnTo>
                  <a:pt x="26147" y="13283"/>
                </a:lnTo>
                <a:lnTo>
                  <a:pt x="23655" y="15546"/>
                </a:lnTo>
                <a:lnTo>
                  <a:pt x="21227" y="17812"/>
                </a:lnTo>
                <a:lnTo>
                  <a:pt x="18956" y="20235"/>
                </a:lnTo>
                <a:lnTo>
                  <a:pt x="16843" y="22734"/>
                </a:lnTo>
                <a:lnTo>
                  <a:pt x="14730" y="25468"/>
                </a:lnTo>
                <a:lnTo>
                  <a:pt x="12995" y="28203"/>
                </a:lnTo>
                <a:lnTo>
                  <a:pt x="11198" y="31016"/>
                </a:lnTo>
                <a:lnTo>
                  <a:pt x="9463" y="34063"/>
                </a:lnTo>
                <a:lnTo>
                  <a:pt x="8075" y="37030"/>
                </a:lnTo>
                <a:lnTo>
                  <a:pt x="6561" y="40155"/>
                </a:lnTo>
                <a:lnTo>
                  <a:pt x="5331" y="43438"/>
                </a:lnTo>
                <a:lnTo>
                  <a:pt x="4227" y="46641"/>
                </a:lnTo>
                <a:lnTo>
                  <a:pt x="3218" y="50078"/>
                </a:lnTo>
                <a:lnTo>
                  <a:pt x="2430" y="53514"/>
                </a:lnTo>
                <a:lnTo>
                  <a:pt x="1703" y="56951"/>
                </a:lnTo>
                <a:lnTo>
                  <a:pt x="1167" y="60469"/>
                </a:lnTo>
                <a:lnTo>
                  <a:pt x="695" y="64060"/>
                </a:lnTo>
                <a:lnTo>
                  <a:pt x="316" y="67653"/>
                </a:lnTo>
                <a:lnTo>
                  <a:pt x="63" y="71405"/>
                </a:lnTo>
                <a:lnTo>
                  <a:pt x="0" y="74999"/>
                </a:lnTo>
                <a:lnTo>
                  <a:pt x="63" y="78747"/>
                </a:lnTo>
                <a:lnTo>
                  <a:pt x="221" y="82340"/>
                </a:lnTo>
                <a:lnTo>
                  <a:pt x="537" y="85934"/>
                </a:lnTo>
                <a:lnTo>
                  <a:pt x="853" y="89374"/>
                </a:lnTo>
                <a:lnTo>
                  <a:pt x="1420" y="92889"/>
                </a:lnTo>
                <a:lnTo>
                  <a:pt x="1956" y="96093"/>
                </a:lnTo>
                <a:lnTo>
                  <a:pt x="2745" y="99293"/>
                </a:lnTo>
                <a:lnTo>
                  <a:pt x="3597" y="102575"/>
                </a:lnTo>
                <a:lnTo>
                  <a:pt x="4543" y="105622"/>
                </a:lnTo>
                <a:lnTo>
                  <a:pt x="5551" y="108514"/>
                </a:lnTo>
                <a:lnTo>
                  <a:pt x="6813" y="111481"/>
                </a:lnTo>
                <a:lnTo>
                  <a:pt x="8138" y="114216"/>
                </a:lnTo>
                <a:lnTo>
                  <a:pt x="9557" y="116872"/>
                </a:lnTo>
                <a:lnTo>
                  <a:pt x="11198" y="119372"/>
                </a:lnTo>
                <a:lnTo>
                  <a:pt x="12995" y="121871"/>
                </a:lnTo>
                <a:lnTo>
                  <a:pt x="14730" y="124137"/>
                </a:lnTo>
                <a:lnTo>
                  <a:pt x="16748" y="126403"/>
                </a:lnTo>
                <a:lnTo>
                  <a:pt x="18861" y="128434"/>
                </a:lnTo>
                <a:lnTo>
                  <a:pt x="21132" y="130309"/>
                </a:lnTo>
                <a:lnTo>
                  <a:pt x="23402" y="132340"/>
                </a:lnTo>
                <a:lnTo>
                  <a:pt x="25990" y="133902"/>
                </a:lnTo>
                <a:lnTo>
                  <a:pt x="28481" y="135543"/>
                </a:lnTo>
                <a:lnTo>
                  <a:pt x="31477" y="137027"/>
                </a:lnTo>
                <a:lnTo>
                  <a:pt x="34379" y="138277"/>
                </a:lnTo>
                <a:lnTo>
                  <a:pt x="37501" y="139449"/>
                </a:lnTo>
                <a:lnTo>
                  <a:pt x="40719" y="140465"/>
                </a:lnTo>
                <a:lnTo>
                  <a:pt x="43998" y="141402"/>
                </a:lnTo>
                <a:lnTo>
                  <a:pt x="47593" y="142027"/>
                </a:lnTo>
                <a:lnTo>
                  <a:pt x="51348" y="142574"/>
                </a:lnTo>
                <a:lnTo>
                  <a:pt x="55100" y="143042"/>
                </a:lnTo>
                <a:lnTo>
                  <a:pt x="59106" y="143277"/>
                </a:lnTo>
                <a:lnTo>
                  <a:pt x="63332" y="143277"/>
                </a:lnTo>
                <a:lnTo>
                  <a:pt x="65855" y="143277"/>
                </a:lnTo>
                <a:lnTo>
                  <a:pt x="68284" y="143199"/>
                </a:lnTo>
                <a:lnTo>
                  <a:pt x="70617" y="143042"/>
                </a:lnTo>
                <a:lnTo>
                  <a:pt x="72951" y="142808"/>
                </a:lnTo>
                <a:lnTo>
                  <a:pt x="75318" y="142496"/>
                </a:lnTo>
                <a:lnTo>
                  <a:pt x="77588" y="142105"/>
                </a:lnTo>
                <a:lnTo>
                  <a:pt x="79607" y="141871"/>
                </a:lnTo>
                <a:lnTo>
                  <a:pt x="81815" y="141402"/>
                </a:lnTo>
                <a:lnTo>
                  <a:pt x="85883" y="140308"/>
                </a:lnTo>
                <a:lnTo>
                  <a:pt x="89637" y="139293"/>
                </a:lnTo>
                <a:lnTo>
                  <a:pt x="93232" y="138043"/>
                </a:lnTo>
                <a:lnTo>
                  <a:pt x="96449" y="136871"/>
                </a:lnTo>
                <a:lnTo>
                  <a:pt x="99509" y="135543"/>
                </a:lnTo>
                <a:lnTo>
                  <a:pt x="102252" y="134293"/>
                </a:lnTo>
                <a:lnTo>
                  <a:pt x="104586" y="133043"/>
                </a:lnTo>
                <a:lnTo>
                  <a:pt x="106793" y="131871"/>
                </a:lnTo>
                <a:lnTo>
                  <a:pt x="110169" y="129762"/>
                </a:lnTo>
                <a:lnTo>
                  <a:pt x="112029" y="128356"/>
                </a:lnTo>
                <a:lnTo>
                  <a:pt x="101305" y="103435"/>
                </a:lnTo>
                <a:lnTo>
                  <a:pt x="98404" y="105543"/>
                </a:lnTo>
                <a:lnTo>
                  <a:pt x="95061" y="107419"/>
                </a:lnTo>
                <a:lnTo>
                  <a:pt x="93232" y="108435"/>
                </a:lnTo>
                <a:lnTo>
                  <a:pt x="91370" y="109373"/>
                </a:lnTo>
                <a:lnTo>
                  <a:pt x="89416" y="110311"/>
                </a:lnTo>
                <a:lnTo>
                  <a:pt x="87365" y="111170"/>
                </a:lnTo>
                <a:lnTo>
                  <a:pt x="85253" y="112029"/>
                </a:lnTo>
                <a:lnTo>
                  <a:pt x="83076" y="112731"/>
                </a:lnTo>
                <a:lnTo>
                  <a:pt x="80648" y="113357"/>
                </a:lnTo>
                <a:lnTo>
                  <a:pt x="78282" y="113905"/>
                </a:lnTo>
                <a:lnTo>
                  <a:pt x="75853" y="114370"/>
                </a:lnTo>
                <a:lnTo>
                  <a:pt x="73362" y="114685"/>
                </a:lnTo>
                <a:lnTo>
                  <a:pt x="70681" y="114839"/>
                </a:lnTo>
                <a:lnTo>
                  <a:pt x="68189" y="115075"/>
                </a:lnTo>
                <a:lnTo>
                  <a:pt x="66297" y="115075"/>
                </a:lnTo>
                <a:lnTo>
                  <a:pt x="64500" y="114764"/>
                </a:lnTo>
                <a:lnTo>
                  <a:pt x="62701" y="114685"/>
                </a:lnTo>
                <a:lnTo>
                  <a:pt x="60998" y="114370"/>
                </a:lnTo>
                <a:lnTo>
                  <a:pt x="59485" y="113980"/>
                </a:lnTo>
                <a:lnTo>
                  <a:pt x="57845" y="113747"/>
                </a:lnTo>
                <a:lnTo>
                  <a:pt x="56457" y="113278"/>
                </a:lnTo>
                <a:lnTo>
                  <a:pt x="55100" y="112731"/>
                </a:lnTo>
                <a:lnTo>
                  <a:pt x="53776" y="112108"/>
                </a:lnTo>
                <a:lnTo>
                  <a:pt x="52451" y="111481"/>
                </a:lnTo>
                <a:lnTo>
                  <a:pt x="51190" y="110780"/>
                </a:lnTo>
                <a:lnTo>
                  <a:pt x="50117" y="109996"/>
                </a:lnTo>
                <a:lnTo>
                  <a:pt x="48918" y="109216"/>
                </a:lnTo>
                <a:lnTo>
                  <a:pt x="47846" y="108435"/>
                </a:lnTo>
                <a:lnTo>
                  <a:pt x="46900" y="107497"/>
                </a:lnTo>
                <a:lnTo>
                  <a:pt x="45954" y="106638"/>
                </a:lnTo>
                <a:lnTo>
                  <a:pt x="45102" y="105622"/>
                </a:lnTo>
                <a:lnTo>
                  <a:pt x="44219" y="104605"/>
                </a:lnTo>
                <a:lnTo>
                  <a:pt x="43368" y="103671"/>
                </a:lnTo>
                <a:lnTo>
                  <a:pt x="42737" y="102575"/>
                </a:lnTo>
                <a:lnTo>
                  <a:pt x="41412" y="100310"/>
                </a:lnTo>
                <a:lnTo>
                  <a:pt x="40246" y="98122"/>
                </a:lnTo>
                <a:lnTo>
                  <a:pt x="39299" y="95699"/>
                </a:lnTo>
                <a:lnTo>
                  <a:pt x="38605" y="93358"/>
                </a:lnTo>
                <a:lnTo>
                  <a:pt x="37974" y="90935"/>
                </a:lnTo>
                <a:lnTo>
                  <a:pt x="37501" y="88590"/>
                </a:lnTo>
                <a:lnTo>
                  <a:pt x="43904" y="74762"/>
                </a:lnTo>
                <a:lnTo>
                  <a:pt x="35861" y="62341"/>
                </a:lnTo>
                <a:lnTo>
                  <a:pt x="36176" y="59062"/>
                </a:lnTo>
                <a:lnTo>
                  <a:pt x="36554" y="55547"/>
                </a:lnTo>
                <a:lnTo>
                  <a:pt x="37186" y="52186"/>
                </a:lnTo>
                <a:lnTo>
                  <a:pt x="38132" y="48907"/>
                </a:lnTo>
                <a:lnTo>
                  <a:pt x="38763" y="47343"/>
                </a:lnTo>
                <a:lnTo>
                  <a:pt x="39299" y="45858"/>
                </a:lnTo>
                <a:lnTo>
                  <a:pt x="39835" y="44297"/>
                </a:lnTo>
                <a:lnTo>
                  <a:pt x="40560" y="42890"/>
                </a:lnTo>
                <a:lnTo>
                  <a:pt x="41255" y="41405"/>
                </a:lnTo>
                <a:lnTo>
                  <a:pt x="41948" y="40001"/>
                </a:lnTo>
                <a:lnTo>
                  <a:pt x="42831" y="38673"/>
                </a:lnTo>
                <a:lnTo>
                  <a:pt x="43683" y="37420"/>
                </a:lnTo>
                <a:lnTo>
                  <a:pt x="44629" y="36092"/>
                </a:lnTo>
                <a:lnTo>
                  <a:pt x="45575" y="35000"/>
                </a:lnTo>
                <a:lnTo>
                  <a:pt x="46490" y="33827"/>
                </a:lnTo>
                <a:lnTo>
                  <a:pt x="47593" y="32813"/>
                </a:lnTo>
                <a:lnTo>
                  <a:pt x="48760" y="31797"/>
                </a:lnTo>
                <a:lnTo>
                  <a:pt x="50023" y="30859"/>
                </a:lnTo>
                <a:lnTo>
                  <a:pt x="51126" y="30000"/>
                </a:lnTo>
                <a:lnTo>
                  <a:pt x="52451" y="29219"/>
                </a:lnTo>
                <a:lnTo>
                  <a:pt x="53776" y="28593"/>
                </a:lnTo>
                <a:lnTo>
                  <a:pt x="55100" y="27891"/>
                </a:lnTo>
                <a:lnTo>
                  <a:pt x="56519" y="27344"/>
                </a:lnTo>
                <a:lnTo>
                  <a:pt x="58003" y="26875"/>
                </a:lnTo>
                <a:lnTo>
                  <a:pt x="59485" y="26485"/>
                </a:lnTo>
                <a:lnTo>
                  <a:pt x="61156" y="26327"/>
                </a:lnTo>
                <a:lnTo>
                  <a:pt x="62701" y="26173"/>
                </a:lnTo>
                <a:lnTo>
                  <a:pt x="64341" y="26095"/>
                </a:lnTo>
                <a:lnTo>
                  <a:pt x="71312" y="13985"/>
                </a:lnTo>
                <a:lnTo>
                  <a:pt x="66297" y="0"/>
                </a:lnTo>
                <a:close/>
                <a:moveTo>
                  <a:pt x="-6041156" y="489276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4" name="Freeform 124"/>
          <p:cNvSpPr/>
          <p:nvPr/>
        </p:nvSpPr>
        <p:spPr>
          <a:xfrm>
            <a:off x="6562540" y="10203107"/>
            <a:ext cx="78218" cy="88590"/>
          </a:xfrm>
          <a:custGeom>
            <a:avLst/>
            <a:gdLst/>
            <a:ahLst/>
            <a:cxnLst/>
            <a:rect l="0" t="0" r="0" b="0"/>
            <a:pathLst>
              <a:path w="78218" h="88590">
                <a:moveTo>
                  <a:pt x="5393" y="88590"/>
                </a:moveTo>
                <a:lnTo>
                  <a:pt x="11575" y="88279"/>
                </a:lnTo>
                <a:lnTo>
                  <a:pt x="17756" y="87731"/>
                </a:lnTo>
                <a:lnTo>
                  <a:pt x="20879" y="87341"/>
                </a:lnTo>
                <a:lnTo>
                  <a:pt x="24096" y="86951"/>
                </a:lnTo>
                <a:lnTo>
                  <a:pt x="27251" y="86482"/>
                </a:lnTo>
                <a:lnTo>
                  <a:pt x="30373" y="85934"/>
                </a:lnTo>
                <a:lnTo>
                  <a:pt x="33496" y="85311"/>
                </a:lnTo>
                <a:lnTo>
                  <a:pt x="36617" y="84606"/>
                </a:lnTo>
                <a:lnTo>
                  <a:pt x="39677" y="83747"/>
                </a:lnTo>
                <a:lnTo>
                  <a:pt x="42578" y="82888"/>
                </a:lnTo>
                <a:lnTo>
                  <a:pt x="45542" y="81950"/>
                </a:lnTo>
                <a:lnTo>
                  <a:pt x="48444" y="80937"/>
                </a:lnTo>
                <a:lnTo>
                  <a:pt x="51189" y="79609"/>
                </a:lnTo>
                <a:lnTo>
                  <a:pt x="53870" y="78356"/>
                </a:lnTo>
                <a:lnTo>
                  <a:pt x="56519" y="76953"/>
                </a:lnTo>
                <a:lnTo>
                  <a:pt x="59105" y="75467"/>
                </a:lnTo>
                <a:lnTo>
                  <a:pt x="61375" y="73828"/>
                </a:lnTo>
                <a:lnTo>
                  <a:pt x="63710" y="72031"/>
                </a:lnTo>
                <a:lnTo>
                  <a:pt x="65917" y="70077"/>
                </a:lnTo>
                <a:lnTo>
                  <a:pt x="67873" y="68122"/>
                </a:lnTo>
                <a:lnTo>
                  <a:pt x="69734" y="65857"/>
                </a:lnTo>
                <a:lnTo>
                  <a:pt x="71406" y="63437"/>
                </a:lnTo>
                <a:lnTo>
                  <a:pt x="72951" y="61013"/>
                </a:lnTo>
                <a:lnTo>
                  <a:pt x="74276" y="58357"/>
                </a:lnTo>
                <a:lnTo>
                  <a:pt x="75474" y="55547"/>
                </a:lnTo>
                <a:lnTo>
                  <a:pt x="76484" y="52655"/>
                </a:lnTo>
                <a:lnTo>
                  <a:pt x="77272" y="49373"/>
                </a:lnTo>
                <a:lnTo>
                  <a:pt x="77808" y="46093"/>
                </a:lnTo>
                <a:lnTo>
                  <a:pt x="78123" y="42657"/>
                </a:lnTo>
                <a:lnTo>
                  <a:pt x="78218" y="38906"/>
                </a:lnTo>
                <a:lnTo>
                  <a:pt x="78218" y="36561"/>
                </a:lnTo>
                <a:lnTo>
                  <a:pt x="78123" y="34220"/>
                </a:lnTo>
                <a:lnTo>
                  <a:pt x="77808" y="32108"/>
                </a:lnTo>
                <a:lnTo>
                  <a:pt x="77429" y="30000"/>
                </a:lnTo>
                <a:lnTo>
                  <a:pt x="76956" y="27891"/>
                </a:lnTo>
                <a:lnTo>
                  <a:pt x="76547" y="25937"/>
                </a:lnTo>
                <a:lnTo>
                  <a:pt x="75947" y="23907"/>
                </a:lnTo>
                <a:lnTo>
                  <a:pt x="75064" y="22189"/>
                </a:lnTo>
                <a:lnTo>
                  <a:pt x="74276" y="20392"/>
                </a:lnTo>
                <a:lnTo>
                  <a:pt x="73424" y="18671"/>
                </a:lnTo>
                <a:lnTo>
                  <a:pt x="72414" y="16952"/>
                </a:lnTo>
                <a:lnTo>
                  <a:pt x="71406" y="15470"/>
                </a:lnTo>
                <a:lnTo>
                  <a:pt x="70144" y="13985"/>
                </a:lnTo>
                <a:lnTo>
                  <a:pt x="69040" y="12500"/>
                </a:lnTo>
                <a:lnTo>
                  <a:pt x="67620" y="11172"/>
                </a:lnTo>
                <a:lnTo>
                  <a:pt x="66296" y="10001"/>
                </a:lnTo>
                <a:lnTo>
                  <a:pt x="64814" y="8673"/>
                </a:lnTo>
                <a:lnTo>
                  <a:pt x="63237" y="7656"/>
                </a:lnTo>
                <a:lnTo>
                  <a:pt x="61596" y="6564"/>
                </a:lnTo>
                <a:lnTo>
                  <a:pt x="59957" y="5548"/>
                </a:lnTo>
                <a:lnTo>
                  <a:pt x="58158" y="4689"/>
                </a:lnTo>
                <a:lnTo>
                  <a:pt x="56203" y="3830"/>
                </a:lnTo>
                <a:lnTo>
                  <a:pt x="54311" y="3125"/>
                </a:lnTo>
                <a:lnTo>
                  <a:pt x="52356" y="2423"/>
                </a:lnTo>
                <a:lnTo>
                  <a:pt x="50336" y="1875"/>
                </a:lnTo>
                <a:lnTo>
                  <a:pt x="48223" y="1328"/>
                </a:lnTo>
                <a:lnTo>
                  <a:pt x="46017" y="1016"/>
                </a:lnTo>
                <a:lnTo>
                  <a:pt x="43745" y="547"/>
                </a:lnTo>
                <a:lnTo>
                  <a:pt x="41475" y="314"/>
                </a:lnTo>
                <a:lnTo>
                  <a:pt x="39046" y="78"/>
                </a:lnTo>
                <a:lnTo>
                  <a:pt x="36617" y="0"/>
                </a:lnTo>
                <a:lnTo>
                  <a:pt x="34189" y="0"/>
                </a:lnTo>
                <a:lnTo>
                  <a:pt x="26305" y="13828"/>
                </a:lnTo>
                <a:lnTo>
                  <a:pt x="32233" y="26095"/>
                </a:lnTo>
                <a:lnTo>
                  <a:pt x="33810" y="26173"/>
                </a:lnTo>
                <a:lnTo>
                  <a:pt x="35135" y="26327"/>
                </a:lnTo>
                <a:lnTo>
                  <a:pt x="36617" y="26563"/>
                </a:lnTo>
                <a:lnTo>
                  <a:pt x="37879" y="27032"/>
                </a:lnTo>
                <a:lnTo>
                  <a:pt x="39046" y="27501"/>
                </a:lnTo>
                <a:lnTo>
                  <a:pt x="40244" y="28124"/>
                </a:lnTo>
                <a:lnTo>
                  <a:pt x="41160" y="28829"/>
                </a:lnTo>
                <a:lnTo>
                  <a:pt x="42200" y="29688"/>
                </a:lnTo>
                <a:lnTo>
                  <a:pt x="42957" y="30547"/>
                </a:lnTo>
                <a:lnTo>
                  <a:pt x="43745" y="31564"/>
                </a:lnTo>
                <a:lnTo>
                  <a:pt x="44313" y="32499"/>
                </a:lnTo>
                <a:lnTo>
                  <a:pt x="44849" y="33827"/>
                </a:lnTo>
                <a:lnTo>
                  <a:pt x="45323" y="35079"/>
                </a:lnTo>
                <a:lnTo>
                  <a:pt x="45542" y="36407"/>
                </a:lnTo>
                <a:lnTo>
                  <a:pt x="45701" y="37735"/>
                </a:lnTo>
                <a:lnTo>
                  <a:pt x="45858" y="39217"/>
                </a:lnTo>
                <a:lnTo>
                  <a:pt x="45701" y="40860"/>
                </a:lnTo>
                <a:lnTo>
                  <a:pt x="45542" y="42500"/>
                </a:lnTo>
                <a:lnTo>
                  <a:pt x="45227" y="44061"/>
                </a:lnTo>
                <a:lnTo>
                  <a:pt x="44786" y="45467"/>
                </a:lnTo>
                <a:lnTo>
                  <a:pt x="44218" y="46795"/>
                </a:lnTo>
                <a:lnTo>
                  <a:pt x="43431" y="48202"/>
                </a:lnTo>
                <a:lnTo>
                  <a:pt x="42578" y="49373"/>
                </a:lnTo>
                <a:lnTo>
                  <a:pt x="41728" y="50546"/>
                </a:lnTo>
                <a:lnTo>
                  <a:pt x="40622" y="51563"/>
                </a:lnTo>
                <a:lnTo>
                  <a:pt x="39677" y="52655"/>
                </a:lnTo>
                <a:lnTo>
                  <a:pt x="38447" y="53671"/>
                </a:lnTo>
                <a:lnTo>
                  <a:pt x="37027" y="54531"/>
                </a:lnTo>
                <a:lnTo>
                  <a:pt x="35702" y="55311"/>
                </a:lnTo>
                <a:lnTo>
                  <a:pt x="34346" y="56091"/>
                </a:lnTo>
                <a:lnTo>
                  <a:pt x="32864" y="56875"/>
                </a:lnTo>
                <a:lnTo>
                  <a:pt x="31224" y="57498"/>
                </a:lnTo>
                <a:lnTo>
                  <a:pt x="29741" y="58124"/>
                </a:lnTo>
                <a:lnTo>
                  <a:pt x="28101" y="58672"/>
                </a:lnTo>
                <a:lnTo>
                  <a:pt x="26524" y="59216"/>
                </a:lnTo>
                <a:lnTo>
                  <a:pt x="24727" y="59685"/>
                </a:lnTo>
                <a:lnTo>
                  <a:pt x="21194" y="60469"/>
                </a:lnTo>
                <a:lnTo>
                  <a:pt x="17599" y="61092"/>
                </a:lnTo>
                <a:lnTo>
                  <a:pt x="14067" y="61640"/>
                </a:lnTo>
                <a:lnTo>
                  <a:pt x="10629" y="62030"/>
                </a:lnTo>
                <a:lnTo>
                  <a:pt x="7191" y="62266"/>
                </a:lnTo>
                <a:lnTo>
                  <a:pt x="3753" y="62341"/>
                </a:lnTo>
                <a:lnTo>
                  <a:pt x="0" y="74762"/>
                </a:lnTo>
                <a:lnTo>
                  <a:pt x="5393" y="88590"/>
                </a:lnTo>
                <a:close/>
                <a:moveTo>
                  <a:pt x="-6161854" y="489276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5" name="Freeform 125"/>
          <p:cNvSpPr/>
          <p:nvPr/>
        </p:nvSpPr>
        <p:spPr>
          <a:xfrm>
            <a:off x="5412214" y="10164906"/>
            <a:ext cx="130284" cy="177494"/>
          </a:xfrm>
          <a:custGeom>
            <a:avLst/>
            <a:gdLst/>
            <a:ahLst/>
            <a:cxnLst/>
            <a:rect l="0" t="0" r="0" b="0"/>
            <a:pathLst>
              <a:path w="130284" h="177494">
                <a:moveTo>
                  <a:pt x="92231" y="0"/>
                </a:moveTo>
                <a:lnTo>
                  <a:pt x="92231" y="70624"/>
                </a:lnTo>
                <a:lnTo>
                  <a:pt x="38053" y="70624"/>
                </a:lnTo>
                <a:lnTo>
                  <a:pt x="38053" y="0"/>
                </a:lnTo>
                <a:lnTo>
                  <a:pt x="0" y="0"/>
                </a:lnTo>
                <a:lnTo>
                  <a:pt x="0" y="177494"/>
                </a:lnTo>
                <a:lnTo>
                  <a:pt x="38053" y="177494"/>
                </a:lnTo>
                <a:lnTo>
                  <a:pt x="38053" y="104058"/>
                </a:lnTo>
                <a:lnTo>
                  <a:pt x="92231" y="104058"/>
                </a:lnTo>
                <a:lnTo>
                  <a:pt x="92231" y="177494"/>
                </a:lnTo>
                <a:lnTo>
                  <a:pt x="130284" y="177494"/>
                </a:lnTo>
                <a:lnTo>
                  <a:pt x="130284" y="0"/>
                </a:lnTo>
                <a:lnTo>
                  <a:pt x="92231" y="0"/>
                </a:lnTo>
                <a:close/>
                <a:moveTo>
                  <a:pt x="-4884737" y="527477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6" name="Freeform 126"/>
          <p:cNvSpPr/>
          <p:nvPr/>
        </p:nvSpPr>
        <p:spPr>
          <a:xfrm>
            <a:off x="5751311" y="10212872"/>
            <a:ext cx="73362" cy="133277"/>
          </a:xfrm>
          <a:custGeom>
            <a:avLst/>
            <a:gdLst/>
            <a:ahLst/>
            <a:cxnLst/>
            <a:rect l="0" t="0" r="0" b="0"/>
            <a:pathLst>
              <a:path w="73362" h="133277">
                <a:moveTo>
                  <a:pt x="2902" y="133277"/>
                </a:moveTo>
                <a:lnTo>
                  <a:pt x="5551" y="133121"/>
                </a:lnTo>
                <a:lnTo>
                  <a:pt x="8232" y="133043"/>
                </a:lnTo>
                <a:lnTo>
                  <a:pt x="10882" y="132731"/>
                </a:lnTo>
                <a:lnTo>
                  <a:pt x="13373" y="132262"/>
                </a:lnTo>
                <a:lnTo>
                  <a:pt x="15959" y="131715"/>
                </a:lnTo>
                <a:lnTo>
                  <a:pt x="18387" y="130934"/>
                </a:lnTo>
                <a:lnTo>
                  <a:pt x="20817" y="129996"/>
                </a:lnTo>
                <a:lnTo>
                  <a:pt x="23088" y="129137"/>
                </a:lnTo>
                <a:lnTo>
                  <a:pt x="25358" y="127887"/>
                </a:lnTo>
                <a:lnTo>
                  <a:pt x="27566" y="126715"/>
                </a:lnTo>
                <a:lnTo>
                  <a:pt x="29585" y="125231"/>
                </a:lnTo>
                <a:lnTo>
                  <a:pt x="31539" y="123669"/>
                </a:lnTo>
                <a:lnTo>
                  <a:pt x="33495" y="121794"/>
                </a:lnTo>
                <a:lnTo>
                  <a:pt x="35324" y="119919"/>
                </a:lnTo>
                <a:lnTo>
                  <a:pt x="36870" y="117965"/>
                </a:lnTo>
                <a:lnTo>
                  <a:pt x="38511" y="115700"/>
                </a:lnTo>
                <a:lnTo>
                  <a:pt x="39867" y="115934"/>
                </a:lnTo>
                <a:lnTo>
                  <a:pt x="41728" y="129528"/>
                </a:lnTo>
                <a:lnTo>
                  <a:pt x="73362" y="129528"/>
                </a:lnTo>
                <a:lnTo>
                  <a:pt x="70711" y="102576"/>
                </a:lnTo>
                <a:lnTo>
                  <a:pt x="70711" y="0"/>
                </a:lnTo>
                <a:lnTo>
                  <a:pt x="47593" y="6643"/>
                </a:lnTo>
                <a:lnTo>
                  <a:pt x="34063" y="20625"/>
                </a:lnTo>
                <a:lnTo>
                  <a:pt x="34063" y="86328"/>
                </a:lnTo>
                <a:lnTo>
                  <a:pt x="33968" y="88122"/>
                </a:lnTo>
                <a:lnTo>
                  <a:pt x="33589" y="89997"/>
                </a:lnTo>
                <a:lnTo>
                  <a:pt x="33117" y="91794"/>
                </a:lnTo>
                <a:lnTo>
                  <a:pt x="32581" y="93591"/>
                </a:lnTo>
                <a:lnTo>
                  <a:pt x="31697" y="95309"/>
                </a:lnTo>
                <a:lnTo>
                  <a:pt x="30846" y="96952"/>
                </a:lnTo>
                <a:lnTo>
                  <a:pt x="29585" y="98513"/>
                </a:lnTo>
                <a:lnTo>
                  <a:pt x="28197" y="99998"/>
                </a:lnTo>
                <a:lnTo>
                  <a:pt x="26777" y="101326"/>
                </a:lnTo>
                <a:lnTo>
                  <a:pt x="25201" y="102576"/>
                </a:lnTo>
                <a:lnTo>
                  <a:pt x="23403" y="103671"/>
                </a:lnTo>
                <a:lnTo>
                  <a:pt x="21447" y="104605"/>
                </a:lnTo>
                <a:lnTo>
                  <a:pt x="20439" y="104920"/>
                </a:lnTo>
                <a:lnTo>
                  <a:pt x="19271" y="105310"/>
                </a:lnTo>
                <a:lnTo>
                  <a:pt x="18168" y="105543"/>
                </a:lnTo>
                <a:lnTo>
                  <a:pt x="17001" y="105858"/>
                </a:lnTo>
                <a:lnTo>
                  <a:pt x="15959" y="106012"/>
                </a:lnTo>
                <a:lnTo>
                  <a:pt x="14730" y="106169"/>
                </a:lnTo>
                <a:lnTo>
                  <a:pt x="13531" y="106248"/>
                </a:lnTo>
                <a:lnTo>
                  <a:pt x="12206" y="106248"/>
                </a:lnTo>
                <a:lnTo>
                  <a:pt x="0" y="117809"/>
                </a:lnTo>
                <a:lnTo>
                  <a:pt x="2902" y="133277"/>
                </a:lnTo>
                <a:close/>
                <a:moveTo>
                  <a:pt x="-5405077" y="479511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7" name="Freeform 127"/>
          <p:cNvSpPr/>
          <p:nvPr/>
        </p:nvSpPr>
        <p:spPr>
          <a:xfrm>
            <a:off x="5702611" y="10203107"/>
            <a:ext cx="119411" cy="143042"/>
          </a:xfrm>
          <a:custGeom>
            <a:avLst/>
            <a:gdLst/>
            <a:ahLst/>
            <a:cxnLst/>
            <a:rect l="0" t="0" r="0" b="0"/>
            <a:pathLst>
              <a:path w="119411" h="143042">
                <a:moveTo>
                  <a:pt x="60906" y="116013"/>
                </a:moveTo>
                <a:lnTo>
                  <a:pt x="59108" y="116013"/>
                </a:lnTo>
                <a:lnTo>
                  <a:pt x="57405" y="115777"/>
                </a:lnTo>
                <a:lnTo>
                  <a:pt x="55670" y="115623"/>
                </a:lnTo>
                <a:lnTo>
                  <a:pt x="54188" y="115233"/>
                </a:lnTo>
                <a:lnTo>
                  <a:pt x="52769" y="114764"/>
                </a:lnTo>
                <a:lnTo>
                  <a:pt x="51445" y="114216"/>
                </a:lnTo>
                <a:lnTo>
                  <a:pt x="50025" y="113511"/>
                </a:lnTo>
                <a:lnTo>
                  <a:pt x="48764" y="112810"/>
                </a:lnTo>
                <a:lnTo>
                  <a:pt x="47691" y="111872"/>
                </a:lnTo>
                <a:lnTo>
                  <a:pt x="46587" y="111013"/>
                </a:lnTo>
                <a:lnTo>
                  <a:pt x="45578" y="109996"/>
                </a:lnTo>
                <a:lnTo>
                  <a:pt x="44631" y="108983"/>
                </a:lnTo>
                <a:lnTo>
                  <a:pt x="43685" y="107809"/>
                </a:lnTo>
                <a:lnTo>
                  <a:pt x="42896" y="106481"/>
                </a:lnTo>
                <a:lnTo>
                  <a:pt x="42109" y="105232"/>
                </a:lnTo>
                <a:lnTo>
                  <a:pt x="41510" y="103904"/>
                </a:lnTo>
                <a:lnTo>
                  <a:pt x="40784" y="102497"/>
                </a:lnTo>
                <a:lnTo>
                  <a:pt x="40247" y="101011"/>
                </a:lnTo>
                <a:lnTo>
                  <a:pt x="39711" y="99451"/>
                </a:lnTo>
                <a:lnTo>
                  <a:pt x="39081" y="97887"/>
                </a:lnTo>
                <a:lnTo>
                  <a:pt x="38355" y="94529"/>
                </a:lnTo>
                <a:lnTo>
                  <a:pt x="37661" y="90935"/>
                </a:lnTo>
                <a:lnTo>
                  <a:pt x="37188" y="87262"/>
                </a:lnTo>
                <a:lnTo>
                  <a:pt x="36873" y="83436"/>
                </a:lnTo>
                <a:lnTo>
                  <a:pt x="36715" y="79530"/>
                </a:lnTo>
                <a:lnTo>
                  <a:pt x="36652" y="75467"/>
                </a:lnTo>
                <a:lnTo>
                  <a:pt x="36715" y="70624"/>
                </a:lnTo>
                <a:lnTo>
                  <a:pt x="37126" y="65935"/>
                </a:lnTo>
                <a:lnTo>
                  <a:pt x="37188" y="63669"/>
                </a:lnTo>
                <a:lnTo>
                  <a:pt x="37504" y="61404"/>
                </a:lnTo>
                <a:lnTo>
                  <a:pt x="37882" y="59141"/>
                </a:lnTo>
                <a:lnTo>
                  <a:pt x="38134" y="56951"/>
                </a:lnTo>
                <a:lnTo>
                  <a:pt x="38608" y="54842"/>
                </a:lnTo>
                <a:lnTo>
                  <a:pt x="39081" y="52734"/>
                </a:lnTo>
                <a:lnTo>
                  <a:pt x="39554" y="50704"/>
                </a:lnTo>
                <a:lnTo>
                  <a:pt x="40247" y="48828"/>
                </a:lnTo>
                <a:lnTo>
                  <a:pt x="40878" y="46953"/>
                </a:lnTo>
                <a:lnTo>
                  <a:pt x="41572" y="45156"/>
                </a:lnTo>
                <a:lnTo>
                  <a:pt x="42360" y="43359"/>
                </a:lnTo>
                <a:lnTo>
                  <a:pt x="43055" y="41641"/>
                </a:lnTo>
                <a:lnTo>
                  <a:pt x="44001" y="40076"/>
                </a:lnTo>
                <a:lnTo>
                  <a:pt x="45010" y="38437"/>
                </a:lnTo>
                <a:lnTo>
                  <a:pt x="46051" y="37030"/>
                </a:lnTo>
                <a:lnTo>
                  <a:pt x="47123" y="35702"/>
                </a:lnTo>
                <a:lnTo>
                  <a:pt x="48322" y="34532"/>
                </a:lnTo>
                <a:lnTo>
                  <a:pt x="49394" y="33358"/>
                </a:lnTo>
                <a:lnTo>
                  <a:pt x="50814" y="32266"/>
                </a:lnTo>
                <a:lnTo>
                  <a:pt x="52138" y="31171"/>
                </a:lnTo>
                <a:lnTo>
                  <a:pt x="53620" y="30469"/>
                </a:lnTo>
                <a:lnTo>
                  <a:pt x="55198" y="29688"/>
                </a:lnTo>
                <a:lnTo>
                  <a:pt x="56680" y="29062"/>
                </a:lnTo>
                <a:lnTo>
                  <a:pt x="58415" y="28439"/>
                </a:lnTo>
                <a:lnTo>
                  <a:pt x="60212" y="27970"/>
                </a:lnTo>
                <a:lnTo>
                  <a:pt x="61946" y="27734"/>
                </a:lnTo>
                <a:lnTo>
                  <a:pt x="63966" y="27501"/>
                </a:lnTo>
                <a:lnTo>
                  <a:pt x="66015" y="27422"/>
                </a:lnTo>
                <a:lnTo>
                  <a:pt x="68601" y="27501"/>
                </a:lnTo>
                <a:lnTo>
                  <a:pt x="70999" y="27655"/>
                </a:lnTo>
                <a:lnTo>
                  <a:pt x="73364" y="27970"/>
                </a:lnTo>
                <a:lnTo>
                  <a:pt x="75540" y="28282"/>
                </a:lnTo>
                <a:lnTo>
                  <a:pt x="77748" y="28750"/>
                </a:lnTo>
                <a:lnTo>
                  <a:pt x="79640" y="29219"/>
                </a:lnTo>
                <a:lnTo>
                  <a:pt x="81281" y="29767"/>
                </a:lnTo>
                <a:lnTo>
                  <a:pt x="82763" y="30390"/>
                </a:lnTo>
                <a:lnTo>
                  <a:pt x="102475" y="26563"/>
                </a:lnTo>
                <a:lnTo>
                  <a:pt x="119411" y="9765"/>
                </a:lnTo>
                <a:lnTo>
                  <a:pt x="115627" y="8437"/>
                </a:lnTo>
                <a:lnTo>
                  <a:pt x="111810" y="7266"/>
                </a:lnTo>
                <a:lnTo>
                  <a:pt x="108121" y="6095"/>
                </a:lnTo>
                <a:lnTo>
                  <a:pt x="104526" y="5079"/>
                </a:lnTo>
                <a:lnTo>
                  <a:pt x="100930" y="4220"/>
                </a:lnTo>
                <a:lnTo>
                  <a:pt x="97397" y="3439"/>
                </a:lnTo>
                <a:lnTo>
                  <a:pt x="94023" y="2656"/>
                </a:lnTo>
                <a:lnTo>
                  <a:pt x="90838" y="2033"/>
                </a:lnTo>
                <a:lnTo>
                  <a:pt x="87683" y="1485"/>
                </a:lnTo>
                <a:lnTo>
                  <a:pt x="84624" y="1095"/>
                </a:lnTo>
                <a:lnTo>
                  <a:pt x="81753" y="783"/>
                </a:lnTo>
                <a:lnTo>
                  <a:pt x="79072" y="469"/>
                </a:lnTo>
                <a:lnTo>
                  <a:pt x="74310" y="78"/>
                </a:lnTo>
                <a:lnTo>
                  <a:pt x="70463" y="0"/>
                </a:lnTo>
                <a:lnTo>
                  <a:pt x="66079" y="78"/>
                </a:lnTo>
                <a:lnTo>
                  <a:pt x="61853" y="314"/>
                </a:lnTo>
                <a:lnTo>
                  <a:pt x="57847" y="783"/>
                </a:lnTo>
                <a:lnTo>
                  <a:pt x="53935" y="1328"/>
                </a:lnTo>
                <a:lnTo>
                  <a:pt x="50182" y="2033"/>
                </a:lnTo>
                <a:lnTo>
                  <a:pt x="46493" y="3125"/>
                </a:lnTo>
                <a:lnTo>
                  <a:pt x="42992" y="4220"/>
                </a:lnTo>
                <a:lnTo>
                  <a:pt x="39554" y="5469"/>
                </a:lnTo>
                <a:lnTo>
                  <a:pt x="36242" y="6876"/>
                </a:lnTo>
                <a:lnTo>
                  <a:pt x="33341" y="8437"/>
                </a:lnTo>
                <a:lnTo>
                  <a:pt x="30313" y="10234"/>
                </a:lnTo>
                <a:lnTo>
                  <a:pt x="27474" y="12188"/>
                </a:lnTo>
                <a:lnTo>
                  <a:pt x="24824" y="14218"/>
                </a:lnTo>
                <a:lnTo>
                  <a:pt x="22239" y="16329"/>
                </a:lnTo>
                <a:lnTo>
                  <a:pt x="19811" y="18671"/>
                </a:lnTo>
                <a:lnTo>
                  <a:pt x="17540" y="21094"/>
                </a:lnTo>
                <a:lnTo>
                  <a:pt x="15426" y="23829"/>
                </a:lnTo>
                <a:lnTo>
                  <a:pt x="13471" y="26485"/>
                </a:lnTo>
                <a:lnTo>
                  <a:pt x="11673" y="29452"/>
                </a:lnTo>
                <a:lnTo>
                  <a:pt x="9875" y="32423"/>
                </a:lnTo>
                <a:lnTo>
                  <a:pt x="8298" y="35469"/>
                </a:lnTo>
                <a:lnTo>
                  <a:pt x="6816" y="38827"/>
                </a:lnTo>
                <a:lnTo>
                  <a:pt x="5491" y="42264"/>
                </a:lnTo>
                <a:lnTo>
                  <a:pt x="4387" y="45625"/>
                </a:lnTo>
                <a:lnTo>
                  <a:pt x="3441" y="49218"/>
                </a:lnTo>
                <a:lnTo>
                  <a:pt x="2504" y="53124"/>
                </a:lnTo>
                <a:lnTo>
                  <a:pt x="1722" y="56875"/>
                </a:lnTo>
                <a:lnTo>
                  <a:pt x="1018" y="60859"/>
                </a:lnTo>
                <a:lnTo>
                  <a:pt x="548" y="64843"/>
                </a:lnTo>
                <a:lnTo>
                  <a:pt x="312" y="68906"/>
                </a:lnTo>
                <a:lnTo>
                  <a:pt x="0" y="73280"/>
                </a:lnTo>
                <a:lnTo>
                  <a:pt x="0" y="77576"/>
                </a:lnTo>
                <a:lnTo>
                  <a:pt x="0" y="81012"/>
                </a:lnTo>
                <a:lnTo>
                  <a:pt x="158" y="84295"/>
                </a:lnTo>
                <a:lnTo>
                  <a:pt x="391" y="87577"/>
                </a:lnTo>
                <a:lnTo>
                  <a:pt x="548" y="90856"/>
                </a:lnTo>
                <a:lnTo>
                  <a:pt x="940" y="93902"/>
                </a:lnTo>
                <a:lnTo>
                  <a:pt x="1490" y="97106"/>
                </a:lnTo>
                <a:lnTo>
                  <a:pt x="1879" y="100152"/>
                </a:lnTo>
                <a:lnTo>
                  <a:pt x="2662" y="103044"/>
                </a:lnTo>
                <a:lnTo>
                  <a:pt x="3441" y="106012"/>
                </a:lnTo>
                <a:lnTo>
                  <a:pt x="4135" y="108747"/>
                </a:lnTo>
                <a:lnTo>
                  <a:pt x="5017" y="111560"/>
                </a:lnTo>
                <a:lnTo>
                  <a:pt x="6185" y="114138"/>
                </a:lnTo>
                <a:lnTo>
                  <a:pt x="7290" y="116636"/>
                </a:lnTo>
                <a:lnTo>
                  <a:pt x="8519" y="119216"/>
                </a:lnTo>
                <a:lnTo>
                  <a:pt x="9875" y="121559"/>
                </a:lnTo>
                <a:lnTo>
                  <a:pt x="11263" y="123903"/>
                </a:lnTo>
                <a:lnTo>
                  <a:pt x="12839" y="126012"/>
                </a:lnTo>
                <a:lnTo>
                  <a:pt x="14574" y="127965"/>
                </a:lnTo>
                <a:lnTo>
                  <a:pt x="16277" y="130074"/>
                </a:lnTo>
                <a:lnTo>
                  <a:pt x="18390" y="131871"/>
                </a:lnTo>
                <a:lnTo>
                  <a:pt x="20346" y="133512"/>
                </a:lnTo>
                <a:lnTo>
                  <a:pt x="22460" y="135074"/>
                </a:lnTo>
                <a:lnTo>
                  <a:pt x="24824" y="136559"/>
                </a:lnTo>
                <a:lnTo>
                  <a:pt x="27254" y="137886"/>
                </a:lnTo>
                <a:lnTo>
                  <a:pt x="29840" y="139136"/>
                </a:lnTo>
                <a:lnTo>
                  <a:pt x="32489" y="140152"/>
                </a:lnTo>
                <a:lnTo>
                  <a:pt x="35296" y="141011"/>
                </a:lnTo>
                <a:lnTo>
                  <a:pt x="38355" y="141636"/>
                </a:lnTo>
                <a:lnTo>
                  <a:pt x="41510" y="142261"/>
                </a:lnTo>
                <a:lnTo>
                  <a:pt x="44695" y="142730"/>
                </a:lnTo>
                <a:lnTo>
                  <a:pt x="48007" y="142886"/>
                </a:lnTo>
                <a:lnTo>
                  <a:pt x="51602" y="143042"/>
                </a:lnTo>
                <a:lnTo>
                  <a:pt x="63492" y="129449"/>
                </a:lnTo>
                <a:lnTo>
                  <a:pt x="60906" y="116013"/>
                </a:lnTo>
                <a:close/>
                <a:moveTo>
                  <a:pt x="-5329348" y="489276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8" name="Freeform 128"/>
          <p:cNvSpPr/>
          <p:nvPr/>
        </p:nvSpPr>
        <p:spPr>
          <a:xfrm>
            <a:off x="5855517" y="10165063"/>
            <a:ext cx="74214" cy="181321"/>
          </a:xfrm>
          <a:custGeom>
            <a:avLst/>
            <a:gdLst/>
            <a:ahLst/>
            <a:cxnLst/>
            <a:rect l="0" t="0" r="0" b="0"/>
            <a:pathLst>
              <a:path w="74214" h="181321">
                <a:moveTo>
                  <a:pt x="0" y="0"/>
                </a:moveTo>
                <a:lnTo>
                  <a:pt x="0" y="137026"/>
                </a:lnTo>
                <a:lnTo>
                  <a:pt x="0" y="141246"/>
                </a:lnTo>
                <a:lnTo>
                  <a:pt x="96" y="145384"/>
                </a:lnTo>
                <a:lnTo>
                  <a:pt x="474" y="149525"/>
                </a:lnTo>
                <a:lnTo>
                  <a:pt x="853" y="153352"/>
                </a:lnTo>
                <a:lnTo>
                  <a:pt x="1263" y="155385"/>
                </a:lnTo>
                <a:lnTo>
                  <a:pt x="1735" y="157260"/>
                </a:lnTo>
                <a:lnTo>
                  <a:pt x="2114" y="159134"/>
                </a:lnTo>
                <a:lnTo>
                  <a:pt x="2682" y="160931"/>
                </a:lnTo>
                <a:lnTo>
                  <a:pt x="3281" y="162728"/>
                </a:lnTo>
                <a:lnTo>
                  <a:pt x="4006" y="164447"/>
                </a:lnTo>
                <a:lnTo>
                  <a:pt x="4952" y="166009"/>
                </a:lnTo>
                <a:lnTo>
                  <a:pt x="5804" y="167650"/>
                </a:lnTo>
                <a:lnTo>
                  <a:pt x="6908" y="169134"/>
                </a:lnTo>
                <a:lnTo>
                  <a:pt x="8075" y="170540"/>
                </a:lnTo>
                <a:lnTo>
                  <a:pt x="9400" y="171868"/>
                </a:lnTo>
                <a:lnTo>
                  <a:pt x="10819" y="173274"/>
                </a:lnTo>
                <a:lnTo>
                  <a:pt x="12365" y="174524"/>
                </a:lnTo>
                <a:lnTo>
                  <a:pt x="14005" y="175540"/>
                </a:lnTo>
                <a:lnTo>
                  <a:pt x="15897" y="176556"/>
                </a:lnTo>
                <a:lnTo>
                  <a:pt x="18010" y="177649"/>
                </a:lnTo>
                <a:lnTo>
                  <a:pt x="20060" y="178352"/>
                </a:lnTo>
                <a:lnTo>
                  <a:pt x="22488" y="179133"/>
                </a:lnTo>
                <a:lnTo>
                  <a:pt x="24980" y="179915"/>
                </a:lnTo>
                <a:lnTo>
                  <a:pt x="27629" y="180462"/>
                </a:lnTo>
                <a:lnTo>
                  <a:pt x="30626" y="180774"/>
                </a:lnTo>
                <a:lnTo>
                  <a:pt x="33590" y="181086"/>
                </a:lnTo>
                <a:lnTo>
                  <a:pt x="36965" y="181321"/>
                </a:lnTo>
                <a:lnTo>
                  <a:pt x="40403" y="181321"/>
                </a:lnTo>
                <a:lnTo>
                  <a:pt x="42611" y="181321"/>
                </a:lnTo>
                <a:lnTo>
                  <a:pt x="44882" y="181243"/>
                </a:lnTo>
                <a:lnTo>
                  <a:pt x="47153" y="180930"/>
                </a:lnTo>
                <a:lnTo>
                  <a:pt x="49581" y="180774"/>
                </a:lnTo>
                <a:lnTo>
                  <a:pt x="51852" y="180462"/>
                </a:lnTo>
                <a:lnTo>
                  <a:pt x="54186" y="179993"/>
                </a:lnTo>
                <a:lnTo>
                  <a:pt x="56457" y="179524"/>
                </a:lnTo>
                <a:lnTo>
                  <a:pt x="58728" y="178977"/>
                </a:lnTo>
                <a:lnTo>
                  <a:pt x="60998" y="178352"/>
                </a:lnTo>
                <a:lnTo>
                  <a:pt x="63017" y="177727"/>
                </a:lnTo>
                <a:lnTo>
                  <a:pt x="65161" y="177024"/>
                </a:lnTo>
                <a:lnTo>
                  <a:pt x="67275" y="176321"/>
                </a:lnTo>
                <a:lnTo>
                  <a:pt x="69135" y="175462"/>
                </a:lnTo>
                <a:lnTo>
                  <a:pt x="71028" y="174603"/>
                </a:lnTo>
                <a:lnTo>
                  <a:pt x="72668" y="173743"/>
                </a:lnTo>
                <a:lnTo>
                  <a:pt x="74214" y="172806"/>
                </a:lnTo>
                <a:lnTo>
                  <a:pt x="66171" y="148040"/>
                </a:lnTo>
                <a:lnTo>
                  <a:pt x="64122" y="148824"/>
                </a:lnTo>
                <a:lnTo>
                  <a:pt x="61851" y="149683"/>
                </a:lnTo>
                <a:lnTo>
                  <a:pt x="59832" y="150385"/>
                </a:lnTo>
                <a:lnTo>
                  <a:pt x="57718" y="151011"/>
                </a:lnTo>
                <a:lnTo>
                  <a:pt x="55668" y="151480"/>
                </a:lnTo>
                <a:lnTo>
                  <a:pt x="53713" y="151949"/>
                </a:lnTo>
                <a:lnTo>
                  <a:pt x="51852" y="152182"/>
                </a:lnTo>
                <a:lnTo>
                  <a:pt x="50023" y="152260"/>
                </a:lnTo>
                <a:lnTo>
                  <a:pt x="48225" y="152182"/>
                </a:lnTo>
                <a:lnTo>
                  <a:pt x="46679" y="151949"/>
                </a:lnTo>
                <a:lnTo>
                  <a:pt x="45102" y="151555"/>
                </a:lnTo>
                <a:lnTo>
                  <a:pt x="43777" y="151011"/>
                </a:lnTo>
                <a:lnTo>
                  <a:pt x="42611" y="150463"/>
                </a:lnTo>
                <a:lnTo>
                  <a:pt x="41507" y="149604"/>
                </a:lnTo>
                <a:lnTo>
                  <a:pt x="40656" y="148588"/>
                </a:lnTo>
                <a:lnTo>
                  <a:pt x="39772" y="147417"/>
                </a:lnTo>
                <a:lnTo>
                  <a:pt x="38984" y="146089"/>
                </a:lnTo>
                <a:lnTo>
                  <a:pt x="38511" y="144682"/>
                </a:lnTo>
                <a:lnTo>
                  <a:pt x="37975" y="143043"/>
                </a:lnTo>
                <a:lnTo>
                  <a:pt x="37596" y="141088"/>
                </a:lnTo>
                <a:lnTo>
                  <a:pt x="37281" y="139055"/>
                </a:lnTo>
                <a:lnTo>
                  <a:pt x="37122" y="136793"/>
                </a:lnTo>
                <a:lnTo>
                  <a:pt x="36965" y="134370"/>
                </a:lnTo>
                <a:lnTo>
                  <a:pt x="36965" y="131714"/>
                </a:lnTo>
                <a:lnTo>
                  <a:pt x="36965" y="0"/>
                </a:lnTo>
                <a:lnTo>
                  <a:pt x="0" y="0"/>
                </a:lnTo>
                <a:close/>
                <a:moveTo>
                  <a:pt x="-5328197" y="527320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9" name="Freeform 129"/>
          <p:cNvSpPr/>
          <p:nvPr/>
        </p:nvSpPr>
        <p:spPr>
          <a:xfrm>
            <a:off x="6049139" y="10164906"/>
            <a:ext cx="113448" cy="177494"/>
          </a:xfrm>
          <a:custGeom>
            <a:avLst/>
            <a:gdLst/>
            <a:ahLst/>
            <a:cxnLst/>
            <a:rect l="0" t="0" r="0" b="0"/>
            <a:pathLst>
              <a:path w="113448" h="177494">
                <a:moveTo>
                  <a:pt x="36965" y="177494"/>
                </a:moveTo>
                <a:lnTo>
                  <a:pt x="36965" y="90154"/>
                </a:lnTo>
                <a:lnTo>
                  <a:pt x="37028" y="87888"/>
                </a:lnTo>
                <a:lnTo>
                  <a:pt x="37437" y="85544"/>
                </a:lnTo>
                <a:lnTo>
                  <a:pt x="37816" y="83435"/>
                </a:lnTo>
                <a:lnTo>
                  <a:pt x="38542" y="81170"/>
                </a:lnTo>
                <a:lnTo>
                  <a:pt x="39456" y="79215"/>
                </a:lnTo>
                <a:lnTo>
                  <a:pt x="40560" y="77264"/>
                </a:lnTo>
                <a:lnTo>
                  <a:pt x="41664" y="75467"/>
                </a:lnTo>
                <a:lnTo>
                  <a:pt x="43241" y="73824"/>
                </a:lnTo>
                <a:lnTo>
                  <a:pt x="44723" y="72264"/>
                </a:lnTo>
                <a:lnTo>
                  <a:pt x="46426" y="70936"/>
                </a:lnTo>
                <a:lnTo>
                  <a:pt x="47372" y="70231"/>
                </a:lnTo>
                <a:lnTo>
                  <a:pt x="48319" y="69686"/>
                </a:lnTo>
                <a:lnTo>
                  <a:pt x="49328" y="69139"/>
                </a:lnTo>
                <a:lnTo>
                  <a:pt x="50274" y="68670"/>
                </a:lnTo>
                <a:lnTo>
                  <a:pt x="51378" y="68201"/>
                </a:lnTo>
                <a:lnTo>
                  <a:pt x="52451" y="67889"/>
                </a:lnTo>
                <a:lnTo>
                  <a:pt x="53648" y="67499"/>
                </a:lnTo>
                <a:lnTo>
                  <a:pt x="54658" y="67263"/>
                </a:lnTo>
                <a:lnTo>
                  <a:pt x="55919" y="66951"/>
                </a:lnTo>
                <a:lnTo>
                  <a:pt x="56992" y="66873"/>
                </a:lnTo>
                <a:lnTo>
                  <a:pt x="58254" y="66794"/>
                </a:lnTo>
                <a:lnTo>
                  <a:pt x="59578" y="66794"/>
                </a:lnTo>
                <a:lnTo>
                  <a:pt x="60841" y="66794"/>
                </a:lnTo>
                <a:lnTo>
                  <a:pt x="62006" y="66873"/>
                </a:lnTo>
                <a:lnTo>
                  <a:pt x="63269" y="66951"/>
                </a:lnTo>
                <a:lnTo>
                  <a:pt x="64277" y="67263"/>
                </a:lnTo>
                <a:lnTo>
                  <a:pt x="65382" y="67499"/>
                </a:lnTo>
                <a:lnTo>
                  <a:pt x="66391" y="67732"/>
                </a:lnTo>
                <a:lnTo>
                  <a:pt x="67274" y="68201"/>
                </a:lnTo>
                <a:lnTo>
                  <a:pt x="68189" y="68670"/>
                </a:lnTo>
                <a:lnTo>
                  <a:pt x="68977" y="69139"/>
                </a:lnTo>
                <a:lnTo>
                  <a:pt x="69703" y="69686"/>
                </a:lnTo>
                <a:lnTo>
                  <a:pt x="70396" y="70231"/>
                </a:lnTo>
                <a:lnTo>
                  <a:pt x="71027" y="70700"/>
                </a:lnTo>
                <a:lnTo>
                  <a:pt x="71816" y="71483"/>
                </a:lnTo>
                <a:lnTo>
                  <a:pt x="72288" y="72264"/>
                </a:lnTo>
                <a:lnTo>
                  <a:pt x="72826" y="72965"/>
                </a:lnTo>
                <a:lnTo>
                  <a:pt x="73298" y="73824"/>
                </a:lnTo>
                <a:lnTo>
                  <a:pt x="74150" y="75467"/>
                </a:lnTo>
                <a:lnTo>
                  <a:pt x="74937" y="77418"/>
                </a:lnTo>
                <a:lnTo>
                  <a:pt x="75411" y="79373"/>
                </a:lnTo>
                <a:lnTo>
                  <a:pt x="75884" y="81560"/>
                </a:lnTo>
                <a:lnTo>
                  <a:pt x="76262" y="83826"/>
                </a:lnTo>
                <a:lnTo>
                  <a:pt x="76421" y="86170"/>
                </a:lnTo>
                <a:lnTo>
                  <a:pt x="76515" y="88747"/>
                </a:lnTo>
                <a:lnTo>
                  <a:pt x="76515" y="91325"/>
                </a:lnTo>
                <a:lnTo>
                  <a:pt x="76515" y="177494"/>
                </a:lnTo>
                <a:lnTo>
                  <a:pt x="113448" y="177494"/>
                </a:lnTo>
                <a:lnTo>
                  <a:pt x="113448" y="85623"/>
                </a:lnTo>
                <a:lnTo>
                  <a:pt x="113448" y="82809"/>
                </a:lnTo>
                <a:lnTo>
                  <a:pt x="113384" y="79999"/>
                </a:lnTo>
                <a:lnTo>
                  <a:pt x="113133" y="77107"/>
                </a:lnTo>
                <a:lnTo>
                  <a:pt x="112755" y="74529"/>
                </a:lnTo>
                <a:lnTo>
                  <a:pt x="112502" y="72028"/>
                </a:lnTo>
                <a:lnTo>
                  <a:pt x="111966" y="69529"/>
                </a:lnTo>
                <a:lnTo>
                  <a:pt x="111334" y="67030"/>
                </a:lnTo>
                <a:lnTo>
                  <a:pt x="110705" y="64764"/>
                </a:lnTo>
                <a:lnTo>
                  <a:pt x="110010" y="62731"/>
                </a:lnTo>
                <a:lnTo>
                  <a:pt x="109064" y="60544"/>
                </a:lnTo>
                <a:lnTo>
                  <a:pt x="108213" y="58593"/>
                </a:lnTo>
                <a:lnTo>
                  <a:pt x="107203" y="56639"/>
                </a:lnTo>
                <a:lnTo>
                  <a:pt x="106257" y="54842"/>
                </a:lnTo>
                <a:lnTo>
                  <a:pt x="104996" y="53202"/>
                </a:lnTo>
                <a:lnTo>
                  <a:pt x="103829" y="51484"/>
                </a:lnTo>
                <a:lnTo>
                  <a:pt x="102504" y="50077"/>
                </a:lnTo>
                <a:lnTo>
                  <a:pt x="101180" y="48592"/>
                </a:lnTo>
                <a:lnTo>
                  <a:pt x="99507" y="47264"/>
                </a:lnTo>
                <a:lnTo>
                  <a:pt x="98025" y="46015"/>
                </a:lnTo>
                <a:lnTo>
                  <a:pt x="96322" y="44765"/>
                </a:lnTo>
                <a:lnTo>
                  <a:pt x="94587" y="43749"/>
                </a:lnTo>
                <a:lnTo>
                  <a:pt x="92790" y="42811"/>
                </a:lnTo>
                <a:lnTo>
                  <a:pt x="90898" y="41873"/>
                </a:lnTo>
                <a:lnTo>
                  <a:pt x="88942" y="41093"/>
                </a:lnTo>
                <a:lnTo>
                  <a:pt x="86923" y="40467"/>
                </a:lnTo>
                <a:lnTo>
                  <a:pt x="84873" y="39843"/>
                </a:lnTo>
                <a:lnTo>
                  <a:pt x="82602" y="39296"/>
                </a:lnTo>
                <a:lnTo>
                  <a:pt x="80331" y="38827"/>
                </a:lnTo>
                <a:lnTo>
                  <a:pt x="78061" y="38515"/>
                </a:lnTo>
                <a:lnTo>
                  <a:pt x="75569" y="38279"/>
                </a:lnTo>
                <a:lnTo>
                  <a:pt x="72888" y="38201"/>
                </a:lnTo>
                <a:lnTo>
                  <a:pt x="70396" y="38201"/>
                </a:lnTo>
                <a:lnTo>
                  <a:pt x="68125" y="38201"/>
                </a:lnTo>
                <a:lnTo>
                  <a:pt x="65634" y="38358"/>
                </a:lnTo>
                <a:lnTo>
                  <a:pt x="63269" y="38670"/>
                </a:lnTo>
                <a:lnTo>
                  <a:pt x="60934" y="39060"/>
                </a:lnTo>
                <a:lnTo>
                  <a:pt x="58664" y="39529"/>
                </a:lnTo>
                <a:lnTo>
                  <a:pt x="56393" y="40155"/>
                </a:lnTo>
                <a:lnTo>
                  <a:pt x="54122" y="40857"/>
                </a:lnTo>
                <a:lnTo>
                  <a:pt x="52009" y="41640"/>
                </a:lnTo>
                <a:lnTo>
                  <a:pt x="49896" y="42654"/>
                </a:lnTo>
                <a:lnTo>
                  <a:pt x="47846" y="43670"/>
                </a:lnTo>
                <a:lnTo>
                  <a:pt x="45796" y="44765"/>
                </a:lnTo>
                <a:lnTo>
                  <a:pt x="43934" y="46015"/>
                </a:lnTo>
                <a:lnTo>
                  <a:pt x="42042" y="47343"/>
                </a:lnTo>
                <a:lnTo>
                  <a:pt x="40245" y="48828"/>
                </a:lnTo>
                <a:lnTo>
                  <a:pt x="38542" y="50389"/>
                </a:lnTo>
                <a:lnTo>
                  <a:pt x="36965" y="52029"/>
                </a:lnTo>
                <a:lnTo>
                  <a:pt x="36965" y="0"/>
                </a:lnTo>
                <a:lnTo>
                  <a:pt x="0" y="0"/>
                </a:lnTo>
                <a:lnTo>
                  <a:pt x="0" y="177494"/>
                </a:lnTo>
                <a:lnTo>
                  <a:pt x="36965" y="177494"/>
                </a:lnTo>
                <a:close/>
                <a:moveTo>
                  <a:pt x="-5699156" y="527477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0" name="Freeform 130"/>
          <p:cNvSpPr/>
          <p:nvPr/>
        </p:nvSpPr>
        <p:spPr>
          <a:xfrm>
            <a:off x="6195325" y="10207169"/>
            <a:ext cx="37028" cy="135231"/>
          </a:xfrm>
          <a:custGeom>
            <a:avLst/>
            <a:gdLst/>
            <a:ahLst/>
            <a:cxnLst/>
            <a:rect l="0" t="0" r="0" b="0"/>
            <a:pathLst>
              <a:path w="37028" h="135231">
                <a:moveTo>
                  <a:pt x="0" y="135231"/>
                </a:moveTo>
                <a:lnTo>
                  <a:pt x="4226" y="135231"/>
                </a:lnTo>
                <a:lnTo>
                  <a:pt x="7917" y="135231"/>
                </a:lnTo>
                <a:lnTo>
                  <a:pt x="11196" y="135231"/>
                </a:lnTo>
                <a:lnTo>
                  <a:pt x="13783" y="135231"/>
                </a:lnTo>
                <a:lnTo>
                  <a:pt x="15801" y="135231"/>
                </a:lnTo>
                <a:lnTo>
                  <a:pt x="17221" y="135231"/>
                </a:lnTo>
                <a:lnTo>
                  <a:pt x="18167" y="135231"/>
                </a:lnTo>
                <a:lnTo>
                  <a:pt x="18482" y="135231"/>
                </a:lnTo>
                <a:lnTo>
                  <a:pt x="18861" y="135231"/>
                </a:lnTo>
                <a:lnTo>
                  <a:pt x="19649" y="135231"/>
                </a:lnTo>
                <a:lnTo>
                  <a:pt x="20974" y="135231"/>
                </a:lnTo>
                <a:lnTo>
                  <a:pt x="22930" y="135231"/>
                </a:lnTo>
                <a:lnTo>
                  <a:pt x="25611" y="135231"/>
                </a:lnTo>
                <a:lnTo>
                  <a:pt x="28796" y="135231"/>
                </a:lnTo>
                <a:lnTo>
                  <a:pt x="32580" y="135231"/>
                </a:lnTo>
                <a:lnTo>
                  <a:pt x="37028" y="135231"/>
                </a:lnTo>
                <a:lnTo>
                  <a:pt x="37028" y="119606"/>
                </a:lnTo>
                <a:lnTo>
                  <a:pt x="37028" y="105934"/>
                </a:lnTo>
                <a:lnTo>
                  <a:pt x="37028" y="94293"/>
                </a:lnTo>
                <a:lnTo>
                  <a:pt x="37028" y="84764"/>
                </a:lnTo>
                <a:lnTo>
                  <a:pt x="37028" y="77265"/>
                </a:lnTo>
                <a:lnTo>
                  <a:pt x="37028" y="71874"/>
                </a:lnTo>
                <a:lnTo>
                  <a:pt x="37028" y="68671"/>
                </a:lnTo>
                <a:lnTo>
                  <a:pt x="37028" y="67576"/>
                </a:lnTo>
                <a:lnTo>
                  <a:pt x="37028" y="0"/>
                </a:lnTo>
                <a:lnTo>
                  <a:pt x="18482" y="17343"/>
                </a:lnTo>
                <a:lnTo>
                  <a:pt x="0" y="0"/>
                </a:lnTo>
                <a:lnTo>
                  <a:pt x="0" y="67576"/>
                </a:lnTo>
                <a:lnTo>
                  <a:pt x="0" y="68671"/>
                </a:lnTo>
                <a:lnTo>
                  <a:pt x="0" y="71874"/>
                </a:lnTo>
                <a:lnTo>
                  <a:pt x="0" y="77265"/>
                </a:lnTo>
                <a:lnTo>
                  <a:pt x="0" y="84686"/>
                </a:lnTo>
                <a:lnTo>
                  <a:pt x="0" y="94218"/>
                </a:lnTo>
                <a:lnTo>
                  <a:pt x="0" y="105780"/>
                </a:lnTo>
                <a:lnTo>
                  <a:pt x="0" y="119450"/>
                </a:lnTo>
                <a:lnTo>
                  <a:pt x="0" y="135231"/>
                </a:lnTo>
                <a:close/>
                <a:moveTo>
                  <a:pt x="-5845342" y="485214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1" name="Freeform 131"/>
          <p:cNvSpPr/>
          <p:nvPr/>
        </p:nvSpPr>
        <p:spPr>
          <a:xfrm>
            <a:off x="6195325" y="10207169"/>
            <a:ext cx="37028" cy="27502"/>
          </a:xfrm>
          <a:custGeom>
            <a:avLst/>
            <a:gdLst/>
            <a:ahLst/>
            <a:cxnLst/>
            <a:rect l="0" t="0" r="0" b="0"/>
            <a:pathLst>
              <a:path w="37028" h="27502">
                <a:moveTo>
                  <a:pt x="0" y="0"/>
                </a:moveTo>
                <a:lnTo>
                  <a:pt x="18482" y="0"/>
                </a:lnTo>
                <a:lnTo>
                  <a:pt x="18861" y="0"/>
                </a:lnTo>
                <a:lnTo>
                  <a:pt x="19649" y="0"/>
                </a:lnTo>
                <a:lnTo>
                  <a:pt x="20974" y="0"/>
                </a:lnTo>
                <a:lnTo>
                  <a:pt x="22930" y="0"/>
                </a:lnTo>
                <a:lnTo>
                  <a:pt x="25611" y="0"/>
                </a:lnTo>
                <a:lnTo>
                  <a:pt x="28796" y="0"/>
                </a:lnTo>
                <a:lnTo>
                  <a:pt x="32580" y="0"/>
                </a:lnTo>
                <a:lnTo>
                  <a:pt x="37028" y="0"/>
                </a:lnTo>
                <a:lnTo>
                  <a:pt x="18482" y="27502"/>
                </a:lnTo>
                <a:lnTo>
                  <a:pt x="0" y="0"/>
                </a:lnTo>
                <a:close/>
                <a:moveTo>
                  <a:pt x="-5710111" y="485214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2" name="Freeform 132"/>
          <p:cNvSpPr/>
          <p:nvPr/>
        </p:nvSpPr>
        <p:spPr>
          <a:xfrm>
            <a:off x="6193685" y="10145766"/>
            <a:ext cx="40401" cy="37968"/>
          </a:xfrm>
          <a:custGeom>
            <a:avLst/>
            <a:gdLst/>
            <a:ahLst/>
            <a:cxnLst/>
            <a:rect l="0" t="0" r="0" b="0"/>
            <a:pathLst>
              <a:path w="40401" h="37968">
                <a:moveTo>
                  <a:pt x="0" y="19061"/>
                </a:moveTo>
                <a:lnTo>
                  <a:pt x="62" y="21015"/>
                </a:lnTo>
                <a:lnTo>
                  <a:pt x="221" y="22969"/>
                </a:lnTo>
                <a:lnTo>
                  <a:pt x="694" y="24999"/>
                </a:lnTo>
                <a:lnTo>
                  <a:pt x="1419" y="26796"/>
                </a:lnTo>
                <a:lnTo>
                  <a:pt x="2113" y="28360"/>
                </a:lnTo>
                <a:lnTo>
                  <a:pt x="3060" y="30000"/>
                </a:lnTo>
                <a:lnTo>
                  <a:pt x="4227" y="31406"/>
                </a:lnTo>
                <a:lnTo>
                  <a:pt x="5488" y="32813"/>
                </a:lnTo>
                <a:lnTo>
                  <a:pt x="6813" y="34062"/>
                </a:lnTo>
                <a:lnTo>
                  <a:pt x="8295" y="35076"/>
                </a:lnTo>
                <a:lnTo>
                  <a:pt x="10030" y="35935"/>
                </a:lnTo>
                <a:lnTo>
                  <a:pt x="11828" y="36640"/>
                </a:lnTo>
                <a:lnTo>
                  <a:pt x="13688" y="37266"/>
                </a:lnTo>
                <a:lnTo>
                  <a:pt x="15644" y="37732"/>
                </a:lnTo>
                <a:lnTo>
                  <a:pt x="17852" y="37968"/>
                </a:lnTo>
                <a:lnTo>
                  <a:pt x="20027" y="37968"/>
                </a:lnTo>
                <a:lnTo>
                  <a:pt x="22299" y="37968"/>
                </a:lnTo>
                <a:lnTo>
                  <a:pt x="24411" y="37732"/>
                </a:lnTo>
                <a:lnTo>
                  <a:pt x="26367" y="37266"/>
                </a:lnTo>
                <a:lnTo>
                  <a:pt x="28259" y="36640"/>
                </a:lnTo>
                <a:lnTo>
                  <a:pt x="30057" y="35935"/>
                </a:lnTo>
                <a:lnTo>
                  <a:pt x="31792" y="35076"/>
                </a:lnTo>
                <a:lnTo>
                  <a:pt x="33274" y="34062"/>
                </a:lnTo>
                <a:lnTo>
                  <a:pt x="34599" y="32813"/>
                </a:lnTo>
                <a:lnTo>
                  <a:pt x="36018" y="31406"/>
                </a:lnTo>
                <a:lnTo>
                  <a:pt x="37091" y="30000"/>
                </a:lnTo>
                <a:lnTo>
                  <a:pt x="38131" y="28360"/>
                </a:lnTo>
                <a:lnTo>
                  <a:pt x="38919" y="26796"/>
                </a:lnTo>
                <a:lnTo>
                  <a:pt x="39455" y="24999"/>
                </a:lnTo>
                <a:lnTo>
                  <a:pt x="39993" y="22969"/>
                </a:lnTo>
                <a:lnTo>
                  <a:pt x="40244" y="21015"/>
                </a:lnTo>
                <a:lnTo>
                  <a:pt x="40401" y="19061"/>
                </a:lnTo>
                <a:lnTo>
                  <a:pt x="40244" y="17031"/>
                </a:lnTo>
                <a:lnTo>
                  <a:pt x="39993" y="15156"/>
                </a:lnTo>
                <a:lnTo>
                  <a:pt x="39455" y="13359"/>
                </a:lnTo>
                <a:lnTo>
                  <a:pt x="38919" y="11562"/>
                </a:lnTo>
                <a:lnTo>
                  <a:pt x="38131" y="9922"/>
                </a:lnTo>
                <a:lnTo>
                  <a:pt x="37091" y="8358"/>
                </a:lnTo>
                <a:lnTo>
                  <a:pt x="36018" y="6876"/>
                </a:lnTo>
                <a:lnTo>
                  <a:pt x="34599" y="5548"/>
                </a:lnTo>
                <a:lnTo>
                  <a:pt x="33274" y="4298"/>
                </a:lnTo>
                <a:lnTo>
                  <a:pt x="31792" y="3203"/>
                </a:lnTo>
                <a:lnTo>
                  <a:pt x="30057" y="2266"/>
                </a:lnTo>
                <a:lnTo>
                  <a:pt x="28259" y="1406"/>
                </a:lnTo>
                <a:lnTo>
                  <a:pt x="26367" y="705"/>
                </a:lnTo>
                <a:lnTo>
                  <a:pt x="24411" y="236"/>
                </a:lnTo>
                <a:lnTo>
                  <a:pt x="22299" y="0"/>
                </a:lnTo>
                <a:lnTo>
                  <a:pt x="20027" y="0"/>
                </a:lnTo>
                <a:lnTo>
                  <a:pt x="17852" y="0"/>
                </a:lnTo>
                <a:lnTo>
                  <a:pt x="15644" y="236"/>
                </a:lnTo>
                <a:lnTo>
                  <a:pt x="13783" y="705"/>
                </a:lnTo>
                <a:lnTo>
                  <a:pt x="11890" y="1406"/>
                </a:lnTo>
                <a:lnTo>
                  <a:pt x="10093" y="2266"/>
                </a:lnTo>
                <a:lnTo>
                  <a:pt x="8358" y="3203"/>
                </a:lnTo>
                <a:lnTo>
                  <a:pt x="6876" y="4298"/>
                </a:lnTo>
                <a:lnTo>
                  <a:pt x="5552" y="5548"/>
                </a:lnTo>
                <a:lnTo>
                  <a:pt x="4289" y="6876"/>
                </a:lnTo>
                <a:lnTo>
                  <a:pt x="3217" y="8358"/>
                </a:lnTo>
                <a:lnTo>
                  <a:pt x="2113" y="9922"/>
                </a:lnTo>
                <a:lnTo>
                  <a:pt x="1419" y="11562"/>
                </a:lnTo>
                <a:lnTo>
                  <a:pt x="851" y="13359"/>
                </a:lnTo>
                <a:lnTo>
                  <a:pt x="473" y="15156"/>
                </a:lnTo>
                <a:lnTo>
                  <a:pt x="62" y="17031"/>
                </a:lnTo>
                <a:lnTo>
                  <a:pt x="0" y="19061"/>
                </a:lnTo>
                <a:close/>
                <a:moveTo>
                  <a:pt x="-5666129" y="546617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3" name="Freeform 133"/>
          <p:cNvSpPr/>
          <p:nvPr/>
        </p:nvSpPr>
        <p:spPr>
          <a:xfrm>
            <a:off x="6262568" y="10203107"/>
            <a:ext cx="116129" cy="139293"/>
          </a:xfrm>
          <a:custGeom>
            <a:avLst/>
            <a:gdLst/>
            <a:ahLst/>
            <a:cxnLst/>
            <a:rect l="0" t="0" r="0" b="0"/>
            <a:pathLst>
              <a:path w="116129" h="139293">
                <a:moveTo>
                  <a:pt x="39393" y="139293"/>
                </a:moveTo>
                <a:lnTo>
                  <a:pt x="39393" y="52498"/>
                </a:lnTo>
                <a:lnTo>
                  <a:pt x="39486" y="50156"/>
                </a:lnTo>
                <a:lnTo>
                  <a:pt x="39865" y="47812"/>
                </a:lnTo>
                <a:lnTo>
                  <a:pt x="40402" y="45546"/>
                </a:lnTo>
                <a:lnTo>
                  <a:pt x="41127" y="43359"/>
                </a:lnTo>
                <a:lnTo>
                  <a:pt x="41978" y="41329"/>
                </a:lnTo>
                <a:lnTo>
                  <a:pt x="43082" y="39296"/>
                </a:lnTo>
                <a:lnTo>
                  <a:pt x="44312" y="37420"/>
                </a:lnTo>
                <a:lnTo>
                  <a:pt x="45732" y="35702"/>
                </a:lnTo>
                <a:lnTo>
                  <a:pt x="46520" y="35000"/>
                </a:lnTo>
                <a:lnTo>
                  <a:pt x="47372" y="34141"/>
                </a:lnTo>
                <a:lnTo>
                  <a:pt x="48097" y="33436"/>
                </a:lnTo>
                <a:lnTo>
                  <a:pt x="49011" y="32735"/>
                </a:lnTo>
                <a:lnTo>
                  <a:pt x="50053" y="32108"/>
                </a:lnTo>
                <a:lnTo>
                  <a:pt x="50904" y="31485"/>
                </a:lnTo>
                <a:lnTo>
                  <a:pt x="52071" y="31016"/>
                </a:lnTo>
                <a:lnTo>
                  <a:pt x="53017" y="30469"/>
                </a:lnTo>
                <a:lnTo>
                  <a:pt x="54184" y="30000"/>
                </a:lnTo>
                <a:lnTo>
                  <a:pt x="55288" y="29688"/>
                </a:lnTo>
                <a:lnTo>
                  <a:pt x="56455" y="29298"/>
                </a:lnTo>
                <a:lnTo>
                  <a:pt x="57465" y="29062"/>
                </a:lnTo>
                <a:lnTo>
                  <a:pt x="58726" y="28750"/>
                </a:lnTo>
                <a:lnTo>
                  <a:pt x="59893" y="28672"/>
                </a:lnTo>
                <a:lnTo>
                  <a:pt x="61249" y="28593"/>
                </a:lnTo>
                <a:lnTo>
                  <a:pt x="62574" y="28593"/>
                </a:lnTo>
                <a:lnTo>
                  <a:pt x="63835" y="28593"/>
                </a:lnTo>
                <a:lnTo>
                  <a:pt x="65065" y="28672"/>
                </a:lnTo>
                <a:lnTo>
                  <a:pt x="66169" y="28750"/>
                </a:lnTo>
                <a:lnTo>
                  <a:pt x="67336" y="29062"/>
                </a:lnTo>
                <a:lnTo>
                  <a:pt x="68378" y="29298"/>
                </a:lnTo>
                <a:lnTo>
                  <a:pt x="69292" y="29688"/>
                </a:lnTo>
                <a:lnTo>
                  <a:pt x="70238" y="30000"/>
                </a:lnTo>
                <a:lnTo>
                  <a:pt x="71089" y="30469"/>
                </a:lnTo>
                <a:lnTo>
                  <a:pt x="71878" y="31016"/>
                </a:lnTo>
                <a:lnTo>
                  <a:pt x="72762" y="31485"/>
                </a:lnTo>
                <a:lnTo>
                  <a:pt x="73360" y="32108"/>
                </a:lnTo>
                <a:lnTo>
                  <a:pt x="74086" y="32813"/>
                </a:lnTo>
                <a:lnTo>
                  <a:pt x="74622" y="33436"/>
                </a:lnTo>
                <a:lnTo>
                  <a:pt x="75095" y="34220"/>
                </a:lnTo>
                <a:lnTo>
                  <a:pt x="75631" y="35079"/>
                </a:lnTo>
                <a:lnTo>
                  <a:pt x="76104" y="35860"/>
                </a:lnTo>
                <a:lnTo>
                  <a:pt x="76893" y="37656"/>
                </a:lnTo>
                <a:lnTo>
                  <a:pt x="77524" y="39608"/>
                </a:lnTo>
                <a:lnTo>
                  <a:pt x="77997" y="41641"/>
                </a:lnTo>
                <a:lnTo>
                  <a:pt x="78470" y="43828"/>
                </a:lnTo>
                <a:lnTo>
                  <a:pt x="78690" y="46405"/>
                </a:lnTo>
                <a:lnTo>
                  <a:pt x="78849" y="48828"/>
                </a:lnTo>
                <a:lnTo>
                  <a:pt x="79100" y="51406"/>
                </a:lnTo>
                <a:lnTo>
                  <a:pt x="79100" y="54140"/>
                </a:lnTo>
                <a:lnTo>
                  <a:pt x="79100" y="139293"/>
                </a:lnTo>
                <a:lnTo>
                  <a:pt x="116129" y="139293"/>
                </a:lnTo>
                <a:lnTo>
                  <a:pt x="116129" y="46953"/>
                </a:lnTo>
                <a:lnTo>
                  <a:pt x="115971" y="44061"/>
                </a:lnTo>
                <a:lnTo>
                  <a:pt x="115876" y="41093"/>
                </a:lnTo>
                <a:lnTo>
                  <a:pt x="115655" y="38358"/>
                </a:lnTo>
                <a:lnTo>
                  <a:pt x="115340" y="35702"/>
                </a:lnTo>
                <a:lnTo>
                  <a:pt x="114866" y="33125"/>
                </a:lnTo>
                <a:lnTo>
                  <a:pt x="114393" y="30626"/>
                </a:lnTo>
                <a:lnTo>
                  <a:pt x="113699" y="28282"/>
                </a:lnTo>
                <a:lnTo>
                  <a:pt x="113069" y="26095"/>
                </a:lnTo>
                <a:lnTo>
                  <a:pt x="112374" y="23907"/>
                </a:lnTo>
                <a:lnTo>
                  <a:pt x="111492" y="21796"/>
                </a:lnTo>
                <a:lnTo>
                  <a:pt x="110577" y="19923"/>
                </a:lnTo>
                <a:lnTo>
                  <a:pt x="109631" y="17969"/>
                </a:lnTo>
                <a:lnTo>
                  <a:pt x="108527" y="16172"/>
                </a:lnTo>
                <a:lnTo>
                  <a:pt x="107361" y="14532"/>
                </a:lnTo>
                <a:lnTo>
                  <a:pt x="106036" y="12968"/>
                </a:lnTo>
                <a:lnTo>
                  <a:pt x="104837" y="11408"/>
                </a:lnTo>
                <a:lnTo>
                  <a:pt x="103355" y="10079"/>
                </a:lnTo>
                <a:lnTo>
                  <a:pt x="101872" y="8673"/>
                </a:lnTo>
                <a:lnTo>
                  <a:pt x="100389" y="7423"/>
                </a:lnTo>
                <a:lnTo>
                  <a:pt x="98654" y="6407"/>
                </a:lnTo>
                <a:lnTo>
                  <a:pt x="96951" y="5390"/>
                </a:lnTo>
                <a:lnTo>
                  <a:pt x="95218" y="4299"/>
                </a:lnTo>
                <a:lnTo>
                  <a:pt x="93420" y="3594"/>
                </a:lnTo>
                <a:lnTo>
                  <a:pt x="91464" y="2813"/>
                </a:lnTo>
                <a:lnTo>
                  <a:pt x="89571" y="2033"/>
                </a:lnTo>
                <a:lnTo>
                  <a:pt x="87396" y="1485"/>
                </a:lnTo>
                <a:lnTo>
                  <a:pt x="85283" y="1095"/>
                </a:lnTo>
                <a:lnTo>
                  <a:pt x="83169" y="626"/>
                </a:lnTo>
                <a:lnTo>
                  <a:pt x="80961" y="314"/>
                </a:lnTo>
                <a:lnTo>
                  <a:pt x="78628" y="78"/>
                </a:lnTo>
                <a:lnTo>
                  <a:pt x="76104" y="0"/>
                </a:lnTo>
                <a:lnTo>
                  <a:pt x="73770" y="0"/>
                </a:lnTo>
                <a:lnTo>
                  <a:pt x="70490" y="78"/>
                </a:lnTo>
                <a:lnTo>
                  <a:pt x="67336" y="314"/>
                </a:lnTo>
                <a:lnTo>
                  <a:pt x="64214" y="783"/>
                </a:lnTo>
                <a:lnTo>
                  <a:pt x="61155" y="1328"/>
                </a:lnTo>
                <a:lnTo>
                  <a:pt x="58411" y="2033"/>
                </a:lnTo>
                <a:lnTo>
                  <a:pt x="55604" y="2971"/>
                </a:lnTo>
                <a:lnTo>
                  <a:pt x="52955" y="4062"/>
                </a:lnTo>
                <a:lnTo>
                  <a:pt x="50368" y="5236"/>
                </a:lnTo>
                <a:lnTo>
                  <a:pt x="47940" y="6564"/>
                </a:lnTo>
                <a:lnTo>
                  <a:pt x="45574" y="8204"/>
                </a:lnTo>
                <a:lnTo>
                  <a:pt x="43398" y="9689"/>
                </a:lnTo>
                <a:lnTo>
                  <a:pt x="41189" y="11486"/>
                </a:lnTo>
                <a:lnTo>
                  <a:pt x="39077" y="13359"/>
                </a:lnTo>
                <a:lnTo>
                  <a:pt x="37216" y="15546"/>
                </a:lnTo>
                <a:lnTo>
                  <a:pt x="35323" y="17736"/>
                </a:lnTo>
                <a:lnTo>
                  <a:pt x="33589" y="19999"/>
                </a:lnTo>
                <a:lnTo>
                  <a:pt x="30939" y="4062"/>
                </a:lnTo>
                <a:lnTo>
                  <a:pt x="0" y="4062"/>
                </a:lnTo>
                <a:lnTo>
                  <a:pt x="2428" y="29141"/>
                </a:lnTo>
                <a:lnTo>
                  <a:pt x="2428" y="139293"/>
                </a:lnTo>
                <a:lnTo>
                  <a:pt x="39393" y="139293"/>
                </a:lnTo>
                <a:close/>
                <a:moveTo>
                  <a:pt x="-5912585" y="489276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4" name="Freeform 134"/>
          <p:cNvSpPr/>
          <p:nvPr/>
        </p:nvSpPr>
        <p:spPr>
          <a:xfrm>
            <a:off x="6666904" y="10203107"/>
            <a:ext cx="87460" cy="139293"/>
          </a:xfrm>
          <a:custGeom>
            <a:avLst/>
            <a:gdLst/>
            <a:ahLst/>
            <a:cxnLst/>
            <a:rect l="0" t="0" r="0" b="0"/>
            <a:pathLst>
              <a:path w="87460" h="139293">
                <a:moveTo>
                  <a:pt x="39519" y="55154"/>
                </a:moveTo>
                <a:lnTo>
                  <a:pt x="39835" y="52655"/>
                </a:lnTo>
                <a:lnTo>
                  <a:pt x="40150" y="50156"/>
                </a:lnTo>
                <a:lnTo>
                  <a:pt x="40717" y="47812"/>
                </a:lnTo>
                <a:lnTo>
                  <a:pt x="41570" y="45546"/>
                </a:lnTo>
                <a:lnTo>
                  <a:pt x="42358" y="43592"/>
                </a:lnTo>
                <a:lnTo>
                  <a:pt x="43430" y="41641"/>
                </a:lnTo>
                <a:lnTo>
                  <a:pt x="44629" y="39844"/>
                </a:lnTo>
                <a:lnTo>
                  <a:pt x="45953" y="38280"/>
                </a:lnTo>
                <a:lnTo>
                  <a:pt x="46742" y="37656"/>
                </a:lnTo>
                <a:lnTo>
                  <a:pt x="47531" y="36876"/>
                </a:lnTo>
                <a:lnTo>
                  <a:pt x="48382" y="36092"/>
                </a:lnTo>
                <a:lnTo>
                  <a:pt x="49234" y="35623"/>
                </a:lnTo>
                <a:lnTo>
                  <a:pt x="50117" y="35079"/>
                </a:lnTo>
                <a:lnTo>
                  <a:pt x="50968" y="34532"/>
                </a:lnTo>
                <a:lnTo>
                  <a:pt x="51977" y="34063"/>
                </a:lnTo>
                <a:lnTo>
                  <a:pt x="52923" y="33594"/>
                </a:lnTo>
                <a:lnTo>
                  <a:pt x="54943" y="32892"/>
                </a:lnTo>
                <a:lnTo>
                  <a:pt x="57214" y="32344"/>
                </a:lnTo>
                <a:lnTo>
                  <a:pt x="59421" y="32108"/>
                </a:lnTo>
                <a:lnTo>
                  <a:pt x="61913" y="32030"/>
                </a:lnTo>
                <a:lnTo>
                  <a:pt x="64436" y="32108"/>
                </a:lnTo>
                <a:lnTo>
                  <a:pt x="67022" y="32344"/>
                </a:lnTo>
                <a:lnTo>
                  <a:pt x="69451" y="32735"/>
                </a:lnTo>
                <a:lnTo>
                  <a:pt x="71880" y="33282"/>
                </a:lnTo>
                <a:lnTo>
                  <a:pt x="74213" y="34063"/>
                </a:lnTo>
                <a:lnTo>
                  <a:pt x="76578" y="34764"/>
                </a:lnTo>
                <a:lnTo>
                  <a:pt x="78692" y="35702"/>
                </a:lnTo>
                <a:lnTo>
                  <a:pt x="80710" y="36876"/>
                </a:lnTo>
                <a:lnTo>
                  <a:pt x="87460" y="4767"/>
                </a:lnTo>
                <a:lnTo>
                  <a:pt x="86199" y="4141"/>
                </a:lnTo>
                <a:lnTo>
                  <a:pt x="85031" y="3594"/>
                </a:lnTo>
                <a:lnTo>
                  <a:pt x="83675" y="2971"/>
                </a:lnTo>
                <a:lnTo>
                  <a:pt x="82350" y="2502"/>
                </a:lnTo>
                <a:lnTo>
                  <a:pt x="79702" y="1797"/>
                </a:lnTo>
                <a:lnTo>
                  <a:pt x="76863" y="1095"/>
                </a:lnTo>
                <a:lnTo>
                  <a:pt x="73897" y="547"/>
                </a:lnTo>
                <a:lnTo>
                  <a:pt x="71090" y="157"/>
                </a:lnTo>
                <a:lnTo>
                  <a:pt x="68252" y="0"/>
                </a:lnTo>
                <a:lnTo>
                  <a:pt x="65382" y="0"/>
                </a:lnTo>
                <a:lnTo>
                  <a:pt x="63016" y="78"/>
                </a:lnTo>
                <a:lnTo>
                  <a:pt x="60683" y="314"/>
                </a:lnTo>
                <a:lnTo>
                  <a:pt x="58412" y="783"/>
                </a:lnTo>
                <a:lnTo>
                  <a:pt x="56046" y="1328"/>
                </a:lnTo>
                <a:lnTo>
                  <a:pt x="53775" y="2266"/>
                </a:lnTo>
                <a:lnTo>
                  <a:pt x="51599" y="3125"/>
                </a:lnTo>
                <a:lnTo>
                  <a:pt x="49328" y="4299"/>
                </a:lnTo>
                <a:lnTo>
                  <a:pt x="47214" y="5627"/>
                </a:lnTo>
                <a:lnTo>
                  <a:pt x="45008" y="7187"/>
                </a:lnTo>
                <a:lnTo>
                  <a:pt x="43052" y="8906"/>
                </a:lnTo>
                <a:lnTo>
                  <a:pt x="41191" y="10860"/>
                </a:lnTo>
                <a:lnTo>
                  <a:pt x="39362" y="12814"/>
                </a:lnTo>
                <a:lnTo>
                  <a:pt x="37659" y="15156"/>
                </a:lnTo>
                <a:lnTo>
                  <a:pt x="36175" y="17736"/>
                </a:lnTo>
                <a:lnTo>
                  <a:pt x="34820" y="20392"/>
                </a:lnTo>
                <a:lnTo>
                  <a:pt x="33495" y="23202"/>
                </a:lnTo>
                <a:lnTo>
                  <a:pt x="29994" y="3830"/>
                </a:lnTo>
                <a:lnTo>
                  <a:pt x="0" y="3830"/>
                </a:lnTo>
                <a:lnTo>
                  <a:pt x="2650" y="27422"/>
                </a:lnTo>
                <a:lnTo>
                  <a:pt x="2650" y="139293"/>
                </a:lnTo>
                <a:lnTo>
                  <a:pt x="39519" y="139293"/>
                </a:lnTo>
                <a:lnTo>
                  <a:pt x="39519" y="55154"/>
                </a:lnTo>
                <a:close/>
                <a:moveTo>
                  <a:pt x="-6232782" y="489276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5" name="Freeform 135"/>
          <p:cNvSpPr/>
          <p:nvPr/>
        </p:nvSpPr>
        <p:spPr>
          <a:xfrm>
            <a:off x="6764835" y="10202795"/>
            <a:ext cx="100706" cy="143667"/>
          </a:xfrm>
          <a:custGeom>
            <a:avLst/>
            <a:gdLst/>
            <a:ahLst/>
            <a:cxnLst/>
            <a:rect l="0" t="0" r="0" b="0"/>
            <a:pathLst>
              <a:path w="100706" h="143667">
                <a:moveTo>
                  <a:pt x="91370" y="12110"/>
                </a:moveTo>
                <a:lnTo>
                  <a:pt x="91527" y="11720"/>
                </a:lnTo>
                <a:lnTo>
                  <a:pt x="89351" y="10313"/>
                </a:lnTo>
                <a:lnTo>
                  <a:pt x="86986" y="8906"/>
                </a:lnTo>
                <a:lnTo>
                  <a:pt x="84558" y="7657"/>
                </a:lnTo>
                <a:lnTo>
                  <a:pt x="82066" y="6562"/>
                </a:lnTo>
                <a:lnTo>
                  <a:pt x="79479" y="5391"/>
                </a:lnTo>
                <a:lnTo>
                  <a:pt x="76893" y="4453"/>
                </a:lnTo>
                <a:lnTo>
                  <a:pt x="74244" y="3515"/>
                </a:lnTo>
                <a:lnTo>
                  <a:pt x="71405" y="2735"/>
                </a:lnTo>
                <a:lnTo>
                  <a:pt x="68661" y="1954"/>
                </a:lnTo>
                <a:lnTo>
                  <a:pt x="65791" y="1407"/>
                </a:lnTo>
                <a:lnTo>
                  <a:pt x="62795" y="938"/>
                </a:lnTo>
                <a:lnTo>
                  <a:pt x="59893" y="469"/>
                </a:lnTo>
                <a:lnTo>
                  <a:pt x="56865" y="312"/>
                </a:lnTo>
                <a:lnTo>
                  <a:pt x="53806" y="236"/>
                </a:lnTo>
                <a:lnTo>
                  <a:pt x="50652" y="0"/>
                </a:lnTo>
                <a:lnTo>
                  <a:pt x="47529" y="236"/>
                </a:lnTo>
                <a:lnTo>
                  <a:pt x="45038" y="390"/>
                </a:lnTo>
                <a:lnTo>
                  <a:pt x="42452" y="626"/>
                </a:lnTo>
                <a:lnTo>
                  <a:pt x="40024" y="938"/>
                </a:lnTo>
                <a:lnTo>
                  <a:pt x="37594" y="1407"/>
                </a:lnTo>
                <a:lnTo>
                  <a:pt x="35166" y="1954"/>
                </a:lnTo>
                <a:lnTo>
                  <a:pt x="32959" y="2578"/>
                </a:lnTo>
                <a:lnTo>
                  <a:pt x="30625" y="3204"/>
                </a:lnTo>
                <a:lnTo>
                  <a:pt x="28354" y="3984"/>
                </a:lnTo>
                <a:lnTo>
                  <a:pt x="26241" y="4922"/>
                </a:lnTo>
                <a:lnTo>
                  <a:pt x="24190" y="5781"/>
                </a:lnTo>
                <a:lnTo>
                  <a:pt x="22077" y="6876"/>
                </a:lnTo>
                <a:lnTo>
                  <a:pt x="20122" y="7968"/>
                </a:lnTo>
                <a:lnTo>
                  <a:pt x="18325" y="9142"/>
                </a:lnTo>
                <a:lnTo>
                  <a:pt x="16463" y="10391"/>
                </a:lnTo>
                <a:lnTo>
                  <a:pt x="14729" y="11720"/>
                </a:lnTo>
                <a:lnTo>
                  <a:pt x="13089" y="13126"/>
                </a:lnTo>
                <a:lnTo>
                  <a:pt x="11511" y="14608"/>
                </a:lnTo>
                <a:lnTo>
                  <a:pt x="10125" y="16251"/>
                </a:lnTo>
                <a:lnTo>
                  <a:pt x="8611" y="17812"/>
                </a:lnTo>
                <a:lnTo>
                  <a:pt x="7222" y="19609"/>
                </a:lnTo>
                <a:lnTo>
                  <a:pt x="6181" y="21406"/>
                </a:lnTo>
                <a:lnTo>
                  <a:pt x="5015" y="23436"/>
                </a:lnTo>
                <a:lnTo>
                  <a:pt x="4006" y="25311"/>
                </a:lnTo>
                <a:lnTo>
                  <a:pt x="3153" y="27266"/>
                </a:lnTo>
                <a:lnTo>
                  <a:pt x="2428" y="29453"/>
                </a:lnTo>
                <a:lnTo>
                  <a:pt x="1734" y="31640"/>
                </a:lnTo>
                <a:lnTo>
                  <a:pt x="1199" y="33906"/>
                </a:lnTo>
                <a:lnTo>
                  <a:pt x="725" y="36250"/>
                </a:lnTo>
                <a:lnTo>
                  <a:pt x="315" y="38592"/>
                </a:lnTo>
                <a:lnTo>
                  <a:pt x="252" y="41015"/>
                </a:lnTo>
                <a:lnTo>
                  <a:pt x="157" y="43671"/>
                </a:lnTo>
                <a:lnTo>
                  <a:pt x="252" y="46248"/>
                </a:lnTo>
                <a:lnTo>
                  <a:pt x="315" y="48750"/>
                </a:lnTo>
                <a:lnTo>
                  <a:pt x="725" y="51249"/>
                </a:lnTo>
                <a:lnTo>
                  <a:pt x="1199" y="53593"/>
                </a:lnTo>
                <a:lnTo>
                  <a:pt x="1577" y="55859"/>
                </a:lnTo>
                <a:lnTo>
                  <a:pt x="2207" y="58046"/>
                </a:lnTo>
                <a:lnTo>
                  <a:pt x="2996" y="59997"/>
                </a:lnTo>
                <a:lnTo>
                  <a:pt x="3690" y="61873"/>
                </a:lnTo>
                <a:lnTo>
                  <a:pt x="4541" y="63670"/>
                </a:lnTo>
                <a:lnTo>
                  <a:pt x="5645" y="65388"/>
                </a:lnTo>
                <a:lnTo>
                  <a:pt x="6591" y="67106"/>
                </a:lnTo>
                <a:lnTo>
                  <a:pt x="7695" y="68513"/>
                </a:lnTo>
                <a:lnTo>
                  <a:pt x="8862" y="69998"/>
                </a:lnTo>
                <a:lnTo>
                  <a:pt x="10187" y="71326"/>
                </a:lnTo>
                <a:lnTo>
                  <a:pt x="11511" y="72655"/>
                </a:lnTo>
                <a:lnTo>
                  <a:pt x="12836" y="73746"/>
                </a:lnTo>
                <a:lnTo>
                  <a:pt x="14350" y="74920"/>
                </a:lnTo>
                <a:lnTo>
                  <a:pt x="15737" y="76012"/>
                </a:lnTo>
                <a:lnTo>
                  <a:pt x="17378" y="76871"/>
                </a:lnTo>
                <a:lnTo>
                  <a:pt x="18954" y="77888"/>
                </a:lnTo>
                <a:lnTo>
                  <a:pt x="20595" y="78747"/>
                </a:lnTo>
                <a:lnTo>
                  <a:pt x="22171" y="79606"/>
                </a:lnTo>
                <a:lnTo>
                  <a:pt x="23969" y="80390"/>
                </a:lnTo>
                <a:lnTo>
                  <a:pt x="25704" y="81013"/>
                </a:lnTo>
                <a:lnTo>
                  <a:pt x="27502" y="81718"/>
                </a:lnTo>
                <a:lnTo>
                  <a:pt x="31161" y="83046"/>
                </a:lnTo>
                <a:lnTo>
                  <a:pt x="34851" y="84059"/>
                </a:lnTo>
                <a:lnTo>
                  <a:pt x="38700" y="85076"/>
                </a:lnTo>
                <a:lnTo>
                  <a:pt x="42452" y="85935"/>
                </a:lnTo>
                <a:lnTo>
                  <a:pt x="46584" y="87105"/>
                </a:lnTo>
                <a:lnTo>
                  <a:pt x="50652" y="88122"/>
                </a:lnTo>
                <a:lnTo>
                  <a:pt x="52481" y="88748"/>
                </a:lnTo>
                <a:lnTo>
                  <a:pt x="54279" y="89450"/>
                </a:lnTo>
                <a:lnTo>
                  <a:pt x="55919" y="90076"/>
                </a:lnTo>
                <a:lnTo>
                  <a:pt x="57465" y="90935"/>
                </a:lnTo>
                <a:lnTo>
                  <a:pt x="58979" y="91794"/>
                </a:lnTo>
                <a:lnTo>
                  <a:pt x="60146" y="92732"/>
                </a:lnTo>
                <a:lnTo>
                  <a:pt x="61313" y="93824"/>
                </a:lnTo>
                <a:lnTo>
                  <a:pt x="62321" y="95077"/>
                </a:lnTo>
                <a:lnTo>
                  <a:pt x="62638" y="95779"/>
                </a:lnTo>
                <a:lnTo>
                  <a:pt x="63110" y="96405"/>
                </a:lnTo>
                <a:lnTo>
                  <a:pt x="63362" y="97185"/>
                </a:lnTo>
                <a:lnTo>
                  <a:pt x="63678" y="97808"/>
                </a:lnTo>
                <a:lnTo>
                  <a:pt x="63804" y="98746"/>
                </a:lnTo>
                <a:lnTo>
                  <a:pt x="64056" y="99530"/>
                </a:lnTo>
                <a:lnTo>
                  <a:pt x="64215" y="100464"/>
                </a:lnTo>
                <a:lnTo>
                  <a:pt x="64277" y="101402"/>
                </a:lnTo>
                <a:lnTo>
                  <a:pt x="64277" y="103199"/>
                </a:lnTo>
                <a:lnTo>
                  <a:pt x="64056" y="104996"/>
                </a:lnTo>
                <a:lnTo>
                  <a:pt x="63804" y="106560"/>
                </a:lnTo>
                <a:lnTo>
                  <a:pt x="63267" y="107888"/>
                </a:lnTo>
                <a:lnTo>
                  <a:pt x="62731" y="109295"/>
                </a:lnTo>
                <a:lnTo>
                  <a:pt x="61943" y="110544"/>
                </a:lnTo>
                <a:lnTo>
                  <a:pt x="61092" y="111715"/>
                </a:lnTo>
                <a:lnTo>
                  <a:pt x="60050" y="112574"/>
                </a:lnTo>
                <a:lnTo>
                  <a:pt x="58821" y="113512"/>
                </a:lnTo>
                <a:lnTo>
                  <a:pt x="57622" y="114217"/>
                </a:lnTo>
                <a:lnTo>
                  <a:pt x="56298" y="114761"/>
                </a:lnTo>
                <a:lnTo>
                  <a:pt x="54816" y="115387"/>
                </a:lnTo>
                <a:lnTo>
                  <a:pt x="53238" y="115856"/>
                </a:lnTo>
                <a:lnTo>
                  <a:pt x="51535" y="116089"/>
                </a:lnTo>
                <a:lnTo>
                  <a:pt x="49738" y="116325"/>
                </a:lnTo>
                <a:lnTo>
                  <a:pt x="48003" y="116479"/>
                </a:lnTo>
                <a:lnTo>
                  <a:pt x="45733" y="116558"/>
                </a:lnTo>
                <a:lnTo>
                  <a:pt x="43399" y="116479"/>
                </a:lnTo>
                <a:lnTo>
                  <a:pt x="40970" y="116246"/>
                </a:lnTo>
                <a:lnTo>
                  <a:pt x="38447" y="115935"/>
                </a:lnTo>
                <a:lnTo>
                  <a:pt x="36112" y="115466"/>
                </a:lnTo>
                <a:lnTo>
                  <a:pt x="33684" y="114997"/>
                </a:lnTo>
                <a:lnTo>
                  <a:pt x="31161" y="114450"/>
                </a:lnTo>
                <a:lnTo>
                  <a:pt x="28732" y="113748"/>
                </a:lnTo>
                <a:lnTo>
                  <a:pt x="26241" y="113043"/>
                </a:lnTo>
                <a:lnTo>
                  <a:pt x="23812" y="112184"/>
                </a:lnTo>
                <a:lnTo>
                  <a:pt x="21446" y="111325"/>
                </a:lnTo>
                <a:lnTo>
                  <a:pt x="19271" y="110387"/>
                </a:lnTo>
                <a:lnTo>
                  <a:pt x="14887" y="108590"/>
                </a:lnTo>
                <a:lnTo>
                  <a:pt x="10975" y="106714"/>
                </a:lnTo>
                <a:lnTo>
                  <a:pt x="0" y="132183"/>
                </a:lnTo>
                <a:lnTo>
                  <a:pt x="1577" y="133199"/>
                </a:lnTo>
                <a:lnTo>
                  <a:pt x="3469" y="134136"/>
                </a:lnTo>
                <a:lnTo>
                  <a:pt x="5645" y="135308"/>
                </a:lnTo>
                <a:lnTo>
                  <a:pt x="7979" y="136324"/>
                </a:lnTo>
                <a:lnTo>
                  <a:pt x="10565" y="137339"/>
                </a:lnTo>
                <a:lnTo>
                  <a:pt x="13403" y="138277"/>
                </a:lnTo>
                <a:lnTo>
                  <a:pt x="16463" y="139292"/>
                </a:lnTo>
                <a:lnTo>
                  <a:pt x="19650" y="140151"/>
                </a:lnTo>
                <a:lnTo>
                  <a:pt x="23118" y="141089"/>
                </a:lnTo>
                <a:lnTo>
                  <a:pt x="26714" y="141870"/>
                </a:lnTo>
                <a:lnTo>
                  <a:pt x="30530" y="142417"/>
                </a:lnTo>
                <a:lnTo>
                  <a:pt x="34377" y="143042"/>
                </a:lnTo>
                <a:lnTo>
                  <a:pt x="38447" y="143354"/>
                </a:lnTo>
                <a:lnTo>
                  <a:pt x="42673" y="143589"/>
                </a:lnTo>
                <a:lnTo>
                  <a:pt x="46898" y="143667"/>
                </a:lnTo>
                <a:lnTo>
                  <a:pt x="51283" y="143589"/>
                </a:lnTo>
                <a:lnTo>
                  <a:pt x="54185" y="143354"/>
                </a:lnTo>
                <a:lnTo>
                  <a:pt x="56929" y="143120"/>
                </a:lnTo>
                <a:lnTo>
                  <a:pt x="59578" y="142730"/>
                </a:lnTo>
                <a:lnTo>
                  <a:pt x="62321" y="142261"/>
                </a:lnTo>
                <a:lnTo>
                  <a:pt x="64908" y="141714"/>
                </a:lnTo>
                <a:lnTo>
                  <a:pt x="67432" y="141089"/>
                </a:lnTo>
                <a:lnTo>
                  <a:pt x="69923" y="140464"/>
                </a:lnTo>
                <a:lnTo>
                  <a:pt x="72194" y="139605"/>
                </a:lnTo>
                <a:lnTo>
                  <a:pt x="74465" y="138745"/>
                </a:lnTo>
                <a:lnTo>
                  <a:pt x="76736" y="137730"/>
                </a:lnTo>
                <a:lnTo>
                  <a:pt x="78849" y="136792"/>
                </a:lnTo>
                <a:lnTo>
                  <a:pt x="80803" y="135620"/>
                </a:lnTo>
                <a:lnTo>
                  <a:pt x="82760" y="134449"/>
                </a:lnTo>
                <a:lnTo>
                  <a:pt x="84558" y="133042"/>
                </a:lnTo>
                <a:lnTo>
                  <a:pt x="86355" y="131714"/>
                </a:lnTo>
                <a:lnTo>
                  <a:pt x="88090" y="130230"/>
                </a:lnTo>
                <a:lnTo>
                  <a:pt x="89572" y="128668"/>
                </a:lnTo>
                <a:lnTo>
                  <a:pt x="91213" y="127183"/>
                </a:lnTo>
                <a:lnTo>
                  <a:pt x="92569" y="125308"/>
                </a:lnTo>
                <a:lnTo>
                  <a:pt x="93893" y="123511"/>
                </a:lnTo>
                <a:lnTo>
                  <a:pt x="94965" y="121558"/>
                </a:lnTo>
                <a:lnTo>
                  <a:pt x="96164" y="119684"/>
                </a:lnTo>
                <a:lnTo>
                  <a:pt x="97111" y="117732"/>
                </a:lnTo>
                <a:lnTo>
                  <a:pt x="97961" y="115545"/>
                </a:lnTo>
                <a:lnTo>
                  <a:pt x="98656" y="113279"/>
                </a:lnTo>
                <a:lnTo>
                  <a:pt x="99381" y="110934"/>
                </a:lnTo>
                <a:lnTo>
                  <a:pt x="99821" y="108590"/>
                </a:lnTo>
                <a:lnTo>
                  <a:pt x="100232" y="106170"/>
                </a:lnTo>
                <a:lnTo>
                  <a:pt x="100611" y="103589"/>
                </a:lnTo>
                <a:lnTo>
                  <a:pt x="100706" y="101012"/>
                </a:lnTo>
                <a:lnTo>
                  <a:pt x="100706" y="98277"/>
                </a:lnTo>
                <a:lnTo>
                  <a:pt x="100706" y="95467"/>
                </a:lnTo>
                <a:lnTo>
                  <a:pt x="100453" y="92886"/>
                </a:lnTo>
                <a:lnTo>
                  <a:pt x="100138" y="90545"/>
                </a:lnTo>
                <a:lnTo>
                  <a:pt x="99664" y="88201"/>
                </a:lnTo>
                <a:lnTo>
                  <a:pt x="99286" y="86092"/>
                </a:lnTo>
                <a:lnTo>
                  <a:pt x="98593" y="83980"/>
                </a:lnTo>
                <a:lnTo>
                  <a:pt x="97710" y="82108"/>
                </a:lnTo>
                <a:lnTo>
                  <a:pt x="97015" y="80154"/>
                </a:lnTo>
                <a:lnTo>
                  <a:pt x="95912" y="78514"/>
                </a:lnTo>
                <a:lnTo>
                  <a:pt x="94965" y="76796"/>
                </a:lnTo>
                <a:lnTo>
                  <a:pt x="93956" y="75311"/>
                </a:lnTo>
                <a:lnTo>
                  <a:pt x="92695" y="73746"/>
                </a:lnTo>
                <a:lnTo>
                  <a:pt x="91527" y="72343"/>
                </a:lnTo>
                <a:lnTo>
                  <a:pt x="90203" y="71015"/>
                </a:lnTo>
                <a:lnTo>
                  <a:pt x="88878" y="69920"/>
                </a:lnTo>
                <a:lnTo>
                  <a:pt x="87459" y="68592"/>
                </a:lnTo>
                <a:lnTo>
                  <a:pt x="85818" y="67654"/>
                </a:lnTo>
                <a:lnTo>
                  <a:pt x="84336" y="66637"/>
                </a:lnTo>
                <a:lnTo>
                  <a:pt x="82696" y="65545"/>
                </a:lnTo>
                <a:lnTo>
                  <a:pt x="80962" y="64686"/>
                </a:lnTo>
                <a:lnTo>
                  <a:pt x="79385" y="63749"/>
                </a:lnTo>
                <a:lnTo>
                  <a:pt x="75883" y="62342"/>
                </a:lnTo>
                <a:lnTo>
                  <a:pt x="72194" y="60856"/>
                </a:lnTo>
                <a:lnTo>
                  <a:pt x="68598" y="59607"/>
                </a:lnTo>
                <a:lnTo>
                  <a:pt x="64908" y="58669"/>
                </a:lnTo>
                <a:lnTo>
                  <a:pt x="61092" y="57577"/>
                </a:lnTo>
                <a:lnTo>
                  <a:pt x="57402" y="56640"/>
                </a:lnTo>
                <a:lnTo>
                  <a:pt x="53081" y="55390"/>
                </a:lnTo>
                <a:lnTo>
                  <a:pt x="49011" y="54138"/>
                </a:lnTo>
                <a:lnTo>
                  <a:pt x="47057" y="53515"/>
                </a:lnTo>
                <a:lnTo>
                  <a:pt x="45354" y="52734"/>
                </a:lnTo>
                <a:lnTo>
                  <a:pt x="43777" y="51875"/>
                </a:lnTo>
                <a:lnTo>
                  <a:pt x="42199" y="51016"/>
                </a:lnTo>
                <a:lnTo>
                  <a:pt x="40875" y="50078"/>
                </a:lnTo>
                <a:lnTo>
                  <a:pt x="39614" y="49062"/>
                </a:lnTo>
                <a:lnTo>
                  <a:pt x="38700" y="47891"/>
                </a:lnTo>
                <a:lnTo>
                  <a:pt x="37594" y="46717"/>
                </a:lnTo>
                <a:lnTo>
                  <a:pt x="36965" y="45232"/>
                </a:lnTo>
                <a:lnTo>
                  <a:pt x="36428" y="43671"/>
                </a:lnTo>
                <a:lnTo>
                  <a:pt x="35955" y="41953"/>
                </a:lnTo>
                <a:lnTo>
                  <a:pt x="35702" y="39998"/>
                </a:lnTo>
                <a:lnTo>
                  <a:pt x="35702" y="38516"/>
                </a:lnTo>
                <a:lnTo>
                  <a:pt x="35955" y="37109"/>
                </a:lnTo>
                <a:lnTo>
                  <a:pt x="36333" y="35703"/>
                </a:lnTo>
                <a:lnTo>
                  <a:pt x="36807" y="34375"/>
                </a:lnTo>
                <a:lnTo>
                  <a:pt x="37343" y="33204"/>
                </a:lnTo>
                <a:lnTo>
                  <a:pt x="38068" y="32187"/>
                </a:lnTo>
                <a:lnTo>
                  <a:pt x="38919" y="31250"/>
                </a:lnTo>
                <a:lnTo>
                  <a:pt x="40024" y="30391"/>
                </a:lnTo>
                <a:lnTo>
                  <a:pt x="41127" y="29610"/>
                </a:lnTo>
                <a:lnTo>
                  <a:pt x="42199" y="28984"/>
                </a:lnTo>
                <a:lnTo>
                  <a:pt x="43619" y="28436"/>
                </a:lnTo>
                <a:lnTo>
                  <a:pt x="44944" y="27967"/>
                </a:lnTo>
                <a:lnTo>
                  <a:pt x="46363" y="27656"/>
                </a:lnTo>
                <a:lnTo>
                  <a:pt x="47846" y="27266"/>
                </a:lnTo>
                <a:lnTo>
                  <a:pt x="49486" y="27108"/>
                </a:lnTo>
                <a:lnTo>
                  <a:pt x="50968" y="26875"/>
                </a:lnTo>
                <a:lnTo>
                  <a:pt x="52765" y="26875"/>
                </a:lnTo>
                <a:lnTo>
                  <a:pt x="54501" y="26875"/>
                </a:lnTo>
                <a:lnTo>
                  <a:pt x="56298" y="27187"/>
                </a:lnTo>
                <a:lnTo>
                  <a:pt x="58096" y="27344"/>
                </a:lnTo>
                <a:lnTo>
                  <a:pt x="59893" y="27813"/>
                </a:lnTo>
                <a:lnTo>
                  <a:pt x="61691" y="28282"/>
                </a:lnTo>
                <a:lnTo>
                  <a:pt x="63362" y="28905"/>
                </a:lnTo>
                <a:lnTo>
                  <a:pt x="65161" y="29453"/>
                </a:lnTo>
                <a:lnTo>
                  <a:pt x="67116" y="30233"/>
                </a:lnTo>
                <a:lnTo>
                  <a:pt x="68914" y="30938"/>
                </a:lnTo>
                <a:lnTo>
                  <a:pt x="70774" y="31952"/>
                </a:lnTo>
                <a:lnTo>
                  <a:pt x="72667" y="33047"/>
                </a:lnTo>
                <a:lnTo>
                  <a:pt x="74559" y="33984"/>
                </a:lnTo>
                <a:lnTo>
                  <a:pt x="76420" y="35312"/>
                </a:lnTo>
                <a:lnTo>
                  <a:pt x="78375" y="36404"/>
                </a:lnTo>
                <a:lnTo>
                  <a:pt x="80268" y="37811"/>
                </a:lnTo>
                <a:lnTo>
                  <a:pt x="91370" y="12110"/>
                </a:lnTo>
                <a:close/>
                <a:moveTo>
                  <a:pt x="-6287357" y="489588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6" name="Freeform 136"/>
          <p:cNvSpPr/>
          <p:nvPr/>
        </p:nvSpPr>
        <p:spPr>
          <a:xfrm>
            <a:off x="5926230" y="10164906"/>
            <a:ext cx="94744" cy="181478"/>
          </a:xfrm>
          <a:custGeom>
            <a:avLst/>
            <a:gdLst/>
            <a:ahLst/>
            <a:cxnLst/>
            <a:rect l="0" t="0" r="0" b="0"/>
            <a:pathLst>
              <a:path w="94744" h="181478">
                <a:moveTo>
                  <a:pt x="57528" y="71169"/>
                </a:moveTo>
                <a:lnTo>
                  <a:pt x="92316" y="71169"/>
                </a:lnTo>
                <a:lnTo>
                  <a:pt x="92316" y="42031"/>
                </a:lnTo>
                <a:lnTo>
                  <a:pt x="57528" y="42031"/>
                </a:lnTo>
                <a:lnTo>
                  <a:pt x="57528" y="0"/>
                </a:lnTo>
                <a:lnTo>
                  <a:pt x="20500" y="0"/>
                </a:lnTo>
                <a:lnTo>
                  <a:pt x="20500" y="42263"/>
                </a:lnTo>
                <a:lnTo>
                  <a:pt x="0" y="42263"/>
                </a:lnTo>
                <a:lnTo>
                  <a:pt x="0" y="71169"/>
                </a:lnTo>
                <a:lnTo>
                  <a:pt x="20500" y="71169"/>
                </a:lnTo>
                <a:lnTo>
                  <a:pt x="20500" y="137183"/>
                </a:lnTo>
                <a:lnTo>
                  <a:pt x="20595" y="141403"/>
                </a:lnTo>
                <a:lnTo>
                  <a:pt x="20658" y="145541"/>
                </a:lnTo>
                <a:lnTo>
                  <a:pt x="20974" y="149682"/>
                </a:lnTo>
                <a:lnTo>
                  <a:pt x="21446" y="153509"/>
                </a:lnTo>
                <a:lnTo>
                  <a:pt x="21825" y="155542"/>
                </a:lnTo>
                <a:lnTo>
                  <a:pt x="22077" y="157417"/>
                </a:lnTo>
                <a:lnTo>
                  <a:pt x="22550" y="159291"/>
                </a:lnTo>
                <a:lnTo>
                  <a:pt x="23181" y="161088"/>
                </a:lnTo>
                <a:lnTo>
                  <a:pt x="23780" y="162885"/>
                </a:lnTo>
                <a:lnTo>
                  <a:pt x="24663" y="164604"/>
                </a:lnTo>
                <a:lnTo>
                  <a:pt x="25358" y="166166"/>
                </a:lnTo>
                <a:lnTo>
                  <a:pt x="26366" y="167807"/>
                </a:lnTo>
                <a:lnTo>
                  <a:pt x="27408" y="169291"/>
                </a:lnTo>
                <a:lnTo>
                  <a:pt x="28637" y="170697"/>
                </a:lnTo>
                <a:lnTo>
                  <a:pt x="29836" y="172025"/>
                </a:lnTo>
                <a:lnTo>
                  <a:pt x="31318" y="173431"/>
                </a:lnTo>
                <a:lnTo>
                  <a:pt x="32864" y="174681"/>
                </a:lnTo>
                <a:lnTo>
                  <a:pt x="34535" y="175697"/>
                </a:lnTo>
                <a:lnTo>
                  <a:pt x="36397" y="176713"/>
                </a:lnTo>
                <a:lnTo>
                  <a:pt x="38447" y="177806"/>
                </a:lnTo>
                <a:lnTo>
                  <a:pt x="40623" y="178509"/>
                </a:lnTo>
                <a:lnTo>
                  <a:pt x="42988" y="179290"/>
                </a:lnTo>
                <a:lnTo>
                  <a:pt x="45480" y="180072"/>
                </a:lnTo>
                <a:lnTo>
                  <a:pt x="48129" y="180619"/>
                </a:lnTo>
                <a:lnTo>
                  <a:pt x="51031" y="180931"/>
                </a:lnTo>
                <a:lnTo>
                  <a:pt x="54184" y="181243"/>
                </a:lnTo>
                <a:lnTo>
                  <a:pt x="57371" y="181478"/>
                </a:lnTo>
                <a:lnTo>
                  <a:pt x="60997" y="181478"/>
                </a:lnTo>
                <a:lnTo>
                  <a:pt x="63110" y="181478"/>
                </a:lnTo>
                <a:lnTo>
                  <a:pt x="65444" y="181400"/>
                </a:lnTo>
                <a:lnTo>
                  <a:pt x="67651" y="181087"/>
                </a:lnTo>
                <a:lnTo>
                  <a:pt x="69986" y="180931"/>
                </a:lnTo>
                <a:lnTo>
                  <a:pt x="72352" y="180619"/>
                </a:lnTo>
                <a:lnTo>
                  <a:pt x="74780" y="180150"/>
                </a:lnTo>
                <a:lnTo>
                  <a:pt x="76893" y="179681"/>
                </a:lnTo>
                <a:lnTo>
                  <a:pt x="79164" y="179134"/>
                </a:lnTo>
                <a:lnTo>
                  <a:pt x="81341" y="178509"/>
                </a:lnTo>
                <a:lnTo>
                  <a:pt x="83612" y="177884"/>
                </a:lnTo>
                <a:lnTo>
                  <a:pt x="85661" y="177181"/>
                </a:lnTo>
                <a:lnTo>
                  <a:pt x="87679" y="176478"/>
                </a:lnTo>
                <a:lnTo>
                  <a:pt x="89729" y="175619"/>
                </a:lnTo>
                <a:lnTo>
                  <a:pt x="91433" y="174760"/>
                </a:lnTo>
                <a:lnTo>
                  <a:pt x="93073" y="173900"/>
                </a:lnTo>
                <a:lnTo>
                  <a:pt x="94744" y="172963"/>
                </a:lnTo>
                <a:lnTo>
                  <a:pt x="86733" y="148197"/>
                </a:lnTo>
                <a:lnTo>
                  <a:pt x="84462" y="148981"/>
                </a:lnTo>
                <a:lnTo>
                  <a:pt x="82444" y="149840"/>
                </a:lnTo>
                <a:lnTo>
                  <a:pt x="80331" y="150542"/>
                </a:lnTo>
                <a:lnTo>
                  <a:pt x="78122" y="151168"/>
                </a:lnTo>
                <a:lnTo>
                  <a:pt x="76168" y="151637"/>
                </a:lnTo>
                <a:lnTo>
                  <a:pt x="74307" y="152106"/>
                </a:lnTo>
                <a:lnTo>
                  <a:pt x="72352" y="152339"/>
                </a:lnTo>
                <a:lnTo>
                  <a:pt x="70459" y="152417"/>
                </a:lnTo>
                <a:lnTo>
                  <a:pt x="68661" y="152339"/>
                </a:lnTo>
                <a:lnTo>
                  <a:pt x="67179" y="152106"/>
                </a:lnTo>
                <a:lnTo>
                  <a:pt x="65697" y="151712"/>
                </a:lnTo>
                <a:lnTo>
                  <a:pt x="64340" y="151168"/>
                </a:lnTo>
                <a:lnTo>
                  <a:pt x="63110" y="150620"/>
                </a:lnTo>
                <a:lnTo>
                  <a:pt x="62164" y="149761"/>
                </a:lnTo>
                <a:lnTo>
                  <a:pt x="61060" y="148745"/>
                </a:lnTo>
                <a:lnTo>
                  <a:pt x="60366" y="147574"/>
                </a:lnTo>
                <a:lnTo>
                  <a:pt x="59578" y="146246"/>
                </a:lnTo>
                <a:lnTo>
                  <a:pt x="58947" y="144839"/>
                </a:lnTo>
                <a:lnTo>
                  <a:pt x="58568" y="143200"/>
                </a:lnTo>
                <a:lnTo>
                  <a:pt x="58096" y="141245"/>
                </a:lnTo>
                <a:lnTo>
                  <a:pt x="57843" y="139212"/>
                </a:lnTo>
                <a:lnTo>
                  <a:pt x="57622" y="136950"/>
                </a:lnTo>
                <a:lnTo>
                  <a:pt x="57528" y="134527"/>
                </a:lnTo>
                <a:lnTo>
                  <a:pt x="57528" y="131871"/>
                </a:lnTo>
                <a:lnTo>
                  <a:pt x="57528" y="71169"/>
                </a:lnTo>
                <a:close/>
                <a:moveTo>
                  <a:pt x="-5469922" y="527477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7" name="Freeform 137"/>
          <p:cNvSpPr/>
          <p:nvPr/>
        </p:nvSpPr>
        <p:spPr>
          <a:xfrm>
            <a:off x="4004942" y="9447222"/>
            <a:ext cx="2655570" cy="477520"/>
          </a:xfrm>
          <a:custGeom>
            <a:avLst/>
            <a:gdLst/>
            <a:ahLst/>
            <a:cxnLst/>
            <a:rect l="0" t="0" r="0" b="0"/>
            <a:pathLst>
              <a:path w="2655570" h="477520">
                <a:moveTo>
                  <a:pt x="0" y="0"/>
                </a:moveTo>
                <a:lnTo>
                  <a:pt x="2655570" y="0"/>
                </a:lnTo>
                <a:lnTo>
                  <a:pt x="2655570" y="477520"/>
                </a:lnTo>
                <a:lnTo>
                  <a:pt x="0" y="477520"/>
                </a:lnTo>
                <a:close/>
                <a:moveTo>
                  <a:pt x="-2535934" y="1469008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8" name="Freeform 138"/>
          <p:cNvSpPr/>
          <p:nvPr/>
        </p:nvSpPr>
        <p:spPr>
          <a:xfrm>
            <a:off x="1127125" y="2503171"/>
            <a:ext cx="161979" cy="165100"/>
          </a:xfrm>
          <a:custGeom>
            <a:avLst/>
            <a:gdLst/>
            <a:ahLst/>
            <a:cxnLst/>
            <a:rect l="0" t="0" r="0" b="0"/>
            <a:pathLst>
              <a:path w="161979" h="165100">
                <a:moveTo>
                  <a:pt x="161979" y="82551"/>
                </a:moveTo>
                <a:cubicBezTo>
                  <a:pt x="161979" y="128172"/>
                  <a:pt x="125714" y="165100"/>
                  <a:pt x="80990" y="165100"/>
                </a:cubicBezTo>
                <a:cubicBezTo>
                  <a:pt x="36205" y="165100"/>
                  <a:pt x="0" y="128172"/>
                  <a:pt x="0" y="82551"/>
                </a:cubicBezTo>
                <a:cubicBezTo>
                  <a:pt x="0" y="36926"/>
                  <a:pt x="36205" y="0"/>
                  <a:pt x="80990" y="0"/>
                </a:cubicBezTo>
                <a:cubicBezTo>
                  <a:pt x="125714" y="0"/>
                  <a:pt x="161979" y="36926"/>
                  <a:pt x="161979" y="82551"/>
                </a:cubicBezTo>
                <a:close/>
                <a:moveTo>
                  <a:pt x="6979536" y="8189212"/>
                </a:moveTo>
              </a:path>
            </a:pathLst>
          </a:custGeom>
          <a:solidFill>
            <a:srgbClr val="EC660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9" name="Freeform 139"/>
          <p:cNvSpPr/>
          <p:nvPr/>
        </p:nvSpPr>
        <p:spPr>
          <a:xfrm>
            <a:off x="1321050" y="2503171"/>
            <a:ext cx="159862" cy="165100"/>
          </a:xfrm>
          <a:custGeom>
            <a:avLst/>
            <a:gdLst/>
            <a:ahLst/>
            <a:cxnLst/>
            <a:rect l="0" t="0" r="0" b="0"/>
            <a:pathLst>
              <a:path w="159862" h="165100">
                <a:moveTo>
                  <a:pt x="159862" y="82551"/>
                </a:moveTo>
                <a:cubicBezTo>
                  <a:pt x="159862" y="128172"/>
                  <a:pt x="123653" y="165100"/>
                  <a:pt x="78863" y="165100"/>
                </a:cubicBezTo>
                <a:cubicBezTo>
                  <a:pt x="36266" y="165100"/>
                  <a:pt x="0" y="128172"/>
                  <a:pt x="0" y="82551"/>
                </a:cubicBezTo>
                <a:cubicBezTo>
                  <a:pt x="0" y="36926"/>
                  <a:pt x="36266" y="0"/>
                  <a:pt x="81002" y="0"/>
                </a:cubicBezTo>
                <a:cubicBezTo>
                  <a:pt x="123653" y="0"/>
                  <a:pt x="159862" y="36926"/>
                  <a:pt x="159862" y="82551"/>
                </a:cubicBezTo>
                <a:close/>
                <a:moveTo>
                  <a:pt x="6785611" y="8189212"/>
                </a:moveTo>
              </a:path>
            </a:pathLst>
          </a:custGeom>
          <a:solidFill>
            <a:srgbClr val="D85F15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0" name="Freeform 140"/>
          <p:cNvSpPr/>
          <p:nvPr/>
        </p:nvSpPr>
        <p:spPr>
          <a:xfrm>
            <a:off x="1546981" y="2503171"/>
            <a:ext cx="159860" cy="165100"/>
          </a:xfrm>
          <a:custGeom>
            <a:avLst/>
            <a:gdLst/>
            <a:ahLst/>
            <a:cxnLst/>
            <a:rect l="0" t="0" r="0" b="0"/>
            <a:pathLst>
              <a:path w="159860" h="165100">
                <a:moveTo>
                  <a:pt x="159860" y="82551"/>
                </a:moveTo>
                <a:cubicBezTo>
                  <a:pt x="159860" y="128172"/>
                  <a:pt x="123579" y="165100"/>
                  <a:pt x="78860" y="165100"/>
                </a:cubicBezTo>
                <a:cubicBezTo>
                  <a:pt x="34068" y="165100"/>
                  <a:pt x="0" y="128172"/>
                  <a:pt x="0" y="82551"/>
                </a:cubicBezTo>
                <a:cubicBezTo>
                  <a:pt x="0" y="36926"/>
                  <a:pt x="34068" y="0"/>
                  <a:pt x="78860" y="0"/>
                </a:cubicBezTo>
                <a:cubicBezTo>
                  <a:pt x="123579" y="0"/>
                  <a:pt x="159860" y="36926"/>
                  <a:pt x="159860" y="82551"/>
                </a:cubicBezTo>
                <a:close/>
                <a:moveTo>
                  <a:pt x="6559680" y="8189212"/>
                </a:moveTo>
              </a:path>
            </a:pathLst>
          </a:custGeom>
          <a:solidFill>
            <a:srgbClr val="B7732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1" name="Freeform 141"/>
          <p:cNvSpPr/>
          <p:nvPr/>
        </p:nvSpPr>
        <p:spPr>
          <a:xfrm>
            <a:off x="1836816" y="2503171"/>
            <a:ext cx="159834" cy="165100"/>
          </a:xfrm>
          <a:custGeom>
            <a:avLst/>
            <a:gdLst/>
            <a:ahLst/>
            <a:cxnLst/>
            <a:rect l="0" t="0" r="0" b="0"/>
            <a:pathLst>
              <a:path w="159834" h="165100">
                <a:moveTo>
                  <a:pt x="159834" y="82551"/>
                </a:moveTo>
                <a:cubicBezTo>
                  <a:pt x="159834" y="128172"/>
                  <a:pt x="123578" y="165100"/>
                  <a:pt x="78859" y="165100"/>
                </a:cubicBezTo>
                <a:cubicBezTo>
                  <a:pt x="36207" y="165100"/>
                  <a:pt x="0" y="128172"/>
                  <a:pt x="0" y="82551"/>
                </a:cubicBezTo>
                <a:cubicBezTo>
                  <a:pt x="0" y="36926"/>
                  <a:pt x="36207" y="0"/>
                  <a:pt x="78859" y="0"/>
                </a:cubicBezTo>
                <a:cubicBezTo>
                  <a:pt x="123578" y="0"/>
                  <a:pt x="159834" y="36926"/>
                  <a:pt x="159834" y="82551"/>
                </a:cubicBezTo>
                <a:close/>
                <a:moveTo>
                  <a:pt x="6269845" y="8189212"/>
                </a:moveTo>
              </a:path>
            </a:pathLst>
          </a:custGeom>
          <a:solidFill>
            <a:srgbClr val="8C8545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2" name="Freeform 142"/>
          <p:cNvSpPr/>
          <p:nvPr/>
        </p:nvSpPr>
        <p:spPr>
          <a:xfrm>
            <a:off x="2254533" y="2503171"/>
            <a:ext cx="161927" cy="165100"/>
          </a:xfrm>
          <a:custGeom>
            <a:avLst/>
            <a:gdLst/>
            <a:ahLst/>
            <a:cxnLst/>
            <a:rect l="0" t="0" r="0" b="0"/>
            <a:pathLst>
              <a:path w="161927" h="165100">
                <a:moveTo>
                  <a:pt x="161927" y="82551"/>
                </a:moveTo>
                <a:cubicBezTo>
                  <a:pt x="161927" y="128172"/>
                  <a:pt x="125718" y="165100"/>
                  <a:pt x="80999" y="165100"/>
                </a:cubicBezTo>
                <a:cubicBezTo>
                  <a:pt x="36207" y="165100"/>
                  <a:pt x="0" y="128172"/>
                  <a:pt x="0" y="82551"/>
                </a:cubicBezTo>
                <a:cubicBezTo>
                  <a:pt x="0" y="36926"/>
                  <a:pt x="36207" y="0"/>
                  <a:pt x="80999" y="0"/>
                </a:cubicBezTo>
                <a:cubicBezTo>
                  <a:pt x="125718" y="0"/>
                  <a:pt x="161927" y="36926"/>
                  <a:pt x="161927" y="82551"/>
                </a:cubicBezTo>
                <a:close/>
                <a:moveTo>
                  <a:pt x="5852128" y="8189212"/>
                </a:moveTo>
              </a:path>
            </a:pathLst>
          </a:custGeom>
          <a:solidFill>
            <a:srgbClr val="5A8A5E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3" name="Freeform 143"/>
          <p:cNvSpPr/>
          <p:nvPr/>
        </p:nvSpPr>
        <p:spPr>
          <a:xfrm>
            <a:off x="2932222" y="2503171"/>
            <a:ext cx="159836" cy="165100"/>
          </a:xfrm>
          <a:custGeom>
            <a:avLst/>
            <a:gdLst/>
            <a:ahLst/>
            <a:cxnLst/>
            <a:rect l="0" t="0" r="0" b="0"/>
            <a:pathLst>
              <a:path w="159836" h="165100">
                <a:moveTo>
                  <a:pt x="159836" y="82551"/>
                </a:moveTo>
                <a:cubicBezTo>
                  <a:pt x="159836" y="128172"/>
                  <a:pt x="123627" y="165100"/>
                  <a:pt x="78860" y="165100"/>
                </a:cubicBezTo>
                <a:cubicBezTo>
                  <a:pt x="36256" y="165100"/>
                  <a:pt x="0" y="128172"/>
                  <a:pt x="0" y="82551"/>
                </a:cubicBezTo>
                <a:cubicBezTo>
                  <a:pt x="0" y="36926"/>
                  <a:pt x="36256" y="0"/>
                  <a:pt x="78860" y="0"/>
                </a:cubicBezTo>
                <a:cubicBezTo>
                  <a:pt x="123627" y="0"/>
                  <a:pt x="159836" y="36926"/>
                  <a:pt x="159836" y="82551"/>
                </a:cubicBezTo>
                <a:close/>
                <a:moveTo>
                  <a:pt x="5174439" y="8189212"/>
                </a:moveTo>
              </a:path>
            </a:pathLst>
          </a:custGeom>
          <a:solidFill>
            <a:srgbClr val="299478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4" name="Freeform 144"/>
          <p:cNvSpPr/>
          <p:nvPr/>
        </p:nvSpPr>
        <p:spPr>
          <a:xfrm>
            <a:off x="4123584" y="2503171"/>
            <a:ext cx="161928" cy="165100"/>
          </a:xfrm>
          <a:custGeom>
            <a:avLst/>
            <a:gdLst/>
            <a:ahLst/>
            <a:cxnLst/>
            <a:rect l="0" t="0" r="0" b="0"/>
            <a:pathLst>
              <a:path w="161928" h="165100">
                <a:moveTo>
                  <a:pt x="161928" y="82551"/>
                </a:moveTo>
                <a:cubicBezTo>
                  <a:pt x="161928" y="128172"/>
                  <a:pt x="125719" y="165100"/>
                  <a:pt x="81000" y="165100"/>
                </a:cubicBezTo>
                <a:cubicBezTo>
                  <a:pt x="36208" y="165100"/>
                  <a:pt x="0" y="128172"/>
                  <a:pt x="0" y="82551"/>
                </a:cubicBezTo>
                <a:cubicBezTo>
                  <a:pt x="0" y="36926"/>
                  <a:pt x="36208" y="0"/>
                  <a:pt x="81000" y="0"/>
                </a:cubicBezTo>
                <a:cubicBezTo>
                  <a:pt x="125719" y="0"/>
                  <a:pt x="161928" y="36926"/>
                  <a:pt x="161928" y="82551"/>
                </a:cubicBezTo>
                <a:close/>
                <a:moveTo>
                  <a:pt x="3983077" y="8189212"/>
                </a:moveTo>
              </a:path>
            </a:pathLst>
          </a:custGeom>
          <a:solidFill>
            <a:srgbClr val="00999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45" name="Picture 145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26780" y="5480060"/>
            <a:ext cx="283090" cy="282169"/>
          </a:xfrm>
          <a:prstGeom prst="rect">
            <a:avLst/>
          </a:prstGeom>
          <a:noFill/>
        </p:spPr>
      </p:pic>
      <p:sp>
        <p:nvSpPr>
          <p:cNvPr id="146" name="Freeform 146"/>
          <p:cNvSpPr/>
          <p:nvPr/>
        </p:nvSpPr>
        <p:spPr>
          <a:xfrm flipV="1">
            <a:off x="1039480" y="5492759"/>
            <a:ext cx="259852" cy="256769"/>
          </a:xfrm>
          <a:custGeom>
            <a:avLst/>
            <a:gdLst/>
            <a:ahLst/>
            <a:cxnLst/>
            <a:rect l="0" t="0" r="0" b="0"/>
            <a:pathLst>
              <a:path w="1516380" h="1504950">
                <a:moveTo>
                  <a:pt x="1464946" y="228600"/>
                </a:moveTo>
                <a:lnTo>
                  <a:pt x="1226821" y="466725"/>
                </a:lnTo>
                <a:cubicBezTo>
                  <a:pt x="1194436" y="499111"/>
                  <a:pt x="1150621" y="510540"/>
                  <a:pt x="1108711" y="502921"/>
                </a:cubicBezTo>
                <a:lnTo>
                  <a:pt x="1024891" y="586740"/>
                </a:lnTo>
                <a:cubicBezTo>
                  <a:pt x="1099186" y="681990"/>
                  <a:pt x="1143000" y="803911"/>
                  <a:pt x="1143000" y="933450"/>
                </a:cubicBezTo>
                <a:cubicBezTo>
                  <a:pt x="1143000" y="1247775"/>
                  <a:pt x="885825" y="1504950"/>
                  <a:pt x="571500" y="1504950"/>
                </a:cubicBezTo>
                <a:cubicBezTo>
                  <a:pt x="257175" y="1504950"/>
                  <a:pt x="0" y="1247775"/>
                  <a:pt x="0" y="933450"/>
                </a:cubicBezTo>
                <a:cubicBezTo>
                  <a:pt x="0" y="619125"/>
                  <a:pt x="257175" y="361950"/>
                  <a:pt x="571500" y="361950"/>
                </a:cubicBezTo>
                <a:cubicBezTo>
                  <a:pt x="701041" y="361950"/>
                  <a:pt x="821055" y="405765"/>
                  <a:pt x="918211" y="480061"/>
                </a:cubicBezTo>
                <a:lnTo>
                  <a:pt x="1002030" y="396240"/>
                </a:lnTo>
                <a:cubicBezTo>
                  <a:pt x="994411" y="354330"/>
                  <a:pt x="1005841" y="310515"/>
                  <a:pt x="1038225" y="278130"/>
                </a:cubicBezTo>
                <a:lnTo>
                  <a:pt x="1276350" y="40005"/>
                </a:lnTo>
                <a:cubicBezTo>
                  <a:pt x="1303021" y="13336"/>
                  <a:pt x="1337311" y="0"/>
                  <a:pt x="1371600" y="0"/>
                </a:cubicBezTo>
                <a:cubicBezTo>
                  <a:pt x="1405891" y="0"/>
                  <a:pt x="1440180" y="13336"/>
                  <a:pt x="1466850" y="40005"/>
                </a:cubicBezTo>
                <a:cubicBezTo>
                  <a:pt x="1516380" y="93346"/>
                  <a:pt x="1516380" y="177165"/>
                  <a:pt x="1464946" y="228600"/>
                </a:cubicBezTo>
                <a:close/>
                <a:moveTo>
                  <a:pt x="4806951" y="8221980"/>
                </a:moveTo>
                <a:moveTo>
                  <a:pt x="569596" y="478155"/>
                </a:moveTo>
                <a:cubicBezTo>
                  <a:pt x="318136" y="478155"/>
                  <a:pt x="112396" y="683896"/>
                  <a:pt x="112396" y="935355"/>
                </a:cubicBezTo>
                <a:cubicBezTo>
                  <a:pt x="112396" y="1186815"/>
                  <a:pt x="318136" y="1392555"/>
                  <a:pt x="569596" y="1392555"/>
                </a:cubicBezTo>
                <a:cubicBezTo>
                  <a:pt x="821055" y="1392555"/>
                  <a:pt x="1026796" y="1186815"/>
                  <a:pt x="1026796" y="935355"/>
                </a:cubicBezTo>
                <a:cubicBezTo>
                  <a:pt x="1026796" y="683896"/>
                  <a:pt x="821055" y="478155"/>
                  <a:pt x="569596" y="478155"/>
                </a:cubicBezTo>
                <a:close/>
                <a:moveTo>
                  <a:pt x="4557396" y="8221980"/>
                </a:moveTo>
              </a:path>
            </a:pathLst>
          </a:custGeom>
          <a:noFill/>
          <a:ln w="4333" cap="flat" cmpd="sng">
            <a:solidFill>
              <a:srgbClr val="ED7D31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7" name="Freeform 147"/>
          <p:cNvSpPr/>
          <p:nvPr/>
        </p:nvSpPr>
        <p:spPr>
          <a:xfrm>
            <a:off x="2442205" y="5527516"/>
            <a:ext cx="47050" cy="36144"/>
          </a:xfrm>
          <a:custGeom>
            <a:avLst/>
            <a:gdLst/>
            <a:ahLst/>
            <a:cxnLst/>
            <a:rect l="0" t="0" r="0" b="0"/>
            <a:pathLst>
              <a:path w="47050" h="36144">
                <a:moveTo>
                  <a:pt x="15364" y="26953"/>
                </a:moveTo>
                <a:lnTo>
                  <a:pt x="4612" y="16251"/>
                </a:lnTo>
                <a:lnTo>
                  <a:pt x="0" y="20844"/>
                </a:lnTo>
                <a:lnTo>
                  <a:pt x="15364" y="36144"/>
                </a:lnTo>
                <a:lnTo>
                  <a:pt x="47050" y="4593"/>
                </a:lnTo>
                <a:lnTo>
                  <a:pt x="42436" y="0"/>
                </a:lnTo>
                <a:lnTo>
                  <a:pt x="15364" y="26953"/>
                </a:lnTo>
                <a:close/>
                <a:moveTo>
                  <a:pt x="2505209" y="4974367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8" name="Freeform 148"/>
          <p:cNvSpPr/>
          <p:nvPr/>
        </p:nvSpPr>
        <p:spPr>
          <a:xfrm flipV="1">
            <a:off x="2442204" y="5527515"/>
            <a:ext cx="47051" cy="36144"/>
          </a:xfrm>
          <a:custGeom>
            <a:avLst/>
            <a:gdLst/>
            <a:ahLst/>
            <a:cxnLst/>
            <a:rect l="0" t="0" r="0" b="0"/>
            <a:pathLst>
              <a:path w="274573" h="211848">
                <a:moveTo>
                  <a:pt x="89662" y="53873"/>
                </a:moveTo>
                <a:lnTo>
                  <a:pt x="26923" y="116598"/>
                </a:lnTo>
                <a:lnTo>
                  <a:pt x="0" y="89675"/>
                </a:lnTo>
                <a:lnTo>
                  <a:pt x="89662" y="0"/>
                </a:lnTo>
                <a:lnTo>
                  <a:pt x="274573" y="184925"/>
                </a:lnTo>
                <a:lnTo>
                  <a:pt x="247650" y="211848"/>
                </a:lnTo>
                <a:lnTo>
                  <a:pt x="89662" y="53873"/>
                </a:lnTo>
                <a:close/>
                <a:moveTo>
                  <a:pt x="-4293375" y="7132586"/>
                </a:moveTo>
              </a:path>
            </a:pathLst>
          </a:custGeom>
          <a:noFill/>
          <a:ln w="4333" cap="flat" cmpd="sng">
            <a:solidFill>
              <a:srgbClr val="ED7D31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9" name="Freeform 149"/>
          <p:cNvSpPr/>
          <p:nvPr/>
        </p:nvSpPr>
        <p:spPr>
          <a:xfrm>
            <a:off x="2509800" y="5546063"/>
            <a:ext cx="62025" cy="6501"/>
          </a:xfrm>
          <a:custGeom>
            <a:avLst/>
            <a:gdLst/>
            <a:ahLst/>
            <a:cxnLst/>
            <a:rect l="0" t="0" r="0" b="0"/>
            <a:pathLst>
              <a:path w="62025" h="6501">
                <a:moveTo>
                  <a:pt x="0" y="6501"/>
                </a:moveTo>
                <a:lnTo>
                  <a:pt x="62025" y="6501"/>
                </a:lnTo>
                <a:lnTo>
                  <a:pt x="62025" y="0"/>
                </a:lnTo>
                <a:lnTo>
                  <a:pt x="0" y="0"/>
                </a:lnTo>
                <a:lnTo>
                  <a:pt x="0" y="6501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25399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0" name="Freeform 150"/>
          <p:cNvSpPr/>
          <p:nvPr/>
        </p:nvSpPr>
        <p:spPr>
          <a:xfrm flipV="1">
            <a:off x="2509800" y="5546063"/>
            <a:ext cx="62025" cy="6500"/>
          </a:xfrm>
          <a:custGeom>
            <a:avLst/>
            <a:gdLst/>
            <a:ahLst/>
            <a:cxnLst/>
            <a:rect l="0" t="0" r="0" b="0"/>
            <a:pathLst>
              <a:path w="361950" h="38100">
                <a:moveTo>
                  <a:pt x="0" y="38100"/>
                </a:moveTo>
                <a:lnTo>
                  <a:pt x="361950" y="38100"/>
                </a:lnTo>
                <a:lnTo>
                  <a:pt x="361950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noFill/>
          <a:ln w="4333" cap="flat" cmpd="sng">
            <a:solidFill>
              <a:srgbClr val="ED7D31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1" name="Freeform 151"/>
          <p:cNvSpPr/>
          <p:nvPr/>
        </p:nvSpPr>
        <p:spPr>
          <a:xfrm>
            <a:off x="2442205" y="5576270"/>
            <a:ext cx="47050" cy="36144"/>
          </a:xfrm>
          <a:custGeom>
            <a:avLst/>
            <a:gdLst/>
            <a:ahLst/>
            <a:cxnLst/>
            <a:rect l="0" t="0" r="0" b="0"/>
            <a:pathLst>
              <a:path w="47050" h="36144">
                <a:moveTo>
                  <a:pt x="15364" y="26953"/>
                </a:moveTo>
                <a:lnTo>
                  <a:pt x="4612" y="16251"/>
                </a:lnTo>
                <a:lnTo>
                  <a:pt x="0" y="20844"/>
                </a:lnTo>
                <a:lnTo>
                  <a:pt x="15364" y="36144"/>
                </a:lnTo>
                <a:lnTo>
                  <a:pt x="47050" y="4593"/>
                </a:lnTo>
                <a:lnTo>
                  <a:pt x="42436" y="0"/>
                </a:lnTo>
                <a:lnTo>
                  <a:pt x="15364" y="26953"/>
                </a:lnTo>
                <a:close/>
                <a:moveTo>
                  <a:pt x="2456455" y="4925613"/>
                </a:moveTo>
              </a:path>
            </a:pathLst>
          </a:custGeom>
          <a:solidFill>
            <a:srgbClr val="FFFFFF">
              <a:alpha val="100000"/>
            </a:srgbClr>
          </a:solidFill>
          <a:ln w="25399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2" name="Freeform 152"/>
          <p:cNvSpPr/>
          <p:nvPr/>
        </p:nvSpPr>
        <p:spPr>
          <a:xfrm flipV="1">
            <a:off x="2442204" y="5576269"/>
            <a:ext cx="47051" cy="36144"/>
          </a:xfrm>
          <a:custGeom>
            <a:avLst/>
            <a:gdLst/>
            <a:ahLst/>
            <a:cxnLst/>
            <a:rect l="0" t="0" r="0" b="0"/>
            <a:pathLst>
              <a:path w="274573" h="211848">
                <a:moveTo>
                  <a:pt x="89662" y="53873"/>
                </a:moveTo>
                <a:lnTo>
                  <a:pt x="26923" y="116598"/>
                </a:lnTo>
                <a:lnTo>
                  <a:pt x="0" y="89675"/>
                </a:lnTo>
                <a:lnTo>
                  <a:pt x="89662" y="0"/>
                </a:lnTo>
                <a:lnTo>
                  <a:pt x="274573" y="184925"/>
                </a:lnTo>
                <a:lnTo>
                  <a:pt x="247650" y="211848"/>
                </a:lnTo>
                <a:lnTo>
                  <a:pt x="89662" y="53873"/>
                </a:lnTo>
                <a:close/>
                <a:moveTo>
                  <a:pt x="-4007625" y="7418336"/>
                </a:moveTo>
              </a:path>
            </a:pathLst>
          </a:custGeom>
          <a:noFill/>
          <a:ln w="4333" cap="flat" cmpd="sng">
            <a:solidFill>
              <a:srgbClr val="ED7D31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3" name="Freeform 153"/>
          <p:cNvSpPr/>
          <p:nvPr/>
        </p:nvSpPr>
        <p:spPr>
          <a:xfrm>
            <a:off x="2509800" y="5594817"/>
            <a:ext cx="62025" cy="6501"/>
          </a:xfrm>
          <a:custGeom>
            <a:avLst/>
            <a:gdLst/>
            <a:ahLst/>
            <a:cxnLst/>
            <a:rect l="0" t="0" r="0" b="0"/>
            <a:pathLst>
              <a:path w="62025" h="6501">
                <a:moveTo>
                  <a:pt x="0" y="6501"/>
                </a:moveTo>
                <a:lnTo>
                  <a:pt x="62025" y="6501"/>
                </a:lnTo>
                <a:lnTo>
                  <a:pt x="62025" y="0"/>
                </a:lnTo>
                <a:lnTo>
                  <a:pt x="0" y="0"/>
                </a:lnTo>
                <a:lnTo>
                  <a:pt x="0" y="6501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25399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4" name="Freeform 154"/>
          <p:cNvSpPr/>
          <p:nvPr/>
        </p:nvSpPr>
        <p:spPr>
          <a:xfrm flipV="1">
            <a:off x="2509800" y="5594817"/>
            <a:ext cx="62025" cy="6500"/>
          </a:xfrm>
          <a:custGeom>
            <a:avLst/>
            <a:gdLst/>
            <a:ahLst/>
            <a:cxnLst/>
            <a:rect l="0" t="0" r="0" b="0"/>
            <a:pathLst>
              <a:path w="361950" h="38100">
                <a:moveTo>
                  <a:pt x="0" y="38100"/>
                </a:moveTo>
                <a:lnTo>
                  <a:pt x="361950" y="38100"/>
                </a:lnTo>
                <a:lnTo>
                  <a:pt x="361950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noFill/>
          <a:ln w="4333" cap="flat" cmpd="sng">
            <a:solidFill>
              <a:srgbClr val="ED7D31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5" name="Freeform 155"/>
          <p:cNvSpPr/>
          <p:nvPr/>
        </p:nvSpPr>
        <p:spPr>
          <a:xfrm>
            <a:off x="2442205" y="5625024"/>
            <a:ext cx="47050" cy="36144"/>
          </a:xfrm>
          <a:custGeom>
            <a:avLst/>
            <a:gdLst/>
            <a:ahLst/>
            <a:cxnLst/>
            <a:rect l="0" t="0" r="0" b="0"/>
            <a:pathLst>
              <a:path w="47050" h="36144">
                <a:moveTo>
                  <a:pt x="15364" y="26953"/>
                </a:moveTo>
                <a:lnTo>
                  <a:pt x="4612" y="16251"/>
                </a:lnTo>
                <a:lnTo>
                  <a:pt x="0" y="20844"/>
                </a:lnTo>
                <a:lnTo>
                  <a:pt x="15364" y="36144"/>
                </a:lnTo>
                <a:lnTo>
                  <a:pt x="47050" y="4593"/>
                </a:lnTo>
                <a:lnTo>
                  <a:pt x="42436" y="0"/>
                </a:lnTo>
                <a:lnTo>
                  <a:pt x="15364" y="26953"/>
                </a:lnTo>
                <a:close/>
                <a:moveTo>
                  <a:pt x="2407701" y="4876859"/>
                </a:moveTo>
              </a:path>
            </a:pathLst>
          </a:custGeom>
          <a:solidFill>
            <a:srgbClr val="FFFFFF">
              <a:alpha val="100000"/>
            </a:srgbClr>
          </a:solidFill>
          <a:ln w="25399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6" name="Freeform 156"/>
          <p:cNvSpPr/>
          <p:nvPr/>
        </p:nvSpPr>
        <p:spPr>
          <a:xfrm flipV="1">
            <a:off x="2442204" y="5625023"/>
            <a:ext cx="47051" cy="36144"/>
          </a:xfrm>
          <a:custGeom>
            <a:avLst/>
            <a:gdLst/>
            <a:ahLst/>
            <a:cxnLst/>
            <a:rect l="0" t="0" r="0" b="0"/>
            <a:pathLst>
              <a:path w="274573" h="211848">
                <a:moveTo>
                  <a:pt x="89662" y="53873"/>
                </a:moveTo>
                <a:lnTo>
                  <a:pt x="26923" y="116598"/>
                </a:lnTo>
                <a:lnTo>
                  <a:pt x="0" y="89675"/>
                </a:lnTo>
                <a:lnTo>
                  <a:pt x="89662" y="0"/>
                </a:lnTo>
                <a:lnTo>
                  <a:pt x="274573" y="184925"/>
                </a:lnTo>
                <a:lnTo>
                  <a:pt x="247650" y="211848"/>
                </a:lnTo>
                <a:lnTo>
                  <a:pt x="89662" y="53873"/>
                </a:lnTo>
                <a:close/>
                <a:moveTo>
                  <a:pt x="-3721875" y="7704086"/>
                </a:moveTo>
              </a:path>
            </a:pathLst>
          </a:custGeom>
          <a:noFill/>
          <a:ln w="4333" cap="flat" cmpd="sng">
            <a:solidFill>
              <a:srgbClr val="ED7D31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7" name="Freeform 157"/>
          <p:cNvSpPr/>
          <p:nvPr/>
        </p:nvSpPr>
        <p:spPr>
          <a:xfrm>
            <a:off x="2509800" y="5643571"/>
            <a:ext cx="62025" cy="6501"/>
          </a:xfrm>
          <a:custGeom>
            <a:avLst/>
            <a:gdLst/>
            <a:ahLst/>
            <a:cxnLst/>
            <a:rect l="0" t="0" r="0" b="0"/>
            <a:pathLst>
              <a:path w="62025" h="6501">
                <a:moveTo>
                  <a:pt x="0" y="6501"/>
                </a:moveTo>
                <a:lnTo>
                  <a:pt x="62025" y="6501"/>
                </a:lnTo>
                <a:lnTo>
                  <a:pt x="62025" y="0"/>
                </a:lnTo>
                <a:lnTo>
                  <a:pt x="0" y="0"/>
                </a:lnTo>
                <a:lnTo>
                  <a:pt x="0" y="6501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25399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8" name="Freeform 158"/>
          <p:cNvSpPr/>
          <p:nvPr/>
        </p:nvSpPr>
        <p:spPr>
          <a:xfrm flipV="1">
            <a:off x="2509800" y="5643571"/>
            <a:ext cx="62025" cy="6500"/>
          </a:xfrm>
          <a:custGeom>
            <a:avLst/>
            <a:gdLst/>
            <a:ahLst/>
            <a:cxnLst/>
            <a:rect l="0" t="0" r="0" b="0"/>
            <a:pathLst>
              <a:path w="361950" h="38100">
                <a:moveTo>
                  <a:pt x="0" y="38100"/>
                </a:moveTo>
                <a:lnTo>
                  <a:pt x="361950" y="38100"/>
                </a:lnTo>
                <a:lnTo>
                  <a:pt x="361950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noFill/>
          <a:ln w="4333" cap="flat" cmpd="sng">
            <a:solidFill>
              <a:srgbClr val="ED7D31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9" name="Freeform 159"/>
          <p:cNvSpPr/>
          <p:nvPr/>
        </p:nvSpPr>
        <p:spPr>
          <a:xfrm>
            <a:off x="2442205" y="5673777"/>
            <a:ext cx="47050" cy="36145"/>
          </a:xfrm>
          <a:custGeom>
            <a:avLst/>
            <a:gdLst/>
            <a:ahLst/>
            <a:cxnLst/>
            <a:rect l="0" t="0" r="0" b="0"/>
            <a:pathLst>
              <a:path w="47050" h="36145">
                <a:moveTo>
                  <a:pt x="15364" y="26953"/>
                </a:moveTo>
                <a:lnTo>
                  <a:pt x="4612" y="16252"/>
                </a:lnTo>
                <a:lnTo>
                  <a:pt x="0" y="20845"/>
                </a:lnTo>
                <a:lnTo>
                  <a:pt x="15364" y="36145"/>
                </a:lnTo>
                <a:lnTo>
                  <a:pt x="47050" y="4593"/>
                </a:lnTo>
                <a:lnTo>
                  <a:pt x="42436" y="0"/>
                </a:lnTo>
                <a:lnTo>
                  <a:pt x="15364" y="26953"/>
                </a:lnTo>
                <a:close/>
                <a:moveTo>
                  <a:pt x="2358948" y="4828106"/>
                </a:moveTo>
              </a:path>
            </a:pathLst>
          </a:custGeom>
          <a:solidFill>
            <a:srgbClr val="FFFFFF">
              <a:alpha val="100000"/>
            </a:srgbClr>
          </a:solidFill>
          <a:ln w="25399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0" name="Freeform 160"/>
          <p:cNvSpPr/>
          <p:nvPr/>
        </p:nvSpPr>
        <p:spPr>
          <a:xfrm flipV="1">
            <a:off x="2442204" y="5673777"/>
            <a:ext cx="47051" cy="36144"/>
          </a:xfrm>
          <a:custGeom>
            <a:avLst/>
            <a:gdLst/>
            <a:ahLst/>
            <a:cxnLst/>
            <a:rect l="0" t="0" r="0" b="0"/>
            <a:pathLst>
              <a:path w="274573" h="211848">
                <a:moveTo>
                  <a:pt x="89662" y="53873"/>
                </a:moveTo>
                <a:lnTo>
                  <a:pt x="26923" y="116598"/>
                </a:lnTo>
                <a:lnTo>
                  <a:pt x="0" y="89675"/>
                </a:lnTo>
                <a:lnTo>
                  <a:pt x="89662" y="0"/>
                </a:lnTo>
                <a:lnTo>
                  <a:pt x="274573" y="184925"/>
                </a:lnTo>
                <a:lnTo>
                  <a:pt x="247650" y="211848"/>
                </a:lnTo>
                <a:lnTo>
                  <a:pt x="89662" y="53873"/>
                </a:lnTo>
                <a:close/>
                <a:moveTo>
                  <a:pt x="-3436125" y="7989836"/>
                </a:moveTo>
              </a:path>
            </a:pathLst>
          </a:custGeom>
          <a:noFill/>
          <a:ln w="4333" cap="flat" cmpd="sng">
            <a:solidFill>
              <a:srgbClr val="ED7D31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1" name="Freeform 161"/>
          <p:cNvSpPr/>
          <p:nvPr/>
        </p:nvSpPr>
        <p:spPr>
          <a:xfrm>
            <a:off x="2509800" y="5692325"/>
            <a:ext cx="62025" cy="6501"/>
          </a:xfrm>
          <a:custGeom>
            <a:avLst/>
            <a:gdLst/>
            <a:ahLst/>
            <a:cxnLst/>
            <a:rect l="0" t="0" r="0" b="0"/>
            <a:pathLst>
              <a:path w="62025" h="6501">
                <a:moveTo>
                  <a:pt x="0" y="6501"/>
                </a:moveTo>
                <a:lnTo>
                  <a:pt x="62025" y="6501"/>
                </a:lnTo>
                <a:lnTo>
                  <a:pt x="62025" y="0"/>
                </a:lnTo>
                <a:lnTo>
                  <a:pt x="0" y="0"/>
                </a:lnTo>
                <a:lnTo>
                  <a:pt x="0" y="6501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25399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2" name="Freeform 162"/>
          <p:cNvSpPr/>
          <p:nvPr/>
        </p:nvSpPr>
        <p:spPr>
          <a:xfrm flipV="1">
            <a:off x="2509800" y="5692325"/>
            <a:ext cx="62025" cy="6500"/>
          </a:xfrm>
          <a:custGeom>
            <a:avLst/>
            <a:gdLst/>
            <a:ahLst/>
            <a:cxnLst/>
            <a:rect l="0" t="0" r="0" b="0"/>
            <a:pathLst>
              <a:path w="361950" h="38100">
                <a:moveTo>
                  <a:pt x="0" y="38100"/>
                </a:moveTo>
                <a:lnTo>
                  <a:pt x="361950" y="38100"/>
                </a:lnTo>
                <a:lnTo>
                  <a:pt x="361950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noFill/>
          <a:ln w="4333" cap="flat" cmpd="sng">
            <a:solidFill>
              <a:srgbClr val="ED7D31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63" name="Picture 163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95902" y="5478109"/>
            <a:ext cx="221268" cy="285421"/>
          </a:xfrm>
          <a:prstGeom prst="rect">
            <a:avLst/>
          </a:prstGeom>
          <a:noFill/>
        </p:spPr>
      </p:pic>
      <p:sp>
        <p:nvSpPr>
          <p:cNvPr id="164" name="Freeform 164"/>
          <p:cNvSpPr/>
          <p:nvPr/>
        </p:nvSpPr>
        <p:spPr>
          <a:xfrm flipV="1">
            <a:off x="2408601" y="5490809"/>
            <a:ext cx="195868" cy="260020"/>
          </a:xfrm>
          <a:custGeom>
            <a:avLst/>
            <a:gdLst/>
            <a:ahLst/>
            <a:cxnLst/>
            <a:rect l="0" t="0" r="0" b="0"/>
            <a:pathLst>
              <a:path w="1143000" h="1524000">
                <a:moveTo>
                  <a:pt x="0" y="0"/>
                </a:moveTo>
                <a:lnTo>
                  <a:pt x="1143000" y="0"/>
                </a:lnTo>
                <a:lnTo>
                  <a:pt x="1143000" y="1524000"/>
                </a:lnTo>
                <a:lnTo>
                  <a:pt x="0" y="1524000"/>
                </a:lnTo>
                <a:close/>
                <a:moveTo>
                  <a:pt x="-2946400" y="8229600"/>
                </a:moveTo>
                <a:moveTo>
                  <a:pt x="38100" y="1485900"/>
                </a:moveTo>
                <a:lnTo>
                  <a:pt x="1104900" y="1485900"/>
                </a:lnTo>
                <a:lnTo>
                  <a:pt x="1104900" y="38100"/>
                </a:lnTo>
                <a:lnTo>
                  <a:pt x="38100" y="38100"/>
                </a:lnTo>
                <a:close/>
                <a:moveTo>
                  <a:pt x="-4432300" y="8229600"/>
                </a:moveTo>
              </a:path>
            </a:pathLst>
          </a:custGeom>
          <a:noFill/>
          <a:ln w="4333" cap="flat" cmpd="sng">
            <a:solidFill>
              <a:srgbClr val="ED7D31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65" name="Picture 165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50974" y="5507379"/>
            <a:ext cx="247384" cy="226955"/>
          </a:xfrm>
          <a:prstGeom prst="rect">
            <a:avLst/>
          </a:prstGeom>
          <a:noFill/>
        </p:spPr>
      </p:pic>
      <p:sp>
        <p:nvSpPr>
          <p:cNvPr id="166" name="Freeform 166"/>
          <p:cNvSpPr/>
          <p:nvPr/>
        </p:nvSpPr>
        <p:spPr>
          <a:xfrm flipV="1">
            <a:off x="3063629" y="5520079"/>
            <a:ext cx="222115" cy="201554"/>
          </a:xfrm>
          <a:custGeom>
            <a:avLst/>
            <a:gdLst/>
            <a:ahLst/>
            <a:cxnLst/>
            <a:rect l="0" t="0" r="0" b="0"/>
            <a:pathLst>
              <a:path w="1296163" h="1181329">
                <a:moveTo>
                  <a:pt x="1230885" y="1181329"/>
                </a:moveTo>
                <a:lnTo>
                  <a:pt x="65024" y="1181329"/>
                </a:lnTo>
                <a:cubicBezTo>
                  <a:pt x="29465" y="1180961"/>
                  <a:pt x="636" y="1152183"/>
                  <a:pt x="255" y="1116572"/>
                </a:cubicBezTo>
                <a:lnTo>
                  <a:pt x="255" y="329565"/>
                </a:lnTo>
                <a:cubicBezTo>
                  <a:pt x="0" y="294094"/>
                  <a:pt x="28448" y="265100"/>
                  <a:pt x="64009" y="264808"/>
                </a:cubicBezTo>
                <a:cubicBezTo>
                  <a:pt x="64263" y="264795"/>
                  <a:pt x="64643" y="264795"/>
                  <a:pt x="65024" y="264808"/>
                </a:cubicBezTo>
                <a:lnTo>
                  <a:pt x="777494" y="264808"/>
                </a:lnTo>
                <a:lnTo>
                  <a:pt x="1036574" y="0"/>
                </a:lnTo>
                <a:lnTo>
                  <a:pt x="1036574" y="262890"/>
                </a:lnTo>
                <a:lnTo>
                  <a:pt x="1230885" y="262890"/>
                </a:lnTo>
                <a:cubicBezTo>
                  <a:pt x="1266444" y="263271"/>
                  <a:pt x="1295273" y="292049"/>
                  <a:pt x="1295655" y="327660"/>
                </a:cubicBezTo>
                <a:lnTo>
                  <a:pt x="1295655" y="1114642"/>
                </a:lnTo>
                <a:cubicBezTo>
                  <a:pt x="1296163" y="1150912"/>
                  <a:pt x="1267207" y="1180732"/>
                  <a:pt x="1230885" y="1181329"/>
                </a:cubicBezTo>
                <a:close/>
                <a:moveTo>
                  <a:pt x="-8121294" y="8058480"/>
                </a:moveTo>
                <a:moveTo>
                  <a:pt x="1257555" y="327660"/>
                </a:moveTo>
                <a:cubicBezTo>
                  <a:pt x="1257173" y="313094"/>
                  <a:pt x="1245490" y="301384"/>
                  <a:pt x="1230885" y="300990"/>
                </a:cubicBezTo>
                <a:lnTo>
                  <a:pt x="998474" y="300990"/>
                </a:lnTo>
                <a:lnTo>
                  <a:pt x="998474" y="93358"/>
                </a:lnTo>
                <a:lnTo>
                  <a:pt x="804799" y="291414"/>
                </a:lnTo>
                <a:lnTo>
                  <a:pt x="793496" y="302845"/>
                </a:lnTo>
                <a:lnTo>
                  <a:pt x="65024" y="302845"/>
                </a:lnTo>
                <a:cubicBezTo>
                  <a:pt x="50673" y="302527"/>
                  <a:pt x="38736" y="313944"/>
                  <a:pt x="38355" y="328359"/>
                </a:cubicBezTo>
                <a:cubicBezTo>
                  <a:pt x="38355" y="328740"/>
                  <a:pt x="38355" y="329134"/>
                  <a:pt x="38355" y="329514"/>
                </a:cubicBezTo>
                <a:lnTo>
                  <a:pt x="38355" y="1116546"/>
                </a:lnTo>
                <a:cubicBezTo>
                  <a:pt x="38736" y="1131113"/>
                  <a:pt x="50419" y="1142835"/>
                  <a:pt x="65024" y="1143217"/>
                </a:cubicBezTo>
                <a:lnTo>
                  <a:pt x="1230885" y="1143217"/>
                </a:lnTo>
                <a:cubicBezTo>
                  <a:pt x="1246124" y="1142644"/>
                  <a:pt x="1258063" y="1129881"/>
                  <a:pt x="1257555" y="1114642"/>
                </a:cubicBezTo>
                <a:close/>
                <a:moveTo>
                  <a:pt x="-7267625" y="8058480"/>
                </a:moveTo>
              </a:path>
            </a:pathLst>
          </a:custGeom>
          <a:noFill/>
          <a:ln w="4333" cap="flat" cmpd="sng">
            <a:solidFill>
              <a:srgbClr val="ED7D31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7" name="Freeform 167"/>
          <p:cNvSpPr/>
          <p:nvPr/>
        </p:nvSpPr>
        <p:spPr>
          <a:xfrm>
            <a:off x="3170988" y="5552565"/>
            <a:ext cx="7355" cy="68255"/>
          </a:xfrm>
          <a:custGeom>
            <a:avLst/>
            <a:gdLst/>
            <a:ahLst/>
            <a:cxnLst/>
            <a:rect l="0" t="0" r="0" b="0"/>
            <a:pathLst>
              <a:path w="7355" h="68255">
                <a:moveTo>
                  <a:pt x="0" y="68255"/>
                </a:moveTo>
                <a:lnTo>
                  <a:pt x="7355" y="68255"/>
                </a:lnTo>
                <a:lnTo>
                  <a:pt x="7355" y="0"/>
                </a:lnTo>
                <a:lnTo>
                  <a:pt x="0" y="0"/>
                </a:lnTo>
                <a:lnTo>
                  <a:pt x="0" y="682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25399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8" name="Freeform 168"/>
          <p:cNvSpPr/>
          <p:nvPr/>
        </p:nvSpPr>
        <p:spPr>
          <a:xfrm flipV="1">
            <a:off x="3170987" y="5552564"/>
            <a:ext cx="7355" cy="68255"/>
          </a:xfrm>
          <a:custGeom>
            <a:avLst/>
            <a:gdLst/>
            <a:ahLst/>
            <a:cxnLst/>
            <a:rect l="0" t="0" r="0" b="0"/>
            <a:pathLst>
              <a:path w="42925" h="400050">
                <a:moveTo>
                  <a:pt x="0" y="400050"/>
                </a:moveTo>
                <a:lnTo>
                  <a:pt x="42925" y="400050"/>
                </a:lnTo>
                <a:lnTo>
                  <a:pt x="42925" y="0"/>
                </a:lnTo>
                <a:lnTo>
                  <a:pt x="0" y="0"/>
                </a:lnTo>
                <a:lnTo>
                  <a:pt x="0" y="400050"/>
                </a:lnTo>
                <a:close/>
              </a:path>
            </a:pathLst>
          </a:custGeom>
          <a:noFill/>
          <a:ln w="4333" cap="flat" cmpd="sng">
            <a:solidFill>
              <a:srgbClr val="ED7D31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9" name="Freeform 169"/>
          <p:cNvSpPr/>
          <p:nvPr/>
        </p:nvSpPr>
        <p:spPr>
          <a:xfrm>
            <a:off x="3168136" y="5631383"/>
            <a:ext cx="13058" cy="13001"/>
          </a:xfrm>
          <a:custGeom>
            <a:avLst/>
            <a:gdLst/>
            <a:ahLst/>
            <a:cxnLst/>
            <a:rect l="0" t="0" r="0" b="0"/>
            <a:pathLst>
              <a:path w="13058" h="13001">
                <a:moveTo>
                  <a:pt x="13058" y="6501"/>
                </a:moveTo>
                <a:cubicBezTo>
                  <a:pt x="13058" y="10091"/>
                  <a:pt x="10143" y="13001"/>
                  <a:pt x="6529" y="13001"/>
                </a:cubicBezTo>
                <a:cubicBezTo>
                  <a:pt x="2916" y="13001"/>
                  <a:pt x="0" y="10091"/>
                  <a:pt x="0" y="6501"/>
                </a:cubicBezTo>
                <a:cubicBezTo>
                  <a:pt x="0" y="2910"/>
                  <a:pt x="2916" y="0"/>
                  <a:pt x="6529" y="0"/>
                </a:cubicBezTo>
                <a:cubicBezTo>
                  <a:pt x="10143" y="0"/>
                  <a:pt x="13058" y="2910"/>
                  <a:pt x="13058" y="6501"/>
                </a:cubicBezTo>
                <a:close/>
                <a:moveTo>
                  <a:pt x="1695863" y="4870500"/>
                </a:moveTo>
              </a:path>
            </a:pathLst>
          </a:custGeom>
          <a:solidFill>
            <a:srgbClr val="FFFFFF">
              <a:alpha val="100000"/>
            </a:srgbClr>
          </a:solidFill>
          <a:ln w="25399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0" name="Freeform 170"/>
          <p:cNvSpPr/>
          <p:nvPr/>
        </p:nvSpPr>
        <p:spPr>
          <a:xfrm flipV="1">
            <a:off x="3168136" y="5631382"/>
            <a:ext cx="13057" cy="13001"/>
          </a:xfrm>
          <a:custGeom>
            <a:avLst/>
            <a:gdLst/>
            <a:ahLst/>
            <a:cxnLst/>
            <a:rect l="0" t="0" r="0" b="0"/>
            <a:pathLst>
              <a:path w="76200" h="76200">
                <a:moveTo>
                  <a:pt x="76200" y="38100"/>
                </a:moveTo>
                <a:cubicBezTo>
                  <a:pt x="76200" y="17056"/>
                  <a:pt x="59182" y="0"/>
                  <a:pt x="38100" y="0"/>
                </a:cubicBezTo>
                <a:cubicBezTo>
                  <a:pt x="17017" y="0"/>
                  <a:pt x="0" y="17056"/>
                  <a:pt x="0" y="38100"/>
                </a:cubicBezTo>
                <a:cubicBezTo>
                  <a:pt x="0" y="59144"/>
                  <a:pt x="17017" y="76200"/>
                  <a:pt x="38100" y="76200"/>
                </a:cubicBezTo>
                <a:cubicBezTo>
                  <a:pt x="59182" y="76200"/>
                  <a:pt x="76200" y="59144"/>
                  <a:pt x="76200" y="38100"/>
                </a:cubicBezTo>
                <a:close/>
                <a:moveTo>
                  <a:pt x="-8040688" y="7605712"/>
                </a:moveTo>
              </a:path>
            </a:pathLst>
          </a:custGeom>
          <a:noFill/>
          <a:ln w="4333" cap="flat" cmpd="sng">
            <a:solidFill>
              <a:srgbClr val="ED7D31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71" name="Picture 171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28861" y="5484610"/>
            <a:ext cx="214739" cy="278920"/>
          </a:xfrm>
          <a:prstGeom prst="rect">
            <a:avLst/>
          </a:prstGeom>
          <a:noFill/>
        </p:spPr>
      </p:pic>
      <p:sp>
        <p:nvSpPr>
          <p:cNvPr id="172" name="Freeform 172"/>
          <p:cNvSpPr/>
          <p:nvPr/>
        </p:nvSpPr>
        <p:spPr>
          <a:xfrm flipV="1">
            <a:off x="1741560" y="5497310"/>
            <a:ext cx="189339" cy="253519"/>
          </a:xfrm>
          <a:custGeom>
            <a:avLst/>
            <a:gdLst/>
            <a:ahLst/>
            <a:cxnLst/>
            <a:rect l="0" t="0" r="0" b="0"/>
            <a:pathLst>
              <a:path w="1104900" h="1485900">
                <a:moveTo>
                  <a:pt x="1104900" y="171450"/>
                </a:moveTo>
                <a:lnTo>
                  <a:pt x="1104900" y="1314450"/>
                </a:lnTo>
                <a:cubicBezTo>
                  <a:pt x="1104900" y="1425817"/>
                  <a:pt x="820280" y="1485900"/>
                  <a:pt x="552450" y="1485900"/>
                </a:cubicBezTo>
                <a:cubicBezTo>
                  <a:pt x="284619" y="1485900"/>
                  <a:pt x="0" y="1425817"/>
                  <a:pt x="0" y="1314450"/>
                </a:cubicBezTo>
                <a:lnTo>
                  <a:pt x="0" y="171450"/>
                </a:lnTo>
                <a:cubicBezTo>
                  <a:pt x="0" y="60084"/>
                  <a:pt x="284619" y="0"/>
                  <a:pt x="552450" y="0"/>
                </a:cubicBezTo>
                <a:cubicBezTo>
                  <a:pt x="820280" y="0"/>
                  <a:pt x="1104900" y="60084"/>
                  <a:pt x="1104900" y="171450"/>
                </a:cubicBezTo>
                <a:close/>
                <a:moveTo>
                  <a:pt x="774700" y="8229600"/>
                </a:moveTo>
                <a:moveTo>
                  <a:pt x="552450" y="1447800"/>
                </a:moveTo>
                <a:cubicBezTo>
                  <a:pt x="846835" y="1447800"/>
                  <a:pt x="1066800" y="1377316"/>
                  <a:pt x="1066800" y="1314450"/>
                </a:cubicBezTo>
                <a:cubicBezTo>
                  <a:pt x="1066800" y="1251585"/>
                  <a:pt x="846835" y="1181100"/>
                  <a:pt x="552450" y="1181100"/>
                </a:cubicBezTo>
                <a:cubicBezTo>
                  <a:pt x="258064" y="1181100"/>
                  <a:pt x="38100" y="1251585"/>
                  <a:pt x="38100" y="1314450"/>
                </a:cubicBezTo>
                <a:cubicBezTo>
                  <a:pt x="38100" y="1377316"/>
                  <a:pt x="258064" y="1447800"/>
                  <a:pt x="552450" y="1447800"/>
                </a:cubicBezTo>
                <a:close/>
                <a:moveTo>
                  <a:pt x="-501650" y="8229600"/>
                </a:moveTo>
                <a:moveTo>
                  <a:pt x="38100" y="1248537"/>
                </a:moveTo>
                <a:cubicBezTo>
                  <a:pt x="124383" y="1179577"/>
                  <a:pt x="343522" y="1143000"/>
                  <a:pt x="552450" y="1143000"/>
                </a:cubicBezTo>
                <a:cubicBezTo>
                  <a:pt x="761377" y="1143000"/>
                  <a:pt x="980516" y="1179577"/>
                  <a:pt x="1066800" y="1248537"/>
                </a:cubicBezTo>
                <a:lnTo>
                  <a:pt x="1066800" y="933450"/>
                </a:lnTo>
                <a:cubicBezTo>
                  <a:pt x="1066800" y="870585"/>
                  <a:pt x="846835" y="800100"/>
                  <a:pt x="552450" y="800100"/>
                </a:cubicBezTo>
                <a:cubicBezTo>
                  <a:pt x="258064" y="800100"/>
                  <a:pt x="38100" y="870585"/>
                  <a:pt x="38100" y="933450"/>
                </a:cubicBezTo>
                <a:close/>
                <a:moveTo>
                  <a:pt x="-302387" y="8229600"/>
                </a:moveTo>
                <a:moveTo>
                  <a:pt x="38100" y="867537"/>
                </a:moveTo>
                <a:cubicBezTo>
                  <a:pt x="124383" y="798577"/>
                  <a:pt x="343522" y="762000"/>
                  <a:pt x="552450" y="762000"/>
                </a:cubicBezTo>
                <a:cubicBezTo>
                  <a:pt x="761377" y="762000"/>
                  <a:pt x="980516" y="798577"/>
                  <a:pt x="1066800" y="867537"/>
                </a:cubicBezTo>
                <a:lnTo>
                  <a:pt x="1066800" y="552450"/>
                </a:lnTo>
                <a:cubicBezTo>
                  <a:pt x="1066800" y="489585"/>
                  <a:pt x="846835" y="419100"/>
                  <a:pt x="552450" y="419100"/>
                </a:cubicBezTo>
                <a:cubicBezTo>
                  <a:pt x="258064" y="419100"/>
                  <a:pt x="38100" y="489585"/>
                  <a:pt x="38100" y="552450"/>
                </a:cubicBezTo>
                <a:close/>
                <a:moveTo>
                  <a:pt x="78613" y="8229600"/>
                </a:moveTo>
                <a:moveTo>
                  <a:pt x="38100" y="171450"/>
                </a:moveTo>
                <a:lnTo>
                  <a:pt x="38100" y="486537"/>
                </a:lnTo>
                <a:cubicBezTo>
                  <a:pt x="124383" y="417577"/>
                  <a:pt x="343522" y="381000"/>
                  <a:pt x="552450" y="381000"/>
                </a:cubicBezTo>
                <a:cubicBezTo>
                  <a:pt x="761377" y="381000"/>
                  <a:pt x="980516" y="417577"/>
                  <a:pt x="1066800" y="486537"/>
                </a:cubicBezTo>
                <a:lnTo>
                  <a:pt x="1066800" y="171450"/>
                </a:lnTo>
                <a:cubicBezTo>
                  <a:pt x="1066800" y="108585"/>
                  <a:pt x="846835" y="38100"/>
                  <a:pt x="552450" y="38100"/>
                </a:cubicBezTo>
                <a:cubicBezTo>
                  <a:pt x="258064" y="38100"/>
                  <a:pt x="38100" y="108585"/>
                  <a:pt x="38100" y="171450"/>
                </a:cubicBezTo>
                <a:close/>
                <a:moveTo>
                  <a:pt x="774700" y="8229600"/>
                </a:moveTo>
              </a:path>
            </a:pathLst>
          </a:custGeom>
          <a:noFill/>
          <a:ln w="4333" cap="flat" cmpd="sng">
            <a:solidFill>
              <a:srgbClr val="ED7D31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3" name="Freeform 173"/>
          <p:cNvSpPr/>
          <p:nvPr/>
        </p:nvSpPr>
        <p:spPr>
          <a:xfrm>
            <a:off x="1894991" y="5575316"/>
            <a:ext cx="13058" cy="13001"/>
          </a:xfrm>
          <a:custGeom>
            <a:avLst/>
            <a:gdLst/>
            <a:ahLst/>
            <a:cxnLst/>
            <a:rect l="0" t="0" r="0" b="0"/>
            <a:pathLst>
              <a:path w="13058" h="13001">
                <a:moveTo>
                  <a:pt x="13058" y="6500"/>
                </a:moveTo>
                <a:cubicBezTo>
                  <a:pt x="13058" y="10091"/>
                  <a:pt x="10134" y="13001"/>
                  <a:pt x="6529" y="13001"/>
                </a:cubicBezTo>
                <a:cubicBezTo>
                  <a:pt x="2922" y="13001"/>
                  <a:pt x="0" y="10091"/>
                  <a:pt x="0" y="6500"/>
                </a:cubicBezTo>
                <a:cubicBezTo>
                  <a:pt x="0" y="2910"/>
                  <a:pt x="2922" y="0"/>
                  <a:pt x="6529" y="0"/>
                </a:cubicBezTo>
                <a:cubicBezTo>
                  <a:pt x="10134" y="0"/>
                  <a:pt x="13058" y="2910"/>
                  <a:pt x="13058" y="6500"/>
                </a:cubicBezTo>
                <a:close/>
                <a:moveTo>
                  <a:pt x="3025076" y="4926567"/>
                </a:moveTo>
              </a:path>
            </a:pathLst>
          </a:custGeom>
          <a:solidFill>
            <a:srgbClr val="FFFFFF">
              <a:alpha val="100000"/>
            </a:srgbClr>
          </a:solidFill>
          <a:ln w="25399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4" name="Freeform 174"/>
          <p:cNvSpPr/>
          <p:nvPr/>
        </p:nvSpPr>
        <p:spPr>
          <a:xfrm flipV="1">
            <a:off x="1894990" y="5575316"/>
            <a:ext cx="13057" cy="13001"/>
          </a:xfrm>
          <a:custGeom>
            <a:avLst/>
            <a:gdLst/>
            <a:ahLst/>
            <a:cxnLst/>
            <a:rect l="0" t="0" r="0" b="0"/>
            <a:pathLst>
              <a:path w="76200" h="76200">
                <a:moveTo>
                  <a:pt x="76200" y="38100"/>
                </a:moveTo>
                <a:cubicBezTo>
                  <a:pt x="76200" y="17057"/>
                  <a:pt x="59143" y="0"/>
                  <a:pt x="38100" y="0"/>
                </a:cubicBezTo>
                <a:cubicBezTo>
                  <a:pt x="17056" y="0"/>
                  <a:pt x="0" y="17057"/>
                  <a:pt x="0" y="38100"/>
                </a:cubicBezTo>
                <a:cubicBezTo>
                  <a:pt x="0" y="59144"/>
                  <a:pt x="17056" y="76200"/>
                  <a:pt x="38100" y="76200"/>
                </a:cubicBezTo>
                <a:cubicBezTo>
                  <a:pt x="59143" y="76200"/>
                  <a:pt x="76200" y="59144"/>
                  <a:pt x="76200" y="38100"/>
                </a:cubicBezTo>
                <a:close/>
                <a:moveTo>
                  <a:pt x="-939800" y="7277100"/>
                </a:moveTo>
              </a:path>
            </a:pathLst>
          </a:custGeom>
          <a:noFill/>
          <a:ln w="4333" cap="flat" cmpd="sng">
            <a:solidFill>
              <a:srgbClr val="ED7D31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5" name="Freeform 175"/>
          <p:cNvSpPr/>
          <p:nvPr/>
        </p:nvSpPr>
        <p:spPr>
          <a:xfrm>
            <a:off x="1894991" y="5640321"/>
            <a:ext cx="13058" cy="13001"/>
          </a:xfrm>
          <a:custGeom>
            <a:avLst/>
            <a:gdLst/>
            <a:ahLst/>
            <a:cxnLst/>
            <a:rect l="0" t="0" r="0" b="0"/>
            <a:pathLst>
              <a:path w="13058" h="13001">
                <a:moveTo>
                  <a:pt x="13058" y="6501"/>
                </a:moveTo>
                <a:cubicBezTo>
                  <a:pt x="13058" y="10091"/>
                  <a:pt x="10134" y="13001"/>
                  <a:pt x="6529" y="13001"/>
                </a:cubicBezTo>
                <a:cubicBezTo>
                  <a:pt x="2922" y="13001"/>
                  <a:pt x="0" y="10091"/>
                  <a:pt x="0" y="6501"/>
                </a:cubicBezTo>
                <a:cubicBezTo>
                  <a:pt x="0" y="2909"/>
                  <a:pt x="2922" y="0"/>
                  <a:pt x="6529" y="0"/>
                </a:cubicBezTo>
                <a:cubicBezTo>
                  <a:pt x="10134" y="0"/>
                  <a:pt x="13058" y="2909"/>
                  <a:pt x="13058" y="6501"/>
                </a:cubicBezTo>
                <a:close/>
                <a:moveTo>
                  <a:pt x="2960070" y="4861562"/>
                </a:moveTo>
              </a:path>
            </a:pathLst>
          </a:custGeom>
          <a:solidFill>
            <a:srgbClr val="FFFFFF">
              <a:alpha val="100000"/>
            </a:srgbClr>
          </a:solidFill>
          <a:ln w="25399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6" name="Freeform 176"/>
          <p:cNvSpPr/>
          <p:nvPr/>
        </p:nvSpPr>
        <p:spPr>
          <a:xfrm flipV="1">
            <a:off x="1894990" y="5640321"/>
            <a:ext cx="13057" cy="13001"/>
          </a:xfrm>
          <a:custGeom>
            <a:avLst/>
            <a:gdLst/>
            <a:ahLst/>
            <a:cxnLst/>
            <a:rect l="0" t="0" r="0" b="0"/>
            <a:pathLst>
              <a:path w="76200" h="76200">
                <a:moveTo>
                  <a:pt x="76200" y="38100"/>
                </a:moveTo>
                <a:cubicBezTo>
                  <a:pt x="76200" y="17057"/>
                  <a:pt x="59143" y="0"/>
                  <a:pt x="38100" y="0"/>
                </a:cubicBezTo>
                <a:cubicBezTo>
                  <a:pt x="17056" y="0"/>
                  <a:pt x="0" y="17057"/>
                  <a:pt x="0" y="38100"/>
                </a:cubicBezTo>
                <a:cubicBezTo>
                  <a:pt x="0" y="59144"/>
                  <a:pt x="17056" y="76200"/>
                  <a:pt x="38100" y="76200"/>
                </a:cubicBezTo>
                <a:cubicBezTo>
                  <a:pt x="59143" y="76200"/>
                  <a:pt x="76200" y="59144"/>
                  <a:pt x="76200" y="38100"/>
                </a:cubicBezTo>
                <a:close/>
                <a:moveTo>
                  <a:pt x="-558800" y="7658100"/>
                </a:moveTo>
              </a:path>
            </a:pathLst>
          </a:custGeom>
          <a:noFill/>
          <a:ln w="4333" cap="flat" cmpd="sng">
            <a:solidFill>
              <a:srgbClr val="ED7D31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7" name="Freeform 177"/>
          <p:cNvSpPr/>
          <p:nvPr/>
        </p:nvSpPr>
        <p:spPr>
          <a:xfrm>
            <a:off x="1894991" y="5705326"/>
            <a:ext cx="13058" cy="13001"/>
          </a:xfrm>
          <a:custGeom>
            <a:avLst/>
            <a:gdLst/>
            <a:ahLst/>
            <a:cxnLst/>
            <a:rect l="0" t="0" r="0" b="0"/>
            <a:pathLst>
              <a:path w="13058" h="13001">
                <a:moveTo>
                  <a:pt x="13058" y="6501"/>
                </a:moveTo>
                <a:cubicBezTo>
                  <a:pt x="13058" y="10092"/>
                  <a:pt x="10134" y="13001"/>
                  <a:pt x="6529" y="13001"/>
                </a:cubicBezTo>
                <a:cubicBezTo>
                  <a:pt x="2922" y="13001"/>
                  <a:pt x="0" y="10092"/>
                  <a:pt x="0" y="6501"/>
                </a:cubicBezTo>
                <a:cubicBezTo>
                  <a:pt x="0" y="2911"/>
                  <a:pt x="2922" y="0"/>
                  <a:pt x="6529" y="0"/>
                </a:cubicBezTo>
                <a:cubicBezTo>
                  <a:pt x="10134" y="0"/>
                  <a:pt x="13058" y="2911"/>
                  <a:pt x="13058" y="6501"/>
                </a:cubicBezTo>
                <a:close/>
                <a:moveTo>
                  <a:pt x="2895065" y="4796557"/>
                </a:moveTo>
              </a:path>
            </a:pathLst>
          </a:custGeom>
          <a:solidFill>
            <a:srgbClr val="FFFFFF">
              <a:alpha val="100000"/>
            </a:srgbClr>
          </a:solidFill>
          <a:ln w="25399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8" name="Freeform 178"/>
          <p:cNvSpPr/>
          <p:nvPr/>
        </p:nvSpPr>
        <p:spPr>
          <a:xfrm flipV="1">
            <a:off x="1894990" y="5705326"/>
            <a:ext cx="13057" cy="13001"/>
          </a:xfrm>
          <a:custGeom>
            <a:avLst/>
            <a:gdLst/>
            <a:ahLst/>
            <a:cxnLst/>
            <a:rect l="0" t="0" r="0" b="0"/>
            <a:pathLst>
              <a:path w="76200" h="76200">
                <a:moveTo>
                  <a:pt x="76200" y="38100"/>
                </a:moveTo>
                <a:cubicBezTo>
                  <a:pt x="76200" y="17057"/>
                  <a:pt x="59143" y="0"/>
                  <a:pt x="38100" y="0"/>
                </a:cubicBezTo>
                <a:cubicBezTo>
                  <a:pt x="17056" y="0"/>
                  <a:pt x="0" y="17057"/>
                  <a:pt x="0" y="38100"/>
                </a:cubicBezTo>
                <a:cubicBezTo>
                  <a:pt x="0" y="59144"/>
                  <a:pt x="17056" y="76200"/>
                  <a:pt x="38100" y="76200"/>
                </a:cubicBezTo>
                <a:cubicBezTo>
                  <a:pt x="59143" y="76200"/>
                  <a:pt x="76200" y="59144"/>
                  <a:pt x="76200" y="38100"/>
                </a:cubicBezTo>
                <a:close/>
                <a:moveTo>
                  <a:pt x="-177800" y="8039100"/>
                </a:moveTo>
              </a:path>
            </a:pathLst>
          </a:custGeom>
          <a:noFill/>
          <a:ln w="4333" cap="flat" cmpd="sng">
            <a:solidFill>
              <a:srgbClr val="ED7D31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79" name="Picture 179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2412" y="5587535"/>
            <a:ext cx="202313" cy="68736"/>
          </a:xfrm>
          <a:prstGeom prst="rect">
            <a:avLst/>
          </a:prstGeom>
          <a:noFill/>
        </p:spPr>
      </p:pic>
      <p:pic>
        <p:nvPicPr>
          <p:cNvPr id="180" name="Picture 180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70542" y="5587535"/>
            <a:ext cx="202313" cy="68736"/>
          </a:xfrm>
          <a:prstGeom prst="rect">
            <a:avLst/>
          </a:prstGeom>
          <a:noFill/>
        </p:spPr>
      </p:pic>
      <p:pic>
        <p:nvPicPr>
          <p:cNvPr id="181" name="Picture 181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0848" y="5587535"/>
            <a:ext cx="202313" cy="68736"/>
          </a:xfrm>
          <a:prstGeom prst="rect">
            <a:avLst/>
          </a:prstGeom>
          <a:noFill/>
        </p:spPr>
      </p:pic>
      <p:sp>
        <p:nvSpPr>
          <p:cNvPr id="182" name="Freeform 182"/>
          <p:cNvSpPr/>
          <p:nvPr/>
        </p:nvSpPr>
        <p:spPr>
          <a:xfrm>
            <a:off x="5453627" y="8640272"/>
            <a:ext cx="1205552" cy="802014"/>
          </a:xfrm>
          <a:custGeom>
            <a:avLst/>
            <a:gdLst/>
            <a:ahLst/>
            <a:cxnLst/>
            <a:rect l="0" t="0" r="0" b="0"/>
            <a:pathLst>
              <a:path w="1205552" h="802014">
                <a:moveTo>
                  <a:pt x="0" y="802014"/>
                </a:moveTo>
                <a:lnTo>
                  <a:pt x="1205552" y="802014"/>
                </a:lnTo>
                <a:lnTo>
                  <a:pt x="1205552" y="0"/>
                </a:lnTo>
                <a:lnTo>
                  <a:pt x="0" y="0"/>
                </a:lnTo>
                <a:lnTo>
                  <a:pt x="0" y="802014"/>
                </a:lnTo>
                <a:close/>
              </a:path>
            </a:pathLst>
          </a:custGeom>
          <a:solidFill>
            <a:srgbClr val="D9D9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3" name="Freeform 183"/>
          <p:cNvSpPr/>
          <p:nvPr/>
        </p:nvSpPr>
        <p:spPr>
          <a:xfrm>
            <a:off x="4015594" y="8640272"/>
            <a:ext cx="1203155" cy="802014"/>
          </a:xfrm>
          <a:custGeom>
            <a:avLst/>
            <a:gdLst/>
            <a:ahLst/>
            <a:cxnLst/>
            <a:rect l="0" t="0" r="0" b="0"/>
            <a:pathLst>
              <a:path w="1203155" h="802014">
                <a:moveTo>
                  <a:pt x="0" y="802014"/>
                </a:moveTo>
                <a:lnTo>
                  <a:pt x="1203155" y="802014"/>
                </a:lnTo>
                <a:lnTo>
                  <a:pt x="1203155" y="0"/>
                </a:lnTo>
                <a:lnTo>
                  <a:pt x="0" y="0"/>
                </a:lnTo>
                <a:lnTo>
                  <a:pt x="0" y="802014"/>
                </a:lnTo>
                <a:close/>
              </a:path>
            </a:pathLst>
          </a:custGeom>
          <a:solidFill>
            <a:srgbClr val="D9D9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4" name="Freeform 184"/>
          <p:cNvSpPr/>
          <p:nvPr/>
        </p:nvSpPr>
        <p:spPr>
          <a:xfrm>
            <a:off x="5453627" y="7728129"/>
            <a:ext cx="1203155" cy="804409"/>
          </a:xfrm>
          <a:custGeom>
            <a:avLst/>
            <a:gdLst/>
            <a:ahLst/>
            <a:cxnLst/>
            <a:rect l="0" t="0" r="0" b="0"/>
            <a:pathLst>
              <a:path w="1203155" h="804409">
                <a:moveTo>
                  <a:pt x="0" y="804409"/>
                </a:moveTo>
                <a:lnTo>
                  <a:pt x="1203155" y="804409"/>
                </a:lnTo>
                <a:lnTo>
                  <a:pt x="1203155" y="0"/>
                </a:lnTo>
                <a:lnTo>
                  <a:pt x="0" y="0"/>
                </a:lnTo>
                <a:lnTo>
                  <a:pt x="0" y="804409"/>
                </a:lnTo>
                <a:close/>
              </a:path>
            </a:pathLst>
          </a:custGeom>
          <a:solidFill>
            <a:srgbClr val="D9D9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5" name="Freeform 185"/>
          <p:cNvSpPr/>
          <p:nvPr/>
        </p:nvSpPr>
        <p:spPr>
          <a:xfrm>
            <a:off x="4015594" y="7728129"/>
            <a:ext cx="1203155" cy="804409"/>
          </a:xfrm>
          <a:custGeom>
            <a:avLst/>
            <a:gdLst/>
            <a:ahLst/>
            <a:cxnLst/>
            <a:rect l="0" t="0" r="0" b="0"/>
            <a:pathLst>
              <a:path w="1203155" h="804409">
                <a:moveTo>
                  <a:pt x="0" y="804409"/>
                </a:moveTo>
                <a:lnTo>
                  <a:pt x="1203155" y="804409"/>
                </a:lnTo>
                <a:lnTo>
                  <a:pt x="1203155" y="0"/>
                </a:lnTo>
                <a:lnTo>
                  <a:pt x="0" y="0"/>
                </a:lnTo>
                <a:lnTo>
                  <a:pt x="0" y="804409"/>
                </a:lnTo>
                <a:close/>
              </a:path>
            </a:pathLst>
          </a:custGeom>
          <a:solidFill>
            <a:srgbClr val="D9D9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6" name="Freeform 186"/>
          <p:cNvSpPr/>
          <p:nvPr/>
        </p:nvSpPr>
        <p:spPr>
          <a:xfrm>
            <a:off x="4734610" y="8123151"/>
            <a:ext cx="1203157" cy="926507"/>
          </a:xfrm>
          <a:custGeom>
            <a:avLst/>
            <a:gdLst/>
            <a:ahLst/>
            <a:cxnLst/>
            <a:rect l="0" t="0" r="0" b="0"/>
            <a:pathLst>
              <a:path w="1203157" h="926507">
                <a:moveTo>
                  <a:pt x="0" y="0"/>
                </a:moveTo>
                <a:lnTo>
                  <a:pt x="1203157" y="0"/>
                </a:lnTo>
                <a:lnTo>
                  <a:pt x="1203157" y="926507"/>
                </a:lnTo>
                <a:lnTo>
                  <a:pt x="0" y="926507"/>
                </a:lnTo>
              </a:path>
            </a:pathLst>
          </a:custGeom>
          <a:solidFill>
            <a:srgbClr val="ECECEC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7" name="Freeform 187"/>
          <p:cNvSpPr/>
          <p:nvPr/>
        </p:nvSpPr>
        <p:spPr>
          <a:xfrm>
            <a:off x="5261890" y="8788704"/>
            <a:ext cx="98265" cy="83793"/>
          </a:xfrm>
          <a:custGeom>
            <a:avLst/>
            <a:gdLst/>
            <a:ahLst/>
            <a:cxnLst/>
            <a:rect l="0" t="0" r="0" b="0"/>
            <a:pathLst>
              <a:path w="98265" h="83793">
                <a:moveTo>
                  <a:pt x="31478" y="19388"/>
                </a:moveTo>
                <a:lnTo>
                  <a:pt x="30311" y="19607"/>
                </a:lnTo>
                <a:lnTo>
                  <a:pt x="29147" y="19937"/>
                </a:lnTo>
                <a:lnTo>
                  <a:pt x="27980" y="20268"/>
                </a:lnTo>
                <a:lnTo>
                  <a:pt x="26982" y="20708"/>
                </a:lnTo>
                <a:lnTo>
                  <a:pt x="25983" y="21367"/>
                </a:lnTo>
                <a:lnTo>
                  <a:pt x="25149" y="22028"/>
                </a:lnTo>
                <a:lnTo>
                  <a:pt x="24149" y="22909"/>
                </a:lnTo>
                <a:lnTo>
                  <a:pt x="23483" y="23680"/>
                </a:lnTo>
                <a:lnTo>
                  <a:pt x="22817" y="24558"/>
                </a:lnTo>
                <a:lnTo>
                  <a:pt x="22150" y="25550"/>
                </a:lnTo>
                <a:lnTo>
                  <a:pt x="21651" y="26651"/>
                </a:lnTo>
                <a:lnTo>
                  <a:pt x="21318" y="27640"/>
                </a:lnTo>
                <a:lnTo>
                  <a:pt x="20985" y="28850"/>
                </a:lnTo>
                <a:lnTo>
                  <a:pt x="20818" y="29953"/>
                </a:lnTo>
                <a:lnTo>
                  <a:pt x="20652" y="31162"/>
                </a:lnTo>
                <a:lnTo>
                  <a:pt x="20818" y="32482"/>
                </a:lnTo>
                <a:lnTo>
                  <a:pt x="20985" y="33581"/>
                </a:lnTo>
                <a:lnTo>
                  <a:pt x="21318" y="34793"/>
                </a:lnTo>
                <a:lnTo>
                  <a:pt x="21651" y="35784"/>
                </a:lnTo>
                <a:lnTo>
                  <a:pt x="22150" y="36883"/>
                </a:lnTo>
                <a:lnTo>
                  <a:pt x="22817" y="37874"/>
                </a:lnTo>
                <a:lnTo>
                  <a:pt x="23483" y="38755"/>
                </a:lnTo>
                <a:lnTo>
                  <a:pt x="24149" y="39526"/>
                </a:lnTo>
                <a:lnTo>
                  <a:pt x="25149" y="40405"/>
                </a:lnTo>
                <a:lnTo>
                  <a:pt x="25983" y="41065"/>
                </a:lnTo>
                <a:lnTo>
                  <a:pt x="26982" y="41726"/>
                </a:lnTo>
                <a:lnTo>
                  <a:pt x="27980" y="42166"/>
                </a:lnTo>
                <a:lnTo>
                  <a:pt x="29147" y="42496"/>
                </a:lnTo>
                <a:lnTo>
                  <a:pt x="30311" y="42825"/>
                </a:lnTo>
                <a:lnTo>
                  <a:pt x="31478" y="43045"/>
                </a:lnTo>
                <a:lnTo>
                  <a:pt x="32643" y="43045"/>
                </a:lnTo>
                <a:lnTo>
                  <a:pt x="33975" y="43045"/>
                </a:lnTo>
                <a:lnTo>
                  <a:pt x="35142" y="42825"/>
                </a:lnTo>
                <a:lnTo>
                  <a:pt x="36308" y="42496"/>
                </a:lnTo>
                <a:lnTo>
                  <a:pt x="37307" y="42166"/>
                </a:lnTo>
                <a:lnTo>
                  <a:pt x="38306" y="41726"/>
                </a:lnTo>
                <a:lnTo>
                  <a:pt x="39305" y="41065"/>
                </a:lnTo>
                <a:lnTo>
                  <a:pt x="40305" y="40405"/>
                </a:lnTo>
                <a:lnTo>
                  <a:pt x="41137" y="39526"/>
                </a:lnTo>
                <a:lnTo>
                  <a:pt x="41971" y="38755"/>
                </a:lnTo>
                <a:lnTo>
                  <a:pt x="42638" y="37874"/>
                </a:lnTo>
                <a:lnTo>
                  <a:pt x="43136" y="36883"/>
                </a:lnTo>
                <a:lnTo>
                  <a:pt x="43637" y="35784"/>
                </a:lnTo>
                <a:lnTo>
                  <a:pt x="44135" y="34793"/>
                </a:lnTo>
                <a:lnTo>
                  <a:pt x="44303" y="33581"/>
                </a:lnTo>
                <a:lnTo>
                  <a:pt x="44637" y="32482"/>
                </a:lnTo>
                <a:lnTo>
                  <a:pt x="44637" y="31162"/>
                </a:lnTo>
                <a:lnTo>
                  <a:pt x="44637" y="29953"/>
                </a:lnTo>
                <a:lnTo>
                  <a:pt x="44303" y="28850"/>
                </a:lnTo>
                <a:lnTo>
                  <a:pt x="44135" y="27640"/>
                </a:lnTo>
                <a:lnTo>
                  <a:pt x="43637" y="26651"/>
                </a:lnTo>
                <a:lnTo>
                  <a:pt x="43136" y="25550"/>
                </a:lnTo>
                <a:lnTo>
                  <a:pt x="42638" y="24558"/>
                </a:lnTo>
                <a:lnTo>
                  <a:pt x="41971" y="23680"/>
                </a:lnTo>
                <a:lnTo>
                  <a:pt x="41137" y="22909"/>
                </a:lnTo>
                <a:lnTo>
                  <a:pt x="40305" y="22028"/>
                </a:lnTo>
                <a:lnTo>
                  <a:pt x="39305" y="21367"/>
                </a:lnTo>
                <a:lnTo>
                  <a:pt x="38306" y="20708"/>
                </a:lnTo>
                <a:lnTo>
                  <a:pt x="37307" y="20268"/>
                </a:lnTo>
                <a:lnTo>
                  <a:pt x="36308" y="19937"/>
                </a:lnTo>
                <a:lnTo>
                  <a:pt x="35142" y="19607"/>
                </a:lnTo>
                <a:lnTo>
                  <a:pt x="33975" y="19388"/>
                </a:lnTo>
                <a:lnTo>
                  <a:pt x="32643" y="19388"/>
                </a:lnTo>
                <a:close/>
                <a:moveTo>
                  <a:pt x="-3153752" y="2127526"/>
                </a:moveTo>
                <a:moveTo>
                  <a:pt x="17155" y="0"/>
                </a:moveTo>
                <a:lnTo>
                  <a:pt x="19484" y="0"/>
                </a:lnTo>
                <a:lnTo>
                  <a:pt x="21651" y="218"/>
                </a:lnTo>
                <a:lnTo>
                  <a:pt x="23816" y="548"/>
                </a:lnTo>
                <a:lnTo>
                  <a:pt x="25983" y="1204"/>
                </a:lnTo>
                <a:lnTo>
                  <a:pt x="27981" y="2190"/>
                </a:lnTo>
                <a:lnTo>
                  <a:pt x="30311" y="3615"/>
                </a:lnTo>
                <a:lnTo>
                  <a:pt x="32643" y="5147"/>
                </a:lnTo>
                <a:lnTo>
                  <a:pt x="54795" y="19935"/>
                </a:lnTo>
                <a:lnTo>
                  <a:pt x="62456" y="25193"/>
                </a:lnTo>
                <a:lnTo>
                  <a:pt x="63788" y="25958"/>
                </a:lnTo>
                <a:lnTo>
                  <a:pt x="64956" y="27162"/>
                </a:lnTo>
                <a:lnTo>
                  <a:pt x="66120" y="28149"/>
                </a:lnTo>
                <a:lnTo>
                  <a:pt x="67119" y="29464"/>
                </a:lnTo>
                <a:lnTo>
                  <a:pt x="68452" y="31216"/>
                </a:lnTo>
                <a:lnTo>
                  <a:pt x="69284" y="33079"/>
                </a:lnTo>
                <a:lnTo>
                  <a:pt x="70118" y="35052"/>
                </a:lnTo>
                <a:lnTo>
                  <a:pt x="70617" y="37132"/>
                </a:lnTo>
                <a:lnTo>
                  <a:pt x="71784" y="41951"/>
                </a:lnTo>
                <a:lnTo>
                  <a:pt x="72615" y="44252"/>
                </a:lnTo>
                <a:lnTo>
                  <a:pt x="73616" y="46332"/>
                </a:lnTo>
                <a:lnTo>
                  <a:pt x="74783" y="47975"/>
                </a:lnTo>
                <a:lnTo>
                  <a:pt x="76115" y="49617"/>
                </a:lnTo>
                <a:lnTo>
                  <a:pt x="77447" y="50934"/>
                </a:lnTo>
                <a:lnTo>
                  <a:pt x="79111" y="52247"/>
                </a:lnTo>
                <a:lnTo>
                  <a:pt x="89105" y="59038"/>
                </a:lnTo>
                <a:lnTo>
                  <a:pt x="92436" y="61118"/>
                </a:lnTo>
                <a:lnTo>
                  <a:pt x="93935" y="62325"/>
                </a:lnTo>
                <a:lnTo>
                  <a:pt x="95434" y="63639"/>
                </a:lnTo>
                <a:lnTo>
                  <a:pt x="96600" y="65281"/>
                </a:lnTo>
                <a:lnTo>
                  <a:pt x="97433" y="67034"/>
                </a:lnTo>
                <a:lnTo>
                  <a:pt x="98100" y="69006"/>
                </a:lnTo>
                <a:lnTo>
                  <a:pt x="98265" y="71197"/>
                </a:lnTo>
                <a:lnTo>
                  <a:pt x="89936" y="83355"/>
                </a:lnTo>
                <a:lnTo>
                  <a:pt x="89105" y="83682"/>
                </a:lnTo>
                <a:lnTo>
                  <a:pt x="88273" y="83793"/>
                </a:lnTo>
                <a:lnTo>
                  <a:pt x="87105" y="83793"/>
                </a:lnTo>
                <a:lnTo>
                  <a:pt x="85773" y="83793"/>
                </a:lnTo>
                <a:lnTo>
                  <a:pt x="84108" y="83682"/>
                </a:lnTo>
                <a:lnTo>
                  <a:pt x="82277" y="83026"/>
                </a:lnTo>
                <a:lnTo>
                  <a:pt x="80443" y="82150"/>
                </a:lnTo>
                <a:lnTo>
                  <a:pt x="12158" y="36804"/>
                </a:lnTo>
                <a:lnTo>
                  <a:pt x="8494" y="34503"/>
                </a:lnTo>
                <a:lnTo>
                  <a:pt x="6663" y="33189"/>
                </a:lnTo>
                <a:lnTo>
                  <a:pt x="5163" y="31765"/>
                </a:lnTo>
                <a:lnTo>
                  <a:pt x="3664" y="29902"/>
                </a:lnTo>
                <a:lnTo>
                  <a:pt x="2332" y="27932"/>
                </a:lnTo>
                <a:lnTo>
                  <a:pt x="1332" y="25958"/>
                </a:lnTo>
                <a:lnTo>
                  <a:pt x="498" y="23878"/>
                </a:lnTo>
                <a:lnTo>
                  <a:pt x="168" y="21687"/>
                </a:lnTo>
                <a:lnTo>
                  <a:pt x="0" y="19607"/>
                </a:lnTo>
                <a:lnTo>
                  <a:pt x="0" y="17306"/>
                </a:lnTo>
                <a:lnTo>
                  <a:pt x="333" y="15116"/>
                </a:lnTo>
                <a:lnTo>
                  <a:pt x="831" y="13143"/>
                </a:lnTo>
                <a:lnTo>
                  <a:pt x="1498" y="11063"/>
                </a:lnTo>
                <a:lnTo>
                  <a:pt x="2497" y="9201"/>
                </a:lnTo>
                <a:lnTo>
                  <a:pt x="3829" y="7448"/>
                </a:lnTo>
                <a:lnTo>
                  <a:pt x="5330" y="5805"/>
                </a:lnTo>
                <a:lnTo>
                  <a:pt x="6995" y="4163"/>
                </a:lnTo>
                <a:lnTo>
                  <a:pt x="8827" y="2956"/>
                </a:lnTo>
                <a:lnTo>
                  <a:pt x="10658" y="1863"/>
                </a:lnTo>
                <a:lnTo>
                  <a:pt x="12825" y="986"/>
                </a:lnTo>
                <a:lnTo>
                  <a:pt x="14989" y="327"/>
                </a:lnTo>
                <a:close/>
                <a:moveTo>
                  <a:pt x="-3134364" y="2127526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8" name="Freeform 188"/>
          <p:cNvSpPr/>
          <p:nvPr/>
        </p:nvSpPr>
        <p:spPr>
          <a:xfrm>
            <a:off x="5230732" y="8939530"/>
            <a:ext cx="110249" cy="4788"/>
          </a:xfrm>
          <a:custGeom>
            <a:avLst/>
            <a:gdLst/>
            <a:ahLst/>
            <a:cxnLst/>
            <a:rect l="0" t="0" r="0" b="0"/>
            <a:pathLst>
              <a:path w="110249" h="4788">
                <a:moveTo>
                  <a:pt x="0" y="4788"/>
                </a:moveTo>
                <a:lnTo>
                  <a:pt x="110249" y="4788"/>
                </a:lnTo>
                <a:lnTo>
                  <a:pt x="110249" y="0"/>
                </a:lnTo>
                <a:lnTo>
                  <a:pt x="0" y="0"/>
                </a:lnTo>
                <a:lnTo>
                  <a:pt x="0" y="4788"/>
                </a:lnTo>
                <a:close/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9" name="Freeform 189"/>
          <p:cNvSpPr/>
          <p:nvPr/>
        </p:nvSpPr>
        <p:spPr>
          <a:xfrm>
            <a:off x="5242716" y="8877285"/>
            <a:ext cx="98266" cy="57457"/>
          </a:xfrm>
          <a:custGeom>
            <a:avLst/>
            <a:gdLst/>
            <a:ahLst/>
            <a:cxnLst/>
            <a:rect l="0" t="0" r="0" b="0"/>
            <a:pathLst>
              <a:path w="98266" h="57457">
                <a:moveTo>
                  <a:pt x="50310" y="112"/>
                </a:moveTo>
                <a:lnTo>
                  <a:pt x="50310" y="112"/>
                </a:lnTo>
                <a:lnTo>
                  <a:pt x="48292" y="0"/>
                </a:lnTo>
                <a:lnTo>
                  <a:pt x="45935" y="0"/>
                </a:lnTo>
                <a:lnTo>
                  <a:pt x="42905" y="112"/>
                </a:lnTo>
                <a:lnTo>
                  <a:pt x="39206" y="787"/>
                </a:lnTo>
                <a:lnTo>
                  <a:pt x="35167" y="1690"/>
                </a:lnTo>
                <a:lnTo>
                  <a:pt x="32979" y="2365"/>
                </a:lnTo>
                <a:lnTo>
                  <a:pt x="30793" y="3155"/>
                </a:lnTo>
                <a:lnTo>
                  <a:pt x="28605" y="4055"/>
                </a:lnTo>
                <a:lnTo>
                  <a:pt x="26249" y="5183"/>
                </a:lnTo>
                <a:lnTo>
                  <a:pt x="24061" y="6533"/>
                </a:lnTo>
                <a:lnTo>
                  <a:pt x="21707" y="8110"/>
                </a:lnTo>
                <a:lnTo>
                  <a:pt x="19519" y="9800"/>
                </a:lnTo>
                <a:lnTo>
                  <a:pt x="17330" y="11829"/>
                </a:lnTo>
                <a:lnTo>
                  <a:pt x="15142" y="13969"/>
                </a:lnTo>
                <a:lnTo>
                  <a:pt x="12956" y="16337"/>
                </a:lnTo>
                <a:lnTo>
                  <a:pt x="11106" y="19040"/>
                </a:lnTo>
                <a:lnTo>
                  <a:pt x="9085" y="21967"/>
                </a:lnTo>
                <a:lnTo>
                  <a:pt x="7404" y="25348"/>
                </a:lnTo>
                <a:lnTo>
                  <a:pt x="5721" y="28840"/>
                </a:lnTo>
                <a:lnTo>
                  <a:pt x="4374" y="32784"/>
                </a:lnTo>
                <a:lnTo>
                  <a:pt x="3029" y="36952"/>
                </a:lnTo>
                <a:lnTo>
                  <a:pt x="1850" y="41572"/>
                </a:lnTo>
                <a:lnTo>
                  <a:pt x="1010" y="46416"/>
                </a:lnTo>
                <a:lnTo>
                  <a:pt x="335" y="51712"/>
                </a:lnTo>
                <a:lnTo>
                  <a:pt x="0" y="57457"/>
                </a:lnTo>
                <a:lnTo>
                  <a:pt x="98266" y="57457"/>
                </a:lnTo>
                <a:lnTo>
                  <a:pt x="98266" y="42697"/>
                </a:lnTo>
                <a:lnTo>
                  <a:pt x="96583" y="42586"/>
                </a:lnTo>
                <a:lnTo>
                  <a:pt x="94900" y="42248"/>
                </a:lnTo>
                <a:lnTo>
                  <a:pt x="92712" y="41685"/>
                </a:lnTo>
                <a:lnTo>
                  <a:pt x="90189" y="41008"/>
                </a:lnTo>
                <a:lnTo>
                  <a:pt x="87833" y="39995"/>
                </a:lnTo>
                <a:lnTo>
                  <a:pt x="86655" y="39545"/>
                </a:lnTo>
                <a:lnTo>
                  <a:pt x="85477" y="38642"/>
                </a:lnTo>
                <a:lnTo>
                  <a:pt x="84467" y="37855"/>
                </a:lnTo>
                <a:lnTo>
                  <a:pt x="83459" y="36952"/>
                </a:lnTo>
                <a:lnTo>
                  <a:pt x="50310" y="112"/>
                </a:lnTo>
                <a:close/>
                <a:moveTo>
                  <a:pt x="-3203883" y="2038945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0" name="Freeform 190"/>
          <p:cNvSpPr/>
          <p:nvPr/>
        </p:nvSpPr>
        <p:spPr>
          <a:xfrm>
            <a:off x="5355362" y="8865314"/>
            <a:ext cx="16777" cy="14365"/>
          </a:xfrm>
          <a:custGeom>
            <a:avLst/>
            <a:gdLst/>
            <a:ahLst/>
            <a:cxnLst/>
            <a:rect l="0" t="0" r="0" b="0"/>
            <a:pathLst>
              <a:path w="16777" h="14365">
                <a:moveTo>
                  <a:pt x="12978" y="14365"/>
                </a:moveTo>
                <a:lnTo>
                  <a:pt x="0" y="5829"/>
                </a:lnTo>
                <a:lnTo>
                  <a:pt x="3958" y="0"/>
                </a:lnTo>
                <a:lnTo>
                  <a:pt x="16777" y="8641"/>
                </a:lnTo>
                <a:lnTo>
                  <a:pt x="12978" y="14365"/>
                </a:lnTo>
                <a:close/>
                <a:moveTo>
                  <a:pt x="-3318811" y="2050916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1" name="Freeform 191"/>
          <p:cNvSpPr/>
          <p:nvPr/>
        </p:nvSpPr>
        <p:spPr>
          <a:xfrm>
            <a:off x="5415279" y="8906013"/>
            <a:ext cx="26364" cy="14364"/>
          </a:xfrm>
          <a:custGeom>
            <a:avLst/>
            <a:gdLst/>
            <a:ahLst/>
            <a:cxnLst/>
            <a:rect l="0" t="0" r="0" b="0"/>
            <a:pathLst>
              <a:path w="26364" h="14364">
                <a:moveTo>
                  <a:pt x="23343" y="2784"/>
                </a:moveTo>
                <a:lnTo>
                  <a:pt x="23343" y="2784"/>
                </a:lnTo>
                <a:lnTo>
                  <a:pt x="22504" y="2449"/>
                </a:lnTo>
                <a:lnTo>
                  <a:pt x="20153" y="1448"/>
                </a:lnTo>
                <a:lnTo>
                  <a:pt x="18640" y="1004"/>
                </a:lnTo>
                <a:lnTo>
                  <a:pt x="16960" y="445"/>
                </a:lnTo>
                <a:lnTo>
                  <a:pt x="15115" y="112"/>
                </a:lnTo>
                <a:lnTo>
                  <a:pt x="13099" y="0"/>
                </a:lnTo>
                <a:lnTo>
                  <a:pt x="11084" y="112"/>
                </a:lnTo>
                <a:lnTo>
                  <a:pt x="9239" y="445"/>
                </a:lnTo>
                <a:lnTo>
                  <a:pt x="7558" y="1004"/>
                </a:lnTo>
                <a:lnTo>
                  <a:pt x="6046" y="1448"/>
                </a:lnTo>
                <a:lnTo>
                  <a:pt x="3863" y="2449"/>
                </a:lnTo>
                <a:lnTo>
                  <a:pt x="3023" y="2784"/>
                </a:lnTo>
                <a:lnTo>
                  <a:pt x="0" y="14364"/>
                </a:lnTo>
                <a:lnTo>
                  <a:pt x="26364" y="14364"/>
                </a:lnTo>
                <a:lnTo>
                  <a:pt x="23343" y="2784"/>
                </a:lnTo>
                <a:close/>
                <a:moveTo>
                  <a:pt x="-3407846" y="2010217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2" name="Freeform 192"/>
          <p:cNvSpPr/>
          <p:nvPr/>
        </p:nvSpPr>
        <p:spPr>
          <a:xfrm>
            <a:off x="5364950" y="8870102"/>
            <a:ext cx="9585" cy="11971"/>
          </a:xfrm>
          <a:custGeom>
            <a:avLst/>
            <a:gdLst/>
            <a:ahLst/>
            <a:cxnLst/>
            <a:rect l="0" t="0" r="0" b="0"/>
            <a:pathLst>
              <a:path w="9585" h="11971">
                <a:moveTo>
                  <a:pt x="9585" y="5985"/>
                </a:moveTo>
                <a:lnTo>
                  <a:pt x="9585" y="5985"/>
                </a:lnTo>
                <a:lnTo>
                  <a:pt x="9444" y="7276"/>
                </a:lnTo>
                <a:lnTo>
                  <a:pt x="9164" y="8449"/>
                </a:lnTo>
                <a:lnTo>
                  <a:pt x="8740" y="9390"/>
                </a:lnTo>
                <a:lnTo>
                  <a:pt x="8177" y="10446"/>
                </a:lnTo>
                <a:lnTo>
                  <a:pt x="7472" y="11149"/>
                </a:lnTo>
                <a:lnTo>
                  <a:pt x="6626" y="11619"/>
                </a:lnTo>
                <a:lnTo>
                  <a:pt x="5779" y="11971"/>
                </a:lnTo>
                <a:lnTo>
                  <a:pt x="4792" y="11971"/>
                </a:lnTo>
                <a:lnTo>
                  <a:pt x="3804" y="11971"/>
                </a:lnTo>
                <a:lnTo>
                  <a:pt x="2818" y="11619"/>
                </a:lnTo>
                <a:lnTo>
                  <a:pt x="2113" y="11149"/>
                </a:lnTo>
                <a:lnTo>
                  <a:pt x="1408" y="10211"/>
                </a:lnTo>
                <a:lnTo>
                  <a:pt x="703" y="9390"/>
                </a:lnTo>
                <a:lnTo>
                  <a:pt x="281" y="8449"/>
                </a:lnTo>
                <a:lnTo>
                  <a:pt x="0" y="7276"/>
                </a:lnTo>
                <a:lnTo>
                  <a:pt x="0" y="5985"/>
                </a:lnTo>
                <a:lnTo>
                  <a:pt x="0" y="4930"/>
                </a:lnTo>
                <a:lnTo>
                  <a:pt x="281" y="3756"/>
                </a:lnTo>
                <a:lnTo>
                  <a:pt x="703" y="2699"/>
                </a:lnTo>
                <a:lnTo>
                  <a:pt x="1408" y="1760"/>
                </a:lnTo>
                <a:lnTo>
                  <a:pt x="2113" y="1056"/>
                </a:lnTo>
                <a:lnTo>
                  <a:pt x="2818" y="586"/>
                </a:lnTo>
                <a:lnTo>
                  <a:pt x="3804" y="235"/>
                </a:lnTo>
                <a:lnTo>
                  <a:pt x="4792" y="0"/>
                </a:lnTo>
                <a:lnTo>
                  <a:pt x="5779" y="235"/>
                </a:lnTo>
                <a:lnTo>
                  <a:pt x="6626" y="586"/>
                </a:lnTo>
                <a:lnTo>
                  <a:pt x="7472" y="1056"/>
                </a:lnTo>
                <a:lnTo>
                  <a:pt x="8177" y="1760"/>
                </a:lnTo>
                <a:lnTo>
                  <a:pt x="8740" y="2699"/>
                </a:lnTo>
                <a:lnTo>
                  <a:pt x="9164" y="3756"/>
                </a:lnTo>
                <a:lnTo>
                  <a:pt x="9444" y="4930"/>
                </a:lnTo>
                <a:lnTo>
                  <a:pt x="9585" y="5985"/>
                </a:lnTo>
                <a:close/>
                <a:moveTo>
                  <a:pt x="-3324807" y="2046128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3" name="Freeform 193"/>
          <p:cNvSpPr/>
          <p:nvPr/>
        </p:nvSpPr>
        <p:spPr>
          <a:xfrm>
            <a:off x="5369742" y="8870102"/>
            <a:ext cx="9587" cy="11971"/>
          </a:xfrm>
          <a:custGeom>
            <a:avLst/>
            <a:gdLst/>
            <a:ahLst/>
            <a:cxnLst/>
            <a:rect l="0" t="0" r="0" b="0"/>
            <a:pathLst>
              <a:path w="9587" h="11971">
                <a:moveTo>
                  <a:pt x="0" y="11971"/>
                </a:moveTo>
                <a:lnTo>
                  <a:pt x="9587" y="11971"/>
                </a:lnTo>
                <a:lnTo>
                  <a:pt x="9587" y="0"/>
                </a:lnTo>
                <a:lnTo>
                  <a:pt x="0" y="0"/>
                </a:lnTo>
                <a:lnTo>
                  <a:pt x="0" y="11971"/>
                </a:lnTo>
                <a:close/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4" name="Freeform 194"/>
          <p:cNvSpPr/>
          <p:nvPr/>
        </p:nvSpPr>
        <p:spPr>
          <a:xfrm>
            <a:off x="5415279" y="8829403"/>
            <a:ext cx="26364" cy="21547"/>
          </a:xfrm>
          <a:custGeom>
            <a:avLst/>
            <a:gdLst/>
            <a:ahLst/>
            <a:cxnLst/>
            <a:rect l="0" t="0" r="0" b="0"/>
            <a:pathLst>
              <a:path w="26364" h="21547">
                <a:moveTo>
                  <a:pt x="20010" y="9576"/>
                </a:moveTo>
                <a:lnTo>
                  <a:pt x="20010" y="0"/>
                </a:lnTo>
                <a:lnTo>
                  <a:pt x="5878" y="0"/>
                </a:lnTo>
                <a:lnTo>
                  <a:pt x="5878" y="9576"/>
                </a:lnTo>
                <a:lnTo>
                  <a:pt x="637" y="9576"/>
                </a:lnTo>
                <a:lnTo>
                  <a:pt x="159" y="9696"/>
                </a:lnTo>
                <a:lnTo>
                  <a:pt x="0" y="10295"/>
                </a:lnTo>
                <a:lnTo>
                  <a:pt x="0" y="20828"/>
                </a:lnTo>
                <a:lnTo>
                  <a:pt x="159" y="21426"/>
                </a:lnTo>
                <a:lnTo>
                  <a:pt x="637" y="21547"/>
                </a:lnTo>
                <a:lnTo>
                  <a:pt x="5878" y="21547"/>
                </a:lnTo>
                <a:lnTo>
                  <a:pt x="20010" y="21547"/>
                </a:lnTo>
                <a:lnTo>
                  <a:pt x="25888" y="21547"/>
                </a:lnTo>
                <a:lnTo>
                  <a:pt x="26207" y="21426"/>
                </a:lnTo>
                <a:lnTo>
                  <a:pt x="26364" y="20828"/>
                </a:lnTo>
                <a:lnTo>
                  <a:pt x="26364" y="10295"/>
                </a:lnTo>
                <a:lnTo>
                  <a:pt x="26207" y="9696"/>
                </a:lnTo>
                <a:lnTo>
                  <a:pt x="25888" y="9576"/>
                </a:lnTo>
                <a:lnTo>
                  <a:pt x="20010" y="9576"/>
                </a:lnTo>
                <a:close/>
                <a:moveTo>
                  <a:pt x="-3338028" y="2086827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5" name="Freeform 195"/>
          <p:cNvSpPr/>
          <p:nvPr/>
        </p:nvSpPr>
        <p:spPr>
          <a:xfrm>
            <a:off x="5376932" y="8817432"/>
            <a:ext cx="69506" cy="119704"/>
          </a:xfrm>
          <a:custGeom>
            <a:avLst/>
            <a:gdLst/>
            <a:ahLst/>
            <a:cxnLst/>
            <a:rect l="0" t="0" r="0" b="0"/>
            <a:pathLst>
              <a:path w="69506" h="119704">
                <a:moveTo>
                  <a:pt x="68358" y="105498"/>
                </a:moveTo>
                <a:lnTo>
                  <a:pt x="65078" y="105498"/>
                </a:lnTo>
                <a:lnTo>
                  <a:pt x="39343" y="105498"/>
                </a:lnTo>
                <a:lnTo>
                  <a:pt x="38360" y="105498"/>
                </a:lnTo>
                <a:lnTo>
                  <a:pt x="37866" y="105498"/>
                </a:lnTo>
                <a:lnTo>
                  <a:pt x="36883" y="105387"/>
                </a:lnTo>
                <a:lnTo>
                  <a:pt x="36392" y="105387"/>
                </a:lnTo>
                <a:lnTo>
                  <a:pt x="35735" y="105168"/>
                </a:lnTo>
                <a:lnTo>
                  <a:pt x="35081" y="105057"/>
                </a:lnTo>
                <a:lnTo>
                  <a:pt x="34262" y="104837"/>
                </a:lnTo>
                <a:lnTo>
                  <a:pt x="33442" y="104727"/>
                </a:lnTo>
                <a:lnTo>
                  <a:pt x="32622" y="104397"/>
                </a:lnTo>
                <a:lnTo>
                  <a:pt x="31639" y="104067"/>
                </a:lnTo>
                <a:lnTo>
                  <a:pt x="30654" y="103736"/>
                </a:lnTo>
                <a:lnTo>
                  <a:pt x="29672" y="103405"/>
                </a:lnTo>
                <a:lnTo>
                  <a:pt x="28687" y="103075"/>
                </a:lnTo>
                <a:lnTo>
                  <a:pt x="27541" y="102525"/>
                </a:lnTo>
                <a:lnTo>
                  <a:pt x="26393" y="102084"/>
                </a:lnTo>
                <a:lnTo>
                  <a:pt x="25245" y="101533"/>
                </a:lnTo>
                <a:lnTo>
                  <a:pt x="24262" y="100873"/>
                </a:lnTo>
                <a:lnTo>
                  <a:pt x="22951" y="100212"/>
                </a:lnTo>
                <a:lnTo>
                  <a:pt x="22457" y="99881"/>
                </a:lnTo>
                <a:lnTo>
                  <a:pt x="21966" y="99551"/>
                </a:lnTo>
                <a:lnTo>
                  <a:pt x="21309" y="99111"/>
                </a:lnTo>
                <a:lnTo>
                  <a:pt x="20655" y="98780"/>
                </a:lnTo>
                <a:lnTo>
                  <a:pt x="20164" y="98230"/>
                </a:lnTo>
                <a:lnTo>
                  <a:pt x="19507" y="97900"/>
                </a:lnTo>
                <a:lnTo>
                  <a:pt x="19016" y="97459"/>
                </a:lnTo>
                <a:lnTo>
                  <a:pt x="18359" y="96908"/>
                </a:lnTo>
                <a:lnTo>
                  <a:pt x="17868" y="96467"/>
                </a:lnTo>
                <a:lnTo>
                  <a:pt x="17213" y="95917"/>
                </a:lnTo>
                <a:lnTo>
                  <a:pt x="16719" y="95476"/>
                </a:lnTo>
                <a:lnTo>
                  <a:pt x="16229" y="94925"/>
                </a:lnTo>
                <a:lnTo>
                  <a:pt x="15574" y="94486"/>
                </a:lnTo>
                <a:lnTo>
                  <a:pt x="15081" y="93824"/>
                </a:lnTo>
                <a:lnTo>
                  <a:pt x="14426" y="93274"/>
                </a:lnTo>
                <a:lnTo>
                  <a:pt x="13936" y="92612"/>
                </a:lnTo>
                <a:lnTo>
                  <a:pt x="13444" y="91952"/>
                </a:lnTo>
                <a:lnTo>
                  <a:pt x="12950" y="91292"/>
                </a:lnTo>
                <a:lnTo>
                  <a:pt x="12459" y="90633"/>
                </a:lnTo>
                <a:lnTo>
                  <a:pt x="11967" y="89972"/>
                </a:lnTo>
                <a:lnTo>
                  <a:pt x="11475" y="89312"/>
                </a:lnTo>
                <a:lnTo>
                  <a:pt x="10984" y="88541"/>
                </a:lnTo>
                <a:lnTo>
                  <a:pt x="10491" y="87879"/>
                </a:lnTo>
                <a:lnTo>
                  <a:pt x="10000" y="86999"/>
                </a:lnTo>
                <a:lnTo>
                  <a:pt x="9508" y="86339"/>
                </a:lnTo>
                <a:lnTo>
                  <a:pt x="9179" y="85568"/>
                </a:lnTo>
                <a:lnTo>
                  <a:pt x="8688" y="84576"/>
                </a:lnTo>
                <a:lnTo>
                  <a:pt x="8198" y="83585"/>
                </a:lnTo>
                <a:lnTo>
                  <a:pt x="7869" y="82593"/>
                </a:lnTo>
                <a:lnTo>
                  <a:pt x="7377" y="81603"/>
                </a:lnTo>
                <a:lnTo>
                  <a:pt x="7377" y="31165"/>
                </a:lnTo>
                <a:lnTo>
                  <a:pt x="7706" y="30394"/>
                </a:lnTo>
                <a:lnTo>
                  <a:pt x="8198" y="29402"/>
                </a:lnTo>
                <a:lnTo>
                  <a:pt x="8688" y="28414"/>
                </a:lnTo>
                <a:lnTo>
                  <a:pt x="9179" y="27533"/>
                </a:lnTo>
                <a:lnTo>
                  <a:pt x="9671" y="26541"/>
                </a:lnTo>
                <a:lnTo>
                  <a:pt x="10165" y="25770"/>
                </a:lnTo>
                <a:lnTo>
                  <a:pt x="10656" y="24890"/>
                </a:lnTo>
                <a:lnTo>
                  <a:pt x="11148" y="24119"/>
                </a:lnTo>
                <a:lnTo>
                  <a:pt x="11802" y="23457"/>
                </a:lnTo>
                <a:lnTo>
                  <a:pt x="12296" y="22577"/>
                </a:lnTo>
                <a:lnTo>
                  <a:pt x="12950" y="21915"/>
                </a:lnTo>
                <a:lnTo>
                  <a:pt x="13444" y="21145"/>
                </a:lnTo>
                <a:lnTo>
                  <a:pt x="14098" y="20484"/>
                </a:lnTo>
                <a:lnTo>
                  <a:pt x="14755" y="19824"/>
                </a:lnTo>
                <a:lnTo>
                  <a:pt x="15409" y="19273"/>
                </a:lnTo>
                <a:lnTo>
                  <a:pt x="16065" y="18612"/>
                </a:lnTo>
                <a:lnTo>
                  <a:pt x="16557" y="17952"/>
                </a:lnTo>
                <a:lnTo>
                  <a:pt x="17213" y="17511"/>
                </a:lnTo>
                <a:lnTo>
                  <a:pt x="18034" y="16851"/>
                </a:lnTo>
                <a:lnTo>
                  <a:pt x="18688" y="16299"/>
                </a:lnTo>
                <a:lnTo>
                  <a:pt x="19344" y="15859"/>
                </a:lnTo>
                <a:lnTo>
                  <a:pt x="19999" y="15309"/>
                </a:lnTo>
                <a:lnTo>
                  <a:pt x="20655" y="14868"/>
                </a:lnTo>
                <a:lnTo>
                  <a:pt x="21309" y="14317"/>
                </a:lnTo>
                <a:lnTo>
                  <a:pt x="22132" y="13987"/>
                </a:lnTo>
                <a:lnTo>
                  <a:pt x="22786" y="13546"/>
                </a:lnTo>
                <a:lnTo>
                  <a:pt x="23443" y="13216"/>
                </a:lnTo>
                <a:lnTo>
                  <a:pt x="24097" y="12665"/>
                </a:lnTo>
                <a:lnTo>
                  <a:pt x="24753" y="12335"/>
                </a:lnTo>
                <a:lnTo>
                  <a:pt x="25574" y="12004"/>
                </a:lnTo>
                <a:lnTo>
                  <a:pt x="26228" y="11674"/>
                </a:lnTo>
                <a:lnTo>
                  <a:pt x="26885" y="11344"/>
                </a:lnTo>
                <a:lnTo>
                  <a:pt x="28195" y="10903"/>
                </a:lnTo>
                <a:lnTo>
                  <a:pt x="29507" y="10243"/>
                </a:lnTo>
                <a:lnTo>
                  <a:pt x="30820" y="9913"/>
                </a:lnTo>
                <a:lnTo>
                  <a:pt x="32131" y="9362"/>
                </a:lnTo>
                <a:lnTo>
                  <a:pt x="33276" y="9031"/>
                </a:lnTo>
                <a:lnTo>
                  <a:pt x="34424" y="8701"/>
                </a:lnTo>
                <a:lnTo>
                  <a:pt x="35572" y="8371"/>
                </a:lnTo>
                <a:lnTo>
                  <a:pt x="36556" y="8260"/>
                </a:lnTo>
                <a:lnTo>
                  <a:pt x="37540" y="7930"/>
                </a:lnTo>
                <a:lnTo>
                  <a:pt x="38360" y="7709"/>
                </a:lnTo>
                <a:lnTo>
                  <a:pt x="39180" y="7600"/>
                </a:lnTo>
                <a:lnTo>
                  <a:pt x="39833" y="7600"/>
                </a:lnTo>
                <a:lnTo>
                  <a:pt x="40981" y="7379"/>
                </a:lnTo>
                <a:lnTo>
                  <a:pt x="41638" y="7269"/>
                </a:lnTo>
                <a:lnTo>
                  <a:pt x="62128" y="7269"/>
                </a:lnTo>
                <a:lnTo>
                  <a:pt x="62293" y="7269"/>
                </a:lnTo>
                <a:lnTo>
                  <a:pt x="62457" y="7269"/>
                </a:lnTo>
                <a:lnTo>
                  <a:pt x="62620" y="7269"/>
                </a:lnTo>
                <a:lnTo>
                  <a:pt x="62785" y="7049"/>
                </a:lnTo>
                <a:lnTo>
                  <a:pt x="62947" y="6938"/>
                </a:lnTo>
                <a:lnTo>
                  <a:pt x="63114" y="6719"/>
                </a:lnTo>
                <a:lnTo>
                  <a:pt x="63277" y="6608"/>
                </a:lnTo>
                <a:lnTo>
                  <a:pt x="63277" y="6388"/>
                </a:lnTo>
                <a:lnTo>
                  <a:pt x="63277" y="6278"/>
                </a:lnTo>
                <a:lnTo>
                  <a:pt x="63277" y="6058"/>
                </a:lnTo>
                <a:lnTo>
                  <a:pt x="63277" y="1101"/>
                </a:lnTo>
                <a:lnTo>
                  <a:pt x="63277" y="992"/>
                </a:lnTo>
                <a:lnTo>
                  <a:pt x="63277" y="771"/>
                </a:lnTo>
                <a:lnTo>
                  <a:pt x="63277" y="662"/>
                </a:lnTo>
                <a:lnTo>
                  <a:pt x="63114" y="441"/>
                </a:lnTo>
                <a:lnTo>
                  <a:pt x="62947" y="330"/>
                </a:lnTo>
                <a:lnTo>
                  <a:pt x="62785" y="111"/>
                </a:lnTo>
                <a:lnTo>
                  <a:pt x="62620" y="0"/>
                </a:lnTo>
                <a:lnTo>
                  <a:pt x="62457" y="0"/>
                </a:lnTo>
                <a:lnTo>
                  <a:pt x="62293" y="0"/>
                </a:lnTo>
                <a:lnTo>
                  <a:pt x="62128" y="0"/>
                </a:lnTo>
                <a:lnTo>
                  <a:pt x="41145" y="0"/>
                </a:lnTo>
                <a:lnTo>
                  <a:pt x="40654" y="0"/>
                </a:lnTo>
                <a:lnTo>
                  <a:pt x="39508" y="111"/>
                </a:lnTo>
                <a:lnTo>
                  <a:pt x="38685" y="330"/>
                </a:lnTo>
                <a:lnTo>
                  <a:pt x="37866" y="330"/>
                </a:lnTo>
                <a:lnTo>
                  <a:pt x="36883" y="662"/>
                </a:lnTo>
                <a:lnTo>
                  <a:pt x="35735" y="771"/>
                </a:lnTo>
                <a:lnTo>
                  <a:pt x="34424" y="1101"/>
                </a:lnTo>
                <a:lnTo>
                  <a:pt x="33114" y="1433"/>
                </a:lnTo>
                <a:lnTo>
                  <a:pt x="31802" y="1763"/>
                </a:lnTo>
                <a:lnTo>
                  <a:pt x="30326" y="2313"/>
                </a:lnTo>
                <a:lnTo>
                  <a:pt x="28852" y="2643"/>
                </a:lnTo>
                <a:lnTo>
                  <a:pt x="28033" y="2975"/>
                </a:lnTo>
                <a:lnTo>
                  <a:pt x="27213" y="3305"/>
                </a:lnTo>
                <a:lnTo>
                  <a:pt x="26556" y="3635"/>
                </a:lnTo>
                <a:lnTo>
                  <a:pt x="25737" y="3965"/>
                </a:lnTo>
                <a:lnTo>
                  <a:pt x="24917" y="4296"/>
                </a:lnTo>
                <a:lnTo>
                  <a:pt x="24097" y="4626"/>
                </a:lnTo>
                <a:lnTo>
                  <a:pt x="23278" y="4956"/>
                </a:lnTo>
                <a:lnTo>
                  <a:pt x="22457" y="5397"/>
                </a:lnTo>
                <a:lnTo>
                  <a:pt x="21638" y="5727"/>
                </a:lnTo>
                <a:lnTo>
                  <a:pt x="20655" y="6278"/>
                </a:lnTo>
                <a:lnTo>
                  <a:pt x="19836" y="6719"/>
                </a:lnTo>
                <a:lnTo>
                  <a:pt x="19016" y="7269"/>
                </a:lnTo>
                <a:lnTo>
                  <a:pt x="18196" y="7709"/>
                </a:lnTo>
                <a:lnTo>
                  <a:pt x="17377" y="8260"/>
                </a:lnTo>
                <a:lnTo>
                  <a:pt x="16557" y="8701"/>
                </a:lnTo>
                <a:lnTo>
                  <a:pt x="15738" y="9362"/>
                </a:lnTo>
                <a:lnTo>
                  <a:pt x="14755" y="10022"/>
                </a:lnTo>
                <a:lnTo>
                  <a:pt x="13936" y="10684"/>
                </a:lnTo>
                <a:lnTo>
                  <a:pt x="13115" y="11233"/>
                </a:lnTo>
                <a:lnTo>
                  <a:pt x="12296" y="12004"/>
                </a:lnTo>
                <a:lnTo>
                  <a:pt x="11639" y="12665"/>
                </a:lnTo>
                <a:lnTo>
                  <a:pt x="10819" y="13326"/>
                </a:lnTo>
                <a:lnTo>
                  <a:pt x="10000" y="14207"/>
                </a:lnTo>
                <a:lnTo>
                  <a:pt x="9179" y="14977"/>
                </a:lnTo>
                <a:lnTo>
                  <a:pt x="8525" y="15859"/>
                </a:lnTo>
                <a:lnTo>
                  <a:pt x="7706" y="16630"/>
                </a:lnTo>
                <a:lnTo>
                  <a:pt x="7050" y="17511"/>
                </a:lnTo>
                <a:lnTo>
                  <a:pt x="6229" y="18502"/>
                </a:lnTo>
                <a:lnTo>
                  <a:pt x="5575" y="19273"/>
                </a:lnTo>
                <a:lnTo>
                  <a:pt x="4918" y="20265"/>
                </a:lnTo>
                <a:lnTo>
                  <a:pt x="4262" y="21255"/>
                </a:lnTo>
                <a:lnTo>
                  <a:pt x="3608" y="22467"/>
                </a:lnTo>
                <a:lnTo>
                  <a:pt x="2952" y="23457"/>
                </a:lnTo>
                <a:lnTo>
                  <a:pt x="2460" y="24449"/>
                </a:lnTo>
                <a:lnTo>
                  <a:pt x="1803" y="25550"/>
                </a:lnTo>
                <a:lnTo>
                  <a:pt x="1312" y="26762"/>
                </a:lnTo>
                <a:lnTo>
                  <a:pt x="820" y="28083"/>
                </a:lnTo>
                <a:lnTo>
                  <a:pt x="329" y="29185"/>
                </a:lnTo>
                <a:lnTo>
                  <a:pt x="164" y="29515"/>
                </a:lnTo>
                <a:lnTo>
                  <a:pt x="164" y="29845"/>
                </a:lnTo>
                <a:lnTo>
                  <a:pt x="0" y="30176"/>
                </a:lnTo>
                <a:lnTo>
                  <a:pt x="0" y="30506"/>
                </a:lnTo>
                <a:lnTo>
                  <a:pt x="0" y="48895"/>
                </a:lnTo>
                <a:lnTo>
                  <a:pt x="0" y="60238"/>
                </a:lnTo>
                <a:lnTo>
                  <a:pt x="0" y="82374"/>
                </a:lnTo>
                <a:lnTo>
                  <a:pt x="0" y="82704"/>
                </a:lnTo>
                <a:lnTo>
                  <a:pt x="164" y="83034"/>
                </a:lnTo>
                <a:lnTo>
                  <a:pt x="164" y="83364"/>
                </a:lnTo>
                <a:lnTo>
                  <a:pt x="329" y="83695"/>
                </a:lnTo>
                <a:lnTo>
                  <a:pt x="820" y="85017"/>
                </a:lnTo>
                <a:lnTo>
                  <a:pt x="1477" y="86339"/>
                </a:lnTo>
                <a:lnTo>
                  <a:pt x="1968" y="87659"/>
                </a:lnTo>
                <a:lnTo>
                  <a:pt x="2622" y="88871"/>
                </a:lnTo>
                <a:lnTo>
                  <a:pt x="3279" y="90302"/>
                </a:lnTo>
                <a:lnTo>
                  <a:pt x="3933" y="91622"/>
                </a:lnTo>
                <a:lnTo>
                  <a:pt x="4590" y="92944"/>
                </a:lnTo>
                <a:lnTo>
                  <a:pt x="5410" y="94154"/>
                </a:lnTo>
                <a:lnTo>
                  <a:pt x="6066" y="95257"/>
                </a:lnTo>
                <a:lnTo>
                  <a:pt x="6721" y="96577"/>
                </a:lnTo>
                <a:lnTo>
                  <a:pt x="7541" y="97789"/>
                </a:lnTo>
                <a:lnTo>
                  <a:pt x="8198" y="98780"/>
                </a:lnTo>
                <a:lnTo>
                  <a:pt x="9017" y="99771"/>
                </a:lnTo>
                <a:lnTo>
                  <a:pt x="9671" y="100873"/>
                </a:lnTo>
                <a:lnTo>
                  <a:pt x="10327" y="101863"/>
                </a:lnTo>
                <a:lnTo>
                  <a:pt x="11148" y="102745"/>
                </a:lnTo>
                <a:lnTo>
                  <a:pt x="11802" y="103736"/>
                </a:lnTo>
                <a:lnTo>
                  <a:pt x="12621" y="104507"/>
                </a:lnTo>
                <a:lnTo>
                  <a:pt x="13278" y="105387"/>
                </a:lnTo>
                <a:lnTo>
                  <a:pt x="14098" y="106158"/>
                </a:lnTo>
                <a:lnTo>
                  <a:pt x="14755" y="107040"/>
                </a:lnTo>
                <a:lnTo>
                  <a:pt x="15574" y="107811"/>
                </a:lnTo>
                <a:lnTo>
                  <a:pt x="16229" y="108471"/>
                </a:lnTo>
                <a:lnTo>
                  <a:pt x="17048" y="109133"/>
                </a:lnTo>
                <a:lnTo>
                  <a:pt x="17705" y="109793"/>
                </a:lnTo>
                <a:lnTo>
                  <a:pt x="18524" y="110453"/>
                </a:lnTo>
                <a:lnTo>
                  <a:pt x="19179" y="111114"/>
                </a:lnTo>
                <a:lnTo>
                  <a:pt x="19836" y="111665"/>
                </a:lnTo>
                <a:lnTo>
                  <a:pt x="20655" y="112325"/>
                </a:lnTo>
                <a:lnTo>
                  <a:pt x="21309" y="112766"/>
                </a:lnTo>
                <a:lnTo>
                  <a:pt x="21966" y="113317"/>
                </a:lnTo>
                <a:lnTo>
                  <a:pt x="22624" y="113758"/>
                </a:lnTo>
                <a:lnTo>
                  <a:pt x="23443" y="114088"/>
                </a:lnTo>
                <a:lnTo>
                  <a:pt x="24097" y="114638"/>
                </a:lnTo>
                <a:lnTo>
                  <a:pt x="24753" y="115079"/>
                </a:lnTo>
                <a:lnTo>
                  <a:pt x="25408" y="115409"/>
                </a:lnTo>
                <a:lnTo>
                  <a:pt x="26065" y="115739"/>
                </a:lnTo>
                <a:lnTo>
                  <a:pt x="26722" y="116071"/>
                </a:lnTo>
                <a:lnTo>
                  <a:pt x="27213" y="116401"/>
                </a:lnTo>
                <a:lnTo>
                  <a:pt x="27867" y="116731"/>
                </a:lnTo>
                <a:lnTo>
                  <a:pt x="28524" y="117061"/>
                </a:lnTo>
                <a:lnTo>
                  <a:pt x="29178" y="117281"/>
                </a:lnTo>
                <a:lnTo>
                  <a:pt x="30326" y="117722"/>
                </a:lnTo>
                <a:lnTo>
                  <a:pt x="31312" y="118273"/>
                </a:lnTo>
                <a:lnTo>
                  <a:pt x="32294" y="118603"/>
                </a:lnTo>
                <a:lnTo>
                  <a:pt x="33276" y="118714"/>
                </a:lnTo>
                <a:lnTo>
                  <a:pt x="34262" y="119044"/>
                </a:lnTo>
                <a:lnTo>
                  <a:pt x="34916" y="119264"/>
                </a:lnTo>
                <a:lnTo>
                  <a:pt x="35735" y="119374"/>
                </a:lnTo>
                <a:lnTo>
                  <a:pt x="36392" y="119594"/>
                </a:lnTo>
                <a:lnTo>
                  <a:pt x="36883" y="119594"/>
                </a:lnTo>
                <a:lnTo>
                  <a:pt x="37375" y="119594"/>
                </a:lnTo>
                <a:lnTo>
                  <a:pt x="37704" y="119704"/>
                </a:lnTo>
                <a:lnTo>
                  <a:pt x="38031" y="119704"/>
                </a:lnTo>
                <a:lnTo>
                  <a:pt x="68358" y="119704"/>
                </a:lnTo>
                <a:lnTo>
                  <a:pt x="68523" y="119704"/>
                </a:lnTo>
                <a:lnTo>
                  <a:pt x="68685" y="119594"/>
                </a:lnTo>
                <a:lnTo>
                  <a:pt x="69014" y="119374"/>
                </a:lnTo>
                <a:lnTo>
                  <a:pt x="69177" y="119374"/>
                </a:lnTo>
                <a:lnTo>
                  <a:pt x="69342" y="119264"/>
                </a:lnTo>
                <a:lnTo>
                  <a:pt x="69342" y="118933"/>
                </a:lnTo>
                <a:lnTo>
                  <a:pt x="69506" y="118933"/>
                </a:lnTo>
                <a:lnTo>
                  <a:pt x="69506" y="118714"/>
                </a:lnTo>
                <a:lnTo>
                  <a:pt x="69506" y="118603"/>
                </a:lnTo>
                <a:lnTo>
                  <a:pt x="69506" y="118383"/>
                </a:lnTo>
                <a:lnTo>
                  <a:pt x="69506" y="106820"/>
                </a:lnTo>
                <a:lnTo>
                  <a:pt x="69506" y="106709"/>
                </a:lnTo>
                <a:lnTo>
                  <a:pt x="69506" y="106489"/>
                </a:lnTo>
                <a:lnTo>
                  <a:pt x="69342" y="106379"/>
                </a:lnTo>
                <a:lnTo>
                  <a:pt x="69342" y="106158"/>
                </a:lnTo>
                <a:lnTo>
                  <a:pt x="69177" y="106049"/>
                </a:lnTo>
                <a:lnTo>
                  <a:pt x="69014" y="105828"/>
                </a:lnTo>
                <a:lnTo>
                  <a:pt x="68685" y="105718"/>
                </a:lnTo>
                <a:lnTo>
                  <a:pt x="68523" y="105718"/>
                </a:lnTo>
                <a:lnTo>
                  <a:pt x="68358" y="105718"/>
                </a:lnTo>
                <a:lnTo>
                  <a:pt x="68358" y="105498"/>
                </a:lnTo>
                <a:close/>
                <a:moveTo>
                  <a:pt x="-3383632" y="2098798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6" name="Freeform 196"/>
          <p:cNvSpPr/>
          <p:nvPr/>
        </p:nvSpPr>
        <p:spPr>
          <a:xfrm>
            <a:off x="5317014" y="8889255"/>
            <a:ext cx="14381" cy="11971"/>
          </a:xfrm>
          <a:custGeom>
            <a:avLst/>
            <a:gdLst/>
            <a:ahLst/>
            <a:cxnLst/>
            <a:rect l="0" t="0" r="0" b="0"/>
            <a:pathLst>
              <a:path w="14381" h="11971">
                <a:moveTo>
                  <a:pt x="4506" y="486"/>
                </a:moveTo>
                <a:lnTo>
                  <a:pt x="4506" y="486"/>
                </a:lnTo>
                <a:lnTo>
                  <a:pt x="5892" y="0"/>
                </a:lnTo>
                <a:lnTo>
                  <a:pt x="7276" y="0"/>
                </a:lnTo>
                <a:lnTo>
                  <a:pt x="8662" y="194"/>
                </a:lnTo>
                <a:lnTo>
                  <a:pt x="9875" y="486"/>
                </a:lnTo>
                <a:lnTo>
                  <a:pt x="11090" y="1070"/>
                </a:lnTo>
                <a:lnTo>
                  <a:pt x="12303" y="1752"/>
                </a:lnTo>
                <a:lnTo>
                  <a:pt x="13168" y="2629"/>
                </a:lnTo>
                <a:lnTo>
                  <a:pt x="13860" y="3699"/>
                </a:lnTo>
                <a:lnTo>
                  <a:pt x="14208" y="4868"/>
                </a:lnTo>
                <a:lnTo>
                  <a:pt x="14381" y="6131"/>
                </a:lnTo>
                <a:lnTo>
                  <a:pt x="14208" y="7202"/>
                </a:lnTo>
                <a:lnTo>
                  <a:pt x="13688" y="8369"/>
                </a:lnTo>
                <a:lnTo>
                  <a:pt x="13168" y="9342"/>
                </a:lnTo>
                <a:lnTo>
                  <a:pt x="12128" y="10218"/>
                </a:lnTo>
                <a:lnTo>
                  <a:pt x="11090" y="10998"/>
                </a:lnTo>
                <a:lnTo>
                  <a:pt x="9875" y="11580"/>
                </a:lnTo>
                <a:lnTo>
                  <a:pt x="8489" y="11872"/>
                </a:lnTo>
                <a:lnTo>
                  <a:pt x="7104" y="11971"/>
                </a:lnTo>
                <a:lnTo>
                  <a:pt x="5720" y="11872"/>
                </a:lnTo>
                <a:lnTo>
                  <a:pt x="4331" y="11580"/>
                </a:lnTo>
                <a:lnTo>
                  <a:pt x="3119" y="10998"/>
                </a:lnTo>
                <a:lnTo>
                  <a:pt x="2078" y="10218"/>
                </a:lnTo>
                <a:lnTo>
                  <a:pt x="1213" y="9342"/>
                </a:lnTo>
                <a:lnTo>
                  <a:pt x="520" y="8176"/>
                </a:lnTo>
                <a:lnTo>
                  <a:pt x="173" y="7008"/>
                </a:lnTo>
                <a:lnTo>
                  <a:pt x="0" y="5839"/>
                </a:lnTo>
                <a:lnTo>
                  <a:pt x="173" y="4671"/>
                </a:lnTo>
                <a:lnTo>
                  <a:pt x="520" y="3699"/>
                </a:lnTo>
                <a:lnTo>
                  <a:pt x="1213" y="2629"/>
                </a:lnTo>
                <a:lnTo>
                  <a:pt x="2078" y="1752"/>
                </a:lnTo>
                <a:lnTo>
                  <a:pt x="3291" y="1070"/>
                </a:lnTo>
                <a:lnTo>
                  <a:pt x="4506" y="486"/>
                </a:lnTo>
                <a:close/>
                <a:moveTo>
                  <a:pt x="-3290525" y="2026975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7" name="Freeform 197"/>
          <p:cNvSpPr/>
          <p:nvPr/>
        </p:nvSpPr>
        <p:spPr>
          <a:xfrm>
            <a:off x="5285856" y="8812644"/>
            <a:ext cx="14382" cy="14365"/>
          </a:xfrm>
          <a:custGeom>
            <a:avLst/>
            <a:gdLst/>
            <a:ahLst/>
            <a:cxnLst/>
            <a:rect l="0" t="0" r="0" b="0"/>
            <a:pathLst>
              <a:path w="14382" h="14365">
                <a:moveTo>
                  <a:pt x="4560" y="574"/>
                </a:moveTo>
                <a:lnTo>
                  <a:pt x="4560" y="574"/>
                </a:lnTo>
                <a:lnTo>
                  <a:pt x="5964" y="230"/>
                </a:lnTo>
                <a:lnTo>
                  <a:pt x="7367" y="0"/>
                </a:lnTo>
                <a:lnTo>
                  <a:pt x="8771" y="230"/>
                </a:lnTo>
                <a:lnTo>
                  <a:pt x="9998" y="574"/>
                </a:lnTo>
                <a:lnTo>
                  <a:pt x="11224" y="1264"/>
                </a:lnTo>
                <a:lnTo>
                  <a:pt x="12277" y="2069"/>
                </a:lnTo>
                <a:lnTo>
                  <a:pt x="13329" y="3333"/>
                </a:lnTo>
                <a:lnTo>
                  <a:pt x="13856" y="4482"/>
                </a:lnTo>
                <a:lnTo>
                  <a:pt x="14382" y="5861"/>
                </a:lnTo>
                <a:lnTo>
                  <a:pt x="14382" y="7241"/>
                </a:lnTo>
                <a:lnTo>
                  <a:pt x="14382" y="8619"/>
                </a:lnTo>
                <a:lnTo>
                  <a:pt x="13856" y="9998"/>
                </a:lnTo>
                <a:lnTo>
                  <a:pt x="13154" y="11263"/>
                </a:lnTo>
                <a:lnTo>
                  <a:pt x="12277" y="12297"/>
                </a:lnTo>
                <a:lnTo>
                  <a:pt x="11224" y="13101"/>
                </a:lnTo>
                <a:lnTo>
                  <a:pt x="9998" y="13790"/>
                </a:lnTo>
                <a:lnTo>
                  <a:pt x="8593" y="14136"/>
                </a:lnTo>
                <a:lnTo>
                  <a:pt x="7191" y="14365"/>
                </a:lnTo>
                <a:lnTo>
                  <a:pt x="5789" y="14136"/>
                </a:lnTo>
                <a:lnTo>
                  <a:pt x="4385" y="13676"/>
                </a:lnTo>
                <a:lnTo>
                  <a:pt x="3157" y="13101"/>
                </a:lnTo>
                <a:lnTo>
                  <a:pt x="2105" y="12297"/>
                </a:lnTo>
                <a:lnTo>
                  <a:pt x="1229" y="11033"/>
                </a:lnTo>
                <a:lnTo>
                  <a:pt x="526" y="9883"/>
                </a:lnTo>
                <a:lnTo>
                  <a:pt x="175" y="8504"/>
                </a:lnTo>
                <a:lnTo>
                  <a:pt x="0" y="7125"/>
                </a:lnTo>
                <a:lnTo>
                  <a:pt x="175" y="5746"/>
                </a:lnTo>
                <a:lnTo>
                  <a:pt x="526" y="4367"/>
                </a:lnTo>
                <a:lnTo>
                  <a:pt x="1229" y="3103"/>
                </a:lnTo>
                <a:lnTo>
                  <a:pt x="2105" y="2069"/>
                </a:lnTo>
                <a:lnTo>
                  <a:pt x="3157" y="1264"/>
                </a:lnTo>
                <a:lnTo>
                  <a:pt x="4560" y="574"/>
                </a:lnTo>
                <a:close/>
                <a:moveTo>
                  <a:pt x="-3182844" y="2103586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8" name="Freeform 198"/>
          <p:cNvSpPr/>
          <p:nvPr/>
        </p:nvSpPr>
        <p:spPr>
          <a:xfrm>
            <a:off x="5288254" y="8817432"/>
            <a:ext cx="43141" cy="81400"/>
          </a:xfrm>
          <a:custGeom>
            <a:avLst/>
            <a:gdLst/>
            <a:ahLst/>
            <a:cxnLst/>
            <a:rect l="0" t="0" r="0" b="0"/>
            <a:pathLst>
              <a:path w="43141" h="81400">
                <a:moveTo>
                  <a:pt x="12611" y="0"/>
                </a:moveTo>
                <a:lnTo>
                  <a:pt x="43141" y="76242"/>
                </a:lnTo>
                <a:lnTo>
                  <a:pt x="30363" y="81400"/>
                </a:lnTo>
                <a:lnTo>
                  <a:pt x="0" y="5270"/>
                </a:lnTo>
                <a:lnTo>
                  <a:pt x="12611" y="0"/>
                </a:lnTo>
                <a:close/>
                <a:moveTo>
                  <a:pt x="-3189456" y="2098798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9" name="Freeform 199"/>
          <p:cNvSpPr/>
          <p:nvPr/>
        </p:nvSpPr>
        <p:spPr>
          <a:xfrm>
            <a:off x="5400899" y="8501414"/>
            <a:ext cx="117440" cy="189133"/>
          </a:xfrm>
          <a:custGeom>
            <a:avLst/>
            <a:gdLst/>
            <a:ahLst/>
            <a:cxnLst/>
            <a:rect l="0" t="0" r="0" b="0"/>
            <a:pathLst>
              <a:path w="117440" h="189133">
                <a:moveTo>
                  <a:pt x="40914" y="180396"/>
                </a:moveTo>
                <a:lnTo>
                  <a:pt x="55691" y="189133"/>
                </a:lnTo>
                <a:lnTo>
                  <a:pt x="40914" y="189133"/>
                </a:lnTo>
                <a:close/>
                <a:moveTo>
                  <a:pt x="-3166479" y="2414816"/>
                </a:moveTo>
                <a:moveTo>
                  <a:pt x="98207" y="50602"/>
                </a:moveTo>
                <a:lnTo>
                  <a:pt x="113651" y="50602"/>
                </a:lnTo>
                <a:lnTo>
                  <a:pt x="113651" y="53259"/>
                </a:lnTo>
                <a:lnTo>
                  <a:pt x="98207" y="53259"/>
                </a:lnTo>
                <a:close/>
                <a:moveTo>
                  <a:pt x="-3036685" y="2414816"/>
                </a:moveTo>
                <a:moveTo>
                  <a:pt x="79521" y="33695"/>
                </a:moveTo>
                <a:cubicBezTo>
                  <a:pt x="77311" y="33695"/>
                  <a:pt x="75520" y="35545"/>
                  <a:pt x="75520" y="37827"/>
                </a:cubicBezTo>
                <a:cubicBezTo>
                  <a:pt x="75520" y="40111"/>
                  <a:pt x="77311" y="41962"/>
                  <a:pt x="79521" y="41962"/>
                </a:cubicBezTo>
                <a:cubicBezTo>
                  <a:pt x="81734" y="41962"/>
                  <a:pt x="83524" y="40111"/>
                  <a:pt x="83524" y="37827"/>
                </a:cubicBezTo>
                <a:cubicBezTo>
                  <a:pt x="83524" y="35545"/>
                  <a:pt x="81734" y="33695"/>
                  <a:pt x="79521" y="33695"/>
                </a:cubicBezTo>
                <a:close/>
                <a:moveTo>
                  <a:pt x="-3019778" y="2414816"/>
                </a:moveTo>
                <a:moveTo>
                  <a:pt x="75224" y="19369"/>
                </a:moveTo>
                <a:lnTo>
                  <a:pt x="75960" y="19369"/>
                </a:lnTo>
                <a:lnTo>
                  <a:pt x="86072" y="19369"/>
                </a:lnTo>
                <a:lnTo>
                  <a:pt x="86072" y="43765"/>
                </a:lnTo>
                <a:lnTo>
                  <a:pt x="95265" y="43765"/>
                </a:lnTo>
                <a:lnTo>
                  <a:pt x="98207" y="43765"/>
                </a:lnTo>
                <a:lnTo>
                  <a:pt x="98207" y="50475"/>
                </a:lnTo>
                <a:lnTo>
                  <a:pt x="98207" y="53259"/>
                </a:lnTo>
                <a:lnTo>
                  <a:pt x="95265" y="53259"/>
                </a:lnTo>
                <a:lnTo>
                  <a:pt x="95265" y="46805"/>
                </a:lnTo>
                <a:lnTo>
                  <a:pt x="86072" y="46805"/>
                </a:lnTo>
                <a:lnTo>
                  <a:pt x="86072" y="57727"/>
                </a:lnTo>
                <a:lnTo>
                  <a:pt x="72465" y="57727"/>
                </a:lnTo>
                <a:lnTo>
                  <a:pt x="72465" y="23295"/>
                </a:lnTo>
                <a:lnTo>
                  <a:pt x="72465" y="22534"/>
                </a:lnTo>
                <a:lnTo>
                  <a:pt x="72651" y="21775"/>
                </a:lnTo>
                <a:lnTo>
                  <a:pt x="73016" y="21016"/>
                </a:lnTo>
                <a:lnTo>
                  <a:pt x="73386" y="20508"/>
                </a:lnTo>
                <a:lnTo>
                  <a:pt x="73937" y="19876"/>
                </a:lnTo>
                <a:lnTo>
                  <a:pt x="74488" y="19496"/>
                </a:lnTo>
                <a:close/>
                <a:moveTo>
                  <a:pt x="-3005452" y="2414816"/>
                </a:moveTo>
                <a:moveTo>
                  <a:pt x="9806" y="12534"/>
                </a:moveTo>
                <a:lnTo>
                  <a:pt x="31110" y="12534"/>
                </a:lnTo>
                <a:lnTo>
                  <a:pt x="32996" y="12788"/>
                </a:lnTo>
                <a:lnTo>
                  <a:pt x="34882" y="13167"/>
                </a:lnTo>
                <a:lnTo>
                  <a:pt x="36580" y="13673"/>
                </a:lnTo>
                <a:lnTo>
                  <a:pt x="37897" y="14687"/>
                </a:lnTo>
                <a:lnTo>
                  <a:pt x="39218" y="15572"/>
                </a:lnTo>
                <a:lnTo>
                  <a:pt x="40160" y="16711"/>
                </a:lnTo>
                <a:lnTo>
                  <a:pt x="40725" y="18105"/>
                </a:lnTo>
                <a:lnTo>
                  <a:pt x="40914" y="19623"/>
                </a:lnTo>
                <a:lnTo>
                  <a:pt x="40914" y="189133"/>
                </a:lnTo>
                <a:lnTo>
                  <a:pt x="0" y="189133"/>
                </a:lnTo>
                <a:lnTo>
                  <a:pt x="0" y="19623"/>
                </a:lnTo>
                <a:lnTo>
                  <a:pt x="189" y="18105"/>
                </a:lnTo>
                <a:lnTo>
                  <a:pt x="756" y="16711"/>
                </a:lnTo>
                <a:lnTo>
                  <a:pt x="1697" y="15572"/>
                </a:lnTo>
                <a:lnTo>
                  <a:pt x="2828" y="14687"/>
                </a:lnTo>
                <a:lnTo>
                  <a:pt x="4336" y="13673"/>
                </a:lnTo>
                <a:lnTo>
                  <a:pt x="6033" y="13167"/>
                </a:lnTo>
                <a:lnTo>
                  <a:pt x="7730" y="12788"/>
                </a:lnTo>
                <a:close/>
                <a:moveTo>
                  <a:pt x="-2998617" y="2414816"/>
                </a:moveTo>
                <a:moveTo>
                  <a:pt x="68382" y="0"/>
                </a:moveTo>
                <a:lnTo>
                  <a:pt x="69707" y="0"/>
                </a:lnTo>
                <a:lnTo>
                  <a:pt x="92816" y="0"/>
                </a:lnTo>
                <a:lnTo>
                  <a:pt x="112704" y="0"/>
                </a:lnTo>
                <a:lnTo>
                  <a:pt x="113651" y="0"/>
                </a:lnTo>
                <a:lnTo>
                  <a:pt x="114600" y="127"/>
                </a:lnTo>
                <a:lnTo>
                  <a:pt x="115357" y="506"/>
                </a:lnTo>
                <a:lnTo>
                  <a:pt x="116115" y="887"/>
                </a:lnTo>
                <a:lnTo>
                  <a:pt x="116683" y="1521"/>
                </a:lnTo>
                <a:lnTo>
                  <a:pt x="117061" y="2280"/>
                </a:lnTo>
                <a:lnTo>
                  <a:pt x="117440" y="2785"/>
                </a:lnTo>
                <a:lnTo>
                  <a:pt x="117440" y="3546"/>
                </a:lnTo>
                <a:lnTo>
                  <a:pt x="117440" y="13800"/>
                </a:lnTo>
                <a:lnTo>
                  <a:pt x="117440" y="21395"/>
                </a:lnTo>
                <a:lnTo>
                  <a:pt x="113651" y="21395"/>
                </a:lnTo>
                <a:lnTo>
                  <a:pt x="113651" y="33042"/>
                </a:lnTo>
                <a:lnTo>
                  <a:pt x="107280" y="21395"/>
                </a:lnTo>
                <a:lnTo>
                  <a:pt x="96414" y="21395"/>
                </a:lnTo>
                <a:lnTo>
                  <a:pt x="95088" y="13800"/>
                </a:lnTo>
                <a:lnTo>
                  <a:pt x="80883" y="13800"/>
                </a:lnTo>
                <a:lnTo>
                  <a:pt x="78987" y="13800"/>
                </a:lnTo>
                <a:lnTo>
                  <a:pt x="77284" y="14052"/>
                </a:lnTo>
                <a:lnTo>
                  <a:pt x="75769" y="14179"/>
                </a:lnTo>
                <a:lnTo>
                  <a:pt x="74443" y="14560"/>
                </a:lnTo>
                <a:lnTo>
                  <a:pt x="73307" y="14939"/>
                </a:lnTo>
                <a:lnTo>
                  <a:pt x="72547" y="15572"/>
                </a:lnTo>
                <a:lnTo>
                  <a:pt x="71790" y="16080"/>
                </a:lnTo>
                <a:lnTo>
                  <a:pt x="71222" y="16711"/>
                </a:lnTo>
                <a:lnTo>
                  <a:pt x="70654" y="17471"/>
                </a:lnTo>
                <a:lnTo>
                  <a:pt x="70274" y="18230"/>
                </a:lnTo>
                <a:lnTo>
                  <a:pt x="69896" y="19876"/>
                </a:lnTo>
                <a:lnTo>
                  <a:pt x="69707" y="21647"/>
                </a:lnTo>
                <a:lnTo>
                  <a:pt x="69707" y="23546"/>
                </a:lnTo>
                <a:lnTo>
                  <a:pt x="69707" y="60386"/>
                </a:lnTo>
                <a:lnTo>
                  <a:pt x="86377" y="60386"/>
                </a:lnTo>
                <a:lnTo>
                  <a:pt x="86377" y="62285"/>
                </a:lnTo>
                <a:lnTo>
                  <a:pt x="113651" y="62285"/>
                </a:lnTo>
                <a:lnTo>
                  <a:pt x="113651" y="69501"/>
                </a:lnTo>
                <a:lnTo>
                  <a:pt x="69707" y="69501"/>
                </a:lnTo>
                <a:lnTo>
                  <a:pt x="69707" y="82414"/>
                </a:lnTo>
                <a:lnTo>
                  <a:pt x="45083" y="82414"/>
                </a:lnTo>
                <a:lnTo>
                  <a:pt x="45083" y="23546"/>
                </a:lnTo>
                <a:lnTo>
                  <a:pt x="54552" y="23546"/>
                </a:lnTo>
                <a:lnTo>
                  <a:pt x="54552" y="13800"/>
                </a:lnTo>
                <a:lnTo>
                  <a:pt x="54552" y="12534"/>
                </a:lnTo>
                <a:lnTo>
                  <a:pt x="54742" y="11141"/>
                </a:lnTo>
                <a:lnTo>
                  <a:pt x="55310" y="9876"/>
                </a:lnTo>
                <a:lnTo>
                  <a:pt x="55880" y="8483"/>
                </a:lnTo>
                <a:lnTo>
                  <a:pt x="56448" y="7343"/>
                </a:lnTo>
                <a:lnTo>
                  <a:pt x="57206" y="6204"/>
                </a:lnTo>
                <a:lnTo>
                  <a:pt x="58152" y="5064"/>
                </a:lnTo>
                <a:lnTo>
                  <a:pt x="59289" y="4179"/>
                </a:lnTo>
                <a:lnTo>
                  <a:pt x="60425" y="3165"/>
                </a:lnTo>
                <a:lnTo>
                  <a:pt x="61561" y="2407"/>
                </a:lnTo>
                <a:lnTo>
                  <a:pt x="62699" y="1645"/>
                </a:lnTo>
                <a:lnTo>
                  <a:pt x="64025" y="1141"/>
                </a:lnTo>
                <a:lnTo>
                  <a:pt x="65539" y="506"/>
                </a:lnTo>
                <a:lnTo>
                  <a:pt x="66864" y="127"/>
                </a:lnTo>
                <a:close/>
                <a:moveTo>
                  <a:pt x="-2986083" y="2414816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0" name="Freeform 200"/>
          <p:cNvSpPr/>
          <p:nvPr/>
        </p:nvSpPr>
        <p:spPr>
          <a:xfrm>
            <a:off x="4844860" y="8211732"/>
            <a:ext cx="206118" cy="174768"/>
          </a:xfrm>
          <a:custGeom>
            <a:avLst/>
            <a:gdLst/>
            <a:ahLst/>
            <a:cxnLst/>
            <a:rect l="0" t="0" r="0" b="0"/>
            <a:pathLst>
              <a:path w="206118" h="174768">
                <a:moveTo>
                  <a:pt x="135051" y="151777"/>
                </a:moveTo>
                <a:lnTo>
                  <a:pt x="135051" y="174768"/>
                </a:lnTo>
                <a:lnTo>
                  <a:pt x="72330" y="174768"/>
                </a:lnTo>
                <a:lnTo>
                  <a:pt x="72330" y="152040"/>
                </a:lnTo>
                <a:close/>
                <a:moveTo>
                  <a:pt x="-2292139" y="2704498"/>
                </a:moveTo>
                <a:moveTo>
                  <a:pt x="81942" y="133970"/>
                </a:moveTo>
                <a:lnTo>
                  <a:pt x="81942" y="139037"/>
                </a:lnTo>
                <a:lnTo>
                  <a:pt x="124176" y="139037"/>
                </a:lnTo>
                <a:lnTo>
                  <a:pt x="124176" y="133970"/>
                </a:lnTo>
                <a:close/>
                <a:moveTo>
                  <a:pt x="-2274332" y="2704498"/>
                </a:moveTo>
                <a:moveTo>
                  <a:pt x="0" y="128394"/>
                </a:moveTo>
                <a:lnTo>
                  <a:pt x="206118" y="128394"/>
                </a:lnTo>
                <a:lnTo>
                  <a:pt x="206118" y="146894"/>
                </a:lnTo>
                <a:lnTo>
                  <a:pt x="0" y="146894"/>
                </a:lnTo>
                <a:close/>
                <a:moveTo>
                  <a:pt x="-2268756" y="2704498"/>
                </a:moveTo>
                <a:moveTo>
                  <a:pt x="124430" y="71380"/>
                </a:moveTo>
                <a:lnTo>
                  <a:pt x="129233" y="73403"/>
                </a:lnTo>
                <a:lnTo>
                  <a:pt x="133409" y="75007"/>
                </a:lnTo>
                <a:lnTo>
                  <a:pt x="136821" y="77199"/>
                </a:lnTo>
                <a:lnTo>
                  <a:pt x="139855" y="79054"/>
                </a:lnTo>
                <a:lnTo>
                  <a:pt x="143777" y="82007"/>
                </a:lnTo>
                <a:lnTo>
                  <a:pt x="145673" y="84114"/>
                </a:lnTo>
                <a:lnTo>
                  <a:pt x="145673" y="125099"/>
                </a:lnTo>
                <a:lnTo>
                  <a:pt x="131005" y="125099"/>
                </a:lnTo>
                <a:lnTo>
                  <a:pt x="131005" y="102075"/>
                </a:lnTo>
                <a:lnTo>
                  <a:pt x="131005" y="100558"/>
                </a:lnTo>
                <a:lnTo>
                  <a:pt x="130626" y="98789"/>
                </a:lnTo>
                <a:lnTo>
                  <a:pt x="129233" y="95162"/>
                </a:lnTo>
                <a:lnTo>
                  <a:pt x="126959" y="91114"/>
                </a:lnTo>
                <a:lnTo>
                  <a:pt x="124430" y="87824"/>
                </a:lnTo>
                <a:close/>
                <a:moveTo>
                  <a:pt x="-2211742" y="2704498"/>
                </a:moveTo>
                <a:moveTo>
                  <a:pt x="82699" y="70872"/>
                </a:moveTo>
                <a:lnTo>
                  <a:pt x="82699" y="82699"/>
                </a:lnTo>
                <a:lnTo>
                  <a:pt x="82699" y="84049"/>
                </a:lnTo>
                <a:lnTo>
                  <a:pt x="82699" y="84810"/>
                </a:lnTo>
                <a:lnTo>
                  <a:pt x="82699" y="87766"/>
                </a:lnTo>
                <a:lnTo>
                  <a:pt x="80029" y="91061"/>
                </a:lnTo>
                <a:lnTo>
                  <a:pt x="77864" y="95115"/>
                </a:lnTo>
                <a:lnTo>
                  <a:pt x="76340" y="98746"/>
                </a:lnTo>
                <a:lnTo>
                  <a:pt x="76083" y="100520"/>
                </a:lnTo>
                <a:lnTo>
                  <a:pt x="76083" y="102040"/>
                </a:lnTo>
                <a:lnTo>
                  <a:pt x="76083" y="125099"/>
                </a:lnTo>
                <a:lnTo>
                  <a:pt x="61708" y="125099"/>
                </a:lnTo>
                <a:lnTo>
                  <a:pt x="61708" y="82699"/>
                </a:lnTo>
                <a:lnTo>
                  <a:pt x="63872" y="81178"/>
                </a:lnTo>
                <a:lnTo>
                  <a:pt x="68324" y="77884"/>
                </a:lnTo>
                <a:lnTo>
                  <a:pt x="74557" y="74166"/>
                </a:lnTo>
                <a:lnTo>
                  <a:pt x="78629" y="72900"/>
                </a:lnTo>
                <a:close/>
                <a:moveTo>
                  <a:pt x="-2211234" y="2704498"/>
                </a:moveTo>
                <a:moveTo>
                  <a:pt x="103249" y="55670"/>
                </a:moveTo>
                <a:lnTo>
                  <a:pt x="104008" y="55670"/>
                </a:lnTo>
                <a:lnTo>
                  <a:pt x="105657" y="56091"/>
                </a:lnTo>
                <a:lnTo>
                  <a:pt x="106924" y="56598"/>
                </a:lnTo>
                <a:lnTo>
                  <a:pt x="109333" y="58118"/>
                </a:lnTo>
                <a:lnTo>
                  <a:pt x="110601" y="59384"/>
                </a:lnTo>
                <a:lnTo>
                  <a:pt x="110980" y="60144"/>
                </a:lnTo>
                <a:lnTo>
                  <a:pt x="110980" y="60988"/>
                </a:lnTo>
                <a:lnTo>
                  <a:pt x="115038" y="61751"/>
                </a:lnTo>
                <a:lnTo>
                  <a:pt x="118715" y="63017"/>
                </a:lnTo>
                <a:lnTo>
                  <a:pt x="122390" y="64283"/>
                </a:lnTo>
                <a:lnTo>
                  <a:pt x="122390" y="82699"/>
                </a:lnTo>
                <a:lnTo>
                  <a:pt x="122390" y="88864"/>
                </a:lnTo>
                <a:lnTo>
                  <a:pt x="124924" y="91820"/>
                </a:lnTo>
                <a:lnTo>
                  <a:pt x="127081" y="95451"/>
                </a:lnTo>
                <a:lnTo>
                  <a:pt x="128601" y="99170"/>
                </a:lnTo>
                <a:lnTo>
                  <a:pt x="128982" y="102040"/>
                </a:lnTo>
                <a:lnTo>
                  <a:pt x="128982" y="125099"/>
                </a:lnTo>
                <a:lnTo>
                  <a:pt x="78147" y="125099"/>
                </a:lnTo>
                <a:lnTo>
                  <a:pt x="78147" y="102040"/>
                </a:lnTo>
                <a:lnTo>
                  <a:pt x="78528" y="99170"/>
                </a:lnTo>
                <a:lnTo>
                  <a:pt x="79923" y="95451"/>
                </a:lnTo>
                <a:lnTo>
                  <a:pt x="82205" y="91820"/>
                </a:lnTo>
                <a:lnTo>
                  <a:pt x="84741" y="88864"/>
                </a:lnTo>
                <a:lnTo>
                  <a:pt x="84741" y="82699"/>
                </a:lnTo>
                <a:lnTo>
                  <a:pt x="84741" y="63946"/>
                </a:lnTo>
                <a:lnTo>
                  <a:pt x="88415" y="63017"/>
                </a:lnTo>
                <a:lnTo>
                  <a:pt x="92092" y="61751"/>
                </a:lnTo>
                <a:lnTo>
                  <a:pt x="96150" y="60652"/>
                </a:lnTo>
                <a:lnTo>
                  <a:pt x="96150" y="59722"/>
                </a:lnTo>
                <a:lnTo>
                  <a:pt x="96655" y="58964"/>
                </a:lnTo>
                <a:lnTo>
                  <a:pt x="97922" y="57695"/>
                </a:lnTo>
                <a:lnTo>
                  <a:pt x="100331" y="56428"/>
                </a:lnTo>
                <a:lnTo>
                  <a:pt x="101599" y="56091"/>
                </a:lnTo>
                <a:close/>
                <a:moveTo>
                  <a:pt x="-2196032" y="2704498"/>
                </a:moveTo>
                <a:moveTo>
                  <a:pt x="97808" y="39278"/>
                </a:moveTo>
                <a:lnTo>
                  <a:pt x="97153" y="39362"/>
                </a:lnTo>
                <a:lnTo>
                  <a:pt x="96628" y="39773"/>
                </a:lnTo>
                <a:lnTo>
                  <a:pt x="96236" y="40266"/>
                </a:lnTo>
                <a:lnTo>
                  <a:pt x="96104" y="40842"/>
                </a:lnTo>
                <a:lnTo>
                  <a:pt x="96236" y="41583"/>
                </a:lnTo>
                <a:lnTo>
                  <a:pt x="96628" y="42078"/>
                </a:lnTo>
                <a:lnTo>
                  <a:pt x="97153" y="42490"/>
                </a:lnTo>
                <a:lnTo>
                  <a:pt x="97808" y="42571"/>
                </a:lnTo>
                <a:lnTo>
                  <a:pt x="98597" y="42490"/>
                </a:lnTo>
                <a:lnTo>
                  <a:pt x="99121" y="42078"/>
                </a:lnTo>
                <a:lnTo>
                  <a:pt x="99514" y="41583"/>
                </a:lnTo>
                <a:lnTo>
                  <a:pt x="99643" y="40842"/>
                </a:lnTo>
                <a:lnTo>
                  <a:pt x="99514" y="40266"/>
                </a:lnTo>
                <a:lnTo>
                  <a:pt x="99121" y="39773"/>
                </a:lnTo>
                <a:lnTo>
                  <a:pt x="98597" y="39362"/>
                </a:lnTo>
                <a:close/>
                <a:moveTo>
                  <a:pt x="-2179640" y="2704498"/>
                </a:moveTo>
                <a:moveTo>
                  <a:pt x="96104" y="33704"/>
                </a:moveTo>
                <a:lnTo>
                  <a:pt x="96104" y="35224"/>
                </a:lnTo>
                <a:lnTo>
                  <a:pt x="111025" y="35224"/>
                </a:lnTo>
                <a:lnTo>
                  <a:pt x="111025" y="33704"/>
                </a:lnTo>
                <a:close/>
                <a:moveTo>
                  <a:pt x="-2174066" y="2704498"/>
                </a:moveTo>
                <a:moveTo>
                  <a:pt x="92563" y="28129"/>
                </a:moveTo>
                <a:lnTo>
                  <a:pt x="114566" y="28129"/>
                </a:lnTo>
                <a:lnTo>
                  <a:pt x="114566" y="51946"/>
                </a:lnTo>
                <a:lnTo>
                  <a:pt x="114314" y="51946"/>
                </a:lnTo>
                <a:lnTo>
                  <a:pt x="114314" y="53720"/>
                </a:lnTo>
                <a:lnTo>
                  <a:pt x="111786" y="53720"/>
                </a:lnTo>
                <a:lnTo>
                  <a:pt x="111786" y="51946"/>
                </a:lnTo>
                <a:lnTo>
                  <a:pt x="95346" y="51946"/>
                </a:lnTo>
                <a:lnTo>
                  <a:pt x="95346" y="53720"/>
                </a:lnTo>
                <a:lnTo>
                  <a:pt x="92816" y="53720"/>
                </a:lnTo>
                <a:lnTo>
                  <a:pt x="92816" y="51946"/>
                </a:lnTo>
                <a:lnTo>
                  <a:pt x="92563" y="51946"/>
                </a:lnTo>
                <a:close/>
                <a:moveTo>
                  <a:pt x="-2168491" y="2704498"/>
                </a:moveTo>
                <a:moveTo>
                  <a:pt x="93443" y="0"/>
                </a:moveTo>
                <a:lnTo>
                  <a:pt x="113434" y="0"/>
                </a:lnTo>
                <a:lnTo>
                  <a:pt x="114190" y="337"/>
                </a:lnTo>
                <a:lnTo>
                  <a:pt x="114566" y="1516"/>
                </a:lnTo>
                <a:lnTo>
                  <a:pt x="114566" y="9628"/>
                </a:lnTo>
                <a:lnTo>
                  <a:pt x="124432" y="9628"/>
                </a:lnTo>
                <a:lnTo>
                  <a:pt x="125188" y="10053"/>
                </a:lnTo>
                <a:lnTo>
                  <a:pt x="125188" y="10390"/>
                </a:lnTo>
                <a:lnTo>
                  <a:pt x="125188" y="25088"/>
                </a:lnTo>
                <a:lnTo>
                  <a:pt x="125188" y="25846"/>
                </a:lnTo>
                <a:lnTo>
                  <a:pt x="124432" y="25846"/>
                </a:lnTo>
                <a:lnTo>
                  <a:pt x="82699" y="25846"/>
                </a:lnTo>
                <a:lnTo>
                  <a:pt x="81942" y="25846"/>
                </a:lnTo>
                <a:lnTo>
                  <a:pt x="81942" y="25088"/>
                </a:lnTo>
                <a:lnTo>
                  <a:pt x="81942" y="10390"/>
                </a:lnTo>
                <a:lnTo>
                  <a:pt x="81942" y="10053"/>
                </a:lnTo>
                <a:lnTo>
                  <a:pt x="82699" y="9628"/>
                </a:lnTo>
                <a:lnTo>
                  <a:pt x="92563" y="9628"/>
                </a:lnTo>
                <a:lnTo>
                  <a:pt x="92563" y="1516"/>
                </a:lnTo>
                <a:lnTo>
                  <a:pt x="92940" y="337"/>
                </a:lnTo>
                <a:close/>
                <a:moveTo>
                  <a:pt x="-2140362" y="2704498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1" name="Freeform 201"/>
          <p:cNvSpPr/>
          <p:nvPr/>
        </p:nvSpPr>
        <p:spPr>
          <a:xfrm>
            <a:off x="4837670" y="8525355"/>
            <a:ext cx="220498" cy="141251"/>
          </a:xfrm>
          <a:custGeom>
            <a:avLst/>
            <a:gdLst/>
            <a:ahLst/>
            <a:cxnLst/>
            <a:rect l="0" t="0" r="0" b="0"/>
            <a:pathLst>
              <a:path w="220498" h="141251">
                <a:moveTo>
                  <a:pt x="181108" y="117967"/>
                </a:moveTo>
                <a:lnTo>
                  <a:pt x="185390" y="117967"/>
                </a:lnTo>
                <a:lnTo>
                  <a:pt x="185390" y="123139"/>
                </a:lnTo>
                <a:lnTo>
                  <a:pt x="187532" y="123139"/>
                </a:lnTo>
                <a:lnTo>
                  <a:pt x="187532" y="117967"/>
                </a:lnTo>
                <a:lnTo>
                  <a:pt x="191811" y="117967"/>
                </a:lnTo>
                <a:lnTo>
                  <a:pt x="191811" y="123139"/>
                </a:lnTo>
                <a:lnTo>
                  <a:pt x="194380" y="123139"/>
                </a:lnTo>
                <a:lnTo>
                  <a:pt x="194380" y="117967"/>
                </a:lnTo>
                <a:lnTo>
                  <a:pt x="198662" y="117967"/>
                </a:lnTo>
                <a:lnTo>
                  <a:pt x="198662" y="123139"/>
                </a:lnTo>
                <a:lnTo>
                  <a:pt x="200804" y="123139"/>
                </a:lnTo>
                <a:lnTo>
                  <a:pt x="200804" y="117967"/>
                </a:lnTo>
                <a:lnTo>
                  <a:pt x="205084" y="117967"/>
                </a:lnTo>
                <a:lnTo>
                  <a:pt x="205084" y="123139"/>
                </a:lnTo>
                <a:lnTo>
                  <a:pt x="207655" y="123139"/>
                </a:lnTo>
                <a:lnTo>
                  <a:pt x="207655" y="117967"/>
                </a:lnTo>
                <a:lnTo>
                  <a:pt x="211934" y="117967"/>
                </a:lnTo>
                <a:lnTo>
                  <a:pt x="211934" y="123139"/>
                </a:lnTo>
                <a:lnTo>
                  <a:pt x="213861" y="123139"/>
                </a:lnTo>
                <a:lnTo>
                  <a:pt x="213861" y="120120"/>
                </a:lnTo>
                <a:lnTo>
                  <a:pt x="216217" y="120120"/>
                </a:lnTo>
                <a:lnTo>
                  <a:pt x="216217" y="123139"/>
                </a:lnTo>
                <a:lnTo>
                  <a:pt x="218358" y="123139"/>
                </a:lnTo>
                <a:lnTo>
                  <a:pt x="219213" y="123334"/>
                </a:lnTo>
                <a:lnTo>
                  <a:pt x="219856" y="123626"/>
                </a:lnTo>
                <a:lnTo>
                  <a:pt x="220498" y="124016"/>
                </a:lnTo>
                <a:lnTo>
                  <a:pt x="220498" y="124600"/>
                </a:lnTo>
                <a:lnTo>
                  <a:pt x="220498" y="141251"/>
                </a:lnTo>
                <a:lnTo>
                  <a:pt x="121594" y="141251"/>
                </a:lnTo>
                <a:lnTo>
                  <a:pt x="121594" y="123139"/>
                </a:lnTo>
                <a:lnTo>
                  <a:pt x="181108" y="123139"/>
                </a:lnTo>
                <a:close/>
                <a:moveTo>
                  <a:pt x="-2564762" y="2390875"/>
                </a:moveTo>
                <a:moveTo>
                  <a:pt x="8990" y="117967"/>
                </a:moveTo>
                <a:lnTo>
                  <a:pt x="13272" y="117967"/>
                </a:lnTo>
                <a:lnTo>
                  <a:pt x="13272" y="123139"/>
                </a:lnTo>
                <a:lnTo>
                  <a:pt x="15414" y="123139"/>
                </a:lnTo>
                <a:lnTo>
                  <a:pt x="15414" y="117967"/>
                </a:lnTo>
                <a:lnTo>
                  <a:pt x="19693" y="117967"/>
                </a:lnTo>
                <a:lnTo>
                  <a:pt x="19693" y="123139"/>
                </a:lnTo>
                <a:lnTo>
                  <a:pt x="22263" y="123139"/>
                </a:lnTo>
                <a:lnTo>
                  <a:pt x="22263" y="117967"/>
                </a:lnTo>
                <a:lnTo>
                  <a:pt x="26545" y="117967"/>
                </a:lnTo>
                <a:lnTo>
                  <a:pt x="26545" y="123139"/>
                </a:lnTo>
                <a:lnTo>
                  <a:pt x="28686" y="123139"/>
                </a:lnTo>
                <a:lnTo>
                  <a:pt x="28686" y="117967"/>
                </a:lnTo>
                <a:lnTo>
                  <a:pt x="32966" y="117967"/>
                </a:lnTo>
                <a:lnTo>
                  <a:pt x="32966" y="123139"/>
                </a:lnTo>
                <a:lnTo>
                  <a:pt x="81776" y="123139"/>
                </a:lnTo>
                <a:lnTo>
                  <a:pt x="81776" y="141251"/>
                </a:lnTo>
                <a:lnTo>
                  <a:pt x="0" y="141251"/>
                </a:lnTo>
                <a:lnTo>
                  <a:pt x="0" y="124600"/>
                </a:lnTo>
                <a:lnTo>
                  <a:pt x="0" y="124016"/>
                </a:lnTo>
                <a:lnTo>
                  <a:pt x="642" y="123626"/>
                </a:lnTo>
                <a:lnTo>
                  <a:pt x="1285" y="123334"/>
                </a:lnTo>
                <a:lnTo>
                  <a:pt x="2140" y="123139"/>
                </a:lnTo>
                <a:lnTo>
                  <a:pt x="4281" y="123139"/>
                </a:lnTo>
                <a:lnTo>
                  <a:pt x="4281" y="120120"/>
                </a:lnTo>
                <a:lnTo>
                  <a:pt x="6423" y="120120"/>
                </a:lnTo>
                <a:lnTo>
                  <a:pt x="6423" y="123139"/>
                </a:lnTo>
                <a:lnTo>
                  <a:pt x="8990" y="123139"/>
                </a:lnTo>
                <a:close/>
                <a:moveTo>
                  <a:pt x="-2564762" y="2390875"/>
                </a:moveTo>
                <a:moveTo>
                  <a:pt x="28686" y="111799"/>
                </a:moveTo>
                <a:lnTo>
                  <a:pt x="32966" y="111799"/>
                </a:lnTo>
                <a:lnTo>
                  <a:pt x="32966" y="116539"/>
                </a:lnTo>
                <a:lnTo>
                  <a:pt x="28686" y="116539"/>
                </a:lnTo>
                <a:close/>
                <a:moveTo>
                  <a:pt x="-2558594" y="2390875"/>
                </a:moveTo>
                <a:moveTo>
                  <a:pt x="22263" y="111799"/>
                </a:moveTo>
                <a:lnTo>
                  <a:pt x="26545" y="111799"/>
                </a:lnTo>
                <a:lnTo>
                  <a:pt x="26545" y="116539"/>
                </a:lnTo>
                <a:lnTo>
                  <a:pt x="22263" y="116539"/>
                </a:lnTo>
                <a:close/>
                <a:moveTo>
                  <a:pt x="-2558594" y="2390875"/>
                </a:moveTo>
                <a:moveTo>
                  <a:pt x="15414" y="111799"/>
                </a:moveTo>
                <a:lnTo>
                  <a:pt x="19693" y="111799"/>
                </a:lnTo>
                <a:lnTo>
                  <a:pt x="19693" y="116539"/>
                </a:lnTo>
                <a:lnTo>
                  <a:pt x="15414" y="116539"/>
                </a:lnTo>
                <a:close/>
                <a:moveTo>
                  <a:pt x="-2558594" y="2390875"/>
                </a:moveTo>
                <a:moveTo>
                  <a:pt x="8990" y="111799"/>
                </a:moveTo>
                <a:lnTo>
                  <a:pt x="13272" y="111799"/>
                </a:lnTo>
                <a:lnTo>
                  <a:pt x="13272" y="116539"/>
                </a:lnTo>
                <a:lnTo>
                  <a:pt x="8990" y="116539"/>
                </a:lnTo>
                <a:close/>
                <a:moveTo>
                  <a:pt x="-2558594" y="2390875"/>
                </a:moveTo>
                <a:moveTo>
                  <a:pt x="207655" y="111323"/>
                </a:moveTo>
                <a:lnTo>
                  <a:pt x="211934" y="111323"/>
                </a:lnTo>
                <a:lnTo>
                  <a:pt x="211934" y="116063"/>
                </a:lnTo>
                <a:lnTo>
                  <a:pt x="207655" y="116063"/>
                </a:lnTo>
                <a:close/>
                <a:moveTo>
                  <a:pt x="-2558118" y="2390875"/>
                </a:moveTo>
                <a:moveTo>
                  <a:pt x="200804" y="111323"/>
                </a:moveTo>
                <a:lnTo>
                  <a:pt x="205084" y="111323"/>
                </a:lnTo>
                <a:lnTo>
                  <a:pt x="205084" y="116063"/>
                </a:lnTo>
                <a:lnTo>
                  <a:pt x="200804" y="116063"/>
                </a:lnTo>
                <a:close/>
                <a:moveTo>
                  <a:pt x="-2558118" y="2390875"/>
                </a:moveTo>
                <a:moveTo>
                  <a:pt x="194380" y="111323"/>
                </a:moveTo>
                <a:lnTo>
                  <a:pt x="198662" y="111323"/>
                </a:lnTo>
                <a:lnTo>
                  <a:pt x="198662" y="116063"/>
                </a:lnTo>
                <a:lnTo>
                  <a:pt x="194380" y="116063"/>
                </a:lnTo>
                <a:close/>
                <a:moveTo>
                  <a:pt x="-2558118" y="2390875"/>
                </a:moveTo>
                <a:moveTo>
                  <a:pt x="187532" y="111323"/>
                </a:moveTo>
                <a:lnTo>
                  <a:pt x="191811" y="111323"/>
                </a:lnTo>
                <a:lnTo>
                  <a:pt x="191811" y="116063"/>
                </a:lnTo>
                <a:lnTo>
                  <a:pt x="187532" y="116063"/>
                </a:lnTo>
                <a:close/>
                <a:moveTo>
                  <a:pt x="-2558118" y="2390875"/>
                </a:moveTo>
                <a:moveTo>
                  <a:pt x="181108" y="111323"/>
                </a:moveTo>
                <a:lnTo>
                  <a:pt x="185390" y="111323"/>
                </a:lnTo>
                <a:lnTo>
                  <a:pt x="185390" y="116063"/>
                </a:lnTo>
                <a:lnTo>
                  <a:pt x="181108" y="116063"/>
                </a:lnTo>
                <a:close/>
                <a:moveTo>
                  <a:pt x="-2558118" y="2390875"/>
                </a:moveTo>
                <a:moveTo>
                  <a:pt x="84774" y="94435"/>
                </a:moveTo>
                <a:lnTo>
                  <a:pt x="91624" y="94435"/>
                </a:lnTo>
                <a:lnTo>
                  <a:pt x="91624" y="114253"/>
                </a:lnTo>
                <a:lnTo>
                  <a:pt x="84774" y="114253"/>
                </a:lnTo>
                <a:close/>
                <a:moveTo>
                  <a:pt x="-2541230" y="2390875"/>
                </a:moveTo>
                <a:moveTo>
                  <a:pt x="82633" y="52211"/>
                </a:moveTo>
                <a:lnTo>
                  <a:pt x="120311" y="52211"/>
                </a:lnTo>
                <a:lnTo>
                  <a:pt x="120311" y="85385"/>
                </a:lnTo>
                <a:lnTo>
                  <a:pt x="82633" y="85385"/>
                </a:lnTo>
                <a:close/>
                <a:moveTo>
                  <a:pt x="-2499006" y="2390875"/>
                </a:moveTo>
                <a:moveTo>
                  <a:pt x="65286" y="41249"/>
                </a:moveTo>
                <a:lnTo>
                  <a:pt x="64433" y="41403"/>
                </a:lnTo>
                <a:lnTo>
                  <a:pt x="63577" y="41868"/>
                </a:lnTo>
                <a:lnTo>
                  <a:pt x="63150" y="42797"/>
                </a:lnTo>
                <a:lnTo>
                  <a:pt x="62937" y="43729"/>
                </a:lnTo>
                <a:lnTo>
                  <a:pt x="62937" y="113304"/>
                </a:lnTo>
                <a:lnTo>
                  <a:pt x="63150" y="114234"/>
                </a:lnTo>
                <a:lnTo>
                  <a:pt x="63364" y="115162"/>
                </a:lnTo>
                <a:lnTo>
                  <a:pt x="63793" y="115782"/>
                </a:lnTo>
                <a:lnTo>
                  <a:pt x="64219" y="116558"/>
                </a:lnTo>
                <a:lnTo>
                  <a:pt x="64860" y="117178"/>
                </a:lnTo>
                <a:lnTo>
                  <a:pt x="65713" y="117643"/>
                </a:lnTo>
                <a:lnTo>
                  <a:pt x="66567" y="117954"/>
                </a:lnTo>
                <a:lnTo>
                  <a:pt x="67421" y="117954"/>
                </a:lnTo>
                <a:lnTo>
                  <a:pt x="135736" y="117954"/>
                </a:lnTo>
                <a:lnTo>
                  <a:pt x="136589" y="117954"/>
                </a:lnTo>
                <a:lnTo>
                  <a:pt x="137444" y="117643"/>
                </a:lnTo>
                <a:lnTo>
                  <a:pt x="138084" y="117178"/>
                </a:lnTo>
                <a:lnTo>
                  <a:pt x="138724" y="116558"/>
                </a:lnTo>
                <a:lnTo>
                  <a:pt x="139364" y="115782"/>
                </a:lnTo>
                <a:lnTo>
                  <a:pt x="139791" y="115162"/>
                </a:lnTo>
                <a:lnTo>
                  <a:pt x="140007" y="114234"/>
                </a:lnTo>
                <a:lnTo>
                  <a:pt x="140007" y="113304"/>
                </a:lnTo>
                <a:lnTo>
                  <a:pt x="140007" y="43729"/>
                </a:lnTo>
                <a:lnTo>
                  <a:pt x="139791" y="42797"/>
                </a:lnTo>
                <a:lnTo>
                  <a:pt x="139364" y="41868"/>
                </a:lnTo>
                <a:lnTo>
                  <a:pt x="138724" y="41403"/>
                </a:lnTo>
                <a:lnTo>
                  <a:pt x="137871" y="41249"/>
                </a:lnTo>
                <a:close/>
                <a:moveTo>
                  <a:pt x="-2488044" y="2390875"/>
                </a:moveTo>
                <a:moveTo>
                  <a:pt x="41959" y="35406"/>
                </a:moveTo>
                <a:lnTo>
                  <a:pt x="178968" y="35406"/>
                </a:lnTo>
                <a:lnTo>
                  <a:pt x="178968" y="120547"/>
                </a:lnTo>
                <a:lnTo>
                  <a:pt x="41959" y="120547"/>
                </a:lnTo>
                <a:close/>
                <a:moveTo>
                  <a:pt x="-2482201" y="2390875"/>
                </a:moveTo>
                <a:moveTo>
                  <a:pt x="46452" y="0"/>
                </a:moveTo>
                <a:lnTo>
                  <a:pt x="174472" y="0"/>
                </a:lnTo>
                <a:lnTo>
                  <a:pt x="175327" y="144"/>
                </a:lnTo>
                <a:lnTo>
                  <a:pt x="176185" y="429"/>
                </a:lnTo>
                <a:lnTo>
                  <a:pt x="176828" y="857"/>
                </a:lnTo>
                <a:lnTo>
                  <a:pt x="177470" y="1287"/>
                </a:lnTo>
                <a:lnTo>
                  <a:pt x="178112" y="1858"/>
                </a:lnTo>
                <a:lnTo>
                  <a:pt x="178539" y="2718"/>
                </a:lnTo>
                <a:lnTo>
                  <a:pt x="178752" y="3575"/>
                </a:lnTo>
                <a:lnTo>
                  <a:pt x="178968" y="4432"/>
                </a:lnTo>
                <a:lnTo>
                  <a:pt x="178968" y="31022"/>
                </a:lnTo>
                <a:lnTo>
                  <a:pt x="41959" y="31022"/>
                </a:lnTo>
                <a:lnTo>
                  <a:pt x="41959" y="4432"/>
                </a:lnTo>
                <a:lnTo>
                  <a:pt x="42172" y="3575"/>
                </a:lnTo>
                <a:lnTo>
                  <a:pt x="42386" y="2718"/>
                </a:lnTo>
                <a:lnTo>
                  <a:pt x="42815" y="1858"/>
                </a:lnTo>
                <a:lnTo>
                  <a:pt x="43244" y="1287"/>
                </a:lnTo>
                <a:lnTo>
                  <a:pt x="44099" y="857"/>
                </a:lnTo>
                <a:lnTo>
                  <a:pt x="44742" y="429"/>
                </a:lnTo>
                <a:lnTo>
                  <a:pt x="45598" y="144"/>
                </a:lnTo>
                <a:close/>
                <a:moveTo>
                  <a:pt x="-2446795" y="2390875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2" name="Freeform 202"/>
          <p:cNvSpPr/>
          <p:nvPr/>
        </p:nvSpPr>
        <p:spPr>
          <a:xfrm>
            <a:off x="5630985" y="8534932"/>
            <a:ext cx="196531" cy="122098"/>
          </a:xfrm>
          <a:custGeom>
            <a:avLst/>
            <a:gdLst/>
            <a:ahLst/>
            <a:cxnLst/>
            <a:rect l="0" t="0" r="0" b="0"/>
            <a:pathLst>
              <a:path w="196531" h="122098">
                <a:moveTo>
                  <a:pt x="27677" y="69576"/>
                </a:moveTo>
                <a:lnTo>
                  <a:pt x="195956" y="69576"/>
                </a:lnTo>
                <a:lnTo>
                  <a:pt x="195956" y="120403"/>
                </a:lnTo>
                <a:lnTo>
                  <a:pt x="195788" y="121008"/>
                </a:lnTo>
                <a:lnTo>
                  <a:pt x="195429" y="121492"/>
                </a:lnTo>
                <a:lnTo>
                  <a:pt x="194878" y="121855"/>
                </a:lnTo>
                <a:lnTo>
                  <a:pt x="194327" y="122098"/>
                </a:lnTo>
                <a:lnTo>
                  <a:pt x="29303" y="122098"/>
                </a:lnTo>
                <a:lnTo>
                  <a:pt x="28761" y="121855"/>
                </a:lnTo>
                <a:lnTo>
                  <a:pt x="28219" y="121492"/>
                </a:lnTo>
                <a:lnTo>
                  <a:pt x="27857" y="121008"/>
                </a:lnTo>
                <a:lnTo>
                  <a:pt x="27677" y="120403"/>
                </a:lnTo>
                <a:close/>
                <a:moveTo>
                  <a:pt x="-3319263" y="2381298"/>
                </a:moveTo>
                <a:moveTo>
                  <a:pt x="65263" y="35135"/>
                </a:moveTo>
                <a:lnTo>
                  <a:pt x="64722" y="35380"/>
                </a:lnTo>
                <a:lnTo>
                  <a:pt x="64180" y="35748"/>
                </a:lnTo>
                <a:lnTo>
                  <a:pt x="63820" y="36237"/>
                </a:lnTo>
                <a:lnTo>
                  <a:pt x="63637" y="36971"/>
                </a:lnTo>
                <a:lnTo>
                  <a:pt x="63637" y="39926"/>
                </a:lnTo>
                <a:lnTo>
                  <a:pt x="195956" y="39926"/>
                </a:lnTo>
                <a:lnTo>
                  <a:pt x="195956" y="43359"/>
                </a:lnTo>
                <a:lnTo>
                  <a:pt x="196172" y="43216"/>
                </a:lnTo>
                <a:lnTo>
                  <a:pt x="196531" y="42727"/>
                </a:lnTo>
                <a:lnTo>
                  <a:pt x="196531" y="42115"/>
                </a:lnTo>
                <a:lnTo>
                  <a:pt x="196531" y="35135"/>
                </a:lnTo>
                <a:close/>
                <a:moveTo>
                  <a:pt x="-3284822" y="2381298"/>
                </a:moveTo>
                <a:moveTo>
                  <a:pt x="3250" y="14223"/>
                </a:moveTo>
                <a:lnTo>
                  <a:pt x="3250" y="38131"/>
                </a:lnTo>
                <a:lnTo>
                  <a:pt x="46944" y="38131"/>
                </a:lnTo>
                <a:lnTo>
                  <a:pt x="46944" y="14223"/>
                </a:lnTo>
                <a:close/>
                <a:moveTo>
                  <a:pt x="-3263910" y="2381298"/>
                </a:moveTo>
                <a:moveTo>
                  <a:pt x="0" y="10963"/>
                </a:moveTo>
                <a:lnTo>
                  <a:pt x="50197" y="10963"/>
                </a:lnTo>
                <a:lnTo>
                  <a:pt x="50197" y="41388"/>
                </a:lnTo>
                <a:lnTo>
                  <a:pt x="0" y="41388"/>
                </a:lnTo>
                <a:close/>
                <a:moveTo>
                  <a:pt x="-3260650" y="2381298"/>
                </a:moveTo>
                <a:moveTo>
                  <a:pt x="63637" y="3260"/>
                </a:moveTo>
                <a:lnTo>
                  <a:pt x="63637" y="31875"/>
                </a:lnTo>
                <a:lnTo>
                  <a:pt x="87133" y="31875"/>
                </a:lnTo>
                <a:lnTo>
                  <a:pt x="87672" y="31755"/>
                </a:lnTo>
                <a:lnTo>
                  <a:pt x="88388" y="31513"/>
                </a:lnTo>
                <a:lnTo>
                  <a:pt x="88925" y="31393"/>
                </a:lnTo>
                <a:lnTo>
                  <a:pt x="89465" y="30793"/>
                </a:lnTo>
                <a:lnTo>
                  <a:pt x="89825" y="30431"/>
                </a:lnTo>
                <a:lnTo>
                  <a:pt x="90182" y="29711"/>
                </a:lnTo>
                <a:lnTo>
                  <a:pt x="90362" y="29229"/>
                </a:lnTo>
                <a:lnTo>
                  <a:pt x="90362" y="28508"/>
                </a:lnTo>
                <a:lnTo>
                  <a:pt x="90362" y="6627"/>
                </a:lnTo>
                <a:lnTo>
                  <a:pt x="90362" y="5903"/>
                </a:lnTo>
                <a:lnTo>
                  <a:pt x="90182" y="5424"/>
                </a:lnTo>
                <a:lnTo>
                  <a:pt x="89825" y="4821"/>
                </a:lnTo>
                <a:lnTo>
                  <a:pt x="89465" y="4342"/>
                </a:lnTo>
                <a:lnTo>
                  <a:pt x="88925" y="3982"/>
                </a:lnTo>
                <a:lnTo>
                  <a:pt x="88388" y="3620"/>
                </a:lnTo>
                <a:lnTo>
                  <a:pt x="87672" y="3380"/>
                </a:lnTo>
                <a:lnTo>
                  <a:pt x="87133" y="3260"/>
                </a:lnTo>
                <a:close/>
                <a:moveTo>
                  <a:pt x="-3252947" y="2381298"/>
                </a:moveTo>
                <a:moveTo>
                  <a:pt x="66205" y="0"/>
                </a:moveTo>
                <a:lnTo>
                  <a:pt x="66927" y="0"/>
                </a:lnTo>
                <a:lnTo>
                  <a:pt x="164391" y="0"/>
                </a:lnTo>
                <a:lnTo>
                  <a:pt x="164391" y="30071"/>
                </a:lnTo>
                <a:lnTo>
                  <a:pt x="164583" y="30793"/>
                </a:lnTo>
                <a:lnTo>
                  <a:pt x="164943" y="31393"/>
                </a:lnTo>
                <a:lnTo>
                  <a:pt x="165494" y="31755"/>
                </a:lnTo>
                <a:lnTo>
                  <a:pt x="166213" y="31875"/>
                </a:lnTo>
                <a:lnTo>
                  <a:pt x="189845" y="31875"/>
                </a:lnTo>
                <a:lnTo>
                  <a:pt x="190564" y="31755"/>
                </a:lnTo>
                <a:lnTo>
                  <a:pt x="191115" y="31393"/>
                </a:lnTo>
                <a:lnTo>
                  <a:pt x="191474" y="30793"/>
                </a:lnTo>
                <a:lnTo>
                  <a:pt x="191474" y="30071"/>
                </a:lnTo>
                <a:lnTo>
                  <a:pt x="191474" y="0"/>
                </a:lnTo>
                <a:lnTo>
                  <a:pt x="193271" y="0"/>
                </a:lnTo>
                <a:lnTo>
                  <a:pt x="193824" y="0"/>
                </a:lnTo>
                <a:lnTo>
                  <a:pt x="194543" y="120"/>
                </a:lnTo>
                <a:lnTo>
                  <a:pt x="195094" y="484"/>
                </a:lnTo>
                <a:lnTo>
                  <a:pt x="195621" y="845"/>
                </a:lnTo>
                <a:lnTo>
                  <a:pt x="195980" y="1448"/>
                </a:lnTo>
                <a:lnTo>
                  <a:pt x="196340" y="1932"/>
                </a:lnTo>
                <a:lnTo>
                  <a:pt x="196531" y="2657"/>
                </a:lnTo>
                <a:lnTo>
                  <a:pt x="196531" y="3260"/>
                </a:lnTo>
                <a:lnTo>
                  <a:pt x="196531" y="42138"/>
                </a:lnTo>
                <a:lnTo>
                  <a:pt x="196531" y="42741"/>
                </a:lnTo>
                <a:lnTo>
                  <a:pt x="196172" y="43225"/>
                </a:lnTo>
                <a:lnTo>
                  <a:pt x="195956" y="43366"/>
                </a:lnTo>
                <a:lnTo>
                  <a:pt x="195956" y="65282"/>
                </a:lnTo>
                <a:lnTo>
                  <a:pt x="27677" y="65282"/>
                </a:lnTo>
                <a:lnTo>
                  <a:pt x="27677" y="49706"/>
                </a:lnTo>
                <a:lnTo>
                  <a:pt x="52956" y="49706"/>
                </a:lnTo>
                <a:lnTo>
                  <a:pt x="53677" y="49706"/>
                </a:lnTo>
                <a:lnTo>
                  <a:pt x="54219" y="49464"/>
                </a:lnTo>
                <a:lnTo>
                  <a:pt x="54760" y="49102"/>
                </a:lnTo>
                <a:lnTo>
                  <a:pt x="55302" y="48740"/>
                </a:lnTo>
                <a:lnTo>
                  <a:pt x="55664" y="48258"/>
                </a:lnTo>
                <a:lnTo>
                  <a:pt x="56026" y="47655"/>
                </a:lnTo>
                <a:lnTo>
                  <a:pt x="56205" y="46928"/>
                </a:lnTo>
                <a:lnTo>
                  <a:pt x="56205" y="46205"/>
                </a:lnTo>
                <a:lnTo>
                  <a:pt x="56205" y="39926"/>
                </a:lnTo>
                <a:lnTo>
                  <a:pt x="63612" y="39926"/>
                </a:lnTo>
                <a:lnTo>
                  <a:pt x="63612" y="2421"/>
                </a:lnTo>
                <a:lnTo>
                  <a:pt x="63853" y="1932"/>
                </a:lnTo>
                <a:lnTo>
                  <a:pt x="64036" y="1448"/>
                </a:lnTo>
                <a:lnTo>
                  <a:pt x="64577" y="845"/>
                </a:lnTo>
                <a:lnTo>
                  <a:pt x="64939" y="484"/>
                </a:lnTo>
                <a:lnTo>
                  <a:pt x="65482" y="120"/>
                </a:lnTo>
                <a:close/>
                <a:moveTo>
                  <a:pt x="-3249687" y="2381298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3" name="Freeform 203"/>
          <p:cNvSpPr/>
          <p:nvPr/>
        </p:nvSpPr>
        <p:spPr>
          <a:xfrm>
            <a:off x="5630985" y="8786310"/>
            <a:ext cx="196531" cy="160403"/>
          </a:xfrm>
          <a:custGeom>
            <a:avLst/>
            <a:gdLst/>
            <a:ahLst/>
            <a:cxnLst/>
            <a:rect l="0" t="0" r="0" b="0"/>
            <a:pathLst>
              <a:path w="196531" h="160403">
                <a:moveTo>
                  <a:pt x="49905" y="97565"/>
                </a:moveTo>
                <a:lnTo>
                  <a:pt x="65863" y="97565"/>
                </a:lnTo>
                <a:lnTo>
                  <a:pt x="78338" y="97724"/>
                </a:lnTo>
                <a:lnTo>
                  <a:pt x="90525" y="98040"/>
                </a:lnTo>
                <a:lnTo>
                  <a:pt x="111424" y="99147"/>
                </a:lnTo>
                <a:lnTo>
                  <a:pt x="126212" y="100096"/>
                </a:lnTo>
                <a:lnTo>
                  <a:pt x="131725" y="100572"/>
                </a:lnTo>
                <a:lnTo>
                  <a:pt x="143325" y="107537"/>
                </a:lnTo>
                <a:lnTo>
                  <a:pt x="144211" y="108011"/>
                </a:lnTo>
                <a:lnTo>
                  <a:pt x="145362" y="108011"/>
                </a:lnTo>
                <a:lnTo>
                  <a:pt x="171175" y="108011"/>
                </a:lnTo>
                <a:lnTo>
                  <a:pt x="171175" y="157080"/>
                </a:lnTo>
                <a:lnTo>
                  <a:pt x="170886" y="158505"/>
                </a:lnTo>
                <a:lnTo>
                  <a:pt x="170024" y="159452"/>
                </a:lnTo>
                <a:lnTo>
                  <a:pt x="168849" y="160244"/>
                </a:lnTo>
                <a:lnTo>
                  <a:pt x="167412" y="160403"/>
                </a:lnTo>
                <a:lnTo>
                  <a:pt x="3772" y="160403"/>
                </a:lnTo>
                <a:lnTo>
                  <a:pt x="2321" y="160244"/>
                </a:lnTo>
                <a:lnTo>
                  <a:pt x="870" y="159452"/>
                </a:lnTo>
                <a:lnTo>
                  <a:pt x="290" y="158505"/>
                </a:lnTo>
                <a:lnTo>
                  <a:pt x="0" y="157080"/>
                </a:lnTo>
                <a:lnTo>
                  <a:pt x="0" y="99464"/>
                </a:lnTo>
                <a:lnTo>
                  <a:pt x="3772" y="99147"/>
                </a:lnTo>
                <a:lnTo>
                  <a:pt x="15667" y="98514"/>
                </a:lnTo>
                <a:lnTo>
                  <a:pt x="24952" y="98040"/>
                </a:lnTo>
                <a:lnTo>
                  <a:pt x="36267" y="97724"/>
                </a:lnTo>
                <a:close/>
                <a:moveTo>
                  <a:pt x="-3598630" y="2129920"/>
                </a:moveTo>
                <a:moveTo>
                  <a:pt x="176807" y="78308"/>
                </a:moveTo>
                <a:lnTo>
                  <a:pt x="190731" y="78308"/>
                </a:lnTo>
                <a:lnTo>
                  <a:pt x="191594" y="80372"/>
                </a:lnTo>
                <a:lnTo>
                  <a:pt x="193632" y="85925"/>
                </a:lnTo>
                <a:lnTo>
                  <a:pt x="194494" y="89731"/>
                </a:lnTo>
                <a:lnTo>
                  <a:pt x="195381" y="93699"/>
                </a:lnTo>
                <a:lnTo>
                  <a:pt x="196244" y="98300"/>
                </a:lnTo>
                <a:lnTo>
                  <a:pt x="196531" y="102744"/>
                </a:lnTo>
                <a:lnTo>
                  <a:pt x="196244" y="107348"/>
                </a:lnTo>
                <a:lnTo>
                  <a:pt x="195381" y="111789"/>
                </a:lnTo>
                <a:lnTo>
                  <a:pt x="194494" y="115916"/>
                </a:lnTo>
                <a:lnTo>
                  <a:pt x="193632" y="119725"/>
                </a:lnTo>
                <a:lnTo>
                  <a:pt x="191594" y="125119"/>
                </a:lnTo>
                <a:lnTo>
                  <a:pt x="190731" y="127340"/>
                </a:lnTo>
                <a:lnTo>
                  <a:pt x="176807" y="127340"/>
                </a:lnTo>
                <a:lnTo>
                  <a:pt x="176807" y="118454"/>
                </a:lnTo>
                <a:close/>
                <a:moveTo>
                  <a:pt x="-3579373" y="2129920"/>
                </a:moveTo>
                <a:moveTo>
                  <a:pt x="99625" y="71165"/>
                </a:moveTo>
                <a:lnTo>
                  <a:pt x="94371" y="71489"/>
                </a:lnTo>
                <a:lnTo>
                  <a:pt x="87073" y="71973"/>
                </a:lnTo>
                <a:lnTo>
                  <a:pt x="82987" y="72457"/>
                </a:lnTo>
                <a:lnTo>
                  <a:pt x="81820" y="72617"/>
                </a:lnTo>
                <a:lnTo>
                  <a:pt x="81820" y="81164"/>
                </a:lnTo>
                <a:lnTo>
                  <a:pt x="129974" y="81164"/>
                </a:lnTo>
                <a:lnTo>
                  <a:pt x="129974" y="72617"/>
                </a:lnTo>
                <a:lnTo>
                  <a:pt x="128824" y="72457"/>
                </a:lnTo>
                <a:lnTo>
                  <a:pt x="124726" y="71973"/>
                </a:lnTo>
                <a:lnTo>
                  <a:pt x="117440" y="71489"/>
                </a:lnTo>
                <a:lnTo>
                  <a:pt x="112167" y="71165"/>
                </a:lnTo>
                <a:lnTo>
                  <a:pt x="106045" y="71165"/>
                </a:lnTo>
                <a:close/>
                <a:moveTo>
                  <a:pt x="-3572230" y="2129920"/>
                </a:moveTo>
                <a:moveTo>
                  <a:pt x="86752" y="63074"/>
                </a:moveTo>
                <a:lnTo>
                  <a:pt x="106191" y="63232"/>
                </a:lnTo>
                <a:lnTo>
                  <a:pt x="123312" y="63551"/>
                </a:lnTo>
                <a:lnTo>
                  <a:pt x="137812" y="64027"/>
                </a:lnTo>
                <a:lnTo>
                  <a:pt x="149723" y="64503"/>
                </a:lnTo>
                <a:lnTo>
                  <a:pt x="165661" y="65138"/>
                </a:lnTo>
                <a:lnTo>
                  <a:pt x="171175" y="65612"/>
                </a:lnTo>
                <a:lnTo>
                  <a:pt x="171175" y="103063"/>
                </a:lnTo>
                <a:lnTo>
                  <a:pt x="145362" y="103063"/>
                </a:lnTo>
                <a:lnTo>
                  <a:pt x="144211" y="103063"/>
                </a:lnTo>
                <a:lnTo>
                  <a:pt x="143325" y="102585"/>
                </a:lnTo>
                <a:lnTo>
                  <a:pt x="131725" y="95605"/>
                </a:lnTo>
                <a:lnTo>
                  <a:pt x="126212" y="95128"/>
                </a:lnTo>
                <a:lnTo>
                  <a:pt x="111424" y="94175"/>
                </a:lnTo>
                <a:lnTo>
                  <a:pt x="90525" y="93064"/>
                </a:lnTo>
                <a:lnTo>
                  <a:pt x="78338" y="92749"/>
                </a:lnTo>
                <a:lnTo>
                  <a:pt x="65863" y="92588"/>
                </a:lnTo>
                <a:lnTo>
                  <a:pt x="49905" y="92588"/>
                </a:lnTo>
                <a:lnTo>
                  <a:pt x="36267" y="92749"/>
                </a:lnTo>
                <a:lnTo>
                  <a:pt x="24952" y="93064"/>
                </a:lnTo>
                <a:lnTo>
                  <a:pt x="15667" y="93542"/>
                </a:lnTo>
                <a:lnTo>
                  <a:pt x="3772" y="94175"/>
                </a:lnTo>
                <a:lnTo>
                  <a:pt x="0" y="94494"/>
                </a:lnTo>
                <a:lnTo>
                  <a:pt x="0" y="65454"/>
                </a:lnTo>
                <a:lnTo>
                  <a:pt x="32205" y="64184"/>
                </a:lnTo>
                <a:lnTo>
                  <a:pt x="60640" y="63551"/>
                </a:lnTo>
                <a:lnTo>
                  <a:pt x="74567" y="63232"/>
                </a:lnTo>
                <a:close/>
                <a:moveTo>
                  <a:pt x="-3564139" y="2129920"/>
                </a:moveTo>
                <a:moveTo>
                  <a:pt x="104013" y="7074"/>
                </a:moveTo>
                <a:lnTo>
                  <a:pt x="91778" y="7390"/>
                </a:lnTo>
                <a:lnTo>
                  <a:pt x="80705" y="8025"/>
                </a:lnTo>
                <a:lnTo>
                  <a:pt x="69632" y="8820"/>
                </a:lnTo>
                <a:lnTo>
                  <a:pt x="69632" y="50869"/>
                </a:lnTo>
                <a:lnTo>
                  <a:pt x="138674" y="50869"/>
                </a:lnTo>
                <a:lnTo>
                  <a:pt x="138674" y="8820"/>
                </a:lnTo>
                <a:lnTo>
                  <a:pt x="127314" y="8025"/>
                </a:lnTo>
                <a:lnTo>
                  <a:pt x="116241" y="7390"/>
                </a:lnTo>
                <a:close/>
                <a:moveTo>
                  <a:pt x="-3508139" y="2129920"/>
                </a:moveTo>
                <a:moveTo>
                  <a:pt x="93602" y="0"/>
                </a:moveTo>
                <a:lnTo>
                  <a:pt x="103724" y="0"/>
                </a:lnTo>
                <a:lnTo>
                  <a:pt x="113557" y="0"/>
                </a:lnTo>
                <a:lnTo>
                  <a:pt x="122521" y="157"/>
                </a:lnTo>
                <a:lnTo>
                  <a:pt x="136110" y="635"/>
                </a:lnTo>
                <a:lnTo>
                  <a:pt x="144498" y="1429"/>
                </a:lnTo>
                <a:lnTo>
                  <a:pt x="147399" y="1587"/>
                </a:lnTo>
                <a:lnTo>
                  <a:pt x="147399" y="6188"/>
                </a:lnTo>
                <a:lnTo>
                  <a:pt x="149963" y="6188"/>
                </a:lnTo>
                <a:lnTo>
                  <a:pt x="150298" y="6822"/>
                </a:lnTo>
                <a:lnTo>
                  <a:pt x="150298" y="9045"/>
                </a:lnTo>
                <a:lnTo>
                  <a:pt x="150298" y="11108"/>
                </a:lnTo>
                <a:lnTo>
                  <a:pt x="149963" y="11901"/>
                </a:lnTo>
                <a:lnTo>
                  <a:pt x="147399" y="11901"/>
                </a:lnTo>
                <a:lnTo>
                  <a:pt x="147399" y="60457"/>
                </a:lnTo>
                <a:lnTo>
                  <a:pt x="116457" y="59188"/>
                </a:lnTo>
                <a:lnTo>
                  <a:pt x="100833" y="58712"/>
                </a:lnTo>
                <a:lnTo>
                  <a:pt x="86951" y="58554"/>
                </a:lnTo>
                <a:lnTo>
                  <a:pt x="74227" y="58712"/>
                </a:lnTo>
                <a:lnTo>
                  <a:pt x="59770" y="59188"/>
                </a:lnTo>
                <a:lnTo>
                  <a:pt x="59770" y="1587"/>
                </a:lnTo>
                <a:lnTo>
                  <a:pt x="62660" y="1429"/>
                </a:lnTo>
                <a:lnTo>
                  <a:pt x="71336" y="635"/>
                </a:lnTo>
                <a:lnTo>
                  <a:pt x="84928" y="157"/>
                </a:lnTo>
                <a:close/>
                <a:moveTo>
                  <a:pt x="-3501065" y="2129920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4" name="Freeform 204"/>
          <p:cNvSpPr/>
          <p:nvPr/>
        </p:nvSpPr>
        <p:spPr>
          <a:xfrm>
            <a:off x="4849653" y="8774340"/>
            <a:ext cx="196532" cy="184343"/>
          </a:xfrm>
          <a:custGeom>
            <a:avLst/>
            <a:gdLst/>
            <a:ahLst/>
            <a:cxnLst/>
            <a:rect l="0" t="0" r="0" b="0"/>
            <a:pathLst>
              <a:path w="196532" h="184343">
                <a:moveTo>
                  <a:pt x="56994" y="184343"/>
                </a:moveTo>
                <a:lnTo>
                  <a:pt x="0" y="184343"/>
                </a:lnTo>
                <a:lnTo>
                  <a:pt x="0" y="130421"/>
                </a:lnTo>
                <a:cubicBezTo>
                  <a:pt x="10809" y="154848"/>
                  <a:pt x="31445" y="174205"/>
                  <a:pt x="56994" y="184343"/>
                </a:cubicBezTo>
                <a:close/>
                <a:moveTo>
                  <a:pt x="-2892106" y="2141890"/>
                </a:moveTo>
                <a:moveTo>
                  <a:pt x="196532" y="130421"/>
                </a:moveTo>
                <a:lnTo>
                  <a:pt x="196532" y="184343"/>
                </a:lnTo>
                <a:lnTo>
                  <a:pt x="139046" y="184343"/>
                </a:lnTo>
                <a:cubicBezTo>
                  <a:pt x="164595" y="174205"/>
                  <a:pt x="185722" y="154848"/>
                  <a:pt x="196532" y="130421"/>
                </a:cubicBezTo>
                <a:moveTo>
                  <a:pt x="98265" y="138257"/>
                </a:moveTo>
                <a:cubicBezTo>
                  <a:pt x="70752" y="138257"/>
                  <a:pt x="49133" y="117519"/>
                  <a:pt x="49133" y="92171"/>
                </a:cubicBezTo>
                <a:cubicBezTo>
                  <a:pt x="49133" y="66363"/>
                  <a:pt x="70752" y="46086"/>
                  <a:pt x="98265" y="46086"/>
                </a:cubicBezTo>
                <a:cubicBezTo>
                  <a:pt x="125290" y="46086"/>
                  <a:pt x="147399" y="66363"/>
                  <a:pt x="147399" y="92171"/>
                </a:cubicBezTo>
                <a:cubicBezTo>
                  <a:pt x="147399" y="117519"/>
                  <a:pt x="125290" y="138257"/>
                  <a:pt x="98265" y="138257"/>
                </a:cubicBezTo>
                <a:close/>
                <a:moveTo>
                  <a:pt x="-2846020" y="2141890"/>
                </a:moveTo>
                <a:moveTo>
                  <a:pt x="196532" y="92171"/>
                </a:moveTo>
                <a:cubicBezTo>
                  <a:pt x="196532" y="41017"/>
                  <a:pt x="152311" y="0"/>
                  <a:pt x="98265" y="0"/>
                </a:cubicBezTo>
                <a:cubicBezTo>
                  <a:pt x="43729" y="0"/>
                  <a:pt x="0" y="41017"/>
                  <a:pt x="0" y="92171"/>
                </a:cubicBezTo>
                <a:cubicBezTo>
                  <a:pt x="0" y="142866"/>
                  <a:pt x="43729" y="184343"/>
                  <a:pt x="98265" y="184343"/>
                </a:cubicBezTo>
                <a:cubicBezTo>
                  <a:pt x="152311" y="184343"/>
                  <a:pt x="196532" y="142866"/>
                  <a:pt x="196532" y="92171"/>
                </a:cubicBezTo>
                <a:close/>
                <a:moveTo>
                  <a:pt x="-2799934" y="2141890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5" name="Freeform 205"/>
          <p:cNvSpPr/>
          <p:nvPr/>
        </p:nvSpPr>
        <p:spPr>
          <a:xfrm>
            <a:off x="5630985" y="8216520"/>
            <a:ext cx="189341" cy="162797"/>
          </a:xfrm>
          <a:custGeom>
            <a:avLst/>
            <a:gdLst/>
            <a:ahLst/>
            <a:cxnLst/>
            <a:rect l="0" t="0" r="0" b="0"/>
            <a:pathLst>
              <a:path w="189341" h="162797">
                <a:moveTo>
                  <a:pt x="51702" y="144054"/>
                </a:moveTo>
                <a:cubicBezTo>
                  <a:pt x="24803" y="133640"/>
                  <a:pt x="5589" y="107606"/>
                  <a:pt x="5589" y="77060"/>
                </a:cubicBezTo>
                <a:cubicBezTo>
                  <a:pt x="5589" y="37489"/>
                  <a:pt x="38077" y="5207"/>
                  <a:pt x="77903" y="5207"/>
                </a:cubicBezTo>
                <a:cubicBezTo>
                  <a:pt x="80348" y="5207"/>
                  <a:pt x="83142" y="5554"/>
                  <a:pt x="85587" y="5902"/>
                </a:cubicBezTo>
                <a:cubicBezTo>
                  <a:pt x="98862" y="7985"/>
                  <a:pt x="98862" y="7985"/>
                  <a:pt x="98862" y="7985"/>
                </a:cubicBezTo>
                <a:cubicBezTo>
                  <a:pt x="111448" y="12497"/>
                  <a:pt x="111448" y="12497"/>
                  <a:pt x="111448" y="12497"/>
                </a:cubicBezTo>
                <a:cubicBezTo>
                  <a:pt x="128896" y="14927"/>
                  <a:pt x="152672" y="20479"/>
                  <a:pt x="170119" y="25686"/>
                </a:cubicBezTo>
                <a:cubicBezTo>
                  <a:pt x="177453" y="27769"/>
                  <a:pt x="183397" y="29157"/>
                  <a:pt x="189341" y="30893"/>
                </a:cubicBezTo>
                <a:cubicBezTo>
                  <a:pt x="188646" y="27422"/>
                  <a:pt x="188646" y="27422"/>
                  <a:pt x="188646" y="27422"/>
                </a:cubicBezTo>
                <a:cubicBezTo>
                  <a:pt x="187951" y="20479"/>
                  <a:pt x="187951" y="20479"/>
                  <a:pt x="187951" y="20479"/>
                </a:cubicBezTo>
                <a:cubicBezTo>
                  <a:pt x="173618" y="15275"/>
                  <a:pt x="158951" y="11456"/>
                  <a:pt x="144283" y="8332"/>
                </a:cubicBezTo>
                <a:cubicBezTo>
                  <a:pt x="137979" y="7290"/>
                  <a:pt x="137979" y="7290"/>
                  <a:pt x="137979" y="7290"/>
                </a:cubicBezTo>
                <a:cubicBezTo>
                  <a:pt x="125061" y="5207"/>
                  <a:pt x="125061" y="5207"/>
                  <a:pt x="125061" y="5207"/>
                </a:cubicBezTo>
                <a:cubicBezTo>
                  <a:pt x="112143" y="3125"/>
                  <a:pt x="112143" y="3125"/>
                  <a:pt x="112143" y="3125"/>
                </a:cubicBezTo>
                <a:cubicBezTo>
                  <a:pt x="98862" y="1735"/>
                  <a:pt x="98862" y="1735"/>
                  <a:pt x="98862" y="1735"/>
                </a:cubicBezTo>
                <a:cubicBezTo>
                  <a:pt x="85240" y="347"/>
                  <a:pt x="85240" y="347"/>
                  <a:pt x="85240" y="347"/>
                </a:cubicBezTo>
                <a:cubicBezTo>
                  <a:pt x="81396" y="0"/>
                  <a:pt x="81396" y="0"/>
                  <a:pt x="81396" y="0"/>
                </a:cubicBezTo>
                <a:cubicBezTo>
                  <a:pt x="77903" y="0"/>
                  <a:pt x="77903" y="0"/>
                  <a:pt x="77903" y="0"/>
                </a:cubicBezTo>
                <a:cubicBezTo>
                  <a:pt x="73711" y="0"/>
                  <a:pt x="73711" y="0"/>
                  <a:pt x="73711" y="0"/>
                </a:cubicBezTo>
                <a:cubicBezTo>
                  <a:pt x="69867" y="347"/>
                  <a:pt x="69867" y="347"/>
                  <a:pt x="69867" y="347"/>
                </a:cubicBezTo>
                <a:cubicBezTo>
                  <a:pt x="66025" y="1042"/>
                  <a:pt x="66025" y="1042"/>
                  <a:pt x="66025" y="1042"/>
                </a:cubicBezTo>
                <a:cubicBezTo>
                  <a:pt x="62183" y="1389"/>
                  <a:pt x="62183" y="1389"/>
                  <a:pt x="62183" y="1389"/>
                </a:cubicBezTo>
                <a:cubicBezTo>
                  <a:pt x="58339" y="2430"/>
                  <a:pt x="58339" y="2430"/>
                  <a:pt x="58339" y="2430"/>
                </a:cubicBezTo>
                <a:cubicBezTo>
                  <a:pt x="54847" y="3471"/>
                  <a:pt x="54847" y="3471"/>
                  <a:pt x="54847" y="3471"/>
                </a:cubicBezTo>
                <a:cubicBezTo>
                  <a:pt x="51002" y="4513"/>
                  <a:pt x="51002" y="4513"/>
                  <a:pt x="51002" y="4513"/>
                </a:cubicBezTo>
                <a:cubicBezTo>
                  <a:pt x="47511" y="5902"/>
                  <a:pt x="47511" y="5902"/>
                  <a:pt x="47511" y="5902"/>
                </a:cubicBezTo>
                <a:cubicBezTo>
                  <a:pt x="44367" y="7637"/>
                  <a:pt x="44367" y="7637"/>
                  <a:pt x="44367" y="7637"/>
                </a:cubicBezTo>
                <a:cubicBezTo>
                  <a:pt x="40874" y="9026"/>
                  <a:pt x="40874" y="9026"/>
                  <a:pt x="40874" y="9026"/>
                </a:cubicBezTo>
                <a:cubicBezTo>
                  <a:pt x="22357" y="20479"/>
                  <a:pt x="8383" y="36448"/>
                  <a:pt x="2794" y="57620"/>
                </a:cubicBezTo>
                <a:cubicBezTo>
                  <a:pt x="0" y="68729"/>
                  <a:pt x="349" y="79838"/>
                  <a:pt x="1048" y="90944"/>
                </a:cubicBezTo>
                <a:cubicBezTo>
                  <a:pt x="1748" y="102747"/>
                  <a:pt x="2794" y="114200"/>
                  <a:pt x="4542" y="126002"/>
                </a:cubicBezTo>
                <a:cubicBezTo>
                  <a:pt x="6637" y="138152"/>
                  <a:pt x="8734" y="150300"/>
                  <a:pt x="10481" y="162797"/>
                </a:cubicBezTo>
                <a:cubicBezTo>
                  <a:pt x="51702" y="162797"/>
                  <a:pt x="51702" y="162797"/>
                  <a:pt x="51702" y="162797"/>
                </a:cubicBezTo>
                <a:cubicBezTo>
                  <a:pt x="51702" y="152036"/>
                  <a:pt x="51702" y="152036"/>
                  <a:pt x="51702" y="152036"/>
                </a:cubicBezTo>
                <a:cubicBezTo>
                  <a:pt x="51702" y="152036"/>
                  <a:pt x="51702" y="152036"/>
                  <a:pt x="51702" y="152036"/>
                </a:cubicBezTo>
                <a:lnTo>
                  <a:pt x="51702" y="144054"/>
                </a:lnTo>
                <a:close/>
                <a:moveTo>
                  <a:pt x="-3075329" y="2699710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6" name="Freeform 206"/>
          <p:cNvSpPr/>
          <p:nvPr/>
        </p:nvSpPr>
        <p:spPr>
          <a:xfrm>
            <a:off x="5734044" y="8357771"/>
            <a:ext cx="83885" cy="21546"/>
          </a:xfrm>
          <a:custGeom>
            <a:avLst/>
            <a:gdLst/>
            <a:ahLst/>
            <a:cxnLst/>
            <a:rect l="0" t="0" r="0" b="0"/>
            <a:pathLst>
              <a:path w="83885" h="21546">
                <a:moveTo>
                  <a:pt x="14381" y="6709"/>
                </a:moveTo>
                <a:cubicBezTo>
                  <a:pt x="9826" y="7064"/>
                  <a:pt x="4914" y="7417"/>
                  <a:pt x="0" y="8123"/>
                </a:cubicBezTo>
                <a:cubicBezTo>
                  <a:pt x="0" y="10596"/>
                  <a:pt x="0" y="10596"/>
                  <a:pt x="0" y="10596"/>
                </a:cubicBezTo>
                <a:cubicBezTo>
                  <a:pt x="0" y="10596"/>
                  <a:pt x="0" y="10596"/>
                  <a:pt x="0" y="10596"/>
                </a:cubicBezTo>
                <a:cubicBezTo>
                  <a:pt x="0" y="21546"/>
                  <a:pt x="0" y="21546"/>
                  <a:pt x="0" y="21546"/>
                </a:cubicBezTo>
                <a:cubicBezTo>
                  <a:pt x="81416" y="21546"/>
                  <a:pt x="81416" y="21546"/>
                  <a:pt x="81416" y="21546"/>
                </a:cubicBezTo>
                <a:cubicBezTo>
                  <a:pt x="82137" y="14482"/>
                  <a:pt x="83190" y="7064"/>
                  <a:pt x="83885" y="0"/>
                </a:cubicBezTo>
                <a:cubicBezTo>
                  <a:pt x="75473" y="706"/>
                  <a:pt x="75473" y="706"/>
                  <a:pt x="75473" y="706"/>
                </a:cubicBezTo>
                <a:cubicBezTo>
                  <a:pt x="55101" y="3179"/>
                  <a:pt x="34753" y="4945"/>
                  <a:pt x="14381" y="6709"/>
                </a:cubicBezTo>
                <a:close/>
                <a:moveTo>
                  <a:pt x="-3182294" y="2558459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7" name="Freeform 207"/>
          <p:cNvSpPr/>
          <p:nvPr/>
        </p:nvSpPr>
        <p:spPr>
          <a:xfrm>
            <a:off x="5736441" y="8233278"/>
            <a:ext cx="91075" cy="126887"/>
          </a:xfrm>
          <a:custGeom>
            <a:avLst/>
            <a:gdLst/>
            <a:ahLst/>
            <a:cxnLst/>
            <a:rect l="0" t="0" r="0" b="0"/>
            <a:pathLst>
              <a:path w="91075" h="126887">
                <a:moveTo>
                  <a:pt x="88344" y="19816"/>
                </a:moveTo>
                <a:cubicBezTo>
                  <a:pt x="82184" y="17729"/>
                  <a:pt x="75664" y="15991"/>
                  <a:pt x="69504" y="13905"/>
                </a:cubicBezTo>
                <a:cubicBezTo>
                  <a:pt x="50667" y="8344"/>
                  <a:pt x="31853" y="3129"/>
                  <a:pt x="12319" y="0"/>
                </a:cubicBezTo>
                <a:cubicBezTo>
                  <a:pt x="34585" y="14603"/>
                  <a:pt x="47239" y="41368"/>
                  <a:pt x="44172" y="68136"/>
                </a:cubicBezTo>
                <a:cubicBezTo>
                  <a:pt x="41439" y="94210"/>
                  <a:pt x="23967" y="117153"/>
                  <a:pt x="0" y="126887"/>
                </a:cubicBezTo>
                <a:cubicBezTo>
                  <a:pt x="6160" y="126539"/>
                  <a:pt x="11984" y="126192"/>
                  <a:pt x="18143" y="125495"/>
                </a:cubicBezTo>
                <a:cubicBezTo>
                  <a:pt x="40744" y="124104"/>
                  <a:pt x="63345" y="122019"/>
                  <a:pt x="85946" y="119934"/>
                </a:cubicBezTo>
                <a:cubicBezTo>
                  <a:pt x="87983" y="98727"/>
                  <a:pt x="90740" y="77870"/>
                  <a:pt x="91075" y="56317"/>
                </a:cubicBezTo>
                <a:cubicBezTo>
                  <a:pt x="90740" y="44150"/>
                  <a:pt x="90044" y="31984"/>
                  <a:pt x="88344" y="19816"/>
                </a:cubicBezTo>
                <a:close/>
                <a:moveTo>
                  <a:pt x="-3073305" y="2682952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8" name="Freeform 208"/>
          <p:cNvSpPr/>
          <p:nvPr/>
        </p:nvSpPr>
        <p:spPr>
          <a:xfrm>
            <a:off x="5669333" y="8312283"/>
            <a:ext cx="79092" cy="67034"/>
          </a:xfrm>
          <a:custGeom>
            <a:avLst/>
            <a:gdLst/>
            <a:ahLst/>
            <a:cxnLst/>
            <a:rect l="0" t="0" r="0" b="0"/>
            <a:pathLst>
              <a:path w="79092" h="67034">
                <a:moveTo>
                  <a:pt x="78756" y="17187"/>
                </a:moveTo>
                <a:cubicBezTo>
                  <a:pt x="79092" y="16845"/>
                  <a:pt x="79092" y="16845"/>
                  <a:pt x="79092" y="16845"/>
                </a:cubicBezTo>
                <a:cubicBezTo>
                  <a:pt x="77725" y="8594"/>
                  <a:pt x="77725" y="8594"/>
                  <a:pt x="77725" y="8594"/>
                </a:cubicBezTo>
                <a:cubicBezTo>
                  <a:pt x="60522" y="8594"/>
                  <a:pt x="60522" y="8594"/>
                  <a:pt x="60522" y="8594"/>
                </a:cubicBezTo>
                <a:cubicBezTo>
                  <a:pt x="61554" y="5157"/>
                  <a:pt x="61554" y="5157"/>
                  <a:pt x="61554" y="5157"/>
                </a:cubicBezTo>
                <a:cubicBezTo>
                  <a:pt x="60867" y="4813"/>
                  <a:pt x="60867" y="4813"/>
                  <a:pt x="60867" y="4813"/>
                </a:cubicBezTo>
                <a:cubicBezTo>
                  <a:pt x="59833" y="3780"/>
                  <a:pt x="58803" y="2751"/>
                  <a:pt x="57428" y="1719"/>
                </a:cubicBezTo>
                <a:cubicBezTo>
                  <a:pt x="56394" y="1375"/>
                  <a:pt x="55364" y="688"/>
                  <a:pt x="54333" y="345"/>
                </a:cubicBezTo>
                <a:cubicBezTo>
                  <a:pt x="54333" y="345"/>
                  <a:pt x="54676" y="688"/>
                  <a:pt x="55021" y="1032"/>
                </a:cubicBezTo>
                <a:cubicBezTo>
                  <a:pt x="55021" y="2064"/>
                  <a:pt x="55364" y="3438"/>
                  <a:pt x="55707" y="4470"/>
                </a:cubicBezTo>
                <a:cubicBezTo>
                  <a:pt x="54676" y="5157"/>
                  <a:pt x="53646" y="5844"/>
                  <a:pt x="52612" y="6531"/>
                </a:cubicBezTo>
                <a:cubicBezTo>
                  <a:pt x="27855" y="6531"/>
                  <a:pt x="27855" y="6531"/>
                  <a:pt x="27855" y="6531"/>
                </a:cubicBezTo>
                <a:cubicBezTo>
                  <a:pt x="27166" y="6189"/>
                  <a:pt x="26821" y="5844"/>
                  <a:pt x="26134" y="5844"/>
                </a:cubicBezTo>
                <a:cubicBezTo>
                  <a:pt x="25791" y="5157"/>
                  <a:pt x="25103" y="4470"/>
                  <a:pt x="24758" y="4125"/>
                </a:cubicBezTo>
                <a:cubicBezTo>
                  <a:pt x="24758" y="1375"/>
                  <a:pt x="24758" y="1375"/>
                  <a:pt x="24758" y="1375"/>
                </a:cubicBezTo>
                <a:cubicBezTo>
                  <a:pt x="25103" y="1032"/>
                  <a:pt x="25446" y="345"/>
                  <a:pt x="25791" y="0"/>
                </a:cubicBezTo>
                <a:cubicBezTo>
                  <a:pt x="25791" y="0"/>
                  <a:pt x="25791" y="0"/>
                  <a:pt x="25791" y="0"/>
                </a:cubicBezTo>
                <a:cubicBezTo>
                  <a:pt x="24415" y="345"/>
                  <a:pt x="24415" y="345"/>
                  <a:pt x="24415" y="345"/>
                </a:cubicBezTo>
                <a:cubicBezTo>
                  <a:pt x="23385" y="688"/>
                  <a:pt x="22352" y="1375"/>
                  <a:pt x="21321" y="2064"/>
                </a:cubicBezTo>
                <a:cubicBezTo>
                  <a:pt x="20634" y="2406"/>
                  <a:pt x="19945" y="3093"/>
                  <a:pt x="19257" y="3780"/>
                </a:cubicBezTo>
                <a:cubicBezTo>
                  <a:pt x="18913" y="4470"/>
                  <a:pt x="18224" y="5157"/>
                  <a:pt x="17536" y="5844"/>
                </a:cubicBezTo>
                <a:cubicBezTo>
                  <a:pt x="17536" y="8594"/>
                  <a:pt x="17536" y="8594"/>
                  <a:pt x="17536" y="8594"/>
                </a:cubicBezTo>
                <a:cubicBezTo>
                  <a:pt x="1375" y="8594"/>
                  <a:pt x="1375" y="8594"/>
                  <a:pt x="1375" y="8594"/>
                </a:cubicBezTo>
                <a:cubicBezTo>
                  <a:pt x="0" y="16845"/>
                  <a:pt x="0" y="16845"/>
                  <a:pt x="0" y="16845"/>
                </a:cubicBezTo>
                <a:cubicBezTo>
                  <a:pt x="1030" y="17877"/>
                  <a:pt x="1718" y="18906"/>
                  <a:pt x="2751" y="19595"/>
                </a:cubicBezTo>
                <a:cubicBezTo>
                  <a:pt x="7221" y="23033"/>
                  <a:pt x="11691" y="26127"/>
                  <a:pt x="16849" y="28878"/>
                </a:cubicBezTo>
                <a:cubicBezTo>
                  <a:pt x="17194" y="67034"/>
                  <a:pt x="17194" y="67034"/>
                  <a:pt x="17194" y="67034"/>
                </a:cubicBezTo>
                <a:cubicBezTo>
                  <a:pt x="61897" y="67034"/>
                  <a:pt x="61897" y="67034"/>
                  <a:pt x="61897" y="67034"/>
                </a:cubicBezTo>
                <a:cubicBezTo>
                  <a:pt x="62243" y="28878"/>
                  <a:pt x="62243" y="28878"/>
                  <a:pt x="62243" y="28878"/>
                </a:cubicBezTo>
                <a:cubicBezTo>
                  <a:pt x="66025" y="26814"/>
                  <a:pt x="69817" y="24750"/>
                  <a:pt x="73579" y="22344"/>
                </a:cubicBezTo>
                <a:cubicBezTo>
                  <a:pt x="75305" y="20625"/>
                  <a:pt x="77030" y="18906"/>
                  <a:pt x="78756" y="17187"/>
                </a:cubicBezTo>
                <a:close/>
                <a:moveTo>
                  <a:pt x="-3082573" y="2603947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9" name="Freeform 209"/>
          <p:cNvSpPr/>
          <p:nvPr/>
        </p:nvSpPr>
        <p:spPr>
          <a:xfrm>
            <a:off x="5640572" y="8223702"/>
            <a:ext cx="136613" cy="134069"/>
          </a:xfrm>
          <a:custGeom>
            <a:avLst/>
            <a:gdLst/>
            <a:ahLst/>
            <a:cxnLst/>
            <a:rect l="0" t="0" r="0" b="0"/>
            <a:pathLst>
              <a:path w="136613" h="134069">
                <a:moveTo>
                  <a:pt x="104114" y="113523"/>
                </a:moveTo>
                <a:cubicBezTo>
                  <a:pt x="100639" y="115612"/>
                  <a:pt x="97185" y="118049"/>
                  <a:pt x="93381" y="119790"/>
                </a:cubicBezTo>
                <a:cubicBezTo>
                  <a:pt x="93381" y="134069"/>
                  <a:pt x="93381" y="134069"/>
                  <a:pt x="93381" y="134069"/>
                </a:cubicBezTo>
                <a:cubicBezTo>
                  <a:pt x="98913" y="131979"/>
                  <a:pt x="104449" y="128844"/>
                  <a:pt x="109290" y="125363"/>
                </a:cubicBezTo>
                <a:cubicBezTo>
                  <a:pt x="126595" y="112130"/>
                  <a:pt x="135583" y="91933"/>
                  <a:pt x="136613" y="70343"/>
                </a:cubicBezTo>
                <a:cubicBezTo>
                  <a:pt x="136278" y="64422"/>
                  <a:pt x="135918" y="58852"/>
                  <a:pt x="134192" y="52931"/>
                </a:cubicBezTo>
                <a:cubicBezTo>
                  <a:pt x="129351" y="33432"/>
                  <a:pt x="115858" y="18109"/>
                  <a:pt x="98222" y="8705"/>
                </a:cubicBezTo>
                <a:cubicBezTo>
                  <a:pt x="98222" y="8705"/>
                  <a:pt x="98222" y="8705"/>
                  <a:pt x="98222" y="8705"/>
                </a:cubicBezTo>
                <a:cubicBezTo>
                  <a:pt x="84044" y="1393"/>
                  <a:pt x="66752" y="0"/>
                  <a:pt x="51187" y="3831"/>
                </a:cubicBezTo>
                <a:cubicBezTo>
                  <a:pt x="22826" y="11493"/>
                  <a:pt x="2765" y="36216"/>
                  <a:pt x="344" y="65466"/>
                </a:cubicBezTo>
                <a:cubicBezTo>
                  <a:pt x="0" y="67906"/>
                  <a:pt x="0" y="70343"/>
                  <a:pt x="0" y="72433"/>
                </a:cubicBezTo>
                <a:cubicBezTo>
                  <a:pt x="0" y="72433"/>
                  <a:pt x="0" y="72084"/>
                  <a:pt x="0" y="71736"/>
                </a:cubicBezTo>
                <a:cubicBezTo>
                  <a:pt x="0" y="72780"/>
                  <a:pt x="0" y="72780"/>
                  <a:pt x="0" y="72780"/>
                </a:cubicBezTo>
                <a:cubicBezTo>
                  <a:pt x="0" y="73477"/>
                  <a:pt x="0" y="74521"/>
                  <a:pt x="344" y="75217"/>
                </a:cubicBezTo>
                <a:cubicBezTo>
                  <a:pt x="2076" y="100637"/>
                  <a:pt x="18330" y="123970"/>
                  <a:pt x="42195" y="133721"/>
                </a:cubicBezTo>
                <a:cubicBezTo>
                  <a:pt x="42195" y="119790"/>
                  <a:pt x="42195" y="119790"/>
                  <a:pt x="42195" y="119790"/>
                </a:cubicBezTo>
                <a:cubicBezTo>
                  <a:pt x="37352" y="117005"/>
                  <a:pt x="32857" y="113872"/>
                  <a:pt x="28705" y="110738"/>
                </a:cubicBezTo>
                <a:cubicBezTo>
                  <a:pt x="27323" y="109345"/>
                  <a:pt x="25940" y="107952"/>
                  <a:pt x="24903" y="106558"/>
                </a:cubicBezTo>
                <a:cubicBezTo>
                  <a:pt x="26630" y="94023"/>
                  <a:pt x="26630" y="94023"/>
                  <a:pt x="26630" y="94023"/>
                </a:cubicBezTo>
                <a:cubicBezTo>
                  <a:pt x="41156" y="94023"/>
                  <a:pt x="41156" y="94023"/>
                  <a:pt x="41156" y="94023"/>
                </a:cubicBezTo>
                <a:cubicBezTo>
                  <a:pt x="35971" y="87755"/>
                  <a:pt x="32511" y="79745"/>
                  <a:pt x="32511" y="70690"/>
                </a:cubicBezTo>
                <a:cubicBezTo>
                  <a:pt x="32511" y="50841"/>
                  <a:pt x="48766" y="34822"/>
                  <a:pt x="68479" y="34822"/>
                </a:cubicBezTo>
                <a:cubicBezTo>
                  <a:pt x="88192" y="34822"/>
                  <a:pt x="104114" y="50841"/>
                  <a:pt x="104114" y="70690"/>
                </a:cubicBezTo>
                <a:cubicBezTo>
                  <a:pt x="104114" y="79745"/>
                  <a:pt x="100998" y="87755"/>
                  <a:pt x="95456" y="94023"/>
                </a:cubicBezTo>
                <a:cubicBezTo>
                  <a:pt x="108955" y="94023"/>
                  <a:pt x="108955" y="94023"/>
                  <a:pt x="108955" y="94023"/>
                </a:cubicBezTo>
                <a:cubicBezTo>
                  <a:pt x="110681" y="106558"/>
                  <a:pt x="110681" y="106558"/>
                  <a:pt x="110681" y="106558"/>
                </a:cubicBezTo>
                <a:cubicBezTo>
                  <a:pt x="109626" y="107602"/>
                  <a:pt x="109626" y="107602"/>
                  <a:pt x="109626" y="107602"/>
                </a:cubicBezTo>
                <a:cubicBezTo>
                  <a:pt x="107901" y="109691"/>
                  <a:pt x="105840" y="111433"/>
                  <a:pt x="104114" y="113523"/>
                </a:cubicBezTo>
                <a:close/>
                <a:moveTo>
                  <a:pt x="-3061567" y="2692528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0" name="Freeform 210"/>
          <p:cNvSpPr/>
          <p:nvPr/>
        </p:nvSpPr>
        <p:spPr>
          <a:xfrm>
            <a:off x="5695697" y="8309890"/>
            <a:ext cx="26364" cy="4787"/>
          </a:xfrm>
          <a:custGeom>
            <a:avLst/>
            <a:gdLst/>
            <a:ahLst/>
            <a:cxnLst/>
            <a:rect l="0" t="0" r="0" b="0"/>
            <a:pathLst>
              <a:path w="26364" h="4787">
                <a:moveTo>
                  <a:pt x="24532" y="2535"/>
                </a:moveTo>
                <a:cubicBezTo>
                  <a:pt x="23435" y="1972"/>
                  <a:pt x="23435" y="1972"/>
                  <a:pt x="23435" y="1972"/>
                </a:cubicBezTo>
                <a:cubicBezTo>
                  <a:pt x="21971" y="1407"/>
                  <a:pt x="21971" y="1407"/>
                  <a:pt x="21971" y="1407"/>
                </a:cubicBezTo>
                <a:cubicBezTo>
                  <a:pt x="21237" y="1126"/>
                  <a:pt x="20139" y="844"/>
                  <a:pt x="19040" y="562"/>
                </a:cubicBezTo>
                <a:cubicBezTo>
                  <a:pt x="17575" y="281"/>
                  <a:pt x="17575" y="281"/>
                  <a:pt x="17575" y="281"/>
                </a:cubicBezTo>
                <a:cubicBezTo>
                  <a:pt x="13915" y="0"/>
                  <a:pt x="9887" y="0"/>
                  <a:pt x="6224" y="844"/>
                </a:cubicBezTo>
                <a:cubicBezTo>
                  <a:pt x="4760" y="1126"/>
                  <a:pt x="2928" y="1689"/>
                  <a:pt x="1831" y="2535"/>
                </a:cubicBezTo>
                <a:cubicBezTo>
                  <a:pt x="1097" y="2814"/>
                  <a:pt x="733" y="3379"/>
                  <a:pt x="0" y="3942"/>
                </a:cubicBezTo>
                <a:cubicBezTo>
                  <a:pt x="0" y="4225"/>
                  <a:pt x="0" y="4225"/>
                  <a:pt x="0" y="4225"/>
                </a:cubicBezTo>
                <a:cubicBezTo>
                  <a:pt x="367" y="4504"/>
                  <a:pt x="367" y="4504"/>
                  <a:pt x="367" y="4504"/>
                </a:cubicBezTo>
                <a:cubicBezTo>
                  <a:pt x="1097" y="4787"/>
                  <a:pt x="1097" y="4787"/>
                  <a:pt x="1097" y="4787"/>
                </a:cubicBezTo>
                <a:cubicBezTo>
                  <a:pt x="25997" y="4787"/>
                  <a:pt x="25997" y="4787"/>
                  <a:pt x="25997" y="4787"/>
                </a:cubicBezTo>
                <a:cubicBezTo>
                  <a:pt x="25997" y="4504"/>
                  <a:pt x="26364" y="4504"/>
                  <a:pt x="26364" y="4504"/>
                </a:cubicBezTo>
                <a:cubicBezTo>
                  <a:pt x="26364" y="3942"/>
                  <a:pt x="26364" y="3942"/>
                  <a:pt x="26364" y="3942"/>
                </a:cubicBezTo>
                <a:cubicBezTo>
                  <a:pt x="25630" y="3379"/>
                  <a:pt x="25630" y="3379"/>
                  <a:pt x="25630" y="3379"/>
                </a:cubicBezTo>
                <a:lnTo>
                  <a:pt x="24532" y="2535"/>
                </a:lnTo>
                <a:close/>
                <a:moveTo>
                  <a:pt x="-3091892" y="2606340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1" name="Freeform 211"/>
          <p:cNvSpPr/>
          <p:nvPr/>
        </p:nvSpPr>
        <p:spPr>
          <a:xfrm>
            <a:off x="5173211" y="8465504"/>
            <a:ext cx="112645" cy="260954"/>
          </a:xfrm>
          <a:custGeom>
            <a:avLst/>
            <a:gdLst/>
            <a:ahLst/>
            <a:cxnLst/>
            <a:rect l="0" t="0" r="0" b="0"/>
            <a:pathLst>
              <a:path w="112645" h="260954">
                <a:moveTo>
                  <a:pt x="39620" y="144088"/>
                </a:moveTo>
                <a:lnTo>
                  <a:pt x="71149" y="144088"/>
                </a:lnTo>
                <a:lnTo>
                  <a:pt x="72784" y="144400"/>
                </a:lnTo>
                <a:lnTo>
                  <a:pt x="74418" y="144873"/>
                </a:lnTo>
                <a:lnTo>
                  <a:pt x="76053" y="145811"/>
                </a:lnTo>
                <a:lnTo>
                  <a:pt x="77223" y="146752"/>
                </a:lnTo>
                <a:lnTo>
                  <a:pt x="78390" y="148162"/>
                </a:lnTo>
                <a:lnTo>
                  <a:pt x="79089" y="149572"/>
                </a:lnTo>
                <a:lnTo>
                  <a:pt x="79792" y="151140"/>
                </a:lnTo>
                <a:lnTo>
                  <a:pt x="79792" y="153022"/>
                </a:lnTo>
                <a:lnTo>
                  <a:pt x="79792" y="232005"/>
                </a:lnTo>
                <a:lnTo>
                  <a:pt x="79792" y="232790"/>
                </a:lnTo>
                <a:lnTo>
                  <a:pt x="79597" y="233309"/>
                </a:lnTo>
                <a:lnTo>
                  <a:pt x="81016" y="234188"/>
                </a:lnTo>
                <a:lnTo>
                  <a:pt x="83355" y="235121"/>
                </a:lnTo>
                <a:lnTo>
                  <a:pt x="84760" y="235589"/>
                </a:lnTo>
                <a:lnTo>
                  <a:pt x="85230" y="235589"/>
                </a:lnTo>
                <a:lnTo>
                  <a:pt x="85462" y="235121"/>
                </a:lnTo>
                <a:lnTo>
                  <a:pt x="85932" y="234810"/>
                </a:lnTo>
                <a:lnTo>
                  <a:pt x="99977" y="234810"/>
                </a:lnTo>
                <a:lnTo>
                  <a:pt x="100677" y="235121"/>
                </a:lnTo>
                <a:lnTo>
                  <a:pt x="100912" y="235589"/>
                </a:lnTo>
                <a:lnTo>
                  <a:pt x="100912" y="244458"/>
                </a:lnTo>
                <a:lnTo>
                  <a:pt x="100677" y="244926"/>
                </a:lnTo>
                <a:lnTo>
                  <a:pt x="99977" y="245081"/>
                </a:lnTo>
                <a:lnTo>
                  <a:pt x="96466" y="245081"/>
                </a:lnTo>
                <a:lnTo>
                  <a:pt x="96466" y="257531"/>
                </a:lnTo>
                <a:lnTo>
                  <a:pt x="96466" y="258153"/>
                </a:lnTo>
                <a:lnTo>
                  <a:pt x="96230" y="258931"/>
                </a:lnTo>
                <a:lnTo>
                  <a:pt x="95528" y="259865"/>
                </a:lnTo>
                <a:lnTo>
                  <a:pt x="94358" y="260798"/>
                </a:lnTo>
                <a:lnTo>
                  <a:pt x="93656" y="260954"/>
                </a:lnTo>
                <a:lnTo>
                  <a:pt x="92954" y="260954"/>
                </a:lnTo>
                <a:lnTo>
                  <a:pt x="92252" y="260954"/>
                </a:lnTo>
                <a:lnTo>
                  <a:pt x="91782" y="260798"/>
                </a:lnTo>
                <a:lnTo>
                  <a:pt x="90613" y="259865"/>
                </a:lnTo>
                <a:lnTo>
                  <a:pt x="89911" y="258931"/>
                </a:lnTo>
                <a:lnTo>
                  <a:pt x="89676" y="258153"/>
                </a:lnTo>
                <a:lnTo>
                  <a:pt x="89444" y="257531"/>
                </a:lnTo>
                <a:lnTo>
                  <a:pt x="89444" y="245081"/>
                </a:lnTo>
                <a:lnTo>
                  <a:pt x="85932" y="245081"/>
                </a:lnTo>
                <a:lnTo>
                  <a:pt x="85462" y="244926"/>
                </a:lnTo>
                <a:lnTo>
                  <a:pt x="85230" y="244458"/>
                </a:lnTo>
                <a:lnTo>
                  <a:pt x="85230" y="240880"/>
                </a:lnTo>
                <a:lnTo>
                  <a:pt x="25540" y="240880"/>
                </a:lnTo>
                <a:lnTo>
                  <a:pt x="25540" y="244458"/>
                </a:lnTo>
                <a:lnTo>
                  <a:pt x="25305" y="244926"/>
                </a:lnTo>
                <a:lnTo>
                  <a:pt x="24837" y="245081"/>
                </a:lnTo>
                <a:lnTo>
                  <a:pt x="21326" y="245081"/>
                </a:lnTo>
                <a:lnTo>
                  <a:pt x="21326" y="257531"/>
                </a:lnTo>
                <a:lnTo>
                  <a:pt x="21091" y="258153"/>
                </a:lnTo>
                <a:lnTo>
                  <a:pt x="20859" y="258931"/>
                </a:lnTo>
                <a:lnTo>
                  <a:pt x="20156" y="259865"/>
                </a:lnTo>
                <a:lnTo>
                  <a:pt x="18987" y="260798"/>
                </a:lnTo>
                <a:lnTo>
                  <a:pt x="18517" y="260954"/>
                </a:lnTo>
                <a:lnTo>
                  <a:pt x="17814" y="260954"/>
                </a:lnTo>
                <a:lnTo>
                  <a:pt x="17112" y="260954"/>
                </a:lnTo>
                <a:lnTo>
                  <a:pt x="16410" y="260798"/>
                </a:lnTo>
                <a:lnTo>
                  <a:pt x="15240" y="259865"/>
                </a:lnTo>
                <a:lnTo>
                  <a:pt x="14538" y="258931"/>
                </a:lnTo>
                <a:lnTo>
                  <a:pt x="14304" y="258153"/>
                </a:lnTo>
                <a:lnTo>
                  <a:pt x="14304" y="257531"/>
                </a:lnTo>
                <a:lnTo>
                  <a:pt x="14304" y="245081"/>
                </a:lnTo>
                <a:lnTo>
                  <a:pt x="10793" y="245081"/>
                </a:lnTo>
                <a:lnTo>
                  <a:pt x="10090" y="244926"/>
                </a:lnTo>
                <a:lnTo>
                  <a:pt x="9858" y="244458"/>
                </a:lnTo>
                <a:lnTo>
                  <a:pt x="9858" y="235589"/>
                </a:lnTo>
                <a:lnTo>
                  <a:pt x="10090" y="235121"/>
                </a:lnTo>
                <a:lnTo>
                  <a:pt x="10793" y="234810"/>
                </a:lnTo>
                <a:lnTo>
                  <a:pt x="24837" y="234810"/>
                </a:lnTo>
                <a:lnTo>
                  <a:pt x="25305" y="235121"/>
                </a:lnTo>
                <a:lnTo>
                  <a:pt x="25540" y="235589"/>
                </a:lnTo>
                <a:lnTo>
                  <a:pt x="26007" y="235589"/>
                </a:lnTo>
                <a:lnTo>
                  <a:pt x="27412" y="235121"/>
                </a:lnTo>
                <a:lnTo>
                  <a:pt x="29752" y="233877"/>
                </a:lnTo>
                <a:lnTo>
                  <a:pt x="31095" y="233103"/>
                </a:lnTo>
                <a:lnTo>
                  <a:pt x="30978" y="232790"/>
                </a:lnTo>
                <a:lnTo>
                  <a:pt x="30978" y="232005"/>
                </a:lnTo>
                <a:lnTo>
                  <a:pt x="30978" y="153022"/>
                </a:lnTo>
                <a:lnTo>
                  <a:pt x="30978" y="151140"/>
                </a:lnTo>
                <a:lnTo>
                  <a:pt x="31678" y="149572"/>
                </a:lnTo>
                <a:lnTo>
                  <a:pt x="32380" y="148162"/>
                </a:lnTo>
                <a:lnTo>
                  <a:pt x="33547" y="146752"/>
                </a:lnTo>
                <a:lnTo>
                  <a:pt x="34714" y="145811"/>
                </a:lnTo>
                <a:lnTo>
                  <a:pt x="36349" y="144873"/>
                </a:lnTo>
                <a:lnTo>
                  <a:pt x="37983" y="144400"/>
                </a:lnTo>
                <a:close/>
                <a:moveTo>
                  <a:pt x="-2866573" y="2450726"/>
                </a:moveTo>
                <a:moveTo>
                  <a:pt x="28161" y="130252"/>
                </a:moveTo>
                <a:lnTo>
                  <a:pt x="82607" y="130252"/>
                </a:lnTo>
                <a:lnTo>
                  <a:pt x="82372" y="131329"/>
                </a:lnTo>
                <a:lnTo>
                  <a:pt x="82137" y="132253"/>
                </a:lnTo>
                <a:lnTo>
                  <a:pt x="81669" y="133180"/>
                </a:lnTo>
                <a:lnTo>
                  <a:pt x="80964" y="133951"/>
                </a:lnTo>
                <a:lnTo>
                  <a:pt x="80259" y="134567"/>
                </a:lnTo>
                <a:lnTo>
                  <a:pt x="79322" y="135028"/>
                </a:lnTo>
                <a:lnTo>
                  <a:pt x="78382" y="135336"/>
                </a:lnTo>
                <a:lnTo>
                  <a:pt x="77210" y="135490"/>
                </a:lnTo>
                <a:lnTo>
                  <a:pt x="68527" y="135490"/>
                </a:lnTo>
                <a:lnTo>
                  <a:pt x="68527" y="140577"/>
                </a:lnTo>
                <a:lnTo>
                  <a:pt x="42007" y="140577"/>
                </a:lnTo>
                <a:lnTo>
                  <a:pt x="42007" y="135490"/>
                </a:lnTo>
                <a:lnTo>
                  <a:pt x="33324" y="135490"/>
                </a:lnTo>
                <a:lnTo>
                  <a:pt x="32151" y="135336"/>
                </a:lnTo>
                <a:lnTo>
                  <a:pt x="31213" y="135028"/>
                </a:lnTo>
                <a:lnTo>
                  <a:pt x="30273" y="134567"/>
                </a:lnTo>
                <a:lnTo>
                  <a:pt x="29568" y="133951"/>
                </a:lnTo>
                <a:lnTo>
                  <a:pt x="28866" y="133180"/>
                </a:lnTo>
                <a:lnTo>
                  <a:pt x="28396" y="132253"/>
                </a:lnTo>
                <a:lnTo>
                  <a:pt x="28161" y="131329"/>
                </a:lnTo>
                <a:close/>
                <a:moveTo>
                  <a:pt x="-2852737" y="2450726"/>
                </a:moveTo>
                <a:moveTo>
                  <a:pt x="54820" y="113397"/>
                </a:moveTo>
                <a:lnTo>
                  <a:pt x="53903" y="113548"/>
                </a:lnTo>
                <a:lnTo>
                  <a:pt x="52296" y="114302"/>
                </a:lnTo>
                <a:lnTo>
                  <a:pt x="51148" y="115360"/>
                </a:lnTo>
                <a:lnTo>
                  <a:pt x="50921" y="115814"/>
                </a:lnTo>
                <a:lnTo>
                  <a:pt x="50691" y="116115"/>
                </a:lnTo>
                <a:lnTo>
                  <a:pt x="50921" y="116567"/>
                </a:lnTo>
                <a:lnTo>
                  <a:pt x="51148" y="116718"/>
                </a:lnTo>
                <a:lnTo>
                  <a:pt x="52296" y="117170"/>
                </a:lnTo>
                <a:lnTo>
                  <a:pt x="53903" y="117472"/>
                </a:lnTo>
                <a:lnTo>
                  <a:pt x="55968" y="117624"/>
                </a:lnTo>
                <a:lnTo>
                  <a:pt x="57804" y="117472"/>
                </a:lnTo>
                <a:lnTo>
                  <a:pt x="59409" y="117170"/>
                </a:lnTo>
                <a:lnTo>
                  <a:pt x="60557" y="116718"/>
                </a:lnTo>
                <a:lnTo>
                  <a:pt x="61016" y="116567"/>
                </a:lnTo>
                <a:lnTo>
                  <a:pt x="61016" y="116115"/>
                </a:lnTo>
                <a:lnTo>
                  <a:pt x="61016" y="115814"/>
                </a:lnTo>
                <a:lnTo>
                  <a:pt x="60557" y="115360"/>
                </a:lnTo>
                <a:lnTo>
                  <a:pt x="59409" y="114302"/>
                </a:lnTo>
                <a:lnTo>
                  <a:pt x="57804" y="113548"/>
                </a:lnTo>
                <a:lnTo>
                  <a:pt x="56886" y="113397"/>
                </a:lnTo>
                <a:lnTo>
                  <a:pt x="55968" y="113397"/>
                </a:lnTo>
                <a:close/>
                <a:moveTo>
                  <a:pt x="-2835882" y="2450726"/>
                </a:moveTo>
                <a:moveTo>
                  <a:pt x="101168" y="109650"/>
                </a:moveTo>
                <a:lnTo>
                  <a:pt x="101887" y="109650"/>
                </a:lnTo>
                <a:lnTo>
                  <a:pt x="110734" y="109650"/>
                </a:lnTo>
                <a:lnTo>
                  <a:pt x="111450" y="109650"/>
                </a:lnTo>
                <a:lnTo>
                  <a:pt x="112167" y="110125"/>
                </a:lnTo>
                <a:lnTo>
                  <a:pt x="112407" y="110599"/>
                </a:lnTo>
                <a:lnTo>
                  <a:pt x="112645" y="111387"/>
                </a:lnTo>
                <a:lnTo>
                  <a:pt x="112645" y="121973"/>
                </a:lnTo>
                <a:lnTo>
                  <a:pt x="112407" y="122763"/>
                </a:lnTo>
                <a:lnTo>
                  <a:pt x="112407" y="123396"/>
                </a:lnTo>
                <a:lnTo>
                  <a:pt x="111450" y="124659"/>
                </a:lnTo>
                <a:lnTo>
                  <a:pt x="110494" y="125292"/>
                </a:lnTo>
                <a:lnTo>
                  <a:pt x="109776" y="125607"/>
                </a:lnTo>
                <a:lnTo>
                  <a:pt x="109060" y="125607"/>
                </a:lnTo>
                <a:lnTo>
                  <a:pt x="103560" y="125607"/>
                </a:lnTo>
                <a:lnTo>
                  <a:pt x="102844" y="125607"/>
                </a:lnTo>
                <a:lnTo>
                  <a:pt x="102125" y="125292"/>
                </a:lnTo>
                <a:lnTo>
                  <a:pt x="101168" y="124659"/>
                </a:lnTo>
                <a:lnTo>
                  <a:pt x="100451" y="123396"/>
                </a:lnTo>
                <a:lnTo>
                  <a:pt x="100212" y="122763"/>
                </a:lnTo>
                <a:lnTo>
                  <a:pt x="99972" y="121973"/>
                </a:lnTo>
                <a:lnTo>
                  <a:pt x="99972" y="111387"/>
                </a:lnTo>
                <a:lnTo>
                  <a:pt x="100212" y="110599"/>
                </a:lnTo>
                <a:lnTo>
                  <a:pt x="100691" y="110125"/>
                </a:lnTo>
                <a:close/>
                <a:moveTo>
                  <a:pt x="-2832135" y="2450726"/>
                </a:moveTo>
                <a:moveTo>
                  <a:pt x="15969" y="89461"/>
                </a:moveTo>
                <a:lnTo>
                  <a:pt x="16676" y="89461"/>
                </a:lnTo>
                <a:lnTo>
                  <a:pt x="25346" y="89461"/>
                </a:lnTo>
                <a:lnTo>
                  <a:pt x="25346" y="101822"/>
                </a:lnTo>
                <a:lnTo>
                  <a:pt x="25580" y="102603"/>
                </a:lnTo>
                <a:lnTo>
                  <a:pt x="25817" y="103072"/>
                </a:lnTo>
                <a:lnTo>
                  <a:pt x="26524" y="103543"/>
                </a:lnTo>
                <a:lnTo>
                  <a:pt x="27229" y="103543"/>
                </a:lnTo>
                <a:lnTo>
                  <a:pt x="83538" y="103543"/>
                </a:lnTo>
                <a:lnTo>
                  <a:pt x="84244" y="103543"/>
                </a:lnTo>
                <a:lnTo>
                  <a:pt x="84952" y="103072"/>
                </a:lnTo>
                <a:lnTo>
                  <a:pt x="85187" y="102603"/>
                </a:lnTo>
                <a:lnTo>
                  <a:pt x="85424" y="101822"/>
                </a:lnTo>
                <a:lnTo>
                  <a:pt x="85424" y="89461"/>
                </a:lnTo>
                <a:lnTo>
                  <a:pt x="94091" y="89461"/>
                </a:lnTo>
                <a:lnTo>
                  <a:pt x="94796" y="89461"/>
                </a:lnTo>
                <a:lnTo>
                  <a:pt x="95268" y="89893"/>
                </a:lnTo>
                <a:lnTo>
                  <a:pt x="95737" y="90321"/>
                </a:lnTo>
                <a:lnTo>
                  <a:pt x="95972" y="91037"/>
                </a:lnTo>
                <a:lnTo>
                  <a:pt x="95972" y="102193"/>
                </a:lnTo>
                <a:lnTo>
                  <a:pt x="99737" y="115928"/>
                </a:lnTo>
                <a:lnTo>
                  <a:pt x="99972" y="117216"/>
                </a:lnTo>
                <a:lnTo>
                  <a:pt x="99972" y="118217"/>
                </a:lnTo>
                <a:lnTo>
                  <a:pt x="99737" y="120362"/>
                </a:lnTo>
                <a:lnTo>
                  <a:pt x="99032" y="122509"/>
                </a:lnTo>
                <a:lnTo>
                  <a:pt x="97621" y="124226"/>
                </a:lnTo>
                <a:lnTo>
                  <a:pt x="96209" y="125798"/>
                </a:lnTo>
                <a:lnTo>
                  <a:pt x="94091" y="126799"/>
                </a:lnTo>
                <a:lnTo>
                  <a:pt x="91972" y="127659"/>
                </a:lnTo>
                <a:lnTo>
                  <a:pt x="90560" y="127943"/>
                </a:lnTo>
                <a:lnTo>
                  <a:pt x="89383" y="127943"/>
                </a:lnTo>
                <a:lnTo>
                  <a:pt x="22323" y="127943"/>
                </a:lnTo>
                <a:lnTo>
                  <a:pt x="19970" y="127659"/>
                </a:lnTo>
                <a:lnTo>
                  <a:pt x="17851" y="127086"/>
                </a:lnTo>
                <a:lnTo>
                  <a:pt x="15734" y="125942"/>
                </a:lnTo>
                <a:lnTo>
                  <a:pt x="14088" y="124511"/>
                </a:lnTo>
                <a:lnTo>
                  <a:pt x="12911" y="122794"/>
                </a:lnTo>
                <a:lnTo>
                  <a:pt x="12204" y="120793"/>
                </a:lnTo>
                <a:lnTo>
                  <a:pt x="12204" y="120786"/>
                </a:lnTo>
                <a:lnTo>
                  <a:pt x="12204" y="121973"/>
                </a:lnTo>
                <a:lnTo>
                  <a:pt x="12204" y="122763"/>
                </a:lnTo>
                <a:lnTo>
                  <a:pt x="11969" y="123396"/>
                </a:lnTo>
                <a:lnTo>
                  <a:pt x="11265" y="124659"/>
                </a:lnTo>
                <a:lnTo>
                  <a:pt x="10090" y="125292"/>
                </a:lnTo>
                <a:lnTo>
                  <a:pt x="9388" y="125607"/>
                </a:lnTo>
                <a:lnTo>
                  <a:pt x="8683" y="125607"/>
                </a:lnTo>
                <a:lnTo>
                  <a:pt x="3521" y="125607"/>
                </a:lnTo>
                <a:lnTo>
                  <a:pt x="2816" y="125607"/>
                </a:lnTo>
                <a:lnTo>
                  <a:pt x="2111" y="125292"/>
                </a:lnTo>
                <a:lnTo>
                  <a:pt x="940" y="124659"/>
                </a:lnTo>
                <a:lnTo>
                  <a:pt x="235" y="123396"/>
                </a:lnTo>
                <a:lnTo>
                  <a:pt x="0" y="122763"/>
                </a:lnTo>
                <a:lnTo>
                  <a:pt x="0" y="121973"/>
                </a:lnTo>
                <a:lnTo>
                  <a:pt x="0" y="111387"/>
                </a:lnTo>
                <a:lnTo>
                  <a:pt x="0" y="110599"/>
                </a:lnTo>
                <a:lnTo>
                  <a:pt x="470" y="110125"/>
                </a:lnTo>
                <a:lnTo>
                  <a:pt x="940" y="109650"/>
                </a:lnTo>
                <a:lnTo>
                  <a:pt x="1642" y="109650"/>
                </a:lnTo>
                <a:lnTo>
                  <a:pt x="10560" y="109650"/>
                </a:lnTo>
                <a:lnTo>
                  <a:pt x="11265" y="109650"/>
                </a:lnTo>
                <a:lnTo>
                  <a:pt x="11734" y="110125"/>
                </a:lnTo>
                <a:lnTo>
                  <a:pt x="12204" y="110599"/>
                </a:lnTo>
                <a:lnTo>
                  <a:pt x="12204" y="111387"/>
                </a:lnTo>
                <a:lnTo>
                  <a:pt x="12204" y="115315"/>
                </a:lnTo>
                <a:lnTo>
                  <a:pt x="14792" y="102193"/>
                </a:lnTo>
                <a:lnTo>
                  <a:pt x="14792" y="91037"/>
                </a:lnTo>
                <a:lnTo>
                  <a:pt x="15027" y="90321"/>
                </a:lnTo>
                <a:lnTo>
                  <a:pt x="15499" y="89893"/>
                </a:lnTo>
                <a:close/>
                <a:moveTo>
                  <a:pt x="-2811946" y="2450726"/>
                </a:moveTo>
                <a:moveTo>
                  <a:pt x="10795" y="5634"/>
                </a:moveTo>
                <a:lnTo>
                  <a:pt x="10795" y="56321"/>
                </a:lnTo>
                <a:lnTo>
                  <a:pt x="99972" y="56321"/>
                </a:lnTo>
                <a:lnTo>
                  <a:pt x="99972" y="5634"/>
                </a:lnTo>
                <a:close/>
                <a:moveTo>
                  <a:pt x="-2728119" y="2450726"/>
                </a:moveTo>
                <a:moveTo>
                  <a:pt x="11276" y="0"/>
                </a:moveTo>
                <a:lnTo>
                  <a:pt x="99491" y="0"/>
                </a:lnTo>
                <a:lnTo>
                  <a:pt x="100432" y="313"/>
                </a:lnTo>
                <a:lnTo>
                  <a:pt x="101374" y="469"/>
                </a:lnTo>
                <a:lnTo>
                  <a:pt x="102314" y="941"/>
                </a:lnTo>
                <a:lnTo>
                  <a:pt x="103021" y="1723"/>
                </a:lnTo>
                <a:lnTo>
                  <a:pt x="103725" y="2351"/>
                </a:lnTo>
                <a:lnTo>
                  <a:pt x="104195" y="3292"/>
                </a:lnTo>
                <a:lnTo>
                  <a:pt x="104667" y="4233"/>
                </a:lnTo>
                <a:lnTo>
                  <a:pt x="104667" y="5488"/>
                </a:lnTo>
                <a:lnTo>
                  <a:pt x="104667" y="56442"/>
                </a:lnTo>
                <a:lnTo>
                  <a:pt x="104667" y="57384"/>
                </a:lnTo>
                <a:lnTo>
                  <a:pt x="104195" y="58638"/>
                </a:lnTo>
                <a:lnTo>
                  <a:pt x="103725" y="59266"/>
                </a:lnTo>
                <a:lnTo>
                  <a:pt x="103021" y="60206"/>
                </a:lnTo>
                <a:lnTo>
                  <a:pt x="102314" y="60989"/>
                </a:lnTo>
                <a:lnTo>
                  <a:pt x="101374" y="61460"/>
                </a:lnTo>
                <a:lnTo>
                  <a:pt x="100432" y="61617"/>
                </a:lnTo>
                <a:lnTo>
                  <a:pt x="99491" y="61617"/>
                </a:lnTo>
                <a:lnTo>
                  <a:pt x="63264" y="61617"/>
                </a:lnTo>
                <a:lnTo>
                  <a:pt x="63264" y="68100"/>
                </a:lnTo>
                <a:lnTo>
                  <a:pt x="79322" y="68100"/>
                </a:lnTo>
                <a:lnTo>
                  <a:pt x="79930" y="68255"/>
                </a:lnTo>
                <a:lnTo>
                  <a:pt x="80540" y="68568"/>
                </a:lnTo>
                <a:lnTo>
                  <a:pt x="80743" y="69193"/>
                </a:lnTo>
                <a:lnTo>
                  <a:pt x="80945" y="69976"/>
                </a:lnTo>
                <a:lnTo>
                  <a:pt x="80945" y="99701"/>
                </a:lnTo>
                <a:lnTo>
                  <a:pt x="80743" y="100484"/>
                </a:lnTo>
                <a:lnTo>
                  <a:pt x="80540" y="100953"/>
                </a:lnTo>
                <a:lnTo>
                  <a:pt x="79930" y="101422"/>
                </a:lnTo>
                <a:lnTo>
                  <a:pt x="79322" y="101422"/>
                </a:lnTo>
                <a:lnTo>
                  <a:pt x="30808" y="101422"/>
                </a:lnTo>
                <a:lnTo>
                  <a:pt x="30198" y="101422"/>
                </a:lnTo>
                <a:lnTo>
                  <a:pt x="29590" y="100953"/>
                </a:lnTo>
                <a:lnTo>
                  <a:pt x="29387" y="100484"/>
                </a:lnTo>
                <a:lnTo>
                  <a:pt x="29182" y="99701"/>
                </a:lnTo>
                <a:lnTo>
                  <a:pt x="29182" y="69976"/>
                </a:lnTo>
                <a:lnTo>
                  <a:pt x="29387" y="69193"/>
                </a:lnTo>
                <a:lnTo>
                  <a:pt x="29590" y="68568"/>
                </a:lnTo>
                <a:lnTo>
                  <a:pt x="30198" y="68255"/>
                </a:lnTo>
                <a:lnTo>
                  <a:pt x="30808" y="68100"/>
                </a:lnTo>
                <a:lnTo>
                  <a:pt x="47503" y="68100"/>
                </a:lnTo>
                <a:lnTo>
                  <a:pt x="47503" y="61617"/>
                </a:lnTo>
                <a:lnTo>
                  <a:pt x="11276" y="61617"/>
                </a:lnTo>
                <a:lnTo>
                  <a:pt x="10337" y="61617"/>
                </a:lnTo>
                <a:lnTo>
                  <a:pt x="9396" y="61460"/>
                </a:lnTo>
                <a:lnTo>
                  <a:pt x="8453" y="60989"/>
                </a:lnTo>
                <a:lnTo>
                  <a:pt x="7748" y="60206"/>
                </a:lnTo>
                <a:lnTo>
                  <a:pt x="7041" y="59266"/>
                </a:lnTo>
                <a:lnTo>
                  <a:pt x="6571" y="58638"/>
                </a:lnTo>
                <a:lnTo>
                  <a:pt x="6103" y="57384"/>
                </a:lnTo>
                <a:lnTo>
                  <a:pt x="6103" y="56442"/>
                </a:lnTo>
                <a:lnTo>
                  <a:pt x="6103" y="5488"/>
                </a:lnTo>
                <a:lnTo>
                  <a:pt x="6103" y="4233"/>
                </a:lnTo>
                <a:lnTo>
                  <a:pt x="6571" y="3292"/>
                </a:lnTo>
                <a:lnTo>
                  <a:pt x="7041" y="2351"/>
                </a:lnTo>
                <a:lnTo>
                  <a:pt x="7748" y="1723"/>
                </a:lnTo>
                <a:lnTo>
                  <a:pt x="8453" y="941"/>
                </a:lnTo>
                <a:lnTo>
                  <a:pt x="9396" y="469"/>
                </a:lnTo>
                <a:lnTo>
                  <a:pt x="10337" y="313"/>
                </a:lnTo>
                <a:close/>
                <a:moveTo>
                  <a:pt x="-2722485" y="2450726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2" name="Freeform 212"/>
          <p:cNvSpPr/>
          <p:nvPr/>
        </p:nvSpPr>
        <p:spPr>
          <a:xfrm>
            <a:off x="5293047" y="8309890"/>
            <a:ext cx="86283" cy="74216"/>
          </a:xfrm>
          <a:custGeom>
            <a:avLst/>
            <a:gdLst/>
            <a:ahLst/>
            <a:cxnLst/>
            <a:rect l="0" t="0" r="0" b="0"/>
            <a:pathLst>
              <a:path w="86283" h="74216">
                <a:moveTo>
                  <a:pt x="85908" y="18931"/>
                </a:moveTo>
                <a:cubicBezTo>
                  <a:pt x="86283" y="18931"/>
                  <a:pt x="86283" y="18931"/>
                  <a:pt x="86283" y="18931"/>
                </a:cubicBezTo>
                <a:cubicBezTo>
                  <a:pt x="84782" y="9843"/>
                  <a:pt x="84782" y="9843"/>
                  <a:pt x="84782" y="9843"/>
                </a:cubicBezTo>
                <a:cubicBezTo>
                  <a:pt x="66025" y="9843"/>
                  <a:pt x="66025" y="9843"/>
                  <a:pt x="66025" y="9843"/>
                </a:cubicBezTo>
                <a:cubicBezTo>
                  <a:pt x="67149" y="6059"/>
                  <a:pt x="67149" y="6059"/>
                  <a:pt x="67149" y="6059"/>
                </a:cubicBezTo>
                <a:cubicBezTo>
                  <a:pt x="66398" y="5299"/>
                  <a:pt x="66398" y="5299"/>
                  <a:pt x="66398" y="5299"/>
                </a:cubicBezTo>
                <a:cubicBezTo>
                  <a:pt x="65274" y="4165"/>
                  <a:pt x="64148" y="3406"/>
                  <a:pt x="62648" y="2272"/>
                </a:cubicBezTo>
                <a:cubicBezTo>
                  <a:pt x="61524" y="1515"/>
                  <a:pt x="60397" y="755"/>
                  <a:pt x="59271" y="377"/>
                </a:cubicBezTo>
                <a:cubicBezTo>
                  <a:pt x="59271" y="755"/>
                  <a:pt x="59647" y="1134"/>
                  <a:pt x="60021" y="1515"/>
                </a:cubicBezTo>
                <a:cubicBezTo>
                  <a:pt x="60021" y="2649"/>
                  <a:pt x="60397" y="3787"/>
                  <a:pt x="60773" y="4921"/>
                </a:cubicBezTo>
                <a:cubicBezTo>
                  <a:pt x="59647" y="5678"/>
                  <a:pt x="58520" y="6437"/>
                  <a:pt x="57396" y="7193"/>
                </a:cubicBezTo>
                <a:cubicBezTo>
                  <a:pt x="30386" y="7193"/>
                  <a:pt x="30386" y="7193"/>
                  <a:pt x="30386" y="7193"/>
                </a:cubicBezTo>
                <a:cubicBezTo>
                  <a:pt x="29635" y="7193"/>
                  <a:pt x="29262" y="6814"/>
                  <a:pt x="28511" y="6437"/>
                </a:cubicBezTo>
                <a:cubicBezTo>
                  <a:pt x="28136" y="6059"/>
                  <a:pt x="27385" y="5299"/>
                  <a:pt x="27012" y="4543"/>
                </a:cubicBezTo>
                <a:cubicBezTo>
                  <a:pt x="27012" y="1893"/>
                  <a:pt x="27012" y="1893"/>
                  <a:pt x="27012" y="1893"/>
                </a:cubicBezTo>
                <a:cubicBezTo>
                  <a:pt x="27385" y="1134"/>
                  <a:pt x="27761" y="755"/>
                  <a:pt x="28136" y="0"/>
                </a:cubicBezTo>
                <a:cubicBezTo>
                  <a:pt x="28136" y="0"/>
                  <a:pt x="28136" y="0"/>
                  <a:pt x="28136" y="0"/>
                </a:cubicBezTo>
                <a:cubicBezTo>
                  <a:pt x="26634" y="377"/>
                  <a:pt x="26634" y="377"/>
                  <a:pt x="26634" y="377"/>
                </a:cubicBezTo>
                <a:cubicBezTo>
                  <a:pt x="25508" y="1134"/>
                  <a:pt x="24384" y="1893"/>
                  <a:pt x="23257" y="2649"/>
                </a:cubicBezTo>
                <a:cubicBezTo>
                  <a:pt x="22508" y="3027"/>
                  <a:pt x="21758" y="3787"/>
                  <a:pt x="21007" y="4165"/>
                </a:cubicBezTo>
                <a:cubicBezTo>
                  <a:pt x="20634" y="4921"/>
                  <a:pt x="19883" y="5678"/>
                  <a:pt x="19133" y="6437"/>
                </a:cubicBezTo>
                <a:cubicBezTo>
                  <a:pt x="19133" y="9843"/>
                  <a:pt x="19133" y="9843"/>
                  <a:pt x="19133" y="9843"/>
                </a:cubicBezTo>
                <a:cubicBezTo>
                  <a:pt x="1500" y="9843"/>
                  <a:pt x="1500" y="9843"/>
                  <a:pt x="1500" y="9843"/>
                </a:cubicBezTo>
                <a:cubicBezTo>
                  <a:pt x="0" y="18931"/>
                  <a:pt x="0" y="18931"/>
                  <a:pt x="0" y="18931"/>
                </a:cubicBezTo>
                <a:cubicBezTo>
                  <a:pt x="1127" y="20068"/>
                  <a:pt x="1877" y="20825"/>
                  <a:pt x="3001" y="21960"/>
                </a:cubicBezTo>
                <a:cubicBezTo>
                  <a:pt x="7878" y="25747"/>
                  <a:pt x="12756" y="29156"/>
                  <a:pt x="18383" y="32185"/>
                </a:cubicBezTo>
                <a:cubicBezTo>
                  <a:pt x="18757" y="74216"/>
                  <a:pt x="18757" y="74216"/>
                  <a:pt x="18757" y="74216"/>
                </a:cubicBezTo>
                <a:cubicBezTo>
                  <a:pt x="67526" y="74216"/>
                  <a:pt x="67526" y="74216"/>
                  <a:pt x="67526" y="74216"/>
                </a:cubicBezTo>
                <a:cubicBezTo>
                  <a:pt x="67899" y="32185"/>
                  <a:pt x="67899" y="32185"/>
                  <a:pt x="67899" y="32185"/>
                </a:cubicBezTo>
                <a:cubicBezTo>
                  <a:pt x="72027" y="29913"/>
                  <a:pt x="76153" y="27641"/>
                  <a:pt x="80281" y="24612"/>
                </a:cubicBezTo>
                <a:cubicBezTo>
                  <a:pt x="82155" y="22719"/>
                  <a:pt x="84032" y="20825"/>
                  <a:pt x="85908" y="18931"/>
                </a:cubicBezTo>
                <a:close/>
                <a:moveTo>
                  <a:pt x="-2705638" y="2606340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3" name="Freeform 213"/>
          <p:cNvSpPr/>
          <p:nvPr/>
        </p:nvSpPr>
        <p:spPr>
          <a:xfrm>
            <a:off x="5261890" y="8214126"/>
            <a:ext cx="148597" cy="143645"/>
          </a:xfrm>
          <a:custGeom>
            <a:avLst/>
            <a:gdLst/>
            <a:ahLst/>
            <a:cxnLst/>
            <a:rect l="0" t="0" r="0" b="0"/>
            <a:pathLst>
              <a:path w="148597" h="143645">
                <a:moveTo>
                  <a:pt x="27086" y="114168"/>
                </a:moveTo>
                <a:cubicBezTo>
                  <a:pt x="28966" y="101112"/>
                  <a:pt x="28966" y="101112"/>
                  <a:pt x="28966" y="101112"/>
                </a:cubicBezTo>
                <a:cubicBezTo>
                  <a:pt x="44765" y="101112"/>
                  <a:pt x="44765" y="101112"/>
                  <a:pt x="44765" y="101112"/>
                </a:cubicBezTo>
                <a:cubicBezTo>
                  <a:pt x="39124" y="94396"/>
                  <a:pt x="35361" y="85440"/>
                  <a:pt x="35361" y="76113"/>
                </a:cubicBezTo>
                <a:cubicBezTo>
                  <a:pt x="35361" y="54845"/>
                  <a:pt x="53044" y="37309"/>
                  <a:pt x="74486" y="37309"/>
                </a:cubicBezTo>
                <a:cubicBezTo>
                  <a:pt x="95928" y="37309"/>
                  <a:pt x="113235" y="54845"/>
                  <a:pt x="113235" y="76113"/>
                </a:cubicBezTo>
                <a:cubicBezTo>
                  <a:pt x="113235" y="85440"/>
                  <a:pt x="109849" y="94396"/>
                  <a:pt x="103830" y="101112"/>
                </a:cubicBezTo>
                <a:cubicBezTo>
                  <a:pt x="118501" y="101112"/>
                  <a:pt x="118501" y="101112"/>
                  <a:pt x="118501" y="101112"/>
                </a:cubicBezTo>
                <a:cubicBezTo>
                  <a:pt x="120382" y="114168"/>
                  <a:pt x="120382" y="114168"/>
                  <a:pt x="120382" y="114168"/>
                </a:cubicBezTo>
                <a:cubicBezTo>
                  <a:pt x="119253" y="115663"/>
                  <a:pt x="119253" y="115663"/>
                  <a:pt x="119253" y="115663"/>
                </a:cubicBezTo>
                <a:cubicBezTo>
                  <a:pt x="117372" y="117528"/>
                  <a:pt x="115114" y="119767"/>
                  <a:pt x="113235" y="121631"/>
                </a:cubicBezTo>
                <a:cubicBezTo>
                  <a:pt x="109473" y="124243"/>
                  <a:pt x="105710" y="126481"/>
                  <a:pt x="101572" y="128347"/>
                </a:cubicBezTo>
                <a:cubicBezTo>
                  <a:pt x="101572" y="143645"/>
                  <a:pt x="101572" y="143645"/>
                  <a:pt x="101572" y="143645"/>
                </a:cubicBezTo>
                <a:cubicBezTo>
                  <a:pt x="107591" y="141779"/>
                  <a:pt x="113612" y="138420"/>
                  <a:pt x="118877" y="134317"/>
                </a:cubicBezTo>
                <a:cubicBezTo>
                  <a:pt x="137687" y="120513"/>
                  <a:pt x="147467" y="98873"/>
                  <a:pt x="148597" y="75367"/>
                </a:cubicBezTo>
                <a:cubicBezTo>
                  <a:pt x="148221" y="69397"/>
                  <a:pt x="147843" y="63055"/>
                  <a:pt x="145962" y="57084"/>
                </a:cubicBezTo>
                <a:cubicBezTo>
                  <a:pt x="140697" y="36192"/>
                  <a:pt x="126024" y="19776"/>
                  <a:pt x="106839" y="9701"/>
                </a:cubicBezTo>
                <a:cubicBezTo>
                  <a:pt x="106839" y="9701"/>
                  <a:pt x="106839" y="9701"/>
                  <a:pt x="106839" y="9701"/>
                </a:cubicBezTo>
                <a:cubicBezTo>
                  <a:pt x="91416" y="1865"/>
                  <a:pt x="72606" y="0"/>
                  <a:pt x="55676" y="4477"/>
                </a:cubicBezTo>
                <a:cubicBezTo>
                  <a:pt x="24828" y="12686"/>
                  <a:pt x="3010" y="39176"/>
                  <a:pt x="376" y="70517"/>
                </a:cubicBezTo>
                <a:cubicBezTo>
                  <a:pt x="0" y="72756"/>
                  <a:pt x="0" y="75367"/>
                  <a:pt x="0" y="77977"/>
                </a:cubicBezTo>
                <a:cubicBezTo>
                  <a:pt x="0" y="77606"/>
                  <a:pt x="0" y="77606"/>
                  <a:pt x="0" y="77233"/>
                </a:cubicBezTo>
                <a:cubicBezTo>
                  <a:pt x="0" y="78351"/>
                  <a:pt x="0" y="78351"/>
                  <a:pt x="0" y="78351"/>
                </a:cubicBezTo>
                <a:cubicBezTo>
                  <a:pt x="0" y="79097"/>
                  <a:pt x="0" y="79845"/>
                  <a:pt x="376" y="80963"/>
                </a:cubicBezTo>
                <a:cubicBezTo>
                  <a:pt x="2257" y="107827"/>
                  <a:pt x="19938" y="133197"/>
                  <a:pt x="45894" y="143270"/>
                </a:cubicBezTo>
                <a:cubicBezTo>
                  <a:pt x="45894" y="128347"/>
                  <a:pt x="45894" y="128347"/>
                  <a:pt x="45894" y="128347"/>
                </a:cubicBezTo>
                <a:cubicBezTo>
                  <a:pt x="40629" y="125734"/>
                  <a:pt x="35737" y="122378"/>
                  <a:pt x="31224" y="119019"/>
                </a:cubicBezTo>
                <a:cubicBezTo>
                  <a:pt x="29719" y="117528"/>
                  <a:pt x="28213" y="115663"/>
                  <a:pt x="27086" y="114168"/>
                </a:cubicBezTo>
                <a:close/>
                <a:moveTo>
                  <a:pt x="-2673954" y="2702104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4" name="Freeform 214"/>
          <p:cNvSpPr/>
          <p:nvPr/>
        </p:nvSpPr>
        <p:spPr>
          <a:xfrm>
            <a:off x="5321808" y="8307494"/>
            <a:ext cx="26364" cy="4789"/>
          </a:xfrm>
          <a:custGeom>
            <a:avLst/>
            <a:gdLst/>
            <a:ahLst/>
            <a:cxnLst/>
            <a:rect l="0" t="0" r="0" b="0"/>
            <a:pathLst>
              <a:path w="26364" h="4789">
                <a:moveTo>
                  <a:pt x="24532" y="2694"/>
                </a:moveTo>
                <a:cubicBezTo>
                  <a:pt x="23435" y="1796"/>
                  <a:pt x="23435" y="1796"/>
                  <a:pt x="23435" y="1796"/>
                </a:cubicBezTo>
                <a:cubicBezTo>
                  <a:pt x="21970" y="1198"/>
                  <a:pt x="21970" y="1198"/>
                  <a:pt x="21970" y="1198"/>
                </a:cubicBezTo>
                <a:cubicBezTo>
                  <a:pt x="21238" y="1198"/>
                  <a:pt x="20139" y="898"/>
                  <a:pt x="19040" y="600"/>
                </a:cubicBezTo>
                <a:cubicBezTo>
                  <a:pt x="17575" y="300"/>
                  <a:pt x="17575" y="300"/>
                  <a:pt x="17575" y="300"/>
                </a:cubicBezTo>
                <a:cubicBezTo>
                  <a:pt x="13915" y="0"/>
                  <a:pt x="9887" y="0"/>
                  <a:pt x="6224" y="600"/>
                </a:cubicBezTo>
                <a:cubicBezTo>
                  <a:pt x="4759" y="1198"/>
                  <a:pt x="2928" y="1796"/>
                  <a:pt x="1831" y="2396"/>
                </a:cubicBezTo>
                <a:cubicBezTo>
                  <a:pt x="1098" y="2994"/>
                  <a:pt x="734" y="3592"/>
                  <a:pt x="0" y="4190"/>
                </a:cubicBezTo>
                <a:cubicBezTo>
                  <a:pt x="0" y="4490"/>
                  <a:pt x="0" y="4490"/>
                  <a:pt x="0" y="4490"/>
                </a:cubicBezTo>
                <a:cubicBezTo>
                  <a:pt x="367" y="4789"/>
                  <a:pt x="367" y="4789"/>
                  <a:pt x="367" y="4789"/>
                </a:cubicBezTo>
                <a:cubicBezTo>
                  <a:pt x="1098" y="4789"/>
                  <a:pt x="1098" y="4789"/>
                  <a:pt x="1098" y="4789"/>
                </a:cubicBezTo>
                <a:cubicBezTo>
                  <a:pt x="25996" y="4789"/>
                  <a:pt x="25996" y="4789"/>
                  <a:pt x="25996" y="4789"/>
                </a:cubicBezTo>
                <a:cubicBezTo>
                  <a:pt x="25996" y="4789"/>
                  <a:pt x="26364" y="4789"/>
                  <a:pt x="26364" y="4490"/>
                </a:cubicBezTo>
                <a:cubicBezTo>
                  <a:pt x="26364" y="4190"/>
                  <a:pt x="26364" y="4190"/>
                  <a:pt x="26364" y="4190"/>
                </a:cubicBezTo>
                <a:cubicBezTo>
                  <a:pt x="25631" y="3592"/>
                  <a:pt x="25631" y="3592"/>
                  <a:pt x="25631" y="3592"/>
                </a:cubicBezTo>
                <a:lnTo>
                  <a:pt x="24532" y="2694"/>
                </a:lnTo>
                <a:close/>
                <a:moveTo>
                  <a:pt x="-2715766" y="2608736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5" name="Freeform 215"/>
          <p:cNvSpPr/>
          <p:nvPr/>
        </p:nvSpPr>
        <p:spPr>
          <a:xfrm>
            <a:off x="5242716" y="8266796"/>
            <a:ext cx="64711" cy="117310"/>
          </a:xfrm>
          <a:custGeom>
            <a:avLst/>
            <a:gdLst/>
            <a:ahLst/>
            <a:cxnLst/>
            <a:rect l="0" t="0" r="0" b="0"/>
            <a:pathLst>
              <a:path w="64711" h="117310">
                <a:moveTo>
                  <a:pt x="59649" y="95101"/>
                </a:moveTo>
                <a:lnTo>
                  <a:pt x="56215" y="93310"/>
                </a:lnTo>
                <a:lnTo>
                  <a:pt x="53143" y="91341"/>
                </a:lnTo>
                <a:lnTo>
                  <a:pt x="50250" y="89191"/>
                </a:lnTo>
                <a:lnTo>
                  <a:pt x="47177" y="87221"/>
                </a:lnTo>
                <a:lnTo>
                  <a:pt x="44104" y="85071"/>
                </a:lnTo>
                <a:lnTo>
                  <a:pt x="41032" y="82385"/>
                </a:lnTo>
                <a:lnTo>
                  <a:pt x="38321" y="79699"/>
                </a:lnTo>
                <a:lnTo>
                  <a:pt x="35790" y="77013"/>
                </a:lnTo>
                <a:lnTo>
                  <a:pt x="33079" y="74146"/>
                </a:lnTo>
                <a:lnTo>
                  <a:pt x="30729" y="71460"/>
                </a:lnTo>
                <a:lnTo>
                  <a:pt x="28921" y="68057"/>
                </a:lnTo>
                <a:lnTo>
                  <a:pt x="26572" y="65014"/>
                </a:lnTo>
                <a:lnTo>
                  <a:pt x="25124" y="62147"/>
                </a:lnTo>
                <a:lnTo>
                  <a:pt x="23138" y="58742"/>
                </a:lnTo>
                <a:lnTo>
                  <a:pt x="21690" y="55341"/>
                </a:lnTo>
                <a:lnTo>
                  <a:pt x="20066" y="51580"/>
                </a:lnTo>
                <a:lnTo>
                  <a:pt x="18980" y="48179"/>
                </a:lnTo>
                <a:lnTo>
                  <a:pt x="17894" y="44417"/>
                </a:lnTo>
                <a:lnTo>
                  <a:pt x="17173" y="40656"/>
                </a:lnTo>
                <a:lnTo>
                  <a:pt x="16268" y="36895"/>
                </a:lnTo>
                <a:lnTo>
                  <a:pt x="15906" y="32775"/>
                </a:lnTo>
                <a:lnTo>
                  <a:pt x="15544" y="28655"/>
                </a:lnTo>
                <a:lnTo>
                  <a:pt x="15544" y="21491"/>
                </a:lnTo>
                <a:lnTo>
                  <a:pt x="15906" y="17730"/>
                </a:lnTo>
                <a:lnTo>
                  <a:pt x="15906" y="14328"/>
                </a:lnTo>
                <a:lnTo>
                  <a:pt x="16811" y="10924"/>
                </a:lnTo>
                <a:lnTo>
                  <a:pt x="17535" y="7522"/>
                </a:lnTo>
                <a:lnTo>
                  <a:pt x="18256" y="4120"/>
                </a:lnTo>
                <a:lnTo>
                  <a:pt x="19342" y="1074"/>
                </a:lnTo>
                <a:lnTo>
                  <a:pt x="19704" y="0"/>
                </a:lnTo>
                <a:lnTo>
                  <a:pt x="19342" y="0"/>
                </a:lnTo>
                <a:lnTo>
                  <a:pt x="4517" y="0"/>
                </a:lnTo>
                <a:lnTo>
                  <a:pt x="3796" y="0"/>
                </a:lnTo>
                <a:lnTo>
                  <a:pt x="3434" y="359"/>
                </a:lnTo>
                <a:lnTo>
                  <a:pt x="3072" y="359"/>
                </a:lnTo>
                <a:lnTo>
                  <a:pt x="2710" y="716"/>
                </a:lnTo>
                <a:lnTo>
                  <a:pt x="2710" y="1074"/>
                </a:lnTo>
                <a:lnTo>
                  <a:pt x="1807" y="4477"/>
                </a:lnTo>
                <a:lnTo>
                  <a:pt x="1086" y="8596"/>
                </a:lnTo>
                <a:lnTo>
                  <a:pt x="362" y="14328"/>
                </a:lnTo>
                <a:lnTo>
                  <a:pt x="362" y="17373"/>
                </a:lnTo>
                <a:lnTo>
                  <a:pt x="0" y="20776"/>
                </a:lnTo>
                <a:lnTo>
                  <a:pt x="0" y="28298"/>
                </a:lnTo>
                <a:lnTo>
                  <a:pt x="362" y="32415"/>
                </a:lnTo>
                <a:lnTo>
                  <a:pt x="724" y="36895"/>
                </a:lnTo>
                <a:lnTo>
                  <a:pt x="1086" y="41012"/>
                </a:lnTo>
                <a:lnTo>
                  <a:pt x="1807" y="45848"/>
                </a:lnTo>
                <a:lnTo>
                  <a:pt x="1807" y="73787"/>
                </a:lnTo>
                <a:lnTo>
                  <a:pt x="1807" y="102265"/>
                </a:lnTo>
                <a:lnTo>
                  <a:pt x="1807" y="117310"/>
                </a:lnTo>
                <a:lnTo>
                  <a:pt x="64711" y="117310"/>
                </a:lnTo>
                <a:lnTo>
                  <a:pt x="64711" y="97072"/>
                </a:lnTo>
                <a:lnTo>
                  <a:pt x="63084" y="96713"/>
                </a:lnTo>
                <a:lnTo>
                  <a:pt x="59649" y="95101"/>
                </a:lnTo>
                <a:close/>
                <a:moveTo>
                  <a:pt x="-2688383" y="2649434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6" name="Freeform 216"/>
          <p:cNvSpPr/>
          <p:nvPr/>
        </p:nvSpPr>
        <p:spPr>
          <a:xfrm>
            <a:off x="5362552" y="8230884"/>
            <a:ext cx="76695" cy="153222"/>
          </a:xfrm>
          <a:custGeom>
            <a:avLst/>
            <a:gdLst/>
            <a:ahLst/>
            <a:cxnLst/>
            <a:rect l="0" t="0" r="0" b="0"/>
            <a:pathLst>
              <a:path w="76695" h="153222">
                <a:moveTo>
                  <a:pt x="76341" y="78224"/>
                </a:moveTo>
                <a:lnTo>
                  <a:pt x="76341" y="57234"/>
                </a:lnTo>
                <a:lnTo>
                  <a:pt x="76341" y="48981"/>
                </a:lnTo>
                <a:lnTo>
                  <a:pt x="75984" y="44854"/>
                </a:lnTo>
                <a:lnTo>
                  <a:pt x="75984" y="40549"/>
                </a:lnTo>
                <a:lnTo>
                  <a:pt x="75628" y="36063"/>
                </a:lnTo>
                <a:lnTo>
                  <a:pt x="74917" y="31579"/>
                </a:lnTo>
                <a:lnTo>
                  <a:pt x="74382" y="26732"/>
                </a:lnTo>
                <a:lnTo>
                  <a:pt x="73313" y="22249"/>
                </a:lnTo>
                <a:lnTo>
                  <a:pt x="72602" y="17224"/>
                </a:lnTo>
                <a:lnTo>
                  <a:pt x="71535" y="12021"/>
                </a:lnTo>
                <a:lnTo>
                  <a:pt x="69935" y="6819"/>
                </a:lnTo>
                <a:lnTo>
                  <a:pt x="68153" y="1436"/>
                </a:lnTo>
                <a:lnTo>
                  <a:pt x="67264" y="719"/>
                </a:lnTo>
                <a:lnTo>
                  <a:pt x="66910" y="0"/>
                </a:lnTo>
                <a:lnTo>
                  <a:pt x="66197" y="0"/>
                </a:lnTo>
                <a:lnTo>
                  <a:pt x="21352" y="0"/>
                </a:lnTo>
                <a:lnTo>
                  <a:pt x="21709" y="359"/>
                </a:lnTo>
                <a:lnTo>
                  <a:pt x="23845" y="2153"/>
                </a:lnTo>
                <a:lnTo>
                  <a:pt x="26515" y="4487"/>
                </a:lnTo>
                <a:lnTo>
                  <a:pt x="28827" y="6819"/>
                </a:lnTo>
                <a:lnTo>
                  <a:pt x="30964" y="8971"/>
                </a:lnTo>
                <a:lnTo>
                  <a:pt x="32919" y="11662"/>
                </a:lnTo>
                <a:lnTo>
                  <a:pt x="34700" y="14354"/>
                </a:lnTo>
                <a:lnTo>
                  <a:pt x="36658" y="16507"/>
                </a:lnTo>
                <a:lnTo>
                  <a:pt x="38614" y="19558"/>
                </a:lnTo>
                <a:lnTo>
                  <a:pt x="40394" y="22249"/>
                </a:lnTo>
                <a:lnTo>
                  <a:pt x="41461" y="25119"/>
                </a:lnTo>
                <a:lnTo>
                  <a:pt x="43064" y="28169"/>
                </a:lnTo>
                <a:lnTo>
                  <a:pt x="44485" y="30860"/>
                </a:lnTo>
                <a:lnTo>
                  <a:pt x="45555" y="33910"/>
                </a:lnTo>
                <a:lnTo>
                  <a:pt x="46800" y="37319"/>
                </a:lnTo>
                <a:lnTo>
                  <a:pt x="47513" y="40189"/>
                </a:lnTo>
                <a:lnTo>
                  <a:pt x="48580" y="43599"/>
                </a:lnTo>
                <a:lnTo>
                  <a:pt x="48937" y="47008"/>
                </a:lnTo>
                <a:lnTo>
                  <a:pt x="49826" y="50058"/>
                </a:lnTo>
                <a:lnTo>
                  <a:pt x="49826" y="53824"/>
                </a:lnTo>
                <a:lnTo>
                  <a:pt x="50180" y="57234"/>
                </a:lnTo>
                <a:lnTo>
                  <a:pt x="50180" y="60643"/>
                </a:lnTo>
                <a:lnTo>
                  <a:pt x="50180" y="64411"/>
                </a:lnTo>
                <a:lnTo>
                  <a:pt x="49826" y="68538"/>
                </a:lnTo>
                <a:lnTo>
                  <a:pt x="49291" y="72663"/>
                </a:lnTo>
                <a:lnTo>
                  <a:pt x="48580" y="76431"/>
                </a:lnTo>
                <a:lnTo>
                  <a:pt x="47867" y="80199"/>
                </a:lnTo>
                <a:lnTo>
                  <a:pt x="46800" y="83967"/>
                </a:lnTo>
                <a:lnTo>
                  <a:pt x="45555" y="87375"/>
                </a:lnTo>
                <a:lnTo>
                  <a:pt x="44131" y="91143"/>
                </a:lnTo>
                <a:lnTo>
                  <a:pt x="42707" y="94552"/>
                </a:lnTo>
                <a:lnTo>
                  <a:pt x="40749" y="97962"/>
                </a:lnTo>
                <a:lnTo>
                  <a:pt x="38971" y="100832"/>
                </a:lnTo>
                <a:lnTo>
                  <a:pt x="37012" y="103882"/>
                </a:lnTo>
                <a:lnTo>
                  <a:pt x="34700" y="107291"/>
                </a:lnTo>
                <a:lnTo>
                  <a:pt x="32564" y="109982"/>
                </a:lnTo>
                <a:lnTo>
                  <a:pt x="30251" y="112852"/>
                </a:lnTo>
                <a:lnTo>
                  <a:pt x="27759" y="115543"/>
                </a:lnTo>
                <a:lnTo>
                  <a:pt x="24734" y="118235"/>
                </a:lnTo>
                <a:lnTo>
                  <a:pt x="22065" y="120928"/>
                </a:lnTo>
                <a:lnTo>
                  <a:pt x="19040" y="123080"/>
                </a:lnTo>
                <a:lnTo>
                  <a:pt x="16016" y="125053"/>
                </a:lnTo>
                <a:lnTo>
                  <a:pt x="12990" y="127205"/>
                </a:lnTo>
                <a:lnTo>
                  <a:pt x="9789" y="129179"/>
                </a:lnTo>
                <a:lnTo>
                  <a:pt x="6407" y="130973"/>
                </a:lnTo>
                <a:lnTo>
                  <a:pt x="3025" y="132589"/>
                </a:lnTo>
                <a:lnTo>
                  <a:pt x="0" y="133664"/>
                </a:lnTo>
                <a:lnTo>
                  <a:pt x="0" y="153222"/>
                </a:lnTo>
                <a:lnTo>
                  <a:pt x="75271" y="153222"/>
                </a:lnTo>
                <a:lnTo>
                  <a:pt x="75271" y="142635"/>
                </a:lnTo>
                <a:lnTo>
                  <a:pt x="75628" y="137791"/>
                </a:lnTo>
                <a:lnTo>
                  <a:pt x="75984" y="119311"/>
                </a:lnTo>
                <a:lnTo>
                  <a:pt x="76341" y="101191"/>
                </a:lnTo>
                <a:lnTo>
                  <a:pt x="76695" y="85043"/>
                </a:lnTo>
                <a:lnTo>
                  <a:pt x="76341" y="78224"/>
                </a:lnTo>
                <a:close/>
                <a:moveTo>
                  <a:pt x="-2755430" y="2685346"/>
                </a:moveTo>
              </a:path>
            </a:pathLst>
          </a:custGeom>
          <a:solidFill>
            <a:srgbClr val="929292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7" name="Freeform 217"/>
          <p:cNvSpPr/>
          <p:nvPr/>
        </p:nvSpPr>
        <p:spPr>
          <a:xfrm>
            <a:off x="4147586" y="8747892"/>
            <a:ext cx="68755" cy="63630"/>
          </a:xfrm>
          <a:custGeom>
            <a:avLst/>
            <a:gdLst/>
            <a:ahLst/>
            <a:cxnLst/>
            <a:rect l="0" t="0" r="0" b="0"/>
            <a:pathLst>
              <a:path w="68755" h="63630">
                <a:moveTo>
                  <a:pt x="3031" y="8485"/>
                </a:moveTo>
                <a:cubicBezTo>
                  <a:pt x="6875" y="10301"/>
                  <a:pt x="10112" y="13333"/>
                  <a:pt x="12335" y="16969"/>
                </a:cubicBezTo>
                <a:cubicBezTo>
                  <a:pt x="14964" y="21009"/>
                  <a:pt x="16582" y="25050"/>
                  <a:pt x="17390" y="29088"/>
                </a:cubicBezTo>
                <a:cubicBezTo>
                  <a:pt x="9301" y="34341"/>
                  <a:pt x="4043" y="43430"/>
                  <a:pt x="4043" y="53733"/>
                </a:cubicBezTo>
                <a:cubicBezTo>
                  <a:pt x="4043" y="57165"/>
                  <a:pt x="4652" y="60398"/>
                  <a:pt x="5660" y="63630"/>
                </a:cubicBezTo>
                <a:lnTo>
                  <a:pt x="61476" y="63630"/>
                </a:lnTo>
                <a:cubicBezTo>
                  <a:pt x="64306" y="55550"/>
                  <a:pt x="63901" y="46057"/>
                  <a:pt x="57634" y="36158"/>
                </a:cubicBezTo>
                <a:cubicBezTo>
                  <a:pt x="56016" y="33531"/>
                  <a:pt x="53792" y="31309"/>
                  <a:pt x="51364" y="29492"/>
                </a:cubicBezTo>
                <a:cubicBezTo>
                  <a:pt x="52174" y="25250"/>
                  <a:pt x="53993" y="21009"/>
                  <a:pt x="56623" y="16765"/>
                </a:cubicBezTo>
                <a:cubicBezTo>
                  <a:pt x="59047" y="13132"/>
                  <a:pt x="62283" y="10100"/>
                  <a:pt x="65924" y="8281"/>
                </a:cubicBezTo>
                <a:cubicBezTo>
                  <a:pt x="67947" y="7274"/>
                  <a:pt x="68755" y="4848"/>
                  <a:pt x="67743" y="2827"/>
                </a:cubicBezTo>
                <a:cubicBezTo>
                  <a:pt x="66735" y="809"/>
                  <a:pt x="64306" y="0"/>
                  <a:pt x="62283" y="1010"/>
                </a:cubicBezTo>
                <a:cubicBezTo>
                  <a:pt x="57229" y="3636"/>
                  <a:pt x="52780" y="7474"/>
                  <a:pt x="49746" y="12322"/>
                </a:cubicBezTo>
                <a:cubicBezTo>
                  <a:pt x="46712" y="16969"/>
                  <a:pt x="44893" y="21412"/>
                  <a:pt x="43881" y="25656"/>
                </a:cubicBezTo>
                <a:cubicBezTo>
                  <a:pt x="37208" y="23433"/>
                  <a:pt x="30738" y="23433"/>
                  <a:pt x="24873" y="25250"/>
                </a:cubicBezTo>
                <a:cubicBezTo>
                  <a:pt x="23862" y="21209"/>
                  <a:pt x="21839" y="16765"/>
                  <a:pt x="19008" y="12322"/>
                </a:cubicBezTo>
                <a:cubicBezTo>
                  <a:pt x="15974" y="7474"/>
                  <a:pt x="11525" y="3436"/>
                  <a:pt x="6470" y="1010"/>
                </a:cubicBezTo>
                <a:cubicBezTo>
                  <a:pt x="4448" y="0"/>
                  <a:pt x="2023" y="809"/>
                  <a:pt x="1011" y="2827"/>
                </a:cubicBezTo>
                <a:cubicBezTo>
                  <a:pt x="0" y="4848"/>
                  <a:pt x="1011" y="7675"/>
                  <a:pt x="3031" y="8485"/>
                </a:cubicBezTo>
                <a:close/>
                <a:moveTo>
                  <a:pt x="-1987733" y="2168338"/>
                </a:moveTo>
              </a:path>
            </a:pathLst>
          </a:custGeom>
          <a:solidFill>
            <a:srgbClr val="ED7D3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8" name="Freeform 218"/>
          <p:cNvSpPr/>
          <p:nvPr/>
        </p:nvSpPr>
        <p:spPr>
          <a:xfrm>
            <a:off x="4096222" y="8787486"/>
            <a:ext cx="171686" cy="139377"/>
          </a:xfrm>
          <a:custGeom>
            <a:avLst/>
            <a:gdLst/>
            <a:ahLst/>
            <a:cxnLst/>
            <a:rect l="0" t="0" r="0" b="0"/>
            <a:pathLst>
              <a:path w="171686" h="139377">
                <a:moveTo>
                  <a:pt x="168450" y="87868"/>
                </a:moveTo>
                <a:lnTo>
                  <a:pt x="144184" y="63830"/>
                </a:lnTo>
                <a:cubicBezTo>
                  <a:pt x="143374" y="63224"/>
                  <a:pt x="142365" y="62820"/>
                  <a:pt x="141150" y="62618"/>
                </a:cubicBezTo>
                <a:lnTo>
                  <a:pt x="124771" y="62618"/>
                </a:lnTo>
                <a:cubicBezTo>
                  <a:pt x="124366" y="59386"/>
                  <a:pt x="123759" y="55951"/>
                  <a:pt x="122951" y="52721"/>
                </a:cubicBezTo>
                <a:lnTo>
                  <a:pt x="139736" y="49286"/>
                </a:lnTo>
                <a:cubicBezTo>
                  <a:pt x="141959" y="48881"/>
                  <a:pt x="143779" y="47065"/>
                  <a:pt x="144385" y="45044"/>
                </a:cubicBezTo>
                <a:lnTo>
                  <a:pt x="154497" y="8280"/>
                </a:lnTo>
                <a:cubicBezTo>
                  <a:pt x="155307" y="5048"/>
                  <a:pt x="153486" y="1816"/>
                  <a:pt x="150250" y="806"/>
                </a:cubicBezTo>
                <a:cubicBezTo>
                  <a:pt x="147014" y="0"/>
                  <a:pt x="143779" y="1816"/>
                  <a:pt x="142767" y="5048"/>
                </a:cubicBezTo>
                <a:lnTo>
                  <a:pt x="133670" y="38177"/>
                </a:lnTo>
                <a:lnTo>
                  <a:pt x="119715" y="41005"/>
                </a:lnTo>
                <a:cubicBezTo>
                  <a:pt x="118501" y="37974"/>
                  <a:pt x="117288" y="35551"/>
                  <a:pt x="115871" y="33935"/>
                </a:cubicBezTo>
                <a:lnTo>
                  <a:pt x="54800" y="33935"/>
                </a:lnTo>
                <a:cubicBezTo>
                  <a:pt x="53387" y="35551"/>
                  <a:pt x="51970" y="37974"/>
                  <a:pt x="50959" y="41206"/>
                </a:cubicBezTo>
                <a:lnTo>
                  <a:pt x="34376" y="37974"/>
                </a:lnTo>
                <a:lnTo>
                  <a:pt x="27097" y="5250"/>
                </a:lnTo>
                <a:cubicBezTo>
                  <a:pt x="26286" y="2018"/>
                  <a:pt x="23052" y="0"/>
                  <a:pt x="19816" y="605"/>
                </a:cubicBezTo>
                <a:cubicBezTo>
                  <a:pt x="16580" y="1412"/>
                  <a:pt x="14559" y="4644"/>
                  <a:pt x="15166" y="7876"/>
                </a:cubicBezTo>
                <a:lnTo>
                  <a:pt x="23255" y="44641"/>
                </a:lnTo>
                <a:cubicBezTo>
                  <a:pt x="23861" y="47065"/>
                  <a:pt x="25681" y="48881"/>
                  <a:pt x="28109" y="49286"/>
                </a:cubicBezTo>
                <a:lnTo>
                  <a:pt x="47522" y="52923"/>
                </a:lnTo>
                <a:cubicBezTo>
                  <a:pt x="46915" y="56154"/>
                  <a:pt x="46307" y="59386"/>
                  <a:pt x="45701" y="62415"/>
                </a:cubicBezTo>
                <a:lnTo>
                  <a:pt x="30533" y="62415"/>
                </a:lnTo>
                <a:cubicBezTo>
                  <a:pt x="29522" y="62618"/>
                  <a:pt x="28513" y="63023"/>
                  <a:pt x="27502" y="63629"/>
                </a:cubicBezTo>
                <a:lnTo>
                  <a:pt x="3235" y="87665"/>
                </a:lnTo>
                <a:cubicBezTo>
                  <a:pt x="606" y="89686"/>
                  <a:pt x="0" y="93524"/>
                  <a:pt x="2020" y="96150"/>
                </a:cubicBezTo>
                <a:cubicBezTo>
                  <a:pt x="4042" y="98777"/>
                  <a:pt x="7884" y="99382"/>
                  <a:pt x="10514" y="97362"/>
                </a:cubicBezTo>
                <a:lnTo>
                  <a:pt x="33568" y="74536"/>
                </a:lnTo>
                <a:lnTo>
                  <a:pt x="44286" y="74536"/>
                </a:lnTo>
                <a:cubicBezTo>
                  <a:pt x="44083" y="76353"/>
                  <a:pt x="44083" y="77969"/>
                  <a:pt x="44083" y="79183"/>
                </a:cubicBezTo>
                <a:cubicBezTo>
                  <a:pt x="44083" y="82415"/>
                  <a:pt x="44488" y="85647"/>
                  <a:pt x="45297" y="88676"/>
                </a:cubicBezTo>
                <a:lnTo>
                  <a:pt x="29928" y="92717"/>
                </a:lnTo>
                <a:cubicBezTo>
                  <a:pt x="27904" y="93121"/>
                  <a:pt x="26491" y="94533"/>
                  <a:pt x="25681" y="96554"/>
                </a:cubicBezTo>
                <a:lnTo>
                  <a:pt x="12941" y="131097"/>
                </a:lnTo>
                <a:cubicBezTo>
                  <a:pt x="11727" y="134328"/>
                  <a:pt x="13345" y="137762"/>
                  <a:pt x="16580" y="138771"/>
                </a:cubicBezTo>
                <a:cubicBezTo>
                  <a:pt x="17187" y="138976"/>
                  <a:pt x="17997" y="139176"/>
                  <a:pt x="18603" y="139176"/>
                </a:cubicBezTo>
                <a:cubicBezTo>
                  <a:pt x="21031" y="139176"/>
                  <a:pt x="23457" y="137560"/>
                  <a:pt x="24266" y="135138"/>
                </a:cubicBezTo>
                <a:lnTo>
                  <a:pt x="35792" y="103423"/>
                </a:lnTo>
                <a:lnTo>
                  <a:pt x="49746" y="99988"/>
                </a:lnTo>
                <a:cubicBezTo>
                  <a:pt x="55812" y="110289"/>
                  <a:pt x="66125" y="117764"/>
                  <a:pt x="78461" y="119583"/>
                </a:cubicBezTo>
                <a:cubicBezTo>
                  <a:pt x="80283" y="118168"/>
                  <a:pt x="81496" y="115947"/>
                  <a:pt x="81496" y="113521"/>
                </a:cubicBezTo>
                <a:lnTo>
                  <a:pt x="81496" y="74738"/>
                </a:lnTo>
                <a:cubicBezTo>
                  <a:pt x="81496" y="72515"/>
                  <a:pt x="83315" y="70900"/>
                  <a:pt x="85338" y="70900"/>
                </a:cubicBezTo>
                <a:cubicBezTo>
                  <a:pt x="87561" y="70900"/>
                  <a:pt x="89179" y="72719"/>
                  <a:pt x="89179" y="74738"/>
                </a:cubicBezTo>
                <a:lnTo>
                  <a:pt x="89179" y="113724"/>
                </a:lnTo>
                <a:cubicBezTo>
                  <a:pt x="89179" y="116148"/>
                  <a:pt x="90392" y="118369"/>
                  <a:pt x="92010" y="119785"/>
                </a:cubicBezTo>
                <a:cubicBezTo>
                  <a:pt x="104144" y="117764"/>
                  <a:pt x="114457" y="110289"/>
                  <a:pt x="120523" y="99786"/>
                </a:cubicBezTo>
                <a:lnTo>
                  <a:pt x="135691" y="103624"/>
                </a:lnTo>
                <a:lnTo>
                  <a:pt x="147218" y="135338"/>
                </a:lnTo>
                <a:cubicBezTo>
                  <a:pt x="148026" y="137762"/>
                  <a:pt x="150454" y="139377"/>
                  <a:pt x="152879" y="139377"/>
                </a:cubicBezTo>
                <a:cubicBezTo>
                  <a:pt x="153486" y="139377"/>
                  <a:pt x="154296" y="139176"/>
                  <a:pt x="154902" y="138976"/>
                </a:cubicBezTo>
                <a:cubicBezTo>
                  <a:pt x="158138" y="137762"/>
                  <a:pt x="159756" y="134328"/>
                  <a:pt x="158543" y="131297"/>
                </a:cubicBezTo>
                <a:lnTo>
                  <a:pt x="145802" y="96554"/>
                </a:lnTo>
                <a:cubicBezTo>
                  <a:pt x="145195" y="94735"/>
                  <a:pt x="143577" y="93323"/>
                  <a:pt x="141555" y="92717"/>
                </a:cubicBezTo>
                <a:lnTo>
                  <a:pt x="124972" y="88474"/>
                </a:lnTo>
                <a:cubicBezTo>
                  <a:pt x="125580" y="85444"/>
                  <a:pt x="125983" y="82415"/>
                  <a:pt x="125983" y="79385"/>
                </a:cubicBezTo>
                <a:cubicBezTo>
                  <a:pt x="125983" y="77969"/>
                  <a:pt x="125983" y="76353"/>
                  <a:pt x="125782" y="74738"/>
                </a:cubicBezTo>
                <a:lnTo>
                  <a:pt x="137914" y="74738"/>
                </a:lnTo>
                <a:lnTo>
                  <a:pt x="160767" y="97766"/>
                </a:lnTo>
                <a:cubicBezTo>
                  <a:pt x="163396" y="99786"/>
                  <a:pt x="167239" y="99180"/>
                  <a:pt x="169261" y="96554"/>
                </a:cubicBezTo>
                <a:cubicBezTo>
                  <a:pt x="171686" y="93727"/>
                  <a:pt x="171080" y="89887"/>
                  <a:pt x="168450" y="87868"/>
                </a:cubicBezTo>
                <a:close/>
                <a:moveTo>
                  <a:pt x="-2055346" y="2128744"/>
                </a:moveTo>
              </a:path>
            </a:pathLst>
          </a:custGeom>
          <a:solidFill>
            <a:srgbClr val="ED7D3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219" name="Picture 219"/>
          <p:cNvPicPr>
            <a:picLocks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86544" y="8706377"/>
            <a:ext cx="209598" cy="262809"/>
          </a:xfrm>
          <a:prstGeom prst="rect">
            <a:avLst/>
          </a:prstGeom>
          <a:noFill/>
        </p:spPr>
      </p:pic>
      <p:sp>
        <p:nvSpPr>
          <p:cNvPr id="220" name="Freeform 220"/>
          <p:cNvSpPr/>
          <p:nvPr/>
        </p:nvSpPr>
        <p:spPr>
          <a:xfrm flipV="1">
            <a:off x="4399244" y="8719077"/>
            <a:ext cx="184197" cy="237410"/>
          </a:xfrm>
          <a:custGeom>
            <a:avLst/>
            <a:gdLst/>
            <a:ahLst/>
            <a:cxnLst/>
            <a:rect l="0" t="0" r="0" b="0"/>
            <a:pathLst>
              <a:path w="976045" h="1259409">
                <a:moveTo>
                  <a:pt x="94450" y="1164959"/>
                </a:moveTo>
                <a:lnTo>
                  <a:pt x="881595" y="1164959"/>
                </a:lnTo>
                <a:lnTo>
                  <a:pt x="881595" y="94450"/>
                </a:lnTo>
                <a:lnTo>
                  <a:pt x="94450" y="94450"/>
                </a:lnTo>
                <a:lnTo>
                  <a:pt x="94450" y="1164959"/>
                </a:lnTo>
                <a:close/>
                <a:moveTo>
                  <a:pt x="1133868" y="7900454"/>
                </a:moveTo>
                <a:moveTo>
                  <a:pt x="0" y="0"/>
                </a:moveTo>
                <a:lnTo>
                  <a:pt x="976045" y="0"/>
                </a:lnTo>
                <a:lnTo>
                  <a:pt x="976045" y="1259409"/>
                </a:lnTo>
                <a:lnTo>
                  <a:pt x="0" y="1259409"/>
                </a:lnTo>
                <a:lnTo>
                  <a:pt x="0" y="0"/>
                </a:lnTo>
                <a:close/>
                <a:moveTo>
                  <a:pt x="2298827" y="7900454"/>
                </a:moveTo>
              </a:path>
            </a:pathLst>
          </a:custGeom>
          <a:noFill/>
          <a:ln w="4808" cap="flat" cmpd="sng">
            <a:solidFill>
              <a:srgbClr val="000000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1" name="Freeform 221"/>
          <p:cNvSpPr/>
          <p:nvPr/>
        </p:nvSpPr>
        <p:spPr>
          <a:xfrm>
            <a:off x="4494315" y="8891199"/>
            <a:ext cx="53475" cy="11872"/>
          </a:xfrm>
          <a:custGeom>
            <a:avLst/>
            <a:gdLst/>
            <a:ahLst/>
            <a:cxnLst/>
            <a:rect l="0" t="0" r="0" b="0"/>
            <a:pathLst>
              <a:path w="53475" h="11872">
                <a:moveTo>
                  <a:pt x="0" y="11872"/>
                </a:moveTo>
                <a:lnTo>
                  <a:pt x="53475" y="11872"/>
                </a:lnTo>
                <a:lnTo>
                  <a:pt x="53475" y="0"/>
                </a:lnTo>
                <a:lnTo>
                  <a:pt x="0" y="0"/>
                </a:lnTo>
                <a:lnTo>
                  <a:pt x="0" y="118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2550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2" name="Freeform 222"/>
          <p:cNvSpPr/>
          <p:nvPr/>
        </p:nvSpPr>
        <p:spPr>
          <a:xfrm flipV="1">
            <a:off x="4494315" y="8891199"/>
            <a:ext cx="53475" cy="11872"/>
          </a:xfrm>
          <a:custGeom>
            <a:avLst/>
            <a:gdLst/>
            <a:ahLst/>
            <a:cxnLst/>
            <a:rect l="0" t="0" r="0" b="0"/>
            <a:pathLst>
              <a:path w="283363" h="62979">
                <a:moveTo>
                  <a:pt x="0" y="62979"/>
                </a:moveTo>
                <a:lnTo>
                  <a:pt x="283363" y="62979"/>
                </a:lnTo>
                <a:lnTo>
                  <a:pt x="283363" y="0"/>
                </a:lnTo>
                <a:lnTo>
                  <a:pt x="0" y="0"/>
                </a:lnTo>
                <a:lnTo>
                  <a:pt x="0" y="62979"/>
                </a:lnTo>
                <a:close/>
              </a:path>
            </a:pathLst>
          </a:custGeom>
          <a:noFill/>
          <a:ln w="4808" cap="flat" cmpd="sng">
            <a:solidFill>
              <a:srgbClr val="000000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3" name="Freeform 223"/>
          <p:cNvSpPr/>
          <p:nvPr/>
        </p:nvSpPr>
        <p:spPr>
          <a:xfrm>
            <a:off x="4434895" y="8760623"/>
            <a:ext cx="112896" cy="11870"/>
          </a:xfrm>
          <a:custGeom>
            <a:avLst/>
            <a:gdLst/>
            <a:ahLst/>
            <a:cxnLst/>
            <a:rect l="0" t="0" r="0" b="0"/>
            <a:pathLst>
              <a:path w="112896" h="11870">
                <a:moveTo>
                  <a:pt x="0" y="11870"/>
                </a:moveTo>
                <a:lnTo>
                  <a:pt x="112896" y="11870"/>
                </a:lnTo>
                <a:lnTo>
                  <a:pt x="112896" y="0"/>
                </a:lnTo>
                <a:lnTo>
                  <a:pt x="0" y="0"/>
                </a:lnTo>
                <a:lnTo>
                  <a:pt x="0" y="1187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2550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4" name="Freeform 224"/>
          <p:cNvSpPr/>
          <p:nvPr/>
        </p:nvSpPr>
        <p:spPr>
          <a:xfrm flipV="1">
            <a:off x="4434895" y="8760624"/>
            <a:ext cx="112895" cy="11869"/>
          </a:xfrm>
          <a:custGeom>
            <a:avLst/>
            <a:gdLst/>
            <a:ahLst/>
            <a:cxnLst/>
            <a:rect l="0" t="0" r="0" b="0"/>
            <a:pathLst>
              <a:path w="598221" h="62967">
                <a:moveTo>
                  <a:pt x="0" y="62967"/>
                </a:moveTo>
                <a:lnTo>
                  <a:pt x="598221" y="62967"/>
                </a:lnTo>
                <a:lnTo>
                  <a:pt x="598221" y="0"/>
                </a:lnTo>
                <a:lnTo>
                  <a:pt x="0" y="0"/>
                </a:lnTo>
                <a:lnTo>
                  <a:pt x="0" y="62967"/>
                </a:lnTo>
                <a:close/>
              </a:path>
            </a:pathLst>
          </a:custGeom>
          <a:noFill/>
          <a:ln w="4808" cap="flat" cmpd="sng">
            <a:solidFill>
              <a:srgbClr val="000000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5" name="Freeform 225"/>
          <p:cNvSpPr/>
          <p:nvPr/>
        </p:nvSpPr>
        <p:spPr>
          <a:xfrm>
            <a:off x="4434895" y="8784366"/>
            <a:ext cx="112896" cy="11870"/>
          </a:xfrm>
          <a:custGeom>
            <a:avLst/>
            <a:gdLst/>
            <a:ahLst/>
            <a:cxnLst/>
            <a:rect l="0" t="0" r="0" b="0"/>
            <a:pathLst>
              <a:path w="112896" h="11870">
                <a:moveTo>
                  <a:pt x="0" y="11870"/>
                </a:moveTo>
                <a:lnTo>
                  <a:pt x="112896" y="11870"/>
                </a:lnTo>
                <a:lnTo>
                  <a:pt x="112896" y="0"/>
                </a:lnTo>
                <a:lnTo>
                  <a:pt x="0" y="0"/>
                </a:lnTo>
                <a:lnTo>
                  <a:pt x="0" y="1187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2550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6" name="Freeform 226"/>
          <p:cNvSpPr/>
          <p:nvPr/>
        </p:nvSpPr>
        <p:spPr>
          <a:xfrm flipV="1">
            <a:off x="4434895" y="8784366"/>
            <a:ext cx="112895" cy="11869"/>
          </a:xfrm>
          <a:custGeom>
            <a:avLst/>
            <a:gdLst/>
            <a:ahLst/>
            <a:cxnLst/>
            <a:rect l="0" t="0" r="0" b="0"/>
            <a:pathLst>
              <a:path w="598221" h="62967">
                <a:moveTo>
                  <a:pt x="0" y="62967"/>
                </a:moveTo>
                <a:lnTo>
                  <a:pt x="598221" y="62967"/>
                </a:lnTo>
                <a:lnTo>
                  <a:pt x="598221" y="0"/>
                </a:lnTo>
                <a:lnTo>
                  <a:pt x="0" y="0"/>
                </a:lnTo>
                <a:lnTo>
                  <a:pt x="0" y="62967"/>
                </a:lnTo>
                <a:close/>
              </a:path>
            </a:pathLst>
          </a:custGeom>
          <a:noFill/>
          <a:ln w="4808" cap="flat" cmpd="sng">
            <a:solidFill>
              <a:srgbClr val="000000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7" name="Freeform 227"/>
          <p:cNvSpPr/>
          <p:nvPr/>
        </p:nvSpPr>
        <p:spPr>
          <a:xfrm>
            <a:off x="4434895" y="8808105"/>
            <a:ext cx="112896" cy="11870"/>
          </a:xfrm>
          <a:custGeom>
            <a:avLst/>
            <a:gdLst/>
            <a:ahLst/>
            <a:cxnLst/>
            <a:rect l="0" t="0" r="0" b="0"/>
            <a:pathLst>
              <a:path w="112896" h="11870">
                <a:moveTo>
                  <a:pt x="0" y="11870"/>
                </a:moveTo>
                <a:lnTo>
                  <a:pt x="112896" y="11870"/>
                </a:lnTo>
                <a:lnTo>
                  <a:pt x="112896" y="0"/>
                </a:lnTo>
                <a:lnTo>
                  <a:pt x="0" y="0"/>
                </a:lnTo>
                <a:lnTo>
                  <a:pt x="0" y="1187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2550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8" name="Freeform 228"/>
          <p:cNvSpPr/>
          <p:nvPr/>
        </p:nvSpPr>
        <p:spPr>
          <a:xfrm flipV="1">
            <a:off x="4434895" y="8808105"/>
            <a:ext cx="112895" cy="11869"/>
          </a:xfrm>
          <a:custGeom>
            <a:avLst/>
            <a:gdLst/>
            <a:ahLst/>
            <a:cxnLst/>
            <a:rect l="0" t="0" r="0" b="0"/>
            <a:pathLst>
              <a:path w="598221" h="62967">
                <a:moveTo>
                  <a:pt x="0" y="62967"/>
                </a:moveTo>
                <a:lnTo>
                  <a:pt x="598221" y="62967"/>
                </a:lnTo>
                <a:lnTo>
                  <a:pt x="598221" y="0"/>
                </a:lnTo>
                <a:lnTo>
                  <a:pt x="0" y="0"/>
                </a:lnTo>
                <a:lnTo>
                  <a:pt x="0" y="62967"/>
                </a:lnTo>
                <a:close/>
              </a:path>
            </a:pathLst>
          </a:custGeom>
          <a:noFill/>
          <a:ln w="4808" cap="flat" cmpd="sng">
            <a:solidFill>
              <a:srgbClr val="000000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9" name="Freeform 229"/>
          <p:cNvSpPr/>
          <p:nvPr/>
        </p:nvSpPr>
        <p:spPr>
          <a:xfrm>
            <a:off x="4434895" y="8831848"/>
            <a:ext cx="56448" cy="11869"/>
          </a:xfrm>
          <a:custGeom>
            <a:avLst/>
            <a:gdLst/>
            <a:ahLst/>
            <a:cxnLst/>
            <a:rect l="0" t="0" r="0" b="0"/>
            <a:pathLst>
              <a:path w="56448" h="11869">
                <a:moveTo>
                  <a:pt x="0" y="11869"/>
                </a:moveTo>
                <a:lnTo>
                  <a:pt x="56448" y="11869"/>
                </a:lnTo>
                <a:lnTo>
                  <a:pt x="56448" y="0"/>
                </a:lnTo>
                <a:lnTo>
                  <a:pt x="0" y="0"/>
                </a:lnTo>
                <a:lnTo>
                  <a:pt x="0" y="118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2550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0" name="Freeform 230"/>
          <p:cNvSpPr/>
          <p:nvPr/>
        </p:nvSpPr>
        <p:spPr>
          <a:xfrm flipV="1">
            <a:off x="4434895" y="8831848"/>
            <a:ext cx="56447" cy="11869"/>
          </a:xfrm>
          <a:custGeom>
            <a:avLst/>
            <a:gdLst/>
            <a:ahLst/>
            <a:cxnLst/>
            <a:rect l="0" t="0" r="0" b="0"/>
            <a:pathLst>
              <a:path w="299110" h="62967">
                <a:moveTo>
                  <a:pt x="0" y="62967"/>
                </a:moveTo>
                <a:lnTo>
                  <a:pt x="299110" y="62967"/>
                </a:lnTo>
                <a:lnTo>
                  <a:pt x="299110" y="0"/>
                </a:lnTo>
                <a:lnTo>
                  <a:pt x="0" y="0"/>
                </a:lnTo>
                <a:lnTo>
                  <a:pt x="0" y="62967"/>
                </a:lnTo>
                <a:close/>
              </a:path>
            </a:pathLst>
          </a:custGeom>
          <a:noFill/>
          <a:ln w="4808" cap="flat" cmpd="sng">
            <a:solidFill>
              <a:srgbClr val="000000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1" name="Freeform 231"/>
          <p:cNvSpPr/>
          <p:nvPr/>
        </p:nvSpPr>
        <p:spPr>
          <a:xfrm>
            <a:off x="4434895" y="8876363"/>
            <a:ext cx="41593" cy="41547"/>
          </a:xfrm>
          <a:custGeom>
            <a:avLst/>
            <a:gdLst/>
            <a:ahLst/>
            <a:cxnLst/>
            <a:rect l="0" t="0" r="0" b="0"/>
            <a:pathLst>
              <a:path w="41593" h="41547">
                <a:moveTo>
                  <a:pt x="9210" y="41547"/>
                </a:moveTo>
                <a:lnTo>
                  <a:pt x="20796" y="29971"/>
                </a:lnTo>
                <a:lnTo>
                  <a:pt x="32383" y="41547"/>
                </a:lnTo>
                <a:lnTo>
                  <a:pt x="41593" y="32345"/>
                </a:lnTo>
                <a:lnTo>
                  <a:pt x="30007" y="20773"/>
                </a:lnTo>
                <a:lnTo>
                  <a:pt x="41593" y="9197"/>
                </a:lnTo>
                <a:lnTo>
                  <a:pt x="32383" y="0"/>
                </a:lnTo>
                <a:lnTo>
                  <a:pt x="20796" y="11572"/>
                </a:lnTo>
                <a:lnTo>
                  <a:pt x="9210" y="0"/>
                </a:lnTo>
                <a:lnTo>
                  <a:pt x="0" y="9197"/>
                </a:lnTo>
                <a:lnTo>
                  <a:pt x="11587" y="20773"/>
                </a:lnTo>
                <a:lnTo>
                  <a:pt x="0" y="32345"/>
                </a:lnTo>
                <a:close/>
                <a:moveTo>
                  <a:pt x="-2436575" y="2039867"/>
                </a:moveTo>
              </a:path>
            </a:pathLst>
          </a:custGeom>
          <a:solidFill>
            <a:srgbClr val="000000">
              <a:alpha val="100000"/>
            </a:srgbClr>
          </a:solidFill>
          <a:ln w="2550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2" name="Freeform 232"/>
          <p:cNvSpPr/>
          <p:nvPr/>
        </p:nvSpPr>
        <p:spPr>
          <a:xfrm flipV="1">
            <a:off x="4434895" y="8876363"/>
            <a:ext cx="41592" cy="41546"/>
          </a:xfrm>
          <a:custGeom>
            <a:avLst/>
            <a:gdLst/>
            <a:ahLst/>
            <a:cxnLst/>
            <a:rect l="0" t="0" r="0" b="0"/>
            <a:pathLst>
              <a:path w="220396" h="220396">
                <a:moveTo>
                  <a:pt x="48806" y="0"/>
                </a:moveTo>
                <a:lnTo>
                  <a:pt x="110198" y="61405"/>
                </a:lnTo>
                <a:lnTo>
                  <a:pt x="171590" y="0"/>
                </a:lnTo>
                <a:lnTo>
                  <a:pt x="220396" y="48807"/>
                </a:lnTo>
                <a:lnTo>
                  <a:pt x="159004" y="110198"/>
                </a:lnTo>
                <a:lnTo>
                  <a:pt x="220396" y="171603"/>
                </a:lnTo>
                <a:lnTo>
                  <a:pt x="171590" y="220396"/>
                </a:lnTo>
                <a:lnTo>
                  <a:pt x="110198" y="159005"/>
                </a:lnTo>
                <a:lnTo>
                  <a:pt x="48806" y="220396"/>
                </a:lnTo>
                <a:lnTo>
                  <a:pt x="0" y="171603"/>
                </a:lnTo>
                <a:lnTo>
                  <a:pt x="61392" y="110198"/>
                </a:lnTo>
                <a:lnTo>
                  <a:pt x="0" y="48807"/>
                </a:lnTo>
                <a:close/>
                <a:moveTo>
                  <a:pt x="1905267" y="7695806"/>
                </a:moveTo>
              </a:path>
            </a:pathLst>
          </a:custGeom>
          <a:noFill/>
          <a:ln w="4808" cap="flat" cmpd="sng">
            <a:solidFill>
              <a:srgbClr val="000000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3" name="Freeform 233"/>
          <p:cNvSpPr/>
          <p:nvPr/>
        </p:nvSpPr>
        <p:spPr>
          <a:xfrm>
            <a:off x="6095950" y="8709699"/>
            <a:ext cx="198928" cy="258560"/>
          </a:xfrm>
          <a:custGeom>
            <a:avLst/>
            <a:gdLst/>
            <a:ahLst/>
            <a:cxnLst/>
            <a:rect l="0" t="0" r="0" b="0"/>
            <a:pathLst>
              <a:path w="198928" h="258560">
                <a:moveTo>
                  <a:pt x="134408" y="109275"/>
                </a:moveTo>
                <a:lnTo>
                  <a:pt x="119476" y="109275"/>
                </a:lnTo>
                <a:lnTo>
                  <a:pt x="119476" y="99723"/>
                </a:lnTo>
                <a:cubicBezTo>
                  <a:pt x="119476" y="88377"/>
                  <a:pt x="110513" y="79419"/>
                  <a:pt x="99751" y="79419"/>
                </a:cubicBezTo>
                <a:cubicBezTo>
                  <a:pt x="88415" y="79419"/>
                  <a:pt x="79451" y="88377"/>
                  <a:pt x="79451" y="99723"/>
                </a:cubicBezTo>
                <a:lnTo>
                  <a:pt x="79451" y="109275"/>
                </a:lnTo>
                <a:lnTo>
                  <a:pt x="64520" y="109275"/>
                </a:lnTo>
                <a:lnTo>
                  <a:pt x="64520" y="179142"/>
                </a:lnTo>
                <a:lnTo>
                  <a:pt x="134408" y="179142"/>
                </a:lnTo>
                <a:lnTo>
                  <a:pt x="134408" y="109275"/>
                </a:lnTo>
                <a:close/>
                <a:moveTo>
                  <a:pt x="-3998694" y="2206531"/>
                </a:moveTo>
                <a:moveTo>
                  <a:pt x="198928" y="40008"/>
                </a:moveTo>
                <a:lnTo>
                  <a:pt x="198928" y="145701"/>
                </a:lnTo>
                <a:cubicBezTo>
                  <a:pt x="198928" y="166602"/>
                  <a:pt x="189365" y="186903"/>
                  <a:pt x="173234" y="200042"/>
                </a:cubicBezTo>
                <a:lnTo>
                  <a:pt x="99751" y="258560"/>
                </a:lnTo>
                <a:lnTo>
                  <a:pt x="26292" y="200042"/>
                </a:lnTo>
                <a:cubicBezTo>
                  <a:pt x="9562" y="186903"/>
                  <a:pt x="0" y="166602"/>
                  <a:pt x="0" y="145701"/>
                </a:cubicBezTo>
                <a:lnTo>
                  <a:pt x="0" y="40008"/>
                </a:lnTo>
                <a:cubicBezTo>
                  <a:pt x="0" y="40008"/>
                  <a:pt x="61524" y="44188"/>
                  <a:pt x="99751" y="0"/>
                </a:cubicBezTo>
                <a:cubicBezTo>
                  <a:pt x="137404" y="44188"/>
                  <a:pt x="198928" y="40008"/>
                  <a:pt x="198928" y="40008"/>
                </a:cubicBezTo>
                <a:close/>
                <a:moveTo>
                  <a:pt x="-3929427" y="2206531"/>
                </a:moveTo>
                <a:moveTo>
                  <a:pt x="99751" y="89570"/>
                </a:moveTo>
                <a:cubicBezTo>
                  <a:pt x="93783" y="89570"/>
                  <a:pt x="89612" y="93749"/>
                  <a:pt x="89612" y="99723"/>
                </a:cubicBezTo>
                <a:lnTo>
                  <a:pt x="89612" y="109275"/>
                </a:lnTo>
                <a:lnTo>
                  <a:pt x="109314" y="109275"/>
                </a:lnTo>
                <a:lnTo>
                  <a:pt x="109314" y="99723"/>
                </a:lnTo>
                <a:cubicBezTo>
                  <a:pt x="109314" y="93749"/>
                  <a:pt x="105143" y="89570"/>
                  <a:pt x="99751" y="89570"/>
                </a:cubicBezTo>
                <a:close/>
                <a:moveTo>
                  <a:pt x="-3978989" y="2206531"/>
                </a:moveTo>
                <a:moveTo>
                  <a:pt x="104545" y="149285"/>
                </a:moveTo>
                <a:lnTo>
                  <a:pt x="104545" y="159436"/>
                </a:lnTo>
                <a:cubicBezTo>
                  <a:pt x="104545" y="161825"/>
                  <a:pt x="102148" y="164213"/>
                  <a:pt x="99751" y="164213"/>
                </a:cubicBezTo>
                <a:cubicBezTo>
                  <a:pt x="96779" y="164213"/>
                  <a:pt x="94383" y="161825"/>
                  <a:pt x="94383" y="159436"/>
                </a:cubicBezTo>
                <a:lnTo>
                  <a:pt x="94383" y="149285"/>
                </a:lnTo>
                <a:cubicBezTo>
                  <a:pt x="94383" y="146299"/>
                  <a:pt x="96779" y="144506"/>
                  <a:pt x="99751" y="144506"/>
                </a:cubicBezTo>
                <a:cubicBezTo>
                  <a:pt x="102148" y="144506"/>
                  <a:pt x="104545" y="146299"/>
                  <a:pt x="104545" y="149285"/>
                </a:cubicBezTo>
                <a:close/>
                <a:moveTo>
                  <a:pt x="-4038704" y="2206531"/>
                </a:moveTo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4" name="Freeform 234"/>
          <p:cNvSpPr/>
          <p:nvPr/>
        </p:nvSpPr>
        <p:spPr>
          <a:xfrm>
            <a:off x="4147586" y="8257107"/>
            <a:ext cx="68755" cy="63630"/>
          </a:xfrm>
          <a:custGeom>
            <a:avLst/>
            <a:gdLst/>
            <a:ahLst/>
            <a:cxnLst/>
            <a:rect l="0" t="0" r="0" b="0"/>
            <a:pathLst>
              <a:path w="68755" h="63630">
                <a:moveTo>
                  <a:pt x="3031" y="8485"/>
                </a:moveTo>
                <a:cubicBezTo>
                  <a:pt x="6875" y="10301"/>
                  <a:pt x="10112" y="13332"/>
                  <a:pt x="12335" y="16968"/>
                </a:cubicBezTo>
                <a:cubicBezTo>
                  <a:pt x="14964" y="21008"/>
                  <a:pt x="16582" y="25050"/>
                  <a:pt x="17390" y="29088"/>
                </a:cubicBezTo>
                <a:cubicBezTo>
                  <a:pt x="9301" y="34341"/>
                  <a:pt x="4043" y="43430"/>
                  <a:pt x="4043" y="53733"/>
                </a:cubicBezTo>
                <a:cubicBezTo>
                  <a:pt x="4043" y="57165"/>
                  <a:pt x="4652" y="60397"/>
                  <a:pt x="5660" y="63630"/>
                </a:cubicBezTo>
                <a:lnTo>
                  <a:pt x="61476" y="63630"/>
                </a:lnTo>
                <a:cubicBezTo>
                  <a:pt x="64306" y="55550"/>
                  <a:pt x="63901" y="46057"/>
                  <a:pt x="57634" y="36157"/>
                </a:cubicBezTo>
                <a:cubicBezTo>
                  <a:pt x="56016" y="33532"/>
                  <a:pt x="53792" y="31309"/>
                  <a:pt x="51364" y="29492"/>
                </a:cubicBezTo>
                <a:cubicBezTo>
                  <a:pt x="52174" y="25250"/>
                  <a:pt x="53993" y="21008"/>
                  <a:pt x="56623" y="16765"/>
                </a:cubicBezTo>
                <a:cubicBezTo>
                  <a:pt x="59047" y="13132"/>
                  <a:pt x="62283" y="10100"/>
                  <a:pt x="65924" y="8283"/>
                </a:cubicBezTo>
                <a:cubicBezTo>
                  <a:pt x="67947" y="7273"/>
                  <a:pt x="68755" y="4848"/>
                  <a:pt x="67743" y="2827"/>
                </a:cubicBezTo>
                <a:cubicBezTo>
                  <a:pt x="66735" y="809"/>
                  <a:pt x="64306" y="0"/>
                  <a:pt x="62283" y="1010"/>
                </a:cubicBezTo>
                <a:cubicBezTo>
                  <a:pt x="57229" y="3636"/>
                  <a:pt x="52780" y="7474"/>
                  <a:pt x="49746" y="12321"/>
                </a:cubicBezTo>
                <a:cubicBezTo>
                  <a:pt x="46712" y="16968"/>
                  <a:pt x="44893" y="21412"/>
                  <a:pt x="43881" y="25655"/>
                </a:cubicBezTo>
                <a:cubicBezTo>
                  <a:pt x="37208" y="23433"/>
                  <a:pt x="30738" y="23433"/>
                  <a:pt x="24873" y="25250"/>
                </a:cubicBezTo>
                <a:cubicBezTo>
                  <a:pt x="23862" y="21209"/>
                  <a:pt x="21839" y="16765"/>
                  <a:pt x="19008" y="12321"/>
                </a:cubicBezTo>
                <a:cubicBezTo>
                  <a:pt x="15974" y="7474"/>
                  <a:pt x="11525" y="3435"/>
                  <a:pt x="6470" y="1010"/>
                </a:cubicBezTo>
                <a:cubicBezTo>
                  <a:pt x="4448" y="0"/>
                  <a:pt x="2023" y="809"/>
                  <a:pt x="1011" y="2827"/>
                </a:cubicBezTo>
                <a:cubicBezTo>
                  <a:pt x="0" y="4848"/>
                  <a:pt x="1011" y="7675"/>
                  <a:pt x="3031" y="8485"/>
                </a:cubicBezTo>
                <a:close/>
                <a:moveTo>
                  <a:pt x="-1496948" y="2659123"/>
                </a:moveTo>
              </a:path>
            </a:pathLst>
          </a:custGeom>
          <a:solidFill>
            <a:srgbClr val="ED7D3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5" name="Freeform 235"/>
          <p:cNvSpPr/>
          <p:nvPr/>
        </p:nvSpPr>
        <p:spPr>
          <a:xfrm>
            <a:off x="4096222" y="8296700"/>
            <a:ext cx="171686" cy="139378"/>
          </a:xfrm>
          <a:custGeom>
            <a:avLst/>
            <a:gdLst/>
            <a:ahLst/>
            <a:cxnLst/>
            <a:rect l="0" t="0" r="0" b="0"/>
            <a:pathLst>
              <a:path w="171686" h="139378">
                <a:moveTo>
                  <a:pt x="168450" y="87869"/>
                </a:moveTo>
                <a:lnTo>
                  <a:pt x="144184" y="63831"/>
                </a:lnTo>
                <a:cubicBezTo>
                  <a:pt x="143374" y="63225"/>
                  <a:pt x="142365" y="62821"/>
                  <a:pt x="141150" y="62619"/>
                </a:cubicBezTo>
                <a:lnTo>
                  <a:pt x="124771" y="62619"/>
                </a:lnTo>
                <a:cubicBezTo>
                  <a:pt x="124366" y="59387"/>
                  <a:pt x="123759" y="55952"/>
                  <a:pt x="122951" y="52722"/>
                </a:cubicBezTo>
                <a:lnTo>
                  <a:pt x="139736" y="49287"/>
                </a:lnTo>
                <a:cubicBezTo>
                  <a:pt x="141959" y="48883"/>
                  <a:pt x="143779" y="47065"/>
                  <a:pt x="144385" y="45045"/>
                </a:cubicBezTo>
                <a:lnTo>
                  <a:pt x="154497" y="8281"/>
                </a:lnTo>
                <a:cubicBezTo>
                  <a:pt x="155307" y="5049"/>
                  <a:pt x="153486" y="1817"/>
                  <a:pt x="150250" y="807"/>
                </a:cubicBezTo>
                <a:cubicBezTo>
                  <a:pt x="147014" y="0"/>
                  <a:pt x="143779" y="1817"/>
                  <a:pt x="142767" y="5049"/>
                </a:cubicBezTo>
                <a:lnTo>
                  <a:pt x="133670" y="38178"/>
                </a:lnTo>
                <a:lnTo>
                  <a:pt x="119715" y="41006"/>
                </a:lnTo>
                <a:cubicBezTo>
                  <a:pt x="118501" y="37975"/>
                  <a:pt x="117288" y="35552"/>
                  <a:pt x="115871" y="33936"/>
                </a:cubicBezTo>
                <a:lnTo>
                  <a:pt x="54800" y="33936"/>
                </a:lnTo>
                <a:cubicBezTo>
                  <a:pt x="53387" y="35552"/>
                  <a:pt x="51970" y="37975"/>
                  <a:pt x="50959" y="41207"/>
                </a:cubicBezTo>
                <a:lnTo>
                  <a:pt x="34376" y="37975"/>
                </a:lnTo>
                <a:lnTo>
                  <a:pt x="27097" y="5251"/>
                </a:lnTo>
                <a:cubicBezTo>
                  <a:pt x="26286" y="2019"/>
                  <a:pt x="23052" y="0"/>
                  <a:pt x="19816" y="605"/>
                </a:cubicBezTo>
                <a:cubicBezTo>
                  <a:pt x="16580" y="1413"/>
                  <a:pt x="14559" y="4645"/>
                  <a:pt x="15166" y="7877"/>
                </a:cubicBezTo>
                <a:lnTo>
                  <a:pt x="23255" y="44642"/>
                </a:lnTo>
                <a:cubicBezTo>
                  <a:pt x="23861" y="47065"/>
                  <a:pt x="25681" y="48883"/>
                  <a:pt x="28109" y="49287"/>
                </a:cubicBezTo>
                <a:lnTo>
                  <a:pt x="47522" y="52924"/>
                </a:lnTo>
                <a:cubicBezTo>
                  <a:pt x="46915" y="56155"/>
                  <a:pt x="46307" y="59387"/>
                  <a:pt x="45701" y="62416"/>
                </a:cubicBezTo>
                <a:lnTo>
                  <a:pt x="30533" y="62416"/>
                </a:lnTo>
                <a:cubicBezTo>
                  <a:pt x="29522" y="62619"/>
                  <a:pt x="28513" y="63024"/>
                  <a:pt x="27502" y="63630"/>
                </a:cubicBezTo>
                <a:lnTo>
                  <a:pt x="3235" y="87666"/>
                </a:lnTo>
                <a:cubicBezTo>
                  <a:pt x="606" y="89687"/>
                  <a:pt x="0" y="93525"/>
                  <a:pt x="2020" y="96151"/>
                </a:cubicBezTo>
                <a:cubicBezTo>
                  <a:pt x="4042" y="98777"/>
                  <a:pt x="7884" y="99383"/>
                  <a:pt x="10514" y="97363"/>
                </a:cubicBezTo>
                <a:lnTo>
                  <a:pt x="33568" y="74537"/>
                </a:lnTo>
                <a:lnTo>
                  <a:pt x="44286" y="74537"/>
                </a:lnTo>
                <a:cubicBezTo>
                  <a:pt x="44083" y="76354"/>
                  <a:pt x="44083" y="77970"/>
                  <a:pt x="44083" y="79184"/>
                </a:cubicBezTo>
                <a:cubicBezTo>
                  <a:pt x="44083" y="82416"/>
                  <a:pt x="44488" y="85648"/>
                  <a:pt x="45297" y="88677"/>
                </a:cubicBezTo>
                <a:lnTo>
                  <a:pt x="29928" y="92718"/>
                </a:lnTo>
                <a:cubicBezTo>
                  <a:pt x="27904" y="93122"/>
                  <a:pt x="26491" y="94534"/>
                  <a:pt x="25681" y="96555"/>
                </a:cubicBezTo>
                <a:lnTo>
                  <a:pt x="12941" y="131098"/>
                </a:lnTo>
                <a:cubicBezTo>
                  <a:pt x="11727" y="134330"/>
                  <a:pt x="13345" y="137763"/>
                  <a:pt x="16580" y="138772"/>
                </a:cubicBezTo>
                <a:cubicBezTo>
                  <a:pt x="17187" y="138975"/>
                  <a:pt x="17997" y="139177"/>
                  <a:pt x="18603" y="139177"/>
                </a:cubicBezTo>
                <a:cubicBezTo>
                  <a:pt x="21031" y="139177"/>
                  <a:pt x="23457" y="137561"/>
                  <a:pt x="24266" y="135139"/>
                </a:cubicBezTo>
                <a:lnTo>
                  <a:pt x="35792" y="103424"/>
                </a:lnTo>
                <a:lnTo>
                  <a:pt x="49746" y="99989"/>
                </a:lnTo>
                <a:cubicBezTo>
                  <a:pt x="55812" y="110290"/>
                  <a:pt x="66125" y="117765"/>
                  <a:pt x="78461" y="119584"/>
                </a:cubicBezTo>
                <a:cubicBezTo>
                  <a:pt x="80283" y="118169"/>
                  <a:pt x="81496" y="115948"/>
                  <a:pt x="81496" y="113522"/>
                </a:cubicBezTo>
                <a:lnTo>
                  <a:pt x="81496" y="74739"/>
                </a:lnTo>
                <a:cubicBezTo>
                  <a:pt x="81496" y="72516"/>
                  <a:pt x="83315" y="70901"/>
                  <a:pt x="85338" y="70901"/>
                </a:cubicBezTo>
                <a:cubicBezTo>
                  <a:pt x="87561" y="70901"/>
                  <a:pt x="89179" y="72719"/>
                  <a:pt x="89179" y="74739"/>
                </a:cubicBezTo>
                <a:lnTo>
                  <a:pt x="89179" y="113725"/>
                </a:lnTo>
                <a:cubicBezTo>
                  <a:pt x="89179" y="116148"/>
                  <a:pt x="90392" y="118370"/>
                  <a:pt x="92010" y="119786"/>
                </a:cubicBezTo>
                <a:cubicBezTo>
                  <a:pt x="104144" y="117765"/>
                  <a:pt x="114457" y="110290"/>
                  <a:pt x="120523" y="99787"/>
                </a:cubicBezTo>
                <a:lnTo>
                  <a:pt x="135691" y="103625"/>
                </a:lnTo>
                <a:lnTo>
                  <a:pt x="147218" y="135339"/>
                </a:lnTo>
                <a:cubicBezTo>
                  <a:pt x="148026" y="137763"/>
                  <a:pt x="150454" y="139378"/>
                  <a:pt x="152879" y="139378"/>
                </a:cubicBezTo>
                <a:cubicBezTo>
                  <a:pt x="153486" y="139378"/>
                  <a:pt x="154296" y="139177"/>
                  <a:pt x="154902" y="138975"/>
                </a:cubicBezTo>
                <a:cubicBezTo>
                  <a:pt x="158138" y="137763"/>
                  <a:pt x="159756" y="134330"/>
                  <a:pt x="158543" y="131298"/>
                </a:cubicBezTo>
                <a:lnTo>
                  <a:pt x="145802" y="96555"/>
                </a:lnTo>
                <a:cubicBezTo>
                  <a:pt x="145195" y="94736"/>
                  <a:pt x="143577" y="93324"/>
                  <a:pt x="141555" y="92718"/>
                </a:cubicBezTo>
                <a:lnTo>
                  <a:pt x="124972" y="88475"/>
                </a:lnTo>
                <a:cubicBezTo>
                  <a:pt x="125580" y="85445"/>
                  <a:pt x="125983" y="82416"/>
                  <a:pt x="125983" y="79386"/>
                </a:cubicBezTo>
                <a:cubicBezTo>
                  <a:pt x="125983" y="77970"/>
                  <a:pt x="125983" y="76354"/>
                  <a:pt x="125782" y="74739"/>
                </a:cubicBezTo>
                <a:lnTo>
                  <a:pt x="137914" y="74739"/>
                </a:lnTo>
                <a:lnTo>
                  <a:pt x="160767" y="97766"/>
                </a:lnTo>
                <a:cubicBezTo>
                  <a:pt x="163396" y="99787"/>
                  <a:pt x="167239" y="99181"/>
                  <a:pt x="169261" y="96555"/>
                </a:cubicBezTo>
                <a:cubicBezTo>
                  <a:pt x="171686" y="93728"/>
                  <a:pt x="171080" y="89890"/>
                  <a:pt x="168450" y="87869"/>
                </a:cubicBezTo>
                <a:close/>
                <a:moveTo>
                  <a:pt x="-1564561" y="2619530"/>
                </a:moveTo>
              </a:path>
            </a:pathLst>
          </a:custGeom>
          <a:solidFill>
            <a:srgbClr val="ED7D3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6" name="Freeform 236"/>
          <p:cNvSpPr/>
          <p:nvPr/>
        </p:nvSpPr>
        <p:spPr>
          <a:xfrm>
            <a:off x="6441245" y="8747892"/>
            <a:ext cx="68763" cy="63630"/>
          </a:xfrm>
          <a:custGeom>
            <a:avLst/>
            <a:gdLst/>
            <a:ahLst/>
            <a:cxnLst/>
            <a:rect l="0" t="0" r="0" b="0"/>
            <a:pathLst>
              <a:path w="68763" h="63630">
                <a:moveTo>
                  <a:pt x="3044" y="8485"/>
                </a:moveTo>
                <a:cubicBezTo>
                  <a:pt x="6878" y="10301"/>
                  <a:pt x="10115" y="13333"/>
                  <a:pt x="12343" y="16969"/>
                </a:cubicBezTo>
                <a:cubicBezTo>
                  <a:pt x="14980" y="21009"/>
                  <a:pt x="16586" y="25050"/>
                  <a:pt x="17401" y="29088"/>
                </a:cubicBezTo>
                <a:cubicBezTo>
                  <a:pt x="9299" y="34341"/>
                  <a:pt x="4051" y="43430"/>
                  <a:pt x="4051" y="53733"/>
                </a:cubicBezTo>
                <a:cubicBezTo>
                  <a:pt x="4051" y="57165"/>
                  <a:pt x="4650" y="60398"/>
                  <a:pt x="5657" y="63630"/>
                </a:cubicBezTo>
                <a:lnTo>
                  <a:pt x="61476" y="63630"/>
                </a:lnTo>
                <a:cubicBezTo>
                  <a:pt x="64304" y="55550"/>
                  <a:pt x="63898" y="46057"/>
                  <a:pt x="57642" y="36158"/>
                </a:cubicBezTo>
                <a:cubicBezTo>
                  <a:pt x="56012" y="33531"/>
                  <a:pt x="53808" y="31309"/>
                  <a:pt x="51363" y="29492"/>
                </a:cubicBezTo>
                <a:cubicBezTo>
                  <a:pt x="52177" y="25250"/>
                  <a:pt x="53998" y="21009"/>
                  <a:pt x="56635" y="16765"/>
                </a:cubicBezTo>
                <a:cubicBezTo>
                  <a:pt x="59055" y="13132"/>
                  <a:pt x="62291" y="10100"/>
                  <a:pt x="65935" y="8281"/>
                </a:cubicBezTo>
                <a:cubicBezTo>
                  <a:pt x="67948" y="7274"/>
                  <a:pt x="68763" y="4848"/>
                  <a:pt x="67756" y="2827"/>
                </a:cubicBezTo>
                <a:cubicBezTo>
                  <a:pt x="66749" y="809"/>
                  <a:pt x="64304" y="0"/>
                  <a:pt x="62291" y="1010"/>
                </a:cubicBezTo>
                <a:cubicBezTo>
                  <a:pt x="57234" y="3636"/>
                  <a:pt x="52776" y="7474"/>
                  <a:pt x="49756" y="12322"/>
                </a:cubicBezTo>
                <a:cubicBezTo>
                  <a:pt x="46714" y="16969"/>
                  <a:pt x="44891" y="21412"/>
                  <a:pt x="43885" y="25656"/>
                </a:cubicBezTo>
                <a:cubicBezTo>
                  <a:pt x="37221" y="23433"/>
                  <a:pt x="30751" y="23433"/>
                  <a:pt x="24878" y="25250"/>
                </a:cubicBezTo>
                <a:cubicBezTo>
                  <a:pt x="23872" y="21209"/>
                  <a:pt x="21835" y="16765"/>
                  <a:pt x="19007" y="12322"/>
                </a:cubicBezTo>
                <a:cubicBezTo>
                  <a:pt x="15987" y="7474"/>
                  <a:pt x="11529" y="3436"/>
                  <a:pt x="6472" y="1010"/>
                </a:cubicBezTo>
                <a:cubicBezTo>
                  <a:pt x="4459" y="0"/>
                  <a:pt x="2037" y="809"/>
                  <a:pt x="1007" y="2827"/>
                </a:cubicBezTo>
                <a:cubicBezTo>
                  <a:pt x="0" y="4848"/>
                  <a:pt x="1007" y="7675"/>
                  <a:pt x="3044" y="8485"/>
                </a:cubicBezTo>
                <a:close/>
                <a:moveTo>
                  <a:pt x="-4281392" y="2168338"/>
                </a:moveTo>
              </a:path>
            </a:pathLst>
          </a:custGeom>
          <a:solidFill>
            <a:srgbClr val="ED7D3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7" name="Freeform 237"/>
          <p:cNvSpPr/>
          <p:nvPr/>
        </p:nvSpPr>
        <p:spPr>
          <a:xfrm>
            <a:off x="6389884" y="8787486"/>
            <a:ext cx="171701" cy="139377"/>
          </a:xfrm>
          <a:custGeom>
            <a:avLst/>
            <a:gdLst/>
            <a:ahLst/>
            <a:cxnLst/>
            <a:rect l="0" t="0" r="0" b="0"/>
            <a:pathLst>
              <a:path w="171701" h="139377">
                <a:moveTo>
                  <a:pt x="168466" y="87868"/>
                </a:moveTo>
                <a:lnTo>
                  <a:pt x="144186" y="63830"/>
                </a:lnTo>
                <a:cubicBezTo>
                  <a:pt x="143372" y="63224"/>
                  <a:pt x="142366" y="62820"/>
                  <a:pt x="141142" y="62618"/>
                </a:cubicBezTo>
                <a:lnTo>
                  <a:pt x="124774" y="62618"/>
                </a:lnTo>
                <a:cubicBezTo>
                  <a:pt x="124366" y="59386"/>
                  <a:pt x="123767" y="55951"/>
                  <a:pt x="122951" y="52721"/>
                </a:cubicBezTo>
                <a:lnTo>
                  <a:pt x="139729" y="49286"/>
                </a:lnTo>
                <a:cubicBezTo>
                  <a:pt x="141958" y="48881"/>
                  <a:pt x="143779" y="47065"/>
                  <a:pt x="144379" y="45044"/>
                </a:cubicBezTo>
                <a:lnTo>
                  <a:pt x="154493" y="8280"/>
                </a:lnTo>
                <a:cubicBezTo>
                  <a:pt x="155307" y="5048"/>
                  <a:pt x="153486" y="1816"/>
                  <a:pt x="150250" y="806"/>
                </a:cubicBezTo>
                <a:cubicBezTo>
                  <a:pt x="147015" y="0"/>
                  <a:pt x="143779" y="1816"/>
                  <a:pt x="142772" y="5048"/>
                </a:cubicBezTo>
                <a:lnTo>
                  <a:pt x="133665" y="38177"/>
                </a:lnTo>
                <a:lnTo>
                  <a:pt x="119717" y="41005"/>
                </a:lnTo>
                <a:cubicBezTo>
                  <a:pt x="118493" y="37974"/>
                  <a:pt x="117296" y="35551"/>
                  <a:pt x="115881" y="33935"/>
                </a:cubicBezTo>
                <a:lnTo>
                  <a:pt x="54813" y="33935"/>
                </a:lnTo>
                <a:cubicBezTo>
                  <a:pt x="53398" y="35551"/>
                  <a:pt x="51961" y="37974"/>
                  <a:pt x="50953" y="41206"/>
                </a:cubicBezTo>
                <a:lnTo>
                  <a:pt x="34369" y="37974"/>
                </a:lnTo>
                <a:lnTo>
                  <a:pt x="27107" y="5250"/>
                </a:lnTo>
                <a:cubicBezTo>
                  <a:pt x="26291" y="2018"/>
                  <a:pt x="23057" y="0"/>
                  <a:pt x="19821" y="605"/>
                </a:cubicBezTo>
                <a:cubicBezTo>
                  <a:pt x="16585" y="1412"/>
                  <a:pt x="14572" y="4644"/>
                  <a:pt x="15171" y="7876"/>
                </a:cubicBezTo>
                <a:lnTo>
                  <a:pt x="23248" y="44641"/>
                </a:lnTo>
                <a:cubicBezTo>
                  <a:pt x="23871" y="47065"/>
                  <a:pt x="25692" y="48881"/>
                  <a:pt x="28114" y="49286"/>
                </a:cubicBezTo>
                <a:lnTo>
                  <a:pt x="47527" y="52923"/>
                </a:lnTo>
                <a:cubicBezTo>
                  <a:pt x="46928" y="56154"/>
                  <a:pt x="46304" y="59386"/>
                  <a:pt x="45704" y="62415"/>
                </a:cubicBezTo>
                <a:lnTo>
                  <a:pt x="30534" y="62415"/>
                </a:lnTo>
                <a:cubicBezTo>
                  <a:pt x="29528" y="62618"/>
                  <a:pt x="28520" y="63023"/>
                  <a:pt x="27514" y="63629"/>
                </a:cubicBezTo>
                <a:lnTo>
                  <a:pt x="3236" y="87665"/>
                </a:lnTo>
                <a:cubicBezTo>
                  <a:pt x="599" y="89686"/>
                  <a:pt x="0" y="93524"/>
                  <a:pt x="2013" y="96150"/>
                </a:cubicBezTo>
                <a:cubicBezTo>
                  <a:pt x="4050" y="98777"/>
                  <a:pt x="7885" y="99382"/>
                  <a:pt x="10522" y="97362"/>
                </a:cubicBezTo>
                <a:lnTo>
                  <a:pt x="33577" y="74536"/>
                </a:lnTo>
                <a:lnTo>
                  <a:pt x="44291" y="74536"/>
                </a:lnTo>
                <a:cubicBezTo>
                  <a:pt x="44075" y="76353"/>
                  <a:pt x="44075" y="77969"/>
                  <a:pt x="44075" y="79183"/>
                </a:cubicBezTo>
                <a:cubicBezTo>
                  <a:pt x="44075" y="82415"/>
                  <a:pt x="44483" y="85647"/>
                  <a:pt x="45298" y="88676"/>
                </a:cubicBezTo>
                <a:lnTo>
                  <a:pt x="29935" y="92717"/>
                </a:lnTo>
                <a:cubicBezTo>
                  <a:pt x="27898" y="93121"/>
                  <a:pt x="26483" y="94533"/>
                  <a:pt x="25692" y="96554"/>
                </a:cubicBezTo>
                <a:lnTo>
                  <a:pt x="12943" y="131097"/>
                </a:lnTo>
                <a:cubicBezTo>
                  <a:pt x="11719" y="134328"/>
                  <a:pt x="13349" y="137762"/>
                  <a:pt x="16585" y="138771"/>
                </a:cubicBezTo>
                <a:cubicBezTo>
                  <a:pt x="17184" y="138976"/>
                  <a:pt x="18000" y="139176"/>
                  <a:pt x="18598" y="139176"/>
                </a:cubicBezTo>
                <a:cubicBezTo>
                  <a:pt x="21042" y="139176"/>
                  <a:pt x="23464" y="137560"/>
                  <a:pt x="24278" y="135138"/>
                </a:cubicBezTo>
                <a:lnTo>
                  <a:pt x="35782" y="103423"/>
                </a:lnTo>
                <a:lnTo>
                  <a:pt x="49756" y="99988"/>
                </a:lnTo>
                <a:cubicBezTo>
                  <a:pt x="55820" y="110289"/>
                  <a:pt x="66125" y="117764"/>
                  <a:pt x="78468" y="119583"/>
                </a:cubicBezTo>
                <a:cubicBezTo>
                  <a:pt x="80290" y="118168"/>
                  <a:pt x="81488" y="115947"/>
                  <a:pt x="81488" y="113521"/>
                </a:cubicBezTo>
                <a:lnTo>
                  <a:pt x="81488" y="74738"/>
                </a:lnTo>
                <a:cubicBezTo>
                  <a:pt x="81488" y="72515"/>
                  <a:pt x="83309" y="70900"/>
                  <a:pt x="85348" y="70900"/>
                </a:cubicBezTo>
                <a:cubicBezTo>
                  <a:pt x="87576" y="70900"/>
                  <a:pt x="89182" y="72719"/>
                  <a:pt x="89182" y="74738"/>
                </a:cubicBezTo>
                <a:lnTo>
                  <a:pt x="89182" y="113724"/>
                </a:lnTo>
                <a:cubicBezTo>
                  <a:pt x="89182" y="116148"/>
                  <a:pt x="90404" y="118369"/>
                  <a:pt x="92010" y="119785"/>
                </a:cubicBezTo>
                <a:cubicBezTo>
                  <a:pt x="104137" y="117764"/>
                  <a:pt x="114467" y="110289"/>
                  <a:pt x="120531" y="99786"/>
                </a:cubicBezTo>
                <a:lnTo>
                  <a:pt x="135702" y="103624"/>
                </a:lnTo>
                <a:lnTo>
                  <a:pt x="147231" y="135338"/>
                </a:lnTo>
                <a:cubicBezTo>
                  <a:pt x="148021" y="137762"/>
                  <a:pt x="150466" y="139377"/>
                  <a:pt x="152886" y="139377"/>
                </a:cubicBezTo>
                <a:cubicBezTo>
                  <a:pt x="153486" y="139377"/>
                  <a:pt x="154301" y="139176"/>
                  <a:pt x="154901" y="138976"/>
                </a:cubicBezTo>
                <a:cubicBezTo>
                  <a:pt x="158135" y="137762"/>
                  <a:pt x="159766" y="134328"/>
                  <a:pt x="158543" y="131297"/>
                </a:cubicBezTo>
                <a:lnTo>
                  <a:pt x="145792" y="96554"/>
                </a:lnTo>
                <a:cubicBezTo>
                  <a:pt x="145193" y="94735"/>
                  <a:pt x="143587" y="93323"/>
                  <a:pt x="141550" y="92717"/>
                </a:cubicBezTo>
                <a:lnTo>
                  <a:pt x="124965" y="88474"/>
                </a:lnTo>
                <a:cubicBezTo>
                  <a:pt x="125588" y="85444"/>
                  <a:pt x="125995" y="82415"/>
                  <a:pt x="125995" y="79385"/>
                </a:cubicBezTo>
                <a:cubicBezTo>
                  <a:pt x="125995" y="77969"/>
                  <a:pt x="125995" y="76353"/>
                  <a:pt x="125779" y="74738"/>
                </a:cubicBezTo>
                <a:lnTo>
                  <a:pt x="137908" y="74738"/>
                </a:lnTo>
                <a:lnTo>
                  <a:pt x="160771" y="97766"/>
                </a:lnTo>
                <a:cubicBezTo>
                  <a:pt x="163409" y="99786"/>
                  <a:pt x="167244" y="99180"/>
                  <a:pt x="169256" y="96554"/>
                </a:cubicBezTo>
                <a:cubicBezTo>
                  <a:pt x="171701" y="93727"/>
                  <a:pt x="171078" y="89887"/>
                  <a:pt x="168466" y="87868"/>
                </a:cubicBezTo>
                <a:close/>
                <a:moveTo>
                  <a:pt x="-4349008" y="2128744"/>
                </a:moveTo>
              </a:path>
            </a:pathLst>
          </a:custGeom>
          <a:solidFill>
            <a:srgbClr val="ED7D3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8" name="Rectangle 238"/>
          <p:cNvSpPr/>
          <p:nvPr/>
        </p:nvSpPr>
        <p:spPr>
          <a:xfrm>
            <a:off x="719326" y="3229050"/>
            <a:ext cx="28955" cy="1667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11" b="0" i="0" spc="0" baseline="0" dirty="0">
                <a:solidFill>
                  <a:srgbClr val="000000"/>
                </a:solidFill>
                <a:latin typeface="Siemens Sans"/>
              </a:rPr>
              <a:t> </a:t>
            </a:r>
          </a:p>
        </p:txBody>
      </p:sp>
      <p:sp>
        <p:nvSpPr>
          <p:cNvPr id="239" name="Rectangle 239"/>
          <p:cNvSpPr/>
          <p:nvPr/>
        </p:nvSpPr>
        <p:spPr>
          <a:xfrm>
            <a:off x="719326" y="9966654"/>
            <a:ext cx="28955" cy="1667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11" b="0" i="0" spc="0" baseline="0" dirty="0">
                <a:solidFill>
                  <a:srgbClr val="000000"/>
                </a:solidFill>
                <a:latin typeface="Siemens Sans"/>
              </a:rPr>
              <a:t> </a:t>
            </a:r>
          </a:p>
        </p:txBody>
      </p:sp>
      <p:sp>
        <p:nvSpPr>
          <p:cNvPr id="240" name="Rectangle 240"/>
          <p:cNvSpPr/>
          <p:nvPr/>
        </p:nvSpPr>
        <p:spPr>
          <a:xfrm>
            <a:off x="719326" y="3948074"/>
            <a:ext cx="1205458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00" b="0" i="0" spc="0" baseline="0" dirty="0" err="1">
                <a:solidFill>
                  <a:srgbClr val="EC6602"/>
                </a:solidFill>
                <a:latin typeface="SH-Bree-Headline"/>
              </a:rPr>
              <a:t>Nossa</a:t>
            </a:r>
            <a:r>
              <a:rPr lang="en-US" sz="1200" b="0" i="0" spc="0" baseline="0" dirty="0">
                <a:solidFill>
                  <a:srgbClr val="EC6602"/>
                </a:solidFill>
                <a:latin typeface="SH-Bree-Headline"/>
              </a:rPr>
              <a:t> </a:t>
            </a:r>
            <a:r>
              <a:rPr lang="en-US" sz="1200" b="0" i="0" spc="0" baseline="0" dirty="0" err="1">
                <a:solidFill>
                  <a:srgbClr val="EC6602"/>
                </a:solidFill>
                <a:latin typeface="SH-Bree-Headline"/>
              </a:rPr>
              <a:t>abordagem</a:t>
            </a:r>
            <a:endParaRPr lang="en-US" sz="1200" b="0" i="0" spc="0" baseline="0" dirty="0">
              <a:solidFill>
                <a:srgbClr val="EC6602"/>
              </a:solidFill>
              <a:latin typeface="SH-Bree-Headline"/>
            </a:endParaRPr>
          </a:p>
        </p:txBody>
      </p:sp>
      <p:sp>
        <p:nvSpPr>
          <p:cNvPr id="241" name="Rectangle 241"/>
          <p:cNvSpPr/>
          <p:nvPr/>
        </p:nvSpPr>
        <p:spPr>
          <a:xfrm>
            <a:off x="719326" y="4154118"/>
            <a:ext cx="2956052" cy="1121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Durante o período de suporte de um produto, a Siemens Healthineers monitora continuamente as vulnerabilidades emergentes detectadas que afetam componentes de terceiros incorporados a esse produto para avaliar seu impacto na segurança do produto. Esse processo leva em consideração as diretrizes pós-comercialização da FDA¹ e as melhores práticas do setor e consiste nas diferentes fases mostradas na Figura 1.</a:t>
            </a:r>
            <a:endParaRPr lang="en-US" sz="911" b="0" i="0" spc="0" baseline="0" dirty="0">
              <a:solidFill>
                <a:srgbClr val="000000"/>
              </a:solidFill>
              <a:latin typeface="Siemens Sans"/>
            </a:endParaRPr>
          </a:p>
        </p:txBody>
      </p:sp>
      <p:sp>
        <p:nvSpPr>
          <p:cNvPr id="242" name="Rectangle 242"/>
          <p:cNvSpPr/>
          <p:nvPr/>
        </p:nvSpPr>
        <p:spPr>
          <a:xfrm>
            <a:off x="719327" y="6101790"/>
            <a:ext cx="2776348" cy="280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es-CL" sz="911" b="0" i="1" spc="0" baseline="0" dirty="0">
                <a:solidFill>
                  <a:srgbClr val="BFBFBF"/>
                </a:solidFill>
                <a:latin typeface="Siemens Sans"/>
              </a:rPr>
              <a:t>Figura 1: Proceso de evaluación de vulnerabilidades de componentes de terceros en Siemens Healthineers.</a:t>
            </a:r>
            <a:endParaRPr lang="en-US" sz="911" b="0" i="1" spc="0" baseline="0" dirty="0">
              <a:solidFill>
                <a:srgbClr val="BFBFBF"/>
              </a:solidFill>
              <a:latin typeface="Siemens Sans"/>
            </a:endParaRPr>
          </a:p>
        </p:txBody>
      </p:sp>
      <p:sp>
        <p:nvSpPr>
          <p:cNvPr id="243" name="Rectangle 243"/>
          <p:cNvSpPr/>
          <p:nvPr/>
        </p:nvSpPr>
        <p:spPr>
          <a:xfrm>
            <a:off x="719327" y="6517538"/>
            <a:ext cx="2956051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pt-BR" sz="1200" b="0" i="0" spc="0" baseline="0" dirty="0">
                <a:solidFill>
                  <a:srgbClr val="EC6602"/>
                </a:solidFill>
                <a:latin typeface="SH-Bree-Headline"/>
              </a:rPr>
              <a:t>Inteligência de ameaças em componentes de terceiros</a:t>
            </a:r>
            <a:endParaRPr lang="en-US" sz="1200" b="0" i="0" spc="0" baseline="0" dirty="0">
              <a:solidFill>
                <a:srgbClr val="EC6602"/>
              </a:solidFill>
              <a:latin typeface="SH-Bree-Headline"/>
            </a:endParaRPr>
          </a:p>
        </p:txBody>
      </p:sp>
      <p:sp>
        <p:nvSpPr>
          <p:cNvPr id="244" name="Rectangle 244"/>
          <p:cNvSpPr/>
          <p:nvPr/>
        </p:nvSpPr>
        <p:spPr>
          <a:xfrm>
            <a:off x="714562" y="6869973"/>
            <a:ext cx="2960816" cy="19620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pt-BR" sz="850" b="0" i="0" spc="0" baseline="0" dirty="0">
                <a:solidFill>
                  <a:srgbClr val="000000"/>
                </a:solidFill>
                <a:latin typeface="Siemens Sans"/>
              </a:rPr>
              <a:t>Monitoramos diversas fontes externas em busca de vulnerabilidades emergentes para produtos da Siemens Healthineers, com base em um registro de componentes de terceiros.</a:t>
            </a:r>
          </a:p>
          <a:p>
            <a:pPr marL="0"/>
            <a:endParaRPr lang="pt-BR" sz="850" b="0" i="0" spc="0" baseline="0" dirty="0">
              <a:solidFill>
                <a:srgbClr val="000000"/>
              </a:solidFill>
              <a:latin typeface="Siemens Sans"/>
            </a:endParaRPr>
          </a:p>
          <a:p>
            <a:pPr marL="0"/>
            <a:r>
              <a:rPr lang="pt-BR" sz="850" b="0" i="0" spc="0" baseline="0" dirty="0">
                <a:solidFill>
                  <a:srgbClr val="000000"/>
                </a:solidFill>
                <a:latin typeface="Siemens Sans"/>
              </a:rPr>
              <a:t>Uma equipe da Siemens Healthineers analisa e padroniza informações sobre vulnerabilidades de componentes de terceiros e as converte em notificações de segurança específicas.</a:t>
            </a:r>
          </a:p>
          <a:p>
            <a:pPr marL="0"/>
            <a:endParaRPr lang="pt-BR" sz="850" b="0" i="0" spc="0" baseline="0" dirty="0">
              <a:solidFill>
                <a:srgbClr val="000000"/>
              </a:solidFill>
              <a:latin typeface="Siemens Sans"/>
            </a:endParaRPr>
          </a:p>
          <a:p>
            <a:pPr marL="0"/>
            <a:r>
              <a:rPr lang="pt-BR" sz="850" b="0" i="0" spc="0" baseline="0" dirty="0">
                <a:solidFill>
                  <a:srgbClr val="000000"/>
                </a:solidFill>
                <a:latin typeface="Siemens Sans"/>
              </a:rPr>
              <a:t>Outras fontes de informações sobre vulnerabilidades incluem as análises realizadas periodicamente por diversas equipes de produtos e pesquisadores de segurança, de acordo com nosso processo CVD7, conforme descrito em nossa página inicial sobre Cibersegurança</a:t>
            </a:r>
            <a:r>
              <a:rPr lang="pt-BR" sz="911" baseline="30000" dirty="0">
                <a:solidFill>
                  <a:srgbClr val="000000"/>
                </a:solidFill>
                <a:highlight>
                  <a:srgbClr val="FFFF00"/>
                </a:highlight>
                <a:latin typeface="Siemens Sans"/>
              </a:rPr>
              <a:t> 7.</a:t>
            </a:r>
            <a:endParaRPr lang="en-US" sz="911" baseline="30000" dirty="0">
              <a:solidFill>
                <a:srgbClr val="000000"/>
              </a:solidFill>
              <a:highlight>
                <a:srgbClr val="FFFF00"/>
              </a:highlight>
              <a:latin typeface="Siemens Sans"/>
            </a:endParaRPr>
          </a:p>
        </p:txBody>
      </p:sp>
      <p:sp>
        <p:nvSpPr>
          <p:cNvPr id="246" name="Rectangle 246"/>
          <p:cNvSpPr/>
          <p:nvPr/>
        </p:nvSpPr>
        <p:spPr>
          <a:xfrm>
            <a:off x="719326" y="8910218"/>
            <a:ext cx="3060511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pt-BR" sz="1200" b="0" i="0" spc="0" baseline="0" dirty="0">
                <a:solidFill>
                  <a:srgbClr val="EC6602"/>
                </a:solidFill>
                <a:latin typeface="SH-Bree-Headline"/>
              </a:rPr>
              <a:t>Correspondência com o banco de dados do produto</a:t>
            </a:r>
            <a:endParaRPr lang="en-US" sz="1200" b="0" i="0" spc="0" baseline="0" dirty="0">
              <a:solidFill>
                <a:srgbClr val="EC6602"/>
              </a:solidFill>
              <a:latin typeface="SH-Bree-Headline"/>
            </a:endParaRPr>
          </a:p>
        </p:txBody>
      </p:sp>
      <p:sp>
        <p:nvSpPr>
          <p:cNvPr id="247" name="Rectangle 247"/>
          <p:cNvSpPr/>
          <p:nvPr/>
        </p:nvSpPr>
        <p:spPr>
          <a:xfrm>
            <a:off x="728916" y="9281270"/>
            <a:ext cx="2895347" cy="420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A Siemens Healthineers mantém um inventário de segurança de produtos contendo informações de segurança dos produtos.</a:t>
            </a:r>
            <a:endParaRPr lang="es-CL" sz="911" b="0" i="0" spc="0" baseline="0" dirty="0">
              <a:solidFill>
                <a:srgbClr val="000000"/>
              </a:solidFill>
              <a:latin typeface="Siemens Sans"/>
            </a:endParaRPr>
          </a:p>
        </p:txBody>
      </p:sp>
      <p:sp>
        <p:nvSpPr>
          <p:cNvPr id="248" name="Rectangle 248"/>
          <p:cNvSpPr/>
          <p:nvPr/>
        </p:nvSpPr>
        <p:spPr>
          <a:xfrm>
            <a:off x="3874523" y="3849504"/>
            <a:ext cx="2994583" cy="1401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Este inventário inclui o SBOM8, que lista os componentes de terceiros usados ​​em um produto.</a:t>
            </a:r>
          </a:p>
          <a:p>
            <a:endParaRPr lang="pt-BR" sz="911" b="0" i="0" spc="0" baseline="0" dirty="0">
              <a:solidFill>
                <a:srgbClr val="000000"/>
              </a:solidFill>
              <a:latin typeface="Siemens Sans"/>
            </a:endParaRPr>
          </a:p>
          <a:p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O inventário se conecta ao registro de componentes de terceiros de toda a empresa.</a:t>
            </a:r>
          </a:p>
          <a:p>
            <a:endParaRPr lang="pt-BR" sz="911" b="0" i="0" spc="0" baseline="0" dirty="0">
              <a:solidFill>
                <a:srgbClr val="000000"/>
              </a:solidFill>
              <a:latin typeface="Siemens Sans"/>
            </a:endParaRPr>
          </a:p>
          <a:p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As notificações de segurança são sincronizadas diariamente entre os dois repositórios, utilizando as informações de identificação de componentes disponíveis para filtrar os produtos afetados.</a:t>
            </a:r>
            <a:endParaRPr lang="en-US" sz="911" b="0" i="0" spc="0" baseline="0" dirty="0">
              <a:solidFill>
                <a:srgbClr val="000000"/>
              </a:solidFill>
              <a:latin typeface="Siemens Sans"/>
            </a:endParaRPr>
          </a:p>
        </p:txBody>
      </p:sp>
      <p:sp>
        <p:nvSpPr>
          <p:cNvPr id="250" name="Rectangle 250"/>
          <p:cNvSpPr/>
          <p:nvPr/>
        </p:nvSpPr>
        <p:spPr>
          <a:xfrm>
            <a:off x="3878975" y="5315255"/>
            <a:ext cx="273632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pt-BR" sz="1200" b="0" i="0" spc="0" baseline="0" dirty="0">
                <a:solidFill>
                  <a:srgbClr val="EC6602"/>
                </a:solidFill>
                <a:latin typeface="SH-Bree-Headline"/>
              </a:rPr>
              <a:t>Avaliação por especialistas em produtos</a:t>
            </a:r>
            <a:endParaRPr lang="en-US" sz="1200" b="0" i="0" spc="0" baseline="0" dirty="0">
              <a:solidFill>
                <a:srgbClr val="EC6602"/>
              </a:solidFill>
              <a:latin typeface="SH-Bree-Headline"/>
            </a:endParaRPr>
          </a:p>
        </p:txBody>
      </p:sp>
      <p:sp>
        <p:nvSpPr>
          <p:cNvPr id="251" name="Rectangle 251"/>
          <p:cNvSpPr/>
          <p:nvPr/>
        </p:nvSpPr>
        <p:spPr>
          <a:xfrm>
            <a:off x="3860488" y="5508069"/>
            <a:ext cx="3054537" cy="2102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pt-BR" sz="911" b="0" i="1" spc="0" baseline="0" dirty="0">
                <a:solidFill>
                  <a:srgbClr val="000000"/>
                </a:solidFill>
                <a:latin typeface="Siemens Sans"/>
              </a:rPr>
              <a:t>As equipes de produto recebem e processam notificações de segurança aplicáveis ​​aos seus produtos</a:t>
            </a:r>
            <a:r>
              <a:rPr lang="pt-BR" sz="911" baseline="30000" dirty="0">
                <a:solidFill>
                  <a:srgbClr val="000000"/>
                </a:solidFill>
                <a:highlight>
                  <a:srgbClr val="FFFF00"/>
                </a:highlight>
                <a:latin typeface="Siemens Sans"/>
              </a:rPr>
              <a:t>9</a:t>
            </a:r>
            <a:r>
              <a:rPr lang="pt-BR" sz="911" b="0" i="1" spc="0" baseline="0" dirty="0">
                <a:solidFill>
                  <a:srgbClr val="000000"/>
                </a:solidFill>
                <a:latin typeface="Siemens Sans"/>
              </a:rPr>
              <a:t> usando um fluxo de trabalho projetado para facilitar a consistência em avaliações de vulnerabilidade subsequentes.</a:t>
            </a:r>
          </a:p>
          <a:p>
            <a:pPr marL="0"/>
            <a:endParaRPr lang="pt-BR" sz="911" b="0" i="1" spc="0" baseline="0" dirty="0">
              <a:solidFill>
                <a:srgbClr val="000000"/>
              </a:solidFill>
              <a:latin typeface="Siemens Sans"/>
            </a:endParaRPr>
          </a:p>
          <a:p>
            <a:pPr marL="0"/>
            <a:r>
              <a:rPr lang="pt-BR" sz="911" b="0" i="1" spc="0" baseline="0" dirty="0">
                <a:solidFill>
                  <a:srgbClr val="000000"/>
                </a:solidFill>
                <a:latin typeface="Siemens Sans"/>
              </a:rPr>
              <a:t>Especialistas em produto avaliam as informações de vulnerabilidade no nível do componente, no contexto do design do produto e do uso pretendido.</a:t>
            </a:r>
          </a:p>
          <a:p>
            <a:pPr marL="0"/>
            <a:endParaRPr lang="pt-BR" sz="911" b="0" i="1" spc="0" baseline="0" dirty="0">
              <a:solidFill>
                <a:srgbClr val="000000"/>
              </a:solidFill>
              <a:latin typeface="Siemens Sans"/>
            </a:endParaRPr>
          </a:p>
          <a:p>
            <a:pPr marL="0"/>
            <a:r>
              <a:rPr lang="pt-BR" sz="911" b="0" i="1" spc="0" baseline="0" dirty="0">
                <a:solidFill>
                  <a:srgbClr val="000000"/>
                </a:solidFill>
                <a:latin typeface="Siemens Sans"/>
              </a:rPr>
              <a:t>Cada vulnerabilidade é avaliada de acordo com as diretrizes de marketing da FDA</a:t>
            </a:r>
            <a:r>
              <a:rPr lang="pt-BR" sz="911" baseline="30000" dirty="0">
                <a:solidFill>
                  <a:srgbClr val="000000"/>
                </a:solidFill>
                <a:highlight>
                  <a:srgbClr val="FFFF00"/>
                </a:highlight>
                <a:latin typeface="Siemens Sans"/>
              </a:rPr>
              <a:t>2 </a:t>
            </a:r>
            <a:r>
              <a:rPr lang="pt-BR" sz="911" b="0" i="1" spc="0" baseline="0" dirty="0">
                <a:solidFill>
                  <a:srgbClr val="000000"/>
                </a:solidFill>
                <a:latin typeface="Siemens Sans"/>
              </a:rPr>
              <a:t>para explorabilidade</a:t>
            </a:r>
            <a:r>
              <a:rPr lang="pt-BR" sz="911" baseline="30000" dirty="0">
                <a:solidFill>
                  <a:srgbClr val="000000"/>
                </a:solidFill>
                <a:highlight>
                  <a:srgbClr val="FFFF00"/>
                </a:highlight>
                <a:latin typeface="Siemens Sans"/>
              </a:rPr>
              <a:t>10</a:t>
            </a:r>
            <a:r>
              <a:rPr lang="pt-BR" sz="911" b="0" i="1" spc="0" baseline="0" dirty="0">
                <a:solidFill>
                  <a:srgbClr val="000000"/>
                </a:solidFill>
                <a:latin typeface="Siemens Sans"/>
              </a:rPr>
              <a:t>. Como resultado da avaliação, um aviso ao cliente é criado para a maioria dos produtos, descrevendo o impacto da vulnerabilidade de acordo com as categorias mostradas na Figura 2.</a:t>
            </a:r>
            <a:endParaRPr lang="en-US" sz="911" b="0" i="1" spc="0" baseline="0" dirty="0">
              <a:solidFill>
                <a:srgbClr val="000000"/>
              </a:solidFill>
              <a:latin typeface="Siemens Sans"/>
            </a:endParaRPr>
          </a:p>
        </p:txBody>
      </p:sp>
      <p:sp>
        <p:nvSpPr>
          <p:cNvPr id="254" name="Rectangle 254"/>
          <p:cNvSpPr/>
          <p:nvPr/>
        </p:nvSpPr>
        <p:spPr>
          <a:xfrm>
            <a:off x="714564" y="1065056"/>
            <a:ext cx="4090799" cy="11439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>
              <a:lnSpc>
                <a:spcPts val="5168"/>
              </a:lnSpc>
            </a:pPr>
            <a:r>
              <a:rPr lang="en-US" sz="3600" b="0" i="0" spc="0" baseline="0" dirty="0">
                <a:solidFill>
                  <a:srgbClr val="EC6602"/>
                </a:solidFill>
                <a:latin typeface="SH-Bree-Headline"/>
              </a:rPr>
              <a:t>Cybersecurity </a:t>
            </a:r>
          </a:p>
          <a:p>
            <a:pPr marL="0">
              <a:lnSpc>
                <a:spcPts val="3960"/>
              </a:lnSpc>
            </a:pPr>
            <a:r>
              <a:rPr lang="en-US" sz="2400" b="0" i="0" spc="0" baseline="0" dirty="0" err="1">
                <a:solidFill>
                  <a:schemeClr val="bg1"/>
                </a:solidFill>
                <a:latin typeface="SH-Bree-Headline"/>
              </a:rPr>
              <a:t>Gestão</a:t>
            </a:r>
            <a:r>
              <a:rPr lang="en-US" sz="2400" b="0" i="0" spc="0" baseline="0" dirty="0">
                <a:solidFill>
                  <a:schemeClr val="bg1"/>
                </a:solidFill>
                <a:latin typeface="SH-Bree-Headline"/>
              </a:rPr>
              <a:t> de </a:t>
            </a:r>
            <a:r>
              <a:rPr lang="en-US" sz="2400" b="0" i="0" spc="0" baseline="0" dirty="0" err="1">
                <a:solidFill>
                  <a:schemeClr val="bg1"/>
                </a:solidFill>
                <a:latin typeface="SH-Bree-Headline"/>
              </a:rPr>
              <a:t>Vulnerabilidades</a:t>
            </a:r>
            <a:r>
              <a:rPr lang="en-US" sz="2400" b="0" i="0" spc="0" baseline="0" dirty="0">
                <a:solidFill>
                  <a:schemeClr val="bg1"/>
                </a:solidFill>
                <a:latin typeface="SH-Bree-Headline"/>
              </a:rPr>
              <a:t> </a:t>
            </a:r>
          </a:p>
        </p:txBody>
      </p:sp>
      <p:sp>
        <p:nvSpPr>
          <p:cNvPr id="255" name="Rectangle 255"/>
          <p:cNvSpPr/>
          <p:nvPr/>
        </p:nvSpPr>
        <p:spPr>
          <a:xfrm>
            <a:off x="4005071" y="9494033"/>
            <a:ext cx="2661833" cy="280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en-US" sz="911" b="0" i="1" spc="0" baseline="0" dirty="0" err="1">
                <a:solidFill>
                  <a:srgbClr val="BFBFBF"/>
                </a:solidFill>
                <a:latin typeface="Siemens Sans"/>
              </a:rPr>
              <a:t>Figura</a:t>
            </a:r>
            <a:r>
              <a:rPr lang="en-US" sz="911" b="0" i="1" spc="0" baseline="0" dirty="0">
                <a:solidFill>
                  <a:srgbClr val="BFBFBF"/>
                </a:solidFill>
                <a:latin typeface="Siemens Sans"/>
              </a:rPr>
              <a:t> 2: </a:t>
            </a:r>
            <a:r>
              <a:rPr lang="pt-BR" sz="911" b="0" i="1" spc="0" baseline="0" dirty="0">
                <a:solidFill>
                  <a:srgbClr val="BFBFBF"/>
                </a:solidFill>
                <a:latin typeface="Siemens Sans"/>
              </a:rPr>
              <a:t>Categorias de resultados de avaliação para as vulnerabilidades avaliadas</a:t>
            </a:r>
            <a:endParaRPr lang="en-US" sz="911" b="0" i="1" spc="0" baseline="0" dirty="0">
              <a:solidFill>
                <a:srgbClr val="000000"/>
              </a:solidFill>
              <a:latin typeface="Siemens Sans"/>
            </a:endParaRPr>
          </a:p>
        </p:txBody>
      </p:sp>
      <p:sp>
        <p:nvSpPr>
          <p:cNvPr id="256" name="Rectangle 256"/>
          <p:cNvSpPr/>
          <p:nvPr/>
        </p:nvSpPr>
        <p:spPr>
          <a:xfrm>
            <a:off x="919499" y="5879246"/>
            <a:ext cx="497651" cy="189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614" b="0" i="0" spc="0" baseline="0" dirty="0" err="1">
                <a:solidFill>
                  <a:srgbClr val="000000"/>
                </a:solidFill>
                <a:latin typeface="Calibri"/>
              </a:rPr>
              <a:t>Inteligencia</a:t>
            </a:r>
            <a:r>
              <a:rPr lang="en-US" sz="614" b="0" i="0" spc="0" baseline="0" dirty="0">
                <a:solidFill>
                  <a:srgbClr val="000000"/>
                </a:solidFill>
                <a:latin typeface="Calibri"/>
              </a:rPr>
              <a:t> de </a:t>
            </a:r>
            <a:r>
              <a:rPr lang="en-US" sz="614" b="0" i="0" spc="0" baseline="0" dirty="0" err="1">
                <a:solidFill>
                  <a:srgbClr val="000000"/>
                </a:solidFill>
                <a:latin typeface="Calibri"/>
              </a:rPr>
              <a:t>amenazas</a:t>
            </a:r>
            <a:endParaRPr lang="en-US" sz="614" b="0" i="0" spc="0" baseline="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7" name="Rectangle 257"/>
          <p:cNvSpPr/>
          <p:nvPr/>
        </p:nvSpPr>
        <p:spPr>
          <a:xfrm>
            <a:off x="2900125" y="5879245"/>
            <a:ext cx="549123" cy="189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s-CL" sz="614" b="0" i="0" spc="0" baseline="0" noProof="0" dirty="0">
                <a:solidFill>
                  <a:srgbClr val="000000"/>
                </a:solidFill>
                <a:latin typeface="Calibri"/>
              </a:rPr>
              <a:t>Comunicación con cliente</a:t>
            </a:r>
          </a:p>
        </p:txBody>
      </p:sp>
      <p:sp>
        <p:nvSpPr>
          <p:cNvPr id="258" name="Rectangle 258"/>
          <p:cNvSpPr/>
          <p:nvPr/>
        </p:nvSpPr>
        <p:spPr>
          <a:xfrm>
            <a:off x="2147707" y="5879246"/>
            <a:ext cx="717658" cy="189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846" algn="ctr"/>
            <a:r>
              <a:rPr lang="es-CL" sz="614" b="0" i="0" spc="0" baseline="0" dirty="0">
                <a:solidFill>
                  <a:srgbClr val="000000"/>
                </a:solidFill>
                <a:latin typeface="Calibri"/>
              </a:rPr>
              <a:t>Evaluación de expertos</a:t>
            </a:r>
            <a:endParaRPr lang="en-US" sz="614" b="0" i="0" spc="0" baseline="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9" name="Rectangle 259"/>
          <p:cNvSpPr/>
          <p:nvPr/>
        </p:nvSpPr>
        <p:spPr>
          <a:xfrm>
            <a:off x="1519107" y="5879246"/>
            <a:ext cx="634244" cy="189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s-CL" sz="614" b="0" i="0" spc="0" baseline="0" dirty="0">
                <a:solidFill>
                  <a:srgbClr val="000000"/>
                </a:solidFill>
                <a:latin typeface="Calibri"/>
              </a:rPr>
              <a:t>Coincidencia con base de productos</a:t>
            </a:r>
            <a:endParaRPr lang="en-US" sz="614" b="0" i="0" spc="0" baseline="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0" name="Rectangle 260"/>
          <p:cNvSpPr/>
          <p:nvPr/>
        </p:nvSpPr>
        <p:spPr>
          <a:xfrm>
            <a:off x="5661366" y="8952016"/>
            <a:ext cx="965556" cy="46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/>
            <a:r>
              <a:rPr lang="pt-BR" sz="754" b="0" i="0" spc="0" baseline="0" dirty="0">
                <a:solidFill>
                  <a:srgbClr val="000000"/>
                </a:solidFill>
                <a:latin typeface="Calibri"/>
              </a:rPr>
              <a:t>Vulnerável</a:t>
            </a:r>
          </a:p>
          <a:p>
            <a:pPr algn="r"/>
            <a:r>
              <a:rPr lang="pt-BR" sz="754" b="0" i="0" spc="0" baseline="0" dirty="0">
                <a:solidFill>
                  <a:srgbClr val="000000"/>
                </a:solidFill>
                <a:latin typeface="Calibri"/>
              </a:rPr>
              <a:t>mas não explorável</a:t>
            </a:r>
          </a:p>
          <a:p>
            <a:pPr algn="r"/>
            <a:r>
              <a:rPr lang="pt-BR" sz="754" b="0" i="0" spc="0" baseline="0" dirty="0">
                <a:solidFill>
                  <a:srgbClr val="000000"/>
                </a:solidFill>
                <a:latin typeface="Calibri"/>
              </a:rPr>
              <a:t>devido aos controles de mitigação.</a:t>
            </a:r>
            <a:endParaRPr lang="en-US" sz="754" b="0" i="0" spc="0" baseline="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1" name="Rectangle 261"/>
          <p:cNvSpPr/>
          <p:nvPr/>
        </p:nvSpPr>
        <p:spPr>
          <a:xfrm>
            <a:off x="4082529" y="9006406"/>
            <a:ext cx="1189186" cy="46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pt-BR" sz="754" b="0" i="0" spc="0" baseline="0" dirty="0">
                <a:solidFill>
                  <a:srgbClr val="000000"/>
                </a:solidFill>
                <a:latin typeface="Calibri"/>
              </a:rPr>
              <a:t>Vulnerável</a:t>
            </a:r>
          </a:p>
          <a:p>
            <a:pPr marL="0"/>
            <a:r>
              <a:rPr lang="pt-BR" sz="754" b="0" i="0" spc="0" baseline="0" dirty="0">
                <a:solidFill>
                  <a:srgbClr val="000000"/>
                </a:solidFill>
                <a:latin typeface="Calibri"/>
              </a:rPr>
              <a:t>mas não explorável se operado conforme pretendido</a:t>
            </a:r>
            <a:r>
              <a:rPr lang="es-CL" sz="754" b="0" i="0" spc="0" baseline="0" dirty="0">
                <a:solidFill>
                  <a:srgbClr val="000000"/>
                </a:solidFill>
                <a:latin typeface="Calibri"/>
              </a:rPr>
              <a:t>.</a:t>
            </a:r>
            <a:endParaRPr lang="en-US" sz="754" b="0" i="0" spc="0" baseline="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3" name="Rectangle 263"/>
          <p:cNvSpPr/>
          <p:nvPr/>
        </p:nvSpPr>
        <p:spPr>
          <a:xfrm>
            <a:off x="5603098" y="7775014"/>
            <a:ext cx="983066" cy="46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algn="r"/>
            <a:r>
              <a:rPr lang="pt-BR" sz="754" b="0" i="0" spc="0" baseline="0" dirty="0">
                <a:solidFill>
                  <a:srgbClr val="000000"/>
                </a:solidFill>
                <a:latin typeface="Calibri"/>
              </a:rPr>
              <a:t>Ela não é vulnerável, já que a parte defeituosa da tecnologia não está em uso.</a:t>
            </a:r>
            <a:endParaRPr lang="en-US" sz="754" b="0" i="0" spc="0" baseline="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4" name="Rectangle 264"/>
          <p:cNvSpPr/>
          <p:nvPr/>
        </p:nvSpPr>
        <p:spPr>
          <a:xfrm>
            <a:off x="4082529" y="7775014"/>
            <a:ext cx="946671" cy="232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pt-BR" sz="754" b="0" i="0" spc="0" baseline="0" dirty="0">
                <a:solidFill>
                  <a:srgbClr val="000000"/>
                </a:solidFill>
                <a:latin typeface="Calibri"/>
              </a:rPr>
              <a:t>Vulnerável e precisa de correção.</a:t>
            </a:r>
            <a:endParaRPr lang="en-US" sz="754" b="0" i="0" spc="0" baseline="0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Rectangle 269"/>
          <p:cNvSpPr/>
          <p:nvPr/>
        </p:nvSpPr>
        <p:spPr>
          <a:xfrm>
            <a:off x="1169541" y="187147"/>
            <a:ext cx="28955" cy="1667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11" b="0" i="0" spc="0" baseline="0" dirty="0">
                <a:solidFill>
                  <a:srgbClr val="000000"/>
                </a:solidFill>
                <a:latin typeface="Siemens Sans"/>
              </a:rPr>
              <a:t> </a:t>
            </a:r>
          </a:p>
        </p:txBody>
      </p:sp>
      <p:sp>
        <p:nvSpPr>
          <p:cNvPr id="270" name="Rectangle 270"/>
          <p:cNvSpPr/>
          <p:nvPr/>
        </p:nvSpPr>
        <p:spPr>
          <a:xfrm>
            <a:off x="719326" y="336499"/>
            <a:ext cx="28955" cy="1667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11" b="0" i="0" spc="0" baseline="0" dirty="0">
                <a:solidFill>
                  <a:srgbClr val="000000"/>
                </a:solidFill>
                <a:latin typeface="Siemens Sans"/>
              </a:rPr>
              <a:t> </a:t>
            </a:r>
          </a:p>
        </p:txBody>
      </p:sp>
      <p:sp>
        <p:nvSpPr>
          <p:cNvPr id="271" name="Rectangle 271"/>
          <p:cNvSpPr/>
          <p:nvPr/>
        </p:nvSpPr>
        <p:spPr>
          <a:xfrm>
            <a:off x="719326" y="10355884"/>
            <a:ext cx="20574" cy="1185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648" b="0" i="1" spc="0" baseline="0" dirty="0">
                <a:solidFill>
                  <a:srgbClr val="000000"/>
                </a:solidFill>
                <a:latin typeface="Siemens Sans"/>
              </a:rPr>
              <a:t> </a:t>
            </a:r>
          </a:p>
        </p:txBody>
      </p:sp>
      <p:sp>
        <p:nvSpPr>
          <p:cNvPr id="272" name="Rectangle 272"/>
          <p:cNvSpPr/>
          <p:nvPr/>
        </p:nvSpPr>
        <p:spPr>
          <a:xfrm>
            <a:off x="719326" y="9542678"/>
            <a:ext cx="6420027" cy="11451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279880" algn="l"/>
              </a:tabLst>
            </a:pPr>
            <a:r>
              <a:rPr lang="en-US" sz="744" b="0" i="0" spc="0" baseline="0" dirty="0">
                <a:solidFill>
                  <a:srgbClr val="000000"/>
                </a:solidFill>
                <a:latin typeface="Siemens Sans"/>
              </a:rPr>
              <a:t>  	</a:t>
            </a:r>
            <a:r>
              <a:rPr lang="en-US" sz="744" b="1" i="0" spc="0" baseline="0" dirty="0">
                <a:solidFill>
                  <a:srgbClr val="000000"/>
                </a:solidFill>
                <a:latin typeface="Siemens Sans"/>
              </a:rPr>
              <a:t>2 </a:t>
            </a:r>
          </a:p>
        </p:txBody>
      </p:sp>
      <p:sp>
        <p:nvSpPr>
          <p:cNvPr id="273" name="Rectangle 273"/>
          <p:cNvSpPr/>
          <p:nvPr/>
        </p:nvSpPr>
        <p:spPr>
          <a:xfrm>
            <a:off x="719328" y="848563"/>
            <a:ext cx="2887008" cy="1401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Os resultados da avaliação são aprovados pelo Diretor de Segurança Cibernética. Dependendo da criticidade avaliada e da versão do produto, os resultados da avaliação podem ser publicados no portal do cliente </a:t>
            </a:r>
            <a:r>
              <a:rPr lang="pt-BR" sz="911" baseline="30000" dirty="0">
                <a:solidFill>
                  <a:srgbClr val="000000"/>
                </a:solidFill>
                <a:highlight>
                  <a:srgbClr val="FFFF00"/>
                </a:highlight>
                <a:latin typeface="Siemens Sans"/>
              </a:rPr>
              <a:t>11</a:t>
            </a:r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.</a:t>
            </a:r>
          </a:p>
          <a:p>
            <a:pPr marL="0"/>
            <a:endParaRPr lang="pt-BR" sz="911" b="0" i="0" spc="0" baseline="0" dirty="0">
              <a:solidFill>
                <a:srgbClr val="000000"/>
              </a:solidFill>
              <a:latin typeface="Siemens Sans"/>
            </a:endParaRPr>
          </a:p>
          <a:p>
            <a:pPr marL="0"/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Em caso de vulnerabilidade explorável, as equipes de produto também avaliam a gravidade e o risco de danos ao paciente. Isso permite que a Siemens Healthineers tome medidas oportunas com base no risco, de acordo com as diretrizes pós-comercialização da FDA </a:t>
            </a:r>
            <a:r>
              <a:rPr lang="pt-BR" sz="911" baseline="30000" dirty="0">
                <a:solidFill>
                  <a:srgbClr val="000000"/>
                </a:solidFill>
                <a:highlight>
                  <a:srgbClr val="FFFF00"/>
                </a:highlight>
                <a:latin typeface="Siemens Sans"/>
              </a:rPr>
              <a:t>2</a:t>
            </a:r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.</a:t>
            </a:r>
            <a:endParaRPr lang="en-US" sz="911" b="0" i="0" spc="0" baseline="0" dirty="0">
              <a:solidFill>
                <a:srgbClr val="000000"/>
              </a:solidFill>
              <a:latin typeface="Siemens Sans"/>
            </a:endParaRPr>
          </a:p>
        </p:txBody>
      </p:sp>
      <p:sp>
        <p:nvSpPr>
          <p:cNvPr id="275" name="Rectangle 275"/>
          <p:cNvSpPr/>
          <p:nvPr/>
        </p:nvSpPr>
        <p:spPr>
          <a:xfrm>
            <a:off x="729613" y="2378074"/>
            <a:ext cx="2887008" cy="84307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pt-BR" sz="1200" b="0" i="0" spc="0" baseline="0" dirty="0">
                <a:solidFill>
                  <a:srgbClr val="EC6602"/>
                </a:solidFill>
                <a:latin typeface="SH-Bree-Headline"/>
              </a:rPr>
              <a:t>Comunicação com o cliente e patches</a:t>
            </a:r>
          </a:p>
          <a:p>
            <a:pPr marL="0"/>
            <a:endParaRPr lang="pt-BR" sz="1200" dirty="0">
              <a:solidFill>
                <a:srgbClr val="EC6602"/>
              </a:solidFill>
              <a:latin typeface="SH-Bree-Headline"/>
            </a:endParaRPr>
          </a:p>
          <a:p>
            <a:pPr marL="0"/>
            <a:r>
              <a:rPr lang="pt-BR" sz="911" dirty="0">
                <a:solidFill>
                  <a:srgbClr val="000000"/>
                </a:solidFill>
                <a:latin typeface="Siemens Sans"/>
              </a:rPr>
              <a:t>O processo de gerenciamento de vulnerabilidades da Siemens Healthineers foi desenvolvido para fornecer aos clientes</a:t>
            </a:r>
            <a:r>
              <a:rPr lang="es-CL" sz="911" b="0" i="0" spc="0" baseline="30000" dirty="0">
                <a:solidFill>
                  <a:srgbClr val="000000"/>
                </a:solidFill>
                <a:highlight>
                  <a:srgbClr val="FFFF00"/>
                </a:highlight>
                <a:latin typeface="Siemens Sans"/>
              </a:rPr>
              <a:t>11</a:t>
            </a:r>
            <a:r>
              <a:rPr lang="pt-BR" sz="911" dirty="0">
                <a:solidFill>
                  <a:srgbClr val="000000"/>
                </a:solidFill>
                <a:latin typeface="Siemens Sans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911" dirty="0">
                <a:solidFill>
                  <a:srgbClr val="000000"/>
                </a:solidFill>
                <a:latin typeface="Siemens Sans"/>
              </a:rPr>
              <a:t>Remediação rápida de riscos não controlados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911" dirty="0">
                <a:solidFill>
                  <a:srgbClr val="000000"/>
                </a:solidFill>
                <a:latin typeface="Siemens Sans"/>
              </a:rPr>
              <a:t>Transparência sobre o status de segurança de seus produtos Siemens Healthineers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911" dirty="0">
                <a:solidFill>
                  <a:srgbClr val="000000"/>
                </a:solidFill>
                <a:latin typeface="Siemens Sans"/>
              </a:rPr>
              <a:t>Avaliações de ameaças específicas do produto para </a:t>
            </a:r>
            <a:r>
              <a:rPr lang="pt-BR" sz="911" dirty="0" err="1">
                <a:solidFill>
                  <a:srgbClr val="000000"/>
                </a:solidFill>
                <a:latin typeface="Siemens Sans"/>
              </a:rPr>
              <a:t>CVEs</a:t>
            </a:r>
            <a:r>
              <a:rPr lang="pt-BR" sz="911" dirty="0">
                <a:solidFill>
                  <a:srgbClr val="000000"/>
                </a:solidFill>
                <a:latin typeface="Siemens Sans"/>
              </a:rPr>
              <a:t> relevantes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911" dirty="0">
                <a:solidFill>
                  <a:srgbClr val="000000"/>
                </a:solidFill>
                <a:latin typeface="Siemens Sans"/>
              </a:rPr>
              <a:t>Informações sobre como mitigar riscos potenciais</a:t>
            </a:r>
            <a:endParaRPr lang="es-CL" sz="911" dirty="0">
              <a:solidFill>
                <a:srgbClr val="000000"/>
              </a:solidFill>
              <a:latin typeface="Siemens Sans"/>
            </a:endParaRPr>
          </a:p>
          <a:p>
            <a:pPr marL="0"/>
            <a:endParaRPr lang="es-CL" sz="911" dirty="0">
              <a:solidFill>
                <a:srgbClr val="000000"/>
              </a:solidFill>
              <a:latin typeface="Siemens Sans"/>
            </a:endParaRPr>
          </a:p>
          <a:p>
            <a:pPr marL="0"/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Para vulnerabilidades que representam um risco descontrolado para os pacientes,</a:t>
            </a:r>
            <a:r>
              <a:rPr lang="pt-BR" sz="911" baseline="30000" dirty="0">
                <a:solidFill>
                  <a:srgbClr val="000000"/>
                </a:solidFill>
                <a:highlight>
                  <a:srgbClr val="FFFF00"/>
                </a:highlight>
                <a:latin typeface="Siemens Sans"/>
              </a:rPr>
              <a:t>13</a:t>
            </a:r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 as informações sobre vulnerabilidades geralmente estão disponíveis em até 30 dias. Nesse caso, patches (se disponíveis e validados) ou outras medidas de mitigação</a:t>
            </a:r>
            <a:r>
              <a:rPr lang="pt-BR" sz="911" baseline="30000" dirty="0">
                <a:solidFill>
                  <a:srgbClr val="000000"/>
                </a:solidFill>
                <a:highlight>
                  <a:srgbClr val="FFFF00"/>
                </a:highlight>
                <a:latin typeface="Siemens Sans"/>
              </a:rPr>
              <a:t>14,15 </a:t>
            </a:r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normalmente serão lançados em até 60 dias após a Siemens Healthineers tomar conhecimento das informações.</a:t>
            </a:r>
          </a:p>
          <a:p>
            <a:pPr marL="0"/>
            <a:endParaRPr lang="pt-BR" sz="911" dirty="0">
              <a:solidFill>
                <a:srgbClr val="000000"/>
              </a:solidFill>
              <a:latin typeface="Siemens Sans"/>
            </a:endParaRPr>
          </a:p>
          <a:p>
            <a:pPr marL="0"/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Vulnerabilidades que representam um risco controlado para os pacientes</a:t>
            </a:r>
            <a:r>
              <a:rPr lang="pt-BR" sz="911" baseline="30000" dirty="0">
                <a:solidFill>
                  <a:srgbClr val="000000"/>
                </a:solidFill>
                <a:highlight>
                  <a:srgbClr val="FFFF00"/>
                </a:highlight>
                <a:latin typeface="Siemens Sans"/>
              </a:rPr>
              <a:t>13</a:t>
            </a:r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 são gerenciadas pelas equipes de produto com base no melhor esforço.</a:t>
            </a:r>
          </a:p>
          <a:p>
            <a:pPr marL="0"/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A Siemens Healthineers decidirá, a seu critério, se divulgará avaliações de vulnerabilidades relacionadas ou emitirá patches ou correções</a:t>
            </a:r>
            <a:r>
              <a:rPr lang="pt-BR" sz="911" baseline="30000" dirty="0">
                <a:solidFill>
                  <a:srgbClr val="000000"/>
                </a:solidFill>
                <a:highlight>
                  <a:srgbClr val="FFFF00"/>
                </a:highlight>
                <a:latin typeface="Siemens Sans"/>
              </a:rPr>
              <a:t>14,15,16</a:t>
            </a:r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. O ritmo de aplicação de patches para vulnerabilidades controladas varia de acordo com o produto, dependendo de sua idade, do esforço de validação necessário e da experiência do cliente com a adoção dos patches.</a:t>
            </a:r>
            <a:endParaRPr lang="es-CL" sz="911" b="0" i="0" spc="0" baseline="0" dirty="0">
              <a:solidFill>
                <a:srgbClr val="000000"/>
              </a:solidFill>
              <a:latin typeface="Siemens Sans"/>
            </a:endParaRPr>
          </a:p>
          <a:p>
            <a:pPr marL="0"/>
            <a:endParaRPr lang="es-CL" sz="911" dirty="0">
              <a:solidFill>
                <a:srgbClr val="000000"/>
              </a:solidFill>
              <a:latin typeface="Siemens Sans"/>
            </a:endParaRPr>
          </a:p>
          <a:p>
            <a:pPr marL="0"/>
            <a:r>
              <a:rPr lang="pt-BR" sz="911" dirty="0">
                <a:solidFill>
                  <a:srgbClr val="000000"/>
                </a:solidFill>
                <a:latin typeface="Siemens Sans"/>
              </a:rPr>
              <a:t>Os resultados das avaliações e informações sobre patches de segurança são disponibilizados aos clientes como Avisos de Segurança ou Avaliações de Vulnerabilidade nos portais </a:t>
            </a:r>
            <a:r>
              <a:rPr lang="pt-BR" sz="911" dirty="0" err="1">
                <a:solidFill>
                  <a:srgbClr val="000000"/>
                </a:solidFill>
                <a:latin typeface="Siemens Sans"/>
              </a:rPr>
              <a:t>teamplay</a:t>
            </a:r>
            <a:r>
              <a:rPr lang="pt-BR" sz="911" dirty="0">
                <a:solidFill>
                  <a:srgbClr val="000000"/>
                </a:solidFill>
                <a:latin typeface="Siemens Sans"/>
              </a:rPr>
              <a:t> Fleet</a:t>
            </a:r>
            <a:r>
              <a:rPr lang="pt-BR" sz="911" baseline="30000" dirty="0">
                <a:solidFill>
                  <a:srgbClr val="000000"/>
                </a:solidFill>
                <a:highlight>
                  <a:srgbClr val="FFFF00"/>
                </a:highlight>
                <a:latin typeface="Siemens Sans"/>
              </a:rPr>
              <a:t>11</a:t>
            </a:r>
            <a:r>
              <a:rPr lang="pt-BR" sz="911" dirty="0">
                <a:solidFill>
                  <a:srgbClr val="000000"/>
                </a:solidFill>
                <a:latin typeface="Siemens Sans"/>
              </a:rPr>
              <a:t> e/ou MyVarian.com.</a:t>
            </a:r>
          </a:p>
          <a:p>
            <a:pPr marL="0"/>
            <a:endParaRPr lang="pt-BR" sz="911" dirty="0">
              <a:solidFill>
                <a:srgbClr val="000000"/>
              </a:solidFill>
              <a:latin typeface="Siemens Sans"/>
            </a:endParaRPr>
          </a:p>
          <a:p>
            <a:pPr marL="0"/>
            <a:r>
              <a:rPr lang="pt-BR" sz="911" dirty="0">
                <a:solidFill>
                  <a:srgbClr val="000000"/>
                </a:solidFill>
                <a:latin typeface="Siemens Sans"/>
              </a:rPr>
              <a:t>Pacotes de atualização, quando aplicáveis, estão disponíveis através do </a:t>
            </a:r>
            <a:r>
              <a:rPr lang="pt-BR" sz="911" dirty="0" err="1">
                <a:solidFill>
                  <a:srgbClr val="000000"/>
                </a:solidFill>
                <a:latin typeface="Siemens Sans"/>
              </a:rPr>
              <a:t>Smart</a:t>
            </a:r>
            <a:r>
              <a:rPr lang="pt-BR" sz="911" dirty="0">
                <a:solidFill>
                  <a:srgbClr val="000000"/>
                </a:solidFill>
                <a:latin typeface="Siemens Sans"/>
              </a:rPr>
              <a:t> Remote Services</a:t>
            </a:r>
            <a:r>
              <a:rPr lang="pt-BR" sz="911" baseline="30000" dirty="0">
                <a:solidFill>
                  <a:srgbClr val="000000"/>
                </a:solidFill>
                <a:highlight>
                  <a:srgbClr val="FFFF00"/>
                </a:highlight>
                <a:latin typeface="Siemens Sans"/>
              </a:rPr>
              <a:t>17</a:t>
            </a:r>
            <a:r>
              <a:rPr lang="pt-BR" sz="911" dirty="0">
                <a:solidFill>
                  <a:srgbClr val="000000"/>
                </a:solidFill>
                <a:latin typeface="Siemens Sans"/>
              </a:rPr>
              <a:t> e/ou </a:t>
            </a:r>
            <a:r>
              <a:rPr lang="pt-BR" sz="911" dirty="0" err="1">
                <a:solidFill>
                  <a:srgbClr val="000000"/>
                </a:solidFill>
                <a:latin typeface="Siemens Sans"/>
              </a:rPr>
              <a:t>teamplay</a:t>
            </a:r>
            <a:r>
              <a:rPr lang="pt-BR" sz="911" dirty="0">
                <a:solidFill>
                  <a:srgbClr val="000000"/>
                </a:solidFill>
                <a:latin typeface="Siemens Sans"/>
              </a:rPr>
              <a:t> Fleet</a:t>
            </a:r>
            <a:r>
              <a:rPr lang="pt-BR" sz="911" baseline="30000" dirty="0">
                <a:solidFill>
                  <a:srgbClr val="000000"/>
                </a:solidFill>
                <a:highlight>
                  <a:srgbClr val="FFFF00"/>
                </a:highlight>
                <a:latin typeface="Siemens Sans"/>
              </a:rPr>
              <a:t>7</a:t>
            </a:r>
            <a:r>
              <a:rPr lang="pt-BR" sz="911" dirty="0">
                <a:solidFill>
                  <a:srgbClr val="000000"/>
                </a:solidFill>
                <a:latin typeface="Siemens Sans"/>
              </a:rPr>
              <a:t>, respectivamente, em MyVarian.com para uma implementação mais rápida pelo cliente.</a:t>
            </a:r>
          </a:p>
          <a:p>
            <a:pPr marL="0"/>
            <a:endParaRPr lang="es-CL" sz="911" dirty="0">
              <a:solidFill>
                <a:srgbClr val="000000"/>
              </a:solidFill>
              <a:latin typeface="Siemens Sans"/>
            </a:endParaRPr>
          </a:p>
          <a:p>
            <a:pPr marL="0"/>
            <a:r>
              <a:rPr lang="pt-BR" sz="911" dirty="0">
                <a:solidFill>
                  <a:srgbClr val="000000"/>
                </a:solidFill>
                <a:latin typeface="Siemens Sans"/>
              </a:rPr>
              <a:t>A aplicação de patches e outras medidas de mitigação</a:t>
            </a:r>
            <a:r>
              <a:rPr lang="pt-BR" sz="911" baseline="30000" dirty="0">
                <a:solidFill>
                  <a:srgbClr val="000000"/>
                </a:solidFill>
                <a:highlight>
                  <a:srgbClr val="FFFF00"/>
                </a:highlight>
                <a:latin typeface="Siemens Sans"/>
              </a:rPr>
              <a:t>14,15</a:t>
            </a:r>
            <a:r>
              <a:rPr lang="pt-BR" sz="911" dirty="0">
                <a:solidFill>
                  <a:srgbClr val="000000"/>
                </a:solidFill>
                <a:latin typeface="Siemens Sans"/>
              </a:rPr>
              <a:t> no local pode estar sujeita a custos adicionais, dependendo do contrato de serviço vigente.</a:t>
            </a:r>
          </a:p>
          <a:p>
            <a:pPr marL="0"/>
            <a:endParaRPr lang="pt-BR" sz="911" dirty="0">
              <a:solidFill>
                <a:srgbClr val="000000"/>
              </a:solidFill>
              <a:latin typeface="Siemens Sans"/>
            </a:endParaRPr>
          </a:p>
          <a:p>
            <a:pPr marL="0"/>
            <a:r>
              <a:rPr lang="pt-BR" sz="911" dirty="0">
                <a:solidFill>
                  <a:srgbClr val="000000"/>
                </a:solidFill>
                <a:latin typeface="Siemens Sans"/>
              </a:rPr>
              <a:t>Para todas as soluções em nuvem, a Siemens Healthineers aplica uma abordagem proativa de mitigação de riscos, implementando o gerenciamento contínuo de vulnerabilidades. Fornecemos patches periodicamente ou conforme necessário, com base em eventos críticos, como vulnerabilidades de dia zero</a:t>
            </a:r>
            <a:r>
              <a:rPr lang="pt-BR" sz="911" b="0" i="0" spc="0" baseline="0" dirty="0">
                <a:solidFill>
                  <a:srgbClr val="FF0000"/>
                </a:solidFill>
                <a:latin typeface="Siemens Sans"/>
              </a:rPr>
              <a:t>.</a:t>
            </a:r>
            <a:endParaRPr lang="en-US" sz="911" b="0" i="0" spc="0" baseline="0" dirty="0">
              <a:solidFill>
                <a:srgbClr val="FF0000"/>
              </a:solidFill>
              <a:latin typeface="Siemens Sans"/>
            </a:endParaRPr>
          </a:p>
          <a:p>
            <a:pPr marL="0">
              <a:lnSpc>
                <a:spcPts val="1200"/>
              </a:lnSpc>
            </a:pPr>
            <a:endParaRPr lang="en-US" sz="911" b="0" i="0" spc="0" baseline="0" dirty="0">
              <a:solidFill>
                <a:srgbClr val="000000"/>
              </a:solidFill>
              <a:latin typeface="Siemens Sans"/>
            </a:endParaRPr>
          </a:p>
          <a:p>
            <a:pPr>
              <a:lnSpc>
                <a:spcPts val="1200"/>
              </a:lnSpc>
            </a:pPr>
            <a:endParaRPr lang="en-US" sz="911" b="0" i="0" spc="0" baseline="0" dirty="0">
              <a:solidFill>
                <a:srgbClr val="000000"/>
              </a:solidFill>
              <a:latin typeface="Siemens Sans"/>
            </a:endParaRPr>
          </a:p>
          <a:p>
            <a:pPr marL="0">
              <a:lnSpc>
                <a:spcPts val="1200"/>
              </a:lnSpc>
            </a:pPr>
            <a:endParaRPr lang="en-US" sz="911" b="0" i="0" spc="0" baseline="0" dirty="0">
              <a:solidFill>
                <a:srgbClr val="000000"/>
              </a:solidFill>
              <a:latin typeface="Siemens Sans"/>
            </a:endParaRPr>
          </a:p>
          <a:p>
            <a:pPr marL="0">
              <a:lnSpc>
                <a:spcPts val="1200"/>
              </a:lnSpc>
            </a:pPr>
            <a:endParaRPr lang="en-US" sz="911" b="0" i="0" spc="0" baseline="0" dirty="0">
              <a:solidFill>
                <a:srgbClr val="000000"/>
              </a:solidFill>
              <a:latin typeface="Siemens Sans"/>
            </a:endParaRPr>
          </a:p>
          <a:p>
            <a:pPr marL="171450" indent="-171450">
              <a:lnSpc>
                <a:spcPts val="1200"/>
              </a:lnSpc>
              <a:buFont typeface="Arial" panose="020B0604020202020204" pitchFamily="34" charset="0"/>
              <a:buChar char="•"/>
            </a:pPr>
            <a:endParaRPr lang="en-US" sz="911" b="0" i="0" spc="0" baseline="0" dirty="0">
              <a:solidFill>
                <a:srgbClr val="000000"/>
              </a:solidFill>
              <a:latin typeface="Siemens Sans"/>
            </a:endParaRPr>
          </a:p>
          <a:p>
            <a:pPr marL="0">
              <a:lnSpc>
                <a:spcPts val="1200"/>
              </a:lnSpc>
            </a:pPr>
            <a:endParaRPr lang="en-US" sz="911" b="0" i="0" spc="0" baseline="0" dirty="0">
              <a:solidFill>
                <a:srgbClr val="000000"/>
              </a:solidFill>
              <a:latin typeface="Siemens Sans"/>
            </a:endParaRPr>
          </a:p>
        </p:txBody>
      </p:sp>
      <p:sp>
        <p:nvSpPr>
          <p:cNvPr id="289" name="Rectangle 289"/>
          <p:cNvSpPr/>
          <p:nvPr/>
        </p:nvSpPr>
        <p:spPr>
          <a:xfrm>
            <a:off x="3870959" y="848563"/>
            <a:ext cx="2887009" cy="420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A Siemens Healthineers está participando ativamente do Health-ISAC</a:t>
            </a:r>
            <a:r>
              <a:rPr lang="pt-BR" sz="911" baseline="30000" dirty="0">
                <a:solidFill>
                  <a:srgbClr val="000000"/>
                </a:solidFill>
                <a:highlight>
                  <a:srgbClr val="FFFF00"/>
                </a:highlight>
                <a:latin typeface="Siemens Sans"/>
              </a:rPr>
              <a:t>18</a:t>
            </a:r>
            <a:r>
              <a:rPr lang="pt-BR" sz="911" b="0" i="0" spc="0" baseline="0" dirty="0">
                <a:solidFill>
                  <a:srgbClr val="000000"/>
                </a:solidFill>
                <a:latin typeface="Siemens Sans"/>
              </a:rPr>
              <a:t> e compartilhará informações sobre vulnerabilidades críticas e urgentes.</a:t>
            </a:r>
            <a:endParaRPr lang="en-US" sz="911" b="0" i="0" spc="0" baseline="0" dirty="0">
              <a:solidFill>
                <a:srgbClr val="000000"/>
              </a:solidFill>
              <a:latin typeface="Siemens Sans"/>
            </a:endParaRPr>
          </a:p>
        </p:txBody>
      </p:sp>
      <p:sp>
        <p:nvSpPr>
          <p:cNvPr id="290" name="Rectangle 290"/>
          <p:cNvSpPr/>
          <p:nvPr/>
        </p:nvSpPr>
        <p:spPr>
          <a:xfrm>
            <a:off x="3870959" y="1406347"/>
            <a:ext cx="28955" cy="1667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11" b="0" i="0" spc="0" baseline="0" dirty="0">
                <a:solidFill>
                  <a:srgbClr val="000000"/>
                </a:solidFill>
                <a:latin typeface="Siemens Sans"/>
              </a:rPr>
              <a:t> </a:t>
            </a:r>
          </a:p>
        </p:txBody>
      </p:sp>
      <p:sp>
        <p:nvSpPr>
          <p:cNvPr id="309" name="Rectangle 309"/>
          <p:cNvSpPr/>
          <p:nvPr/>
        </p:nvSpPr>
        <p:spPr>
          <a:xfrm>
            <a:off x="3870959" y="5053561"/>
            <a:ext cx="25481" cy="1628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endParaRPr/>
          </a:p>
        </p:txBody>
      </p:sp>
      <p:sp>
        <p:nvSpPr>
          <p:cNvPr id="310" name="Rectangle 310"/>
          <p:cNvSpPr/>
          <p:nvPr/>
        </p:nvSpPr>
        <p:spPr>
          <a:xfrm>
            <a:off x="3870959" y="5364457"/>
            <a:ext cx="25481" cy="1628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endParaRPr/>
          </a:p>
        </p:txBody>
      </p:sp>
      <p:sp>
        <p:nvSpPr>
          <p:cNvPr id="311" name="Rectangle 311"/>
          <p:cNvSpPr/>
          <p:nvPr/>
        </p:nvSpPr>
        <p:spPr>
          <a:xfrm>
            <a:off x="3870959" y="5675353"/>
            <a:ext cx="25481" cy="1628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endParaRPr/>
          </a:p>
        </p:txBody>
      </p:sp>
      <p:sp>
        <p:nvSpPr>
          <p:cNvPr id="312" name="Rectangle 312"/>
          <p:cNvSpPr/>
          <p:nvPr/>
        </p:nvSpPr>
        <p:spPr>
          <a:xfrm>
            <a:off x="3870959" y="5989297"/>
            <a:ext cx="25481" cy="1628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endParaRPr/>
          </a:p>
        </p:txBody>
      </p:sp>
      <p:sp>
        <p:nvSpPr>
          <p:cNvPr id="313" name="Rectangle 313"/>
          <p:cNvSpPr/>
          <p:nvPr/>
        </p:nvSpPr>
        <p:spPr>
          <a:xfrm>
            <a:off x="3870959" y="6300193"/>
            <a:ext cx="25481" cy="1628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endParaRPr/>
          </a:p>
        </p:txBody>
      </p:sp>
      <p:sp>
        <p:nvSpPr>
          <p:cNvPr id="314" name="Rectangle 314"/>
          <p:cNvSpPr/>
          <p:nvPr/>
        </p:nvSpPr>
        <p:spPr>
          <a:xfrm>
            <a:off x="3870959" y="6611089"/>
            <a:ext cx="25481" cy="1628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endParaRPr/>
          </a:p>
        </p:txBody>
      </p:sp>
      <p:sp>
        <p:nvSpPr>
          <p:cNvPr id="315" name="Rectangle 315"/>
          <p:cNvSpPr/>
          <p:nvPr/>
        </p:nvSpPr>
        <p:spPr>
          <a:xfrm>
            <a:off x="3870959" y="6925033"/>
            <a:ext cx="25481" cy="1628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endParaRPr/>
          </a:p>
        </p:txBody>
      </p:sp>
      <p:sp>
        <p:nvSpPr>
          <p:cNvPr id="316" name="Rectangle 316"/>
          <p:cNvSpPr/>
          <p:nvPr/>
        </p:nvSpPr>
        <p:spPr>
          <a:xfrm>
            <a:off x="3870959" y="7235929"/>
            <a:ext cx="25481" cy="1628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endParaRPr/>
          </a:p>
        </p:txBody>
      </p:sp>
      <p:sp>
        <p:nvSpPr>
          <p:cNvPr id="317" name="Rectangle 317"/>
          <p:cNvSpPr/>
          <p:nvPr/>
        </p:nvSpPr>
        <p:spPr>
          <a:xfrm>
            <a:off x="3870959" y="7546825"/>
            <a:ext cx="25481" cy="1628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endParaRPr/>
          </a:p>
        </p:txBody>
      </p:sp>
      <p:sp>
        <p:nvSpPr>
          <p:cNvPr id="318" name="Rectangle 318"/>
          <p:cNvSpPr/>
          <p:nvPr/>
        </p:nvSpPr>
        <p:spPr>
          <a:xfrm>
            <a:off x="3870959" y="7860769"/>
            <a:ext cx="25481" cy="1628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endParaRPr/>
          </a:p>
        </p:txBody>
      </p:sp>
      <p:sp>
        <p:nvSpPr>
          <p:cNvPr id="319" name="Rectangle 319"/>
          <p:cNvSpPr/>
          <p:nvPr/>
        </p:nvSpPr>
        <p:spPr>
          <a:xfrm>
            <a:off x="3870959" y="8171665"/>
            <a:ext cx="25481" cy="1628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endParaRPr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884E4F6-8996-6309-35BD-2C2130D65F2F}"/>
              </a:ext>
            </a:extLst>
          </p:cNvPr>
          <p:cNvSpPr txBox="1"/>
          <p:nvPr/>
        </p:nvSpPr>
        <p:spPr>
          <a:xfrm>
            <a:off x="3807444" y="1449731"/>
            <a:ext cx="3120515" cy="2539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/>
            <a:r>
              <a:rPr lang="pt-BR" sz="550" i="1" dirty="0"/>
              <a:t>1 Administração de Alimentos e Medicamentos dos Estados Unidos (FDA)</a:t>
            </a:r>
            <a:br>
              <a:rPr lang="pt-BR" sz="550" i="1" dirty="0"/>
            </a:br>
            <a:r>
              <a:rPr lang="pt-BR" sz="550" i="1" dirty="0"/>
              <a:t>2 Gerenciamento pós-mercado da cibersegurança em dispositivos médicos - Orientações para a indústria e equipe da FDA (fda.gov): </a:t>
            </a:r>
            <a:r>
              <a:rPr lang="en-US" sz="500" dirty="0" err="1">
                <a:solidFill>
                  <a:srgbClr val="000000"/>
                </a:solidFill>
                <a:latin typeface="Siemens Sans"/>
                <a:hlinkClick r:id="rId2"/>
              </a:rPr>
              <a:t>Postmarket</a:t>
            </a:r>
            <a:r>
              <a:rPr lang="en-US" sz="500" dirty="0">
                <a:solidFill>
                  <a:srgbClr val="000000"/>
                </a:solidFill>
                <a:latin typeface="Siemens Sans"/>
                <a:hlinkClick r:id="rId2"/>
              </a:rPr>
              <a:t> Management of Cybersecurity in Medical Devices - Guidance for Industry and Food and Drug Administration Staff (fda.gov). </a:t>
            </a:r>
            <a:br>
              <a:rPr lang="pt-BR" sz="550" i="1" dirty="0"/>
            </a:br>
            <a:r>
              <a:rPr lang="pt-BR" sz="550" i="1" dirty="0"/>
              <a:t>3 Instituto Nacional de Padrões e Tecnologia dos Estados Unidos (NIST)</a:t>
            </a:r>
            <a:br>
              <a:rPr lang="pt-BR" sz="550" i="1" dirty="0"/>
            </a:br>
            <a:r>
              <a:rPr lang="pt-BR" sz="550" i="1" dirty="0"/>
              <a:t>4 Banco Nacional de Vulnerabilidades (NVD)</a:t>
            </a:r>
            <a:br>
              <a:rPr lang="pt-BR" sz="550" i="1" dirty="0"/>
            </a:br>
            <a:r>
              <a:rPr lang="pt-BR" sz="550" i="1" dirty="0"/>
              <a:t>5 Agência de Segurança de Infraestrutura e Cibersegurança (CISA)</a:t>
            </a:r>
            <a:br>
              <a:rPr lang="pt-BR" sz="550" i="1" dirty="0"/>
            </a:br>
            <a:r>
              <a:rPr lang="pt-BR" sz="550" i="1" dirty="0"/>
              <a:t>6 Catálogo de Vulnerabilidades Conhecidas Exploradas (KEV)</a:t>
            </a:r>
            <a:br>
              <a:rPr lang="pt-BR" sz="550" i="1" dirty="0"/>
            </a:br>
            <a:r>
              <a:rPr lang="pt-BR" sz="550" i="1" dirty="0"/>
              <a:t>7 Divulgação Coordenada de Vulnerabilidades (</a:t>
            </a:r>
            <a:r>
              <a:rPr lang="pt-BR" sz="550" i="1"/>
              <a:t>CVD): </a:t>
            </a:r>
            <a:r>
              <a:rPr lang="pt-BR" sz="550" i="1">
                <a:hlinkClick r:id="rId3" action="ppaction://hlinkpres?slideindex=1&amp;slidetitle="/>
              </a:rPr>
              <a:t>C:\Users\z004zk6f\Downloads\siemens-healthineers_cybersecurity_TE-CYS-Vulnerability-Management-Customer-Document.pptx</a:t>
            </a:r>
            <a:br>
              <a:rPr lang="pt-BR" sz="550" i="1" dirty="0"/>
            </a:br>
            <a:r>
              <a:rPr lang="pt-BR" sz="550" i="1" dirty="0"/>
              <a:t>8 Lista de Materiais de Software (SBOM)</a:t>
            </a:r>
            <a:br>
              <a:rPr lang="pt-BR" sz="550" i="1" dirty="0"/>
            </a:br>
            <a:r>
              <a:rPr lang="pt-BR" sz="550" i="1" dirty="0"/>
              <a:t>9 Para produtos que ainda não chegaram ao fim do suporte.</a:t>
            </a:r>
            <a:br>
              <a:rPr lang="pt-BR" sz="550" i="1" dirty="0"/>
            </a:br>
            <a:r>
              <a:rPr lang="pt-BR" sz="550" i="1" dirty="0"/>
              <a:t>10 A classificação de uma vulnerabilidade como explorável ou não explorável pode estar sujeita ao cumprimento, por parte do cliente, das instruções da Siemens Healthineers para implementação e operação, bem como à aplicação dos controles de segurança recomendados, se aplicável.</a:t>
            </a:r>
            <a:br>
              <a:rPr lang="pt-BR" sz="550" i="1" dirty="0"/>
            </a:br>
            <a:r>
              <a:rPr lang="pt-BR" sz="550" i="1" dirty="0"/>
              <a:t>11 Para equipamentos compatíveis. Requer uma conta de cliente no </a:t>
            </a:r>
            <a:r>
              <a:rPr lang="pt-BR" sz="550" i="1" dirty="0" err="1"/>
              <a:t>teamplay</a:t>
            </a:r>
            <a:r>
              <a:rPr lang="pt-BR" sz="550" i="1" dirty="0"/>
              <a:t> Fleet.</a:t>
            </a:r>
            <a:br>
              <a:rPr lang="pt-BR" sz="550" i="1" dirty="0"/>
            </a:br>
            <a:r>
              <a:rPr lang="pt-BR" sz="550" i="1" dirty="0"/>
              <a:t>12 Vulnerabilidades e Exposições Comuns (CVE)</a:t>
            </a:r>
            <a:br>
              <a:rPr lang="pt-BR" sz="550" i="1" dirty="0"/>
            </a:br>
            <a:r>
              <a:rPr lang="pt-BR" sz="550" i="1" dirty="0"/>
              <a:t>13 Segundo definido no Guia pós-comercialização da FDA.</a:t>
            </a:r>
            <a:br>
              <a:rPr lang="pt-BR" sz="550" i="1" dirty="0"/>
            </a:br>
            <a:r>
              <a:rPr lang="pt-BR" sz="550" i="1" dirty="0"/>
              <a:t>14 A implementação de patches e outras mitigações pode exigir a intervenção do cliente conforme o estado de conectividade do sistema e o acordo de serviço vigente.</a:t>
            </a:r>
            <a:br>
              <a:rPr lang="pt-BR" sz="550" i="1" dirty="0"/>
            </a:br>
            <a:r>
              <a:rPr lang="pt-BR" sz="550" i="1" dirty="0"/>
              <a:t>15 Outras mitigações podem incluir, entre outras, configuração ou mudanças externas em qualquer camada da pilha tecnológica do produto (como rede, aplicação, sistema operacional, comunicações ou hardware).</a:t>
            </a:r>
            <a:br>
              <a:rPr lang="pt-BR" sz="550" i="1" dirty="0"/>
            </a:br>
            <a:r>
              <a:rPr lang="pt-BR" sz="550" i="1" dirty="0"/>
              <a:t>16 Em alguns casos, são fornecidos apenas patches como parte de atualizações de rotina de forma regular.</a:t>
            </a:r>
            <a:br>
              <a:rPr lang="pt-BR" sz="550" i="1" dirty="0"/>
            </a:br>
            <a:r>
              <a:rPr lang="pt-BR" sz="550" i="1" dirty="0"/>
              <a:t>17 Para equipamentos compatíveis e conectados ao SRS. O SRS está sujeito a termos contratuais específicos. A disponibilidade pode variar de acordo com o país e modalidade.</a:t>
            </a:r>
            <a:br>
              <a:rPr lang="pt-BR" sz="550" i="1" dirty="0"/>
            </a:br>
            <a:r>
              <a:rPr lang="pt-BR" sz="550" i="1" dirty="0"/>
              <a:t>18 Centro de Compartilhamento de Informações e Análises (ISAC)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1227</Words>
  <Application>Microsoft Office PowerPoint</Application>
  <PresentationFormat>Personalizar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SH-Bree-Headline</vt:lpstr>
      <vt:lpstr>Arial</vt:lpstr>
      <vt:lpstr>Calibri</vt:lpstr>
      <vt:lpstr>Siemens Sans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 Silva, Mayra Rocha</cp:lastModifiedBy>
  <cp:revision>2</cp:revision>
  <dcterms:modified xsi:type="dcterms:W3CDTF">2025-06-18T17:10:54Z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f6dbec8-95a8-4638-9f5f-bd076536645c_Enabled">
    <vt:lpwstr>true</vt:lpwstr>
  </property>
  <property fmtid="{D5CDD505-2E9C-101B-9397-08002B2CF9AE}" pid="3" name="MSIP_Label_ff6dbec8-95a8-4638-9f5f-bd076536645c_SetDate">
    <vt:lpwstr>2025-06-12T13:55:31Z</vt:lpwstr>
  </property>
  <property fmtid="{D5CDD505-2E9C-101B-9397-08002B2CF9AE}" pid="4" name="MSIP_Label_ff6dbec8-95a8-4638-9f5f-bd076536645c_Method">
    <vt:lpwstr>Standard</vt:lpwstr>
  </property>
  <property fmtid="{D5CDD505-2E9C-101B-9397-08002B2CF9AE}" pid="5" name="MSIP_Label_ff6dbec8-95a8-4638-9f5f-bd076536645c_Name">
    <vt:lpwstr>Restricted - Default</vt:lpwstr>
  </property>
  <property fmtid="{D5CDD505-2E9C-101B-9397-08002B2CF9AE}" pid="6" name="MSIP_Label_ff6dbec8-95a8-4638-9f5f-bd076536645c_SiteId">
    <vt:lpwstr>5dbf1add-202a-4b8d-815b-bf0fb024e033</vt:lpwstr>
  </property>
  <property fmtid="{D5CDD505-2E9C-101B-9397-08002B2CF9AE}" pid="7" name="MSIP_Label_ff6dbec8-95a8-4638-9f5f-bd076536645c_ActionId">
    <vt:lpwstr>a589fb60-8b0f-4573-8514-a75c4ae9b336</vt:lpwstr>
  </property>
  <property fmtid="{D5CDD505-2E9C-101B-9397-08002B2CF9AE}" pid="8" name="MSIP_Label_ff6dbec8-95a8-4638-9f5f-bd076536645c_ContentBits">
    <vt:lpwstr>0</vt:lpwstr>
  </property>
  <property fmtid="{D5CDD505-2E9C-101B-9397-08002B2CF9AE}" pid="9" name="MSIP_Label_ff6dbec8-95a8-4638-9f5f-bd076536645c_Tag">
    <vt:lpwstr>10, 3, 0, 1</vt:lpwstr>
  </property>
</Properties>
</file>