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1"/>
  </p:sldMasterIdLst>
  <p:notesMasterIdLst>
    <p:notesMasterId r:id="rId16"/>
  </p:notesMasterIdLst>
  <p:handoutMasterIdLst>
    <p:handoutMasterId r:id="rId17"/>
  </p:handoutMasterIdLst>
  <p:sldIdLst>
    <p:sldId id="340" r:id="rId12"/>
    <p:sldId id="321" r:id="rId13"/>
    <p:sldId id="341" r:id="rId14"/>
    <p:sldId id="342" r:id="rId15"/>
  </p:sldIdLst>
  <p:sldSz cx="12169775" cy="6858000"/>
  <p:notesSz cx="6858000" cy="9144000"/>
  <p:embeddedFontLst>
    <p:embeddedFont>
      <p:font typeface="SH-Bree-Headline" pitchFamily="2" charset="0"/>
      <p:regular r:id="rId18"/>
      <p:italic r:id="rId19"/>
    </p:embeddedFont>
  </p:embeddedFontLst>
  <p:custDataLst>
    <p:custData r:id="rId7"/>
    <p:custData r:id="rId5"/>
    <p:custData r:id="rId4"/>
    <p:custData r:id="rId1"/>
    <p:custData r:id="rId9"/>
    <p:custData r:id="rId8"/>
    <p:custData r:id="rId6"/>
    <p:tags r:id="rId20"/>
  </p:custDataLst>
  <p:defaultTextStyle>
    <a:lvl1pPr marL="0" indent="0" algn="l" defTabSz="0" rtl="0" eaLnBrk="1" latinLnBrk="0" hangingPunct="1">
      <a:defRPr sz="1600" b="1" kern="1200">
        <a:solidFill>
          <a:schemeClr val="tx1"/>
        </a:solidFill>
        <a:latin typeface="+mn-lt"/>
        <a:ea typeface="+mn-ea"/>
        <a:cs typeface="+mn-cs"/>
      </a:defRPr>
    </a:lvl1pPr>
    <a:lvl2pPr marL="0" indent="0" algn="l" rtl="0" eaLnBrk="1" latinLnBrk="0" hangingPunct="1">
      <a:defRPr sz="1600" kern="800">
        <a:solidFill>
          <a:schemeClr val="tx1"/>
        </a:solidFill>
        <a:latin typeface="+mn-lt"/>
        <a:ea typeface="+mn-ea"/>
        <a:cs typeface="+mn-cs"/>
      </a:defRPr>
    </a:lvl2pPr>
    <a:lvl3pPr marL="216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3pPr>
    <a:lvl4pPr marL="432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4pPr>
    <a:lvl5pPr marL="648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5pPr>
    <a:lvl6pPr marL="864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6pPr>
    <a:lvl7pPr marL="1080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7pPr>
    <a:lvl8pPr marL="1296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8pPr>
    <a:lvl9pPr marL="1512000" indent="-216000" algn="l" rtl="0" eaLnBrk="1" latinLnBrk="0" hangingPunct="1">
      <a:buClr>
        <a:schemeClr val="accent1"/>
      </a:buClr>
      <a:buFont typeface="Arial" panose="020B0604020202020204" pitchFamily="34" charset="0"/>
      <a:buChar char="•"/>
      <a:defRPr sz="1600" kern="8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2F9EE-4A51-0BFF-B3CC-15B8FCE23975}" name="Engelhardt, Christian" initials="CE" userId="S::christian.engelhardt@siemens-healthineers.com::b6b9ae3f-7c41-4c79-92e4-e5cc28aca6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extLst>
      <p:ext uri="{19B8F6BF-5375-455C-9EA6-DF929625EA0E}">
        <p15:presenceInfo xmlns:p15="http://schemas.microsoft.com/office/powerpoint/2012/main" userId="S-1-5-21-2414005191-2431363525-1628603290-1597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777"/>
    <a:srgbClr val="009999"/>
    <a:srgbClr val="E700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726B2-F043-401F-B34B-211EEDE6EFDE}" v="412" dt="2026-02-06T20:52:15.796"/>
  </p1510:revLst>
</p1510:revInfo>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16" autoAdjust="0"/>
    <p:restoredTop sz="96880" autoAdjust="0"/>
  </p:normalViewPr>
  <p:slideViewPr>
    <p:cSldViewPr snapToGrid="0" snapToObjects="1" showGuides="1">
      <p:cViewPr varScale="1">
        <p:scale>
          <a:sx n="78" d="100"/>
          <a:sy n="78" d="100"/>
        </p:scale>
        <p:origin x="1051" y="77"/>
      </p:cViewPr>
      <p:guideLst/>
    </p:cSldViewPr>
  </p:slideViewPr>
  <p:outlineViewPr>
    <p:cViewPr>
      <p:scale>
        <a:sx n="33" d="100"/>
        <a:sy n="33" d="100"/>
      </p:scale>
      <p:origin x="0" y="-27420"/>
    </p:cViewPr>
  </p:outlineViewPr>
  <p:notesTextViewPr>
    <p:cViewPr>
      <p:scale>
        <a:sx n="400" d="100"/>
        <a:sy n="400" d="100"/>
      </p:scale>
      <p:origin x="0" y="0"/>
    </p:cViewPr>
  </p:notesTextViewPr>
  <p:sorterViewPr>
    <p:cViewPr>
      <p:scale>
        <a:sx n="200" d="100"/>
        <a:sy n="200" d="100"/>
      </p:scale>
      <p:origin x="0" y="-29286"/>
    </p:cViewPr>
  </p:sorterViewPr>
  <p:notesViewPr>
    <p:cSldViewPr snapToGrid="0" snapToObjects="1" showGuides="1">
      <p:cViewPr varScale="1">
        <p:scale>
          <a:sx n="118" d="100"/>
          <a:sy n="118" d="100"/>
        </p:scale>
        <p:origin x="403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font" Target="fonts/font1.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font" Target="fonts/font2.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20000" cy="288000"/>
          </a:xfrm>
          <a:prstGeom prst="rect">
            <a:avLst/>
          </a:prstGeom>
        </p:spPr>
        <p:txBody>
          <a:bodyPr vert="horz" lIns="91440" tIns="45720" rIns="91440" bIns="45720" rtlCol="0"/>
          <a:lstStyle>
            <a:lvl1pPr algn="l">
              <a:defRPr sz="1200"/>
            </a:lvl1pPr>
          </a:lstStyle>
          <a:p>
            <a:endParaRPr lang="de-DE" sz="1100" dirty="0"/>
          </a:p>
        </p:txBody>
      </p:sp>
      <p:sp>
        <p:nvSpPr>
          <p:cNvPr id="3" name="Date Placeholder 2"/>
          <p:cNvSpPr>
            <a:spLocks noGrp="1"/>
          </p:cNvSpPr>
          <p:nvPr>
            <p:ph type="dt" sz="quarter" idx="1"/>
          </p:nvPr>
        </p:nvSpPr>
        <p:spPr>
          <a:xfrm>
            <a:off x="5418000" y="0"/>
            <a:ext cx="1440000" cy="288000"/>
          </a:xfrm>
          <a:prstGeom prst="rect">
            <a:avLst/>
          </a:prstGeom>
        </p:spPr>
        <p:txBody>
          <a:bodyPr vert="horz" lIns="91440" tIns="45720" rIns="91440" bIns="45720" rtlCol="0"/>
          <a:lstStyle>
            <a:lvl1pPr algn="r">
              <a:defRPr sz="1200"/>
            </a:lvl1pPr>
          </a:lstStyle>
          <a:p>
            <a:fld id="{1DBDA71A-1B2A-4433-8945-45370C4DCDE9}" type="datetimeFigureOut">
              <a:rPr lang="de-DE" sz="1100" smtClean="0"/>
              <a:t>10.02.2026</a:t>
            </a:fld>
            <a:endParaRPr lang="de-DE" sz="1100" dirty="0"/>
          </a:p>
        </p:txBody>
      </p:sp>
      <p:sp>
        <p:nvSpPr>
          <p:cNvPr id="4" name="Footer Placeholder 3"/>
          <p:cNvSpPr>
            <a:spLocks noGrp="1"/>
          </p:cNvSpPr>
          <p:nvPr>
            <p:ph type="ftr" sz="quarter" idx="2"/>
          </p:nvPr>
        </p:nvSpPr>
        <p:spPr>
          <a:xfrm>
            <a:off x="0" y="8892000"/>
            <a:ext cx="4320000" cy="252000"/>
          </a:xfrm>
          <a:prstGeom prst="rect">
            <a:avLst/>
          </a:prstGeom>
        </p:spPr>
        <p:txBody>
          <a:bodyPr vert="horz" lIns="91440" tIns="45720" rIns="91440" bIns="45720" rtlCol="0" anchor="b"/>
          <a:lstStyle>
            <a:lvl1pPr algn="l">
              <a:defRPr sz="1200"/>
            </a:lvl1pPr>
          </a:lstStyle>
          <a:p>
            <a:endParaRPr lang="de-DE" sz="1100" dirty="0"/>
          </a:p>
        </p:txBody>
      </p:sp>
      <p:sp>
        <p:nvSpPr>
          <p:cNvPr id="5" name="Slide Number Placeholder 4"/>
          <p:cNvSpPr>
            <a:spLocks noGrp="1"/>
          </p:cNvSpPr>
          <p:nvPr>
            <p:ph type="sldNum" sz="quarter" idx="3"/>
          </p:nvPr>
        </p:nvSpPr>
        <p:spPr>
          <a:xfrm>
            <a:off x="5418000" y="8892000"/>
            <a:ext cx="1440000" cy="252000"/>
          </a:xfrm>
          <a:prstGeom prst="rect">
            <a:avLst/>
          </a:prstGeom>
        </p:spPr>
        <p:txBody>
          <a:bodyPr vert="horz" lIns="91440" tIns="45720" rIns="91440" bIns="45720" rtlCol="0" anchor="b"/>
          <a:lstStyle>
            <a:lvl1pPr algn="r">
              <a:defRPr sz="1200"/>
            </a:lvl1pPr>
          </a:lstStyle>
          <a:p>
            <a:r>
              <a:rPr lang="de-DE" sz="1100" b="1" dirty="0"/>
              <a:t>Handout No. </a:t>
            </a:r>
            <a:fld id="{B49B9624-A158-41A9-AA0A-67326D52065F}" type="slidenum">
              <a:rPr lang="de-DE" sz="1100" smtClean="0"/>
              <a:t>‹#›</a:t>
            </a:fld>
            <a:endParaRPr lang="de-DE" sz="1100" dirty="0"/>
          </a:p>
        </p:txBody>
      </p:sp>
    </p:spTree>
    <p:extLst>
      <p:ext uri="{BB962C8B-B14F-4D97-AF65-F5344CB8AC3E}">
        <p14:creationId xmlns:p14="http://schemas.microsoft.com/office/powerpoint/2010/main" val="11272002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20000" cy="288000"/>
          </a:xfrm>
          <a:prstGeom prst="rect">
            <a:avLst/>
          </a:prstGeom>
        </p:spPr>
        <p:txBody>
          <a:bodyPr vert="horz" lIns="91440" tIns="45720" rIns="91440" bIns="45720" rtlCol="0"/>
          <a:lstStyle>
            <a:lvl1pPr algn="l">
              <a:defRPr sz="1100"/>
            </a:lvl1pPr>
          </a:lstStyle>
          <a:p>
            <a:endParaRPr lang="de-DE" dirty="0"/>
          </a:p>
        </p:txBody>
      </p:sp>
      <p:sp>
        <p:nvSpPr>
          <p:cNvPr id="3" name="Datumsplatzhalter 2"/>
          <p:cNvSpPr>
            <a:spLocks noGrp="1"/>
          </p:cNvSpPr>
          <p:nvPr>
            <p:ph type="dt" idx="1"/>
          </p:nvPr>
        </p:nvSpPr>
        <p:spPr>
          <a:xfrm>
            <a:off x="5418000" y="0"/>
            <a:ext cx="1440000" cy="288000"/>
          </a:xfrm>
          <a:prstGeom prst="rect">
            <a:avLst/>
          </a:prstGeom>
        </p:spPr>
        <p:txBody>
          <a:bodyPr vert="horz" lIns="91440" tIns="45720" rIns="91440" bIns="45720" rtlCol="0"/>
          <a:lstStyle>
            <a:lvl1pPr algn="r">
              <a:defRPr sz="1100"/>
            </a:lvl1pPr>
          </a:lstStyle>
          <a:p>
            <a:fld id="{03F07D9B-B795-4FD2-B57A-16A22194EECE}" type="datetimeFigureOut">
              <a:rPr lang="de-DE" smtClean="0"/>
              <a:pPr/>
              <a:t>10.02.2026</a:t>
            </a:fld>
            <a:endParaRPr lang="de-DE" dirty="0"/>
          </a:p>
        </p:txBody>
      </p:sp>
      <p:sp>
        <p:nvSpPr>
          <p:cNvPr id="4" name="Folienbildplatzhalter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87351" y="4343401"/>
            <a:ext cx="6083300" cy="3797188"/>
          </a:xfrm>
          <a:prstGeom prst="rect">
            <a:avLst/>
          </a:prstGeom>
        </p:spPr>
        <p:txBody>
          <a:bodyPr vert="horz" lIns="0" tIns="0" rIns="0" bIns="0" rtlCol="0"/>
          <a:lstStyle/>
          <a:p>
            <a:pPr lvl="0"/>
            <a:r>
              <a:rPr lang="de-DE" dirty="0"/>
              <a:t>Notes Calibri 12 </a:t>
            </a:r>
            <a:r>
              <a:rPr lang="de-DE" dirty="0" err="1"/>
              <a:t>pt</a:t>
            </a:r>
            <a:endParaRPr lang="de-DE" dirty="0"/>
          </a:p>
          <a:p>
            <a:pPr lvl="1"/>
            <a:r>
              <a:rPr lang="de-DE" dirty="0"/>
              <a:t>Notes Calibri 12 </a:t>
            </a:r>
            <a:r>
              <a:rPr lang="de-DE" dirty="0" err="1"/>
              <a:t>pt</a:t>
            </a:r>
            <a:endParaRPr lang="de-DE" dirty="0"/>
          </a:p>
          <a:p>
            <a:pPr lvl="2"/>
            <a:r>
              <a:rPr lang="de-DE" dirty="0"/>
              <a:t>Notes Calibri 12 </a:t>
            </a:r>
            <a:r>
              <a:rPr lang="de-DE" dirty="0" err="1"/>
              <a:t>pt</a:t>
            </a:r>
            <a:endParaRPr lang="de-DE" dirty="0"/>
          </a:p>
          <a:p>
            <a:pPr lvl="3"/>
            <a:r>
              <a:rPr lang="de-DE" dirty="0"/>
              <a:t>Notes Calibri 12 </a:t>
            </a:r>
            <a:r>
              <a:rPr lang="de-DE" dirty="0" err="1"/>
              <a:t>pt</a:t>
            </a:r>
            <a:endParaRPr lang="de-DE" dirty="0"/>
          </a:p>
          <a:p>
            <a:pPr lvl="4"/>
            <a:r>
              <a:rPr lang="de-DE" dirty="0"/>
              <a:t>Notes Calibri 12 </a:t>
            </a:r>
            <a:r>
              <a:rPr lang="de-DE" dirty="0" err="1"/>
              <a:t>pt</a:t>
            </a:r>
            <a:endParaRPr lang="de-DE" dirty="0"/>
          </a:p>
          <a:p>
            <a:pPr lvl="5"/>
            <a:r>
              <a:rPr lang="de-DE" dirty="0"/>
              <a:t>Notes Calibri 12 </a:t>
            </a:r>
            <a:r>
              <a:rPr lang="de-DE" dirty="0" err="1"/>
              <a:t>pt</a:t>
            </a:r>
            <a:endParaRPr lang="de-DE" dirty="0"/>
          </a:p>
          <a:p>
            <a:pPr lvl="6"/>
            <a:r>
              <a:rPr lang="de-DE" dirty="0"/>
              <a:t>Notes Calibri 12 </a:t>
            </a:r>
            <a:r>
              <a:rPr lang="de-DE" dirty="0" err="1"/>
              <a:t>pt</a:t>
            </a:r>
            <a:endParaRPr lang="de-DE" dirty="0"/>
          </a:p>
          <a:p>
            <a:pPr lvl="7"/>
            <a:r>
              <a:rPr lang="de-DE" dirty="0"/>
              <a:t>Notes Calibri 12 </a:t>
            </a:r>
            <a:r>
              <a:rPr lang="de-DE" dirty="0" err="1"/>
              <a:t>pt</a:t>
            </a:r>
            <a:endParaRPr lang="de-DE" dirty="0"/>
          </a:p>
          <a:p>
            <a:pPr lvl="8"/>
            <a:r>
              <a:rPr lang="de-DE" dirty="0"/>
              <a:t>Notes Calibri 12 </a:t>
            </a:r>
            <a:r>
              <a:rPr lang="de-DE" dirty="0" err="1"/>
              <a:t>pt</a:t>
            </a:r>
            <a:endParaRPr lang="de-DE" dirty="0"/>
          </a:p>
        </p:txBody>
      </p:sp>
      <p:sp>
        <p:nvSpPr>
          <p:cNvPr id="6" name="Fußzeilenplatzhalter 5"/>
          <p:cNvSpPr>
            <a:spLocks noGrp="1"/>
          </p:cNvSpPr>
          <p:nvPr>
            <p:ph type="ftr" sz="quarter" idx="4"/>
          </p:nvPr>
        </p:nvSpPr>
        <p:spPr>
          <a:xfrm>
            <a:off x="0" y="8856000"/>
            <a:ext cx="4320000" cy="288000"/>
          </a:xfrm>
          <a:prstGeom prst="rect">
            <a:avLst/>
          </a:prstGeom>
        </p:spPr>
        <p:txBody>
          <a:bodyPr vert="horz" lIns="91440" tIns="45720" rIns="91440" bIns="45720" rtlCol="0" anchor="b"/>
          <a:lstStyle>
            <a:lvl1pPr algn="l">
              <a:defRPr sz="1100"/>
            </a:lvl1pPr>
          </a:lstStyle>
          <a:p>
            <a:endParaRPr lang="de-DE" dirty="0"/>
          </a:p>
        </p:txBody>
      </p:sp>
      <p:sp>
        <p:nvSpPr>
          <p:cNvPr id="7" name="Foliennummernplatzhalter 6"/>
          <p:cNvSpPr>
            <a:spLocks noGrp="1"/>
          </p:cNvSpPr>
          <p:nvPr>
            <p:ph type="sldNum" sz="quarter" idx="5"/>
          </p:nvPr>
        </p:nvSpPr>
        <p:spPr>
          <a:xfrm>
            <a:off x="5418000" y="8856000"/>
            <a:ext cx="1440000" cy="288000"/>
          </a:xfrm>
          <a:prstGeom prst="rect">
            <a:avLst/>
          </a:prstGeom>
        </p:spPr>
        <p:txBody>
          <a:bodyPr vert="horz" lIns="91440" tIns="45720" rIns="91440" bIns="45720" rtlCol="0" anchor="b"/>
          <a:lstStyle>
            <a:lvl1pPr algn="r">
              <a:defRPr sz="1100"/>
            </a:lvl1pPr>
          </a:lstStyle>
          <a:p>
            <a:r>
              <a:rPr lang="de-DE" b="1" dirty="0"/>
              <a:t>Notes No. </a:t>
            </a:r>
            <a:fld id="{D4C7309E-6B14-43E2-9D02-8D68126D84D9}" type="slidenum">
              <a:rPr lang="de-DE" smtClean="0"/>
              <a:pPr/>
              <a:t>‹#›</a:t>
            </a:fld>
            <a:endParaRPr lang="de-DE" dirty="0"/>
          </a:p>
        </p:txBody>
      </p:sp>
      <p:pic>
        <p:nvPicPr>
          <p:cNvPr id="9" name="Picture 6" descr="Siemens Healthineers logo">
            <a:extLst>
              <a:ext uri="{FF2B5EF4-FFF2-40B4-BE49-F238E27FC236}">
                <a16:creationId xmlns:a16="http://schemas.microsoft.com/office/drawing/2014/main" id="{65DD1CF4-5D22-4477-B1B9-58EDFD9AFEA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ltGray">
          <a:xfrm>
            <a:off x="2824470" y="8354295"/>
            <a:ext cx="1209062"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594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0"/>
      </a:spcBef>
      <a:spcAft>
        <a:spcPts val="0"/>
      </a:spcAft>
      <a:defRPr sz="1200" b="0" kern="1200">
        <a:solidFill>
          <a:schemeClr val="tx1"/>
        </a:solidFill>
        <a:latin typeface="+mn-lt"/>
        <a:ea typeface="+mn-ea"/>
        <a:cs typeface="+mn-cs"/>
      </a:defRPr>
    </a:lvl1pPr>
    <a:lvl2pPr marL="144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2pPr>
    <a:lvl3pPr marL="288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3pPr>
    <a:lvl4pPr marL="432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4pPr>
    <a:lvl5pPr marL="576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5pPr>
    <a:lvl6pPr marL="720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6pPr>
    <a:lvl7pPr marL="864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7pPr>
    <a:lvl8pPr marL="1008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8pPr>
    <a:lvl9pPr marL="1152000" indent="-144000" algn="l" defTabSz="914400" rtl="0" eaLnBrk="1" latinLnBrk="0" hangingPunct="1">
      <a:spcBef>
        <a:spcPts val="0"/>
      </a:spcBef>
      <a:spcAft>
        <a:spcPts val="0"/>
      </a:spcAft>
      <a:buClr>
        <a:schemeClr val="bg2"/>
      </a:buClr>
      <a:buFont typeface="Arial" panose="020B0604020202020204" pitchFamily="34" charset="0"/>
      <a:buChar char="•"/>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txBody>
          <a:bodyPr/>
          <a:lstStyle/>
          <a:p>
            <a:endParaRPr lang="en-US" dirty="0"/>
          </a:p>
        </p:txBody>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r>
              <a:rPr lang="de-DE" b="1" dirty="0"/>
              <a:t>Notes No. </a:t>
            </a:r>
            <a:fld id="{D4C7309E-6B14-43E2-9D02-8D68126D84D9}" type="slidenum">
              <a:rPr lang="de-DE" smtClean="0"/>
              <a:pPr/>
              <a:t>2</a:t>
            </a:fld>
            <a:endParaRPr lang="de-DE" dirty="0"/>
          </a:p>
        </p:txBody>
      </p:sp>
    </p:spTree>
    <p:extLst>
      <p:ext uri="{BB962C8B-B14F-4D97-AF65-F5344CB8AC3E}">
        <p14:creationId xmlns:p14="http://schemas.microsoft.com/office/powerpoint/2010/main" val="239514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2CB63-51F2-3F3A-8503-43EC221C4BA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D4F51F-5108-E420-77BC-30443CF81560}"/>
              </a:ext>
            </a:extLst>
          </p:cNvPr>
          <p:cNvSpPr>
            <a:spLocks noGrp="1" noRot="1" noChangeAspect="1"/>
          </p:cNvSpPr>
          <p:nvPr>
            <p:ph type="sldImg"/>
          </p:nvPr>
        </p:nvSpPr>
        <p:spPr/>
        <p:txBody>
          <a:bodyPr/>
          <a:lstStyle/>
          <a:p>
            <a:endParaRPr lang="en-US" dirty="0"/>
          </a:p>
        </p:txBody>
      </p:sp>
      <p:sp>
        <p:nvSpPr>
          <p:cNvPr id="3" name="Notizenplatzhalter 2">
            <a:extLst>
              <a:ext uri="{FF2B5EF4-FFF2-40B4-BE49-F238E27FC236}">
                <a16:creationId xmlns:a16="http://schemas.microsoft.com/office/drawing/2014/main" id="{2F34CF68-DA17-EC26-AF37-A6C023617F3D}"/>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7EFF1995-A1C5-3735-CBF1-31460A1C73A6}"/>
              </a:ext>
            </a:extLst>
          </p:cNvPr>
          <p:cNvSpPr>
            <a:spLocks noGrp="1"/>
          </p:cNvSpPr>
          <p:nvPr>
            <p:ph type="sldNum" sz="quarter" idx="5"/>
          </p:nvPr>
        </p:nvSpPr>
        <p:spPr/>
        <p:txBody>
          <a:bodyPr/>
          <a:lstStyle/>
          <a:p>
            <a:r>
              <a:rPr lang="de-DE" b="1" dirty="0"/>
              <a:t>Notes No. </a:t>
            </a:r>
            <a:fld id="{D4C7309E-6B14-43E2-9D02-8D68126D84D9}" type="slidenum">
              <a:rPr lang="de-DE" smtClean="0"/>
              <a:pPr/>
              <a:t>3</a:t>
            </a:fld>
            <a:endParaRPr lang="de-DE" dirty="0"/>
          </a:p>
        </p:txBody>
      </p:sp>
    </p:spTree>
    <p:extLst>
      <p:ext uri="{BB962C8B-B14F-4D97-AF65-F5344CB8AC3E}">
        <p14:creationId xmlns:p14="http://schemas.microsoft.com/office/powerpoint/2010/main" val="244671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5C1EC-0D96-E0F2-EED3-43816D7096A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FC15C7-A39E-8793-EDDD-7EF0A85624F8}"/>
              </a:ext>
            </a:extLst>
          </p:cNvPr>
          <p:cNvSpPr>
            <a:spLocks noGrp="1" noRot="1" noChangeAspect="1"/>
          </p:cNvSpPr>
          <p:nvPr>
            <p:ph type="sldImg"/>
          </p:nvPr>
        </p:nvSpPr>
        <p:spPr/>
        <p:txBody>
          <a:bodyPr/>
          <a:lstStyle/>
          <a:p>
            <a:endParaRPr lang="en-US" dirty="0"/>
          </a:p>
        </p:txBody>
      </p:sp>
      <p:sp>
        <p:nvSpPr>
          <p:cNvPr id="3" name="Notizenplatzhalter 2">
            <a:extLst>
              <a:ext uri="{FF2B5EF4-FFF2-40B4-BE49-F238E27FC236}">
                <a16:creationId xmlns:a16="http://schemas.microsoft.com/office/drawing/2014/main" id="{A6C8E553-FCA0-09BD-CF78-53EF1BB7EE14}"/>
              </a:ext>
            </a:extLst>
          </p:cNvPr>
          <p:cNvSpPr>
            <a:spLocks noGrp="1"/>
          </p:cNvSpPr>
          <p:nvPr>
            <p:ph type="body" idx="1"/>
          </p:nvPr>
        </p:nvSpPr>
        <p:spPr/>
        <p:txBody>
          <a:bodyPr/>
          <a:lstStyle/>
          <a:p>
            <a:endParaRPr lang="en-US" dirty="0"/>
          </a:p>
        </p:txBody>
      </p:sp>
      <p:sp>
        <p:nvSpPr>
          <p:cNvPr id="4" name="Foliennummernplatzhalter 3">
            <a:extLst>
              <a:ext uri="{FF2B5EF4-FFF2-40B4-BE49-F238E27FC236}">
                <a16:creationId xmlns:a16="http://schemas.microsoft.com/office/drawing/2014/main" id="{DA311350-1E80-D16A-0E59-53BE8B1A4D9A}"/>
              </a:ext>
            </a:extLst>
          </p:cNvPr>
          <p:cNvSpPr>
            <a:spLocks noGrp="1"/>
          </p:cNvSpPr>
          <p:nvPr>
            <p:ph type="sldNum" sz="quarter" idx="5"/>
          </p:nvPr>
        </p:nvSpPr>
        <p:spPr/>
        <p:txBody>
          <a:bodyPr/>
          <a:lstStyle/>
          <a:p>
            <a:r>
              <a:rPr lang="de-DE" b="1" dirty="0"/>
              <a:t>Notes No. </a:t>
            </a:r>
            <a:fld id="{D4C7309E-6B14-43E2-9D02-8D68126D84D9}" type="slidenum">
              <a:rPr lang="de-DE" smtClean="0"/>
              <a:pPr/>
              <a:t>4</a:t>
            </a:fld>
            <a:endParaRPr lang="de-DE" dirty="0"/>
          </a:p>
        </p:txBody>
      </p:sp>
    </p:spTree>
    <p:extLst>
      <p:ext uri="{BB962C8B-B14F-4D97-AF65-F5344CB8AC3E}">
        <p14:creationId xmlns:p14="http://schemas.microsoft.com/office/powerpoint/2010/main" val="2045379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itle Picture Black">
    <p:spTree>
      <p:nvGrpSpPr>
        <p:cNvPr id="1" name=""/>
        <p:cNvGrpSpPr/>
        <p:nvPr/>
      </p:nvGrpSpPr>
      <p:grpSpPr>
        <a:xfrm>
          <a:off x="0" y="0"/>
          <a:ext cx="0" cy="0"/>
          <a:chOff x="0" y="0"/>
          <a:chExt cx="0" cy="0"/>
        </a:xfrm>
      </p:grpSpPr>
      <p:sp>
        <p:nvSpPr>
          <p:cNvPr id="89" name="Key visual" descr="Key visual">
            <a:extLst>
              <a:ext uri="{FF2B5EF4-FFF2-40B4-BE49-F238E27FC236}">
                <a16:creationId xmlns:a16="http://schemas.microsoft.com/office/drawing/2014/main" id="{9AF47493-679E-6C3B-8779-96DED9975241}"/>
              </a:ext>
            </a:extLst>
          </p:cNvPr>
          <p:cNvSpPr>
            <a:spLocks noGrp="1"/>
          </p:cNvSpPr>
          <p:nvPr>
            <p:ph type="pic" sz="quarter" idx="12" hasCustomPrompt="1"/>
          </p:nvPr>
        </p:nvSpPr>
        <p:spPr>
          <a:xfrm>
            <a:off x="0" y="-1"/>
            <a:ext cx="12168000" cy="6858000"/>
          </a:xfrm>
          <a:noFill/>
        </p:spPr>
        <p:txBody>
          <a:bodyPr lIns="7128000" tIns="396000" rIns="144000" bIns="108000"/>
          <a:lstStyle>
            <a:lvl1pPr>
              <a:defRPr/>
            </a:lvl1pPr>
            <a:lvl2pPr>
              <a:defRPr/>
            </a:lvl2pPr>
          </a:lstStyle>
          <a:p>
            <a:r>
              <a:rPr lang="en-US" dirty="0"/>
              <a:t>Insert title picture or video.</a:t>
            </a:r>
            <a:br>
              <a:rPr lang="en-US" dirty="0"/>
            </a:br>
            <a:br>
              <a:rPr lang="en-US" dirty="0"/>
            </a:br>
            <a:r>
              <a:rPr lang="en-US" dirty="0"/>
              <a:t>Alternatively, delete the media frame </a:t>
            </a:r>
            <a:br>
              <a:rPr lang="en-US" dirty="0"/>
            </a:br>
            <a:r>
              <a:rPr lang="en-US" dirty="0"/>
              <a:t>to get a plain text title.</a:t>
            </a:r>
          </a:p>
        </p:txBody>
      </p:sp>
      <p:sp>
        <p:nvSpPr>
          <p:cNvPr id="2" name="Headline"/>
          <p:cNvSpPr>
            <a:spLocks noGrp="1"/>
          </p:cNvSpPr>
          <p:nvPr>
            <p:ph type="ctrTitle" hasCustomPrompt="1"/>
          </p:nvPr>
        </p:nvSpPr>
        <p:spPr>
          <a:xfrm>
            <a:off x="540000" y="2160000"/>
            <a:ext cx="5461200" cy="2160000"/>
          </a:xfrm>
        </p:spPr>
        <p:txBody>
          <a:bodyPr lIns="0" tIns="0" rIns="0" bIns="0" anchor="b" anchorCtr="0">
            <a:noAutofit/>
          </a:bodyPr>
          <a:lstStyle>
            <a:lvl1pPr algn="l">
              <a:lnSpc>
                <a:spcPct val="92000"/>
              </a:lnSpc>
              <a:defRPr sz="5200" b="0">
                <a:solidFill>
                  <a:schemeClr val="tx2"/>
                </a:solidFill>
                <a:latin typeface="+mj-lt"/>
              </a:defRPr>
            </a:lvl1pPr>
          </a:lstStyle>
          <a:p>
            <a:r>
              <a:rPr lang="en-US" dirty="0"/>
              <a:t>SH-Bree-Headline up to 60 pt</a:t>
            </a:r>
          </a:p>
        </p:txBody>
      </p:sp>
      <p:sp>
        <p:nvSpPr>
          <p:cNvPr id="3" name="Subhead"/>
          <p:cNvSpPr>
            <a:spLocks noGrp="1"/>
          </p:cNvSpPr>
          <p:nvPr>
            <p:ph type="subTitle" idx="1" hasCustomPrompt="1"/>
          </p:nvPr>
        </p:nvSpPr>
        <p:spPr bwMode="black">
          <a:xfrm>
            <a:off x="540001" y="4320000"/>
            <a:ext cx="3574800" cy="611191"/>
          </a:xfrm>
        </p:spPr>
        <p:txBody>
          <a:bodyPr lIns="0" tIns="2700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0" indent="0" algn="l">
              <a:buNone/>
              <a:defRPr sz="2000">
                <a:solidFill>
                  <a:schemeClr val="tx1">
                    <a:tint val="75000"/>
                  </a:schemeClr>
                </a:solidFill>
              </a:defRPr>
            </a:lvl2pPr>
            <a:lvl3pPr marL="0" indent="0" algn="l">
              <a:buNone/>
              <a:defRPr>
                <a:solidFill>
                  <a:schemeClr val="tx1">
                    <a:tint val="75000"/>
                  </a:schemeClr>
                </a:solidFill>
              </a:defRPr>
            </a:lvl3pPr>
            <a:lvl4pPr marL="0" indent="0" algn="l">
              <a:buNone/>
              <a:defRPr sz="2200" b="1">
                <a:solidFill>
                  <a:schemeClr val="tx1">
                    <a:tint val="75000"/>
                  </a:schemeClr>
                </a:solidFill>
              </a:defRPr>
            </a:lvl4pPr>
            <a:lvl5pPr marL="0" indent="0" algn="l">
              <a:buNone/>
              <a:defRPr sz="2000" b="1">
                <a:solidFill>
                  <a:schemeClr val="tx1">
                    <a:tint val="75000"/>
                  </a:schemeClr>
                </a:solidFill>
              </a:defRPr>
            </a:lvl5pPr>
            <a:lvl6pPr marL="0" indent="0" algn="l">
              <a:buNone/>
              <a:defRPr b="1">
                <a:solidFill>
                  <a:schemeClr val="tx1">
                    <a:tint val="75000"/>
                  </a:schemeClr>
                </a:solidFill>
              </a:defRPr>
            </a:lvl6pPr>
            <a:lvl7pPr marL="0" indent="0" algn="l">
              <a:buNone/>
              <a:defRPr sz="2200">
                <a:solidFill>
                  <a:schemeClr val="bg2"/>
                </a:solidFill>
              </a:defRPr>
            </a:lvl7pPr>
            <a:lvl8pPr marL="0" indent="0" algn="l">
              <a:buNone/>
              <a:defRPr sz="2000">
                <a:solidFill>
                  <a:schemeClr val="bg2"/>
                </a:solidFill>
              </a:defRPr>
            </a:lvl8pPr>
            <a:lvl9pPr marL="0" indent="0" algn="l">
              <a:spcBef>
                <a:spcPts val="0"/>
              </a:spcBef>
              <a:buNone/>
              <a:defRPr sz="1800">
                <a:solidFill>
                  <a:schemeClr val="bg2"/>
                </a:solidFill>
              </a:defRPr>
            </a:lvl9pPr>
          </a:lstStyle>
          <a:p>
            <a:pPr lvl="0"/>
            <a:r>
              <a:rPr lang="en-US" dirty="0"/>
              <a:t>Subheadline Calibri 22 pt</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stStyle>
          <a:p>
            <a:pPr lvl="0"/>
            <a:r>
              <a:rPr lang="en-US" noProof="0" dirty="0"/>
              <a:t>Presenter Calibri 14 pt</a:t>
            </a:r>
            <a:br>
              <a:rPr lang="en-US" noProof="0" dirty="0"/>
            </a:br>
            <a:r>
              <a:rPr lang="en-US" noProof="0" dirty="0"/>
              <a:t>English, month year</a:t>
            </a:r>
          </a:p>
        </p:txBody>
      </p:sp>
      <p:sp>
        <p:nvSpPr>
          <p:cNvPr id="8" name="Date Placeholder 7">
            <a:extLst>
              <a:ext uri="{FF2B5EF4-FFF2-40B4-BE49-F238E27FC236}">
                <a16:creationId xmlns:a16="http://schemas.microsoft.com/office/drawing/2014/main" id="{980E2521-6B94-19CF-10BA-8A83B30813C7}"/>
              </a:ext>
              <a:ext uri="{C183D7F6-B498-43B3-948B-1728B52AA6E4}">
                <adec:decorative xmlns:adec="http://schemas.microsoft.com/office/drawing/2017/decorative" val="1"/>
              </a:ext>
            </a:extLst>
          </p:cNvPr>
          <p:cNvSpPr>
            <a:spLocks noGrp="1"/>
          </p:cNvSpPr>
          <p:nvPr>
            <p:ph type="dt" sz="half" idx="15"/>
          </p:nvPr>
        </p:nvSpPr>
        <p:spPr/>
        <p:txBody>
          <a:bodyPr/>
          <a:lstStyle>
            <a:lvl1pPr>
              <a:defRPr>
                <a:solidFill>
                  <a:schemeClr val="tx1"/>
                </a:solidFill>
              </a:defRPr>
            </a:lvl1pPr>
          </a:lstStyle>
          <a:p>
            <a:r>
              <a:rPr lang="de-DE" dirty="0"/>
              <a:t>Restricted © Siemens Healthineers</a:t>
            </a:r>
            <a:endParaRPr lang="en-US" dirty="0"/>
          </a:p>
        </p:txBody>
      </p:sp>
      <p:sp>
        <p:nvSpPr>
          <p:cNvPr id="9" name="Footer Placeholder 8">
            <a:extLst>
              <a:ext uri="{FF2B5EF4-FFF2-40B4-BE49-F238E27FC236}">
                <a16:creationId xmlns:a16="http://schemas.microsoft.com/office/drawing/2014/main" id="{1BD1BDC2-2A3C-B28C-52F4-2B160C28A416}"/>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chemeClr val="tx1"/>
                </a:solidFill>
              </a:defRPr>
            </a:lvl1pPr>
          </a:lstStyle>
          <a:p>
            <a:r>
              <a:rPr lang="en-US" dirty="0"/>
              <a:t>Author | Department</a:t>
            </a:r>
          </a:p>
        </p:txBody>
      </p:sp>
      <p:sp>
        <p:nvSpPr>
          <p:cNvPr id="10" name="Slide Number Placeholder 9">
            <a:extLst>
              <a:ext uri="{FF2B5EF4-FFF2-40B4-BE49-F238E27FC236}">
                <a16:creationId xmlns:a16="http://schemas.microsoft.com/office/drawing/2014/main" id="{F0F2F894-92D8-A38E-4196-8815C5380412}"/>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299816601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Content section) White">
    <p:bg>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1759BA03-7E87-D2C2-9957-C779942CF36D}"/>
              </a:ext>
            </a:extLst>
          </p:cNvPr>
          <p:cNvSpPr>
            <a:spLocks noGrp="1"/>
          </p:cNvSpPr>
          <p:nvPr>
            <p:ph type="ctrTitle" hasCustomPrompt="1"/>
          </p:nvPr>
        </p:nvSpPr>
        <p:spPr>
          <a:xfrm>
            <a:off x="539750" y="1990800"/>
            <a:ext cx="7336347" cy="1488421"/>
          </a:xfrm>
        </p:spPr>
        <p:txBody>
          <a:bodyPr lIns="0" tIns="0" rIns="0" bIns="0" anchor="t" anchorCtr="0">
            <a:spAutoFit/>
          </a:bodyPr>
          <a:lstStyle>
            <a:lvl1pPr algn="l">
              <a:lnSpc>
                <a:spcPct val="92000"/>
              </a:lnSpc>
              <a:defRPr sz="5200" b="0">
                <a:solidFill>
                  <a:schemeClr val="bg2"/>
                </a:solidFill>
              </a:defRPr>
            </a:lvl1pPr>
          </a:lstStyle>
          <a:p>
            <a:r>
              <a:rPr lang="en-US" dirty="0"/>
              <a:t>SH-Bree-Headline </a:t>
            </a:r>
            <a:br>
              <a:rPr lang="en-US" dirty="0"/>
            </a:br>
            <a:r>
              <a:rPr lang="en-US" dirty="0"/>
              <a:t>52 pt</a:t>
            </a:r>
          </a:p>
        </p:txBody>
      </p:sp>
      <p:sp>
        <p:nvSpPr>
          <p:cNvPr id="3" name="Product tag"/>
          <p:cNvSpPr>
            <a:spLocks noGrp="1"/>
          </p:cNvSpPr>
          <p:nvPr>
            <p:ph type="subTitle" idx="1" hasCustomPrompt="1"/>
          </p:nvPr>
        </p:nvSpPr>
        <p:spPr>
          <a:xfrm>
            <a:off x="539750" y="1052513"/>
            <a:ext cx="7337425" cy="936000"/>
          </a:xfrm>
        </p:spPr>
        <p:txBody>
          <a:bodyPr lIns="0" tIns="0" rIns="0" bIns="864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j-lt"/>
              </a:defRPr>
            </a:lvl1pPr>
            <a:lvl2pPr marL="0" indent="0" algn="l">
              <a:buNone/>
              <a:defRPr sz="2000">
                <a:solidFill>
                  <a:schemeClr val="tx1"/>
                </a:solidFill>
                <a:latin typeface="+mj-lt"/>
              </a:defRPr>
            </a:lvl2pPr>
            <a:lvl3pPr marL="0" indent="0" algn="l">
              <a:buNone/>
              <a:defRPr>
                <a:solidFill>
                  <a:schemeClr val="tx1"/>
                </a:solidFill>
                <a:latin typeface="+mj-lt"/>
              </a:defRPr>
            </a:lvl3pPr>
            <a:lvl4pPr marL="0" indent="0" algn="l">
              <a:buNone/>
              <a:defRPr sz="2200">
                <a:solidFill>
                  <a:schemeClr val="accent5"/>
                </a:solidFill>
                <a:latin typeface="+mj-lt"/>
              </a:defRPr>
            </a:lvl4pPr>
            <a:lvl5pPr marL="0" indent="0" algn="l">
              <a:buNone/>
              <a:defRPr sz="2000">
                <a:solidFill>
                  <a:schemeClr val="accent5"/>
                </a:solidFill>
                <a:latin typeface="+mj-lt"/>
              </a:defRPr>
            </a:lvl5pPr>
            <a:lvl6pPr marL="0" indent="0" algn="l">
              <a:buNone/>
              <a:defRPr>
                <a:solidFill>
                  <a:schemeClr val="accent5"/>
                </a:solidFill>
                <a:latin typeface="+mj-lt"/>
              </a:defRPr>
            </a:lvl6pPr>
            <a:lvl7pPr marL="0" indent="0" algn="l">
              <a:buNone/>
              <a:defRPr sz="2200">
                <a:solidFill>
                  <a:schemeClr val="accent3"/>
                </a:solidFill>
                <a:latin typeface="+mj-lt"/>
              </a:defRPr>
            </a:lvl7pPr>
            <a:lvl8pPr marL="0" indent="0" algn="l">
              <a:buNone/>
              <a:defRPr sz="2000">
                <a:solidFill>
                  <a:schemeClr val="accent3"/>
                </a:solidFill>
                <a:latin typeface="+mj-lt"/>
              </a:defRPr>
            </a:lvl8pPr>
            <a:lvl9pPr marL="0" indent="0" algn="l">
              <a:spcBef>
                <a:spcPts val="0"/>
              </a:spcBef>
              <a:buNone/>
              <a:defRPr sz="1600">
                <a:solidFill>
                  <a:schemeClr val="accent3"/>
                </a:solidFill>
                <a:latin typeface="+mj-lt"/>
              </a:defRPr>
            </a:lvl9pPr>
          </a:lstStyle>
          <a:p>
            <a:pPr lvl="0"/>
            <a:r>
              <a:rPr lang="en-US" dirty="0"/>
              <a:t>Optional tag SH-Bree-Headline 22 pt</a:t>
            </a:r>
          </a:p>
        </p:txBody>
      </p:sp>
      <p:cxnSp>
        <p:nvCxnSpPr>
          <p:cNvPr id="4" name="Separating line">
            <a:extLst>
              <a:ext uri="{FF2B5EF4-FFF2-40B4-BE49-F238E27FC236}">
                <a16:creationId xmlns:a16="http://schemas.microsoft.com/office/drawing/2014/main" id="{923428A5-4B48-156D-457F-A52563CC99A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42926" y="3636000"/>
            <a:ext cx="1108551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a:extLst>
              <a:ext uri="{FF2B5EF4-FFF2-40B4-BE49-F238E27FC236}">
                <a16:creationId xmlns:a16="http://schemas.microsoft.com/office/drawing/2014/main" id="{A1C4FBFA-9135-C792-23F7-418C3F935761}"/>
              </a:ext>
            </a:extLst>
          </p:cNvPr>
          <p:cNvSpPr>
            <a:spLocks noGrp="1"/>
          </p:cNvSpPr>
          <p:nvPr>
            <p:ph type="body" sz="quarter" idx="10" hasCustomPrompt="1"/>
          </p:nvPr>
        </p:nvSpPr>
        <p:spPr>
          <a:xfrm>
            <a:off x="539749" y="3960000"/>
            <a:ext cx="5454651" cy="2232000"/>
          </a:xfrm>
        </p:spPr>
        <p:txBody>
          <a:bodyPr/>
          <a:lstStyle>
            <a:lvl1pPr>
              <a:tabLst>
                <a:tab pos="5451475" algn="r"/>
              </a:tabLst>
              <a:defRPr sz="1600"/>
            </a:lvl1pPr>
            <a:lvl2pPr>
              <a:tabLst>
                <a:tab pos="5451475" algn="r"/>
              </a:tabLst>
              <a:defRPr sz="1600"/>
            </a:lvl2pPr>
            <a:lvl3pPr>
              <a:tabLst>
                <a:tab pos="5451475" algn="r"/>
              </a:tabLst>
              <a:defRPr sz="1600"/>
            </a:lvl3pPr>
            <a:lvl4pPr>
              <a:tabLst>
                <a:tab pos="5451475" algn="r"/>
              </a:tabLst>
              <a:defRPr sz="1600"/>
            </a:lvl4pPr>
            <a:lvl5pPr>
              <a:tabLst>
                <a:tab pos="5451475" algn="r"/>
              </a:tabLst>
              <a:defRPr sz="1600"/>
            </a:lvl5pPr>
          </a:lstStyle>
          <a:p>
            <a:pPr lvl="0"/>
            <a:r>
              <a:rPr lang="en-US" dirty="0"/>
              <a:t>Text Calibri 16 pt dolor</a:t>
            </a:r>
          </a:p>
          <a:p>
            <a:pPr lvl="1"/>
            <a:r>
              <a:rPr lang="en-US" noProof="0" dirty="0"/>
              <a:t>Text Calibri 16 pt</a:t>
            </a:r>
          </a:p>
          <a:p>
            <a:pPr lvl="2"/>
            <a:r>
              <a:rPr lang="en-US" noProof="0" dirty="0"/>
              <a:t>Text Calibri 16 pt</a:t>
            </a:r>
          </a:p>
          <a:p>
            <a:pPr lvl="3"/>
            <a:r>
              <a:rPr lang="en-US" noProof="0" dirty="0"/>
              <a:t>Text Calibri 16 pt</a:t>
            </a:r>
            <a:endParaRPr lang="en-US" dirty="0"/>
          </a:p>
        </p:txBody>
      </p:sp>
      <p:pic>
        <p:nvPicPr>
          <p:cNvPr id="10" name="Siemens Healthineers Logo">
            <a:extLst>
              <a:ext uri="{FF2B5EF4-FFF2-40B4-BE49-F238E27FC236}">
                <a16:creationId xmlns:a16="http://schemas.microsoft.com/office/drawing/2014/main" id="{23BB6728-3963-0C88-5030-BD02808C114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Date Placeholder 4">
            <a:extLst>
              <a:ext uri="{FF2B5EF4-FFF2-40B4-BE49-F238E27FC236}">
                <a16:creationId xmlns:a16="http://schemas.microsoft.com/office/drawing/2014/main" id="{FE3FFE92-1EC4-F7A3-FDE0-E1788F1BD5F8}"/>
              </a:ext>
              <a:ext uri="{C183D7F6-B498-43B3-948B-1728B52AA6E4}">
                <adec:decorative xmlns:adec="http://schemas.microsoft.com/office/drawing/2017/decorative" val="1"/>
              </a:ext>
            </a:extLst>
          </p:cNvPr>
          <p:cNvSpPr>
            <a:spLocks noGrp="1"/>
          </p:cNvSpPr>
          <p:nvPr>
            <p:ph type="dt" sz="half" idx="11"/>
          </p:nvPr>
        </p:nvSpPr>
        <p:spPr/>
        <p:txBody>
          <a:bodyPr/>
          <a:lstStyle/>
          <a:p>
            <a:pPr algn="r"/>
            <a:r>
              <a:rPr lang="de-DE" dirty="0"/>
              <a:t>Restricted © Siemens Healthineers</a:t>
            </a:r>
            <a:endParaRPr lang="en-US" dirty="0"/>
          </a:p>
        </p:txBody>
      </p:sp>
      <p:sp>
        <p:nvSpPr>
          <p:cNvPr id="7" name="Footer Placeholder 6">
            <a:extLst>
              <a:ext uri="{FF2B5EF4-FFF2-40B4-BE49-F238E27FC236}">
                <a16:creationId xmlns:a16="http://schemas.microsoft.com/office/drawing/2014/main" id="{40121F48-B15E-8B0B-5A59-C548714EF3BD}"/>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dirty="0"/>
              <a:t>Author | Department</a:t>
            </a:r>
          </a:p>
        </p:txBody>
      </p:sp>
      <p:sp>
        <p:nvSpPr>
          <p:cNvPr id="8" name="Slide Number Placeholder 7">
            <a:extLst>
              <a:ext uri="{FF2B5EF4-FFF2-40B4-BE49-F238E27FC236}">
                <a16:creationId xmlns:a16="http://schemas.microsoft.com/office/drawing/2014/main" id="{E1FAEC27-4173-D38D-26C8-6CAA42E8DC70}"/>
              </a:ext>
              <a:ext uri="{C183D7F6-B498-43B3-948B-1728B52AA6E4}">
                <adec:decorative xmlns:adec="http://schemas.microsoft.com/office/drawing/2017/decorative" val="1"/>
              </a:ext>
            </a:extLst>
          </p:cNvPr>
          <p:cNvSpPr>
            <a:spLocks noGrp="1"/>
          </p:cNvSpPr>
          <p:nvPr>
            <p:ph type="sldNum" sz="quarter" idx="13"/>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60634024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icture (M) Black">
    <p:bg>
      <p:bgRef idx="1001">
        <a:schemeClr val="bg1"/>
      </p:bgRef>
    </p:bg>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D2431C5C-CB1C-FEE4-7396-C8C044A5BCFB}"/>
              </a:ext>
            </a:extLst>
          </p:cNvPr>
          <p:cNvSpPr>
            <a:spLocks noGrp="1"/>
          </p:cNvSpPr>
          <p:nvPr>
            <p:ph type="title" hasCustomPrompt="1"/>
          </p:nvPr>
        </p:nvSpPr>
        <p:spPr>
          <a:xfrm>
            <a:off x="540000" y="1990800"/>
            <a:ext cx="5461200" cy="1488421"/>
          </a:xfrm>
        </p:spPr>
        <p:txBody>
          <a:bodyPr>
            <a:spAutoFit/>
          </a:bodyPr>
          <a:lstStyle>
            <a:lvl1pPr>
              <a:lnSpc>
                <a:spcPct val="92000"/>
              </a:lnSpc>
              <a:defRPr sz="5200" b="0">
                <a:solidFill>
                  <a:schemeClr val="tx2"/>
                </a:solidFill>
              </a:defRPr>
            </a:lvl1pPr>
          </a:lstStyle>
          <a:p>
            <a:r>
              <a:rPr lang="en-US" noProof="0" dirty="0"/>
              <a:t>SH-Bree-Headline </a:t>
            </a:r>
            <a:br>
              <a:rPr lang="en-US" noProof="0" dirty="0"/>
            </a:br>
            <a:r>
              <a:rPr lang="en-US" noProof="0" dirty="0"/>
              <a:t>52 pt</a:t>
            </a:r>
            <a:endParaRPr lang="en-US" dirty="0"/>
          </a:p>
        </p:txBody>
      </p:sp>
      <p:sp>
        <p:nvSpPr>
          <p:cNvPr id="8" name="Subhead">
            <a:extLst>
              <a:ext uri="{FF2B5EF4-FFF2-40B4-BE49-F238E27FC236}">
                <a16:creationId xmlns:a16="http://schemas.microsoft.com/office/drawing/2014/main" id="{319738D7-52EA-922F-A19E-076D22567543}"/>
              </a:ext>
            </a:extLst>
          </p:cNvPr>
          <p:cNvSpPr>
            <a:spLocks noGrp="1"/>
          </p:cNvSpPr>
          <p:nvPr>
            <p:ph type="body" sz="quarter" idx="13" hasCustomPrompt="1"/>
          </p:nvPr>
        </p:nvSpPr>
        <p:spPr>
          <a:xfrm>
            <a:off x="540000" y="3481200"/>
            <a:ext cx="5461200" cy="600285"/>
          </a:xfrm>
        </p:spPr>
        <p:txBody>
          <a:bodyPr tIns="259200">
            <a:spAutoFit/>
          </a:bodyPr>
          <a:lstStyle>
            <a:lvl1pPr>
              <a:defRPr sz="2200" b="0"/>
            </a:lvl1pPr>
            <a:lvl3pPr>
              <a:buClr>
                <a:schemeClr val="tx2"/>
              </a:buClr>
              <a:defRPr/>
            </a:lvl3pPr>
            <a:lvl4pPr>
              <a:buClr>
                <a:schemeClr val="tx2"/>
              </a:buClr>
              <a:defRPr/>
            </a:lvl4pPr>
            <a:lvl5pPr>
              <a:buClr>
                <a:schemeClr val="tx2"/>
              </a:buClr>
              <a:defRPr/>
            </a:lvl5pPr>
            <a:lvl6pPr>
              <a:buClr>
                <a:schemeClr val="tx2"/>
              </a:buClr>
              <a:defRPr/>
            </a:lvl6pPr>
            <a:lvl7pPr>
              <a:buClr>
                <a:schemeClr val="tx2"/>
              </a:buClr>
              <a:defRPr/>
            </a:lvl7pPr>
            <a:lvl8pPr>
              <a:buClr>
                <a:schemeClr val="tx2"/>
              </a:buClr>
              <a:defRPr/>
            </a:lvl8pPr>
          </a:lstStyle>
          <a:p>
            <a:pPr lvl="0"/>
            <a:r>
              <a:rPr lang="en-US" dirty="0"/>
              <a:t>Subheadline Calibri 22 pt</a:t>
            </a:r>
          </a:p>
        </p:txBody>
      </p:sp>
      <p:sp>
        <p:nvSpPr>
          <p:cNvPr id="3" name="Chapter number">
            <a:extLst>
              <a:ext uri="{FF2B5EF4-FFF2-40B4-BE49-F238E27FC236}">
                <a16:creationId xmlns:a16="http://schemas.microsoft.com/office/drawing/2014/main" id="{F97647EB-E5F8-9D59-DBA6-B0E752DEA876}"/>
              </a:ext>
            </a:extLst>
          </p:cNvPr>
          <p:cNvSpPr>
            <a:spLocks noGrp="1"/>
          </p:cNvSpPr>
          <p:nvPr>
            <p:ph type="body" sz="quarter" idx="10" hasCustomPrompt="1"/>
          </p:nvPr>
        </p:nvSpPr>
        <p:spPr>
          <a:xfrm>
            <a:off x="540000" y="1051200"/>
            <a:ext cx="2638173" cy="936000"/>
          </a:xfrm>
        </p:spPr>
        <p:txBody>
          <a:bodyPr bIns="86400" anchor="b"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Chapter number SH-Bree-Headline 22 pt</a:t>
            </a:r>
          </a:p>
        </p:txBody>
      </p:sp>
      <p:sp>
        <p:nvSpPr>
          <p:cNvPr id="10" name="Footnote">
            <a:extLst>
              <a:ext uri="{FF2B5EF4-FFF2-40B4-BE49-F238E27FC236}">
                <a16:creationId xmlns:a16="http://schemas.microsoft.com/office/drawing/2014/main" id="{2AAF8A86-49EA-E88C-C6E9-21D677198236}"/>
              </a:ext>
            </a:extLst>
          </p:cNvPr>
          <p:cNvSpPr>
            <a:spLocks noGrp="1"/>
          </p:cNvSpPr>
          <p:nvPr>
            <p:ph type="body" sz="quarter" idx="16" hasCustomPrompt="1"/>
          </p:nvPr>
        </p:nvSpPr>
        <p:spPr>
          <a:xfrm>
            <a:off x="540000" y="6297348"/>
            <a:ext cx="46980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6" name="Picture placeholder" descr="Chapter title image or video">
            <a:extLst>
              <a:ext uri="{FF2B5EF4-FFF2-40B4-BE49-F238E27FC236}">
                <a16:creationId xmlns:a16="http://schemas.microsoft.com/office/drawing/2014/main" id="{7C892E8E-CF70-AA46-31E3-A047CF69C2B1}"/>
              </a:ext>
            </a:extLst>
          </p:cNvPr>
          <p:cNvSpPr>
            <a:spLocks noGrp="1"/>
          </p:cNvSpPr>
          <p:nvPr>
            <p:ph type="pic" sz="quarter" idx="12" hasCustomPrompt="1"/>
          </p:nvPr>
        </p:nvSpPr>
        <p:spPr>
          <a:xfrm>
            <a:off x="7115375" y="-1"/>
            <a:ext cx="5054400" cy="6858000"/>
          </a:xfrm>
          <a:noFill/>
        </p:spPr>
        <p:txBody>
          <a:bodyPr lIns="180000" tIns="396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a:defRPr/>
            </a:lvl2pPr>
          </a:lstStyle>
          <a:p>
            <a:r>
              <a:rPr lang="en-US" dirty="0"/>
              <a:t>Insert chapter title </a:t>
            </a:r>
            <a:br>
              <a:rPr lang="en-US" dirty="0"/>
            </a:br>
            <a:r>
              <a:rPr lang="en-US" dirty="0"/>
              <a:t>picture or video</a:t>
            </a:r>
            <a:r>
              <a:rPr lang="de-DE" dirty="0"/>
              <a:t>.</a:t>
            </a:r>
            <a:br>
              <a:rPr lang="de-DE" dirty="0"/>
            </a:br>
            <a:br>
              <a:rPr lang="en-US" dirty="0"/>
            </a:br>
            <a:r>
              <a:rPr lang="en-US" dirty="0"/>
              <a:t>Alternatively, delete </a:t>
            </a:r>
            <a:br>
              <a:rPr lang="en-US" dirty="0"/>
            </a:br>
            <a:r>
              <a:rPr lang="en-US" dirty="0"/>
              <a:t>the media frame </a:t>
            </a:r>
            <a:br>
              <a:rPr lang="en-US" dirty="0"/>
            </a:br>
            <a:r>
              <a:rPr lang="en-US" dirty="0"/>
              <a:t>to get a plain text </a:t>
            </a:r>
            <a:br>
              <a:rPr lang="en-US" dirty="0"/>
            </a:br>
            <a:r>
              <a:rPr lang="en-US" dirty="0"/>
              <a:t>chapter.</a:t>
            </a:r>
          </a:p>
        </p:txBody>
      </p:sp>
      <p:sp>
        <p:nvSpPr>
          <p:cNvPr id="12" name="Author">
            <a:extLst>
              <a:ext uri="{C183D7F6-B498-43B3-948B-1728B52AA6E4}">
                <adec:decorative xmlns:adec="http://schemas.microsoft.com/office/drawing/2017/decorative" val="1"/>
              </a:ext>
            </a:extLst>
          </p:cNvP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Author | Department</a:t>
            </a:r>
            <a:endParaRPr lang="en-US" dirty="0">
              <a:solidFill>
                <a:schemeClr val="tx1"/>
              </a:solidFill>
            </a:endParaRPr>
          </a:p>
        </p:txBody>
      </p:sp>
      <p:sp>
        <p:nvSpPr>
          <p:cNvPr id="5" name="Slide Number">
            <a:extLst>
              <a:ext uri="{FF2B5EF4-FFF2-40B4-BE49-F238E27FC236}">
                <a16:creationId xmlns:a16="http://schemas.microsoft.com/office/drawing/2014/main" id="{97124FB8-F9A0-237F-5446-F5251749DD8E}"/>
              </a:ext>
              <a:ext uri="{C183D7F6-B498-43B3-948B-1728B52AA6E4}">
                <adec:decorative xmlns:adec="http://schemas.microsoft.com/office/drawing/2017/decorative" val="1"/>
              </a:ext>
            </a:extLst>
          </p:cNvPr>
          <p:cNvSpPr>
            <a:spLocks noGrp="1"/>
          </p:cNvSpPr>
          <p:nvPr>
            <p:ph type="sldNum" sz="quarter" idx="15"/>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4" name="Restricted (Image slides)">
            <a:extLst>
              <a:ext uri="{FF2B5EF4-FFF2-40B4-BE49-F238E27FC236}">
                <a16:creationId xmlns:a16="http://schemas.microsoft.com/office/drawing/2014/main" id="{3F4385EF-A476-FA5B-F98F-EB9AEAB5E569}"/>
              </a:ext>
              <a:ext uri="{C183D7F6-B498-43B3-948B-1728B52AA6E4}">
                <adec:decorative xmlns:adec="http://schemas.microsoft.com/office/drawing/2017/decorative" val="1"/>
              </a:ext>
            </a:extLst>
          </p:cNvPr>
          <p:cNvSpPr>
            <a:spLocks noGrp="1"/>
          </p:cNvSpPr>
          <p:nvPr>
            <p:ph type="dt" sz="half" idx="14"/>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378013873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Picture (M) White">
    <p:bg>
      <p:bgPr>
        <a:solidFill>
          <a:schemeClr val="bg1"/>
        </a:solidFill>
        <a:effectLst/>
      </p:bgPr>
    </p:bg>
    <p:spTree>
      <p:nvGrpSpPr>
        <p:cNvPr id="1" name=""/>
        <p:cNvGrpSpPr/>
        <p:nvPr/>
      </p:nvGrpSpPr>
      <p:grpSpPr>
        <a:xfrm>
          <a:off x="0" y="0"/>
          <a:ext cx="0" cy="0"/>
          <a:chOff x="0" y="0"/>
          <a:chExt cx="0" cy="0"/>
        </a:xfrm>
      </p:grpSpPr>
      <p:sp>
        <p:nvSpPr>
          <p:cNvPr id="3" name="Headline"/>
          <p:cNvSpPr>
            <a:spLocks noGrp="1"/>
          </p:cNvSpPr>
          <p:nvPr>
            <p:ph type="subTitle" idx="1" hasCustomPrompt="1"/>
          </p:nvPr>
        </p:nvSpPr>
        <p:spPr>
          <a:xfrm>
            <a:off x="540000" y="1990800"/>
            <a:ext cx="5461200" cy="1488421"/>
          </a:xfrm>
        </p:spPr>
        <p:txBody>
          <a:bodyPr lIns="0" tIns="0" rIns="0" bIns="0" anchor="t">
            <a:spAutoFit/>
          </a:bodyPr>
          <a:lstStyle>
            <a:lvl1pPr marL="0" marR="0" indent="0" algn="l" defTabSz="914400" rtl="0" eaLnBrk="1" fontAlgn="auto" latinLnBrk="0" hangingPunct="1">
              <a:lnSpc>
                <a:spcPct val="92000"/>
              </a:lnSpc>
              <a:spcBef>
                <a:spcPts val="0"/>
              </a:spcBef>
              <a:spcAft>
                <a:spcPts val="0"/>
              </a:spcAft>
              <a:buClrTx/>
              <a:buSzTx/>
              <a:buFont typeface="Arial" panose="020B0604020202020204" pitchFamily="34" charset="0"/>
              <a:buNone/>
              <a:tabLst/>
              <a:defRPr sz="5200" b="0" baseline="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SH-Bree-Headline 52 pt</a:t>
            </a:r>
          </a:p>
        </p:txBody>
      </p:sp>
      <p:sp>
        <p:nvSpPr>
          <p:cNvPr id="2" name="Subhead"/>
          <p:cNvSpPr>
            <a:spLocks noGrp="1"/>
          </p:cNvSpPr>
          <p:nvPr>
            <p:ph type="ctrTitle" hasCustomPrompt="1"/>
          </p:nvPr>
        </p:nvSpPr>
        <p:spPr>
          <a:xfrm>
            <a:off x="540000" y="3481200"/>
            <a:ext cx="5461200" cy="600285"/>
          </a:xfrm>
        </p:spPr>
        <p:txBody>
          <a:bodyPr lIns="0" tIns="259200" rIns="0" bIns="0" anchor="t" anchorCtr="0">
            <a:spAutoFit/>
          </a:bodyPr>
          <a:lstStyle>
            <a:lvl1pPr algn="l">
              <a:defRPr sz="2200" b="0">
                <a:solidFill>
                  <a:schemeClr val="tx1"/>
                </a:solidFill>
                <a:latin typeface="+mn-lt"/>
              </a:defRPr>
            </a:lvl1pPr>
          </a:lstStyle>
          <a:p>
            <a:pPr lvl="0"/>
            <a:r>
              <a:rPr lang="en-US" dirty="0"/>
              <a:t>Subheadline Calibri 22 pt</a:t>
            </a:r>
          </a:p>
        </p:txBody>
      </p:sp>
      <p:sp>
        <p:nvSpPr>
          <p:cNvPr id="4" name="Chapter number">
            <a:extLst>
              <a:ext uri="{FF2B5EF4-FFF2-40B4-BE49-F238E27FC236}">
                <a16:creationId xmlns:a16="http://schemas.microsoft.com/office/drawing/2014/main" id="{F4AEEC91-B583-2BD8-1CF8-8F914A85825A}"/>
              </a:ext>
            </a:extLst>
          </p:cNvPr>
          <p:cNvSpPr>
            <a:spLocks noGrp="1"/>
          </p:cNvSpPr>
          <p:nvPr>
            <p:ph type="body" sz="quarter" idx="11" hasCustomPrompt="1"/>
          </p:nvPr>
        </p:nvSpPr>
        <p:spPr>
          <a:xfrm>
            <a:off x="540000" y="1051200"/>
            <a:ext cx="2639763" cy="936000"/>
          </a:xfrm>
        </p:spPr>
        <p:txBody>
          <a:bodyPr bIns="86400" anchor="b"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Chapter number SH-Bree-Headline 22 pt</a:t>
            </a:r>
          </a:p>
        </p:txBody>
      </p:sp>
      <p:sp>
        <p:nvSpPr>
          <p:cNvPr id="9" name="Footnote">
            <a:extLst>
              <a:ext uri="{FF2B5EF4-FFF2-40B4-BE49-F238E27FC236}">
                <a16:creationId xmlns:a16="http://schemas.microsoft.com/office/drawing/2014/main" id="{63A13AEC-6E96-4994-BA26-3AFB5FCFE509}"/>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Click to add footnote</a:t>
            </a:r>
            <a:br>
              <a:rPr lang="en-US" sz="1000" b="0" dirty="0">
                <a:solidFill>
                  <a:schemeClr val="tx1"/>
                </a:solidFill>
              </a:rPr>
            </a:br>
            <a:r>
              <a:rPr lang="en-US" sz="1000" b="0" dirty="0">
                <a:solidFill>
                  <a:schemeClr val="tx1"/>
                </a:solidFill>
              </a:rPr>
              <a:t>second line</a:t>
            </a:r>
          </a:p>
        </p:txBody>
      </p:sp>
      <p:sp>
        <p:nvSpPr>
          <p:cNvPr id="10" name="Picture placeholder" descr="Chapter title image or video">
            <a:extLst>
              <a:ext uri="{C183D7F6-B498-43B3-948B-1728B52AA6E4}">
                <adec:decorative xmlns:adec="http://schemas.microsoft.com/office/drawing/2017/decorative" val="0"/>
              </a:ext>
            </a:extLst>
          </p:cNvPr>
          <p:cNvSpPr>
            <a:spLocks noGrp="1"/>
          </p:cNvSpPr>
          <p:nvPr>
            <p:ph type="pic" sz="quarter" idx="10" hasCustomPrompt="1"/>
          </p:nvPr>
        </p:nvSpPr>
        <p:spPr>
          <a:xfrm>
            <a:off x="7115375" y="0"/>
            <a:ext cx="5054400" cy="6858000"/>
          </a:xfrm>
          <a:noFill/>
        </p:spPr>
        <p:txBody>
          <a:bodyPr lIns="180000" tIns="396000" rIns="144000" bIns="108000"/>
          <a:lstStyle>
            <a:lvl1pPr>
              <a:defRPr/>
            </a:lvl1pPr>
          </a:lstStyle>
          <a:p>
            <a:r>
              <a:rPr lang="en-US" dirty="0"/>
              <a:t>Insert chapter title </a:t>
            </a:r>
            <a:br>
              <a:rPr lang="en-US" dirty="0"/>
            </a:br>
            <a:r>
              <a:rPr lang="en-US" dirty="0"/>
              <a:t>picture or video</a:t>
            </a:r>
            <a:r>
              <a:rPr lang="de-DE" dirty="0"/>
              <a:t>.</a:t>
            </a:r>
            <a:br>
              <a:rPr lang="de-DE" dirty="0"/>
            </a:br>
            <a:br>
              <a:rPr lang="en-US" dirty="0"/>
            </a:br>
            <a:r>
              <a:rPr lang="en-US" dirty="0"/>
              <a:t>Alternatively, delete </a:t>
            </a:r>
            <a:br>
              <a:rPr lang="en-US" dirty="0"/>
            </a:br>
            <a:r>
              <a:rPr lang="en-US" dirty="0"/>
              <a:t>the media frame </a:t>
            </a:r>
            <a:br>
              <a:rPr lang="en-US" dirty="0"/>
            </a:br>
            <a:r>
              <a:rPr lang="en-US" dirty="0"/>
              <a:t>to get a plain text </a:t>
            </a:r>
            <a:br>
              <a:rPr lang="en-US" dirty="0"/>
            </a:br>
            <a:r>
              <a:rPr lang="en-US" dirty="0"/>
              <a:t>chapter.</a:t>
            </a:r>
          </a:p>
        </p:txBody>
      </p:sp>
      <p:sp>
        <p:nvSpPr>
          <p:cNvPr id="12" name="Author">
            <a:extLst>
              <a:ext uri="{C183D7F6-B498-43B3-948B-1728B52AA6E4}">
                <adec:decorative xmlns:adec="http://schemas.microsoft.com/office/drawing/2017/decorative" val="1"/>
              </a:ext>
            </a:extLst>
          </p:cNvP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Author | Department</a:t>
            </a:r>
          </a:p>
        </p:txBody>
      </p:sp>
      <p:sp>
        <p:nvSpPr>
          <p:cNvPr id="6" name="Slide Number">
            <a:extLst>
              <a:ext uri="{FF2B5EF4-FFF2-40B4-BE49-F238E27FC236}">
                <a16:creationId xmlns:a16="http://schemas.microsoft.com/office/drawing/2014/main" id="{930822C3-BA07-FA60-C6C8-AF1B36F7EFF3}"/>
              </a:ext>
              <a:ext uri="{C183D7F6-B498-43B3-948B-1728B52AA6E4}">
                <adec:decorative xmlns:adec="http://schemas.microsoft.com/office/drawing/2017/decorative" val="1"/>
              </a:ext>
            </a:extLst>
          </p:cNvPr>
          <p:cNvSpPr>
            <a:spLocks noGrp="1"/>
          </p:cNvSpPr>
          <p:nvPr>
            <p:ph type="sldNum" sz="quarter" idx="13"/>
          </p:nvPr>
        </p:nvSpPr>
        <p:spPr/>
        <p:txBody>
          <a:bodyPr/>
          <a:lstStyle>
            <a:lvl1pPr algn="r">
              <a:defRPr>
                <a:solidFill>
                  <a:schemeClr val="tx1"/>
                </a:solidFill>
              </a:defRPr>
            </a:lvl1pPr>
          </a:lstStyle>
          <a:p>
            <a:fld id="{42B424FB-C8CA-40D0-9E9F-83B6197CB6E7}" type="slidenum">
              <a:rPr lang="en-US" smtClean="0"/>
              <a:pPr/>
              <a:t>‹#›</a:t>
            </a:fld>
            <a:endParaRPr lang="en-US" dirty="0"/>
          </a:p>
        </p:txBody>
      </p:sp>
      <p:sp>
        <p:nvSpPr>
          <p:cNvPr id="5" name="Restricted (Image slides)">
            <a:extLst>
              <a:ext uri="{FF2B5EF4-FFF2-40B4-BE49-F238E27FC236}">
                <a16:creationId xmlns:a16="http://schemas.microsoft.com/office/drawing/2014/main" id="{25BEAE28-5438-4B29-1C63-2B66EA5438DC}"/>
              </a:ext>
              <a:ext uri="{C183D7F6-B498-43B3-948B-1728B52AA6E4}">
                <adec:decorative xmlns:adec="http://schemas.microsoft.com/office/drawing/2017/decorative" val="1"/>
              </a:ext>
            </a:extLst>
          </p:cNvPr>
          <p:cNvSpPr>
            <a:spLocks noGrp="1"/>
          </p:cNvSpPr>
          <p:nvPr>
            <p:ph type="dt" sz="half" idx="12"/>
          </p:nvPr>
        </p:nvSpPr>
        <p:spPr/>
        <p:txBody>
          <a:bodyPr/>
          <a:lstStyle>
            <a:lvl1pPr algn="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1159320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Picture (XL) Black">
    <p:spTree>
      <p:nvGrpSpPr>
        <p:cNvPr id="1" name=""/>
        <p:cNvGrpSpPr/>
        <p:nvPr/>
      </p:nvGrpSpPr>
      <p:grpSpPr>
        <a:xfrm>
          <a:off x="0" y="0"/>
          <a:ext cx="0" cy="0"/>
          <a:chOff x="0" y="0"/>
          <a:chExt cx="0" cy="0"/>
        </a:xfrm>
      </p:grpSpPr>
      <p:sp>
        <p:nvSpPr>
          <p:cNvPr id="11" name="Key visual" descr="Chapter title image or video">
            <a:extLst>
              <a:ext uri="{FF2B5EF4-FFF2-40B4-BE49-F238E27FC236}">
                <a16:creationId xmlns:a16="http://schemas.microsoft.com/office/drawing/2014/main" id="{CF49FAE7-B497-EEE6-C48D-E5EDBB47B672}"/>
              </a:ext>
            </a:extLst>
          </p:cNvPr>
          <p:cNvSpPr>
            <a:spLocks noGrp="1"/>
          </p:cNvSpPr>
          <p:nvPr>
            <p:ph type="pic" sz="quarter" idx="12" hasCustomPrompt="1"/>
          </p:nvPr>
        </p:nvSpPr>
        <p:spPr>
          <a:xfrm>
            <a:off x="1" y="-1"/>
            <a:ext cx="12168000" cy="6858000"/>
          </a:xfrm>
          <a:noFill/>
        </p:spPr>
        <p:txBody>
          <a:bodyPr lIns="7128000" tIns="396000" rIns="144000" bIns="108000"/>
          <a:lstStyle>
            <a:lvl1pPr>
              <a:defRPr/>
            </a:lvl1pPr>
            <a:lvl2pPr>
              <a:defRPr/>
            </a:lvl2pPr>
          </a:lstStyle>
          <a:p>
            <a:r>
              <a:rPr lang="en-US" dirty="0"/>
              <a:t>Insert chapter title </a:t>
            </a:r>
            <a:br>
              <a:rPr lang="en-US" dirty="0"/>
            </a:br>
            <a:r>
              <a:rPr lang="en-US" dirty="0"/>
              <a:t>picture or video</a:t>
            </a:r>
            <a:r>
              <a:rPr lang="de-DE" dirty="0"/>
              <a:t>.</a:t>
            </a:r>
            <a:br>
              <a:rPr lang="de-DE" dirty="0"/>
            </a:br>
            <a:br>
              <a:rPr lang="en-US" dirty="0"/>
            </a:br>
            <a:r>
              <a:rPr lang="en-US" dirty="0"/>
              <a:t>Alternatively, delete </a:t>
            </a:r>
            <a:br>
              <a:rPr lang="en-US" dirty="0"/>
            </a:br>
            <a:r>
              <a:rPr lang="en-US" dirty="0"/>
              <a:t>the media frame </a:t>
            </a:r>
            <a:br>
              <a:rPr lang="en-US" dirty="0"/>
            </a:br>
            <a:r>
              <a:rPr lang="en-US" dirty="0"/>
              <a:t>to get a plain text </a:t>
            </a:r>
            <a:br>
              <a:rPr lang="en-US" dirty="0"/>
            </a:br>
            <a:r>
              <a:rPr lang="en-US" dirty="0"/>
              <a:t>chapter.</a:t>
            </a:r>
          </a:p>
        </p:txBody>
      </p:sp>
      <p:sp>
        <p:nvSpPr>
          <p:cNvPr id="8" name="Headline">
            <a:extLst>
              <a:ext uri="{FF2B5EF4-FFF2-40B4-BE49-F238E27FC236}">
                <a16:creationId xmlns:a16="http://schemas.microsoft.com/office/drawing/2014/main" id="{DFFBA768-C752-51A1-38E0-57576614DBCE}"/>
              </a:ext>
            </a:extLst>
          </p:cNvPr>
          <p:cNvSpPr>
            <a:spLocks noGrp="1"/>
          </p:cNvSpPr>
          <p:nvPr>
            <p:ph type="title" hasCustomPrompt="1"/>
          </p:nvPr>
        </p:nvSpPr>
        <p:spPr>
          <a:xfrm>
            <a:off x="540000" y="1990800"/>
            <a:ext cx="5461200" cy="1488421"/>
          </a:xfrm>
        </p:spPr>
        <p:txBody>
          <a:bodyPr>
            <a:spAutoFit/>
          </a:bodyPr>
          <a:lstStyle>
            <a:lvl1pPr>
              <a:lnSpc>
                <a:spcPct val="92000"/>
              </a:lnSpc>
              <a:defRPr sz="5200" b="0">
                <a:solidFill>
                  <a:schemeClr val="tx2"/>
                </a:solidFill>
              </a:defRPr>
            </a:lvl1pPr>
          </a:lstStyle>
          <a:p>
            <a:r>
              <a:rPr lang="en-US" noProof="0" dirty="0"/>
              <a:t>SH-Bree-Headline </a:t>
            </a:r>
            <a:br>
              <a:rPr lang="en-US" noProof="0" dirty="0"/>
            </a:br>
            <a:r>
              <a:rPr lang="en-US" noProof="0" dirty="0"/>
              <a:t>up to 60 pt</a:t>
            </a:r>
            <a:endParaRPr lang="en-US" dirty="0"/>
          </a:p>
        </p:txBody>
      </p:sp>
      <p:sp>
        <p:nvSpPr>
          <p:cNvPr id="10" name="Subhead">
            <a:extLst>
              <a:ext uri="{FF2B5EF4-FFF2-40B4-BE49-F238E27FC236}">
                <a16:creationId xmlns:a16="http://schemas.microsoft.com/office/drawing/2014/main" id="{31486CD0-730A-ACAE-86BD-025D492F1C43}"/>
              </a:ext>
            </a:extLst>
          </p:cNvPr>
          <p:cNvSpPr>
            <a:spLocks noGrp="1"/>
          </p:cNvSpPr>
          <p:nvPr>
            <p:ph type="body" sz="quarter" idx="13" hasCustomPrompt="1"/>
          </p:nvPr>
        </p:nvSpPr>
        <p:spPr>
          <a:xfrm>
            <a:off x="540000" y="3481200"/>
            <a:ext cx="5461200" cy="600285"/>
          </a:xfrm>
        </p:spPr>
        <p:txBody>
          <a:bodyPr tIns="259200">
            <a:spAutoFit/>
          </a:bodyPr>
          <a:lstStyle>
            <a:lvl1pPr>
              <a:defRPr sz="2200" b="0"/>
            </a:lvl1pPr>
            <a:lvl3pPr>
              <a:buClr>
                <a:schemeClr val="tx2"/>
              </a:buClr>
              <a:defRPr/>
            </a:lvl3pPr>
            <a:lvl4pPr>
              <a:buClr>
                <a:schemeClr val="tx2"/>
              </a:buClr>
              <a:defRPr/>
            </a:lvl4pPr>
            <a:lvl5pPr>
              <a:buClr>
                <a:schemeClr val="tx2"/>
              </a:buClr>
              <a:defRPr/>
            </a:lvl5pPr>
            <a:lvl6pPr>
              <a:buClr>
                <a:schemeClr val="tx2"/>
              </a:buClr>
              <a:defRPr/>
            </a:lvl6pPr>
            <a:lvl7pPr>
              <a:buClr>
                <a:schemeClr val="tx2"/>
              </a:buClr>
              <a:defRPr/>
            </a:lvl7pPr>
            <a:lvl8pPr>
              <a:buClr>
                <a:schemeClr val="tx2"/>
              </a:buClr>
              <a:defRPr/>
            </a:lvl8pPr>
          </a:lstStyle>
          <a:p>
            <a:pPr lvl="0"/>
            <a:r>
              <a:rPr lang="en-US" dirty="0"/>
              <a:t>Subheadline Calibri 22 pt</a:t>
            </a:r>
          </a:p>
        </p:txBody>
      </p:sp>
      <p:sp>
        <p:nvSpPr>
          <p:cNvPr id="9" name="Chapter number">
            <a:extLst>
              <a:ext uri="{FF2B5EF4-FFF2-40B4-BE49-F238E27FC236}">
                <a16:creationId xmlns:a16="http://schemas.microsoft.com/office/drawing/2014/main" id="{C54D5787-D2BB-095C-5EB8-60C173EC177D}"/>
              </a:ext>
            </a:extLst>
          </p:cNvPr>
          <p:cNvSpPr>
            <a:spLocks noGrp="1"/>
          </p:cNvSpPr>
          <p:nvPr>
            <p:ph type="body" sz="quarter" idx="10" hasCustomPrompt="1"/>
          </p:nvPr>
        </p:nvSpPr>
        <p:spPr>
          <a:xfrm>
            <a:off x="540000" y="1051200"/>
            <a:ext cx="2639763" cy="936000"/>
          </a:xfrm>
        </p:spPr>
        <p:txBody>
          <a:bodyPr bIns="86400" anchor="b"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Chapter number SH-Bree-Headline 22 pt</a:t>
            </a:r>
          </a:p>
        </p:txBody>
      </p:sp>
      <p:sp>
        <p:nvSpPr>
          <p:cNvPr id="6" name="Author">
            <a:extLst>
              <a:ext uri="{FF2B5EF4-FFF2-40B4-BE49-F238E27FC236}">
                <a16:creationId xmlns:a16="http://schemas.microsoft.com/office/drawing/2014/main" id="{FAEFF272-3C7B-A68F-4C98-923E4DE09849}"/>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chemeClr val="tx1"/>
                </a:solidFill>
              </a:defRPr>
            </a:lvl1pPr>
          </a:lstStyle>
          <a:p>
            <a:r>
              <a:rPr lang="en-US" dirty="0"/>
              <a:t>Author | Department</a:t>
            </a:r>
          </a:p>
        </p:txBody>
      </p:sp>
      <p:sp>
        <p:nvSpPr>
          <p:cNvPr id="14" name="Slide Number">
            <a:extLst>
              <a:ext uri="{FF2B5EF4-FFF2-40B4-BE49-F238E27FC236}">
                <a16:creationId xmlns:a16="http://schemas.microsoft.com/office/drawing/2014/main" id="{E30F6967-8239-858A-58F9-469D9DF7A630}"/>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4" name="Restricted (Image slides)">
            <a:extLst>
              <a:ext uri="{FF2B5EF4-FFF2-40B4-BE49-F238E27FC236}">
                <a16:creationId xmlns:a16="http://schemas.microsoft.com/office/drawing/2014/main" id="{D7CD2075-E6CA-F33C-AE66-3E46A282C13B}"/>
              </a:ext>
              <a:ext uri="{C183D7F6-B498-43B3-948B-1728B52AA6E4}">
                <adec:decorative xmlns:adec="http://schemas.microsoft.com/office/drawing/2017/decorative" val="1"/>
              </a:ext>
            </a:extLst>
          </p:cNvPr>
          <p:cNvSpPr>
            <a:spLocks noGrp="1"/>
          </p:cNvSpPr>
          <p:nvPr>
            <p:ph type="dt" sz="half" idx="15"/>
          </p:nvPr>
        </p:nvSpPr>
        <p:spPr/>
        <p:txBody>
          <a:bodyPr/>
          <a:lstStyle>
            <a:lvl1pPr>
              <a:defRPr>
                <a:solidFill>
                  <a:schemeClr val="tx1"/>
                </a:solidFill>
              </a:defRPr>
            </a:lvl1pPr>
          </a:lstStyle>
          <a:p>
            <a:r>
              <a:rPr lang="de-DE" dirty="0"/>
              <a:t>Restricted © Siemens Healthineers</a:t>
            </a:r>
            <a:endParaRPr lang="en-US" dirty="0"/>
          </a:p>
        </p:txBody>
      </p:sp>
      <p:sp>
        <p:nvSpPr>
          <p:cNvPr id="2" name="Footnote">
            <a:extLst>
              <a:ext uri="{FF2B5EF4-FFF2-40B4-BE49-F238E27FC236}">
                <a16:creationId xmlns:a16="http://schemas.microsoft.com/office/drawing/2014/main" id="{6B5B2B21-1232-3649-41B5-F98AB2D33A08}"/>
              </a:ext>
            </a:extLst>
          </p:cNvPr>
          <p:cNvSpPr>
            <a:spLocks noGrp="1"/>
          </p:cNvSpPr>
          <p:nvPr>
            <p:ph type="body" sz="quarter" idx="18" hasCustomPrompt="1"/>
          </p:nvPr>
        </p:nvSpPr>
        <p:spPr>
          <a:xfrm>
            <a:off x="540000" y="6297348"/>
            <a:ext cx="46980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Tree>
    <p:extLst>
      <p:ext uri="{BB962C8B-B14F-4D97-AF65-F5344CB8AC3E}">
        <p14:creationId xmlns:p14="http://schemas.microsoft.com/office/powerpoint/2010/main" val="147357201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Picture (XL) White">
    <p:bg>
      <p:bgRef idx="1001">
        <a:schemeClr val="bg1"/>
      </p:bgRef>
    </p:bg>
    <p:spTree>
      <p:nvGrpSpPr>
        <p:cNvPr id="1" name=""/>
        <p:cNvGrpSpPr/>
        <p:nvPr/>
      </p:nvGrpSpPr>
      <p:grpSpPr>
        <a:xfrm>
          <a:off x="0" y="0"/>
          <a:ext cx="0" cy="0"/>
          <a:chOff x="0" y="0"/>
          <a:chExt cx="0" cy="0"/>
        </a:xfrm>
      </p:grpSpPr>
      <p:sp>
        <p:nvSpPr>
          <p:cNvPr id="11" name="Key visual" descr="Chapter title image or video">
            <a:extLst>
              <a:ext uri="{FF2B5EF4-FFF2-40B4-BE49-F238E27FC236}">
                <a16:creationId xmlns:a16="http://schemas.microsoft.com/office/drawing/2014/main" id="{CF49FAE7-B497-EEE6-C48D-E5EDBB47B672}"/>
              </a:ext>
            </a:extLst>
          </p:cNvPr>
          <p:cNvSpPr>
            <a:spLocks noGrp="1"/>
          </p:cNvSpPr>
          <p:nvPr>
            <p:ph type="pic" sz="quarter" idx="12" hasCustomPrompt="1"/>
          </p:nvPr>
        </p:nvSpPr>
        <p:spPr>
          <a:xfrm>
            <a:off x="1" y="-1"/>
            <a:ext cx="12168000" cy="6858000"/>
          </a:xfrm>
          <a:noFill/>
        </p:spPr>
        <p:txBody>
          <a:bodyPr lIns="7128000" tIns="396000" rIns="144000" bIns="108000"/>
          <a:lstStyle>
            <a:lvl1pPr>
              <a:defRPr/>
            </a:lvl1pPr>
            <a:lvl2pPr>
              <a:defRPr/>
            </a:lvl2pPr>
          </a:lstStyle>
          <a:p>
            <a:r>
              <a:rPr lang="en-US" dirty="0"/>
              <a:t>Insert chapter title </a:t>
            </a:r>
            <a:br>
              <a:rPr lang="en-US" dirty="0"/>
            </a:br>
            <a:r>
              <a:rPr lang="en-US" dirty="0"/>
              <a:t>picture or video</a:t>
            </a:r>
            <a:r>
              <a:rPr lang="de-DE" dirty="0"/>
              <a:t>.</a:t>
            </a:r>
            <a:br>
              <a:rPr lang="de-DE" dirty="0"/>
            </a:br>
            <a:br>
              <a:rPr lang="en-US" dirty="0"/>
            </a:br>
            <a:r>
              <a:rPr lang="en-US" dirty="0"/>
              <a:t>Alternatively, delete </a:t>
            </a:r>
            <a:br>
              <a:rPr lang="en-US" dirty="0"/>
            </a:br>
            <a:r>
              <a:rPr lang="en-US" dirty="0"/>
              <a:t>the media frame </a:t>
            </a:r>
            <a:br>
              <a:rPr lang="en-US" dirty="0"/>
            </a:br>
            <a:r>
              <a:rPr lang="en-US" dirty="0"/>
              <a:t>to get a plain text </a:t>
            </a:r>
            <a:br>
              <a:rPr lang="en-US" dirty="0"/>
            </a:br>
            <a:r>
              <a:rPr lang="en-US" dirty="0"/>
              <a:t>chapter.</a:t>
            </a:r>
          </a:p>
        </p:txBody>
      </p:sp>
      <p:sp>
        <p:nvSpPr>
          <p:cNvPr id="8" name="Headline">
            <a:extLst>
              <a:ext uri="{FF2B5EF4-FFF2-40B4-BE49-F238E27FC236}">
                <a16:creationId xmlns:a16="http://schemas.microsoft.com/office/drawing/2014/main" id="{ED6E33A5-4568-5C1D-6480-6A8BB0DDEBC7}"/>
              </a:ext>
            </a:extLst>
          </p:cNvPr>
          <p:cNvSpPr>
            <a:spLocks noGrp="1"/>
          </p:cNvSpPr>
          <p:nvPr>
            <p:ph type="title" hasCustomPrompt="1"/>
          </p:nvPr>
        </p:nvSpPr>
        <p:spPr>
          <a:xfrm>
            <a:off x="540000" y="1990800"/>
            <a:ext cx="5461200" cy="1488421"/>
          </a:xfrm>
        </p:spPr>
        <p:txBody>
          <a:bodyPr>
            <a:spAutoFit/>
          </a:bodyPr>
          <a:lstStyle>
            <a:lvl1pPr>
              <a:lnSpc>
                <a:spcPct val="92000"/>
              </a:lnSpc>
              <a:defRPr sz="5200" b="0">
                <a:solidFill>
                  <a:schemeClr val="bg2"/>
                </a:solidFill>
              </a:defRPr>
            </a:lvl1pPr>
          </a:lstStyle>
          <a:p>
            <a:r>
              <a:rPr lang="en-US" noProof="0" dirty="0"/>
              <a:t>SH-Bree-Headline </a:t>
            </a:r>
            <a:br>
              <a:rPr lang="en-US" noProof="0" dirty="0"/>
            </a:br>
            <a:r>
              <a:rPr lang="en-US" noProof="0" dirty="0"/>
              <a:t>up to 60 pt</a:t>
            </a:r>
            <a:endParaRPr lang="en-US" dirty="0"/>
          </a:p>
        </p:txBody>
      </p:sp>
      <p:sp>
        <p:nvSpPr>
          <p:cNvPr id="10" name="Subhead">
            <a:extLst>
              <a:ext uri="{FF2B5EF4-FFF2-40B4-BE49-F238E27FC236}">
                <a16:creationId xmlns:a16="http://schemas.microsoft.com/office/drawing/2014/main" id="{6170EA84-1D2B-779F-5082-9A910024F2E7}"/>
              </a:ext>
            </a:extLst>
          </p:cNvPr>
          <p:cNvSpPr>
            <a:spLocks noGrp="1"/>
          </p:cNvSpPr>
          <p:nvPr>
            <p:ph type="body" sz="quarter" idx="13" hasCustomPrompt="1"/>
          </p:nvPr>
        </p:nvSpPr>
        <p:spPr>
          <a:xfrm>
            <a:off x="540000" y="3481200"/>
            <a:ext cx="5461200" cy="600285"/>
          </a:xfrm>
        </p:spPr>
        <p:txBody>
          <a:bodyPr tIns="259200">
            <a:spAutoFit/>
          </a:bodyPr>
          <a:lstStyle>
            <a:lvl1pPr>
              <a:defRPr sz="2200" b="0"/>
            </a:lvl1pPr>
          </a:lstStyle>
          <a:p>
            <a:pPr lvl="0"/>
            <a:r>
              <a:rPr lang="en-US" dirty="0"/>
              <a:t>Subheadline Calibri 22 pt</a:t>
            </a:r>
          </a:p>
        </p:txBody>
      </p:sp>
      <p:sp>
        <p:nvSpPr>
          <p:cNvPr id="9" name="Chapter number">
            <a:extLst>
              <a:ext uri="{FF2B5EF4-FFF2-40B4-BE49-F238E27FC236}">
                <a16:creationId xmlns:a16="http://schemas.microsoft.com/office/drawing/2014/main" id="{F1E47F49-D30E-9CF4-5C45-FFF4AE37C3A1}"/>
              </a:ext>
            </a:extLst>
          </p:cNvPr>
          <p:cNvSpPr>
            <a:spLocks noGrp="1"/>
          </p:cNvSpPr>
          <p:nvPr>
            <p:ph type="body" sz="quarter" idx="10" hasCustomPrompt="1"/>
          </p:nvPr>
        </p:nvSpPr>
        <p:spPr>
          <a:xfrm>
            <a:off x="540000" y="1051200"/>
            <a:ext cx="2639763" cy="936000"/>
          </a:xfrm>
        </p:spPr>
        <p:txBody>
          <a:bodyPr bIns="86400" anchor="b" anchorCtr="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a:latin typeface="+mj-lt"/>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Chapter number SH-Bree-Headline 22 pt</a:t>
            </a:r>
          </a:p>
        </p:txBody>
      </p:sp>
      <p:sp>
        <p:nvSpPr>
          <p:cNvPr id="6" name="Author">
            <a:extLst>
              <a:ext uri="{FF2B5EF4-FFF2-40B4-BE49-F238E27FC236}">
                <a16:creationId xmlns:a16="http://schemas.microsoft.com/office/drawing/2014/main" id="{929FE5EE-72C1-00AC-40E6-739FAD8E18ED}"/>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chemeClr val="tx1"/>
                </a:solidFill>
              </a:defRPr>
            </a:lvl1pPr>
          </a:lstStyle>
          <a:p>
            <a:r>
              <a:rPr lang="en-US" dirty="0"/>
              <a:t>Author | Department</a:t>
            </a:r>
          </a:p>
        </p:txBody>
      </p:sp>
      <p:sp>
        <p:nvSpPr>
          <p:cNvPr id="13" name="Slide Number">
            <a:extLst>
              <a:ext uri="{FF2B5EF4-FFF2-40B4-BE49-F238E27FC236}">
                <a16:creationId xmlns:a16="http://schemas.microsoft.com/office/drawing/2014/main" id="{A8FC789E-E066-CD78-9074-965B6C30EB60}"/>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4" name="Restricted (Image slides)">
            <a:extLst>
              <a:ext uri="{FF2B5EF4-FFF2-40B4-BE49-F238E27FC236}">
                <a16:creationId xmlns:a16="http://schemas.microsoft.com/office/drawing/2014/main" id="{F5405DDF-6C72-0E0D-E85C-E08BC837A35B}"/>
              </a:ext>
              <a:ext uri="{C183D7F6-B498-43B3-948B-1728B52AA6E4}">
                <adec:decorative xmlns:adec="http://schemas.microsoft.com/office/drawing/2017/decorative" val="1"/>
              </a:ext>
            </a:extLst>
          </p:cNvPr>
          <p:cNvSpPr>
            <a:spLocks noGrp="1"/>
          </p:cNvSpPr>
          <p:nvPr>
            <p:ph type="dt" sz="half" idx="15"/>
          </p:nvPr>
        </p:nvSpPr>
        <p:spPr/>
        <p:txBody>
          <a:bodyPr/>
          <a:lstStyle>
            <a:lvl1pPr>
              <a:defRPr>
                <a:solidFill>
                  <a:schemeClr val="tx1"/>
                </a:solidFill>
              </a:defRPr>
            </a:lvl1pPr>
          </a:lstStyle>
          <a:p>
            <a:r>
              <a:rPr lang="de-DE" dirty="0"/>
              <a:t>Restricted © Siemens Healthineers</a:t>
            </a:r>
            <a:endParaRPr lang="en-US" dirty="0"/>
          </a:p>
        </p:txBody>
      </p:sp>
      <p:sp>
        <p:nvSpPr>
          <p:cNvPr id="2" name="Footnote">
            <a:extLst>
              <a:ext uri="{FF2B5EF4-FFF2-40B4-BE49-F238E27FC236}">
                <a16:creationId xmlns:a16="http://schemas.microsoft.com/office/drawing/2014/main" id="{9FAA60D7-27A3-D17B-D4B5-23BCB0BB344F}"/>
              </a:ext>
            </a:extLst>
          </p:cNvPr>
          <p:cNvSpPr>
            <a:spLocks noGrp="1"/>
          </p:cNvSpPr>
          <p:nvPr>
            <p:ph type="body" sz="quarter" idx="18" hasCustomPrompt="1"/>
          </p:nvPr>
        </p:nvSpPr>
        <p:spPr>
          <a:xfrm>
            <a:off x="540000" y="6297348"/>
            <a:ext cx="46980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Tree>
    <p:extLst>
      <p:ext uri="{BB962C8B-B14F-4D97-AF65-F5344CB8AC3E}">
        <p14:creationId xmlns:p14="http://schemas.microsoft.com/office/powerpoint/2010/main" val="417761758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duction/Table of content Picture Black">
    <p:bg>
      <p:bgPr>
        <a:solidFill>
          <a:schemeClr val="bg1"/>
        </a:solidFill>
        <a:effectLst/>
      </p:bgPr>
    </p:bg>
    <p:spTree>
      <p:nvGrpSpPr>
        <p:cNvPr id="1" name=""/>
        <p:cNvGrpSpPr/>
        <p:nvPr/>
      </p:nvGrpSpPr>
      <p:grpSpPr>
        <a:xfrm>
          <a:off x="0" y="0"/>
          <a:ext cx="0" cy="0"/>
          <a:chOff x="0" y="0"/>
          <a:chExt cx="0" cy="0"/>
        </a:xfrm>
      </p:grpSpPr>
      <p:grpSp>
        <p:nvGrpSpPr>
          <p:cNvPr id="11" name="Marker">
            <a:extLst>
              <a:ext uri="{FF2B5EF4-FFF2-40B4-BE49-F238E27FC236}">
                <a16:creationId xmlns:a16="http://schemas.microsoft.com/office/drawing/2014/main" id="{9BE5511C-2373-FE27-5363-28E0FC140523}"/>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2" name="Gerade Verbindung 40">
              <a:extLst>
                <a:ext uri="{FF2B5EF4-FFF2-40B4-BE49-F238E27FC236}">
                  <a16:creationId xmlns:a16="http://schemas.microsoft.com/office/drawing/2014/main" id="{7BCE6219-B9B3-9559-80BF-1E59FE3BA5CD}"/>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2">
              <a:extLst>
                <a:ext uri="{FF2B5EF4-FFF2-40B4-BE49-F238E27FC236}">
                  <a16:creationId xmlns:a16="http://schemas.microsoft.com/office/drawing/2014/main" id="{76CE0C3D-493A-BB8E-DE68-9A0C0FA77B5D}"/>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5">
              <a:extLst>
                <a:ext uri="{FF2B5EF4-FFF2-40B4-BE49-F238E27FC236}">
                  <a16:creationId xmlns:a16="http://schemas.microsoft.com/office/drawing/2014/main" id="{4BB36DA0-D399-E358-8309-2B1EDB0394A2}"/>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6">
              <a:extLst>
                <a:ext uri="{FF2B5EF4-FFF2-40B4-BE49-F238E27FC236}">
                  <a16:creationId xmlns:a16="http://schemas.microsoft.com/office/drawing/2014/main" id="{745708F6-A788-17B6-FE74-CF4505BB65A5}"/>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8">
              <a:extLst>
                <a:ext uri="{FF2B5EF4-FFF2-40B4-BE49-F238E27FC236}">
                  <a16:creationId xmlns:a16="http://schemas.microsoft.com/office/drawing/2014/main" id="{A0971FB8-BE20-9E35-4D2D-0AB2EB5E6E30}"/>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9">
              <a:extLst>
                <a:ext uri="{FF2B5EF4-FFF2-40B4-BE49-F238E27FC236}">
                  <a16:creationId xmlns:a16="http://schemas.microsoft.com/office/drawing/2014/main" id="{E96565AC-604D-D42F-2994-DB0BD0281194}"/>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1">
              <a:extLst>
                <a:ext uri="{FF2B5EF4-FFF2-40B4-BE49-F238E27FC236}">
                  <a16:creationId xmlns:a16="http://schemas.microsoft.com/office/drawing/2014/main" id="{4EB8A57C-3562-D5EC-E0DA-1462EA684055}"/>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2">
              <a:extLst>
                <a:ext uri="{FF2B5EF4-FFF2-40B4-BE49-F238E27FC236}">
                  <a16:creationId xmlns:a16="http://schemas.microsoft.com/office/drawing/2014/main" id="{5D700B93-DD89-B61C-BCC4-C11F39ED11EA}"/>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4">
              <a:extLst>
                <a:ext uri="{FF2B5EF4-FFF2-40B4-BE49-F238E27FC236}">
                  <a16:creationId xmlns:a16="http://schemas.microsoft.com/office/drawing/2014/main" id="{2ABA800C-9635-95E8-2732-C990678D5954}"/>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5">
              <a:extLst>
                <a:ext uri="{FF2B5EF4-FFF2-40B4-BE49-F238E27FC236}">
                  <a16:creationId xmlns:a16="http://schemas.microsoft.com/office/drawing/2014/main" id="{627BBBF6-6F51-489F-2FD7-1A39C85322F4}"/>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7">
              <a:extLst>
                <a:ext uri="{FF2B5EF4-FFF2-40B4-BE49-F238E27FC236}">
                  <a16:creationId xmlns:a16="http://schemas.microsoft.com/office/drawing/2014/main" id="{53ABBE4C-99A1-ECD1-13DA-3E4E386C27E4}"/>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8">
              <a:extLst>
                <a:ext uri="{FF2B5EF4-FFF2-40B4-BE49-F238E27FC236}">
                  <a16:creationId xmlns:a16="http://schemas.microsoft.com/office/drawing/2014/main" id="{4106C121-CDB3-87F0-F8AA-98BD524920AD}"/>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0">
              <a:extLst>
                <a:ext uri="{FF2B5EF4-FFF2-40B4-BE49-F238E27FC236}">
                  <a16:creationId xmlns:a16="http://schemas.microsoft.com/office/drawing/2014/main" id="{D9FAF479-5839-EB12-940A-AC7F81126358}"/>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1">
              <a:extLst>
                <a:ext uri="{FF2B5EF4-FFF2-40B4-BE49-F238E27FC236}">
                  <a16:creationId xmlns:a16="http://schemas.microsoft.com/office/drawing/2014/main" id="{61DA5C82-D1AD-BE55-17DD-A379E0D4DDB0}"/>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3">
              <a:extLst>
                <a:ext uri="{FF2B5EF4-FFF2-40B4-BE49-F238E27FC236}">
                  <a16:creationId xmlns:a16="http://schemas.microsoft.com/office/drawing/2014/main" id="{06FC9312-DCD1-0AB3-AF18-D9F69B0196DB}"/>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4">
              <a:extLst>
                <a:ext uri="{FF2B5EF4-FFF2-40B4-BE49-F238E27FC236}">
                  <a16:creationId xmlns:a16="http://schemas.microsoft.com/office/drawing/2014/main" id="{F5227964-7E79-7EC7-B0EE-562D654F4923}"/>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6">
              <a:extLst>
                <a:ext uri="{FF2B5EF4-FFF2-40B4-BE49-F238E27FC236}">
                  <a16:creationId xmlns:a16="http://schemas.microsoft.com/office/drawing/2014/main" id="{3D9AF487-B1A5-18B2-D3B4-B0B4BAF63A26}"/>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7">
              <a:extLst>
                <a:ext uri="{FF2B5EF4-FFF2-40B4-BE49-F238E27FC236}">
                  <a16:creationId xmlns:a16="http://schemas.microsoft.com/office/drawing/2014/main" id="{88FA9D73-3903-CF79-1C1F-FA5D2CA0BA89}"/>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9">
              <a:extLst>
                <a:ext uri="{FF2B5EF4-FFF2-40B4-BE49-F238E27FC236}">
                  <a16:creationId xmlns:a16="http://schemas.microsoft.com/office/drawing/2014/main" id="{3BC09A2D-4994-5EF2-350B-795ADBF64809}"/>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0">
              <a:extLst>
                <a:ext uri="{FF2B5EF4-FFF2-40B4-BE49-F238E27FC236}">
                  <a16:creationId xmlns:a16="http://schemas.microsoft.com/office/drawing/2014/main" id="{3E910A66-F07C-7C72-1851-08BB54B97119}"/>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2">
              <a:extLst>
                <a:ext uri="{FF2B5EF4-FFF2-40B4-BE49-F238E27FC236}">
                  <a16:creationId xmlns:a16="http://schemas.microsoft.com/office/drawing/2014/main" id="{F9971D8F-7EBD-CE56-5AB6-535A77464302}"/>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3">
              <a:extLst>
                <a:ext uri="{FF2B5EF4-FFF2-40B4-BE49-F238E27FC236}">
                  <a16:creationId xmlns:a16="http://schemas.microsoft.com/office/drawing/2014/main" id="{6327A3B1-81FE-F46A-A767-CFBD8395EA03}"/>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5">
              <a:extLst>
                <a:ext uri="{FF2B5EF4-FFF2-40B4-BE49-F238E27FC236}">
                  <a16:creationId xmlns:a16="http://schemas.microsoft.com/office/drawing/2014/main" id="{A234D1C6-A135-C9E2-F487-EC6B0BEDD24B}"/>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6">
              <a:extLst>
                <a:ext uri="{FF2B5EF4-FFF2-40B4-BE49-F238E27FC236}">
                  <a16:creationId xmlns:a16="http://schemas.microsoft.com/office/drawing/2014/main" id="{2E5475DD-9788-D5AD-D200-0906981562E0}"/>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8">
              <a:extLst>
                <a:ext uri="{FF2B5EF4-FFF2-40B4-BE49-F238E27FC236}">
                  <a16:creationId xmlns:a16="http://schemas.microsoft.com/office/drawing/2014/main" id="{B14F8D8C-E652-94AC-4245-5B3FEAD7E569}"/>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9">
              <a:extLst>
                <a:ext uri="{FF2B5EF4-FFF2-40B4-BE49-F238E27FC236}">
                  <a16:creationId xmlns:a16="http://schemas.microsoft.com/office/drawing/2014/main" id="{39BD4352-EE96-9DA7-4DF3-D24521552E8D}"/>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1">
              <a:extLst>
                <a:ext uri="{FF2B5EF4-FFF2-40B4-BE49-F238E27FC236}">
                  <a16:creationId xmlns:a16="http://schemas.microsoft.com/office/drawing/2014/main" id="{4D42256E-B2CD-F96D-0F47-E2F58C0B4712}"/>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2">
              <a:extLst>
                <a:ext uri="{FF2B5EF4-FFF2-40B4-BE49-F238E27FC236}">
                  <a16:creationId xmlns:a16="http://schemas.microsoft.com/office/drawing/2014/main" id="{C464E668-4713-0D49-B942-BCE92600852C}"/>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4">
              <a:extLst>
                <a:ext uri="{FF2B5EF4-FFF2-40B4-BE49-F238E27FC236}">
                  <a16:creationId xmlns:a16="http://schemas.microsoft.com/office/drawing/2014/main" id="{1D66EE20-8C4E-160E-88D0-E1007F78837A}"/>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5">
              <a:extLst>
                <a:ext uri="{FF2B5EF4-FFF2-40B4-BE49-F238E27FC236}">
                  <a16:creationId xmlns:a16="http://schemas.microsoft.com/office/drawing/2014/main" id="{A1B97ACE-3CAA-992B-1EE6-7D1F6192408A}"/>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7">
              <a:extLst>
                <a:ext uri="{FF2B5EF4-FFF2-40B4-BE49-F238E27FC236}">
                  <a16:creationId xmlns:a16="http://schemas.microsoft.com/office/drawing/2014/main" id="{2B84F017-E944-6170-5A49-D605942B7651}"/>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8">
              <a:extLst>
                <a:ext uri="{FF2B5EF4-FFF2-40B4-BE49-F238E27FC236}">
                  <a16:creationId xmlns:a16="http://schemas.microsoft.com/office/drawing/2014/main" id="{A270EB09-F7FA-AEE1-1115-8ED83882AD67}"/>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0">
              <a:extLst>
                <a:ext uri="{FF2B5EF4-FFF2-40B4-BE49-F238E27FC236}">
                  <a16:creationId xmlns:a16="http://schemas.microsoft.com/office/drawing/2014/main" id="{4A2D8875-B51C-4CE6-6AF6-017258F81C29}"/>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1">
              <a:extLst>
                <a:ext uri="{FF2B5EF4-FFF2-40B4-BE49-F238E27FC236}">
                  <a16:creationId xmlns:a16="http://schemas.microsoft.com/office/drawing/2014/main" id="{C0EBBF77-7AF4-747C-A5E2-8767995917BA}"/>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3">
              <a:extLst>
                <a:ext uri="{FF2B5EF4-FFF2-40B4-BE49-F238E27FC236}">
                  <a16:creationId xmlns:a16="http://schemas.microsoft.com/office/drawing/2014/main" id="{C251888A-1FCC-4208-6BE6-98CF54D52C9B}"/>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4">
              <a:extLst>
                <a:ext uri="{FF2B5EF4-FFF2-40B4-BE49-F238E27FC236}">
                  <a16:creationId xmlns:a16="http://schemas.microsoft.com/office/drawing/2014/main" id="{F246607D-49DB-A813-0AF1-14FA62818D65}"/>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6">
              <a:extLst>
                <a:ext uri="{FF2B5EF4-FFF2-40B4-BE49-F238E27FC236}">
                  <a16:creationId xmlns:a16="http://schemas.microsoft.com/office/drawing/2014/main" id="{24939137-3F33-2BD0-FDF4-FF6D8DDAA249}"/>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7">
              <a:extLst>
                <a:ext uri="{FF2B5EF4-FFF2-40B4-BE49-F238E27FC236}">
                  <a16:creationId xmlns:a16="http://schemas.microsoft.com/office/drawing/2014/main" id="{FE3AECA4-4A9A-A00F-9CA7-3EE751062A73}"/>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9">
              <a:extLst>
                <a:ext uri="{FF2B5EF4-FFF2-40B4-BE49-F238E27FC236}">
                  <a16:creationId xmlns:a16="http://schemas.microsoft.com/office/drawing/2014/main" id="{C2ECA673-C857-6DAE-186E-81C76CF156D6}"/>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a:extLst>
                <a:ext uri="{FF2B5EF4-FFF2-40B4-BE49-F238E27FC236}">
                  <a16:creationId xmlns:a16="http://schemas.microsoft.com/office/drawing/2014/main" id="{8326BB2C-A518-09C2-9A66-B3A44D82EF35}"/>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2">
              <a:extLst>
                <a:ext uri="{FF2B5EF4-FFF2-40B4-BE49-F238E27FC236}">
                  <a16:creationId xmlns:a16="http://schemas.microsoft.com/office/drawing/2014/main" id="{4B1A7158-C55D-1F87-5DD6-7558599C985F}"/>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3">
              <a:extLst>
                <a:ext uri="{FF2B5EF4-FFF2-40B4-BE49-F238E27FC236}">
                  <a16:creationId xmlns:a16="http://schemas.microsoft.com/office/drawing/2014/main" id="{66A99086-40D6-73FF-05DE-4066A32BC16D}"/>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5">
              <a:extLst>
                <a:ext uri="{FF2B5EF4-FFF2-40B4-BE49-F238E27FC236}">
                  <a16:creationId xmlns:a16="http://schemas.microsoft.com/office/drawing/2014/main" id="{2AE47929-929D-57B6-8921-A620C88D13C7}"/>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6">
              <a:extLst>
                <a:ext uri="{FF2B5EF4-FFF2-40B4-BE49-F238E27FC236}">
                  <a16:creationId xmlns:a16="http://schemas.microsoft.com/office/drawing/2014/main" id="{2F9CD697-F9C1-F5E0-F264-BF2530707568}"/>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8">
              <a:extLst>
                <a:ext uri="{FF2B5EF4-FFF2-40B4-BE49-F238E27FC236}">
                  <a16:creationId xmlns:a16="http://schemas.microsoft.com/office/drawing/2014/main" id="{EB810437-B4EF-6B5B-16FA-4909F6DC3F61}"/>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9">
              <a:extLst>
                <a:ext uri="{FF2B5EF4-FFF2-40B4-BE49-F238E27FC236}">
                  <a16:creationId xmlns:a16="http://schemas.microsoft.com/office/drawing/2014/main" id="{A5B51F0D-2CCB-72FA-6620-CF8147D5AED5}"/>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1">
              <a:extLst>
                <a:ext uri="{FF2B5EF4-FFF2-40B4-BE49-F238E27FC236}">
                  <a16:creationId xmlns:a16="http://schemas.microsoft.com/office/drawing/2014/main" id="{C81769F6-8825-55DB-7045-2B88DAE2B08D}"/>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2">
              <a:extLst>
                <a:ext uri="{FF2B5EF4-FFF2-40B4-BE49-F238E27FC236}">
                  <a16:creationId xmlns:a16="http://schemas.microsoft.com/office/drawing/2014/main" id="{5F47E905-8DE2-5506-B248-F6CBA8A843D3}"/>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4">
              <a:extLst>
                <a:ext uri="{FF2B5EF4-FFF2-40B4-BE49-F238E27FC236}">
                  <a16:creationId xmlns:a16="http://schemas.microsoft.com/office/drawing/2014/main" id="{4DFB3B56-2D06-92FB-5924-CF1A4CE12233}"/>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6">
              <a:extLst>
                <a:ext uri="{FF2B5EF4-FFF2-40B4-BE49-F238E27FC236}">
                  <a16:creationId xmlns:a16="http://schemas.microsoft.com/office/drawing/2014/main" id="{1AA76446-67E6-A39F-63D0-6DD4B4CBB0D8}"/>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7">
              <a:extLst>
                <a:ext uri="{FF2B5EF4-FFF2-40B4-BE49-F238E27FC236}">
                  <a16:creationId xmlns:a16="http://schemas.microsoft.com/office/drawing/2014/main" id="{C78F525B-DACB-F3A0-427D-FB0CC15EEACF}"/>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8">
              <a:extLst>
                <a:ext uri="{FF2B5EF4-FFF2-40B4-BE49-F238E27FC236}">
                  <a16:creationId xmlns:a16="http://schemas.microsoft.com/office/drawing/2014/main" id="{3ADB9953-9802-ED91-C5C3-2DFC505F93CC}"/>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Picture placeholder" descr="Illustrative image or video">
            <a:extLst>
              <a:ext uri="{FF2B5EF4-FFF2-40B4-BE49-F238E27FC236}">
                <a16:creationId xmlns:a16="http://schemas.microsoft.com/office/drawing/2014/main" id="{95C6C4D6-4FDB-8CC9-BE90-7E80FB2370C0}"/>
              </a:ext>
            </a:extLst>
          </p:cNvPr>
          <p:cNvSpPr>
            <a:spLocks noGrp="1"/>
          </p:cNvSpPr>
          <p:nvPr>
            <p:ph type="pic" sz="quarter" idx="17" hasCustomPrompt="1"/>
          </p:nvPr>
        </p:nvSpPr>
        <p:spPr>
          <a:xfrm>
            <a:off x="7115375" y="0"/>
            <a:ext cx="5054400" cy="6858000"/>
          </a:xfrm>
          <a:noFill/>
        </p:spPr>
        <p:txBody>
          <a:bodyPr lIns="144000" tIns="396000" rIns="180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solidFill>
                  <a:schemeClr val="tx1"/>
                </a:solidFill>
              </a:defRPr>
            </a:lvl1pPr>
          </a:lstStyle>
          <a:p>
            <a:r>
              <a:rPr lang="en-US" dirty="0"/>
              <a:t>Insert picture </a:t>
            </a:r>
            <a:br>
              <a:rPr lang="en-US" dirty="0"/>
            </a:br>
            <a:r>
              <a:rPr lang="en-US" dirty="0"/>
              <a:t>or video.</a:t>
            </a:r>
            <a:br>
              <a:rPr lang="en-US" dirty="0"/>
            </a:br>
            <a:br>
              <a:rPr lang="en-US" dirty="0"/>
            </a:br>
            <a:r>
              <a:rPr lang="en-US" dirty="0"/>
              <a:t>Alternatively, delete </a:t>
            </a:r>
            <a:br>
              <a:rPr lang="en-US" dirty="0"/>
            </a:br>
            <a:r>
              <a:rPr lang="en-US" dirty="0"/>
              <a:t>the media frame </a:t>
            </a:r>
            <a:br>
              <a:rPr lang="en-US" dirty="0"/>
            </a:br>
            <a:r>
              <a:rPr lang="en-US" dirty="0"/>
              <a:t>to get a plain text </a:t>
            </a:r>
            <a:br>
              <a:rPr lang="en-US" dirty="0"/>
            </a:br>
            <a:r>
              <a:rPr lang="en-US" dirty="0"/>
              <a:t>table of contents.</a:t>
            </a:r>
          </a:p>
        </p:txBody>
      </p:sp>
      <p:sp>
        <p:nvSpPr>
          <p:cNvPr id="13" name="Headline"/>
          <p:cNvSpPr>
            <a:spLocks noGrp="1"/>
          </p:cNvSpPr>
          <p:nvPr>
            <p:ph type="title" hasCustomPrompt="1"/>
          </p:nvPr>
        </p:nvSpPr>
        <p:spPr>
          <a:xfrm>
            <a:off x="540001" y="219599"/>
            <a:ext cx="5461200" cy="832913"/>
          </a:xfrm>
        </p:spPr>
        <p:txBody>
          <a:bodyPr/>
          <a:lstStyle>
            <a:lvl1pPr>
              <a:defRPr b="0">
                <a:solidFill>
                  <a:schemeClr val="tx2"/>
                </a:solidFill>
              </a:defRPr>
            </a:lvl1pPr>
          </a:lstStyle>
          <a:p>
            <a:r>
              <a:rPr lang="en-US" dirty="0"/>
              <a:t>Contents SH-Bree-Headline 27 pt</a:t>
            </a:r>
            <a:br>
              <a:rPr lang="en-US" dirty="0"/>
            </a:br>
            <a:r>
              <a:rPr lang="en-US" noProof="0" dirty="0"/>
              <a:t>Optionally white for second line</a:t>
            </a:r>
          </a:p>
        </p:txBody>
      </p:sp>
      <p:sp>
        <p:nvSpPr>
          <p:cNvPr id="23" name="Content"/>
          <p:cNvSpPr>
            <a:spLocks noGrp="1"/>
          </p:cNvSpPr>
          <p:nvPr>
            <p:ph type="body" sz="quarter" idx="16" hasCustomPrompt="1"/>
          </p:nvPr>
        </p:nvSpPr>
        <p:spPr>
          <a:xfrm>
            <a:off x="540000" y="1623600"/>
            <a:ext cx="5461200" cy="4570825"/>
          </a:xfrm>
        </p:spPr>
        <p:txBody>
          <a:bodyPr/>
          <a:lstStyle>
            <a:lvl1pPr marL="0" indent="0">
              <a:spcBef>
                <a:spcPts val="900"/>
              </a:spcBef>
              <a:spcAft>
                <a:spcPts val="0"/>
              </a:spcAft>
              <a:buClr>
                <a:schemeClr val="tx1"/>
              </a:buClr>
              <a:buFont typeface="Arial" panose="020B0604020202020204" pitchFamily="34" charset="0"/>
              <a:buNone/>
              <a:tabLst>
                <a:tab pos="5451475" algn="r"/>
              </a:tabLst>
              <a:defRPr lang="en-US" sz="1800" b="1" kern="1200" noProof="0" dirty="0" smtClean="0">
                <a:solidFill>
                  <a:schemeClr val="tx2"/>
                </a:solidFill>
                <a:latin typeface="+mn-lt"/>
                <a:ea typeface="+mn-ea"/>
                <a:cs typeface="+mn-cs"/>
              </a:defRPr>
            </a:lvl1pPr>
            <a:lvl2pPr marL="0" indent="0">
              <a:buFont typeface="Arial" panose="020B0604020202020204" pitchFamily="34" charset="0"/>
              <a:buNone/>
              <a:tabLst>
                <a:tab pos="5451475" algn="r"/>
              </a:tabLst>
              <a:defRPr b="0">
                <a:solidFill>
                  <a:schemeClr val="tx1"/>
                </a:solidFill>
              </a:defRPr>
            </a:lvl2pPr>
            <a:lvl3pPr marL="216000" indent="-216000">
              <a:spcAft>
                <a:spcPts val="0"/>
              </a:spcAft>
              <a:buClr>
                <a:schemeClr val="tx2"/>
              </a:buClr>
              <a:buFont typeface="Arial" panose="020B0604020202020204" pitchFamily="34" charset="0"/>
              <a:buChar char="•"/>
              <a:tabLst>
                <a:tab pos="5451475" algn="r"/>
              </a:tabLst>
              <a:defRPr/>
            </a:lvl3pPr>
            <a:lvl4pPr marL="432000" indent="-216000">
              <a:buClr>
                <a:schemeClr val="tx2"/>
              </a:buClr>
              <a:buFont typeface="Arial" panose="020B0604020202020204" pitchFamily="34" charset="0"/>
              <a:buChar char="•"/>
              <a:tabLst>
                <a:tab pos="5451475" algn="r"/>
              </a:tabLst>
              <a:defRPr b="0"/>
            </a:lvl4pPr>
            <a:lvl5pPr marL="0" indent="0">
              <a:buNone/>
              <a:tabLst>
                <a:tab pos="5451475" algn="r"/>
              </a:tabLst>
              <a:defRPr b="1"/>
            </a:lvl5pPr>
            <a:lvl6pPr marL="0" indent="0">
              <a:spcBef>
                <a:spcPts val="600"/>
              </a:spcBef>
              <a:buNone/>
              <a:tabLst>
                <a:tab pos="5451475" algn="r"/>
              </a:tabLst>
              <a:defRPr sz="1600" b="1">
                <a:solidFill>
                  <a:schemeClr val="tx2"/>
                </a:solidFill>
              </a:defRPr>
            </a:lvl6pPr>
            <a:lvl7pPr marL="0" indent="0">
              <a:lnSpc>
                <a:spcPct val="100000"/>
              </a:lnSpc>
              <a:spcBef>
                <a:spcPts val="0"/>
              </a:spcBef>
              <a:spcAft>
                <a:spcPts val="0"/>
              </a:spcAft>
              <a:buNone/>
              <a:tabLst>
                <a:tab pos="5451475" algn="r"/>
              </a:tabLst>
              <a:defRPr sz="1600"/>
            </a:lvl7pPr>
            <a:lvl8pPr marL="216000">
              <a:lnSpc>
                <a:spcPct val="100000"/>
              </a:lnSpc>
              <a:spcBef>
                <a:spcPts val="0"/>
              </a:spcBef>
              <a:spcAft>
                <a:spcPts val="0"/>
              </a:spcAft>
              <a:buClr>
                <a:schemeClr val="tx2"/>
              </a:buClr>
              <a:tabLst>
                <a:tab pos="5451475" algn="r"/>
              </a:tabLst>
              <a:defRPr sz="1600"/>
            </a:lvl8pPr>
            <a:lvl9pPr marL="432000" indent="-216000">
              <a:lnSpc>
                <a:spcPct val="100000"/>
              </a:lnSpc>
              <a:spcBef>
                <a:spcPts val="0"/>
              </a:spcBef>
              <a:spcAft>
                <a:spcPts val="0"/>
              </a:spcAft>
              <a:buClr>
                <a:schemeClr val="tx2"/>
              </a:buClr>
              <a:buFont typeface="Arial" panose="020B0604020202020204" pitchFamily="34" charset="0"/>
              <a:buChar char="•"/>
              <a:tabLst>
                <a:tab pos="5451475" algn="r"/>
              </a:tabLst>
              <a:defRPr sz="1600"/>
            </a:lvl9pPr>
          </a:lstStyle>
          <a:p>
            <a:pPr lvl="0"/>
            <a:r>
              <a:rPr lang="en-US" noProof="0" dirty="0"/>
              <a:t>Text Calibri Bold 18 pt</a:t>
            </a:r>
          </a:p>
          <a:p>
            <a:pPr lvl="1"/>
            <a:r>
              <a:rPr lang="en-US" noProof="0" dirty="0"/>
              <a:t>Text Calibri 18 pt</a:t>
            </a:r>
          </a:p>
          <a:p>
            <a:pPr lvl="2"/>
            <a:r>
              <a:rPr lang="en-US" noProof="0" dirty="0"/>
              <a:t>Text Calibri 18 pt</a:t>
            </a:r>
          </a:p>
          <a:p>
            <a:pPr lvl="0"/>
            <a:r>
              <a:rPr lang="en-US" noProof="0" dirty="0"/>
              <a:t>Text Calibri Bold 18 pt</a:t>
            </a:r>
          </a:p>
          <a:p>
            <a:pPr lvl="1"/>
            <a:r>
              <a:rPr lang="en-US" noProof="0" dirty="0"/>
              <a:t>Text Calibri 18 pt</a:t>
            </a:r>
          </a:p>
          <a:p>
            <a:pPr lvl="2"/>
            <a:r>
              <a:rPr lang="en-US" noProof="0" dirty="0"/>
              <a:t>Text Calibri 18 pt</a:t>
            </a:r>
          </a:p>
        </p:txBody>
      </p:sp>
      <p:sp>
        <p:nvSpPr>
          <p:cNvPr id="19" name="Footnote"/>
          <p:cNvSpPr>
            <a:spLocks noGrp="1"/>
          </p:cNvSpPr>
          <p:nvPr>
            <p:ph type="body" sz="quarter" idx="15" hasCustomPrompt="1"/>
          </p:nvPr>
        </p:nvSpPr>
        <p:spPr>
          <a:xfrm>
            <a:off x="540000" y="6297348"/>
            <a:ext cx="54612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7" name="Author">
            <a:extLst>
              <a:ext uri="{FF2B5EF4-FFF2-40B4-BE49-F238E27FC236}">
                <a16:creationId xmlns:a16="http://schemas.microsoft.com/office/drawing/2014/main" id="{9FE57A10-C6FD-DB6F-7DEC-5589918799A6}"/>
              </a:ext>
              <a:ext uri="{C183D7F6-B498-43B3-948B-1728B52AA6E4}">
                <adec:decorative xmlns:adec="http://schemas.microsoft.com/office/drawing/2017/decorative" val="1"/>
              </a:ext>
            </a:extLst>
          </p:cNvPr>
          <p:cNvSpPr>
            <a:spLocks noGrp="1"/>
          </p:cNvSpPr>
          <p:nvPr>
            <p:ph type="ftr" sz="quarter" idx="19"/>
          </p:nvPr>
        </p:nvSpPr>
        <p:spPr/>
        <p:txBody>
          <a:bodyPr/>
          <a:lstStyle>
            <a:lvl1pPr>
              <a:defRPr>
                <a:solidFill>
                  <a:schemeClr val="tx1"/>
                </a:solidFill>
              </a:defRPr>
            </a:lvl1pPr>
          </a:lstStyle>
          <a:p>
            <a:r>
              <a:rPr lang="en-US" dirty="0"/>
              <a:t>Author | Department</a:t>
            </a:r>
          </a:p>
        </p:txBody>
      </p:sp>
      <p:sp>
        <p:nvSpPr>
          <p:cNvPr id="9" name="Slide Number">
            <a:extLst>
              <a:ext uri="{FF2B5EF4-FFF2-40B4-BE49-F238E27FC236}">
                <a16:creationId xmlns:a16="http://schemas.microsoft.com/office/drawing/2014/main" id="{7EBCDB63-1562-FC59-31E8-4E90CDDE414D}"/>
              </a:ext>
              <a:ext uri="{C183D7F6-B498-43B3-948B-1728B52AA6E4}">
                <adec:decorative xmlns:adec="http://schemas.microsoft.com/office/drawing/2017/decorative" val="1"/>
              </a:ext>
            </a:extLst>
          </p:cNvPr>
          <p:cNvSpPr>
            <a:spLocks noGrp="1"/>
          </p:cNvSpPr>
          <p:nvPr>
            <p:ph type="sldNum" sz="quarter" idx="20"/>
          </p:nvPr>
        </p:nvSpPr>
        <p:spPr>
          <a:xfrm>
            <a:off x="11347638" y="6340471"/>
            <a:ext cx="280800" cy="144000"/>
          </a:xfrm>
        </p:spPr>
        <p:txBody>
          <a:bodyPr/>
          <a:lstStyle>
            <a:lvl1pPr>
              <a:defRPr>
                <a:solidFill>
                  <a:schemeClr val="tx1"/>
                </a:solidFill>
              </a:defRPr>
            </a:lvl1pPr>
          </a:lstStyle>
          <a:p>
            <a:fld id="{42B424FB-C8CA-40D0-9E9F-83B6197CB6E7}" type="slidenum">
              <a:rPr lang="en-US" smtClean="0"/>
              <a:pPr/>
              <a:t>‹#›</a:t>
            </a:fld>
            <a:endParaRPr lang="en-US" dirty="0"/>
          </a:p>
        </p:txBody>
      </p:sp>
      <p:sp>
        <p:nvSpPr>
          <p:cNvPr id="6" name="Restricted (Image slides)">
            <a:extLst>
              <a:ext uri="{FF2B5EF4-FFF2-40B4-BE49-F238E27FC236}">
                <a16:creationId xmlns:a16="http://schemas.microsoft.com/office/drawing/2014/main" id="{0331EC0D-BDA2-9C30-3EBB-7C7BF1D44790}"/>
              </a:ext>
              <a:ext uri="{C183D7F6-B498-43B3-948B-1728B52AA6E4}">
                <adec:decorative xmlns:adec="http://schemas.microsoft.com/office/drawing/2017/decorative" val="1"/>
              </a:ext>
            </a:extLst>
          </p:cNvPr>
          <p:cNvSpPr>
            <a:spLocks noGrp="1"/>
          </p:cNvSpPr>
          <p:nvPr>
            <p:ph type="dt" sz="half" idx="18"/>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392731241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Table of content Picture">
    <p:spTree>
      <p:nvGrpSpPr>
        <p:cNvPr id="1" name=""/>
        <p:cNvGrpSpPr/>
        <p:nvPr/>
      </p:nvGrpSpPr>
      <p:grpSpPr>
        <a:xfrm>
          <a:off x="0" y="0"/>
          <a:ext cx="0" cy="0"/>
          <a:chOff x="0" y="0"/>
          <a:chExt cx="0" cy="0"/>
        </a:xfrm>
      </p:grpSpPr>
      <p:grpSp>
        <p:nvGrpSpPr>
          <p:cNvPr id="11" name="Marker">
            <a:extLst>
              <a:ext uri="{FF2B5EF4-FFF2-40B4-BE49-F238E27FC236}">
                <a16:creationId xmlns:a16="http://schemas.microsoft.com/office/drawing/2014/main" id="{5DB840FB-A90D-9BEF-9274-391F07D22397}"/>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2" name="Gerade Verbindung 40">
              <a:extLst>
                <a:ext uri="{FF2B5EF4-FFF2-40B4-BE49-F238E27FC236}">
                  <a16:creationId xmlns:a16="http://schemas.microsoft.com/office/drawing/2014/main" id="{0907D8CD-D510-BFC9-618D-425EB3EA3099}"/>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2">
              <a:extLst>
                <a:ext uri="{FF2B5EF4-FFF2-40B4-BE49-F238E27FC236}">
                  <a16:creationId xmlns:a16="http://schemas.microsoft.com/office/drawing/2014/main" id="{C003AF12-7D84-FB59-18E7-1A3AF31DC88B}"/>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5">
              <a:extLst>
                <a:ext uri="{FF2B5EF4-FFF2-40B4-BE49-F238E27FC236}">
                  <a16:creationId xmlns:a16="http://schemas.microsoft.com/office/drawing/2014/main" id="{1EDAEB7F-34C0-8032-F2FD-1F1E90835A36}"/>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6">
              <a:extLst>
                <a:ext uri="{FF2B5EF4-FFF2-40B4-BE49-F238E27FC236}">
                  <a16:creationId xmlns:a16="http://schemas.microsoft.com/office/drawing/2014/main" id="{61C881E4-C74D-5372-5BA4-511F3CF46219}"/>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8">
              <a:extLst>
                <a:ext uri="{FF2B5EF4-FFF2-40B4-BE49-F238E27FC236}">
                  <a16:creationId xmlns:a16="http://schemas.microsoft.com/office/drawing/2014/main" id="{F7E43127-A1D0-B297-7DB3-8DB2490D8DAC}"/>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9">
              <a:extLst>
                <a:ext uri="{FF2B5EF4-FFF2-40B4-BE49-F238E27FC236}">
                  <a16:creationId xmlns:a16="http://schemas.microsoft.com/office/drawing/2014/main" id="{AF528354-A422-3947-1016-7A3161C007A8}"/>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1">
              <a:extLst>
                <a:ext uri="{FF2B5EF4-FFF2-40B4-BE49-F238E27FC236}">
                  <a16:creationId xmlns:a16="http://schemas.microsoft.com/office/drawing/2014/main" id="{D9C2419A-A9DC-B15D-65DA-0D07C43BF9EC}"/>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2">
              <a:extLst>
                <a:ext uri="{FF2B5EF4-FFF2-40B4-BE49-F238E27FC236}">
                  <a16:creationId xmlns:a16="http://schemas.microsoft.com/office/drawing/2014/main" id="{396B95E6-DB68-DAAF-5D66-2D5D29536E0C}"/>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4">
              <a:extLst>
                <a:ext uri="{FF2B5EF4-FFF2-40B4-BE49-F238E27FC236}">
                  <a16:creationId xmlns:a16="http://schemas.microsoft.com/office/drawing/2014/main" id="{D0BC11B7-615D-A6CF-A052-443139D64612}"/>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5">
              <a:extLst>
                <a:ext uri="{FF2B5EF4-FFF2-40B4-BE49-F238E27FC236}">
                  <a16:creationId xmlns:a16="http://schemas.microsoft.com/office/drawing/2014/main" id="{9DA1A0AF-2D11-FEEE-2323-217A13247B80}"/>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7">
              <a:extLst>
                <a:ext uri="{FF2B5EF4-FFF2-40B4-BE49-F238E27FC236}">
                  <a16:creationId xmlns:a16="http://schemas.microsoft.com/office/drawing/2014/main" id="{EE5EABD9-5D7E-E26B-2BD2-9EE7BB111587}"/>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8">
              <a:extLst>
                <a:ext uri="{FF2B5EF4-FFF2-40B4-BE49-F238E27FC236}">
                  <a16:creationId xmlns:a16="http://schemas.microsoft.com/office/drawing/2014/main" id="{9B3A9B89-719D-B925-9775-6204F9ACC4AA}"/>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0">
              <a:extLst>
                <a:ext uri="{FF2B5EF4-FFF2-40B4-BE49-F238E27FC236}">
                  <a16:creationId xmlns:a16="http://schemas.microsoft.com/office/drawing/2014/main" id="{4844EB2C-62E6-7302-1DDF-72A76EEEA6B6}"/>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1">
              <a:extLst>
                <a:ext uri="{FF2B5EF4-FFF2-40B4-BE49-F238E27FC236}">
                  <a16:creationId xmlns:a16="http://schemas.microsoft.com/office/drawing/2014/main" id="{F60AD359-9A71-B9CC-F3E6-16B4AB475EBA}"/>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3">
              <a:extLst>
                <a:ext uri="{FF2B5EF4-FFF2-40B4-BE49-F238E27FC236}">
                  <a16:creationId xmlns:a16="http://schemas.microsoft.com/office/drawing/2014/main" id="{D09FDA0A-04E1-86B9-3AFB-36F82F297ACA}"/>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4">
              <a:extLst>
                <a:ext uri="{FF2B5EF4-FFF2-40B4-BE49-F238E27FC236}">
                  <a16:creationId xmlns:a16="http://schemas.microsoft.com/office/drawing/2014/main" id="{C8EA1BF9-2856-5D75-EF79-77FB5B1D86B4}"/>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6">
              <a:extLst>
                <a:ext uri="{FF2B5EF4-FFF2-40B4-BE49-F238E27FC236}">
                  <a16:creationId xmlns:a16="http://schemas.microsoft.com/office/drawing/2014/main" id="{0E1733E9-3891-72B8-D7E2-BCE1A4970E39}"/>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7">
              <a:extLst>
                <a:ext uri="{FF2B5EF4-FFF2-40B4-BE49-F238E27FC236}">
                  <a16:creationId xmlns:a16="http://schemas.microsoft.com/office/drawing/2014/main" id="{15663C0C-5CA6-B72E-E2DD-2AE1E0B0B41D}"/>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9">
              <a:extLst>
                <a:ext uri="{FF2B5EF4-FFF2-40B4-BE49-F238E27FC236}">
                  <a16:creationId xmlns:a16="http://schemas.microsoft.com/office/drawing/2014/main" id="{44D84C49-273C-F032-FDEC-9F050390ACB3}"/>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0">
              <a:extLst>
                <a:ext uri="{FF2B5EF4-FFF2-40B4-BE49-F238E27FC236}">
                  <a16:creationId xmlns:a16="http://schemas.microsoft.com/office/drawing/2014/main" id="{A4B4D317-8DD3-EA4F-21A4-A6DCD212A2D4}"/>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2">
              <a:extLst>
                <a:ext uri="{FF2B5EF4-FFF2-40B4-BE49-F238E27FC236}">
                  <a16:creationId xmlns:a16="http://schemas.microsoft.com/office/drawing/2014/main" id="{B9383A27-02E4-BE54-6AC6-3D91DE8CAFE6}"/>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3">
              <a:extLst>
                <a:ext uri="{FF2B5EF4-FFF2-40B4-BE49-F238E27FC236}">
                  <a16:creationId xmlns:a16="http://schemas.microsoft.com/office/drawing/2014/main" id="{F7A93DAC-915B-6509-EA88-705C3C4AEDB0}"/>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5">
              <a:extLst>
                <a:ext uri="{FF2B5EF4-FFF2-40B4-BE49-F238E27FC236}">
                  <a16:creationId xmlns:a16="http://schemas.microsoft.com/office/drawing/2014/main" id="{A9D51ADD-59AC-1AEF-6F3F-2C06BE3C6984}"/>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6">
              <a:extLst>
                <a:ext uri="{FF2B5EF4-FFF2-40B4-BE49-F238E27FC236}">
                  <a16:creationId xmlns:a16="http://schemas.microsoft.com/office/drawing/2014/main" id="{9812B93E-650B-5CC7-5EE7-4FB1E54B6A24}"/>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8">
              <a:extLst>
                <a:ext uri="{FF2B5EF4-FFF2-40B4-BE49-F238E27FC236}">
                  <a16:creationId xmlns:a16="http://schemas.microsoft.com/office/drawing/2014/main" id="{365CD6A3-24B5-7AFE-DE88-9AF12FC42D2E}"/>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9">
              <a:extLst>
                <a:ext uri="{FF2B5EF4-FFF2-40B4-BE49-F238E27FC236}">
                  <a16:creationId xmlns:a16="http://schemas.microsoft.com/office/drawing/2014/main" id="{0EDC7075-BB55-D4B5-6ABC-99CB51A53448}"/>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1">
              <a:extLst>
                <a:ext uri="{FF2B5EF4-FFF2-40B4-BE49-F238E27FC236}">
                  <a16:creationId xmlns:a16="http://schemas.microsoft.com/office/drawing/2014/main" id="{D3EBDC26-1598-2E51-1C4D-53DB2D99BAF3}"/>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2">
              <a:extLst>
                <a:ext uri="{FF2B5EF4-FFF2-40B4-BE49-F238E27FC236}">
                  <a16:creationId xmlns:a16="http://schemas.microsoft.com/office/drawing/2014/main" id="{3B59AC62-0B4F-FD09-E61B-1FA3E497DCCC}"/>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4">
              <a:extLst>
                <a:ext uri="{FF2B5EF4-FFF2-40B4-BE49-F238E27FC236}">
                  <a16:creationId xmlns:a16="http://schemas.microsoft.com/office/drawing/2014/main" id="{705CFA46-B19C-01C8-C31E-944C5F10CF95}"/>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5">
              <a:extLst>
                <a:ext uri="{FF2B5EF4-FFF2-40B4-BE49-F238E27FC236}">
                  <a16:creationId xmlns:a16="http://schemas.microsoft.com/office/drawing/2014/main" id="{1B201253-B4DF-BA71-6E8C-07EBCFB17B05}"/>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7">
              <a:extLst>
                <a:ext uri="{FF2B5EF4-FFF2-40B4-BE49-F238E27FC236}">
                  <a16:creationId xmlns:a16="http://schemas.microsoft.com/office/drawing/2014/main" id="{59AC0FBD-9B5F-3BA7-40F6-9FDDE3C939FF}"/>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8">
              <a:extLst>
                <a:ext uri="{FF2B5EF4-FFF2-40B4-BE49-F238E27FC236}">
                  <a16:creationId xmlns:a16="http://schemas.microsoft.com/office/drawing/2014/main" id="{BC530001-2F5A-0ACA-2E80-A6FA2F717674}"/>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0">
              <a:extLst>
                <a:ext uri="{FF2B5EF4-FFF2-40B4-BE49-F238E27FC236}">
                  <a16:creationId xmlns:a16="http://schemas.microsoft.com/office/drawing/2014/main" id="{42A9F368-8CEB-1D4D-537E-924379445AFA}"/>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1">
              <a:extLst>
                <a:ext uri="{FF2B5EF4-FFF2-40B4-BE49-F238E27FC236}">
                  <a16:creationId xmlns:a16="http://schemas.microsoft.com/office/drawing/2014/main" id="{644ED593-3170-6142-0F43-6ACA3F4AA1F2}"/>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3">
              <a:extLst>
                <a:ext uri="{FF2B5EF4-FFF2-40B4-BE49-F238E27FC236}">
                  <a16:creationId xmlns:a16="http://schemas.microsoft.com/office/drawing/2014/main" id="{228CDDB8-66C1-4B64-C7BA-0312AC268922}"/>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4">
              <a:extLst>
                <a:ext uri="{FF2B5EF4-FFF2-40B4-BE49-F238E27FC236}">
                  <a16:creationId xmlns:a16="http://schemas.microsoft.com/office/drawing/2014/main" id="{F7397B94-B46A-BCBD-9F0D-3326899223D8}"/>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6">
              <a:extLst>
                <a:ext uri="{FF2B5EF4-FFF2-40B4-BE49-F238E27FC236}">
                  <a16:creationId xmlns:a16="http://schemas.microsoft.com/office/drawing/2014/main" id="{A1FCF750-FB48-398B-6C18-15C1C4600701}"/>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7">
              <a:extLst>
                <a:ext uri="{FF2B5EF4-FFF2-40B4-BE49-F238E27FC236}">
                  <a16:creationId xmlns:a16="http://schemas.microsoft.com/office/drawing/2014/main" id="{9B2E6482-9DEB-DD45-E2BA-BB10572562C2}"/>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9">
              <a:extLst>
                <a:ext uri="{FF2B5EF4-FFF2-40B4-BE49-F238E27FC236}">
                  <a16:creationId xmlns:a16="http://schemas.microsoft.com/office/drawing/2014/main" id="{A8357847-0BAC-995A-40B6-D246210332C3}"/>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a:extLst>
                <a:ext uri="{FF2B5EF4-FFF2-40B4-BE49-F238E27FC236}">
                  <a16:creationId xmlns:a16="http://schemas.microsoft.com/office/drawing/2014/main" id="{B890D08B-03FE-C4E5-F546-40007FAA4341}"/>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2">
              <a:extLst>
                <a:ext uri="{FF2B5EF4-FFF2-40B4-BE49-F238E27FC236}">
                  <a16:creationId xmlns:a16="http://schemas.microsoft.com/office/drawing/2014/main" id="{436F40E9-3106-856C-4DA4-786980AFB4A5}"/>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3">
              <a:extLst>
                <a:ext uri="{FF2B5EF4-FFF2-40B4-BE49-F238E27FC236}">
                  <a16:creationId xmlns:a16="http://schemas.microsoft.com/office/drawing/2014/main" id="{E8024D11-8BA1-496D-32EC-3C923785E74B}"/>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5">
              <a:extLst>
                <a:ext uri="{FF2B5EF4-FFF2-40B4-BE49-F238E27FC236}">
                  <a16:creationId xmlns:a16="http://schemas.microsoft.com/office/drawing/2014/main" id="{A68D1743-BF18-DB0D-36FB-BDF3D09D6603}"/>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6">
              <a:extLst>
                <a:ext uri="{FF2B5EF4-FFF2-40B4-BE49-F238E27FC236}">
                  <a16:creationId xmlns:a16="http://schemas.microsoft.com/office/drawing/2014/main" id="{3AA82346-BD68-B8B4-B7DF-F306E8D63908}"/>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8">
              <a:extLst>
                <a:ext uri="{FF2B5EF4-FFF2-40B4-BE49-F238E27FC236}">
                  <a16:creationId xmlns:a16="http://schemas.microsoft.com/office/drawing/2014/main" id="{0B6AD0E0-17E4-A7C3-FCCD-A62426430D0F}"/>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9">
              <a:extLst>
                <a:ext uri="{FF2B5EF4-FFF2-40B4-BE49-F238E27FC236}">
                  <a16:creationId xmlns:a16="http://schemas.microsoft.com/office/drawing/2014/main" id="{E1D9D16C-036C-CFBC-90A3-3A100F7A3144}"/>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1">
              <a:extLst>
                <a:ext uri="{FF2B5EF4-FFF2-40B4-BE49-F238E27FC236}">
                  <a16:creationId xmlns:a16="http://schemas.microsoft.com/office/drawing/2014/main" id="{AA0F4FA5-50C4-31DA-8390-FD9E270E6902}"/>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2">
              <a:extLst>
                <a:ext uri="{FF2B5EF4-FFF2-40B4-BE49-F238E27FC236}">
                  <a16:creationId xmlns:a16="http://schemas.microsoft.com/office/drawing/2014/main" id="{C43D2B47-7C25-2045-594B-4578F829257B}"/>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4">
              <a:extLst>
                <a:ext uri="{FF2B5EF4-FFF2-40B4-BE49-F238E27FC236}">
                  <a16:creationId xmlns:a16="http://schemas.microsoft.com/office/drawing/2014/main" id="{19BAD5DE-8B55-CFAE-F582-9152CFD7BD4C}"/>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6">
              <a:extLst>
                <a:ext uri="{FF2B5EF4-FFF2-40B4-BE49-F238E27FC236}">
                  <a16:creationId xmlns:a16="http://schemas.microsoft.com/office/drawing/2014/main" id="{44DCDFF5-18FE-E872-64B3-DF9D14D12D63}"/>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7">
              <a:extLst>
                <a:ext uri="{FF2B5EF4-FFF2-40B4-BE49-F238E27FC236}">
                  <a16:creationId xmlns:a16="http://schemas.microsoft.com/office/drawing/2014/main" id="{59FD7762-6934-8BDE-1C0B-D29E0216BD1A}"/>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8">
              <a:extLst>
                <a:ext uri="{FF2B5EF4-FFF2-40B4-BE49-F238E27FC236}">
                  <a16:creationId xmlns:a16="http://schemas.microsoft.com/office/drawing/2014/main" id="{4D23A7D6-E11A-37E9-63AB-CAE043E5C36D}"/>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Headline"/>
          <p:cNvSpPr>
            <a:spLocks noGrp="1"/>
          </p:cNvSpPr>
          <p:nvPr>
            <p:ph type="title" hasCustomPrompt="1"/>
          </p:nvPr>
        </p:nvSpPr>
        <p:spPr>
          <a:xfrm>
            <a:off x="540000" y="219599"/>
            <a:ext cx="5461200" cy="832913"/>
          </a:xfrm>
        </p:spPr>
        <p:txBody>
          <a:bodyPr/>
          <a:lstStyle>
            <a:lvl1pPr>
              <a:defRPr b="0"/>
            </a:lvl1pPr>
          </a:lstStyle>
          <a:p>
            <a:r>
              <a:rPr lang="en-US" dirty="0"/>
              <a:t>Contents SH-Bree-Headline 27 pt</a:t>
            </a:r>
            <a:br>
              <a:rPr lang="en-US" dirty="0"/>
            </a:br>
            <a:r>
              <a:rPr lang="en-US" noProof="0" dirty="0"/>
              <a:t>Optionally black for second line</a:t>
            </a:r>
          </a:p>
        </p:txBody>
      </p:sp>
      <p:sp>
        <p:nvSpPr>
          <p:cNvPr id="23" name="Content"/>
          <p:cNvSpPr>
            <a:spLocks noGrp="1"/>
          </p:cNvSpPr>
          <p:nvPr>
            <p:ph type="body" sz="quarter" idx="16" hasCustomPrompt="1"/>
          </p:nvPr>
        </p:nvSpPr>
        <p:spPr>
          <a:xfrm>
            <a:off x="540000" y="1623600"/>
            <a:ext cx="5461200" cy="4570825"/>
          </a:xfrm>
        </p:spPr>
        <p:txBody>
          <a:bodyPr/>
          <a:lstStyle>
            <a:lvl1pPr marL="0" indent="0">
              <a:spcBef>
                <a:spcPts val="900"/>
              </a:spcBef>
              <a:spcAft>
                <a:spcPts val="0"/>
              </a:spcAft>
              <a:buClr>
                <a:schemeClr val="tx1"/>
              </a:buClr>
              <a:buFont typeface="Arial" panose="020B0604020202020204" pitchFamily="34" charset="0"/>
              <a:buNone/>
              <a:tabLst>
                <a:tab pos="5451475" algn="r"/>
              </a:tabLst>
              <a:defRPr lang="en-US" sz="1800" b="1" kern="1200" noProof="0" dirty="0" smtClean="0">
                <a:solidFill>
                  <a:schemeClr val="bg2"/>
                </a:solidFill>
                <a:latin typeface="+mn-lt"/>
                <a:ea typeface="+mn-ea"/>
                <a:cs typeface="+mn-cs"/>
              </a:defRPr>
            </a:lvl1pPr>
            <a:lvl2pPr marL="0" indent="0">
              <a:buFont typeface="Arial" panose="020B0604020202020204" pitchFamily="34" charset="0"/>
              <a:buNone/>
              <a:tabLst>
                <a:tab pos="5451475" algn="r"/>
              </a:tabLst>
              <a:defRPr b="0">
                <a:solidFill>
                  <a:schemeClr val="tx1"/>
                </a:solidFill>
              </a:defRPr>
            </a:lvl2pPr>
            <a:lvl3pPr marL="216000" indent="-216000">
              <a:spcAft>
                <a:spcPts val="0"/>
              </a:spcAft>
              <a:buFont typeface="Arial" panose="020B0604020202020204" pitchFamily="34" charset="0"/>
              <a:buChar char="•"/>
              <a:tabLst>
                <a:tab pos="5451475" algn="r"/>
              </a:tabLst>
              <a:defRPr/>
            </a:lvl3pPr>
            <a:lvl4pPr>
              <a:tabLst>
                <a:tab pos="5451475" algn="r"/>
              </a:tabLst>
              <a:defRPr/>
            </a:lvl4pPr>
            <a:lvl5pPr marL="0" indent="0">
              <a:buNone/>
              <a:tabLst>
                <a:tab pos="5451475" algn="r"/>
              </a:tabLst>
              <a:defRPr b="1"/>
            </a:lvl5pPr>
            <a:lvl6pPr marL="0" indent="0">
              <a:spcBef>
                <a:spcPts val="600"/>
              </a:spcBef>
              <a:buNone/>
              <a:tabLst>
                <a:tab pos="5451475" algn="r"/>
              </a:tabLst>
              <a:defRPr sz="1600" b="1">
                <a:solidFill>
                  <a:schemeClr val="bg2"/>
                </a:solidFill>
              </a:defRPr>
            </a:lvl6pPr>
            <a:lvl7pPr marL="0" indent="0">
              <a:buNone/>
              <a:tabLst>
                <a:tab pos="5451475" algn="r"/>
              </a:tabLst>
              <a:defRPr sz="1600"/>
            </a:lvl7pPr>
            <a:lvl8pPr marL="216000">
              <a:tabLst>
                <a:tab pos="5451475" algn="r"/>
              </a:tabLst>
              <a:defRPr sz="1600"/>
            </a:lvl8pPr>
            <a:lvl9pPr marL="432000" indent="-216000">
              <a:spcBef>
                <a:spcPts val="0"/>
              </a:spcBef>
              <a:buFont typeface="Arial" panose="020B0604020202020204" pitchFamily="34" charset="0"/>
              <a:buChar char="•"/>
              <a:tabLst>
                <a:tab pos="5451475" algn="r"/>
              </a:tabLst>
              <a:defRPr sz="1600"/>
            </a:lvl9pPr>
          </a:lstStyle>
          <a:p>
            <a:pPr lvl="0"/>
            <a:r>
              <a:rPr lang="en-US" noProof="0" dirty="0"/>
              <a:t>Text Calibri Bold 18 pt</a:t>
            </a:r>
          </a:p>
          <a:p>
            <a:pPr lvl="1"/>
            <a:r>
              <a:rPr lang="en-US" noProof="0" dirty="0"/>
              <a:t>Text Calibri 18 pt</a:t>
            </a:r>
          </a:p>
          <a:p>
            <a:pPr lvl="2"/>
            <a:r>
              <a:rPr lang="en-US" noProof="0" dirty="0"/>
              <a:t>Text Calibri 18 pt</a:t>
            </a:r>
          </a:p>
          <a:p>
            <a:pPr lvl="0"/>
            <a:r>
              <a:rPr lang="en-US" noProof="0" dirty="0"/>
              <a:t>Text Calibri Bold 18 pt</a:t>
            </a:r>
          </a:p>
          <a:p>
            <a:pPr lvl="1"/>
            <a:r>
              <a:rPr lang="en-US" noProof="0" dirty="0"/>
              <a:t>Text Calibri 18 pt</a:t>
            </a:r>
          </a:p>
          <a:p>
            <a:pPr lvl="2"/>
            <a:r>
              <a:rPr lang="en-US" noProof="0" dirty="0"/>
              <a:t>Text Calibri 18 pt</a:t>
            </a:r>
          </a:p>
        </p:txBody>
      </p:sp>
      <p:sp>
        <p:nvSpPr>
          <p:cNvPr id="19" name="Footnote"/>
          <p:cNvSpPr>
            <a:spLocks noGrp="1"/>
          </p:cNvSpPr>
          <p:nvPr>
            <p:ph type="body" sz="quarter" idx="15" hasCustomPrompt="1"/>
          </p:nvPr>
        </p:nvSpPr>
        <p:spPr>
          <a:xfrm>
            <a:off x="540000" y="6297348"/>
            <a:ext cx="54612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3" name="Picture placeholder" descr="Illustrative image or video"/>
          <p:cNvSpPr>
            <a:spLocks noGrp="1"/>
          </p:cNvSpPr>
          <p:nvPr>
            <p:ph type="pic" sz="quarter" idx="17" hasCustomPrompt="1"/>
          </p:nvPr>
        </p:nvSpPr>
        <p:spPr>
          <a:xfrm>
            <a:off x="7115375" y="0"/>
            <a:ext cx="5054400" cy="6858000"/>
          </a:xfrm>
          <a:noFill/>
        </p:spPr>
        <p:txBody>
          <a:bodyPr lIns="144000" tIns="396000" rIns="180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r>
              <a:rPr lang="en-US" dirty="0"/>
              <a:t>Insert picture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or video.</a:t>
            </a:r>
            <a:br>
              <a:rPr lang="de-DE" dirty="0"/>
            </a:br>
            <a:br>
              <a:rPr lang="en-US" dirty="0"/>
            </a:br>
            <a:r>
              <a:rPr lang="en-US" dirty="0"/>
              <a:t>Alternatively, delete </a:t>
            </a:r>
            <a:br>
              <a:rPr lang="en-US" dirty="0"/>
            </a:br>
            <a:r>
              <a:rPr lang="en-US" dirty="0"/>
              <a:t>the media frame </a:t>
            </a:r>
            <a:br>
              <a:rPr lang="en-US" dirty="0"/>
            </a:br>
            <a:r>
              <a:rPr lang="en-US" dirty="0"/>
              <a:t>to get a plain text </a:t>
            </a:r>
            <a:br>
              <a:rPr lang="en-US" dirty="0"/>
            </a:br>
            <a:r>
              <a:rPr lang="en-US" dirty="0"/>
              <a:t>table of contents.</a:t>
            </a:r>
          </a:p>
        </p:txBody>
      </p:sp>
      <p:sp>
        <p:nvSpPr>
          <p:cNvPr id="8" name="Author">
            <a:extLst>
              <a:ext uri="{FF2B5EF4-FFF2-40B4-BE49-F238E27FC236}">
                <a16:creationId xmlns:a16="http://schemas.microsoft.com/office/drawing/2014/main" id="{D543749A-7784-0871-36BB-C8F0A75B6F4B}"/>
              </a:ext>
            </a:extLst>
          </p:cNvPr>
          <p:cNvSpPr>
            <a:spLocks noGrp="1"/>
          </p:cNvSpPr>
          <p:nvPr>
            <p:ph type="ftr" sz="quarter" idx="19"/>
          </p:nvPr>
        </p:nvSpPr>
        <p:spPr/>
        <p:txBody>
          <a:bodyPr/>
          <a:lstStyle/>
          <a:p>
            <a:r>
              <a:rPr lang="en-US" dirty="0"/>
              <a:t>Author | Department</a:t>
            </a:r>
          </a:p>
        </p:txBody>
      </p:sp>
      <p:sp>
        <p:nvSpPr>
          <p:cNvPr id="5" name="Footer">
            <a:extLst>
              <a:ext uri="{FF2B5EF4-FFF2-40B4-BE49-F238E27FC236}">
                <a16:creationId xmlns:a16="http://schemas.microsoft.com/office/drawing/2014/main" id="{9DA92463-40F5-9053-31A6-A4B071D3FCFD}"/>
              </a:ext>
            </a:extLst>
          </p:cNvPr>
          <p:cNvSpPr>
            <a:spLocks noGrp="1"/>
          </p:cNvSpPr>
          <p:nvPr>
            <p:ph type="dt" sz="half" idx="18"/>
          </p:nvPr>
        </p:nvSpPr>
        <p:spPr/>
        <p:txBody>
          <a:bodyPr/>
          <a:lstStyle/>
          <a:p>
            <a:pPr algn="r"/>
            <a:r>
              <a:rPr lang="en-US" dirty="0"/>
              <a:t>Restricted © Siemens Healthineers</a:t>
            </a:r>
          </a:p>
        </p:txBody>
      </p:sp>
      <p:sp>
        <p:nvSpPr>
          <p:cNvPr id="10" name="Slide Number">
            <a:extLst>
              <a:ext uri="{FF2B5EF4-FFF2-40B4-BE49-F238E27FC236}">
                <a16:creationId xmlns:a16="http://schemas.microsoft.com/office/drawing/2014/main" id="{2DA441CB-8CCC-F344-8A03-C3B8C31A7873}"/>
              </a:ext>
            </a:extLst>
          </p:cNvPr>
          <p:cNvSpPr>
            <a:spLocks noGrp="1"/>
          </p:cNvSpPr>
          <p:nvPr>
            <p:ph type="sldNum" sz="quarter" idx="20"/>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36299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duction/Table of content Black">
    <p:bg>
      <p:bgRef idx="1001">
        <a:schemeClr val="bg1"/>
      </p:bgRef>
    </p:bg>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AB1C252-DBB3-13FE-2D27-C381464BF133}"/>
              </a:ext>
            </a:extLst>
          </p:cNvPr>
          <p:cNvSpPr>
            <a:spLocks noGrp="1"/>
          </p:cNvSpPr>
          <p:nvPr>
            <p:ph type="title" hasCustomPrompt="1"/>
          </p:nvPr>
        </p:nvSpPr>
        <p:spPr/>
        <p:txBody>
          <a:bodyPr/>
          <a:lstStyle>
            <a:lvl1pPr>
              <a:defRPr>
                <a:solidFill>
                  <a:schemeClr val="tx2"/>
                </a:solidFill>
              </a:defRPr>
            </a:lvl1pPr>
          </a:lstStyle>
          <a:p>
            <a:r>
              <a:rPr lang="en-US" noProof="0" dirty="0"/>
              <a:t>Table of Contents SH-Bree-Headline 27 pt</a:t>
            </a:r>
            <a:br>
              <a:rPr lang="en-US" noProof="0" dirty="0"/>
            </a:br>
            <a:r>
              <a:rPr lang="en-US" noProof="0" dirty="0"/>
              <a:t>Optionally switch to white for second line</a:t>
            </a:r>
          </a:p>
        </p:txBody>
      </p:sp>
      <p:sp>
        <p:nvSpPr>
          <p:cNvPr id="23" name="Content 1"/>
          <p:cNvSpPr>
            <a:spLocks noGrp="1"/>
          </p:cNvSpPr>
          <p:nvPr>
            <p:ph type="body" sz="quarter" idx="16" hasCustomPrompt="1"/>
          </p:nvPr>
        </p:nvSpPr>
        <p:spPr>
          <a:xfrm>
            <a:off x="540000" y="1623600"/>
            <a:ext cx="4697163" cy="4570825"/>
          </a:xfrm>
        </p:spPr>
        <p:txBody>
          <a:bodyPr/>
          <a:lstStyle>
            <a:lvl1pPr marL="0" indent="0">
              <a:spcBef>
                <a:spcPts val="900"/>
              </a:spcBef>
              <a:spcAft>
                <a:spcPts val="0"/>
              </a:spcAft>
              <a:buClr>
                <a:schemeClr val="tx1"/>
              </a:buClr>
              <a:buFont typeface="Arial" panose="020B0604020202020204" pitchFamily="34" charset="0"/>
              <a:buNone/>
              <a:tabLst>
                <a:tab pos="4697413" algn="r"/>
              </a:tabLst>
              <a:defRPr lang="en-US" sz="1800" b="1" kern="1200" noProof="0" dirty="0" smtClean="0">
                <a:solidFill>
                  <a:schemeClr val="tx2"/>
                </a:solidFill>
                <a:latin typeface="+mn-lt"/>
                <a:ea typeface="+mn-ea"/>
                <a:cs typeface="+mn-cs"/>
              </a:defRPr>
            </a:lvl1pPr>
            <a:lvl2pPr marL="0" indent="0">
              <a:buFont typeface="Arial" panose="020B0604020202020204" pitchFamily="34" charset="0"/>
              <a:buNone/>
              <a:tabLst>
                <a:tab pos="4697413" algn="r"/>
              </a:tabLst>
              <a:defRPr b="0">
                <a:solidFill>
                  <a:schemeClr val="tx1"/>
                </a:solidFill>
              </a:defRPr>
            </a:lvl2pPr>
            <a:lvl3pPr marL="216000" indent="-216000">
              <a:spcAft>
                <a:spcPts val="0"/>
              </a:spcAft>
              <a:buClr>
                <a:schemeClr val="tx2"/>
              </a:buClr>
              <a:buFont typeface="Arial" panose="020B0604020202020204" pitchFamily="34" charset="0"/>
              <a:buChar char="•"/>
              <a:tabLst>
                <a:tab pos="4697413" algn="r"/>
              </a:tabLst>
              <a:defRPr/>
            </a:lvl3pPr>
            <a:lvl4pPr marL="432000" indent="-216000">
              <a:buClr>
                <a:schemeClr val="tx2"/>
              </a:buClr>
              <a:buFont typeface="Arial" panose="020B0604020202020204" pitchFamily="34" charset="0"/>
              <a:buChar char="•"/>
              <a:tabLst>
                <a:tab pos="4697413" algn="r"/>
              </a:tabLst>
              <a:defRPr b="0"/>
            </a:lvl4pPr>
            <a:lvl5pPr marL="0" indent="0">
              <a:buNone/>
              <a:tabLst>
                <a:tab pos="4697413" algn="r"/>
              </a:tabLst>
              <a:defRPr b="1"/>
            </a:lvl5pPr>
            <a:lvl6pPr marL="0" indent="0">
              <a:spcBef>
                <a:spcPts val="600"/>
              </a:spcBef>
              <a:buNone/>
              <a:tabLst>
                <a:tab pos="4697413" algn="r"/>
              </a:tabLst>
              <a:defRPr sz="1600" b="1">
                <a:solidFill>
                  <a:schemeClr val="tx2"/>
                </a:solidFill>
              </a:defRPr>
            </a:lvl6pPr>
            <a:lvl7pPr marL="0" indent="0">
              <a:lnSpc>
                <a:spcPct val="100000"/>
              </a:lnSpc>
              <a:spcBef>
                <a:spcPts val="0"/>
              </a:spcBef>
              <a:spcAft>
                <a:spcPts val="0"/>
              </a:spcAft>
              <a:buNone/>
              <a:tabLst>
                <a:tab pos="4697413" algn="r"/>
              </a:tabLst>
              <a:defRPr sz="1600"/>
            </a:lvl7pPr>
            <a:lvl8pPr marL="216000">
              <a:lnSpc>
                <a:spcPct val="100000"/>
              </a:lnSpc>
              <a:spcBef>
                <a:spcPts val="0"/>
              </a:spcBef>
              <a:spcAft>
                <a:spcPts val="0"/>
              </a:spcAft>
              <a:buClr>
                <a:schemeClr val="tx2"/>
              </a:buClr>
              <a:tabLst>
                <a:tab pos="4697413" algn="r"/>
              </a:tabLst>
              <a:defRPr sz="1600"/>
            </a:lvl8pPr>
            <a:lvl9pPr marL="432000" indent="-216000">
              <a:lnSpc>
                <a:spcPct val="100000"/>
              </a:lnSpc>
              <a:spcBef>
                <a:spcPts val="0"/>
              </a:spcBef>
              <a:spcAft>
                <a:spcPts val="0"/>
              </a:spcAft>
              <a:buClr>
                <a:schemeClr val="tx2"/>
              </a:buClr>
              <a:buFont typeface="Arial" panose="020B0604020202020204" pitchFamily="34" charset="0"/>
              <a:buChar char="•"/>
              <a:tabLst>
                <a:tab pos="4697413" algn="r"/>
              </a:tabLst>
              <a:defRPr sz="1600"/>
            </a:lvl9pPr>
          </a:lstStyle>
          <a:p>
            <a:pPr lvl="0"/>
            <a:r>
              <a:rPr lang="en-US" noProof="0" dirty="0"/>
              <a:t>Text Calibri Bold 18 pt</a:t>
            </a:r>
          </a:p>
          <a:p>
            <a:pPr lvl="1"/>
            <a:r>
              <a:rPr lang="en-US" noProof="0" dirty="0"/>
              <a:t>Text Calibri 18 pt</a:t>
            </a:r>
          </a:p>
          <a:p>
            <a:pPr lvl="2"/>
            <a:r>
              <a:rPr lang="en-US" noProof="0" dirty="0"/>
              <a:t>Text Calibri 18 pt</a:t>
            </a:r>
          </a:p>
          <a:p>
            <a:pPr lvl="0"/>
            <a:r>
              <a:rPr lang="en-US" noProof="0" dirty="0"/>
              <a:t>Text Calibri Bold 18 pt</a:t>
            </a:r>
          </a:p>
          <a:p>
            <a:pPr lvl="1"/>
            <a:r>
              <a:rPr lang="en-US" noProof="0" dirty="0"/>
              <a:t>Text Calibri 18 pt</a:t>
            </a:r>
          </a:p>
          <a:p>
            <a:pPr lvl="2"/>
            <a:r>
              <a:rPr lang="en-US" noProof="0" dirty="0"/>
              <a:t>Text Calibri 18 pt</a:t>
            </a:r>
          </a:p>
        </p:txBody>
      </p:sp>
      <p:sp>
        <p:nvSpPr>
          <p:cNvPr id="6" name="Content 2">
            <a:extLst>
              <a:ext uri="{FF2B5EF4-FFF2-40B4-BE49-F238E27FC236}">
                <a16:creationId xmlns:a16="http://schemas.microsoft.com/office/drawing/2014/main" id="{95ADC65F-3D68-0DBD-5AC9-1F9DEB46578B}"/>
              </a:ext>
            </a:extLst>
          </p:cNvPr>
          <p:cNvSpPr>
            <a:spLocks noGrp="1"/>
          </p:cNvSpPr>
          <p:nvPr>
            <p:ph type="body" sz="quarter" idx="19" hasCustomPrompt="1"/>
          </p:nvPr>
        </p:nvSpPr>
        <p:spPr>
          <a:xfrm>
            <a:off x="6170862" y="1623600"/>
            <a:ext cx="4697163" cy="4570825"/>
          </a:xfrm>
        </p:spPr>
        <p:txBody>
          <a:bodyPr/>
          <a:lstStyle>
            <a:lvl1pPr marL="0" indent="0">
              <a:spcBef>
                <a:spcPts val="900"/>
              </a:spcBef>
              <a:spcAft>
                <a:spcPts val="0"/>
              </a:spcAft>
              <a:buClr>
                <a:schemeClr val="tx1"/>
              </a:buClr>
              <a:buFont typeface="Arial" panose="020B0604020202020204" pitchFamily="34" charset="0"/>
              <a:buNone/>
              <a:tabLst>
                <a:tab pos="4697413" algn="r"/>
              </a:tabLst>
              <a:defRPr lang="en-US" sz="1800" b="1" kern="1200" noProof="0" dirty="0" smtClean="0">
                <a:solidFill>
                  <a:schemeClr val="tx2"/>
                </a:solidFill>
                <a:latin typeface="+mn-lt"/>
                <a:ea typeface="+mn-ea"/>
                <a:cs typeface="+mn-cs"/>
              </a:defRPr>
            </a:lvl1pPr>
            <a:lvl2pPr marL="0" indent="0">
              <a:buFont typeface="Arial" panose="020B0604020202020204" pitchFamily="34" charset="0"/>
              <a:buNone/>
              <a:tabLst>
                <a:tab pos="4697413" algn="r"/>
              </a:tabLst>
              <a:defRPr b="0">
                <a:solidFill>
                  <a:schemeClr val="tx1"/>
                </a:solidFill>
              </a:defRPr>
            </a:lvl2pPr>
            <a:lvl3pPr marL="216000" indent="-216000">
              <a:spcAft>
                <a:spcPts val="0"/>
              </a:spcAft>
              <a:buClr>
                <a:schemeClr val="tx2"/>
              </a:buClr>
              <a:buFont typeface="Arial" panose="020B0604020202020204" pitchFamily="34" charset="0"/>
              <a:buChar char="•"/>
              <a:tabLst>
                <a:tab pos="4697413" algn="r"/>
              </a:tabLst>
              <a:defRPr/>
            </a:lvl3pPr>
            <a:lvl4pPr marL="432000" indent="-216000">
              <a:buClr>
                <a:schemeClr val="tx2"/>
              </a:buClr>
              <a:buFont typeface="Arial" panose="020B0604020202020204" pitchFamily="34" charset="0"/>
              <a:buChar char="•"/>
              <a:tabLst>
                <a:tab pos="4697413" algn="r"/>
              </a:tabLst>
              <a:defRPr b="0"/>
            </a:lvl4pPr>
            <a:lvl5pPr marL="0" indent="0">
              <a:buNone/>
              <a:tabLst>
                <a:tab pos="4697413" algn="r"/>
              </a:tabLst>
              <a:defRPr b="1"/>
            </a:lvl5pPr>
            <a:lvl6pPr marL="0" indent="0">
              <a:spcBef>
                <a:spcPts val="600"/>
              </a:spcBef>
              <a:buNone/>
              <a:tabLst>
                <a:tab pos="4697413" algn="r"/>
              </a:tabLst>
              <a:defRPr sz="1600" b="1">
                <a:solidFill>
                  <a:schemeClr val="tx2"/>
                </a:solidFill>
              </a:defRPr>
            </a:lvl6pPr>
            <a:lvl7pPr marL="0" indent="0">
              <a:lnSpc>
                <a:spcPct val="100000"/>
              </a:lnSpc>
              <a:spcBef>
                <a:spcPts val="0"/>
              </a:spcBef>
              <a:spcAft>
                <a:spcPts val="0"/>
              </a:spcAft>
              <a:buNone/>
              <a:tabLst>
                <a:tab pos="4697413" algn="r"/>
              </a:tabLst>
              <a:defRPr sz="1600"/>
            </a:lvl7pPr>
            <a:lvl8pPr marL="216000">
              <a:lnSpc>
                <a:spcPct val="100000"/>
              </a:lnSpc>
              <a:spcBef>
                <a:spcPts val="0"/>
              </a:spcBef>
              <a:spcAft>
                <a:spcPts val="0"/>
              </a:spcAft>
              <a:buClr>
                <a:schemeClr val="tx2"/>
              </a:buClr>
              <a:tabLst>
                <a:tab pos="4697413" algn="r"/>
              </a:tabLst>
              <a:defRPr sz="1600"/>
            </a:lvl8pPr>
            <a:lvl9pPr marL="432000" indent="-216000">
              <a:lnSpc>
                <a:spcPct val="100000"/>
              </a:lnSpc>
              <a:spcBef>
                <a:spcPts val="0"/>
              </a:spcBef>
              <a:spcAft>
                <a:spcPts val="0"/>
              </a:spcAft>
              <a:buClr>
                <a:schemeClr val="tx2"/>
              </a:buClr>
              <a:buFont typeface="Arial" panose="020B0604020202020204" pitchFamily="34" charset="0"/>
              <a:buChar char="•"/>
              <a:tabLst>
                <a:tab pos="4697413" algn="r"/>
              </a:tabLst>
              <a:defRPr sz="1600"/>
            </a:lvl9pPr>
          </a:lstStyle>
          <a:p>
            <a:pPr lvl="0"/>
            <a:r>
              <a:rPr lang="en-US" noProof="0" dirty="0"/>
              <a:t>Text Calibri Bold 18 pt</a:t>
            </a:r>
          </a:p>
          <a:p>
            <a:pPr lvl="1"/>
            <a:r>
              <a:rPr lang="en-US" noProof="0" dirty="0"/>
              <a:t>Text Calibri 18 pt</a:t>
            </a:r>
          </a:p>
          <a:p>
            <a:pPr lvl="2"/>
            <a:r>
              <a:rPr lang="en-US" noProof="0" dirty="0"/>
              <a:t>Text Calibri 18 pt</a:t>
            </a:r>
          </a:p>
          <a:p>
            <a:pPr lvl="0"/>
            <a:r>
              <a:rPr lang="en-US" noProof="0" dirty="0"/>
              <a:t>Text Calibri Bold 18 pt</a:t>
            </a:r>
          </a:p>
          <a:p>
            <a:pPr lvl="1"/>
            <a:r>
              <a:rPr lang="en-US" noProof="0" dirty="0"/>
              <a:t>Text Calibri 18 pt</a:t>
            </a:r>
          </a:p>
          <a:p>
            <a:pPr lvl="2"/>
            <a:r>
              <a:rPr lang="en-US" noProof="0" dirty="0"/>
              <a:t>Text Calibri 18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6980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10" name="Siemens Healthineers Logo">
            <a:extLst>
              <a:ext uri="{FF2B5EF4-FFF2-40B4-BE49-F238E27FC236}">
                <a16:creationId xmlns:a16="http://schemas.microsoft.com/office/drawing/2014/main" id="{367A5E26-63D7-D377-9305-92E90863982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2B29EF63-1B1B-6BDC-835D-9D8635D49F69}"/>
              </a:ext>
              <a:ext uri="{C183D7F6-B498-43B3-948B-1728B52AA6E4}">
                <adec:decorative xmlns:adec="http://schemas.microsoft.com/office/drawing/2017/decorative" val="1"/>
              </a:ext>
            </a:extLst>
          </p:cNvPr>
          <p:cNvSpPr>
            <a:spLocks noGrp="1"/>
          </p:cNvSpPr>
          <p:nvPr>
            <p:ph type="dt" sz="half" idx="20"/>
          </p:nvPr>
        </p:nvSpPr>
        <p:spPr/>
        <p:txBody>
          <a:bodyPr/>
          <a:lstStyle/>
          <a:p>
            <a:pPr algn="r"/>
            <a:r>
              <a:rPr lang="en-US" noProof="0" dirty="0"/>
              <a:t>Restricted © Siemens Healthineers</a:t>
            </a:r>
          </a:p>
        </p:txBody>
      </p:sp>
      <p:sp>
        <p:nvSpPr>
          <p:cNvPr id="4" name="Footer Placeholder 3">
            <a:extLst>
              <a:ext uri="{FF2B5EF4-FFF2-40B4-BE49-F238E27FC236}">
                <a16:creationId xmlns:a16="http://schemas.microsoft.com/office/drawing/2014/main" id="{4337C8F2-30CB-3CC5-4C5D-9AE835142D83}"/>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noProof="0" dirty="0"/>
              <a:t>Author | Department</a:t>
            </a:r>
          </a:p>
        </p:txBody>
      </p:sp>
      <p:sp>
        <p:nvSpPr>
          <p:cNvPr id="9" name="Slide Number Placeholder 8">
            <a:extLst>
              <a:ext uri="{FF2B5EF4-FFF2-40B4-BE49-F238E27FC236}">
                <a16:creationId xmlns:a16="http://schemas.microsoft.com/office/drawing/2014/main" id="{3C09D563-E14F-5A7E-E0BF-FC193AA7F94E}"/>
              </a:ext>
              <a:ext uri="{C183D7F6-B498-43B3-948B-1728B52AA6E4}">
                <adec:decorative xmlns:adec="http://schemas.microsoft.com/office/drawing/2017/decorative" val="1"/>
              </a:ext>
            </a:extLst>
          </p:cNvPr>
          <p:cNvSpPr>
            <a:spLocks noGrp="1"/>
          </p:cNvSpPr>
          <p:nvPr>
            <p:ph type="sldNum" sz="quarter" idx="22"/>
          </p:nvPr>
        </p:nvSpPr>
        <p:spPr/>
        <p:txBody>
          <a:bodyPr/>
          <a:lstStyle/>
          <a:p>
            <a:fld id="{42B424FB-C8CA-40D0-9E9F-83B6197CB6E7}" type="slidenum">
              <a:rPr lang="en-US" noProof="0" smtClean="0"/>
              <a:pPr/>
              <a:t>‹#›</a:t>
            </a:fld>
            <a:endParaRPr lang="en-US" b="1" noProof="0" dirty="0"/>
          </a:p>
        </p:txBody>
      </p:sp>
    </p:spTree>
    <p:extLst>
      <p:ext uri="{BB962C8B-B14F-4D97-AF65-F5344CB8AC3E}">
        <p14:creationId xmlns:p14="http://schemas.microsoft.com/office/powerpoint/2010/main" val="305873876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duction/Table of content White">
    <p:bg>
      <p:bgRef idx="1001">
        <a:schemeClr val="bg1"/>
      </p:bgRef>
    </p:bg>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AB1C252-DBB3-13FE-2D27-C381464BF133}"/>
              </a:ext>
            </a:extLst>
          </p:cNvPr>
          <p:cNvSpPr>
            <a:spLocks noGrp="1"/>
          </p:cNvSpPr>
          <p:nvPr>
            <p:ph type="title" hasCustomPrompt="1"/>
          </p:nvPr>
        </p:nvSpPr>
        <p:spPr/>
        <p:txBody>
          <a:bodyPr/>
          <a:lstStyle>
            <a:lvl1pPr>
              <a:defRPr>
                <a:solidFill>
                  <a:schemeClr val="bg2"/>
                </a:solidFill>
              </a:defRPr>
            </a:lvl1pPr>
          </a:lstStyle>
          <a:p>
            <a:r>
              <a:rPr lang="en-US" noProof="0" dirty="0"/>
              <a:t>Table of Contents SH-Bree-Headline 27 pt</a:t>
            </a:r>
            <a:br>
              <a:rPr lang="en-US" noProof="0" dirty="0"/>
            </a:br>
            <a:r>
              <a:rPr lang="en-US" noProof="0" dirty="0"/>
              <a:t>Optionally switch to black for second line</a:t>
            </a:r>
          </a:p>
        </p:txBody>
      </p:sp>
      <p:sp>
        <p:nvSpPr>
          <p:cNvPr id="23" name="Content 1"/>
          <p:cNvSpPr>
            <a:spLocks noGrp="1"/>
          </p:cNvSpPr>
          <p:nvPr>
            <p:ph type="body" sz="quarter" idx="16" hasCustomPrompt="1"/>
          </p:nvPr>
        </p:nvSpPr>
        <p:spPr>
          <a:xfrm>
            <a:off x="540000" y="1623600"/>
            <a:ext cx="4697163" cy="4570825"/>
          </a:xfrm>
        </p:spPr>
        <p:txBody>
          <a:bodyPr/>
          <a:lstStyle>
            <a:lvl1pPr marL="0" indent="0">
              <a:spcBef>
                <a:spcPts val="900"/>
              </a:spcBef>
              <a:spcAft>
                <a:spcPts val="0"/>
              </a:spcAft>
              <a:buClr>
                <a:schemeClr val="tx1"/>
              </a:buClr>
              <a:buFont typeface="Arial" panose="020B0604020202020204" pitchFamily="34" charset="0"/>
              <a:buNone/>
              <a:tabLst>
                <a:tab pos="4697413" algn="r"/>
              </a:tabLst>
              <a:defRPr lang="en-US" sz="1800" b="1" kern="1200" noProof="0" dirty="0" smtClean="0">
                <a:solidFill>
                  <a:schemeClr val="bg2"/>
                </a:solidFill>
                <a:latin typeface="+mn-lt"/>
                <a:ea typeface="+mn-ea"/>
                <a:cs typeface="+mn-cs"/>
              </a:defRPr>
            </a:lvl1pPr>
            <a:lvl2pPr marL="0" indent="0">
              <a:buFont typeface="Arial" panose="020B0604020202020204" pitchFamily="34" charset="0"/>
              <a:buNone/>
              <a:tabLst>
                <a:tab pos="4697413" algn="r"/>
              </a:tabLst>
              <a:defRPr b="0">
                <a:solidFill>
                  <a:schemeClr val="tx1"/>
                </a:solidFill>
              </a:defRPr>
            </a:lvl2pPr>
            <a:lvl3pPr marL="216000" indent="-216000">
              <a:spcAft>
                <a:spcPts val="0"/>
              </a:spcAft>
              <a:buFont typeface="Arial" panose="020B0604020202020204" pitchFamily="34" charset="0"/>
              <a:buChar char="•"/>
              <a:tabLst>
                <a:tab pos="4697413" algn="r"/>
              </a:tabLst>
              <a:defRPr/>
            </a:lvl3pPr>
            <a:lvl4pPr marL="432000" indent="-216000">
              <a:buFont typeface="Arial" panose="020B0604020202020204" pitchFamily="34" charset="0"/>
              <a:buChar char="•"/>
              <a:tabLst>
                <a:tab pos="4697413" algn="r"/>
              </a:tabLst>
              <a:defRPr b="0"/>
            </a:lvl4pPr>
            <a:lvl5pPr marL="0" indent="0">
              <a:buNone/>
              <a:tabLst>
                <a:tab pos="4697413" algn="r"/>
              </a:tabLst>
              <a:defRPr b="1"/>
            </a:lvl5pPr>
            <a:lvl6pPr marL="0" indent="0">
              <a:spcBef>
                <a:spcPts val="600"/>
              </a:spcBef>
              <a:buNone/>
              <a:tabLst>
                <a:tab pos="4697413" algn="r"/>
              </a:tabLst>
              <a:defRPr sz="1600" b="1">
                <a:solidFill>
                  <a:schemeClr val="bg2"/>
                </a:solidFill>
              </a:defRPr>
            </a:lvl6pPr>
            <a:lvl7pPr marL="0" indent="0">
              <a:lnSpc>
                <a:spcPct val="100000"/>
              </a:lnSpc>
              <a:spcBef>
                <a:spcPts val="0"/>
              </a:spcBef>
              <a:spcAft>
                <a:spcPts val="0"/>
              </a:spcAft>
              <a:buNone/>
              <a:tabLst>
                <a:tab pos="4697413" algn="r"/>
              </a:tabLst>
              <a:defRPr sz="1600"/>
            </a:lvl7pPr>
            <a:lvl8pPr marL="216000">
              <a:lnSpc>
                <a:spcPct val="100000"/>
              </a:lnSpc>
              <a:spcBef>
                <a:spcPts val="0"/>
              </a:spcBef>
              <a:spcAft>
                <a:spcPts val="0"/>
              </a:spcAft>
              <a:tabLst>
                <a:tab pos="4697413" algn="r"/>
              </a:tabLst>
              <a:defRPr sz="1600"/>
            </a:lvl8pPr>
            <a:lvl9pPr marL="432000" indent="-216000">
              <a:lnSpc>
                <a:spcPct val="100000"/>
              </a:lnSpc>
              <a:spcBef>
                <a:spcPts val="0"/>
              </a:spcBef>
              <a:spcAft>
                <a:spcPts val="0"/>
              </a:spcAft>
              <a:buClrTx/>
              <a:buFont typeface="Arial" panose="020B0604020202020204" pitchFamily="34" charset="0"/>
              <a:buChar char="•"/>
              <a:tabLst>
                <a:tab pos="4697413" algn="r"/>
              </a:tabLst>
              <a:defRPr sz="1600"/>
            </a:lvl9pPr>
          </a:lstStyle>
          <a:p>
            <a:pPr lvl="0"/>
            <a:r>
              <a:rPr lang="en-US" noProof="0" dirty="0"/>
              <a:t>Text Calibri Bold 18 pt</a:t>
            </a:r>
          </a:p>
          <a:p>
            <a:pPr lvl="1"/>
            <a:r>
              <a:rPr lang="en-US" noProof="0" dirty="0"/>
              <a:t>Text Calibri 18 pt</a:t>
            </a:r>
          </a:p>
          <a:p>
            <a:pPr lvl="2"/>
            <a:r>
              <a:rPr lang="en-US" noProof="0" dirty="0"/>
              <a:t>Text Calibri 18 pt</a:t>
            </a:r>
          </a:p>
          <a:p>
            <a:pPr lvl="0"/>
            <a:r>
              <a:rPr lang="en-US" noProof="0" dirty="0"/>
              <a:t>Text Calibri Bold 18 pt</a:t>
            </a:r>
          </a:p>
          <a:p>
            <a:pPr lvl="1"/>
            <a:r>
              <a:rPr lang="en-US" noProof="0" dirty="0"/>
              <a:t>Text Calibri 18 pt</a:t>
            </a:r>
          </a:p>
          <a:p>
            <a:pPr lvl="2"/>
            <a:r>
              <a:rPr lang="en-US" noProof="0" dirty="0"/>
              <a:t>Text Calibri 18 pt</a:t>
            </a:r>
          </a:p>
        </p:txBody>
      </p:sp>
      <p:sp>
        <p:nvSpPr>
          <p:cNvPr id="6" name="Content 2">
            <a:extLst>
              <a:ext uri="{FF2B5EF4-FFF2-40B4-BE49-F238E27FC236}">
                <a16:creationId xmlns:a16="http://schemas.microsoft.com/office/drawing/2014/main" id="{95ADC65F-3D68-0DBD-5AC9-1F9DEB46578B}"/>
              </a:ext>
            </a:extLst>
          </p:cNvPr>
          <p:cNvSpPr>
            <a:spLocks noGrp="1"/>
          </p:cNvSpPr>
          <p:nvPr>
            <p:ph type="body" sz="quarter" idx="19" hasCustomPrompt="1"/>
          </p:nvPr>
        </p:nvSpPr>
        <p:spPr>
          <a:xfrm>
            <a:off x="6170862" y="1623600"/>
            <a:ext cx="4697163" cy="4570825"/>
          </a:xfrm>
        </p:spPr>
        <p:txBody>
          <a:bodyPr/>
          <a:lstStyle>
            <a:lvl1pPr marL="0" indent="0">
              <a:spcBef>
                <a:spcPts val="900"/>
              </a:spcBef>
              <a:spcAft>
                <a:spcPts val="0"/>
              </a:spcAft>
              <a:buClr>
                <a:schemeClr val="tx1"/>
              </a:buClr>
              <a:buFont typeface="Arial" panose="020B0604020202020204" pitchFamily="34" charset="0"/>
              <a:buNone/>
              <a:tabLst>
                <a:tab pos="4697413" algn="r"/>
              </a:tabLst>
              <a:defRPr lang="en-US" sz="1800" b="1" kern="1200" noProof="0" dirty="0" smtClean="0">
                <a:solidFill>
                  <a:schemeClr val="bg2"/>
                </a:solidFill>
                <a:latin typeface="+mn-lt"/>
                <a:ea typeface="+mn-ea"/>
                <a:cs typeface="+mn-cs"/>
              </a:defRPr>
            </a:lvl1pPr>
            <a:lvl2pPr marL="0" indent="0">
              <a:buFont typeface="Arial" panose="020B0604020202020204" pitchFamily="34" charset="0"/>
              <a:buNone/>
              <a:tabLst>
                <a:tab pos="4697413" algn="r"/>
              </a:tabLst>
              <a:defRPr b="0">
                <a:solidFill>
                  <a:schemeClr val="tx1"/>
                </a:solidFill>
              </a:defRPr>
            </a:lvl2pPr>
            <a:lvl3pPr marL="216000" indent="-216000">
              <a:spcAft>
                <a:spcPts val="0"/>
              </a:spcAft>
              <a:buFont typeface="Arial" panose="020B0604020202020204" pitchFamily="34" charset="0"/>
              <a:buChar char="•"/>
              <a:tabLst>
                <a:tab pos="4697413" algn="r"/>
              </a:tabLst>
              <a:defRPr/>
            </a:lvl3pPr>
            <a:lvl4pPr marL="432000" indent="-216000">
              <a:buFont typeface="Arial" panose="020B0604020202020204" pitchFamily="34" charset="0"/>
              <a:buChar char="•"/>
              <a:tabLst>
                <a:tab pos="4697413" algn="r"/>
              </a:tabLst>
              <a:defRPr b="0"/>
            </a:lvl4pPr>
            <a:lvl5pPr marL="0" indent="0">
              <a:buNone/>
              <a:tabLst>
                <a:tab pos="4697413" algn="r"/>
              </a:tabLst>
              <a:defRPr b="1"/>
            </a:lvl5pPr>
            <a:lvl6pPr marL="0" indent="0">
              <a:spcBef>
                <a:spcPts val="600"/>
              </a:spcBef>
              <a:buNone/>
              <a:tabLst>
                <a:tab pos="4697413" algn="r"/>
              </a:tabLst>
              <a:defRPr sz="1600" b="1">
                <a:solidFill>
                  <a:schemeClr val="bg2"/>
                </a:solidFill>
              </a:defRPr>
            </a:lvl6pPr>
            <a:lvl7pPr marL="0" indent="0">
              <a:lnSpc>
                <a:spcPct val="100000"/>
              </a:lnSpc>
              <a:spcBef>
                <a:spcPts val="0"/>
              </a:spcBef>
              <a:spcAft>
                <a:spcPts val="0"/>
              </a:spcAft>
              <a:buNone/>
              <a:tabLst>
                <a:tab pos="4697413" algn="r"/>
              </a:tabLst>
              <a:defRPr sz="1600"/>
            </a:lvl7pPr>
            <a:lvl8pPr marL="216000">
              <a:lnSpc>
                <a:spcPct val="100000"/>
              </a:lnSpc>
              <a:spcBef>
                <a:spcPts val="0"/>
              </a:spcBef>
              <a:spcAft>
                <a:spcPts val="0"/>
              </a:spcAft>
              <a:tabLst>
                <a:tab pos="4697413" algn="r"/>
              </a:tabLst>
              <a:defRPr sz="1600"/>
            </a:lvl8pPr>
            <a:lvl9pPr marL="432000" indent="-216000">
              <a:lnSpc>
                <a:spcPct val="100000"/>
              </a:lnSpc>
              <a:spcBef>
                <a:spcPts val="0"/>
              </a:spcBef>
              <a:spcAft>
                <a:spcPts val="0"/>
              </a:spcAft>
              <a:buClrTx/>
              <a:buFont typeface="Arial" panose="020B0604020202020204" pitchFamily="34" charset="0"/>
              <a:buChar char="•"/>
              <a:tabLst>
                <a:tab pos="4697413" algn="r"/>
              </a:tabLst>
              <a:defRPr sz="1600"/>
            </a:lvl9pPr>
          </a:lstStyle>
          <a:p>
            <a:pPr lvl="0"/>
            <a:r>
              <a:rPr lang="en-US" noProof="0" dirty="0"/>
              <a:t>Text Calibri Bold 18 pt</a:t>
            </a:r>
          </a:p>
          <a:p>
            <a:pPr lvl="1"/>
            <a:r>
              <a:rPr lang="en-US" noProof="0" dirty="0"/>
              <a:t>Text Calibri 18 pt</a:t>
            </a:r>
          </a:p>
          <a:p>
            <a:pPr lvl="2"/>
            <a:r>
              <a:rPr lang="en-US" noProof="0" dirty="0"/>
              <a:t>Text Calibri 18 pt</a:t>
            </a:r>
          </a:p>
          <a:p>
            <a:pPr lvl="0"/>
            <a:r>
              <a:rPr lang="en-US" noProof="0" dirty="0"/>
              <a:t>Text Calibri Bold 18 pt</a:t>
            </a:r>
          </a:p>
          <a:p>
            <a:pPr lvl="1"/>
            <a:r>
              <a:rPr lang="en-US" noProof="0" dirty="0"/>
              <a:t>Text Calibri 18 pt</a:t>
            </a:r>
          </a:p>
          <a:p>
            <a:pPr lvl="2"/>
            <a:r>
              <a:rPr lang="en-US" noProof="0" dirty="0"/>
              <a:t>Text Calibri 18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6980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10" name="Siemens Healthineers Logo">
            <a:extLst>
              <a:ext uri="{FF2B5EF4-FFF2-40B4-BE49-F238E27FC236}">
                <a16:creationId xmlns:a16="http://schemas.microsoft.com/office/drawing/2014/main" id="{3E1728FD-CE89-A247-4F37-035F0DD5AB0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4" name="Date Placeholder 3">
            <a:extLst>
              <a:ext uri="{FF2B5EF4-FFF2-40B4-BE49-F238E27FC236}">
                <a16:creationId xmlns:a16="http://schemas.microsoft.com/office/drawing/2014/main" id="{CB541966-6BE8-B5C6-A1CF-9B6D6B3F10BC}"/>
              </a:ext>
              <a:ext uri="{C183D7F6-B498-43B3-948B-1728B52AA6E4}">
                <adec:decorative xmlns:adec="http://schemas.microsoft.com/office/drawing/2017/decorative" val="1"/>
              </a:ext>
            </a:extLst>
          </p:cNvPr>
          <p:cNvSpPr>
            <a:spLocks noGrp="1"/>
          </p:cNvSpPr>
          <p:nvPr>
            <p:ph type="dt" sz="half" idx="20"/>
          </p:nvPr>
        </p:nvSpPr>
        <p:spPr/>
        <p:txBody>
          <a:bodyPr/>
          <a:lstStyle/>
          <a:p>
            <a:pPr algn="r"/>
            <a:r>
              <a:rPr lang="en-US" noProof="0" dirty="0"/>
              <a:t>Restricted © Siemens Healthineers</a:t>
            </a:r>
          </a:p>
        </p:txBody>
      </p:sp>
      <p:sp>
        <p:nvSpPr>
          <p:cNvPr id="7" name="Footer Placeholder 6">
            <a:extLst>
              <a:ext uri="{FF2B5EF4-FFF2-40B4-BE49-F238E27FC236}">
                <a16:creationId xmlns:a16="http://schemas.microsoft.com/office/drawing/2014/main" id="{FC891CD8-59CD-2510-C9EE-94B660C05F21}"/>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noProof="0" dirty="0"/>
              <a:t>Author | Department</a:t>
            </a:r>
          </a:p>
        </p:txBody>
      </p:sp>
      <p:sp>
        <p:nvSpPr>
          <p:cNvPr id="9" name="Slide Number Placeholder 8">
            <a:extLst>
              <a:ext uri="{FF2B5EF4-FFF2-40B4-BE49-F238E27FC236}">
                <a16:creationId xmlns:a16="http://schemas.microsoft.com/office/drawing/2014/main" id="{A793E28D-BE6A-C88C-84A8-943C8D9B9B71}"/>
              </a:ext>
              <a:ext uri="{C183D7F6-B498-43B3-948B-1728B52AA6E4}">
                <adec:decorative xmlns:adec="http://schemas.microsoft.com/office/drawing/2017/decorative" val="1"/>
              </a:ext>
            </a:extLst>
          </p:cNvPr>
          <p:cNvSpPr>
            <a:spLocks noGrp="1"/>
          </p:cNvSpPr>
          <p:nvPr>
            <p:ph type="sldNum" sz="quarter" idx="22"/>
          </p:nvPr>
        </p:nvSpPr>
        <p:spPr/>
        <p:txBody>
          <a:bodyPr/>
          <a:lstStyle/>
          <a:p>
            <a:fld id="{42B424FB-C8CA-40D0-9E9F-83B6197CB6E7}" type="slidenum">
              <a:rPr lang="en-US" noProof="0" smtClean="0"/>
              <a:pPr/>
              <a:t>‹#›</a:t>
            </a:fld>
            <a:endParaRPr lang="en-US" b="1" noProof="0" dirty="0"/>
          </a:p>
        </p:txBody>
      </p:sp>
    </p:spTree>
    <p:extLst>
      <p:ext uri="{BB962C8B-B14F-4D97-AF65-F5344CB8AC3E}">
        <p14:creationId xmlns:p14="http://schemas.microsoft.com/office/powerpoint/2010/main" val="346383297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4" name="Content">
            <a:extLst>
              <a:ext uri="{FF2B5EF4-FFF2-40B4-BE49-F238E27FC236}">
                <a16:creationId xmlns:a16="http://schemas.microsoft.com/office/drawing/2014/main" id="{906B1CE5-AD7F-4EF1-A5A9-79DBBDA7E9CD}"/>
              </a:ext>
            </a:extLst>
          </p:cNvPr>
          <p:cNvSpPr>
            <a:spLocks noGrp="1"/>
          </p:cNvSpPr>
          <p:nvPr>
            <p:ph sz="quarter" idx="23" hasCustomPrompt="1"/>
          </p:nvPr>
        </p:nvSpPr>
        <p:spPr>
          <a:xfrm>
            <a:off x="539999" y="1623600"/>
            <a:ext cx="9212400"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8" name="Siemens Healthineers Logo">
            <a:extLst>
              <a:ext uri="{FF2B5EF4-FFF2-40B4-BE49-F238E27FC236}">
                <a16:creationId xmlns:a16="http://schemas.microsoft.com/office/drawing/2014/main" id="{EC29F8C5-79E2-4163-20AB-7074EB1613BC}"/>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34433E92-AF86-C144-52BF-1BA7EFEA86DA}"/>
              </a:ext>
              <a:ext uri="{C183D7F6-B498-43B3-948B-1728B52AA6E4}">
                <adec:decorative xmlns:adec="http://schemas.microsoft.com/office/drawing/2017/decorative" val="1"/>
              </a:ext>
            </a:extLst>
          </p:cNvPr>
          <p:cNvSpPr>
            <a:spLocks noGrp="1"/>
          </p:cNvSpPr>
          <p:nvPr>
            <p:ph type="dt" sz="half" idx="24"/>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20FB4DF0-4CFB-21EA-06A3-7A20252E4DFF}"/>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0463DCA5-8D08-9AC6-D806-ADD1D9D224FD}"/>
              </a:ext>
              <a:ext uri="{C183D7F6-B498-43B3-948B-1728B52AA6E4}">
                <adec:decorative xmlns:adec="http://schemas.microsoft.com/office/drawing/2017/decorative" val="1"/>
              </a:ext>
            </a:extLst>
          </p:cNvPr>
          <p:cNvSpPr>
            <a:spLocks noGrp="1"/>
          </p:cNvSpPr>
          <p:nvPr>
            <p:ph type="sldNum" sz="quarter" idx="26"/>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52348552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Title Picture White">
    <p:bg>
      <p:bgRef idx="1001">
        <a:schemeClr val="bg1"/>
      </p:bgRef>
    </p:bg>
    <p:spTree>
      <p:nvGrpSpPr>
        <p:cNvPr id="1" name=""/>
        <p:cNvGrpSpPr/>
        <p:nvPr/>
      </p:nvGrpSpPr>
      <p:grpSpPr>
        <a:xfrm>
          <a:off x="0" y="0"/>
          <a:ext cx="0" cy="0"/>
          <a:chOff x="0" y="0"/>
          <a:chExt cx="0" cy="0"/>
        </a:xfrm>
      </p:grpSpPr>
      <p:sp>
        <p:nvSpPr>
          <p:cNvPr id="89" name="Key visual" descr="Key visual">
            <a:extLst>
              <a:ext uri="{FF2B5EF4-FFF2-40B4-BE49-F238E27FC236}">
                <a16:creationId xmlns:a16="http://schemas.microsoft.com/office/drawing/2014/main" id="{9AF47493-679E-6C3B-8779-96DED9975241}"/>
              </a:ext>
            </a:extLst>
          </p:cNvPr>
          <p:cNvSpPr>
            <a:spLocks noGrp="1"/>
          </p:cNvSpPr>
          <p:nvPr>
            <p:ph type="pic" sz="quarter" idx="12" hasCustomPrompt="1"/>
          </p:nvPr>
        </p:nvSpPr>
        <p:spPr>
          <a:xfrm>
            <a:off x="0" y="-1"/>
            <a:ext cx="12168000" cy="6858000"/>
          </a:xfrm>
          <a:noFill/>
        </p:spPr>
        <p:txBody>
          <a:bodyPr lIns="7128000" tIns="396000" rIns="144000" bIns="108000"/>
          <a:lstStyle>
            <a:lvl1pPr>
              <a:defRPr>
                <a:solidFill>
                  <a:schemeClr val="tx1"/>
                </a:solidFill>
              </a:defRPr>
            </a:lvl1pPr>
            <a:lvl2pPr>
              <a:defRPr/>
            </a:lvl2pPr>
          </a:lstStyle>
          <a:p>
            <a:r>
              <a:rPr lang="en-US" dirty="0"/>
              <a:t>Insert title picture or video.</a:t>
            </a:r>
            <a:br>
              <a:rPr lang="en-US" dirty="0"/>
            </a:br>
            <a:br>
              <a:rPr lang="en-US" dirty="0"/>
            </a:br>
            <a:r>
              <a:rPr lang="en-US" dirty="0"/>
              <a:t>Alternatively, delete the media frame </a:t>
            </a:r>
            <a:br>
              <a:rPr lang="en-US" dirty="0"/>
            </a:br>
            <a:r>
              <a:rPr lang="en-US" dirty="0"/>
              <a:t>to get a plain text title.</a:t>
            </a:r>
          </a:p>
        </p:txBody>
      </p:sp>
      <p:sp>
        <p:nvSpPr>
          <p:cNvPr id="2" name="Headline"/>
          <p:cNvSpPr>
            <a:spLocks noGrp="1"/>
          </p:cNvSpPr>
          <p:nvPr>
            <p:ph type="ctrTitle" hasCustomPrompt="1"/>
          </p:nvPr>
        </p:nvSpPr>
        <p:spPr>
          <a:xfrm>
            <a:off x="540000" y="2160000"/>
            <a:ext cx="5461200" cy="2160000"/>
          </a:xfrm>
        </p:spPr>
        <p:txBody>
          <a:bodyPr lIns="0" tIns="0" rIns="0" bIns="0" anchor="b" anchorCtr="0">
            <a:noAutofit/>
          </a:bodyPr>
          <a:lstStyle>
            <a:lvl1pPr algn="l">
              <a:lnSpc>
                <a:spcPct val="92000"/>
              </a:lnSpc>
              <a:defRPr sz="5200" b="0">
                <a:solidFill>
                  <a:schemeClr val="bg2"/>
                </a:solidFill>
                <a:latin typeface="+mj-lt"/>
              </a:defRPr>
            </a:lvl1pPr>
          </a:lstStyle>
          <a:p>
            <a:r>
              <a:rPr lang="en-US" dirty="0"/>
              <a:t>SH-Bree-Headline up to 60 pt</a:t>
            </a:r>
          </a:p>
        </p:txBody>
      </p:sp>
      <p:sp>
        <p:nvSpPr>
          <p:cNvPr id="4" name="Subhead">
            <a:extLst>
              <a:ext uri="{FF2B5EF4-FFF2-40B4-BE49-F238E27FC236}">
                <a16:creationId xmlns:a16="http://schemas.microsoft.com/office/drawing/2014/main" id="{D5847CCC-A54B-BC65-3F5A-A1D8F8DA633B}"/>
              </a:ext>
            </a:extLst>
          </p:cNvPr>
          <p:cNvSpPr>
            <a:spLocks noGrp="1"/>
          </p:cNvSpPr>
          <p:nvPr>
            <p:ph type="subTitle" idx="1" hasCustomPrompt="1"/>
          </p:nvPr>
        </p:nvSpPr>
        <p:spPr bwMode="black">
          <a:xfrm>
            <a:off x="540001" y="4320000"/>
            <a:ext cx="3574800" cy="611191"/>
          </a:xfrm>
        </p:spPr>
        <p:txBody>
          <a:bodyPr lIns="0" tIns="2700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0" indent="0" algn="l">
              <a:buNone/>
              <a:defRPr sz="2000">
                <a:solidFill>
                  <a:schemeClr val="tx1"/>
                </a:solidFill>
              </a:defRPr>
            </a:lvl2pPr>
            <a:lvl3pPr marL="0" indent="0" algn="l">
              <a:buNone/>
              <a:defRPr>
                <a:solidFill>
                  <a:schemeClr val="tx1"/>
                </a:solidFill>
              </a:defRPr>
            </a:lvl3pPr>
            <a:lvl4pPr marL="0" indent="0" algn="l">
              <a:buNone/>
              <a:defRPr sz="2200" b="1">
                <a:solidFill>
                  <a:schemeClr val="tx1"/>
                </a:solidFill>
              </a:defRPr>
            </a:lvl4pPr>
            <a:lvl5pPr marL="0" indent="0" algn="l">
              <a:buNone/>
              <a:defRPr sz="2000" b="1">
                <a:solidFill>
                  <a:schemeClr val="tx1"/>
                </a:solidFill>
              </a:defRPr>
            </a:lvl5pPr>
            <a:lvl6pPr marL="0" indent="0" algn="l">
              <a:buNone/>
              <a:defRPr b="1">
                <a:solidFill>
                  <a:schemeClr val="tx1"/>
                </a:solidFill>
              </a:defRPr>
            </a:lvl6pPr>
            <a:lvl7pPr marL="0" indent="0" algn="l">
              <a:buNone/>
              <a:defRPr sz="2200">
                <a:solidFill>
                  <a:schemeClr val="accent5"/>
                </a:solidFill>
              </a:defRPr>
            </a:lvl7pPr>
            <a:lvl8pPr marL="0" indent="0" algn="l">
              <a:buNone/>
              <a:defRPr sz="2000">
                <a:solidFill>
                  <a:schemeClr val="accent5"/>
                </a:solidFill>
              </a:defRPr>
            </a:lvl8pPr>
            <a:lvl9pPr marL="0" indent="0" algn="l">
              <a:spcBef>
                <a:spcPts val="0"/>
              </a:spcBef>
              <a:buNone/>
              <a:defRPr sz="1800">
                <a:solidFill>
                  <a:schemeClr val="accent5"/>
                </a:solidFill>
              </a:defRPr>
            </a:lvl9pPr>
          </a:lstStyle>
          <a:p>
            <a:pPr lvl="0"/>
            <a:r>
              <a:rPr lang="en-US" dirty="0"/>
              <a:t>Subheadline Calibri 22 pt</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2pPr>
              <a:defRPr sz="1600"/>
            </a:lvl2pPr>
            <a:lvl3pPr>
              <a:defRPr sz="1600"/>
            </a:lvl3pPr>
            <a:lvl4pPr>
              <a:defRPr sz="1600"/>
            </a:lvl4pPr>
            <a:lvl5pPr>
              <a:defRPr sz="1600"/>
            </a:lvl5pPr>
            <a:lvl6pPr>
              <a:defRPr sz="1600"/>
            </a:lvl6pPr>
            <a:lvl7pPr>
              <a:defRPr sz="1600"/>
            </a:lvl7pPr>
            <a:lvl8pPr>
              <a:defRPr sz="1600"/>
            </a:lvl8pPr>
          </a:lstStyle>
          <a:p>
            <a:pPr lvl="0"/>
            <a:r>
              <a:rPr lang="en-US" noProof="0" dirty="0"/>
              <a:t>Presenter Calibri 14 pt</a:t>
            </a:r>
            <a:br>
              <a:rPr lang="en-US" noProof="0" dirty="0"/>
            </a:br>
            <a:r>
              <a:rPr lang="en-US" noProof="0" dirty="0"/>
              <a:t>English, month year</a:t>
            </a:r>
          </a:p>
        </p:txBody>
      </p:sp>
      <p:sp>
        <p:nvSpPr>
          <p:cNvPr id="5" name="Date Placeholder 4">
            <a:extLst>
              <a:ext uri="{FF2B5EF4-FFF2-40B4-BE49-F238E27FC236}">
                <a16:creationId xmlns:a16="http://schemas.microsoft.com/office/drawing/2014/main" id="{FD6A16EF-84C8-6A79-5FD0-291EF4AC460D}"/>
              </a:ext>
              <a:ext uri="{C183D7F6-B498-43B3-948B-1728B52AA6E4}">
                <adec:decorative xmlns:adec="http://schemas.microsoft.com/office/drawing/2017/decorative" val="1"/>
              </a:ext>
            </a:extLst>
          </p:cNvPr>
          <p:cNvSpPr>
            <a:spLocks noGrp="1"/>
          </p:cNvSpPr>
          <p:nvPr>
            <p:ph type="dt" sz="half" idx="15"/>
          </p:nvPr>
        </p:nvSpPr>
        <p:spPr/>
        <p:txBody>
          <a:bodyPr/>
          <a:lstStyle>
            <a:lvl1pPr>
              <a:defRPr>
                <a:solidFill>
                  <a:schemeClr val="tx1"/>
                </a:solidFill>
              </a:defRPr>
            </a:lvl1pPr>
          </a:lstStyle>
          <a:p>
            <a:r>
              <a:rPr lang="de-DE" dirty="0"/>
              <a:t>Restricted © Siemens Healthineers</a:t>
            </a:r>
            <a:endParaRPr lang="en-US" dirty="0"/>
          </a:p>
        </p:txBody>
      </p:sp>
      <p:sp>
        <p:nvSpPr>
          <p:cNvPr id="6" name="Footer Placeholder 5">
            <a:extLst>
              <a:ext uri="{FF2B5EF4-FFF2-40B4-BE49-F238E27FC236}">
                <a16:creationId xmlns:a16="http://schemas.microsoft.com/office/drawing/2014/main" id="{BC111703-76CD-CBB1-59BD-87052435CA4F}"/>
              </a:ext>
              <a:ext uri="{C183D7F6-B498-43B3-948B-1728B52AA6E4}">
                <adec:decorative xmlns:adec="http://schemas.microsoft.com/office/drawing/2017/decorative" val="1"/>
              </a:ext>
            </a:extLst>
          </p:cNvPr>
          <p:cNvSpPr>
            <a:spLocks noGrp="1"/>
          </p:cNvSpPr>
          <p:nvPr>
            <p:ph type="ftr" sz="quarter" idx="16"/>
          </p:nvPr>
        </p:nvSpPr>
        <p:spPr/>
        <p:txBody>
          <a:bodyPr/>
          <a:lstStyle>
            <a:lvl1pPr>
              <a:defRPr>
                <a:solidFill>
                  <a:schemeClr val="tx1"/>
                </a:solidFill>
              </a:defRPr>
            </a:lvl1pPr>
          </a:lstStyle>
          <a:p>
            <a:r>
              <a:rPr lang="en-US" dirty="0"/>
              <a:t>Author | Department</a:t>
            </a:r>
          </a:p>
        </p:txBody>
      </p:sp>
      <p:sp>
        <p:nvSpPr>
          <p:cNvPr id="7" name="Slide Number Placeholder 6">
            <a:extLst>
              <a:ext uri="{FF2B5EF4-FFF2-40B4-BE49-F238E27FC236}">
                <a16:creationId xmlns:a16="http://schemas.microsoft.com/office/drawing/2014/main" id="{8EA2A18E-FFA2-7DF3-C824-E45274126B4C}"/>
              </a:ext>
              <a:ext uri="{C183D7F6-B498-43B3-948B-1728B52AA6E4}">
                <adec:decorative xmlns:adec="http://schemas.microsoft.com/office/drawing/2017/decorative" val="1"/>
              </a:ext>
            </a:extLst>
          </p:cNvPr>
          <p:cNvSpPr>
            <a:spLocks noGrp="1"/>
          </p:cNvSpPr>
          <p:nvPr>
            <p:ph type="sldNum" sz="quarter" idx="17"/>
          </p:nvPr>
        </p:nvSpPr>
        <p:spPr/>
        <p:txBody>
          <a:bodyPr/>
          <a:lstStyle>
            <a:lvl1pPr>
              <a:defRPr>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63437068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4" name="Content">
            <a:extLst>
              <a:ext uri="{FF2B5EF4-FFF2-40B4-BE49-F238E27FC236}">
                <a16:creationId xmlns:a16="http://schemas.microsoft.com/office/drawing/2014/main" id="{906B1CE5-AD7F-4EF1-A5A9-79DBBDA7E9CD}"/>
              </a:ext>
            </a:extLst>
          </p:cNvPr>
          <p:cNvSpPr>
            <a:spLocks noGrp="1"/>
          </p:cNvSpPr>
          <p:nvPr>
            <p:ph sz="quarter" idx="23" hasCustomPrompt="1"/>
          </p:nvPr>
        </p:nvSpPr>
        <p:spPr>
          <a:xfrm>
            <a:off x="539999" y="1623600"/>
            <a:ext cx="9212400" cy="4572000"/>
          </a:xfrm>
        </p:spPr>
        <p:txBody>
          <a:bodyPr/>
          <a:lstStyle>
            <a:lvl1pPr>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8" name="Siemens Healthineers Logo">
            <a:extLst>
              <a:ext uri="{FF2B5EF4-FFF2-40B4-BE49-F238E27FC236}">
                <a16:creationId xmlns:a16="http://schemas.microsoft.com/office/drawing/2014/main" id="{408AEEE2-8F6C-D8DA-A5BD-C18C79200DD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2465B95F-8BB7-F918-566A-14C70C403ECE}"/>
              </a:ext>
              <a:ext uri="{C183D7F6-B498-43B3-948B-1728B52AA6E4}">
                <adec:decorative xmlns:adec="http://schemas.microsoft.com/office/drawing/2017/decorative" val="1"/>
              </a:ext>
            </a:extLst>
          </p:cNvPr>
          <p:cNvSpPr>
            <a:spLocks noGrp="1"/>
          </p:cNvSpPr>
          <p:nvPr>
            <p:ph type="dt" sz="half" idx="24"/>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18338B37-14D8-60CD-6911-0AB146E6E957}"/>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ADCA73ED-3F40-9F32-9A65-18A37B7C4F8A}"/>
              </a:ext>
              <a:ext uri="{C183D7F6-B498-43B3-948B-1728B52AA6E4}">
                <adec:decorative xmlns:adec="http://schemas.microsoft.com/office/drawing/2017/decorative" val="1"/>
              </a:ext>
            </a:extLst>
          </p:cNvPr>
          <p:cNvSpPr>
            <a:spLocks noGrp="1"/>
          </p:cNvSpPr>
          <p:nvPr>
            <p:ph type="sldNum" sz="quarter" idx="26"/>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38193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Two Text Boxes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4" name="Content left column">
            <a:extLst>
              <a:ext uri="{FF2B5EF4-FFF2-40B4-BE49-F238E27FC236}">
                <a16:creationId xmlns:a16="http://schemas.microsoft.com/office/drawing/2014/main" id="{4FDBB5BE-FB7F-472A-B808-A79C66F99FE9}"/>
              </a:ext>
            </a:extLst>
          </p:cNvPr>
          <p:cNvSpPr>
            <a:spLocks noGrp="1"/>
          </p:cNvSpPr>
          <p:nvPr>
            <p:ph sz="quarter" idx="23" hasCustomPrompt="1"/>
          </p:nvPr>
        </p:nvSpPr>
        <p:spPr>
          <a:xfrm>
            <a:off x="540000" y="1623600"/>
            <a:ext cx="5454000"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2" name="Content right column">
            <a:extLst>
              <a:ext uri="{FF2B5EF4-FFF2-40B4-BE49-F238E27FC236}">
                <a16:creationId xmlns:a16="http://schemas.microsoft.com/office/drawing/2014/main" id="{239F9EB4-5513-4EE9-8F49-510E69716E13}"/>
              </a:ext>
            </a:extLst>
          </p:cNvPr>
          <p:cNvSpPr>
            <a:spLocks noGrp="1"/>
          </p:cNvSpPr>
          <p:nvPr>
            <p:ph sz="quarter" idx="24" hasCustomPrompt="1"/>
          </p:nvPr>
        </p:nvSpPr>
        <p:spPr>
          <a:xfrm>
            <a:off x="6174438" y="1623600"/>
            <a:ext cx="5454000"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DE4A7981-F5A0-8480-60AA-7A59BDDD073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7AF816F9-6210-7C9C-EB2E-75CC68439A0F}"/>
              </a:ext>
              <a:ext uri="{C183D7F6-B498-43B3-948B-1728B52AA6E4}">
                <adec:decorative xmlns:adec="http://schemas.microsoft.com/office/drawing/2017/decorative" val="1"/>
              </a:ext>
            </a:extLst>
          </p:cNvPr>
          <p:cNvSpPr>
            <a:spLocks noGrp="1"/>
          </p:cNvSpPr>
          <p:nvPr>
            <p:ph type="dt" sz="half" idx="25"/>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2670982F-B59B-78B2-DAFC-9B7A8B826E5E}"/>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F2A9C260-1230-4E31-D8AD-99131B438954}"/>
              </a:ext>
              <a:ext uri="{C183D7F6-B498-43B3-948B-1728B52AA6E4}">
                <adec:decorative xmlns:adec="http://schemas.microsoft.com/office/drawing/2017/decorative" val="1"/>
              </a:ext>
            </a:extLst>
          </p:cNvPr>
          <p:cNvSpPr>
            <a:spLocks noGrp="1"/>
          </p:cNvSpPr>
          <p:nvPr>
            <p:ph type="sldNum" sz="quarter" idx="27"/>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79310858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Text Boxes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4" name="Content left column">
            <a:extLst>
              <a:ext uri="{FF2B5EF4-FFF2-40B4-BE49-F238E27FC236}">
                <a16:creationId xmlns:a16="http://schemas.microsoft.com/office/drawing/2014/main" id="{4FDBB5BE-FB7F-472A-B808-A79C66F99FE9}"/>
              </a:ext>
            </a:extLst>
          </p:cNvPr>
          <p:cNvSpPr>
            <a:spLocks noGrp="1"/>
          </p:cNvSpPr>
          <p:nvPr>
            <p:ph sz="quarter" idx="23" hasCustomPrompt="1"/>
          </p:nvPr>
        </p:nvSpPr>
        <p:spPr>
          <a:xfrm>
            <a:off x="540000" y="1623600"/>
            <a:ext cx="5454000" cy="4572000"/>
          </a:xfrm>
        </p:spPr>
        <p:txBody>
          <a:bodyPr/>
          <a:lstStyle>
            <a:lvl1pPr>
              <a:spcAft>
                <a:spcPts val="0"/>
              </a:spcAft>
              <a:defRPr sz="1600"/>
            </a:lvl1pPr>
            <a:lvl2pPr>
              <a:defRPr sz="1600"/>
            </a:lvl2pPr>
            <a:lvl3pPr>
              <a:defRPr sz="1600"/>
            </a:lvl3pPr>
            <a:lvl4pPr>
              <a:defRPr sz="1600"/>
            </a:lvl4pPr>
            <a:lvl5pPr>
              <a:defRPr sz="1600"/>
            </a:lvl5pPr>
            <a:lvl6pPr>
              <a:defRPr sz="1600"/>
            </a:lvl6pPr>
            <a:lvl7pPr>
              <a:defRPr sz="1600"/>
            </a:lvl7pPr>
            <a:lvl8pP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2" name="Content right column">
            <a:extLst>
              <a:ext uri="{FF2B5EF4-FFF2-40B4-BE49-F238E27FC236}">
                <a16:creationId xmlns:a16="http://schemas.microsoft.com/office/drawing/2014/main" id="{239F9EB4-5513-4EE9-8F49-510E69716E13}"/>
              </a:ext>
            </a:extLst>
          </p:cNvPr>
          <p:cNvSpPr>
            <a:spLocks noGrp="1"/>
          </p:cNvSpPr>
          <p:nvPr>
            <p:ph sz="quarter" idx="24" hasCustomPrompt="1"/>
          </p:nvPr>
        </p:nvSpPr>
        <p:spPr>
          <a:xfrm>
            <a:off x="6174438" y="1623600"/>
            <a:ext cx="5454000" cy="4572000"/>
          </a:xfrm>
        </p:spPr>
        <p:txBody>
          <a:bodyPr/>
          <a:lstStyle>
            <a:lvl1pPr>
              <a:spcAft>
                <a:spcPts val="0"/>
              </a:spcAft>
              <a:defRPr sz="1600"/>
            </a:lvl1pPr>
            <a:lvl2pPr>
              <a:defRPr sz="1600"/>
            </a:lvl2pPr>
            <a:lvl3pPr>
              <a:defRPr sz="1600"/>
            </a:lvl3pPr>
            <a:lvl4pPr>
              <a:defRPr sz="1600"/>
            </a:lvl4pPr>
            <a:lvl5pPr>
              <a:defRPr sz="1600"/>
            </a:lvl5pPr>
            <a:lvl6pPr>
              <a:defRPr sz="1600"/>
            </a:lvl6pPr>
            <a:lvl7pPr>
              <a:defRPr sz="1600"/>
            </a:lvl7pPr>
            <a:lvl8pP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698812E1-5C30-E4DB-0326-C21A87BA52F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4F6C8002-5B47-B686-93BA-478252AFCAE3}"/>
              </a:ext>
              <a:ext uri="{C183D7F6-B498-43B3-948B-1728B52AA6E4}">
                <adec:decorative xmlns:adec="http://schemas.microsoft.com/office/drawing/2017/decorative" val="1"/>
              </a:ext>
            </a:extLst>
          </p:cNvPr>
          <p:cNvSpPr>
            <a:spLocks noGrp="1"/>
          </p:cNvSpPr>
          <p:nvPr>
            <p:ph type="dt" sz="half" idx="25"/>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AE46AE4F-BAD6-5909-F65A-E8CD0BBB23B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BDEF2E88-19C2-E28A-4F0A-473929134240}"/>
              </a:ext>
              <a:ext uri="{C183D7F6-B498-43B3-948B-1728B52AA6E4}">
                <adec:decorative xmlns:adec="http://schemas.microsoft.com/office/drawing/2017/decorative" val="1"/>
              </a:ext>
            </a:extLst>
          </p:cNvPr>
          <p:cNvSpPr>
            <a:spLocks noGrp="1"/>
          </p:cNvSpPr>
          <p:nvPr>
            <p:ph type="sldNum" sz="quarter" idx="27"/>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288604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comparison Black">
    <p:bg>
      <p:bgPr>
        <a:solidFill>
          <a:schemeClr val="bg1"/>
        </a:solidFill>
        <a:effectLst/>
      </p:bgPr>
    </p:bg>
    <p:spTree>
      <p:nvGrpSpPr>
        <p:cNvPr id="1" name=""/>
        <p:cNvGrpSpPr/>
        <p:nvPr/>
      </p:nvGrpSpPr>
      <p:grpSpPr>
        <a:xfrm>
          <a:off x="0" y="0"/>
          <a:ext cx="0" cy="0"/>
          <a:chOff x="0" y="0"/>
          <a:chExt cx="0" cy="0"/>
        </a:xfrm>
      </p:grpSpPr>
      <p:sp>
        <p:nvSpPr>
          <p:cNvPr id="100" name="Black layer">
            <a:extLst>
              <a:ext uri="{C183D7F6-B498-43B3-948B-1728B52AA6E4}">
                <adec:decorative xmlns:adec="http://schemas.microsoft.com/office/drawing/2017/decorative" val="1"/>
              </a:ext>
            </a:extLst>
          </p:cNvPr>
          <p:cNvSpPr/>
          <p:nvPr userDrawn="1"/>
        </p:nvSpPr>
        <p:spPr bwMode="white">
          <a:xfrm>
            <a:off x="2" y="0"/>
            <a:ext cx="61753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Headline"/>
          <p:cNvSpPr>
            <a:spLocks noGrp="1"/>
          </p:cNvSpPr>
          <p:nvPr>
            <p:ph type="title" hasCustomPrompt="1"/>
          </p:nvPr>
        </p:nvSpPr>
        <p:spPr>
          <a:xfrm>
            <a:off x="540001" y="219599"/>
            <a:ext cx="5461200" cy="832913"/>
          </a:xfrm>
        </p:spPr>
        <p:txBody>
          <a:bodyPr/>
          <a:lstStyle>
            <a:lvl1pPr>
              <a:defRPr b="0"/>
            </a:lvl1pPr>
          </a:lstStyle>
          <a:p>
            <a:r>
              <a:rPr lang="en-US" noProof="0" dirty="0"/>
              <a:t>Title SH-Bree-Headline 27 pt</a:t>
            </a:r>
            <a:br>
              <a:rPr lang="en-US" noProof="0" dirty="0"/>
            </a:br>
            <a:r>
              <a:rPr lang="en-US" noProof="0" dirty="0"/>
              <a:t>Optionally white for second line</a:t>
            </a:r>
            <a:endParaRPr lang="de-DE" dirty="0"/>
          </a:p>
        </p:txBody>
      </p:sp>
      <p:sp>
        <p:nvSpPr>
          <p:cNvPr id="102" name="Content 1"/>
          <p:cNvSpPr>
            <a:spLocks noGrp="1"/>
          </p:cNvSpPr>
          <p:nvPr>
            <p:ph idx="1" hasCustomPrompt="1"/>
          </p:nvPr>
        </p:nvSpPr>
        <p:spPr>
          <a:xfrm>
            <a:off x="540000" y="1623600"/>
            <a:ext cx="4510800" cy="4572000"/>
          </a:xfrm>
          <a:prstGeom prst="rect">
            <a:avLst/>
          </a:prstGeom>
        </p:spPr>
        <p:txBody>
          <a:bodyPr vert="horz" lIns="0" tIns="0" rIns="0" bIns="0" rtlCol="0">
            <a:noAutofit/>
          </a:bodyPr>
          <a:lstStyle>
            <a:lvl1pPr>
              <a:spcAft>
                <a:spcPts val="0"/>
              </a:spcAft>
              <a:defRPr sz="1600">
                <a:solidFill>
                  <a:schemeClr val="bg1"/>
                </a:solidFill>
              </a:defRPr>
            </a:lvl1pPr>
            <a:lvl2pPr>
              <a:defRPr sz="1600">
                <a:solidFill>
                  <a:schemeClr val="bg1"/>
                </a:solidFill>
              </a:defRPr>
            </a:lvl2pPr>
            <a:lvl3pPr>
              <a:buClr>
                <a:schemeClr val="bg2"/>
              </a:buClr>
              <a:defRPr sz="1600">
                <a:solidFill>
                  <a:schemeClr val="bg1"/>
                </a:solidFill>
              </a:defRPr>
            </a:lvl3pPr>
            <a:lvl4pPr>
              <a:buClr>
                <a:schemeClr val="bg2"/>
              </a:buClr>
              <a:defRPr sz="1600">
                <a:solidFill>
                  <a:schemeClr val="bg1"/>
                </a:solidFill>
              </a:defRPr>
            </a:lvl4pPr>
            <a:lvl5pPr>
              <a:buClr>
                <a:schemeClr val="bg2"/>
              </a:buClr>
              <a:defRPr sz="1600">
                <a:solidFill>
                  <a:schemeClr val="bg1"/>
                </a:solidFill>
              </a:defRPr>
            </a:lvl5pPr>
            <a:lvl6pPr>
              <a:buClr>
                <a:schemeClr val="bg2"/>
              </a:buClr>
              <a:defRPr sz="1600">
                <a:solidFill>
                  <a:schemeClr val="bg1"/>
                </a:solidFill>
              </a:defRPr>
            </a:lvl6pPr>
            <a:lvl7pPr>
              <a:buClr>
                <a:schemeClr val="bg2"/>
              </a:buClr>
              <a:defRPr sz="1600">
                <a:solidFill>
                  <a:schemeClr val="bg1"/>
                </a:solidFill>
              </a:defRPr>
            </a:lvl7pPr>
            <a:lvl8pPr>
              <a:buClr>
                <a:schemeClr val="bg2"/>
              </a:buClr>
              <a:defRPr sz="1600">
                <a:solidFill>
                  <a:schemeClr val="bg1"/>
                </a:solidFill>
              </a:defRPr>
            </a:lvl8pPr>
            <a:lvl9pPr>
              <a:spcBef>
                <a:spcPts val="1200"/>
              </a:spcBef>
              <a:defRPr sz="1200">
                <a:solidFill>
                  <a:schemeClr val="bg1"/>
                </a:solidFill>
              </a:defRPr>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2" name="Content 2">
            <a:extLst>
              <a:ext uri="{FF2B5EF4-FFF2-40B4-BE49-F238E27FC236}">
                <a16:creationId xmlns:a16="http://schemas.microsoft.com/office/drawing/2014/main" id="{01BB7566-585D-D3E1-22D9-722D732082DB}"/>
              </a:ext>
            </a:extLst>
          </p:cNvPr>
          <p:cNvSpPr>
            <a:spLocks noGrp="1"/>
          </p:cNvSpPr>
          <p:nvPr>
            <p:ph idx="18" hasCustomPrompt="1"/>
          </p:nvPr>
        </p:nvSpPr>
        <p:spPr>
          <a:xfrm>
            <a:off x="6934200" y="1623600"/>
            <a:ext cx="4698000" cy="4572000"/>
          </a:xfrm>
          <a:prstGeom prst="rect">
            <a:avLst/>
          </a:prstGeom>
        </p:spPr>
        <p:txBody>
          <a:bodyPr vert="horz" lIns="0" tIns="0" rIns="0" bIns="0" rtlCol="0">
            <a:noAutofit/>
          </a:bodyPr>
          <a:lstStyle>
            <a:lvl1pPr>
              <a:spcAft>
                <a:spcPts val="0"/>
              </a:spcAft>
              <a:defRPr sz="1600">
                <a:solidFill>
                  <a:schemeClr val="tx1"/>
                </a:solidFill>
              </a:defRPr>
            </a:lvl1pPr>
            <a:lvl2pPr>
              <a:defRPr sz="1600">
                <a:solidFill>
                  <a:schemeClr val="tx1"/>
                </a:solidFill>
              </a:defRPr>
            </a:lvl2pPr>
            <a:lvl3pPr>
              <a:buClr>
                <a:schemeClr val="bg2"/>
              </a:buClr>
              <a:defRPr sz="1600">
                <a:solidFill>
                  <a:schemeClr val="tx1"/>
                </a:solidFill>
              </a:defRPr>
            </a:lvl3pPr>
            <a:lvl4pPr>
              <a:defRPr sz="1600">
                <a:solidFill>
                  <a:schemeClr val="tx1"/>
                </a:solidFill>
              </a:defRPr>
            </a:lvl4pPr>
            <a:lvl5pPr>
              <a:defRPr sz="1600">
                <a:solidFill>
                  <a:schemeClr val="tx1"/>
                </a:solidFill>
              </a:defRPr>
            </a:lvl5pPr>
            <a:lvl6pPr>
              <a:defRPr sz="1600">
                <a:solidFill>
                  <a:schemeClr val="tx1"/>
                </a:solidFill>
              </a:defRPr>
            </a:lvl6pPr>
            <a:lvl7pPr>
              <a:defRPr sz="1600">
                <a:solidFill>
                  <a:schemeClr val="tx1"/>
                </a:solidFill>
              </a:defRPr>
            </a:lvl7pPr>
            <a:lvl8pPr>
              <a:defRPr sz="1600">
                <a:solidFill>
                  <a:schemeClr val="tx1"/>
                </a:solidFill>
              </a:defRPr>
            </a:lvl8pPr>
            <a:lvl9pPr>
              <a:spcBef>
                <a:spcPts val="1200"/>
              </a:spcBef>
              <a:defRPr sz="1200">
                <a:solidFill>
                  <a:schemeClr val="tx1"/>
                </a:solidFill>
              </a:defRPr>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97"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AD6C392C-3727-0981-EFA9-0E6BF947E48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4" name="Date Placeholder 3">
            <a:extLst>
              <a:ext uri="{FF2B5EF4-FFF2-40B4-BE49-F238E27FC236}">
                <a16:creationId xmlns:a16="http://schemas.microsoft.com/office/drawing/2014/main" id="{1F9A899E-420B-D6CB-85CC-31FF1639D29E}"/>
              </a:ext>
              <a:ext uri="{C183D7F6-B498-43B3-948B-1728B52AA6E4}">
                <adec:decorative xmlns:adec="http://schemas.microsoft.com/office/drawing/2017/decorative" val="1"/>
              </a:ext>
            </a:extLst>
          </p:cNvPr>
          <p:cNvSpPr>
            <a:spLocks noGrp="1"/>
          </p:cNvSpPr>
          <p:nvPr>
            <p:ph type="dt" sz="half" idx="19"/>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98A94F3C-0B21-B7E8-35FB-FD971296AFD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33AA5A1E-749A-2574-9C77-49766555D177}"/>
              </a:ext>
              <a:ext uri="{C183D7F6-B498-43B3-948B-1728B52AA6E4}">
                <adec:decorative xmlns:adec="http://schemas.microsoft.com/office/drawing/2017/decorative" val="1"/>
              </a:ext>
            </a:extLst>
          </p:cNvPr>
          <p:cNvSpPr>
            <a:spLocks noGrp="1"/>
          </p:cNvSpPr>
          <p:nvPr>
            <p:ph type="sldNum" sz="quarter" idx="21"/>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581172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comparison White">
    <p:bg>
      <p:bgRef idx="1001">
        <a:schemeClr val="bg1"/>
      </p:bgRef>
    </p:bg>
    <p:spTree>
      <p:nvGrpSpPr>
        <p:cNvPr id="1" name=""/>
        <p:cNvGrpSpPr/>
        <p:nvPr/>
      </p:nvGrpSpPr>
      <p:grpSpPr>
        <a:xfrm>
          <a:off x="0" y="0"/>
          <a:ext cx="0" cy="0"/>
          <a:chOff x="0" y="0"/>
          <a:chExt cx="0" cy="0"/>
        </a:xfrm>
      </p:grpSpPr>
      <p:sp>
        <p:nvSpPr>
          <p:cNvPr id="100" name="White layer">
            <a:extLst>
              <a:ext uri="{C183D7F6-B498-43B3-948B-1728B52AA6E4}">
                <adec:decorative xmlns:adec="http://schemas.microsoft.com/office/drawing/2017/decorative" val="1"/>
              </a:ext>
            </a:extLst>
          </p:cNvPr>
          <p:cNvSpPr/>
          <p:nvPr userDrawn="1"/>
        </p:nvSpPr>
        <p:spPr bwMode="white">
          <a:xfrm>
            <a:off x="2" y="0"/>
            <a:ext cx="617537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Headline"/>
          <p:cNvSpPr>
            <a:spLocks noGrp="1"/>
          </p:cNvSpPr>
          <p:nvPr>
            <p:ph type="title" hasCustomPrompt="1"/>
          </p:nvPr>
        </p:nvSpPr>
        <p:spPr>
          <a:xfrm>
            <a:off x="540001" y="219599"/>
            <a:ext cx="54612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black for second line</a:t>
            </a:r>
            <a:endParaRPr lang="de-DE" dirty="0"/>
          </a:p>
        </p:txBody>
      </p:sp>
      <p:sp>
        <p:nvSpPr>
          <p:cNvPr id="102" name="Content 1"/>
          <p:cNvSpPr>
            <a:spLocks noGrp="1"/>
          </p:cNvSpPr>
          <p:nvPr>
            <p:ph idx="1" hasCustomPrompt="1"/>
          </p:nvPr>
        </p:nvSpPr>
        <p:spPr>
          <a:xfrm>
            <a:off x="540000" y="1623600"/>
            <a:ext cx="4510800" cy="4572000"/>
          </a:xfrm>
          <a:prstGeom prst="rect">
            <a:avLst/>
          </a:prstGeom>
        </p:spPr>
        <p:txBody>
          <a:bodyPr vert="horz" lIns="0" tIns="0" rIns="0" bIns="0" rtlCol="0">
            <a:noAutofit/>
          </a:bodyPr>
          <a:lstStyle>
            <a:lvl1pPr>
              <a:spcAft>
                <a:spcPts val="0"/>
              </a:spcAft>
              <a:defRPr sz="1600">
                <a:solidFill>
                  <a:schemeClr val="bg1"/>
                </a:solidFill>
              </a:defRPr>
            </a:lvl1pPr>
            <a:lvl2pPr>
              <a:defRPr sz="1600">
                <a:solidFill>
                  <a:schemeClr val="bg1"/>
                </a:solidFill>
              </a:defRPr>
            </a:lvl2pPr>
            <a:lvl3pPr>
              <a:buClr>
                <a:schemeClr val="tx2"/>
              </a:buClr>
              <a:defRPr sz="1600">
                <a:solidFill>
                  <a:schemeClr val="bg1"/>
                </a:solidFill>
              </a:defRPr>
            </a:lvl3pPr>
            <a:lvl4pPr>
              <a:buClr>
                <a:schemeClr val="tx2"/>
              </a:buClr>
              <a:defRPr sz="1600">
                <a:solidFill>
                  <a:schemeClr val="bg1"/>
                </a:solidFill>
              </a:defRPr>
            </a:lvl4pPr>
            <a:lvl5pPr>
              <a:buClr>
                <a:schemeClr val="tx2"/>
              </a:buClr>
              <a:defRPr sz="1600">
                <a:solidFill>
                  <a:schemeClr val="bg1"/>
                </a:solidFill>
              </a:defRPr>
            </a:lvl5pPr>
            <a:lvl6pPr>
              <a:buClr>
                <a:schemeClr val="tx2"/>
              </a:buClr>
              <a:defRPr sz="1600">
                <a:solidFill>
                  <a:schemeClr val="bg1"/>
                </a:solidFill>
              </a:defRPr>
            </a:lvl6pPr>
            <a:lvl7pPr>
              <a:buClr>
                <a:schemeClr val="tx2"/>
              </a:buClr>
              <a:defRPr sz="1600">
                <a:solidFill>
                  <a:schemeClr val="bg1"/>
                </a:solidFill>
              </a:defRPr>
            </a:lvl7pPr>
            <a:lvl8pPr>
              <a:buClr>
                <a:schemeClr val="tx2"/>
              </a:buClr>
              <a:defRPr sz="1600">
                <a:solidFill>
                  <a:schemeClr val="bg1"/>
                </a:solidFill>
              </a:defRPr>
            </a:lvl8pPr>
            <a:lvl9pPr>
              <a:spcBef>
                <a:spcPts val="1200"/>
              </a:spcBef>
              <a:defRPr sz="1200">
                <a:solidFill>
                  <a:schemeClr val="bg1"/>
                </a:solidFill>
              </a:defRPr>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2" name="Content 2">
            <a:extLst>
              <a:ext uri="{FF2B5EF4-FFF2-40B4-BE49-F238E27FC236}">
                <a16:creationId xmlns:a16="http://schemas.microsoft.com/office/drawing/2014/main" id="{01BB7566-585D-D3E1-22D9-722D732082DB}"/>
              </a:ext>
            </a:extLst>
          </p:cNvPr>
          <p:cNvSpPr>
            <a:spLocks noGrp="1"/>
          </p:cNvSpPr>
          <p:nvPr>
            <p:ph idx="18" hasCustomPrompt="1"/>
          </p:nvPr>
        </p:nvSpPr>
        <p:spPr>
          <a:xfrm>
            <a:off x="6934200" y="1623600"/>
            <a:ext cx="4698000" cy="4572000"/>
          </a:xfrm>
          <a:prstGeom prst="rect">
            <a:avLst/>
          </a:prstGeom>
        </p:spPr>
        <p:txBody>
          <a:bodyPr vert="horz" lIns="0" tIns="0" rIns="0" bIns="0" rtlCol="0">
            <a:noAutofit/>
          </a:bodyPr>
          <a:lstStyle>
            <a:lvl1pPr>
              <a:spcAft>
                <a:spcPts val="0"/>
              </a:spcAft>
              <a:defRPr sz="1600">
                <a:solidFill>
                  <a:schemeClr val="tx1"/>
                </a:solidFill>
              </a:defRPr>
            </a:lvl1pPr>
            <a:lvl2pPr>
              <a:defRPr sz="1600">
                <a:solidFill>
                  <a:schemeClr val="tx1"/>
                </a:solidFill>
              </a:defRPr>
            </a:lvl2pPr>
            <a:lvl3pPr>
              <a:buClr>
                <a:schemeClr val="tx2"/>
              </a:buClr>
              <a:defRPr sz="1600">
                <a:solidFill>
                  <a:schemeClr val="tx1"/>
                </a:solidFill>
              </a:defRPr>
            </a:lvl3pPr>
            <a:lvl4pPr>
              <a:buClr>
                <a:schemeClr val="tx2"/>
              </a:buClr>
              <a:defRPr sz="1600">
                <a:solidFill>
                  <a:schemeClr val="tx1"/>
                </a:solidFill>
              </a:defRPr>
            </a:lvl4pPr>
            <a:lvl5pPr>
              <a:buClr>
                <a:schemeClr val="tx2"/>
              </a:buClr>
              <a:defRPr sz="1600">
                <a:solidFill>
                  <a:schemeClr val="tx1"/>
                </a:solidFill>
              </a:defRPr>
            </a:lvl5pPr>
            <a:lvl6pPr>
              <a:buClr>
                <a:schemeClr val="tx2"/>
              </a:buClr>
              <a:defRPr sz="1600">
                <a:solidFill>
                  <a:schemeClr val="tx1"/>
                </a:solidFill>
              </a:defRPr>
            </a:lvl6pPr>
            <a:lvl7pPr>
              <a:buClr>
                <a:schemeClr val="tx2"/>
              </a:buClr>
              <a:defRPr sz="1600">
                <a:solidFill>
                  <a:schemeClr val="tx1"/>
                </a:solidFill>
              </a:defRPr>
            </a:lvl7pPr>
            <a:lvl8pPr>
              <a:buClr>
                <a:schemeClr val="tx2"/>
              </a:buClr>
              <a:defRPr sz="1600">
                <a:solidFill>
                  <a:schemeClr val="tx1"/>
                </a:solidFill>
              </a:defRPr>
            </a:lvl8pPr>
            <a:lvl9pPr>
              <a:spcBef>
                <a:spcPts val="1200"/>
              </a:spcBef>
              <a:defRPr sz="1200">
                <a:solidFill>
                  <a:schemeClr val="tx1"/>
                </a:solidFill>
              </a:defRPr>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97"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84B348E3-4776-054A-D0FE-5021074C43D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4" name="Date Placeholder 3">
            <a:extLst>
              <a:ext uri="{FF2B5EF4-FFF2-40B4-BE49-F238E27FC236}">
                <a16:creationId xmlns:a16="http://schemas.microsoft.com/office/drawing/2014/main" id="{D7479FBF-87BD-3AD2-9872-2F2B6079B292}"/>
              </a:ext>
              <a:ext uri="{C183D7F6-B498-43B3-948B-1728B52AA6E4}">
                <adec:decorative xmlns:adec="http://schemas.microsoft.com/office/drawing/2017/decorative" val="1"/>
              </a:ext>
            </a:extLst>
          </p:cNvPr>
          <p:cNvSpPr>
            <a:spLocks noGrp="1"/>
          </p:cNvSpPr>
          <p:nvPr>
            <p:ph type="dt" sz="half" idx="19"/>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BBFF6D34-5751-17E7-4FF0-DD9838E868F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5C94E78C-FD7E-329F-9D06-FBF7BD5049E0}"/>
              </a:ext>
              <a:ext uri="{C183D7F6-B498-43B3-948B-1728B52AA6E4}">
                <adec:decorative xmlns:adec="http://schemas.microsoft.com/office/drawing/2017/decorative" val="1"/>
              </a:ext>
            </a:extLst>
          </p:cNvPr>
          <p:cNvSpPr>
            <a:spLocks noGrp="1"/>
          </p:cNvSpPr>
          <p:nvPr>
            <p:ph type="sldNum" sz="quarter" idx="21"/>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19486866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s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4" name="Content left column">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3574800"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2" name="Content middle column">
            <a:extLst>
              <a:ext uri="{FF2B5EF4-FFF2-40B4-BE49-F238E27FC236}">
                <a16:creationId xmlns:a16="http://schemas.microsoft.com/office/drawing/2014/main" id="{FDCEFC57-1E08-4A1D-8A85-E1A2B9097274}"/>
              </a:ext>
            </a:extLst>
          </p:cNvPr>
          <p:cNvSpPr>
            <a:spLocks noGrp="1"/>
          </p:cNvSpPr>
          <p:nvPr>
            <p:ph sz="quarter" idx="25" hasCustomPrompt="1"/>
          </p:nvPr>
        </p:nvSpPr>
        <p:spPr>
          <a:xfrm>
            <a:off x="4296819" y="1623600"/>
            <a:ext cx="3574800"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4" name="Content right column">
            <a:extLst>
              <a:ext uri="{FF2B5EF4-FFF2-40B4-BE49-F238E27FC236}">
                <a16:creationId xmlns:a16="http://schemas.microsoft.com/office/drawing/2014/main" id="{3FD09867-0821-4EF2-A2D6-A5663051D69F}"/>
              </a:ext>
            </a:extLst>
          </p:cNvPr>
          <p:cNvSpPr>
            <a:spLocks noGrp="1"/>
          </p:cNvSpPr>
          <p:nvPr>
            <p:ph sz="quarter" idx="26" hasCustomPrompt="1"/>
          </p:nvPr>
        </p:nvSpPr>
        <p:spPr>
          <a:xfrm>
            <a:off x="8053638" y="1623600"/>
            <a:ext cx="3574800"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74668409-15D5-0F3A-E34F-A657F74C9CA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141412FF-8ECB-F09E-35B1-96C8FB1B3DC2}"/>
              </a:ext>
              <a:ext uri="{C183D7F6-B498-43B3-948B-1728B52AA6E4}">
                <adec:decorative xmlns:adec="http://schemas.microsoft.com/office/drawing/2017/decorative" val="1"/>
              </a:ext>
            </a:extLst>
          </p:cNvPr>
          <p:cNvSpPr>
            <a:spLocks noGrp="1"/>
          </p:cNvSpPr>
          <p:nvPr>
            <p:ph type="dt" sz="half" idx="27"/>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D4FC5A92-2B80-0F29-0F90-B458736A81BD}"/>
              </a:ext>
              <a:ext uri="{C183D7F6-B498-43B3-948B-1728B52AA6E4}">
                <adec:decorative xmlns:adec="http://schemas.microsoft.com/office/drawing/2017/decorative" val="1"/>
              </a:ext>
            </a:extLst>
          </p:cNvPr>
          <p:cNvSpPr>
            <a:spLocks noGrp="1"/>
          </p:cNvSpPr>
          <p:nvPr>
            <p:ph type="ftr" sz="quarter" idx="28"/>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3EA9474A-971A-2642-0E0E-D920775A6E34}"/>
              </a:ext>
              <a:ext uri="{C183D7F6-B498-43B3-948B-1728B52AA6E4}">
                <adec:decorative xmlns:adec="http://schemas.microsoft.com/office/drawing/2017/decorative" val="1"/>
              </a:ext>
            </a:extLst>
          </p:cNvPr>
          <p:cNvSpPr>
            <a:spLocks noGrp="1"/>
          </p:cNvSpPr>
          <p:nvPr>
            <p:ph type="sldNum" sz="quarter" idx="29"/>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79309055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4" name="Content left column">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3574800" cy="4572000"/>
          </a:xfrm>
        </p:spPr>
        <p:txBody>
          <a:bodyPr/>
          <a:lstStyle>
            <a:lvl1pPr>
              <a:spcAft>
                <a:spcPts val="0"/>
              </a:spcAft>
              <a:defRPr sz="1600"/>
            </a:lvl1pPr>
            <a:lvl2pPr>
              <a:defRPr sz="1600"/>
            </a:lvl2pPr>
            <a:lvl3pPr>
              <a:defRPr sz="1600"/>
            </a:lvl3pPr>
            <a:lvl4pPr>
              <a:defRPr sz="1600"/>
            </a:lvl4pPr>
            <a:lvl5pPr>
              <a:defRPr sz="1600"/>
            </a:lvl5pPr>
            <a:lvl6pPr>
              <a:defRPr sz="1600"/>
            </a:lvl6pPr>
            <a:lvl7pPr>
              <a:defRPr sz="1600"/>
            </a:lvl7pPr>
            <a:lvl8pP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2" name="Content middle column">
            <a:extLst>
              <a:ext uri="{FF2B5EF4-FFF2-40B4-BE49-F238E27FC236}">
                <a16:creationId xmlns:a16="http://schemas.microsoft.com/office/drawing/2014/main" id="{FDCEFC57-1E08-4A1D-8A85-E1A2B9097274}"/>
              </a:ext>
            </a:extLst>
          </p:cNvPr>
          <p:cNvSpPr>
            <a:spLocks noGrp="1"/>
          </p:cNvSpPr>
          <p:nvPr>
            <p:ph sz="quarter" idx="25" hasCustomPrompt="1"/>
          </p:nvPr>
        </p:nvSpPr>
        <p:spPr>
          <a:xfrm>
            <a:off x="4296819" y="1623600"/>
            <a:ext cx="3574800" cy="4572000"/>
          </a:xfrm>
        </p:spPr>
        <p:txBody>
          <a:bodyPr/>
          <a:lstStyle>
            <a:lvl1pPr>
              <a:spcAft>
                <a:spcPts val="0"/>
              </a:spcAft>
              <a:defRPr sz="1600"/>
            </a:lvl1pPr>
            <a:lvl2pPr>
              <a:defRPr sz="1600"/>
            </a:lvl2pPr>
            <a:lvl3pPr>
              <a:defRPr sz="1600"/>
            </a:lvl3pPr>
            <a:lvl4pPr>
              <a:defRPr sz="1600"/>
            </a:lvl4pPr>
            <a:lvl5pPr>
              <a:defRPr sz="1600"/>
            </a:lvl5pPr>
            <a:lvl6pPr>
              <a:defRPr sz="1600"/>
            </a:lvl6pPr>
            <a:lvl7pPr>
              <a:defRPr sz="1600"/>
            </a:lvl7pPr>
            <a:lvl8pP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4" name="Content right column">
            <a:extLst>
              <a:ext uri="{FF2B5EF4-FFF2-40B4-BE49-F238E27FC236}">
                <a16:creationId xmlns:a16="http://schemas.microsoft.com/office/drawing/2014/main" id="{3FD09867-0821-4EF2-A2D6-A5663051D69F}"/>
              </a:ext>
            </a:extLst>
          </p:cNvPr>
          <p:cNvSpPr>
            <a:spLocks noGrp="1"/>
          </p:cNvSpPr>
          <p:nvPr>
            <p:ph sz="quarter" idx="26" hasCustomPrompt="1"/>
          </p:nvPr>
        </p:nvSpPr>
        <p:spPr>
          <a:xfrm>
            <a:off x="8053638" y="1623600"/>
            <a:ext cx="3574800" cy="4572000"/>
          </a:xfrm>
        </p:spPr>
        <p:txBody>
          <a:bodyPr/>
          <a:lstStyle>
            <a:lvl1pPr>
              <a:spcAft>
                <a:spcPts val="0"/>
              </a:spcAft>
              <a:defRPr sz="1600"/>
            </a:lvl1pPr>
            <a:lvl2pPr>
              <a:defRPr sz="1600"/>
            </a:lvl2pPr>
            <a:lvl3pPr>
              <a:defRPr sz="1600"/>
            </a:lvl3pPr>
            <a:lvl4pPr>
              <a:defRPr sz="1600"/>
            </a:lvl4pPr>
            <a:lvl5pPr>
              <a:defRPr sz="1600"/>
            </a:lvl5pPr>
            <a:lvl6pPr>
              <a:defRPr sz="1600"/>
            </a:lvl6pPr>
            <a:lvl7pPr>
              <a:defRPr sz="1600"/>
            </a:lvl7pPr>
            <a:lvl8pP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85A93745-B8DB-FBE5-EDA4-86A83FB4602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0730AC26-F152-3E2D-63D1-DD385CFBDFFA}"/>
              </a:ext>
              <a:ext uri="{C183D7F6-B498-43B3-948B-1728B52AA6E4}">
                <adec:decorative xmlns:adec="http://schemas.microsoft.com/office/drawing/2017/decorative" val="1"/>
              </a:ext>
            </a:extLst>
          </p:cNvPr>
          <p:cNvSpPr>
            <a:spLocks noGrp="1"/>
          </p:cNvSpPr>
          <p:nvPr>
            <p:ph type="dt" sz="half" idx="27"/>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7478CB67-A3CE-B3F8-498F-8EF695D12F70}"/>
              </a:ext>
              <a:ext uri="{C183D7F6-B498-43B3-948B-1728B52AA6E4}">
                <adec:decorative xmlns:adec="http://schemas.microsoft.com/office/drawing/2017/decorative" val="1"/>
              </a:ext>
            </a:extLst>
          </p:cNvPr>
          <p:cNvSpPr>
            <a:spLocks noGrp="1"/>
          </p:cNvSpPr>
          <p:nvPr>
            <p:ph type="ftr" sz="quarter" idx="28"/>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6E54FCB6-1DA4-8490-5F12-5100B0C01AEC}"/>
              </a:ext>
              <a:ext uri="{C183D7F6-B498-43B3-948B-1728B52AA6E4}">
                <adec:decorative xmlns:adec="http://schemas.microsoft.com/office/drawing/2017/decorative" val="1"/>
              </a:ext>
            </a:extLst>
          </p:cNvPr>
          <p:cNvSpPr>
            <a:spLocks noGrp="1"/>
          </p:cNvSpPr>
          <p:nvPr>
            <p:ph type="sldNum" sz="quarter" idx="29"/>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573055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s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4" name="Content 1">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2639763"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tx2"/>
              </a:buClr>
              <a:defRPr sz="1400"/>
            </a:lvl8pPr>
            <a:lvl9pPr marL="288000" indent="-144000">
              <a:spcBef>
                <a:spcPts val="0"/>
              </a:spcBef>
              <a:spcAft>
                <a:spcPts val="0"/>
              </a:spcAft>
              <a:buClr>
                <a:schemeClr val="tx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5" name="Content 2">
            <a:extLst>
              <a:ext uri="{FF2B5EF4-FFF2-40B4-BE49-F238E27FC236}">
                <a16:creationId xmlns:a16="http://schemas.microsoft.com/office/drawing/2014/main" id="{B2BDE5C4-09B5-D6C7-4ABE-E4F502819DD5}"/>
              </a:ext>
            </a:extLst>
          </p:cNvPr>
          <p:cNvSpPr>
            <a:spLocks noGrp="1"/>
          </p:cNvSpPr>
          <p:nvPr>
            <p:ph sz="quarter" idx="25" hasCustomPrompt="1"/>
          </p:nvPr>
        </p:nvSpPr>
        <p:spPr>
          <a:xfrm>
            <a:off x="3356225" y="1623600"/>
            <a:ext cx="2639763"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tx2"/>
              </a:buClr>
              <a:defRPr sz="1400"/>
            </a:lvl8pPr>
            <a:lvl9pPr marL="288000" indent="-144000">
              <a:spcBef>
                <a:spcPts val="0"/>
              </a:spcBef>
              <a:spcAft>
                <a:spcPts val="0"/>
              </a:spcAft>
              <a:buClr>
                <a:schemeClr val="tx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6" name="Content 3">
            <a:extLst>
              <a:ext uri="{FF2B5EF4-FFF2-40B4-BE49-F238E27FC236}">
                <a16:creationId xmlns:a16="http://schemas.microsoft.com/office/drawing/2014/main" id="{4068270E-DE0E-8796-936C-C58CB77C8409}"/>
              </a:ext>
            </a:extLst>
          </p:cNvPr>
          <p:cNvSpPr>
            <a:spLocks noGrp="1"/>
          </p:cNvSpPr>
          <p:nvPr>
            <p:ph sz="quarter" idx="26" hasCustomPrompt="1"/>
          </p:nvPr>
        </p:nvSpPr>
        <p:spPr>
          <a:xfrm>
            <a:off x="6172450" y="1623600"/>
            <a:ext cx="2639763"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tx2"/>
              </a:buClr>
              <a:defRPr sz="1400"/>
            </a:lvl8pPr>
            <a:lvl9pPr marL="288000" indent="-144000">
              <a:spcBef>
                <a:spcPts val="0"/>
              </a:spcBef>
              <a:spcAft>
                <a:spcPts val="0"/>
              </a:spcAft>
              <a:buClr>
                <a:schemeClr val="tx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7" name="Content 4">
            <a:extLst>
              <a:ext uri="{FF2B5EF4-FFF2-40B4-BE49-F238E27FC236}">
                <a16:creationId xmlns:a16="http://schemas.microsoft.com/office/drawing/2014/main" id="{BF751064-D248-41E3-88D4-FC13374E96B1}"/>
              </a:ext>
            </a:extLst>
          </p:cNvPr>
          <p:cNvSpPr>
            <a:spLocks noGrp="1"/>
          </p:cNvSpPr>
          <p:nvPr>
            <p:ph sz="quarter" idx="27" hasCustomPrompt="1"/>
          </p:nvPr>
        </p:nvSpPr>
        <p:spPr>
          <a:xfrm>
            <a:off x="8988674" y="1623600"/>
            <a:ext cx="2639763" cy="4572000"/>
          </a:xfrm>
        </p:spPr>
        <p:txBody>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tx2"/>
              </a:buClr>
              <a:defRPr sz="1400"/>
            </a:lvl8pPr>
            <a:lvl9pPr marL="288000" indent="-144000">
              <a:spcBef>
                <a:spcPts val="0"/>
              </a:spcBef>
              <a:spcAft>
                <a:spcPts val="0"/>
              </a:spcAft>
              <a:buClr>
                <a:schemeClr val="tx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11" name="Siemens Healthineers Logo">
            <a:extLst>
              <a:ext uri="{FF2B5EF4-FFF2-40B4-BE49-F238E27FC236}">
                <a16:creationId xmlns:a16="http://schemas.microsoft.com/office/drawing/2014/main" id="{76BC07BF-7251-1869-3D6C-E9B993AD9EBB}"/>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CC4CD804-38BA-9C40-FA04-01FE183B2B18}"/>
              </a:ext>
              <a:ext uri="{C183D7F6-B498-43B3-948B-1728B52AA6E4}">
                <adec:decorative xmlns:adec="http://schemas.microsoft.com/office/drawing/2017/decorative" val="1"/>
              </a:ext>
            </a:extLst>
          </p:cNvPr>
          <p:cNvSpPr>
            <a:spLocks noGrp="1"/>
          </p:cNvSpPr>
          <p:nvPr>
            <p:ph type="dt" sz="half" idx="28"/>
          </p:nvPr>
        </p:nvSpPr>
        <p:spPr/>
        <p:txBody>
          <a:bodyPr/>
          <a:lstStyle/>
          <a:p>
            <a:pPr algn="r"/>
            <a:r>
              <a:rPr lang="de-DE" dirty="0"/>
              <a:t>Restricted © Siemens Healthineers</a:t>
            </a:r>
            <a:endParaRPr lang="en-US" dirty="0"/>
          </a:p>
        </p:txBody>
      </p:sp>
      <p:sp>
        <p:nvSpPr>
          <p:cNvPr id="8" name="Footer Placeholder 7">
            <a:extLst>
              <a:ext uri="{FF2B5EF4-FFF2-40B4-BE49-F238E27FC236}">
                <a16:creationId xmlns:a16="http://schemas.microsoft.com/office/drawing/2014/main" id="{1DBEA334-0410-64DB-7BF2-A287C36CD100}"/>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22AD9E3C-241F-6B83-D7EF-47F44CE1E6E6}"/>
              </a:ext>
              <a:ext uri="{C183D7F6-B498-43B3-948B-1728B52AA6E4}">
                <adec:decorative xmlns:adec="http://schemas.microsoft.com/office/drawing/2017/decorative" val="1"/>
              </a:ext>
            </a:extLst>
          </p:cNvPr>
          <p:cNvSpPr>
            <a:spLocks noGrp="1"/>
          </p:cNvSpPr>
          <p:nvPr>
            <p:ph type="sldNum" sz="quarter" idx="30"/>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61461578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s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4" name="Content 1">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2639763" cy="4572000"/>
          </a:xfrm>
        </p:spPr>
        <p:txBody>
          <a:bodyPr/>
          <a:lstStyle>
            <a:lvl1pPr>
              <a:spcAft>
                <a:spcPts val="0"/>
              </a:spcAft>
              <a:defRPr sz="1600"/>
            </a:lvl1pPr>
            <a:lvl2pPr>
              <a:defRPr sz="1600"/>
            </a:lvl2pPr>
            <a:lvl3pPr>
              <a:defRPr sz="1600"/>
            </a:lvl3pPr>
            <a:lvl4pPr>
              <a:defRPr sz="1600"/>
            </a:lvl4pPr>
            <a:lvl5pP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bg2"/>
              </a:buClr>
              <a:defRPr sz="1400"/>
            </a:lvl8pPr>
            <a:lvl9pPr marL="288000" indent="-144000">
              <a:spcBef>
                <a:spcPts val="0"/>
              </a:spcBef>
              <a:spcAft>
                <a:spcPts val="0"/>
              </a:spcAft>
              <a:buClr>
                <a:schemeClr val="bg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5" name="Content 2">
            <a:extLst>
              <a:ext uri="{FF2B5EF4-FFF2-40B4-BE49-F238E27FC236}">
                <a16:creationId xmlns:a16="http://schemas.microsoft.com/office/drawing/2014/main" id="{B2BDE5C4-09B5-D6C7-4ABE-E4F502819DD5}"/>
              </a:ext>
            </a:extLst>
          </p:cNvPr>
          <p:cNvSpPr>
            <a:spLocks noGrp="1"/>
          </p:cNvSpPr>
          <p:nvPr>
            <p:ph sz="quarter" idx="25" hasCustomPrompt="1"/>
          </p:nvPr>
        </p:nvSpPr>
        <p:spPr>
          <a:xfrm>
            <a:off x="3356225" y="1623600"/>
            <a:ext cx="2639763" cy="4572000"/>
          </a:xfrm>
        </p:spPr>
        <p:txBody>
          <a:bodyPr/>
          <a:lstStyle>
            <a:lvl1pPr>
              <a:spcAft>
                <a:spcPts val="0"/>
              </a:spcAft>
              <a:defRPr sz="1600"/>
            </a:lvl1pPr>
            <a:lvl2pPr>
              <a:defRPr sz="1600"/>
            </a:lvl2pPr>
            <a:lvl3pPr>
              <a:defRPr sz="1600"/>
            </a:lvl3pPr>
            <a:lvl4pPr>
              <a:defRPr sz="1600"/>
            </a:lvl4pPr>
            <a:lvl5pP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bg2"/>
              </a:buClr>
              <a:defRPr sz="1400"/>
            </a:lvl8pPr>
            <a:lvl9pPr marL="288000" indent="-144000">
              <a:spcBef>
                <a:spcPts val="0"/>
              </a:spcBef>
              <a:spcAft>
                <a:spcPts val="0"/>
              </a:spcAft>
              <a:buClr>
                <a:schemeClr val="bg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6" name="Content 3">
            <a:extLst>
              <a:ext uri="{FF2B5EF4-FFF2-40B4-BE49-F238E27FC236}">
                <a16:creationId xmlns:a16="http://schemas.microsoft.com/office/drawing/2014/main" id="{4068270E-DE0E-8796-936C-C58CB77C8409}"/>
              </a:ext>
            </a:extLst>
          </p:cNvPr>
          <p:cNvSpPr>
            <a:spLocks noGrp="1"/>
          </p:cNvSpPr>
          <p:nvPr>
            <p:ph sz="quarter" idx="26" hasCustomPrompt="1"/>
          </p:nvPr>
        </p:nvSpPr>
        <p:spPr>
          <a:xfrm>
            <a:off x="6172450" y="1623600"/>
            <a:ext cx="2639763" cy="4572000"/>
          </a:xfrm>
        </p:spPr>
        <p:txBody>
          <a:bodyPr/>
          <a:lstStyle>
            <a:lvl1pPr>
              <a:spcAft>
                <a:spcPts val="0"/>
              </a:spcAft>
              <a:defRPr sz="1600"/>
            </a:lvl1pPr>
            <a:lvl2pPr>
              <a:defRPr sz="1600"/>
            </a:lvl2pPr>
            <a:lvl3pPr>
              <a:defRPr sz="1600"/>
            </a:lvl3pPr>
            <a:lvl4pPr>
              <a:defRPr sz="1600"/>
            </a:lvl4pPr>
            <a:lvl5pP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bg2"/>
              </a:buClr>
              <a:defRPr sz="1400"/>
            </a:lvl8pPr>
            <a:lvl9pPr marL="288000" indent="-144000">
              <a:spcBef>
                <a:spcPts val="0"/>
              </a:spcBef>
              <a:spcAft>
                <a:spcPts val="0"/>
              </a:spcAft>
              <a:buClr>
                <a:schemeClr val="bg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7" name="Content 4">
            <a:extLst>
              <a:ext uri="{FF2B5EF4-FFF2-40B4-BE49-F238E27FC236}">
                <a16:creationId xmlns:a16="http://schemas.microsoft.com/office/drawing/2014/main" id="{BF751064-D248-41E3-88D4-FC13374E96B1}"/>
              </a:ext>
            </a:extLst>
          </p:cNvPr>
          <p:cNvSpPr>
            <a:spLocks noGrp="1"/>
          </p:cNvSpPr>
          <p:nvPr>
            <p:ph sz="quarter" idx="27" hasCustomPrompt="1"/>
          </p:nvPr>
        </p:nvSpPr>
        <p:spPr>
          <a:xfrm>
            <a:off x="8988674" y="1623600"/>
            <a:ext cx="2639763" cy="4572000"/>
          </a:xfrm>
        </p:spPr>
        <p:txBody>
          <a:bodyPr/>
          <a:lstStyle>
            <a:lvl1pPr>
              <a:spcAft>
                <a:spcPts val="0"/>
              </a:spcAft>
              <a:defRPr sz="1600"/>
            </a:lvl1pPr>
            <a:lvl2pPr>
              <a:defRPr sz="1600"/>
            </a:lvl2pPr>
            <a:lvl3pPr>
              <a:defRPr sz="1600"/>
            </a:lvl3pPr>
            <a:lvl4pPr>
              <a:defRPr sz="1600"/>
            </a:lvl4pPr>
            <a:lvl5pPr>
              <a:defRPr sz="1600"/>
            </a:lvl5pPr>
            <a:lvl6pPr marL="0" indent="0">
              <a:spcBef>
                <a:spcPts val="0"/>
              </a:spcBef>
              <a:spcAft>
                <a:spcPts val="0"/>
              </a:spcAft>
              <a:buNone/>
              <a:defRPr sz="1400" b="1"/>
            </a:lvl6pPr>
            <a:lvl7pPr marL="0" indent="0">
              <a:spcBef>
                <a:spcPts val="0"/>
              </a:spcBef>
              <a:spcAft>
                <a:spcPts val="0"/>
              </a:spcAft>
              <a:buNone/>
              <a:defRPr sz="1400"/>
            </a:lvl7pPr>
            <a:lvl8pPr marL="144000" indent="-144000">
              <a:spcBef>
                <a:spcPts val="0"/>
              </a:spcBef>
              <a:spcAft>
                <a:spcPts val="0"/>
              </a:spcAft>
              <a:buClr>
                <a:schemeClr val="bg2"/>
              </a:buClr>
              <a:defRPr sz="1400"/>
            </a:lvl8pPr>
            <a:lvl9pPr marL="288000" indent="-144000">
              <a:spcBef>
                <a:spcPts val="0"/>
              </a:spcBef>
              <a:spcAft>
                <a:spcPts val="0"/>
              </a:spcAft>
              <a:buClr>
                <a:schemeClr val="bg2"/>
              </a:buClr>
              <a:buFont typeface="Arial" panose="020B0604020202020204" pitchFamily="34" charset="0"/>
              <a:buChar char="•"/>
              <a:defRPr sz="14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br>
              <a:rPr lang="en-US" noProof="0" dirty="0"/>
            </a:br>
            <a:endParaRPr lang="en-US" noProof="0" dirty="0"/>
          </a:p>
          <a:p>
            <a:pPr lvl="5"/>
            <a:r>
              <a:rPr lang="en-US" noProof="0" dirty="0"/>
              <a:t>Headline Calibri Bold 14 pt</a:t>
            </a:r>
          </a:p>
          <a:p>
            <a:pPr lvl="6"/>
            <a:r>
              <a:rPr lang="en-US" noProof="0" dirty="0"/>
              <a:t>Text Calibri 14 pt</a:t>
            </a:r>
          </a:p>
          <a:p>
            <a:pPr lvl="7"/>
            <a:r>
              <a:rPr lang="en-US" noProof="0" dirty="0"/>
              <a:t>Text Calibri 14 pt</a:t>
            </a:r>
          </a:p>
          <a:p>
            <a:pPr lvl="8"/>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11" name="Siemens Healthineers Logo">
            <a:extLst>
              <a:ext uri="{FF2B5EF4-FFF2-40B4-BE49-F238E27FC236}">
                <a16:creationId xmlns:a16="http://schemas.microsoft.com/office/drawing/2014/main" id="{1983ED4F-30C2-98E5-DAAB-59285A0C804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7EC897D0-0D0D-B3B1-00B5-0CC9B54E85DB}"/>
              </a:ext>
              <a:ext uri="{C183D7F6-B498-43B3-948B-1728B52AA6E4}">
                <adec:decorative xmlns:adec="http://schemas.microsoft.com/office/drawing/2017/decorative" val="1"/>
              </a:ext>
            </a:extLst>
          </p:cNvPr>
          <p:cNvSpPr>
            <a:spLocks noGrp="1"/>
          </p:cNvSpPr>
          <p:nvPr>
            <p:ph type="dt" sz="half" idx="28"/>
          </p:nvPr>
        </p:nvSpPr>
        <p:spPr/>
        <p:txBody>
          <a:bodyPr/>
          <a:lstStyle/>
          <a:p>
            <a:pPr algn="r"/>
            <a:r>
              <a:rPr lang="de-DE" dirty="0"/>
              <a:t>Restricted © Siemens Healthineers</a:t>
            </a:r>
            <a:endParaRPr lang="en-US" dirty="0"/>
          </a:p>
        </p:txBody>
      </p:sp>
      <p:sp>
        <p:nvSpPr>
          <p:cNvPr id="8" name="Footer Placeholder 7">
            <a:extLst>
              <a:ext uri="{FF2B5EF4-FFF2-40B4-BE49-F238E27FC236}">
                <a16:creationId xmlns:a16="http://schemas.microsoft.com/office/drawing/2014/main" id="{DD0E6077-F77B-9D0B-77A7-8390B894C29C}"/>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B484367C-F759-60D7-053F-0E86E6B520A1}"/>
              </a:ext>
              <a:ext uri="{C183D7F6-B498-43B3-948B-1728B52AA6E4}">
                <adec:decorative xmlns:adec="http://schemas.microsoft.com/office/drawing/2017/decorative" val="1"/>
              </a:ext>
            </a:extLst>
          </p:cNvPr>
          <p:cNvSpPr>
            <a:spLocks noGrp="1"/>
          </p:cNvSpPr>
          <p:nvPr>
            <p:ph type="sldNum" sz="quarter" idx="30"/>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322871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inical Pictures, Title/Content/Picture">
    <p:bg>
      <p:bgRef idx="1001">
        <a:schemeClr val="bg1"/>
      </p:bgRef>
    </p:bg>
    <p:spTree>
      <p:nvGrpSpPr>
        <p:cNvPr id="1" name=""/>
        <p:cNvGrpSpPr/>
        <p:nvPr/>
      </p:nvGrpSpPr>
      <p:grpSpPr>
        <a:xfrm>
          <a:off x="0" y="0"/>
          <a:ext cx="0" cy="0"/>
          <a:chOff x="0" y="0"/>
          <a:chExt cx="0" cy="0"/>
        </a:xfrm>
      </p:grpSpPr>
      <p:sp>
        <p:nvSpPr>
          <p:cNvPr id="3" name="Headline"/>
          <p:cNvSpPr>
            <a:spLocks noGrp="1"/>
          </p:cNvSpPr>
          <p:nvPr>
            <p:ph type="title" hasCustomPrompt="1"/>
          </p:nvPr>
        </p:nvSpPr>
        <p:spPr>
          <a:xfrm>
            <a:off x="539999" y="219599"/>
            <a:ext cx="92124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endParaRPr lang="de-DE" dirty="0"/>
          </a:p>
        </p:txBody>
      </p:sp>
      <p:sp>
        <p:nvSpPr>
          <p:cNvPr id="10" name="Content">
            <a:extLst>
              <a:ext uri="{FF2B5EF4-FFF2-40B4-BE49-F238E27FC236}">
                <a16:creationId xmlns:a16="http://schemas.microsoft.com/office/drawing/2014/main" id="{9F588DA8-B417-4AA8-9930-A6744CC61E9B}"/>
              </a:ext>
            </a:extLst>
          </p:cNvPr>
          <p:cNvSpPr>
            <a:spLocks noGrp="1"/>
          </p:cNvSpPr>
          <p:nvPr>
            <p:ph sz="quarter" idx="21" hasCustomPrompt="1"/>
          </p:nvPr>
        </p:nvSpPr>
        <p:spPr>
          <a:xfrm>
            <a:off x="539999" y="1619250"/>
            <a:ext cx="6573600" cy="2308324"/>
          </a:xfrm>
        </p:spPr>
        <p:txBody>
          <a:bodyPr>
            <a:spAutoFit/>
          </a:bodyPr>
          <a:lstStyle>
            <a:lvl1pPr>
              <a:spcAft>
                <a:spcPts val="0"/>
              </a:spcAft>
              <a:defRPr sz="1600">
                <a:solidFill>
                  <a:schemeClr val="tx1"/>
                </a:solidFill>
              </a:defRPr>
            </a:lvl1pPr>
            <a:lvl2pPr>
              <a:defRPr sz="1600">
                <a:solidFill>
                  <a:schemeClr val="tx1"/>
                </a:solidFill>
              </a:defRPr>
            </a:lvl2pPr>
            <a:lvl3pPr>
              <a:buClr>
                <a:schemeClr val="tx2"/>
              </a:buClr>
              <a:defRPr sz="1600">
                <a:solidFill>
                  <a:schemeClr val="tx1"/>
                </a:solidFill>
              </a:defRPr>
            </a:lvl3pPr>
            <a:lvl4pPr>
              <a:buClr>
                <a:schemeClr val="tx2"/>
              </a:buClr>
              <a:defRPr sz="1600">
                <a:solidFill>
                  <a:schemeClr val="tx1"/>
                </a:solidFill>
              </a:defRPr>
            </a:lvl4pPr>
            <a:lvl5pPr>
              <a:buClr>
                <a:schemeClr val="tx2"/>
              </a:buClr>
              <a:defRPr sz="1600">
                <a:solidFill>
                  <a:schemeClr val="tx1"/>
                </a:solidFill>
              </a:defRPr>
            </a:lvl5pPr>
            <a:lvl6pPr>
              <a:buClr>
                <a:schemeClr val="tx2"/>
              </a:buClr>
              <a:defRPr sz="1600">
                <a:solidFill>
                  <a:schemeClr val="tx1"/>
                </a:solidFill>
              </a:defRPr>
            </a:lvl6pPr>
            <a:lvl7pPr>
              <a:buClr>
                <a:schemeClr val="tx2"/>
              </a:buClr>
              <a:defRPr sz="1600">
                <a:solidFill>
                  <a:schemeClr val="tx1"/>
                </a:solidFill>
              </a:defRPr>
            </a:lvl7pPr>
            <a:lvl8pPr>
              <a:buClr>
                <a:schemeClr val="tx2"/>
              </a:buClr>
              <a:defRPr sz="1600">
                <a:solidFill>
                  <a:schemeClr val="tx1"/>
                </a:solidFill>
              </a:defRPr>
            </a:lvl8pPr>
            <a:lvl9pPr>
              <a:spcBef>
                <a:spcPts val="1200"/>
              </a:spcBef>
              <a:defRPr sz="1200">
                <a:solidFill>
                  <a:schemeClr val="tx1"/>
                </a:solidFill>
              </a:defRPr>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pic>
        <p:nvPicPr>
          <p:cNvPr id="11" name="Siemens Healthineers Logo">
            <a:extLst>
              <a:ext uri="{FF2B5EF4-FFF2-40B4-BE49-F238E27FC236}">
                <a16:creationId xmlns:a16="http://schemas.microsoft.com/office/drawing/2014/main" id="{879F2ACA-89D4-882C-B086-231BC2A48A5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8" name="Picture placeholder" descr="Thematic image or video">
            <a:extLst>
              <a:ext uri="{FF2B5EF4-FFF2-40B4-BE49-F238E27FC236}">
                <a16:creationId xmlns:a16="http://schemas.microsoft.com/office/drawing/2014/main" id="{52C62DF1-15C2-4184-A4A8-1D85A6A7CF0E}"/>
              </a:ext>
            </a:extLst>
          </p:cNvPr>
          <p:cNvSpPr>
            <a:spLocks noGrp="1" noChangeAspect="1"/>
          </p:cNvSpPr>
          <p:nvPr>
            <p:ph type="pic" sz="quarter" idx="20" hasCustomPrompt="1"/>
          </p:nvPr>
        </p:nvSpPr>
        <p:spPr>
          <a:xfrm>
            <a:off x="8056800" y="1619250"/>
            <a:ext cx="3571200" cy="4573588"/>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stStyle>
          <a:p>
            <a:r>
              <a:rPr lang="en-US" dirty="0"/>
              <a:t>Insert picture or video.</a:t>
            </a:r>
          </a:p>
        </p:txBody>
      </p:sp>
      <p:sp>
        <p:nvSpPr>
          <p:cNvPr id="5" name="Date Placeholder 4">
            <a:extLst>
              <a:ext uri="{FF2B5EF4-FFF2-40B4-BE49-F238E27FC236}">
                <a16:creationId xmlns:a16="http://schemas.microsoft.com/office/drawing/2014/main" id="{A375EB55-FAF0-3F95-35B6-E76F3039CA43}"/>
              </a:ext>
              <a:ext uri="{C183D7F6-B498-43B3-948B-1728B52AA6E4}">
                <adec:decorative xmlns:adec="http://schemas.microsoft.com/office/drawing/2017/decorative" val="1"/>
              </a:ext>
            </a:extLst>
          </p:cNvPr>
          <p:cNvSpPr>
            <a:spLocks noGrp="1"/>
          </p:cNvSpPr>
          <p:nvPr>
            <p:ph type="dt" sz="half" idx="22"/>
          </p:nvPr>
        </p:nvSpPr>
        <p:spPr/>
        <p:txBody>
          <a:bodyPr/>
          <a:lstStyle/>
          <a:p>
            <a:pPr algn="r"/>
            <a:r>
              <a:rPr lang="de-DE" dirty="0"/>
              <a:t>Restricted © Siemens Healthineers</a:t>
            </a:r>
            <a:endParaRPr lang="en-US" dirty="0"/>
          </a:p>
        </p:txBody>
      </p:sp>
      <p:sp>
        <p:nvSpPr>
          <p:cNvPr id="6" name="Footer Placeholder 5">
            <a:extLst>
              <a:ext uri="{FF2B5EF4-FFF2-40B4-BE49-F238E27FC236}">
                <a16:creationId xmlns:a16="http://schemas.microsoft.com/office/drawing/2014/main" id="{570FD0B7-8A0B-9D62-2532-778BD7D8F0A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dirty="0"/>
              <a:t>Author | Department</a:t>
            </a:r>
          </a:p>
        </p:txBody>
      </p:sp>
      <p:sp>
        <p:nvSpPr>
          <p:cNvPr id="7" name="Slide Number Placeholder 6">
            <a:extLst>
              <a:ext uri="{FF2B5EF4-FFF2-40B4-BE49-F238E27FC236}">
                <a16:creationId xmlns:a16="http://schemas.microsoft.com/office/drawing/2014/main" id="{D5536354-F50B-8B54-1AEF-C2D558C69AC8}"/>
              </a:ext>
              <a:ext uri="{C183D7F6-B498-43B3-948B-1728B52AA6E4}">
                <adec:decorative xmlns:adec="http://schemas.microsoft.com/office/drawing/2017/decorative" val="1"/>
              </a:ext>
            </a:extLst>
          </p:cNvPr>
          <p:cNvSpPr>
            <a:spLocks noGrp="1"/>
          </p:cNvSpPr>
          <p:nvPr>
            <p:ph type="sldNum" sz="quarter" idx="24"/>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77589736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Title Picture (S) Black">
    <p:spTree>
      <p:nvGrpSpPr>
        <p:cNvPr id="1" name=""/>
        <p:cNvGrpSpPr/>
        <p:nvPr/>
      </p:nvGrpSpPr>
      <p:grpSpPr>
        <a:xfrm>
          <a:off x="0" y="0"/>
          <a:ext cx="0" cy="0"/>
          <a:chOff x="0" y="0"/>
          <a:chExt cx="0" cy="0"/>
        </a:xfrm>
      </p:grpSpPr>
      <p:sp>
        <p:nvSpPr>
          <p:cNvPr id="2" name="Headline"/>
          <p:cNvSpPr>
            <a:spLocks noGrp="1"/>
          </p:cNvSpPr>
          <p:nvPr>
            <p:ph type="ctrTitle" hasCustomPrompt="1"/>
          </p:nvPr>
        </p:nvSpPr>
        <p:spPr>
          <a:xfrm>
            <a:off x="540000" y="2160000"/>
            <a:ext cx="5461200" cy="2160000"/>
          </a:xfrm>
        </p:spPr>
        <p:txBody>
          <a:bodyPr lIns="0" tIns="0" rIns="0" bIns="0" anchor="b" anchorCtr="0">
            <a:noAutofit/>
          </a:bodyPr>
          <a:lstStyle>
            <a:lvl1pPr algn="l">
              <a:lnSpc>
                <a:spcPct val="92000"/>
              </a:lnSpc>
              <a:defRPr sz="5200" b="0">
                <a:solidFill>
                  <a:schemeClr val="tx2"/>
                </a:solidFill>
                <a:latin typeface="+mj-lt"/>
              </a:defRPr>
            </a:lvl1pPr>
          </a:lstStyle>
          <a:p>
            <a:r>
              <a:rPr lang="en-US" dirty="0"/>
              <a:t>SH-Bree-Headline up to 60 pt</a:t>
            </a:r>
          </a:p>
        </p:txBody>
      </p:sp>
      <p:sp>
        <p:nvSpPr>
          <p:cNvPr id="3" name="Subhead"/>
          <p:cNvSpPr>
            <a:spLocks noGrp="1"/>
          </p:cNvSpPr>
          <p:nvPr>
            <p:ph type="subTitle" idx="1" hasCustomPrompt="1"/>
          </p:nvPr>
        </p:nvSpPr>
        <p:spPr bwMode="black">
          <a:xfrm>
            <a:off x="540001" y="4320000"/>
            <a:ext cx="3574800" cy="611191"/>
          </a:xfrm>
        </p:spPr>
        <p:txBody>
          <a:bodyPr lIns="0" tIns="2700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0" indent="0" algn="l">
              <a:buNone/>
              <a:defRPr sz="2000">
                <a:solidFill>
                  <a:schemeClr val="tx1">
                    <a:tint val="75000"/>
                  </a:schemeClr>
                </a:solidFill>
              </a:defRPr>
            </a:lvl2pPr>
            <a:lvl3pPr marL="0" indent="0" algn="l">
              <a:buNone/>
              <a:defRPr>
                <a:solidFill>
                  <a:schemeClr val="tx1">
                    <a:tint val="75000"/>
                  </a:schemeClr>
                </a:solidFill>
              </a:defRPr>
            </a:lvl3pPr>
            <a:lvl4pPr marL="0" indent="0" algn="l">
              <a:buNone/>
              <a:defRPr sz="2200" b="1">
                <a:solidFill>
                  <a:schemeClr val="tx1">
                    <a:tint val="75000"/>
                  </a:schemeClr>
                </a:solidFill>
              </a:defRPr>
            </a:lvl4pPr>
            <a:lvl5pPr marL="0" indent="0" algn="l">
              <a:buNone/>
              <a:defRPr sz="2000" b="1">
                <a:solidFill>
                  <a:schemeClr val="tx1">
                    <a:tint val="75000"/>
                  </a:schemeClr>
                </a:solidFill>
              </a:defRPr>
            </a:lvl5pPr>
            <a:lvl6pPr marL="0" indent="0" algn="l">
              <a:buNone/>
              <a:defRPr b="1">
                <a:solidFill>
                  <a:schemeClr val="tx1">
                    <a:tint val="75000"/>
                  </a:schemeClr>
                </a:solidFill>
              </a:defRPr>
            </a:lvl6pPr>
            <a:lvl7pPr marL="0" indent="0" algn="l">
              <a:buNone/>
              <a:defRPr sz="2200">
                <a:solidFill>
                  <a:schemeClr val="bg2"/>
                </a:solidFill>
              </a:defRPr>
            </a:lvl7pPr>
            <a:lvl8pPr marL="0" indent="0" algn="l">
              <a:buNone/>
              <a:defRPr sz="2000">
                <a:solidFill>
                  <a:schemeClr val="bg2"/>
                </a:solidFill>
              </a:defRPr>
            </a:lvl8pPr>
            <a:lvl9pPr marL="0" indent="0" algn="l">
              <a:spcBef>
                <a:spcPts val="0"/>
              </a:spcBef>
              <a:buNone/>
              <a:defRPr sz="1800">
                <a:solidFill>
                  <a:schemeClr val="bg2"/>
                </a:solidFill>
              </a:defRPr>
            </a:lvl9pPr>
          </a:lstStyle>
          <a:p>
            <a:pPr lvl="0"/>
            <a:r>
              <a:rPr lang="en-US" dirty="0"/>
              <a:t>Subheadline Calibri </a:t>
            </a:r>
            <a:r>
              <a:rPr lang="en-US" noProof="0" dirty="0"/>
              <a:t>22 pt</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stStyle>
          <a:p>
            <a:pPr lvl="0"/>
            <a:r>
              <a:rPr lang="en-US" noProof="0" dirty="0"/>
              <a:t>Presenter Calibri 14 pt</a:t>
            </a:r>
            <a:br>
              <a:rPr lang="en-US" noProof="0" dirty="0"/>
            </a:br>
            <a:r>
              <a:rPr lang="en-US" noProof="0" dirty="0"/>
              <a:t>English, month year</a:t>
            </a:r>
          </a:p>
        </p:txBody>
      </p:sp>
      <p:sp>
        <p:nvSpPr>
          <p:cNvPr id="89" name="Key visual" descr="Key visual">
            <a:extLst>
              <a:ext uri="{FF2B5EF4-FFF2-40B4-BE49-F238E27FC236}">
                <a16:creationId xmlns:a16="http://schemas.microsoft.com/office/drawing/2014/main" id="{9AF47493-679E-6C3B-8779-96DED9975241}"/>
              </a:ext>
            </a:extLst>
          </p:cNvPr>
          <p:cNvSpPr>
            <a:spLocks noGrp="1"/>
          </p:cNvSpPr>
          <p:nvPr>
            <p:ph type="pic" sz="quarter" idx="12" hasCustomPrompt="1"/>
          </p:nvPr>
        </p:nvSpPr>
        <p:spPr bwMode="auto">
          <a:xfrm>
            <a:off x="7115174" y="-1"/>
            <a:ext cx="5052825" cy="6858000"/>
          </a:xfrm>
          <a:noFill/>
        </p:spPr>
        <p:txBody>
          <a:bodyPr lIns="180000" tIns="396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a:defRPr/>
            </a:lvl2pPr>
          </a:lstStyle>
          <a:p>
            <a:r>
              <a:rPr lang="en-US" dirty="0"/>
              <a:t>Insert title picture or video.</a:t>
            </a:r>
            <a:br>
              <a:rPr lang="en-US" dirty="0"/>
            </a:br>
            <a:br>
              <a:rPr lang="en-US" dirty="0"/>
            </a:br>
            <a:r>
              <a:rPr lang="en-US" dirty="0"/>
              <a:t>Alternatively, delete the media frame </a:t>
            </a:r>
            <a:br>
              <a:rPr lang="en-US" dirty="0"/>
            </a:br>
            <a:r>
              <a:rPr lang="en-US" dirty="0"/>
              <a:t>to get a plain text title.</a:t>
            </a:r>
          </a:p>
        </p:txBody>
      </p:sp>
      <p:pic>
        <p:nvPicPr>
          <p:cNvPr id="8" name="Siemens Healthineers Logo">
            <a:extLst>
              <a:ext uri="{FF2B5EF4-FFF2-40B4-BE49-F238E27FC236}">
                <a16:creationId xmlns:a16="http://schemas.microsoft.com/office/drawing/2014/main" id="{884B4F77-AE59-DC63-E863-657729A96D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540000" y="485999"/>
            <a:ext cx="2437200" cy="572742"/>
          </a:xfrm>
          <a:prstGeom prst="rect">
            <a:avLst/>
          </a:prstGeom>
        </p:spPr>
      </p:pic>
      <p:sp>
        <p:nvSpPr>
          <p:cNvPr id="5" name="Date Placeholder 4">
            <a:extLst>
              <a:ext uri="{FF2B5EF4-FFF2-40B4-BE49-F238E27FC236}">
                <a16:creationId xmlns:a16="http://schemas.microsoft.com/office/drawing/2014/main" id="{1FC214C3-0B6D-82B1-0703-25C3D6EB0DF2}"/>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tx1"/>
                </a:solidFill>
              </a:defRPr>
            </a:lvl1pPr>
          </a:lstStyle>
          <a:p>
            <a:r>
              <a:rPr lang="de-DE" dirty="0"/>
              <a:t>Restricted © Siemens Healthineers</a:t>
            </a:r>
            <a:endParaRPr lang="en-US" dirty="0"/>
          </a:p>
        </p:txBody>
      </p:sp>
      <p:sp>
        <p:nvSpPr>
          <p:cNvPr id="6" name="Footer Placeholder 5">
            <a:extLst>
              <a:ext uri="{FF2B5EF4-FFF2-40B4-BE49-F238E27FC236}">
                <a16:creationId xmlns:a16="http://schemas.microsoft.com/office/drawing/2014/main" id="{C8D96B10-09F4-B12E-95B8-B74979ADF8B2}"/>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chemeClr val="tx1"/>
                </a:solidFill>
              </a:defRPr>
            </a:lvl1pPr>
          </a:lstStyle>
          <a:p>
            <a:r>
              <a:rPr lang="en-US" dirty="0"/>
              <a:t>Author | Department</a:t>
            </a:r>
          </a:p>
        </p:txBody>
      </p:sp>
      <p:sp>
        <p:nvSpPr>
          <p:cNvPr id="7" name="Slide Number Placeholder 6">
            <a:extLst>
              <a:ext uri="{FF2B5EF4-FFF2-40B4-BE49-F238E27FC236}">
                <a16:creationId xmlns:a16="http://schemas.microsoft.com/office/drawing/2014/main" id="{257C03C2-7260-7930-557D-048E1A4A5FBB}"/>
              </a:ext>
              <a:ext uri="{C183D7F6-B498-43B3-948B-1728B52AA6E4}">
                <adec:decorative xmlns:adec="http://schemas.microsoft.com/office/drawing/2017/decorative" val="1"/>
              </a:ext>
            </a:extLst>
          </p:cNvPr>
          <p:cNvSpPr>
            <a:spLocks noGrp="1"/>
          </p:cNvSpPr>
          <p:nvPr>
            <p:ph type="sldNum" sz="quarter" idx="15"/>
          </p:nvPr>
        </p:nvSpPr>
        <p:spPr/>
        <p:txBody>
          <a:bodyPr/>
          <a:lstStyle>
            <a:lvl1pPr>
              <a:defRPr>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164013360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Text and Picture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39999" y="1623600"/>
            <a:ext cx="6575175" cy="2308324"/>
          </a:xfrm>
        </p:spPr>
        <p:txBody>
          <a:bodyPr>
            <a:spAutoFit/>
          </a:bodyPr>
          <a:lstStyle>
            <a:lvl1pPr>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9" name="Siemens Healthineers Logo">
            <a:extLst>
              <a:ext uri="{FF2B5EF4-FFF2-40B4-BE49-F238E27FC236}">
                <a16:creationId xmlns:a16="http://schemas.microsoft.com/office/drawing/2014/main" id="{A87ABC01-0135-AE99-3E00-59DBB10709B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Picture placeholder" descr="Thematic image or video"/>
          <p:cNvSpPr>
            <a:spLocks noGrp="1"/>
          </p:cNvSpPr>
          <p:nvPr>
            <p:ph type="pic" sz="quarter" idx="17" hasCustomPrompt="1"/>
          </p:nvPr>
        </p:nvSpPr>
        <p:spPr>
          <a:xfrm>
            <a:off x="8056563" y="1623600"/>
            <a:ext cx="3571875" cy="45720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2" name="Date Placeholder 1">
            <a:extLst>
              <a:ext uri="{FF2B5EF4-FFF2-40B4-BE49-F238E27FC236}">
                <a16:creationId xmlns:a16="http://schemas.microsoft.com/office/drawing/2014/main" id="{E50138EA-2006-6AAB-B571-CFF0952FEF55}"/>
              </a:ext>
              <a:ext uri="{C183D7F6-B498-43B3-948B-1728B52AA6E4}">
                <adec:decorative xmlns:adec="http://schemas.microsoft.com/office/drawing/2017/decorative" val="1"/>
              </a:ext>
            </a:extLst>
          </p:cNvPr>
          <p:cNvSpPr>
            <a:spLocks noGrp="1"/>
          </p:cNvSpPr>
          <p:nvPr>
            <p:ph type="dt" sz="half" idx="20"/>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98CC5E01-EBCD-D3E2-897C-9FBDA8405C8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7B327F64-C075-5FD1-A596-8A3DA2D04978}"/>
              </a:ext>
              <a:ext uri="{C183D7F6-B498-43B3-948B-1728B52AA6E4}">
                <adec:decorative xmlns:adec="http://schemas.microsoft.com/office/drawing/2017/decorative" val="1"/>
              </a:ext>
            </a:extLst>
          </p:cNvPr>
          <p:cNvSpPr>
            <a:spLocks noGrp="1"/>
          </p:cNvSpPr>
          <p:nvPr>
            <p:ph type="sldNum" sz="quarter" idx="22"/>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235172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and Picture (M) Black">
    <p:bg>
      <p:bgRef idx="1001">
        <a:schemeClr val="bg1"/>
      </p:bgRef>
    </p:bg>
    <p:spTree>
      <p:nvGrpSpPr>
        <p:cNvPr id="1" name=""/>
        <p:cNvGrpSpPr/>
        <p:nvPr/>
      </p:nvGrpSpPr>
      <p:grpSpPr>
        <a:xfrm>
          <a:off x="0" y="0"/>
          <a:ext cx="0" cy="0"/>
          <a:chOff x="0" y="0"/>
          <a:chExt cx="0" cy="0"/>
        </a:xfrm>
      </p:grpSpPr>
      <p:grpSp>
        <p:nvGrpSpPr>
          <p:cNvPr id="12" name="Marker">
            <a:extLst>
              <a:ext uri="{FF2B5EF4-FFF2-40B4-BE49-F238E27FC236}">
                <a16:creationId xmlns:a16="http://schemas.microsoft.com/office/drawing/2014/main" id="{8EA3756F-AB29-1234-15EA-DCD01B911845}"/>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4" name="Gerade Verbindung 40">
              <a:extLst>
                <a:ext uri="{FF2B5EF4-FFF2-40B4-BE49-F238E27FC236}">
                  <a16:creationId xmlns:a16="http://schemas.microsoft.com/office/drawing/2014/main" id="{57A9A093-912B-345C-A846-F62ED3FAEA13}"/>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2">
              <a:extLst>
                <a:ext uri="{FF2B5EF4-FFF2-40B4-BE49-F238E27FC236}">
                  <a16:creationId xmlns:a16="http://schemas.microsoft.com/office/drawing/2014/main" id="{B5D024E4-9D38-1959-12D4-FC8448D40688}"/>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5">
              <a:extLst>
                <a:ext uri="{FF2B5EF4-FFF2-40B4-BE49-F238E27FC236}">
                  <a16:creationId xmlns:a16="http://schemas.microsoft.com/office/drawing/2014/main" id="{411B8E8B-5128-195C-908A-22FA4AFFBD53}"/>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6">
              <a:extLst>
                <a:ext uri="{FF2B5EF4-FFF2-40B4-BE49-F238E27FC236}">
                  <a16:creationId xmlns:a16="http://schemas.microsoft.com/office/drawing/2014/main" id="{0EE365E2-7C60-DB4B-6272-0A9AC6B79832}"/>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8">
              <a:extLst>
                <a:ext uri="{FF2B5EF4-FFF2-40B4-BE49-F238E27FC236}">
                  <a16:creationId xmlns:a16="http://schemas.microsoft.com/office/drawing/2014/main" id="{925A3FBD-0FF6-F3C6-8FC6-354F63EC16BE}"/>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9">
              <a:extLst>
                <a:ext uri="{FF2B5EF4-FFF2-40B4-BE49-F238E27FC236}">
                  <a16:creationId xmlns:a16="http://schemas.microsoft.com/office/drawing/2014/main" id="{3EF9A35A-6C4E-0404-B8CC-7F5CD6AF27D3}"/>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1">
              <a:extLst>
                <a:ext uri="{FF2B5EF4-FFF2-40B4-BE49-F238E27FC236}">
                  <a16:creationId xmlns:a16="http://schemas.microsoft.com/office/drawing/2014/main" id="{7FA454E2-4C7C-55CF-9B0F-BA37177595B2}"/>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2">
              <a:extLst>
                <a:ext uri="{FF2B5EF4-FFF2-40B4-BE49-F238E27FC236}">
                  <a16:creationId xmlns:a16="http://schemas.microsoft.com/office/drawing/2014/main" id="{96183F67-3C0B-5872-910E-2400CCE671DF}"/>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4">
              <a:extLst>
                <a:ext uri="{FF2B5EF4-FFF2-40B4-BE49-F238E27FC236}">
                  <a16:creationId xmlns:a16="http://schemas.microsoft.com/office/drawing/2014/main" id="{96B88DAB-CBD3-2263-1FEF-E66072539DBB}"/>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5">
              <a:extLst>
                <a:ext uri="{FF2B5EF4-FFF2-40B4-BE49-F238E27FC236}">
                  <a16:creationId xmlns:a16="http://schemas.microsoft.com/office/drawing/2014/main" id="{273BED89-C444-9543-4C92-BEB0A63477C8}"/>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7">
              <a:extLst>
                <a:ext uri="{FF2B5EF4-FFF2-40B4-BE49-F238E27FC236}">
                  <a16:creationId xmlns:a16="http://schemas.microsoft.com/office/drawing/2014/main" id="{05C41EE7-6AEC-9083-646E-884B6131FE1F}"/>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8">
              <a:extLst>
                <a:ext uri="{FF2B5EF4-FFF2-40B4-BE49-F238E27FC236}">
                  <a16:creationId xmlns:a16="http://schemas.microsoft.com/office/drawing/2014/main" id="{11E2459C-AD37-1776-F1B0-5E05783793A4}"/>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0">
              <a:extLst>
                <a:ext uri="{FF2B5EF4-FFF2-40B4-BE49-F238E27FC236}">
                  <a16:creationId xmlns:a16="http://schemas.microsoft.com/office/drawing/2014/main" id="{8E3AB9C4-98EC-86D6-2360-22312E0EACF8}"/>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1">
              <a:extLst>
                <a:ext uri="{FF2B5EF4-FFF2-40B4-BE49-F238E27FC236}">
                  <a16:creationId xmlns:a16="http://schemas.microsoft.com/office/drawing/2014/main" id="{A090A9F1-B3DB-EB6F-B0A9-04E66E520A31}"/>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3">
              <a:extLst>
                <a:ext uri="{FF2B5EF4-FFF2-40B4-BE49-F238E27FC236}">
                  <a16:creationId xmlns:a16="http://schemas.microsoft.com/office/drawing/2014/main" id="{9DB63E33-1258-F907-E168-06916597E252}"/>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4">
              <a:extLst>
                <a:ext uri="{FF2B5EF4-FFF2-40B4-BE49-F238E27FC236}">
                  <a16:creationId xmlns:a16="http://schemas.microsoft.com/office/drawing/2014/main" id="{04D3A9C1-6209-A5E5-29D3-7B12BFB00B8F}"/>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6">
              <a:extLst>
                <a:ext uri="{FF2B5EF4-FFF2-40B4-BE49-F238E27FC236}">
                  <a16:creationId xmlns:a16="http://schemas.microsoft.com/office/drawing/2014/main" id="{B7732F1B-6094-A113-185A-703684126D07}"/>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7">
              <a:extLst>
                <a:ext uri="{FF2B5EF4-FFF2-40B4-BE49-F238E27FC236}">
                  <a16:creationId xmlns:a16="http://schemas.microsoft.com/office/drawing/2014/main" id="{5E07DD6C-9D1F-6D70-6426-4D5FC6090736}"/>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9">
              <a:extLst>
                <a:ext uri="{FF2B5EF4-FFF2-40B4-BE49-F238E27FC236}">
                  <a16:creationId xmlns:a16="http://schemas.microsoft.com/office/drawing/2014/main" id="{1100F497-0147-267D-E48D-65C658F5A1EB}"/>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0">
              <a:extLst>
                <a:ext uri="{FF2B5EF4-FFF2-40B4-BE49-F238E27FC236}">
                  <a16:creationId xmlns:a16="http://schemas.microsoft.com/office/drawing/2014/main" id="{D6F959B3-8AB6-9AA6-D159-A6DC5D03ECBB}"/>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2">
              <a:extLst>
                <a:ext uri="{FF2B5EF4-FFF2-40B4-BE49-F238E27FC236}">
                  <a16:creationId xmlns:a16="http://schemas.microsoft.com/office/drawing/2014/main" id="{C5F88890-05E7-9583-06A9-2553C2B36922}"/>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3">
              <a:extLst>
                <a:ext uri="{FF2B5EF4-FFF2-40B4-BE49-F238E27FC236}">
                  <a16:creationId xmlns:a16="http://schemas.microsoft.com/office/drawing/2014/main" id="{09B36F44-3A17-D043-E496-F689229A45A3}"/>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5">
              <a:extLst>
                <a:ext uri="{FF2B5EF4-FFF2-40B4-BE49-F238E27FC236}">
                  <a16:creationId xmlns:a16="http://schemas.microsoft.com/office/drawing/2014/main" id="{E5BC5039-D4D4-96E8-BCD1-C0CA58031776}"/>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6">
              <a:extLst>
                <a:ext uri="{FF2B5EF4-FFF2-40B4-BE49-F238E27FC236}">
                  <a16:creationId xmlns:a16="http://schemas.microsoft.com/office/drawing/2014/main" id="{2DCA20C5-E098-FAA6-ADC8-0B33260A593E}"/>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8">
              <a:extLst>
                <a:ext uri="{FF2B5EF4-FFF2-40B4-BE49-F238E27FC236}">
                  <a16:creationId xmlns:a16="http://schemas.microsoft.com/office/drawing/2014/main" id="{27B79176-A9FB-EF50-AE58-B358784D395F}"/>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9">
              <a:extLst>
                <a:ext uri="{FF2B5EF4-FFF2-40B4-BE49-F238E27FC236}">
                  <a16:creationId xmlns:a16="http://schemas.microsoft.com/office/drawing/2014/main" id="{4F8495B2-43DC-D93C-1729-25781A19B4EA}"/>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1">
              <a:extLst>
                <a:ext uri="{FF2B5EF4-FFF2-40B4-BE49-F238E27FC236}">
                  <a16:creationId xmlns:a16="http://schemas.microsoft.com/office/drawing/2014/main" id="{F58A75E3-2A26-E6D3-CB4A-C6B63331CBB0}"/>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2">
              <a:extLst>
                <a:ext uri="{FF2B5EF4-FFF2-40B4-BE49-F238E27FC236}">
                  <a16:creationId xmlns:a16="http://schemas.microsoft.com/office/drawing/2014/main" id="{79406FCF-D2FD-2D14-CD45-D64775F7AF62}"/>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4">
              <a:extLst>
                <a:ext uri="{FF2B5EF4-FFF2-40B4-BE49-F238E27FC236}">
                  <a16:creationId xmlns:a16="http://schemas.microsoft.com/office/drawing/2014/main" id="{66F7429F-746E-073B-5244-13B60204722B}"/>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5">
              <a:extLst>
                <a:ext uri="{FF2B5EF4-FFF2-40B4-BE49-F238E27FC236}">
                  <a16:creationId xmlns:a16="http://schemas.microsoft.com/office/drawing/2014/main" id="{DFCAB92C-C474-4EC7-3F0B-63BF804F0C56}"/>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7">
              <a:extLst>
                <a:ext uri="{FF2B5EF4-FFF2-40B4-BE49-F238E27FC236}">
                  <a16:creationId xmlns:a16="http://schemas.microsoft.com/office/drawing/2014/main" id="{0DFC02FB-08C0-A509-2660-9A648EC4B8F4}"/>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8">
              <a:extLst>
                <a:ext uri="{FF2B5EF4-FFF2-40B4-BE49-F238E27FC236}">
                  <a16:creationId xmlns:a16="http://schemas.microsoft.com/office/drawing/2014/main" id="{A5416B0A-738D-9648-4DCD-6E98F1574ACC}"/>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0">
              <a:extLst>
                <a:ext uri="{FF2B5EF4-FFF2-40B4-BE49-F238E27FC236}">
                  <a16:creationId xmlns:a16="http://schemas.microsoft.com/office/drawing/2014/main" id="{49F38E34-B0EA-F3AC-5224-987C69521F6F}"/>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1">
              <a:extLst>
                <a:ext uri="{FF2B5EF4-FFF2-40B4-BE49-F238E27FC236}">
                  <a16:creationId xmlns:a16="http://schemas.microsoft.com/office/drawing/2014/main" id="{6BEC1EB7-FEFC-1CE1-4070-7DDAB15859AF}"/>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3">
              <a:extLst>
                <a:ext uri="{FF2B5EF4-FFF2-40B4-BE49-F238E27FC236}">
                  <a16:creationId xmlns:a16="http://schemas.microsoft.com/office/drawing/2014/main" id="{0C0DF713-A53F-8D12-E993-F74795741CEC}"/>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4">
              <a:extLst>
                <a:ext uri="{FF2B5EF4-FFF2-40B4-BE49-F238E27FC236}">
                  <a16:creationId xmlns:a16="http://schemas.microsoft.com/office/drawing/2014/main" id="{5E6B15EC-D0D8-755F-633D-F41E7559657C}"/>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6">
              <a:extLst>
                <a:ext uri="{FF2B5EF4-FFF2-40B4-BE49-F238E27FC236}">
                  <a16:creationId xmlns:a16="http://schemas.microsoft.com/office/drawing/2014/main" id="{3D45F366-607E-5E4D-2C4E-99E058272912}"/>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7">
              <a:extLst>
                <a:ext uri="{FF2B5EF4-FFF2-40B4-BE49-F238E27FC236}">
                  <a16:creationId xmlns:a16="http://schemas.microsoft.com/office/drawing/2014/main" id="{54E206CE-1C3A-2CEC-9BC5-FB7301CEA43A}"/>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9">
              <a:extLst>
                <a:ext uri="{FF2B5EF4-FFF2-40B4-BE49-F238E27FC236}">
                  <a16:creationId xmlns:a16="http://schemas.microsoft.com/office/drawing/2014/main" id="{4D3990AF-2799-132C-D81F-A6ABB07F3078}"/>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a:extLst>
                <a:ext uri="{FF2B5EF4-FFF2-40B4-BE49-F238E27FC236}">
                  <a16:creationId xmlns:a16="http://schemas.microsoft.com/office/drawing/2014/main" id="{A3135ACC-09F1-7895-9CA0-0B7E065F2D7F}"/>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2">
              <a:extLst>
                <a:ext uri="{FF2B5EF4-FFF2-40B4-BE49-F238E27FC236}">
                  <a16:creationId xmlns:a16="http://schemas.microsoft.com/office/drawing/2014/main" id="{8835085C-033A-98B7-7AFB-3C6780FD4334}"/>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3">
              <a:extLst>
                <a:ext uri="{FF2B5EF4-FFF2-40B4-BE49-F238E27FC236}">
                  <a16:creationId xmlns:a16="http://schemas.microsoft.com/office/drawing/2014/main" id="{9505B7FB-7F6A-8568-6A8D-4DE37EC14AD2}"/>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5">
              <a:extLst>
                <a:ext uri="{FF2B5EF4-FFF2-40B4-BE49-F238E27FC236}">
                  <a16:creationId xmlns:a16="http://schemas.microsoft.com/office/drawing/2014/main" id="{2AEA504D-3A78-1AE5-B152-2B940A8100FC}"/>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6">
              <a:extLst>
                <a:ext uri="{FF2B5EF4-FFF2-40B4-BE49-F238E27FC236}">
                  <a16:creationId xmlns:a16="http://schemas.microsoft.com/office/drawing/2014/main" id="{B55B1183-B40B-A9EC-B01D-4C63F9F11215}"/>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8">
              <a:extLst>
                <a:ext uri="{FF2B5EF4-FFF2-40B4-BE49-F238E27FC236}">
                  <a16:creationId xmlns:a16="http://schemas.microsoft.com/office/drawing/2014/main" id="{F80F542C-8EEF-7066-66EC-9392C3B7D6B7}"/>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9">
              <a:extLst>
                <a:ext uri="{FF2B5EF4-FFF2-40B4-BE49-F238E27FC236}">
                  <a16:creationId xmlns:a16="http://schemas.microsoft.com/office/drawing/2014/main" id="{528A30F2-712E-BF67-1756-D5350AB2CB14}"/>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1">
              <a:extLst>
                <a:ext uri="{FF2B5EF4-FFF2-40B4-BE49-F238E27FC236}">
                  <a16:creationId xmlns:a16="http://schemas.microsoft.com/office/drawing/2014/main" id="{50CD54B5-4EF8-5031-41CC-26D64D74C9A3}"/>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2">
              <a:extLst>
                <a:ext uri="{FF2B5EF4-FFF2-40B4-BE49-F238E27FC236}">
                  <a16:creationId xmlns:a16="http://schemas.microsoft.com/office/drawing/2014/main" id="{343382E0-A3E9-4E35-8DBE-E6B9F0CB4F98}"/>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4">
              <a:extLst>
                <a:ext uri="{FF2B5EF4-FFF2-40B4-BE49-F238E27FC236}">
                  <a16:creationId xmlns:a16="http://schemas.microsoft.com/office/drawing/2014/main" id="{C1B97CD0-48BB-B923-8706-26C7D3844F7F}"/>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6">
              <a:extLst>
                <a:ext uri="{FF2B5EF4-FFF2-40B4-BE49-F238E27FC236}">
                  <a16:creationId xmlns:a16="http://schemas.microsoft.com/office/drawing/2014/main" id="{270B1815-DFA6-AEA3-3032-89B1A855682E}"/>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7">
              <a:extLst>
                <a:ext uri="{FF2B5EF4-FFF2-40B4-BE49-F238E27FC236}">
                  <a16:creationId xmlns:a16="http://schemas.microsoft.com/office/drawing/2014/main" id="{E73240EA-2782-59C7-D0A5-31A6F54ECA0F}"/>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8">
              <a:extLst>
                <a:ext uri="{FF2B5EF4-FFF2-40B4-BE49-F238E27FC236}">
                  <a16:creationId xmlns:a16="http://schemas.microsoft.com/office/drawing/2014/main" id="{31AED520-8587-E346-0FAD-EDCDCEDDF4E0}"/>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Headline"/>
          <p:cNvSpPr>
            <a:spLocks noGrp="1"/>
          </p:cNvSpPr>
          <p:nvPr>
            <p:ph type="title" hasCustomPrompt="1"/>
          </p:nvPr>
        </p:nvSpPr>
        <p:spPr>
          <a:xfrm>
            <a:off x="540000" y="219599"/>
            <a:ext cx="54612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white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2308324"/>
          </a:xfrm>
        </p:spPr>
        <p:txBody>
          <a:bodyPr wrap="square">
            <a:spAutoFit/>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3" name="Picture placeholder" descr="Thematic image or video"/>
          <p:cNvSpPr>
            <a:spLocks noGrp="1"/>
          </p:cNvSpPr>
          <p:nvPr>
            <p:ph type="pic" sz="quarter" idx="17" hasCustomPrompt="1"/>
          </p:nvPr>
        </p:nvSpPr>
        <p:spPr>
          <a:xfrm>
            <a:off x="6175375" y="0"/>
            <a:ext cx="5994400" cy="68580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9" name="Author">
            <a:extLst>
              <a:ext uri="{FF2B5EF4-FFF2-40B4-BE49-F238E27FC236}">
                <a16:creationId xmlns:a16="http://schemas.microsoft.com/office/drawing/2014/main" id="{3BDC7D82-BFB2-6380-7DD5-470AB1BF5FF5}"/>
              </a:ext>
              <a:ext uri="{C183D7F6-B498-43B3-948B-1728B52AA6E4}">
                <adec:decorative xmlns:adec="http://schemas.microsoft.com/office/drawing/2017/decorative" val="1"/>
              </a:ext>
            </a:extLst>
          </p:cNvPr>
          <p:cNvSpPr>
            <a:spLocks noGrp="1"/>
          </p:cNvSpPr>
          <p:nvPr>
            <p:ph type="ftr" sz="quarter" idx="21"/>
          </p:nvPr>
        </p:nvSpPr>
        <p:spPr/>
        <p:txBody>
          <a:bodyPr/>
          <a:lstStyle>
            <a:lvl1pPr>
              <a:defRPr>
                <a:solidFill>
                  <a:schemeClr val="tx1"/>
                </a:solidFill>
              </a:defRPr>
            </a:lvl1pPr>
          </a:lstStyle>
          <a:p>
            <a:r>
              <a:rPr lang="en-US" dirty="0"/>
              <a:t>Author | Department</a:t>
            </a:r>
          </a:p>
        </p:txBody>
      </p:sp>
      <p:sp>
        <p:nvSpPr>
          <p:cNvPr id="10" name="Slide Number">
            <a:extLst>
              <a:ext uri="{FF2B5EF4-FFF2-40B4-BE49-F238E27FC236}">
                <a16:creationId xmlns:a16="http://schemas.microsoft.com/office/drawing/2014/main" id="{2C00EE8E-DA34-475B-F35A-794FF134FC3F}"/>
              </a:ext>
              <a:ext uri="{C183D7F6-B498-43B3-948B-1728B52AA6E4}">
                <adec:decorative xmlns:adec="http://schemas.microsoft.com/office/drawing/2017/decorative" val="1"/>
              </a:ext>
            </a:extLst>
          </p:cNvPr>
          <p:cNvSpPr>
            <a:spLocks noGrp="1"/>
          </p:cNvSpPr>
          <p:nvPr>
            <p:ph type="sldNum" sz="quarter" idx="22"/>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6" name="Restricted (Image slides)">
            <a:extLst>
              <a:ext uri="{FF2B5EF4-FFF2-40B4-BE49-F238E27FC236}">
                <a16:creationId xmlns:a16="http://schemas.microsoft.com/office/drawing/2014/main" id="{6CDD1C7F-846A-654D-5F74-3C5FAF4CE602}"/>
              </a:ext>
              <a:ext uri="{C183D7F6-B498-43B3-948B-1728B52AA6E4}">
                <adec:decorative xmlns:adec="http://schemas.microsoft.com/office/drawing/2017/decorative" val="1"/>
              </a:ext>
            </a:extLst>
          </p:cNvPr>
          <p:cNvSpPr>
            <a:spLocks noGrp="1"/>
          </p:cNvSpPr>
          <p:nvPr>
            <p:ph type="dt" sz="half" idx="20"/>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29626429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and Picture (M) White">
    <p:bg>
      <p:bgRef idx="1001">
        <a:schemeClr val="bg1"/>
      </p:bgRef>
    </p:bg>
    <p:spTree>
      <p:nvGrpSpPr>
        <p:cNvPr id="1" name=""/>
        <p:cNvGrpSpPr/>
        <p:nvPr/>
      </p:nvGrpSpPr>
      <p:grpSpPr>
        <a:xfrm>
          <a:off x="0" y="0"/>
          <a:ext cx="0" cy="0"/>
          <a:chOff x="0" y="0"/>
          <a:chExt cx="0" cy="0"/>
        </a:xfrm>
      </p:grpSpPr>
      <p:grpSp>
        <p:nvGrpSpPr>
          <p:cNvPr id="12" name="Marker">
            <a:extLst>
              <a:ext uri="{FF2B5EF4-FFF2-40B4-BE49-F238E27FC236}">
                <a16:creationId xmlns:a16="http://schemas.microsoft.com/office/drawing/2014/main" id="{71B68AD4-A360-CDC3-C1D5-93BE62D62D66}"/>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4" name="Gerade Verbindung 40">
              <a:extLst>
                <a:ext uri="{FF2B5EF4-FFF2-40B4-BE49-F238E27FC236}">
                  <a16:creationId xmlns:a16="http://schemas.microsoft.com/office/drawing/2014/main" id="{2D4A9C42-6FF2-52A2-EC59-3358C534C544}"/>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2">
              <a:extLst>
                <a:ext uri="{FF2B5EF4-FFF2-40B4-BE49-F238E27FC236}">
                  <a16:creationId xmlns:a16="http://schemas.microsoft.com/office/drawing/2014/main" id="{9CCDC145-2888-58EA-B1F1-FFFD7151C01F}"/>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5">
              <a:extLst>
                <a:ext uri="{FF2B5EF4-FFF2-40B4-BE49-F238E27FC236}">
                  <a16:creationId xmlns:a16="http://schemas.microsoft.com/office/drawing/2014/main" id="{71F1BF6C-91C2-C91E-E4B2-29258561BCA6}"/>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6">
              <a:extLst>
                <a:ext uri="{FF2B5EF4-FFF2-40B4-BE49-F238E27FC236}">
                  <a16:creationId xmlns:a16="http://schemas.microsoft.com/office/drawing/2014/main" id="{1DDDBB96-D709-AEF0-F592-6430021FF0ED}"/>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8">
              <a:extLst>
                <a:ext uri="{FF2B5EF4-FFF2-40B4-BE49-F238E27FC236}">
                  <a16:creationId xmlns:a16="http://schemas.microsoft.com/office/drawing/2014/main" id="{8872D2F7-8293-A3C5-DCB2-14A52D541406}"/>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9">
              <a:extLst>
                <a:ext uri="{FF2B5EF4-FFF2-40B4-BE49-F238E27FC236}">
                  <a16:creationId xmlns:a16="http://schemas.microsoft.com/office/drawing/2014/main" id="{B48F31E6-D03C-D686-66B2-0AEBF2D8F2B2}"/>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1">
              <a:extLst>
                <a:ext uri="{FF2B5EF4-FFF2-40B4-BE49-F238E27FC236}">
                  <a16:creationId xmlns:a16="http://schemas.microsoft.com/office/drawing/2014/main" id="{E73FA8FC-BC81-4A0B-4FE4-9E70E5468BF7}"/>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2">
              <a:extLst>
                <a:ext uri="{FF2B5EF4-FFF2-40B4-BE49-F238E27FC236}">
                  <a16:creationId xmlns:a16="http://schemas.microsoft.com/office/drawing/2014/main" id="{6A635970-0CD5-7643-AFD3-B4753A65599F}"/>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4">
              <a:extLst>
                <a:ext uri="{FF2B5EF4-FFF2-40B4-BE49-F238E27FC236}">
                  <a16:creationId xmlns:a16="http://schemas.microsoft.com/office/drawing/2014/main" id="{F6DA0AFD-4166-D9BE-197F-8F2EE4623322}"/>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5">
              <a:extLst>
                <a:ext uri="{FF2B5EF4-FFF2-40B4-BE49-F238E27FC236}">
                  <a16:creationId xmlns:a16="http://schemas.microsoft.com/office/drawing/2014/main" id="{728B6164-DDFE-66DA-B2B2-13F94BED7C7D}"/>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7">
              <a:extLst>
                <a:ext uri="{FF2B5EF4-FFF2-40B4-BE49-F238E27FC236}">
                  <a16:creationId xmlns:a16="http://schemas.microsoft.com/office/drawing/2014/main" id="{D23DB2A5-B9CB-0CE6-2A09-7F28CF5F57AF}"/>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8">
              <a:extLst>
                <a:ext uri="{FF2B5EF4-FFF2-40B4-BE49-F238E27FC236}">
                  <a16:creationId xmlns:a16="http://schemas.microsoft.com/office/drawing/2014/main" id="{DA76BCB8-FE09-8556-D60A-A54B9D955DAD}"/>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0">
              <a:extLst>
                <a:ext uri="{FF2B5EF4-FFF2-40B4-BE49-F238E27FC236}">
                  <a16:creationId xmlns:a16="http://schemas.microsoft.com/office/drawing/2014/main" id="{215900A9-2444-FD78-25F0-F6F3475A1EAB}"/>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1">
              <a:extLst>
                <a:ext uri="{FF2B5EF4-FFF2-40B4-BE49-F238E27FC236}">
                  <a16:creationId xmlns:a16="http://schemas.microsoft.com/office/drawing/2014/main" id="{C2B9E394-00E8-999E-44EA-BC7B6C6E3CB1}"/>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3">
              <a:extLst>
                <a:ext uri="{FF2B5EF4-FFF2-40B4-BE49-F238E27FC236}">
                  <a16:creationId xmlns:a16="http://schemas.microsoft.com/office/drawing/2014/main" id="{59A877AA-ADCE-56B6-F7AE-2745ADF81F95}"/>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4">
              <a:extLst>
                <a:ext uri="{FF2B5EF4-FFF2-40B4-BE49-F238E27FC236}">
                  <a16:creationId xmlns:a16="http://schemas.microsoft.com/office/drawing/2014/main" id="{DB19AEF8-D1A5-69AD-FF0B-0F34A1A63F9C}"/>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6">
              <a:extLst>
                <a:ext uri="{FF2B5EF4-FFF2-40B4-BE49-F238E27FC236}">
                  <a16:creationId xmlns:a16="http://schemas.microsoft.com/office/drawing/2014/main" id="{3CF5F049-D385-8034-AB7A-C541FA4CFF41}"/>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7">
              <a:extLst>
                <a:ext uri="{FF2B5EF4-FFF2-40B4-BE49-F238E27FC236}">
                  <a16:creationId xmlns:a16="http://schemas.microsoft.com/office/drawing/2014/main" id="{F8C3B180-D26F-9189-9644-BF50F998F4E8}"/>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9">
              <a:extLst>
                <a:ext uri="{FF2B5EF4-FFF2-40B4-BE49-F238E27FC236}">
                  <a16:creationId xmlns:a16="http://schemas.microsoft.com/office/drawing/2014/main" id="{65A6466E-D708-E104-867A-BA05CE2CCE24}"/>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0">
              <a:extLst>
                <a:ext uri="{FF2B5EF4-FFF2-40B4-BE49-F238E27FC236}">
                  <a16:creationId xmlns:a16="http://schemas.microsoft.com/office/drawing/2014/main" id="{7FCC5A63-4B38-A52D-3E5B-EE72987FE9F6}"/>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2">
              <a:extLst>
                <a:ext uri="{FF2B5EF4-FFF2-40B4-BE49-F238E27FC236}">
                  <a16:creationId xmlns:a16="http://schemas.microsoft.com/office/drawing/2014/main" id="{47D1569F-1B6B-F3C3-0591-CEEF64C77A66}"/>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3">
              <a:extLst>
                <a:ext uri="{FF2B5EF4-FFF2-40B4-BE49-F238E27FC236}">
                  <a16:creationId xmlns:a16="http://schemas.microsoft.com/office/drawing/2014/main" id="{952A4396-B9F8-7ECC-DE9F-341247318A03}"/>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5">
              <a:extLst>
                <a:ext uri="{FF2B5EF4-FFF2-40B4-BE49-F238E27FC236}">
                  <a16:creationId xmlns:a16="http://schemas.microsoft.com/office/drawing/2014/main" id="{B45737B3-8A4E-8D65-E6BB-524843072595}"/>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6">
              <a:extLst>
                <a:ext uri="{FF2B5EF4-FFF2-40B4-BE49-F238E27FC236}">
                  <a16:creationId xmlns:a16="http://schemas.microsoft.com/office/drawing/2014/main" id="{A910752F-E56E-DF00-5451-D464605E3887}"/>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8">
              <a:extLst>
                <a:ext uri="{FF2B5EF4-FFF2-40B4-BE49-F238E27FC236}">
                  <a16:creationId xmlns:a16="http://schemas.microsoft.com/office/drawing/2014/main" id="{33BA6378-0392-A688-B399-58C39B96C366}"/>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9">
              <a:extLst>
                <a:ext uri="{FF2B5EF4-FFF2-40B4-BE49-F238E27FC236}">
                  <a16:creationId xmlns:a16="http://schemas.microsoft.com/office/drawing/2014/main" id="{0734DB8C-8DB6-0196-F0D2-13804D933A52}"/>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1">
              <a:extLst>
                <a:ext uri="{FF2B5EF4-FFF2-40B4-BE49-F238E27FC236}">
                  <a16:creationId xmlns:a16="http://schemas.microsoft.com/office/drawing/2014/main" id="{BC2F2A68-DBD0-8D40-FF8D-3F852D28894A}"/>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2">
              <a:extLst>
                <a:ext uri="{FF2B5EF4-FFF2-40B4-BE49-F238E27FC236}">
                  <a16:creationId xmlns:a16="http://schemas.microsoft.com/office/drawing/2014/main" id="{6F48AD8C-F519-6D83-5EC4-0E469D14C80B}"/>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4">
              <a:extLst>
                <a:ext uri="{FF2B5EF4-FFF2-40B4-BE49-F238E27FC236}">
                  <a16:creationId xmlns:a16="http://schemas.microsoft.com/office/drawing/2014/main" id="{3175BB15-8BE2-18E4-D750-80DEE7641F61}"/>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5">
              <a:extLst>
                <a:ext uri="{FF2B5EF4-FFF2-40B4-BE49-F238E27FC236}">
                  <a16:creationId xmlns:a16="http://schemas.microsoft.com/office/drawing/2014/main" id="{2E0763C8-F680-5D5E-B78D-FD05D02D62BF}"/>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7">
              <a:extLst>
                <a:ext uri="{FF2B5EF4-FFF2-40B4-BE49-F238E27FC236}">
                  <a16:creationId xmlns:a16="http://schemas.microsoft.com/office/drawing/2014/main" id="{68B1B7B9-76CB-F396-1EA5-3F83C7536486}"/>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8">
              <a:extLst>
                <a:ext uri="{FF2B5EF4-FFF2-40B4-BE49-F238E27FC236}">
                  <a16:creationId xmlns:a16="http://schemas.microsoft.com/office/drawing/2014/main" id="{C96B12D9-0C60-9623-F3DF-824AA66BC442}"/>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0">
              <a:extLst>
                <a:ext uri="{FF2B5EF4-FFF2-40B4-BE49-F238E27FC236}">
                  <a16:creationId xmlns:a16="http://schemas.microsoft.com/office/drawing/2014/main" id="{A67FEE5D-DD9E-4E27-69AE-3687F4E9DD80}"/>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1">
              <a:extLst>
                <a:ext uri="{FF2B5EF4-FFF2-40B4-BE49-F238E27FC236}">
                  <a16:creationId xmlns:a16="http://schemas.microsoft.com/office/drawing/2014/main" id="{0A7FAB3C-1091-4E4F-FA60-EB79479661B0}"/>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3">
              <a:extLst>
                <a:ext uri="{FF2B5EF4-FFF2-40B4-BE49-F238E27FC236}">
                  <a16:creationId xmlns:a16="http://schemas.microsoft.com/office/drawing/2014/main" id="{D69FC882-D67B-E44E-64E2-CBD647E33017}"/>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4">
              <a:extLst>
                <a:ext uri="{FF2B5EF4-FFF2-40B4-BE49-F238E27FC236}">
                  <a16:creationId xmlns:a16="http://schemas.microsoft.com/office/drawing/2014/main" id="{3965F98A-9EE4-7AE0-5CA4-0FA84459EEC7}"/>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6">
              <a:extLst>
                <a:ext uri="{FF2B5EF4-FFF2-40B4-BE49-F238E27FC236}">
                  <a16:creationId xmlns:a16="http://schemas.microsoft.com/office/drawing/2014/main" id="{05ECD50A-31A5-E6FC-4413-0634FE2D93A6}"/>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7">
              <a:extLst>
                <a:ext uri="{FF2B5EF4-FFF2-40B4-BE49-F238E27FC236}">
                  <a16:creationId xmlns:a16="http://schemas.microsoft.com/office/drawing/2014/main" id="{AFEEC2C2-CD5E-3888-D73E-4AB7600B6E2B}"/>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9">
              <a:extLst>
                <a:ext uri="{FF2B5EF4-FFF2-40B4-BE49-F238E27FC236}">
                  <a16:creationId xmlns:a16="http://schemas.microsoft.com/office/drawing/2014/main" id="{8B453748-1221-9644-9001-30AF0D9D9E61}"/>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0">
              <a:extLst>
                <a:ext uri="{FF2B5EF4-FFF2-40B4-BE49-F238E27FC236}">
                  <a16:creationId xmlns:a16="http://schemas.microsoft.com/office/drawing/2014/main" id="{FDC059AD-681F-48A0-08FB-3E7BDB6C8BC2}"/>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2">
              <a:extLst>
                <a:ext uri="{FF2B5EF4-FFF2-40B4-BE49-F238E27FC236}">
                  <a16:creationId xmlns:a16="http://schemas.microsoft.com/office/drawing/2014/main" id="{9E954380-4962-FAD0-C126-2AB179B6E0C6}"/>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3">
              <a:extLst>
                <a:ext uri="{FF2B5EF4-FFF2-40B4-BE49-F238E27FC236}">
                  <a16:creationId xmlns:a16="http://schemas.microsoft.com/office/drawing/2014/main" id="{BF3A1E82-875B-493A-2D05-B5038BA9AE5C}"/>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5">
              <a:extLst>
                <a:ext uri="{FF2B5EF4-FFF2-40B4-BE49-F238E27FC236}">
                  <a16:creationId xmlns:a16="http://schemas.microsoft.com/office/drawing/2014/main" id="{600D353F-D425-5F8D-F804-16CF26E39A1B}"/>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6">
              <a:extLst>
                <a:ext uri="{FF2B5EF4-FFF2-40B4-BE49-F238E27FC236}">
                  <a16:creationId xmlns:a16="http://schemas.microsoft.com/office/drawing/2014/main" id="{0FF730C0-9834-894C-2461-FF5ED17DA350}"/>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8">
              <a:extLst>
                <a:ext uri="{FF2B5EF4-FFF2-40B4-BE49-F238E27FC236}">
                  <a16:creationId xmlns:a16="http://schemas.microsoft.com/office/drawing/2014/main" id="{4712CCB6-C9B0-3903-2145-E5FEE3CE524B}"/>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9">
              <a:extLst>
                <a:ext uri="{FF2B5EF4-FFF2-40B4-BE49-F238E27FC236}">
                  <a16:creationId xmlns:a16="http://schemas.microsoft.com/office/drawing/2014/main" id="{24D62252-A933-44B8-D23A-F7C76FB5A2EC}"/>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1">
              <a:extLst>
                <a:ext uri="{FF2B5EF4-FFF2-40B4-BE49-F238E27FC236}">
                  <a16:creationId xmlns:a16="http://schemas.microsoft.com/office/drawing/2014/main" id="{A776D052-088B-A04A-50B7-16FADD69F5B7}"/>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2">
              <a:extLst>
                <a:ext uri="{FF2B5EF4-FFF2-40B4-BE49-F238E27FC236}">
                  <a16:creationId xmlns:a16="http://schemas.microsoft.com/office/drawing/2014/main" id="{FEA0CDC2-9A8F-E7FE-296B-218D08C5D866}"/>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4">
              <a:extLst>
                <a:ext uri="{FF2B5EF4-FFF2-40B4-BE49-F238E27FC236}">
                  <a16:creationId xmlns:a16="http://schemas.microsoft.com/office/drawing/2014/main" id="{C0BB7EAC-66F9-F5E8-E768-24932D3ADD02}"/>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6">
              <a:extLst>
                <a:ext uri="{FF2B5EF4-FFF2-40B4-BE49-F238E27FC236}">
                  <a16:creationId xmlns:a16="http://schemas.microsoft.com/office/drawing/2014/main" id="{969681D4-BE09-C186-A274-77E314080868}"/>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7">
              <a:extLst>
                <a:ext uri="{FF2B5EF4-FFF2-40B4-BE49-F238E27FC236}">
                  <a16:creationId xmlns:a16="http://schemas.microsoft.com/office/drawing/2014/main" id="{4DDB799F-9DF8-C119-3ED1-3E67E9AED615}"/>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8">
              <a:extLst>
                <a:ext uri="{FF2B5EF4-FFF2-40B4-BE49-F238E27FC236}">
                  <a16:creationId xmlns:a16="http://schemas.microsoft.com/office/drawing/2014/main" id="{855AD47F-EA6D-4E29-0826-25283EEBB119}"/>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Headline"/>
          <p:cNvSpPr>
            <a:spLocks noGrp="1"/>
          </p:cNvSpPr>
          <p:nvPr>
            <p:ph type="title" hasCustomPrompt="1"/>
          </p:nvPr>
        </p:nvSpPr>
        <p:spPr>
          <a:xfrm>
            <a:off x="540000" y="219599"/>
            <a:ext cx="5461200"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black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2308324"/>
          </a:xfrm>
        </p:spPr>
        <p:txBody>
          <a:bodyPr wrap="square">
            <a:spAutoFit/>
          </a:bodyPr>
          <a:lstStyle>
            <a:lvl1pPr>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3" name="Picture placeholder" descr="Thematic image or video"/>
          <p:cNvSpPr>
            <a:spLocks noGrp="1"/>
          </p:cNvSpPr>
          <p:nvPr>
            <p:ph type="pic" sz="quarter" idx="17" hasCustomPrompt="1"/>
          </p:nvPr>
        </p:nvSpPr>
        <p:spPr>
          <a:xfrm>
            <a:off x="6175375" y="0"/>
            <a:ext cx="5994400" cy="68580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9" name="Author">
            <a:extLst>
              <a:ext uri="{FF2B5EF4-FFF2-40B4-BE49-F238E27FC236}">
                <a16:creationId xmlns:a16="http://schemas.microsoft.com/office/drawing/2014/main" id="{D1A6C440-3021-F350-5F93-6325A707F086}"/>
              </a:ext>
              <a:ext uri="{C183D7F6-B498-43B3-948B-1728B52AA6E4}">
                <adec:decorative xmlns:adec="http://schemas.microsoft.com/office/drawing/2017/decorative" val="1"/>
              </a:ext>
            </a:extLst>
          </p:cNvPr>
          <p:cNvSpPr>
            <a:spLocks noGrp="1"/>
          </p:cNvSpPr>
          <p:nvPr>
            <p:ph type="ftr" sz="quarter" idx="21"/>
          </p:nvPr>
        </p:nvSpPr>
        <p:spPr/>
        <p:txBody>
          <a:bodyPr/>
          <a:lstStyle>
            <a:lvl1pPr>
              <a:defRPr>
                <a:solidFill>
                  <a:schemeClr val="tx1"/>
                </a:solidFill>
              </a:defRPr>
            </a:lvl1pPr>
          </a:lstStyle>
          <a:p>
            <a:r>
              <a:rPr lang="en-US" dirty="0"/>
              <a:t>Author | Department</a:t>
            </a:r>
          </a:p>
        </p:txBody>
      </p:sp>
      <p:sp>
        <p:nvSpPr>
          <p:cNvPr id="10" name="Slide Number">
            <a:extLst>
              <a:ext uri="{FF2B5EF4-FFF2-40B4-BE49-F238E27FC236}">
                <a16:creationId xmlns:a16="http://schemas.microsoft.com/office/drawing/2014/main" id="{CDD3085D-1E2A-C56C-5501-A5D7D9CF3E92}"/>
              </a:ext>
              <a:ext uri="{C183D7F6-B498-43B3-948B-1728B52AA6E4}">
                <adec:decorative xmlns:adec="http://schemas.microsoft.com/office/drawing/2017/decorative" val="1"/>
              </a:ext>
            </a:extLst>
          </p:cNvPr>
          <p:cNvSpPr>
            <a:spLocks noGrp="1"/>
          </p:cNvSpPr>
          <p:nvPr>
            <p:ph type="sldNum" sz="quarter" idx="22"/>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6" name="Restricted (Image slides)">
            <a:extLst>
              <a:ext uri="{FF2B5EF4-FFF2-40B4-BE49-F238E27FC236}">
                <a16:creationId xmlns:a16="http://schemas.microsoft.com/office/drawing/2014/main" id="{AB659964-CAC8-D690-4AC5-50093A0D085F}"/>
              </a:ext>
              <a:ext uri="{C183D7F6-B498-43B3-948B-1728B52AA6E4}">
                <adec:decorative xmlns:adec="http://schemas.microsoft.com/office/drawing/2017/decorative" val="1"/>
              </a:ext>
            </a:extLst>
          </p:cNvPr>
          <p:cNvSpPr>
            <a:spLocks noGrp="1"/>
          </p:cNvSpPr>
          <p:nvPr>
            <p:ph type="dt" sz="half" idx="20"/>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170624051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Text and Picture (XL) Black">
    <p:bg>
      <p:bgRef idx="1001">
        <a:schemeClr val="bg1"/>
      </p:bgRef>
    </p:bg>
    <p:spTree>
      <p:nvGrpSpPr>
        <p:cNvPr id="1" name=""/>
        <p:cNvGrpSpPr/>
        <p:nvPr/>
      </p:nvGrpSpPr>
      <p:grpSpPr>
        <a:xfrm>
          <a:off x="0" y="0"/>
          <a:ext cx="0" cy="0"/>
          <a:chOff x="0" y="0"/>
          <a:chExt cx="0" cy="0"/>
        </a:xfrm>
      </p:grpSpPr>
      <p:sp>
        <p:nvSpPr>
          <p:cNvPr id="2" name="Picture placeholder" descr="Thematic image or video">
            <a:extLst>
              <a:ext uri="{FF2B5EF4-FFF2-40B4-BE49-F238E27FC236}">
                <a16:creationId xmlns:a16="http://schemas.microsoft.com/office/drawing/2014/main" id="{ED548244-FAFD-F5C9-3547-7E332F3E7423}"/>
              </a:ext>
            </a:extLst>
          </p:cNvPr>
          <p:cNvSpPr>
            <a:spLocks noGrp="1"/>
          </p:cNvSpPr>
          <p:nvPr>
            <p:ph type="pic" sz="quarter" idx="12" hasCustomPrompt="1"/>
          </p:nvPr>
        </p:nvSpPr>
        <p:spPr>
          <a:xfrm>
            <a:off x="1" y="-1"/>
            <a:ext cx="12168000" cy="6858000"/>
          </a:xfrm>
          <a:noFill/>
        </p:spPr>
        <p:txBody>
          <a:bodyPr lIns="7128000" tIns="1620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a:defRPr/>
            </a:lvl2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6" name="Headline">
            <a:extLst>
              <a:ext uri="{FF2B5EF4-FFF2-40B4-BE49-F238E27FC236}">
                <a16:creationId xmlns:a16="http://schemas.microsoft.com/office/drawing/2014/main" id="{BA240555-9BCF-B453-65A3-87A1E94FEF6D}"/>
              </a:ext>
            </a:extLst>
          </p:cNvPr>
          <p:cNvSpPr>
            <a:spLocks noGrp="1"/>
          </p:cNvSpPr>
          <p:nvPr>
            <p:ph type="title" hasCustomPrompt="1"/>
          </p:nvPr>
        </p:nvSpPr>
        <p:spPr/>
        <p:txBody>
          <a:bodyPr/>
          <a:lstStyle>
            <a:lvl1pPr>
              <a:defRPr>
                <a:solidFill>
                  <a:schemeClr val="tx2"/>
                </a:solidFill>
              </a:defRPr>
            </a:lvl1pPr>
          </a:lstStyle>
          <a:p>
            <a:r>
              <a:rPr lang="en-US" noProof="0" dirty="0"/>
              <a:t>Title SH-Bree-Headline 27 pt</a:t>
            </a:r>
            <a:br>
              <a:rPr lang="en-US" noProof="0" dirty="0"/>
            </a:br>
            <a:r>
              <a:rPr lang="en-US" noProof="0" dirty="0"/>
              <a:t>Optionally switch to white for second line</a:t>
            </a:r>
            <a:endParaRPr lang="en-US" dirty="0"/>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2308324"/>
          </a:xfrm>
        </p:spPr>
        <p:txBody>
          <a:bodyPr wrap="square">
            <a:spAutoFit/>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9" name="Footnote">
            <a:extLst>
              <a:ext uri="{FF2B5EF4-FFF2-40B4-BE49-F238E27FC236}">
                <a16:creationId xmlns:a16="http://schemas.microsoft.com/office/drawing/2014/main" id="{EFEC39A8-580D-7432-EF82-23813574BAAD}"/>
              </a:ex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12" name="Author">
            <a:extLst>
              <a:ext uri="{FF2B5EF4-FFF2-40B4-BE49-F238E27FC236}">
                <a16:creationId xmlns:a16="http://schemas.microsoft.com/office/drawing/2014/main" id="{E77CA18A-8C92-E321-91F4-027D0ABD0458}"/>
              </a:ext>
              <a:ext uri="{C183D7F6-B498-43B3-948B-1728B52AA6E4}">
                <adec:decorative xmlns:adec="http://schemas.microsoft.com/office/drawing/2017/decorative" val="1"/>
              </a:ext>
            </a:extLst>
          </p:cNvPr>
          <p:cNvSpPr>
            <a:spLocks noGrp="1"/>
          </p:cNvSpPr>
          <p:nvPr>
            <p:ph type="ftr" sz="quarter" idx="21"/>
          </p:nvPr>
        </p:nvSpPr>
        <p:spPr/>
        <p:txBody>
          <a:bodyPr/>
          <a:lstStyle>
            <a:lvl1pPr>
              <a:defRPr>
                <a:solidFill>
                  <a:schemeClr val="tx1"/>
                </a:solidFill>
              </a:defRPr>
            </a:lvl1pPr>
          </a:lstStyle>
          <a:p>
            <a:r>
              <a:rPr lang="en-US" dirty="0"/>
              <a:t>Author | Department</a:t>
            </a:r>
          </a:p>
        </p:txBody>
      </p:sp>
      <p:sp>
        <p:nvSpPr>
          <p:cNvPr id="13" name="Slide Number">
            <a:extLst>
              <a:ext uri="{FF2B5EF4-FFF2-40B4-BE49-F238E27FC236}">
                <a16:creationId xmlns:a16="http://schemas.microsoft.com/office/drawing/2014/main" id="{EC9B3EB1-BEE3-89AE-4CA0-DA04ED36BB44}"/>
              </a:ext>
              <a:ext uri="{C183D7F6-B498-43B3-948B-1728B52AA6E4}">
                <adec:decorative xmlns:adec="http://schemas.microsoft.com/office/drawing/2017/decorative" val="1"/>
              </a:ext>
            </a:extLst>
          </p:cNvPr>
          <p:cNvSpPr>
            <a:spLocks noGrp="1"/>
          </p:cNvSpPr>
          <p:nvPr>
            <p:ph type="sldNum" sz="quarter" idx="22"/>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11" name="Restricted (Image slides)">
            <a:extLst>
              <a:ext uri="{FF2B5EF4-FFF2-40B4-BE49-F238E27FC236}">
                <a16:creationId xmlns:a16="http://schemas.microsoft.com/office/drawing/2014/main" id="{82F670DC-750D-3BAF-E2E4-D11825C03668}"/>
              </a:ext>
              <a:ext uri="{C183D7F6-B498-43B3-948B-1728B52AA6E4}">
                <adec:decorative xmlns:adec="http://schemas.microsoft.com/office/drawing/2017/decorative" val="1"/>
              </a:ext>
            </a:extLst>
          </p:cNvPr>
          <p:cNvSpPr>
            <a:spLocks noGrp="1"/>
          </p:cNvSpPr>
          <p:nvPr>
            <p:ph type="dt" sz="half" idx="20"/>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3091023092"/>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Text and Picture (XL) White">
    <p:bg>
      <p:bgRef idx="1001">
        <a:schemeClr val="bg1"/>
      </p:bgRef>
    </p:bg>
    <p:spTree>
      <p:nvGrpSpPr>
        <p:cNvPr id="1" name=""/>
        <p:cNvGrpSpPr/>
        <p:nvPr/>
      </p:nvGrpSpPr>
      <p:grpSpPr>
        <a:xfrm>
          <a:off x="0" y="0"/>
          <a:ext cx="0" cy="0"/>
          <a:chOff x="0" y="0"/>
          <a:chExt cx="0" cy="0"/>
        </a:xfrm>
      </p:grpSpPr>
      <p:sp>
        <p:nvSpPr>
          <p:cNvPr id="2" name="Picture placeholder" descr="Thematic image or video">
            <a:extLst>
              <a:ext uri="{FF2B5EF4-FFF2-40B4-BE49-F238E27FC236}">
                <a16:creationId xmlns:a16="http://schemas.microsoft.com/office/drawing/2014/main" id="{ED548244-FAFD-F5C9-3547-7E332F3E7423}"/>
              </a:ext>
            </a:extLst>
          </p:cNvPr>
          <p:cNvSpPr>
            <a:spLocks noGrp="1"/>
          </p:cNvSpPr>
          <p:nvPr>
            <p:ph type="pic" sz="quarter" idx="12" hasCustomPrompt="1"/>
          </p:nvPr>
        </p:nvSpPr>
        <p:spPr>
          <a:xfrm>
            <a:off x="1" y="-1"/>
            <a:ext cx="12168000" cy="6858000"/>
          </a:xfrm>
          <a:noFill/>
        </p:spPr>
        <p:txBody>
          <a:bodyPr lIns="7128000" tIns="1620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a:defRPr/>
            </a:lvl2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6" name="Headline">
            <a:extLst>
              <a:ext uri="{FF2B5EF4-FFF2-40B4-BE49-F238E27FC236}">
                <a16:creationId xmlns:a16="http://schemas.microsoft.com/office/drawing/2014/main" id="{BA240555-9BCF-B453-65A3-87A1E94FEF6D}"/>
              </a:ext>
            </a:extLst>
          </p:cNvPr>
          <p:cNvSpPr>
            <a:spLocks noGrp="1"/>
          </p:cNvSpPr>
          <p:nvPr>
            <p:ph type="title" hasCustomPrompt="1"/>
          </p:nvPr>
        </p:nvSpPr>
        <p:spPr/>
        <p:txBody>
          <a:bodyPr/>
          <a:lstStyle>
            <a:lvl1pPr>
              <a:defRPr>
                <a:solidFill>
                  <a:schemeClr val="bg2"/>
                </a:solidFill>
              </a:defRPr>
            </a:lvl1pPr>
          </a:lstStyle>
          <a:p>
            <a:r>
              <a:rPr lang="en-US" noProof="0" dirty="0"/>
              <a:t>Title SH-Bree-Headline 27 pt</a:t>
            </a:r>
            <a:br>
              <a:rPr lang="en-US" noProof="0" dirty="0"/>
            </a:br>
            <a:r>
              <a:rPr lang="en-US" noProof="0" dirty="0"/>
              <a:t>Optionally switch to black for second line</a:t>
            </a:r>
            <a:endParaRPr lang="en-US" dirty="0"/>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2308324"/>
          </a:xfrm>
        </p:spPr>
        <p:txBody>
          <a:bodyPr wrap="square">
            <a:spAutoFit/>
          </a:bodyPr>
          <a:lstStyle>
            <a:lvl1pPr>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11" name="Author">
            <a:extLst>
              <a:ext uri="{FF2B5EF4-FFF2-40B4-BE49-F238E27FC236}">
                <a16:creationId xmlns:a16="http://schemas.microsoft.com/office/drawing/2014/main" id="{E615E09A-9653-5665-F556-ACD4D3E22E99}"/>
              </a:ext>
              <a:ext uri="{C183D7F6-B498-43B3-948B-1728B52AA6E4}">
                <adec:decorative xmlns:adec="http://schemas.microsoft.com/office/drawing/2017/decorative" val="1"/>
              </a:ext>
            </a:extLst>
          </p:cNvPr>
          <p:cNvSpPr>
            <a:spLocks noGrp="1"/>
          </p:cNvSpPr>
          <p:nvPr>
            <p:ph type="ftr" sz="quarter" idx="21"/>
          </p:nvPr>
        </p:nvSpPr>
        <p:spPr/>
        <p:txBody>
          <a:bodyPr/>
          <a:lstStyle>
            <a:lvl1pPr>
              <a:defRPr>
                <a:solidFill>
                  <a:schemeClr val="tx1"/>
                </a:solidFill>
              </a:defRPr>
            </a:lvl1pPr>
          </a:lstStyle>
          <a:p>
            <a:r>
              <a:rPr lang="en-US" dirty="0"/>
              <a:t>Author | Department</a:t>
            </a:r>
          </a:p>
        </p:txBody>
      </p:sp>
      <p:sp>
        <p:nvSpPr>
          <p:cNvPr id="12" name="Slide Number">
            <a:extLst>
              <a:ext uri="{FF2B5EF4-FFF2-40B4-BE49-F238E27FC236}">
                <a16:creationId xmlns:a16="http://schemas.microsoft.com/office/drawing/2014/main" id="{0417E651-1F56-0D83-BA4F-536E988410D5}"/>
              </a:ext>
              <a:ext uri="{C183D7F6-B498-43B3-948B-1728B52AA6E4}">
                <adec:decorative xmlns:adec="http://schemas.microsoft.com/office/drawing/2017/decorative" val="1"/>
              </a:ext>
            </a:extLst>
          </p:cNvPr>
          <p:cNvSpPr>
            <a:spLocks noGrp="1"/>
          </p:cNvSpPr>
          <p:nvPr>
            <p:ph type="sldNum" sz="quarter" idx="22"/>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10" name="Restricted (Image slides)">
            <a:extLst>
              <a:ext uri="{FF2B5EF4-FFF2-40B4-BE49-F238E27FC236}">
                <a16:creationId xmlns:a16="http://schemas.microsoft.com/office/drawing/2014/main" id="{B5344C05-E1F0-ADD8-49A2-D9E3A018E496}"/>
              </a:ext>
              <a:ext uri="{C183D7F6-B498-43B3-948B-1728B52AA6E4}">
                <adec:decorative xmlns:adec="http://schemas.microsoft.com/office/drawing/2017/decorative" val="1"/>
              </a:ext>
            </a:extLst>
          </p:cNvPr>
          <p:cNvSpPr>
            <a:spLocks noGrp="1"/>
          </p:cNvSpPr>
          <p:nvPr>
            <p:ph type="dt" sz="half" idx="20"/>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304117285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Multi Picture (S)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54612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white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4572000"/>
          </a:xfrm>
        </p:spPr>
        <p:txBody>
          <a:bodyPr wrap="square">
            <a:noAutofit/>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3" name="Picture placeholder 1" descr="Thematic image or video"/>
          <p:cNvSpPr>
            <a:spLocks noGrp="1"/>
          </p:cNvSpPr>
          <p:nvPr>
            <p:ph type="pic" sz="quarter" idx="17" hasCustomPrompt="1"/>
          </p:nvPr>
        </p:nvSpPr>
        <p:spPr>
          <a:xfrm>
            <a:off x="6175375" y="1052512"/>
            <a:ext cx="2638425" cy="20988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2" name="Picture placeholder 2" descr="Thematic image or video">
            <a:extLst>
              <a:ext uri="{FF2B5EF4-FFF2-40B4-BE49-F238E27FC236}">
                <a16:creationId xmlns:a16="http://schemas.microsoft.com/office/drawing/2014/main" id="{F0D08A31-420D-47C9-9B6F-30F6334BB290}"/>
              </a:ext>
            </a:extLst>
          </p:cNvPr>
          <p:cNvSpPr>
            <a:spLocks noGrp="1"/>
          </p:cNvSpPr>
          <p:nvPr>
            <p:ph type="pic" sz="quarter" idx="22" hasCustomPrompt="1"/>
          </p:nvPr>
        </p:nvSpPr>
        <p:spPr>
          <a:xfrm>
            <a:off x="8990012" y="1052512"/>
            <a:ext cx="2638425" cy="20988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4" name="Picture placeholder 3" descr="Thematic image or video">
            <a:extLst>
              <a:ext uri="{FF2B5EF4-FFF2-40B4-BE49-F238E27FC236}">
                <a16:creationId xmlns:a16="http://schemas.microsoft.com/office/drawing/2014/main" id="{5D18AD19-01CF-D1C9-3A48-852C201035DA}"/>
              </a:ext>
            </a:extLst>
          </p:cNvPr>
          <p:cNvSpPr>
            <a:spLocks noGrp="1"/>
          </p:cNvSpPr>
          <p:nvPr>
            <p:ph type="pic" sz="quarter" idx="23" hasCustomPrompt="1"/>
          </p:nvPr>
        </p:nvSpPr>
        <p:spPr>
          <a:xfrm>
            <a:off x="6175375" y="3326399"/>
            <a:ext cx="5453063" cy="2868025"/>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11" name="Siemens Healthineers Logo">
            <a:extLst>
              <a:ext uri="{FF2B5EF4-FFF2-40B4-BE49-F238E27FC236}">
                <a16:creationId xmlns:a16="http://schemas.microsoft.com/office/drawing/2014/main" id="{1C413E06-73E1-30BA-501F-3022A961EA8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6" name="Date Placeholder 5">
            <a:extLst>
              <a:ext uri="{FF2B5EF4-FFF2-40B4-BE49-F238E27FC236}">
                <a16:creationId xmlns:a16="http://schemas.microsoft.com/office/drawing/2014/main" id="{A475D17A-57ED-0290-3A6F-670CC2E13E01}"/>
              </a:ext>
              <a:ext uri="{C183D7F6-B498-43B3-948B-1728B52AA6E4}">
                <adec:decorative xmlns:adec="http://schemas.microsoft.com/office/drawing/2017/decorative" val="1"/>
              </a:ext>
            </a:extLst>
          </p:cNvPr>
          <p:cNvSpPr>
            <a:spLocks noGrp="1"/>
          </p:cNvSpPr>
          <p:nvPr>
            <p:ph type="dt" sz="half" idx="24"/>
          </p:nvPr>
        </p:nvSpPr>
        <p:spPr/>
        <p:txBody>
          <a:bodyPr/>
          <a:lstStyle/>
          <a:p>
            <a:pPr algn="r"/>
            <a:r>
              <a:rPr lang="de-DE" dirty="0"/>
              <a:t>Restricted © Siemens Healthineers</a:t>
            </a:r>
            <a:endParaRPr lang="en-US" dirty="0"/>
          </a:p>
        </p:txBody>
      </p:sp>
      <p:sp>
        <p:nvSpPr>
          <p:cNvPr id="9" name="Footer Placeholder 8">
            <a:extLst>
              <a:ext uri="{FF2B5EF4-FFF2-40B4-BE49-F238E27FC236}">
                <a16:creationId xmlns:a16="http://schemas.microsoft.com/office/drawing/2014/main" id="{B94BB065-3A22-948D-4FEE-8F93B2AC2A5E}"/>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1CEFECB9-BC75-7965-3C5E-E8BC0C692718}"/>
              </a:ext>
              <a:ext uri="{C183D7F6-B498-43B3-948B-1728B52AA6E4}">
                <adec:decorative xmlns:adec="http://schemas.microsoft.com/office/drawing/2017/decorative" val="1"/>
              </a:ext>
            </a:extLst>
          </p:cNvPr>
          <p:cNvSpPr>
            <a:spLocks noGrp="1"/>
          </p:cNvSpPr>
          <p:nvPr>
            <p:ph type="sldNum" sz="quarter" idx="26"/>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30018291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Multi Picture (S) White">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5461200"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black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4572000"/>
          </a:xfrm>
        </p:spPr>
        <p:txBody>
          <a:bodyPr wrap="square">
            <a:noAutofit/>
          </a:bodyPr>
          <a:lstStyle>
            <a:lvl1pPr>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3" name="Picture placeholder 1" descr="Thematic image or video"/>
          <p:cNvSpPr>
            <a:spLocks noGrp="1"/>
          </p:cNvSpPr>
          <p:nvPr>
            <p:ph type="pic" sz="quarter" idx="17" hasCustomPrompt="1"/>
          </p:nvPr>
        </p:nvSpPr>
        <p:spPr>
          <a:xfrm>
            <a:off x="6175375" y="1052512"/>
            <a:ext cx="2638425" cy="20988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2" name="Picture placeholder 2" descr="Thematic image or video">
            <a:extLst>
              <a:ext uri="{FF2B5EF4-FFF2-40B4-BE49-F238E27FC236}">
                <a16:creationId xmlns:a16="http://schemas.microsoft.com/office/drawing/2014/main" id="{F0D08A31-420D-47C9-9B6F-30F6334BB290}"/>
              </a:ext>
            </a:extLst>
          </p:cNvPr>
          <p:cNvSpPr>
            <a:spLocks noGrp="1"/>
          </p:cNvSpPr>
          <p:nvPr>
            <p:ph type="pic" sz="quarter" idx="22" hasCustomPrompt="1"/>
          </p:nvPr>
        </p:nvSpPr>
        <p:spPr>
          <a:xfrm>
            <a:off x="8990012" y="1052512"/>
            <a:ext cx="2638425" cy="20988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4" name="Picture placeholder 3" descr="Thematic image or video">
            <a:extLst>
              <a:ext uri="{FF2B5EF4-FFF2-40B4-BE49-F238E27FC236}">
                <a16:creationId xmlns:a16="http://schemas.microsoft.com/office/drawing/2014/main" id="{5D18AD19-01CF-D1C9-3A48-852C201035DA}"/>
              </a:ext>
            </a:extLst>
          </p:cNvPr>
          <p:cNvSpPr>
            <a:spLocks noGrp="1"/>
          </p:cNvSpPr>
          <p:nvPr>
            <p:ph type="pic" sz="quarter" idx="23" hasCustomPrompt="1"/>
          </p:nvPr>
        </p:nvSpPr>
        <p:spPr>
          <a:xfrm>
            <a:off x="6175375" y="3326399"/>
            <a:ext cx="5453063" cy="2868025"/>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11" name="Siemens Healthineers Logo">
            <a:extLst>
              <a:ext uri="{FF2B5EF4-FFF2-40B4-BE49-F238E27FC236}">
                <a16:creationId xmlns:a16="http://schemas.microsoft.com/office/drawing/2014/main" id="{B87F991A-809A-B2A4-D8F4-B6BF16689E4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6" name="Date Placeholder 5">
            <a:extLst>
              <a:ext uri="{FF2B5EF4-FFF2-40B4-BE49-F238E27FC236}">
                <a16:creationId xmlns:a16="http://schemas.microsoft.com/office/drawing/2014/main" id="{406261F1-87EB-F138-4B68-3A359B7A671B}"/>
              </a:ext>
              <a:ext uri="{C183D7F6-B498-43B3-948B-1728B52AA6E4}">
                <adec:decorative xmlns:adec="http://schemas.microsoft.com/office/drawing/2017/decorative" val="1"/>
              </a:ext>
            </a:extLst>
          </p:cNvPr>
          <p:cNvSpPr>
            <a:spLocks noGrp="1"/>
          </p:cNvSpPr>
          <p:nvPr>
            <p:ph type="dt" sz="half" idx="24"/>
          </p:nvPr>
        </p:nvSpPr>
        <p:spPr/>
        <p:txBody>
          <a:bodyPr/>
          <a:lstStyle/>
          <a:p>
            <a:pPr algn="r"/>
            <a:r>
              <a:rPr lang="de-DE" dirty="0"/>
              <a:t>Restricted © Siemens Healthineers</a:t>
            </a:r>
            <a:endParaRPr lang="en-US" dirty="0"/>
          </a:p>
        </p:txBody>
      </p:sp>
      <p:sp>
        <p:nvSpPr>
          <p:cNvPr id="9" name="Footer Placeholder 8">
            <a:extLst>
              <a:ext uri="{FF2B5EF4-FFF2-40B4-BE49-F238E27FC236}">
                <a16:creationId xmlns:a16="http://schemas.microsoft.com/office/drawing/2014/main" id="{C9BB5054-3361-F01F-93C6-7FB38B5D59E4}"/>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B0A3EDE2-09BF-413A-08A3-7CCA1B66F077}"/>
              </a:ext>
              <a:ext uri="{C183D7F6-B498-43B3-948B-1728B52AA6E4}">
                <adec:decorative xmlns:adec="http://schemas.microsoft.com/office/drawing/2017/decorative" val="1"/>
              </a:ext>
            </a:extLst>
          </p:cNvPr>
          <p:cNvSpPr>
            <a:spLocks noGrp="1"/>
          </p:cNvSpPr>
          <p:nvPr>
            <p:ph type="sldNum" sz="quarter" idx="26"/>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52347177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Slide, Multi Picture (M) Black">
    <p:bg>
      <p:bgRef idx="1001">
        <a:schemeClr val="bg1"/>
      </p:bgRef>
    </p:bg>
    <p:spTree>
      <p:nvGrpSpPr>
        <p:cNvPr id="1" name=""/>
        <p:cNvGrpSpPr/>
        <p:nvPr/>
      </p:nvGrpSpPr>
      <p:grpSpPr>
        <a:xfrm>
          <a:off x="0" y="0"/>
          <a:ext cx="0" cy="0"/>
          <a:chOff x="0" y="0"/>
          <a:chExt cx="0" cy="0"/>
        </a:xfrm>
      </p:grpSpPr>
      <p:grpSp>
        <p:nvGrpSpPr>
          <p:cNvPr id="15" name="Marker">
            <a:extLst>
              <a:ext uri="{FF2B5EF4-FFF2-40B4-BE49-F238E27FC236}">
                <a16:creationId xmlns:a16="http://schemas.microsoft.com/office/drawing/2014/main" id="{C64F430D-5C8B-D382-F8D1-C7D503C96522}"/>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6" name="Gerade Verbindung 40">
              <a:extLst>
                <a:ext uri="{FF2B5EF4-FFF2-40B4-BE49-F238E27FC236}">
                  <a16:creationId xmlns:a16="http://schemas.microsoft.com/office/drawing/2014/main" id="{0F5A5538-C448-4BA7-ED3E-499C52FC8F83}"/>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2">
              <a:extLst>
                <a:ext uri="{FF2B5EF4-FFF2-40B4-BE49-F238E27FC236}">
                  <a16:creationId xmlns:a16="http://schemas.microsoft.com/office/drawing/2014/main" id="{07D46995-9785-1F3B-097D-BE273DCEFA4F}"/>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5">
              <a:extLst>
                <a:ext uri="{FF2B5EF4-FFF2-40B4-BE49-F238E27FC236}">
                  <a16:creationId xmlns:a16="http://schemas.microsoft.com/office/drawing/2014/main" id="{26B53D5D-F38E-F9D7-B9CC-E5D8E8094DA4}"/>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6">
              <a:extLst>
                <a:ext uri="{FF2B5EF4-FFF2-40B4-BE49-F238E27FC236}">
                  <a16:creationId xmlns:a16="http://schemas.microsoft.com/office/drawing/2014/main" id="{15523C4F-989E-6366-97AF-09F25CACBDC9}"/>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48">
              <a:extLst>
                <a:ext uri="{FF2B5EF4-FFF2-40B4-BE49-F238E27FC236}">
                  <a16:creationId xmlns:a16="http://schemas.microsoft.com/office/drawing/2014/main" id="{CBB561A9-3330-EFF5-7826-69F1284D1E94}"/>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49">
              <a:extLst>
                <a:ext uri="{FF2B5EF4-FFF2-40B4-BE49-F238E27FC236}">
                  <a16:creationId xmlns:a16="http://schemas.microsoft.com/office/drawing/2014/main" id="{F05B81B6-C402-7206-AFCC-8CDAA37C3BB5}"/>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1">
              <a:extLst>
                <a:ext uri="{FF2B5EF4-FFF2-40B4-BE49-F238E27FC236}">
                  <a16:creationId xmlns:a16="http://schemas.microsoft.com/office/drawing/2014/main" id="{488C53F4-B5E8-84F9-42E3-C502EAB24D2F}"/>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2">
              <a:extLst>
                <a:ext uri="{FF2B5EF4-FFF2-40B4-BE49-F238E27FC236}">
                  <a16:creationId xmlns:a16="http://schemas.microsoft.com/office/drawing/2014/main" id="{6A2E34BE-BAF1-FFC0-FA83-87A683C5CABC}"/>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4">
              <a:extLst>
                <a:ext uri="{FF2B5EF4-FFF2-40B4-BE49-F238E27FC236}">
                  <a16:creationId xmlns:a16="http://schemas.microsoft.com/office/drawing/2014/main" id="{3EC9D5A9-9512-5363-9EAB-A1A270926509}"/>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5">
              <a:extLst>
                <a:ext uri="{FF2B5EF4-FFF2-40B4-BE49-F238E27FC236}">
                  <a16:creationId xmlns:a16="http://schemas.microsoft.com/office/drawing/2014/main" id="{A705256F-AE84-ECDF-3599-AE9092208834}"/>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57">
              <a:extLst>
                <a:ext uri="{FF2B5EF4-FFF2-40B4-BE49-F238E27FC236}">
                  <a16:creationId xmlns:a16="http://schemas.microsoft.com/office/drawing/2014/main" id="{D6E4430E-A661-E00B-7A62-263BD32D6434}"/>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58">
              <a:extLst>
                <a:ext uri="{FF2B5EF4-FFF2-40B4-BE49-F238E27FC236}">
                  <a16:creationId xmlns:a16="http://schemas.microsoft.com/office/drawing/2014/main" id="{36679856-2D8A-6F69-9D98-E7D756E55874}"/>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900A41A1-1703-2938-295A-A4D5EDEDAD32}"/>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1">
              <a:extLst>
                <a:ext uri="{FF2B5EF4-FFF2-40B4-BE49-F238E27FC236}">
                  <a16:creationId xmlns:a16="http://schemas.microsoft.com/office/drawing/2014/main" id="{50563216-050B-5A21-EA2B-7B67E7D41677}"/>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3">
              <a:extLst>
                <a:ext uri="{FF2B5EF4-FFF2-40B4-BE49-F238E27FC236}">
                  <a16:creationId xmlns:a16="http://schemas.microsoft.com/office/drawing/2014/main" id="{2A9A4F5D-27FD-EA78-EB84-5CAF17FD692D}"/>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4">
              <a:extLst>
                <a:ext uri="{FF2B5EF4-FFF2-40B4-BE49-F238E27FC236}">
                  <a16:creationId xmlns:a16="http://schemas.microsoft.com/office/drawing/2014/main" id="{1E8B3AC7-144D-6011-6F03-FF7566306C7F}"/>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6">
              <a:extLst>
                <a:ext uri="{FF2B5EF4-FFF2-40B4-BE49-F238E27FC236}">
                  <a16:creationId xmlns:a16="http://schemas.microsoft.com/office/drawing/2014/main" id="{A1D81BE4-4D2A-9663-897A-22E69CDB2044}"/>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67">
              <a:extLst>
                <a:ext uri="{FF2B5EF4-FFF2-40B4-BE49-F238E27FC236}">
                  <a16:creationId xmlns:a16="http://schemas.microsoft.com/office/drawing/2014/main" id="{BCCE08CD-D2A2-C020-2A6B-0A4D6B444ACF}"/>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69">
              <a:extLst>
                <a:ext uri="{FF2B5EF4-FFF2-40B4-BE49-F238E27FC236}">
                  <a16:creationId xmlns:a16="http://schemas.microsoft.com/office/drawing/2014/main" id="{FF185257-BD1A-3BFB-2397-E3D4483D8DA2}"/>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0">
              <a:extLst>
                <a:ext uri="{FF2B5EF4-FFF2-40B4-BE49-F238E27FC236}">
                  <a16:creationId xmlns:a16="http://schemas.microsoft.com/office/drawing/2014/main" id="{25A40856-AAEC-7F66-DAF9-ACFAE8D1DD72}"/>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2">
              <a:extLst>
                <a:ext uri="{FF2B5EF4-FFF2-40B4-BE49-F238E27FC236}">
                  <a16:creationId xmlns:a16="http://schemas.microsoft.com/office/drawing/2014/main" id="{D4AF08A7-98EA-9F36-EEF0-391FDD60F93E}"/>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3">
              <a:extLst>
                <a:ext uri="{FF2B5EF4-FFF2-40B4-BE49-F238E27FC236}">
                  <a16:creationId xmlns:a16="http://schemas.microsoft.com/office/drawing/2014/main" id="{7610D0F8-CF5C-56E8-31F0-66218B06C1ED}"/>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5">
              <a:extLst>
                <a:ext uri="{FF2B5EF4-FFF2-40B4-BE49-F238E27FC236}">
                  <a16:creationId xmlns:a16="http://schemas.microsoft.com/office/drawing/2014/main" id="{72456553-D648-C0A6-D671-CB9F392F5838}"/>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6">
              <a:extLst>
                <a:ext uri="{FF2B5EF4-FFF2-40B4-BE49-F238E27FC236}">
                  <a16:creationId xmlns:a16="http://schemas.microsoft.com/office/drawing/2014/main" id="{5102DD2B-0746-E226-807B-359BF05FC4E4}"/>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78">
              <a:extLst>
                <a:ext uri="{FF2B5EF4-FFF2-40B4-BE49-F238E27FC236}">
                  <a16:creationId xmlns:a16="http://schemas.microsoft.com/office/drawing/2014/main" id="{B9335400-32D5-D1A0-DF34-4DAB39308CB7}"/>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79">
              <a:extLst>
                <a:ext uri="{FF2B5EF4-FFF2-40B4-BE49-F238E27FC236}">
                  <a16:creationId xmlns:a16="http://schemas.microsoft.com/office/drawing/2014/main" id="{802F8C96-860D-6530-FAE3-71EC557676FB}"/>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1">
              <a:extLst>
                <a:ext uri="{FF2B5EF4-FFF2-40B4-BE49-F238E27FC236}">
                  <a16:creationId xmlns:a16="http://schemas.microsoft.com/office/drawing/2014/main" id="{27843F7F-D20F-BCAB-D9DF-7BCC6BE55A77}"/>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2">
              <a:extLst>
                <a:ext uri="{FF2B5EF4-FFF2-40B4-BE49-F238E27FC236}">
                  <a16:creationId xmlns:a16="http://schemas.microsoft.com/office/drawing/2014/main" id="{EE25ACB7-5327-4A18-5904-7271A3938B49}"/>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4">
              <a:extLst>
                <a:ext uri="{FF2B5EF4-FFF2-40B4-BE49-F238E27FC236}">
                  <a16:creationId xmlns:a16="http://schemas.microsoft.com/office/drawing/2014/main" id="{95764AF3-79C8-D9FF-C475-C91D5D7E1B65}"/>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5">
              <a:extLst>
                <a:ext uri="{FF2B5EF4-FFF2-40B4-BE49-F238E27FC236}">
                  <a16:creationId xmlns:a16="http://schemas.microsoft.com/office/drawing/2014/main" id="{904E55BF-5CE7-F866-1505-7F04B04B2BF2}"/>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87">
              <a:extLst>
                <a:ext uri="{FF2B5EF4-FFF2-40B4-BE49-F238E27FC236}">
                  <a16:creationId xmlns:a16="http://schemas.microsoft.com/office/drawing/2014/main" id="{31BC40A1-AC8A-FD8F-98EF-98CE066C930E}"/>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88">
              <a:extLst>
                <a:ext uri="{FF2B5EF4-FFF2-40B4-BE49-F238E27FC236}">
                  <a16:creationId xmlns:a16="http://schemas.microsoft.com/office/drawing/2014/main" id="{32944164-F5F4-AB94-18AA-9D8AA4724590}"/>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0">
              <a:extLst>
                <a:ext uri="{FF2B5EF4-FFF2-40B4-BE49-F238E27FC236}">
                  <a16:creationId xmlns:a16="http://schemas.microsoft.com/office/drawing/2014/main" id="{87B44373-EB92-6FC5-CF8F-7F5F0794F36A}"/>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1">
              <a:extLst>
                <a:ext uri="{FF2B5EF4-FFF2-40B4-BE49-F238E27FC236}">
                  <a16:creationId xmlns:a16="http://schemas.microsoft.com/office/drawing/2014/main" id="{8B19E6B5-1000-A18D-8867-91BD55D265AE}"/>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3">
              <a:extLst>
                <a:ext uri="{FF2B5EF4-FFF2-40B4-BE49-F238E27FC236}">
                  <a16:creationId xmlns:a16="http://schemas.microsoft.com/office/drawing/2014/main" id="{772CF915-EEC0-0730-13A1-ED8B77C45E8B}"/>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4">
              <a:extLst>
                <a:ext uri="{FF2B5EF4-FFF2-40B4-BE49-F238E27FC236}">
                  <a16:creationId xmlns:a16="http://schemas.microsoft.com/office/drawing/2014/main" id="{C4E55D2F-3E62-7354-7713-28085E28B30A}"/>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6">
              <a:extLst>
                <a:ext uri="{FF2B5EF4-FFF2-40B4-BE49-F238E27FC236}">
                  <a16:creationId xmlns:a16="http://schemas.microsoft.com/office/drawing/2014/main" id="{524BBE24-6BDA-6E7F-58DD-F2F77CC8FB7F}"/>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97">
              <a:extLst>
                <a:ext uri="{FF2B5EF4-FFF2-40B4-BE49-F238E27FC236}">
                  <a16:creationId xmlns:a16="http://schemas.microsoft.com/office/drawing/2014/main" id="{44014D8E-3F17-96B5-231C-84CD46D90319}"/>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99">
              <a:extLst>
                <a:ext uri="{FF2B5EF4-FFF2-40B4-BE49-F238E27FC236}">
                  <a16:creationId xmlns:a16="http://schemas.microsoft.com/office/drawing/2014/main" id="{AF523805-B39E-133D-816C-DA08C44143F2}"/>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0">
              <a:extLst>
                <a:ext uri="{FF2B5EF4-FFF2-40B4-BE49-F238E27FC236}">
                  <a16:creationId xmlns:a16="http://schemas.microsoft.com/office/drawing/2014/main" id="{85D84A6B-A9BA-D2B1-8C17-320EAAE10565}"/>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2">
              <a:extLst>
                <a:ext uri="{FF2B5EF4-FFF2-40B4-BE49-F238E27FC236}">
                  <a16:creationId xmlns:a16="http://schemas.microsoft.com/office/drawing/2014/main" id="{F14F4036-054F-F8D4-BC46-93085561328D}"/>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3">
              <a:extLst>
                <a:ext uri="{FF2B5EF4-FFF2-40B4-BE49-F238E27FC236}">
                  <a16:creationId xmlns:a16="http://schemas.microsoft.com/office/drawing/2014/main" id="{6EF1789B-5EE7-89C3-DB0B-1960F77D2223}"/>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5">
              <a:extLst>
                <a:ext uri="{FF2B5EF4-FFF2-40B4-BE49-F238E27FC236}">
                  <a16:creationId xmlns:a16="http://schemas.microsoft.com/office/drawing/2014/main" id="{91387C4D-ED76-CFDA-864B-3F5648A6FA78}"/>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6">
              <a:extLst>
                <a:ext uri="{FF2B5EF4-FFF2-40B4-BE49-F238E27FC236}">
                  <a16:creationId xmlns:a16="http://schemas.microsoft.com/office/drawing/2014/main" id="{2EF4DB55-60F1-CAED-D2C3-B122E967EDD7}"/>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a:extLst>
                <a:ext uri="{FF2B5EF4-FFF2-40B4-BE49-F238E27FC236}">
                  <a16:creationId xmlns:a16="http://schemas.microsoft.com/office/drawing/2014/main" id="{4F54816A-E8E4-84C6-DA4C-FD2F1D1235E6}"/>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a:extLst>
                <a:ext uri="{FF2B5EF4-FFF2-40B4-BE49-F238E27FC236}">
                  <a16:creationId xmlns:a16="http://schemas.microsoft.com/office/drawing/2014/main" id="{EE84B9A0-DDB3-599A-74E3-9EC111D978C9}"/>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1">
              <a:extLst>
                <a:ext uri="{FF2B5EF4-FFF2-40B4-BE49-F238E27FC236}">
                  <a16:creationId xmlns:a16="http://schemas.microsoft.com/office/drawing/2014/main" id="{662FBC34-50C0-FBFD-E597-815C2E4D8CCE}"/>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2">
              <a:extLst>
                <a:ext uri="{FF2B5EF4-FFF2-40B4-BE49-F238E27FC236}">
                  <a16:creationId xmlns:a16="http://schemas.microsoft.com/office/drawing/2014/main" id="{653724C1-E5C8-CCFC-7DBB-BD9E64805EE8}"/>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4">
              <a:extLst>
                <a:ext uri="{FF2B5EF4-FFF2-40B4-BE49-F238E27FC236}">
                  <a16:creationId xmlns:a16="http://schemas.microsoft.com/office/drawing/2014/main" id="{4FD213C4-A3C1-F1CB-54BF-B2C9777F95CA}"/>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6">
              <a:extLst>
                <a:ext uri="{FF2B5EF4-FFF2-40B4-BE49-F238E27FC236}">
                  <a16:creationId xmlns:a16="http://schemas.microsoft.com/office/drawing/2014/main" id="{8765DCD7-CFE6-F6EF-3671-F0AF9824EA01}"/>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117">
              <a:extLst>
                <a:ext uri="{FF2B5EF4-FFF2-40B4-BE49-F238E27FC236}">
                  <a16:creationId xmlns:a16="http://schemas.microsoft.com/office/drawing/2014/main" id="{354189F1-C99B-6BFC-4DDD-CC5016DB006A}"/>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118">
              <a:extLst>
                <a:ext uri="{FF2B5EF4-FFF2-40B4-BE49-F238E27FC236}">
                  <a16:creationId xmlns:a16="http://schemas.microsoft.com/office/drawing/2014/main" id="{2B80F14A-B80D-5B5F-F6D5-BA2511221FE8}"/>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Headline"/>
          <p:cNvSpPr>
            <a:spLocks noGrp="1"/>
          </p:cNvSpPr>
          <p:nvPr>
            <p:ph type="title" hasCustomPrompt="1"/>
          </p:nvPr>
        </p:nvSpPr>
        <p:spPr>
          <a:xfrm>
            <a:off x="540000" y="219599"/>
            <a:ext cx="54612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white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4572000"/>
          </a:xfrm>
        </p:spPr>
        <p:txBody>
          <a:bodyPr wrap="square">
            <a:noAutofit/>
          </a:bodyPr>
          <a:lstStyle>
            <a:lvl1pPr>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3" name="Picture placeholder 1" descr="Thematic image or video"/>
          <p:cNvSpPr>
            <a:spLocks noGrp="1"/>
          </p:cNvSpPr>
          <p:nvPr>
            <p:ph type="pic" sz="quarter" idx="17" hasCustomPrompt="1"/>
          </p:nvPr>
        </p:nvSpPr>
        <p:spPr>
          <a:xfrm>
            <a:off x="6175374" y="0"/>
            <a:ext cx="2819401" cy="33264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2" name="Picture placeholder 2" descr="Thematic image or video">
            <a:extLst>
              <a:ext uri="{FF2B5EF4-FFF2-40B4-BE49-F238E27FC236}">
                <a16:creationId xmlns:a16="http://schemas.microsoft.com/office/drawing/2014/main" id="{F0D08A31-420D-47C9-9B6F-30F6334BB290}"/>
              </a:ext>
            </a:extLst>
          </p:cNvPr>
          <p:cNvSpPr>
            <a:spLocks noGrp="1"/>
          </p:cNvSpPr>
          <p:nvPr>
            <p:ph type="pic" sz="quarter" idx="22" hasCustomPrompt="1"/>
          </p:nvPr>
        </p:nvSpPr>
        <p:spPr>
          <a:xfrm>
            <a:off x="8990012" y="0"/>
            <a:ext cx="3179763" cy="33264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a:t>
            </a:r>
            <a:br>
              <a:rPr lang="en-US" dirty="0"/>
            </a:br>
            <a:r>
              <a:rPr lang="en-US" dirty="0"/>
              <a:t>picture </a:t>
            </a:r>
            <a:br>
              <a:rPr lang="en-US" dirty="0"/>
            </a:br>
            <a:r>
              <a:rPr lang="en-US" dirty="0"/>
              <a:t>or video.</a:t>
            </a:r>
            <a:endParaRPr lang="en-US" noProof="0" dirty="0"/>
          </a:p>
        </p:txBody>
      </p:sp>
      <p:sp>
        <p:nvSpPr>
          <p:cNvPr id="4" name="Picture placeholder 3" descr="Thematic image or video">
            <a:extLst>
              <a:ext uri="{FF2B5EF4-FFF2-40B4-BE49-F238E27FC236}">
                <a16:creationId xmlns:a16="http://schemas.microsoft.com/office/drawing/2014/main" id="{5D18AD19-01CF-D1C9-3A48-852C201035DA}"/>
              </a:ext>
            </a:extLst>
          </p:cNvPr>
          <p:cNvSpPr>
            <a:spLocks noGrp="1"/>
          </p:cNvSpPr>
          <p:nvPr>
            <p:ph type="pic" sz="quarter" idx="23" hasCustomPrompt="1"/>
          </p:nvPr>
        </p:nvSpPr>
        <p:spPr>
          <a:xfrm>
            <a:off x="6175375" y="3326399"/>
            <a:ext cx="5994400" cy="3531601"/>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Author">
            <a:extLst>
              <a:ext uri="{FF2B5EF4-FFF2-40B4-BE49-F238E27FC236}">
                <a16:creationId xmlns:a16="http://schemas.microsoft.com/office/drawing/2014/main" id="{4C29E97C-080F-536D-5B19-A8D1AAB14669}"/>
              </a:ext>
              <a:ext uri="{C183D7F6-B498-43B3-948B-1728B52AA6E4}">
                <adec:decorative xmlns:adec="http://schemas.microsoft.com/office/drawing/2017/decorative" val="1"/>
              </a:ext>
            </a:extLst>
          </p:cNvPr>
          <p:cNvSpPr>
            <a:spLocks noGrp="1"/>
          </p:cNvSpPr>
          <p:nvPr>
            <p:ph type="ftr" sz="quarter" idx="25"/>
          </p:nvPr>
        </p:nvSpPr>
        <p:spPr/>
        <p:txBody>
          <a:bodyPr/>
          <a:lstStyle>
            <a:lvl1pPr>
              <a:defRPr>
                <a:solidFill>
                  <a:schemeClr val="tx1"/>
                </a:solidFill>
              </a:defRPr>
            </a:lvl1pPr>
          </a:lstStyle>
          <a:p>
            <a:r>
              <a:rPr lang="en-US" dirty="0"/>
              <a:t>Author | Department</a:t>
            </a:r>
          </a:p>
        </p:txBody>
      </p:sp>
      <p:sp>
        <p:nvSpPr>
          <p:cNvPr id="12" name="Slide Number">
            <a:extLst>
              <a:ext uri="{FF2B5EF4-FFF2-40B4-BE49-F238E27FC236}">
                <a16:creationId xmlns:a16="http://schemas.microsoft.com/office/drawing/2014/main" id="{ED2BBCD9-7907-910C-D497-D921FF30E125}"/>
              </a:ext>
              <a:ext uri="{C183D7F6-B498-43B3-948B-1728B52AA6E4}">
                <adec:decorative xmlns:adec="http://schemas.microsoft.com/office/drawing/2017/decorative" val="1"/>
              </a:ext>
            </a:extLst>
          </p:cNvPr>
          <p:cNvSpPr>
            <a:spLocks noGrp="1"/>
          </p:cNvSpPr>
          <p:nvPr>
            <p:ph type="sldNum" sz="quarter" idx="26"/>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10" name="Restricted (Image slides)">
            <a:extLst>
              <a:ext uri="{FF2B5EF4-FFF2-40B4-BE49-F238E27FC236}">
                <a16:creationId xmlns:a16="http://schemas.microsoft.com/office/drawing/2014/main" id="{32B4763A-3B47-E84E-5C26-70060B401DDC}"/>
              </a:ext>
              <a:ext uri="{C183D7F6-B498-43B3-948B-1728B52AA6E4}">
                <adec:decorative xmlns:adec="http://schemas.microsoft.com/office/drawing/2017/decorative" val="1"/>
              </a:ext>
            </a:extLst>
          </p:cNvPr>
          <p:cNvSpPr>
            <a:spLocks noGrp="1"/>
          </p:cNvSpPr>
          <p:nvPr>
            <p:ph type="dt" sz="half" idx="24"/>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1168450703"/>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Slide, Multi Picture (M) White">
    <p:bg>
      <p:bgRef idx="1001">
        <a:schemeClr val="bg1"/>
      </p:bgRef>
    </p:bg>
    <p:spTree>
      <p:nvGrpSpPr>
        <p:cNvPr id="1" name=""/>
        <p:cNvGrpSpPr/>
        <p:nvPr/>
      </p:nvGrpSpPr>
      <p:grpSpPr>
        <a:xfrm>
          <a:off x="0" y="0"/>
          <a:ext cx="0" cy="0"/>
          <a:chOff x="0" y="0"/>
          <a:chExt cx="0" cy="0"/>
        </a:xfrm>
      </p:grpSpPr>
      <p:grpSp>
        <p:nvGrpSpPr>
          <p:cNvPr id="14" name="Marker">
            <a:extLst>
              <a:ext uri="{FF2B5EF4-FFF2-40B4-BE49-F238E27FC236}">
                <a16:creationId xmlns:a16="http://schemas.microsoft.com/office/drawing/2014/main" id="{9E20E98D-54FE-EB30-4379-90D925DA34C0}"/>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5" name="Gerade Verbindung 40">
              <a:extLst>
                <a:ext uri="{FF2B5EF4-FFF2-40B4-BE49-F238E27FC236}">
                  <a16:creationId xmlns:a16="http://schemas.microsoft.com/office/drawing/2014/main" id="{25454CEA-C535-EB7B-CFEF-B7B51E9357EF}"/>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2">
              <a:extLst>
                <a:ext uri="{FF2B5EF4-FFF2-40B4-BE49-F238E27FC236}">
                  <a16:creationId xmlns:a16="http://schemas.microsoft.com/office/drawing/2014/main" id="{C3715F5C-12E4-0B66-76D0-30EFAD3F04A0}"/>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5">
              <a:extLst>
                <a:ext uri="{FF2B5EF4-FFF2-40B4-BE49-F238E27FC236}">
                  <a16:creationId xmlns:a16="http://schemas.microsoft.com/office/drawing/2014/main" id="{60D946AB-952B-C7C9-BE2B-B067189EB8CD}"/>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6">
              <a:extLst>
                <a:ext uri="{FF2B5EF4-FFF2-40B4-BE49-F238E27FC236}">
                  <a16:creationId xmlns:a16="http://schemas.microsoft.com/office/drawing/2014/main" id="{DC500C9F-F3AF-FA22-EBA2-52C162D5BE51}"/>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8">
              <a:extLst>
                <a:ext uri="{FF2B5EF4-FFF2-40B4-BE49-F238E27FC236}">
                  <a16:creationId xmlns:a16="http://schemas.microsoft.com/office/drawing/2014/main" id="{A9285DF5-4206-8171-2D89-857E984A3072}"/>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49">
              <a:extLst>
                <a:ext uri="{FF2B5EF4-FFF2-40B4-BE49-F238E27FC236}">
                  <a16:creationId xmlns:a16="http://schemas.microsoft.com/office/drawing/2014/main" id="{82EE5F4F-35B6-E6A8-2ABD-470EE253DE33}"/>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1">
              <a:extLst>
                <a:ext uri="{FF2B5EF4-FFF2-40B4-BE49-F238E27FC236}">
                  <a16:creationId xmlns:a16="http://schemas.microsoft.com/office/drawing/2014/main" id="{0D489EAF-8B3B-3C85-98D2-5468F9089AA3}"/>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2">
              <a:extLst>
                <a:ext uri="{FF2B5EF4-FFF2-40B4-BE49-F238E27FC236}">
                  <a16:creationId xmlns:a16="http://schemas.microsoft.com/office/drawing/2014/main" id="{E761BF57-C678-C78B-B308-EF3D0A51B076}"/>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4">
              <a:extLst>
                <a:ext uri="{FF2B5EF4-FFF2-40B4-BE49-F238E27FC236}">
                  <a16:creationId xmlns:a16="http://schemas.microsoft.com/office/drawing/2014/main" id="{618412DF-06AB-AEC6-B38B-31F9E9E2B518}"/>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5">
              <a:extLst>
                <a:ext uri="{FF2B5EF4-FFF2-40B4-BE49-F238E27FC236}">
                  <a16:creationId xmlns:a16="http://schemas.microsoft.com/office/drawing/2014/main" id="{81288313-A8F3-E0EB-DD3B-E3362E7A48E5}"/>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7">
              <a:extLst>
                <a:ext uri="{FF2B5EF4-FFF2-40B4-BE49-F238E27FC236}">
                  <a16:creationId xmlns:a16="http://schemas.microsoft.com/office/drawing/2014/main" id="{DB27FED9-6793-913D-5969-1CFE517904BE}"/>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58">
              <a:extLst>
                <a:ext uri="{FF2B5EF4-FFF2-40B4-BE49-F238E27FC236}">
                  <a16:creationId xmlns:a16="http://schemas.microsoft.com/office/drawing/2014/main" id="{847BFF6F-D176-2AD8-A229-65DC23602FFB}"/>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0">
              <a:extLst>
                <a:ext uri="{FF2B5EF4-FFF2-40B4-BE49-F238E27FC236}">
                  <a16:creationId xmlns:a16="http://schemas.microsoft.com/office/drawing/2014/main" id="{9CCCBE0A-088B-FB30-CE3D-CAED3B86C374}"/>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1">
              <a:extLst>
                <a:ext uri="{FF2B5EF4-FFF2-40B4-BE49-F238E27FC236}">
                  <a16:creationId xmlns:a16="http://schemas.microsoft.com/office/drawing/2014/main" id="{7207A5B9-67D0-D4D3-2241-DD507F187B94}"/>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3">
              <a:extLst>
                <a:ext uri="{FF2B5EF4-FFF2-40B4-BE49-F238E27FC236}">
                  <a16:creationId xmlns:a16="http://schemas.microsoft.com/office/drawing/2014/main" id="{3106B54F-2EF1-6820-4FE4-92020ED592AD}"/>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4">
              <a:extLst>
                <a:ext uri="{FF2B5EF4-FFF2-40B4-BE49-F238E27FC236}">
                  <a16:creationId xmlns:a16="http://schemas.microsoft.com/office/drawing/2014/main" id="{E803B745-EBB6-8C6C-8938-C3E8DD5752B4}"/>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6">
              <a:extLst>
                <a:ext uri="{FF2B5EF4-FFF2-40B4-BE49-F238E27FC236}">
                  <a16:creationId xmlns:a16="http://schemas.microsoft.com/office/drawing/2014/main" id="{4BFC44B8-0AF0-47CC-65E5-9C6CD7CA732C}"/>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7">
              <a:extLst>
                <a:ext uri="{FF2B5EF4-FFF2-40B4-BE49-F238E27FC236}">
                  <a16:creationId xmlns:a16="http://schemas.microsoft.com/office/drawing/2014/main" id="{B139FC7E-DD77-798E-D569-B76F5F735253}"/>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69">
              <a:extLst>
                <a:ext uri="{FF2B5EF4-FFF2-40B4-BE49-F238E27FC236}">
                  <a16:creationId xmlns:a16="http://schemas.microsoft.com/office/drawing/2014/main" id="{0B327ABA-F9AB-9DC1-D200-F0FDCD13EC99}"/>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0">
              <a:extLst>
                <a:ext uri="{FF2B5EF4-FFF2-40B4-BE49-F238E27FC236}">
                  <a16:creationId xmlns:a16="http://schemas.microsoft.com/office/drawing/2014/main" id="{0106EA8F-A2C4-4BFA-CE4E-DD31C2D6A9B3}"/>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2">
              <a:extLst>
                <a:ext uri="{FF2B5EF4-FFF2-40B4-BE49-F238E27FC236}">
                  <a16:creationId xmlns:a16="http://schemas.microsoft.com/office/drawing/2014/main" id="{BB1AABED-898D-E735-370A-3A03CB4770D8}"/>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3">
              <a:extLst>
                <a:ext uri="{FF2B5EF4-FFF2-40B4-BE49-F238E27FC236}">
                  <a16:creationId xmlns:a16="http://schemas.microsoft.com/office/drawing/2014/main" id="{2A7FB807-ECB5-BBC6-D635-62435C673EC6}"/>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5">
              <a:extLst>
                <a:ext uri="{FF2B5EF4-FFF2-40B4-BE49-F238E27FC236}">
                  <a16:creationId xmlns:a16="http://schemas.microsoft.com/office/drawing/2014/main" id="{0FDFE841-D710-CA9B-A451-58373523738D}"/>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6">
              <a:extLst>
                <a:ext uri="{FF2B5EF4-FFF2-40B4-BE49-F238E27FC236}">
                  <a16:creationId xmlns:a16="http://schemas.microsoft.com/office/drawing/2014/main" id="{333D073A-2037-94E3-8A10-315D4DE315C6}"/>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8">
              <a:extLst>
                <a:ext uri="{FF2B5EF4-FFF2-40B4-BE49-F238E27FC236}">
                  <a16:creationId xmlns:a16="http://schemas.microsoft.com/office/drawing/2014/main" id="{5070CD94-C29E-A666-71FF-958206AE3281}"/>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79">
              <a:extLst>
                <a:ext uri="{FF2B5EF4-FFF2-40B4-BE49-F238E27FC236}">
                  <a16:creationId xmlns:a16="http://schemas.microsoft.com/office/drawing/2014/main" id="{F97D6202-AF5B-8979-2644-76BB2685F8A2}"/>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1">
              <a:extLst>
                <a:ext uri="{FF2B5EF4-FFF2-40B4-BE49-F238E27FC236}">
                  <a16:creationId xmlns:a16="http://schemas.microsoft.com/office/drawing/2014/main" id="{DE598F3D-A3E1-4BE9-13CF-A11A6659A562}"/>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2">
              <a:extLst>
                <a:ext uri="{FF2B5EF4-FFF2-40B4-BE49-F238E27FC236}">
                  <a16:creationId xmlns:a16="http://schemas.microsoft.com/office/drawing/2014/main" id="{70171AE4-93F4-FBC7-29C1-8FAFA24B9431}"/>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4">
              <a:extLst>
                <a:ext uri="{FF2B5EF4-FFF2-40B4-BE49-F238E27FC236}">
                  <a16:creationId xmlns:a16="http://schemas.microsoft.com/office/drawing/2014/main" id="{5EF63941-3550-1654-170B-9DB58D18735A}"/>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5">
              <a:extLst>
                <a:ext uri="{FF2B5EF4-FFF2-40B4-BE49-F238E27FC236}">
                  <a16:creationId xmlns:a16="http://schemas.microsoft.com/office/drawing/2014/main" id="{956BE8D4-9F4E-C2FB-3227-5EC205E451B5}"/>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7">
              <a:extLst>
                <a:ext uri="{FF2B5EF4-FFF2-40B4-BE49-F238E27FC236}">
                  <a16:creationId xmlns:a16="http://schemas.microsoft.com/office/drawing/2014/main" id="{BB249284-D641-684F-43FC-2F185C7BC9F3}"/>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88">
              <a:extLst>
                <a:ext uri="{FF2B5EF4-FFF2-40B4-BE49-F238E27FC236}">
                  <a16:creationId xmlns:a16="http://schemas.microsoft.com/office/drawing/2014/main" id="{835A67BD-B399-B393-D7D2-4673BE752673}"/>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0">
              <a:extLst>
                <a:ext uri="{FF2B5EF4-FFF2-40B4-BE49-F238E27FC236}">
                  <a16:creationId xmlns:a16="http://schemas.microsoft.com/office/drawing/2014/main" id="{D819556A-4247-A0C0-003F-1A610EFD5191}"/>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1">
              <a:extLst>
                <a:ext uri="{FF2B5EF4-FFF2-40B4-BE49-F238E27FC236}">
                  <a16:creationId xmlns:a16="http://schemas.microsoft.com/office/drawing/2014/main" id="{4B538585-5CF5-F825-7401-802486D8831E}"/>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3">
              <a:extLst>
                <a:ext uri="{FF2B5EF4-FFF2-40B4-BE49-F238E27FC236}">
                  <a16:creationId xmlns:a16="http://schemas.microsoft.com/office/drawing/2014/main" id="{D4020B1C-5370-D7F8-2DB5-2A6FDF1B4788}"/>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4">
              <a:extLst>
                <a:ext uri="{FF2B5EF4-FFF2-40B4-BE49-F238E27FC236}">
                  <a16:creationId xmlns:a16="http://schemas.microsoft.com/office/drawing/2014/main" id="{AF394DB7-5042-C897-9EA3-08DB68364425}"/>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6">
              <a:extLst>
                <a:ext uri="{FF2B5EF4-FFF2-40B4-BE49-F238E27FC236}">
                  <a16:creationId xmlns:a16="http://schemas.microsoft.com/office/drawing/2014/main" id="{BA6CEFCF-41EF-2CCA-745E-7177375AC1A8}"/>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7">
              <a:extLst>
                <a:ext uri="{FF2B5EF4-FFF2-40B4-BE49-F238E27FC236}">
                  <a16:creationId xmlns:a16="http://schemas.microsoft.com/office/drawing/2014/main" id="{492A17BB-141C-0576-5C4B-EECC2A1C3E4C}"/>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99">
              <a:extLst>
                <a:ext uri="{FF2B5EF4-FFF2-40B4-BE49-F238E27FC236}">
                  <a16:creationId xmlns:a16="http://schemas.microsoft.com/office/drawing/2014/main" id="{09231E1A-FA67-65A7-C783-5EE4303340D4}"/>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0">
              <a:extLst>
                <a:ext uri="{FF2B5EF4-FFF2-40B4-BE49-F238E27FC236}">
                  <a16:creationId xmlns:a16="http://schemas.microsoft.com/office/drawing/2014/main" id="{1135515F-ADC3-0001-C1D3-1E4F1AEB7E9C}"/>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2">
              <a:extLst>
                <a:ext uri="{FF2B5EF4-FFF2-40B4-BE49-F238E27FC236}">
                  <a16:creationId xmlns:a16="http://schemas.microsoft.com/office/drawing/2014/main" id="{C850E8E9-53F3-D599-82F5-4BF4D891AA36}"/>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3">
              <a:extLst>
                <a:ext uri="{FF2B5EF4-FFF2-40B4-BE49-F238E27FC236}">
                  <a16:creationId xmlns:a16="http://schemas.microsoft.com/office/drawing/2014/main" id="{369E6BD7-3FB4-D922-2A5E-D70FF4BBEC6F}"/>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5">
              <a:extLst>
                <a:ext uri="{FF2B5EF4-FFF2-40B4-BE49-F238E27FC236}">
                  <a16:creationId xmlns:a16="http://schemas.microsoft.com/office/drawing/2014/main" id="{DED8E46D-E951-DF60-105C-7EE16F123A09}"/>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6">
              <a:extLst>
                <a:ext uri="{FF2B5EF4-FFF2-40B4-BE49-F238E27FC236}">
                  <a16:creationId xmlns:a16="http://schemas.microsoft.com/office/drawing/2014/main" id="{7B63612D-04D3-6AAD-4E49-19A69FD37D68}"/>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8">
              <a:extLst>
                <a:ext uri="{FF2B5EF4-FFF2-40B4-BE49-F238E27FC236}">
                  <a16:creationId xmlns:a16="http://schemas.microsoft.com/office/drawing/2014/main" id="{BD822254-DE93-D614-9C1D-C4664B06C390}"/>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09">
              <a:extLst>
                <a:ext uri="{FF2B5EF4-FFF2-40B4-BE49-F238E27FC236}">
                  <a16:creationId xmlns:a16="http://schemas.microsoft.com/office/drawing/2014/main" id="{46AC8D8A-C2BA-83C7-0731-D70032389B37}"/>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1">
              <a:extLst>
                <a:ext uri="{FF2B5EF4-FFF2-40B4-BE49-F238E27FC236}">
                  <a16:creationId xmlns:a16="http://schemas.microsoft.com/office/drawing/2014/main" id="{B2F4188B-179B-2907-6958-EFD606C95B4A}"/>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2">
              <a:extLst>
                <a:ext uri="{FF2B5EF4-FFF2-40B4-BE49-F238E27FC236}">
                  <a16:creationId xmlns:a16="http://schemas.microsoft.com/office/drawing/2014/main" id="{3E02725C-0292-C8AA-C70C-37DC224DD366}"/>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4">
              <a:extLst>
                <a:ext uri="{FF2B5EF4-FFF2-40B4-BE49-F238E27FC236}">
                  <a16:creationId xmlns:a16="http://schemas.microsoft.com/office/drawing/2014/main" id="{339E20E3-CEB5-1DDD-1FE1-4B6F9DB080E1}"/>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6">
              <a:extLst>
                <a:ext uri="{FF2B5EF4-FFF2-40B4-BE49-F238E27FC236}">
                  <a16:creationId xmlns:a16="http://schemas.microsoft.com/office/drawing/2014/main" id="{9796A492-017D-8B35-277A-3DAAD433DC85}"/>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7">
              <a:extLst>
                <a:ext uri="{FF2B5EF4-FFF2-40B4-BE49-F238E27FC236}">
                  <a16:creationId xmlns:a16="http://schemas.microsoft.com/office/drawing/2014/main" id="{A091FF14-7236-664D-B3BF-5E1BD76ACA0B}"/>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118">
              <a:extLst>
                <a:ext uri="{FF2B5EF4-FFF2-40B4-BE49-F238E27FC236}">
                  <a16:creationId xmlns:a16="http://schemas.microsoft.com/office/drawing/2014/main" id="{B39E7083-3617-3AF0-A3F7-C3CFC1DB92C9}"/>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3" name="Headline"/>
          <p:cNvSpPr>
            <a:spLocks noGrp="1"/>
          </p:cNvSpPr>
          <p:nvPr>
            <p:ph type="title" hasCustomPrompt="1"/>
          </p:nvPr>
        </p:nvSpPr>
        <p:spPr>
          <a:xfrm>
            <a:off x="540000" y="219599"/>
            <a:ext cx="5461200"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black for second line</a:t>
            </a:r>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697164" cy="4572000"/>
          </a:xfrm>
        </p:spPr>
        <p:txBody>
          <a:bodyPr wrap="square">
            <a:noAutofit/>
          </a:bodyPr>
          <a:lstStyle>
            <a:lvl1pPr>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3" name="Picture placeholder 1" descr="Thematic image or video"/>
          <p:cNvSpPr>
            <a:spLocks noGrp="1"/>
          </p:cNvSpPr>
          <p:nvPr>
            <p:ph type="pic" sz="quarter" idx="17" hasCustomPrompt="1"/>
          </p:nvPr>
        </p:nvSpPr>
        <p:spPr>
          <a:xfrm>
            <a:off x="6175374" y="0"/>
            <a:ext cx="2819401" cy="33264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2" name="Picture placeholder 2" descr="Thematic image or video">
            <a:extLst>
              <a:ext uri="{FF2B5EF4-FFF2-40B4-BE49-F238E27FC236}">
                <a16:creationId xmlns:a16="http://schemas.microsoft.com/office/drawing/2014/main" id="{F0D08A31-420D-47C9-9B6F-30F6334BB290}"/>
              </a:ext>
            </a:extLst>
          </p:cNvPr>
          <p:cNvSpPr>
            <a:spLocks noGrp="1"/>
          </p:cNvSpPr>
          <p:nvPr>
            <p:ph type="pic" sz="quarter" idx="22" hasCustomPrompt="1"/>
          </p:nvPr>
        </p:nvSpPr>
        <p:spPr>
          <a:xfrm>
            <a:off x="8990012" y="0"/>
            <a:ext cx="3179763" cy="33264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a:t>
            </a:r>
            <a:br>
              <a:rPr lang="en-US" dirty="0"/>
            </a:br>
            <a:r>
              <a:rPr lang="en-US" dirty="0"/>
              <a:t>picture </a:t>
            </a:r>
            <a:br>
              <a:rPr lang="en-US" dirty="0"/>
            </a:br>
            <a:r>
              <a:rPr lang="en-US" dirty="0"/>
              <a:t>or video.</a:t>
            </a:r>
            <a:endParaRPr lang="en-US" noProof="0" dirty="0"/>
          </a:p>
        </p:txBody>
      </p:sp>
      <p:sp>
        <p:nvSpPr>
          <p:cNvPr id="4" name="Picture placeholder 3" descr="Thematic image or video">
            <a:extLst>
              <a:ext uri="{FF2B5EF4-FFF2-40B4-BE49-F238E27FC236}">
                <a16:creationId xmlns:a16="http://schemas.microsoft.com/office/drawing/2014/main" id="{5D18AD19-01CF-D1C9-3A48-852C201035DA}"/>
              </a:ext>
            </a:extLst>
          </p:cNvPr>
          <p:cNvSpPr>
            <a:spLocks noGrp="1"/>
          </p:cNvSpPr>
          <p:nvPr>
            <p:ph type="pic" sz="quarter" idx="23" hasCustomPrompt="1"/>
          </p:nvPr>
        </p:nvSpPr>
        <p:spPr>
          <a:xfrm>
            <a:off x="6175375" y="3326399"/>
            <a:ext cx="5994400" cy="3531601"/>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Author">
            <a:extLst>
              <a:ext uri="{FF2B5EF4-FFF2-40B4-BE49-F238E27FC236}">
                <a16:creationId xmlns:a16="http://schemas.microsoft.com/office/drawing/2014/main" id="{232107B9-E264-2F2C-6293-9A5A29E6BF3F}"/>
              </a:ext>
              <a:ext uri="{C183D7F6-B498-43B3-948B-1728B52AA6E4}">
                <adec:decorative xmlns:adec="http://schemas.microsoft.com/office/drawing/2017/decorative" val="1"/>
              </a:ext>
            </a:extLst>
          </p:cNvPr>
          <p:cNvSpPr>
            <a:spLocks noGrp="1"/>
          </p:cNvSpPr>
          <p:nvPr>
            <p:ph type="ftr" sz="quarter" idx="25"/>
          </p:nvPr>
        </p:nvSpPr>
        <p:spPr/>
        <p:txBody>
          <a:bodyPr/>
          <a:lstStyle>
            <a:lvl1pPr>
              <a:defRPr>
                <a:solidFill>
                  <a:schemeClr val="tx1"/>
                </a:solidFill>
              </a:defRPr>
            </a:lvl1pPr>
          </a:lstStyle>
          <a:p>
            <a:r>
              <a:rPr lang="en-US" dirty="0"/>
              <a:t>Author | Department</a:t>
            </a:r>
          </a:p>
        </p:txBody>
      </p:sp>
      <p:sp>
        <p:nvSpPr>
          <p:cNvPr id="12" name="Slide Number">
            <a:extLst>
              <a:ext uri="{FF2B5EF4-FFF2-40B4-BE49-F238E27FC236}">
                <a16:creationId xmlns:a16="http://schemas.microsoft.com/office/drawing/2014/main" id="{594E7327-26E1-EBC0-ABF2-9C0189BC641D}"/>
              </a:ext>
              <a:ext uri="{C183D7F6-B498-43B3-948B-1728B52AA6E4}">
                <adec:decorative xmlns:adec="http://schemas.microsoft.com/office/drawing/2017/decorative" val="1"/>
              </a:ext>
            </a:extLst>
          </p:cNvPr>
          <p:cNvSpPr>
            <a:spLocks noGrp="1"/>
          </p:cNvSpPr>
          <p:nvPr>
            <p:ph type="sldNum" sz="quarter" idx="26"/>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10" name="Restricted (Image slides)">
            <a:extLst>
              <a:ext uri="{FF2B5EF4-FFF2-40B4-BE49-F238E27FC236}">
                <a16:creationId xmlns:a16="http://schemas.microsoft.com/office/drawing/2014/main" id="{C2F5D1FA-5FDB-66DD-6254-0C57AF1DBB4E}"/>
              </a:ext>
              <a:ext uri="{C183D7F6-B498-43B3-948B-1728B52AA6E4}">
                <adec:decorative xmlns:adec="http://schemas.microsoft.com/office/drawing/2017/decorative" val="1"/>
              </a:ext>
            </a:extLst>
          </p:cNvPr>
          <p:cNvSpPr>
            <a:spLocks noGrp="1"/>
          </p:cNvSpPr>
          <p:nvPr>
            <p:ph type="dt" sz="half" idx="24"/>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115473344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lumns with Picture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3574800" cy="1350000"/>
          </a:xfrm>
        </p:spPr>
        <p:txBody>
          <a:bodyPr/>
          <a:lstStyle>
            <a:lvl1pPr>
              <a:defRPr sz="1600"/>
            </a:lvl1pPr>
            <a:lvl2pPr>
              <a:defRPr sz="1600"/>
            </a:lvl2pPr>
            <a:lvl3pPr>
              <a:buClr>
                <a:schemeClr val="tx2"/>
              </a:buClr>
              <a:defRPr sz="1600"/>
            </a:lvl3pPr>
            <a:lvl4pPr>
              <a:buClr>
                <a:schemeClr val="tx2"/>
              </a:buClr>
              <a:defRPr sz="1600"/>
            </a:lvl4pPr>
            <a:lvl5pPr marL="0" indent="0">
              <a:buNone/>
              <a:defRPr sz="1400" b="1"/>
            </a:lvl5pPr>
            <a:lvl6pPr marL="0" indent="0">
              <a:buNone/>
              <a:defRPr sz="1400"/>
            </a:lvl6pPr>
            <a:lvl7pPr marL="144000" indent="-144000">
              <a:buClr>
                <a:schemeClr val="tx2"/>
              </a:buClr>
              <a:defRPr sz="1400"/>
            </a:lvl7pPr>
            <a:lvl8pPr marL="288000" indent="-144000">
              <a:buClr>
                <a:schemeClr val="tx2"/>
              </a:buClr>
              <a:defRPr sz="1400"/>
            </a:lvl8pPr>
            <a:lvl9pPr>
              <a:spcBef>
                <a:spcPts val="1200"/>
              </a:spcBef>
              <a:defRPr sz="1200"/>
            </a:lvl9pPr>
          </a:lstStyle>
          <a:p>
            <a:pPr lvl="0"/>
            <a:r>
              <a:rPr lang="en-US" noProof="0" dirty="0"/>
              <a:t>Headline</a:t>
            </a:r>
            <a:r>
              <a:rPr lang="en-US" dirty="0"/>
              <a:t> Calibri Bold 16 pt</a:t>
            </a:r>
          </a:p>
          <a:p>
            <a:pPr lvl="1"/>
            <a:r>
              <a:rPr lang="en-US" noProof="0" dirty="0"/>
              <a:t>Text Calibri 16 pt</a:t>
            </a:r>
          </a:p>
          <a:p>
            <a:pPr lvl="2"/>
            <a:r>
              <a:rPr lang="en-US" noProof="0" dirty="0"/>
              <a:t>Text Calibri 16 pt</a:t>
            </a:r>
          </a:p>
          <a:p>
            <a:pPr lvl="3"/>
            <a:r>
              <a:rPr lang="en-US" noProof="0" dirty="0"/>
              <a:t>Text Calibri 16 pt</a:t>
            </a:r>
            <a:endParaRPr lang="en-US" dirty="0"/>
          </a:p>
        </p:txBody>
      </p:sp>
      <p:sp>
        <p:nvSpPr>
          <p:cNvPr id="4" name="Picture placeholder left" descr="Thematic image or video"/>
          <p:cNvSpPr>
            <a:spLocks noGrp="1"/>
          </p:cNvSpPr>
          <p:nvPr>
            <p:ph type="pic" sz="quarter" idx="18" hasCustomPrompt="1"/>
          </p:nvPr>
        </p:nvSpPr>
        <p:spPr>
          <a:xfrm>
            <a:off x="540000" y="3204000"/>
            <a:ext cx="3574800" cy="2354400"/>
          </a:xfrm>
          <a:noFill/>
        </p:spPr>
        <p:txBody>
          <a:bodyPr lIns="144000" tIns="108000" rIns="108000" bIns="144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6" name="Content middle column">
            <a:extLst>
              <a:ext uri="{FF2B5EF4-FFF2-40B4-BE49-F238E27FC236}">
                <a16:creationId xmlns:a16="http://schemas.microsoft.com/office/drawing/2014/main" id="{A005602E-D4D7-400C-8402-35CFAA6A345E}"/>
              </a:ext>
            </a:extLst>
          </p:cNvPr>
          <p:cNvSpPr>
            <a:spLocks noGrp="1"/>
          </p:cNvSpPr>
          <p:nvPr>
            <p:ph sz="quarter" idx="24" hasCustomPrompt="1"/>
          </p:nvPr>
        </p:nvSpPr>
        <p:spPr>
          <a:xfrm>
            <a:off x="4297488" y="1623600"/>
            <a:ext cx="3574800" cy="1350000"/>
          </a:xfrm>
        </p:spPr>
        <p:txBody>
          <a:bodyPr/>
          <a:lstStyle>
            <a:lvl1pPr>
              <a:defRPr sz="1600"/>
            </a:lvl1pPr>
            <a:lvl2pPr>
              <a:defRPr sz="1600"/>
            </a:lvl2pPr>
            <a:lvl3pPr>
              <a:buClr>
                <a:schemeClr val="tx2"/>
              </a:buClr>
              <a:defRPr sz="1600"/>
            </a:lvl3pPr>
            <a:lvl4pPr>
              <a:buClr>
                <a:schemeClr val="tx2"/>
              </a:buClr>
              <a:defRPr sz="1600"/>
            </a:lvl4pPr>
            <a:lvl5pPr marL="0" indent="0">
              <a:buNone/>
              <a:defRPr sz="1400" b="1"/>
            </a:lvl5pPr>
            <a:lvl6pPr marL="0" indent="0">
              <a:buNone/>
              <a:defRPr sz="1400"/>
            </a:lvl6pPr>
            <a:lvl7pPr marL="144000" indent="-144000">
              <a:buClr>
                <a:schemeClr val="tx2"/>
              </a:buClr>
              <a:defRPr sz="1400"/>
            </a:lvl7pPr>
            <a:lvl8pPr marL="288000" indent="-144000">
              <a:buClr>
                <a:schemeClr val="tx2"/>
              </a:buClr>
              <a:defRPr sz="1400"/>
            </a:lvl8pPr>
            <a:lvl9pPr>
              <a:spcBef>
                <a:spcPts val="1200"/>
              </a:spcBef>
              <a:defRPr sz="1200"/>
            </a:lvl9pPr>
          </a:lstStyle>
          <a:p>
            <a:pPr lvl="0"/>
            <a:r>
              <a:rPr lang="en-US" noProof="0" dirty="0"/>
              <a:t>Headline</a:t>
            </a:r>
            <a:r>
              <a:rPr lang="en-US" dirty="0"/>
              <a:t> Calibri Bold 16 pt</a:t>
            </a:r>
          </a:p>
          <a:p>
            <a:pPr lvl="1"/>
            <a:r>
              <a:rPr lang="en-US" noProof="0" dirty="0"/>
              <a:t>Text Calibri 16 pt</a:t>
            </a:r>
          </a:p>
          <a:p>
            <a:pPr lvl="2"/>
            <a:r>
              <a:rPr lang="en-US" noProof="0" dirty="0"/>
              <a:t>Text Calibri 16 pt</a:t>
            </a:r>
          </a:p>
          <a:p>
            <a:pPr lvl="3"/>
            <a:r>
              <a:rPr lang="en-US" noProof="0" dirty="0"/>
              <a:t>Text Calibri 16 pt</a:t>
            </a:r>
            <a:endParaRPr lang="en-US" dirty="0"/>
          </a:p>
        </p:txBody>
      </p:sp>
      <p:sp>
        <p:nvSpPr>
          <p:cNvPr id="11" name="Picture placeholder middle" descr="Thematic image or video"/>
          <p:cNvSpPr>
            <a:spLocks noGrp="1"/>
          </p:cNvSpPr>
          <p:nvPr>
            <p:ph type="pic" sz="quarter" idx="19" hasCustomPrompt="1"/>
          </p:nvPr>
        </p:nvSpPr>
        <p:spPr>
          <a:xfrm>
            <a:off x="4295775" y="3204000"/>
            <a:ext cx="3574800" cy="2354400"/>
          </a:xfrm>
          <a:noFill/>
        </p:spPr>
        <p:txBody>
          <a:bodyPr lIns="144000" tIns="108000" rIns="108000" bIns="144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8" name="Content right column">
            <a:extLst>
              <a:ext uri="{FF2B5EF4-FFF2-40B4-BE49-F238E27FC236}">
                <a16:creationId xmlns:a16="http://schemas.microsoft.com/office/drawing/2014/main" id="{CC72F373-4575-41D8-A962-8FD122BE5D94}"/>
              </a:ext>
            </a:extLst>
          </p:cNvPr>
          <p:cNvSpPr>
            <a:spLocks noGrp="1"/>
          </p:cNvSpPr>
          <p:nvPr>
            <p:ph sz="quarter" idx="25" hasCustomPrompt="1"/>
          </p:nvPr>
        </p:nvSpPr>
        <p:spPr>
          <a:xfrm>
            <a:off x="8054975" y="1623600"/>
            <a:ext cx="3574800" cy="1350000"/>
          </a:xfrm>
        </p:spPr>
        <p:txBody>
          <a:bodyPr/>
          <a:lstStyle>
            <a:lvl1pPr>
              <a:defRPr sz="1600"/>
            </a:lvl1pPr>
            <a:lvl2pPr>
              <a:defRPr sz="1600"/>
            </a:lvl2pPr>
            <a:lvl3pPr>
              <a:buClr>
                <a:schemeClr val="tx2"/>
              </a:buClr>
              <a:defRPr sz="1600"/>
            </a:lvl3pPr>
            <a:lvl4pPr>
              <a:buClr>
                <a:schemeClr val="tx2"/>
              </a:buClr>
              <a:defRPr sz="1600"/>
            </a:lvl4pPr>
            <a:lvl5pPr marL="0" indent="0">
              <a:buNone/>
              <a:defRPr sz="1400" b="1"/>
            </a:lvl5pPr>
            <a:lvl6pPr marL="0" indent="0">
              <a:buNone/>
              <a:defRPr sz="1400"/>
            </a:lvl6pPr>
            <a:lvl7pPr marL="144000" indent="-144000">
              <a:buClr>
                <a:schemeClr val="tx2"/>
              </a:buClr>
              <a:defRPr sz="1400"/>
            </a:lvl7pPr>
            <a:lvl8pPr marL="288000" indent="-144000">
              <a:buClr>
                <a:schemeClr val="tx2"/>
              </a:buClr>
              <a:defRPr sz="1400"/>
            </a:lvl8pPr>
            <a:lvl9pPr>
              <a:spcBef>
                <a:spcPts val="1200"/>
              </a:spcBef>
              <a:defRPr sz="1200"/>
            </a:lvl9pPr>
          </a:lstStyle>
          <a:p>
            <a:pPr lvl="0"/>
            <a:r>
              <a:rPr lang="en-US" noProof="0" dirty="0"/>
              <a:t>Headline</a:t>
            </a:r>
            <a:r>
              <a:rPr lang="en-US" dirty="0"/>
              <a:t> Calibri Bold 16 pt</a:t>
            </a:r>
          </a:p>
          <a:p>
            <a:pPr lvl="1"/>
            <a:r>
              <a:rPr lang="en-US" noProof="0" dirty="0"/>
              <a:t>Text Calibri 16 pt</a:t>
            </a:r>
          </a:p>
          <a:p>
            <a:pPr lvl="2"/>
            <a:r>
              <a:rPr lang="en-US" noProof="0" dirty="0"/>
              <a:t>Text Calibri 16 pt</a:t>
            </a:r>
          </a:p>
          <a:p>
            <a:pPr lvl="3"/>
            <a:r>
              <a:rPr lang="en-US" noProof="0" dirty="0"/>
              <a:t>Text Calibri 16 pt</a:t>
            </a:r>
          </a:p>
        </p:txBody>
      </p:sp>
      <p:sp>
        <p:nvSpPr>
          <p:cNvPr id="12" name="Picture placeholder right" descr="Thematic image or video"/>
          <p:cNvSpPr>
            <a:spLocks noGrp="1"/>
          </p:cNvSpPr>
          <p:nvPr>
            <p:ph type="pic" sz="quarter" idx="20" hasCustomPrompt="1"/>
          </p:nvPr>
        </p:nvSpPr>
        <p:spPr>
          <a:xfrm>
            <a:off x="8054975" y="3204000"/>
            <a:ext cx="3574800" cy="2354400"/>
          </a:xfrm>
          <a:noFill/>
        </p:spPr>
        <p:txBody>
          <a:bodyPr lIns="144000" tIns="108000" rIns="108000" bIns="144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8" name="Siemens Healthineers Logo">
            <a:extLst>
              <a:ext uri="{FF2B5EF4-FFF2-40B4-BE49-F238E27FC236}">
                <a16:creationId xmlns:a16="http://schemas.microsoft.com/office/drawing/2014/main" id="{09209145-51C5-3E84-0BB4-9C03D45BB27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63E78EC1-E18E-36D7-304A-54E2BAF47D0E}"/>
              </a:ext>
              <a:ext uri="{C183D7F6-B498-43B3-948B-1728B52AA6E4}">
                <adec:decorative xmlns:adec="http://schemas.microsoft.com/office/drawing/2017/decorative" val="1"/>
              </a:ext>
            </a:extLst>
          </p:cNvPr>
          <p:cNvSpPr>
            <a:spLocks noGrp="1"/>
          </p:cNvSpPr>
          <p:nvPr>
            <p:ph type="dt" sz="half" idx="26"/>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1C4ACE05-AEA0-68E0-C91C-FA604BC6BD4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57D17394-15C9-6F0B-43D3-88FC62693A19}"/>
              </a:ext>
              <a:ext uri="{C183D7F6-B498-43B3-948B-1728B52AA6E4}">
                <adec:decorative xmlns:adec="http://schemas.microsoft.com/office/drawing/2017/decorative" val="1"/>
              </a:ext>
            </a:extLst>
          </p:cNvPr>
          <p:cNvSpPr>
            <a:spLocks noGrp="1"/>
          </p:cNvSpPr>
          <p:nvPr>
            <p:ph type="sldNum" sz="quarter" idx="2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3946485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Title Picture (S) White">
    <p:bg>
      <p:bgRef idx="1001">
        <a:schemeClr val="bg1"/>
      </p:bgRef>
    </p:bg>
    <p:spTree>
      <p:nvGrpSpPr>
        <p:cNvPr id="1" name=""/>
        <p:cNvGrpSpPr/>
        <p:nvPr/>
      </p:nvGrpSpPr>
      <p:grpSpPr>
        <a:xfrm>
          <a:off x="0" y="0"/>
          <a:ext cx="0" cy="0"/>
          <a:chOff x="0" y="0"/>
          <a:chExt cx="0" cy="0"/>
        </a:xfrm>
      </p:grpSpPr>
      <p:sp>
        <p:nvSpPr>
          <p:cNvPr id="2" name="Headline"/>
          <p:cNvSpPr>
            <a:spLocks noGrp="1"/>
          </p:cNvSpPr>
          <p:nvPr>
            <p:ph type="ctrTitle" hasCustomPrompt="1"/>
          </p:nvPr>
        </p:nvSpPr>
        <p:spPr>
          <a:xfrm>
            <a:off x="540000" y="2160000"/>
            <a:ext cx="5461200" cy="2160000"/>
          </a:xfrm>
        </p:spPr>
        <p:txBody>
          <a:bodyPr lIns="0" tIns="0" rIns="0" bIns="0" anchor="b" anchorCtr="0">
            <a:noAutofit/>
          </a:bodyPr>
          <a:lstStyle>
            <a:lvl1pPr algn="l">
              <a:lnSpc>
                <a:spcPct val="92000"/>
              </a:lnSpc>
              <a:defRPr sz="5200" b="0">
                <a:solidFill>
                  <a:schemeClr val="bg2"/>
                </a:solidFill>
                <a:latin typeface="+mj-lt"/>
              </a:defRPr>
            </a:lvl1pPr>
          </a:lstStyle>
          <a:p>
            <a:r>
              <a:rPr lang="en-US" dirty="0"/>
              <a:t>SH-Bree-Headline up to 60 pt</a:t>
            </a:r>
          </a:p>
        </p:txBody>
      </p:sp>
      <p:sp>
        <p:nvSpPr>
          <p:cNvPr id="3" name="Subhead"/>
          <p:cNvSpPr>
            <a:spLocks noGrp="1"/>
          </p:cNvSpPr>
          <p:nvPr>
            <p:ph type="subTitle" idx="1" hasCustomPrompt="1"/>
          </p:nvPr>
        </p:nvSpPr>
        <p:spPr bwMode="black">
          <a:xfrm>
            <a:off x="540001" y="4320000"/>
            <a:ext cx="3574800" cy="611191"/>
          </a:xfrm>
        </p:spPr>
        <p:txBody>
          <a:bodyPr lIns="0" tIns="2700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0" indent="0" algn="l">
              <a:buNone/>
              <a:defRPr sz="2000">
                <a:solidFill>
                  <a:schemeClr val="tx1"/>
                </a:solidFill>
              </a:defRPr>
            </a:lvl2pPr>
            <a:lvl3pPr marL="0" indent="0" algn="l">
              <a:buNone/>
              <a:defRPr>
                <a:solidFill>
                  <a:schemeClr val="tx1"/>
                </a:solidFill>
              </a:defRPr>
            </a:lvl3pPr>
            <a:lvl4pPr marL="0" indent="0" algn="l">
              <a:buNone/>
              <a:defRPr sz="2200" b="1">
                <a:solidFill>
                  <a:schemeClr val="tx1"/>
                </a:solidFill>
              </a:defRPr>
            </a:lvl4pPr>
            <a:lvl5pPr marL="0" indent="0" algn="l">
              <a:buNone/>
              <a:defRPr sz="2000" b="1">
                <a:solidFill>
                  <a:schemeClr val="tx1"/>
                </a:solidFill>
              </a:defRPr>
            </a:lvl5pPr>
            <a:lvl6pPr marL="0" indent="0" algn="l">
              <a:buNone/>
              <a:defRPr b="1">
                <a:solidFill>
                  <a:schemeClr val="tx1"/>
                </a:solidFill>
              </a:defRPr>
            </a:lvl6pPr>
            <a:lvl7pPr marL="0" indent="0" algn="l">
              <a:buNone/>
              <a:defRPr sz="2200">
                <a:solidFill>
                  <a:schemeClr val="accent5"/>
                </a:solidFill>
              </a:defRPr>
            </a:lvl7pPr>
            <a:lvl8pPr marL="0" indent="0" algn="l">
              <a:buNone/>
              <a:defRPr sz="2000">
                <a:solidFill>
                  <a:schemeClr val="accent5"/>
                </a:solidFill>
              </a:defRPr>
            </a:lvl8pPr>
            <a:lvl9pPr marL="0" indent="0" algn="l">
              <a:spcBef>
                <a:spcPts val="0"/>
              </a:spcBef>
              <a:buNone/>
              <a:defRPr sz="1800">
                <a:solidFill>
                  <a:schemeClr val="accent5"/>
                </a:solidFill>
              </a:defRPr>
            </a:lvl9pPr>
          </a:lstStyle>
          <a:p>
            <a:pPr lvl="0"/>
            <a:r>
              <a:rPr lang="en-US" dirty="0"/>
              <a:t>Subheadline Calibri </a:t>
            </a:r>
            <a:r>
              <a:rPr lang="en-US" noProof="0" dirty="0"/>
              <a:t>22 pt</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2pPr>
              <a:defRPr sz="1600"/>
            </a:lvl2pPr>
            <a:lvl3pPr>
              <a:defRPr sz="1600"/>
            </a:lvl3pPr>
            <a:lvl4pPr>
              <a:defRPr sz="1600"/>
            </a:lvl4pPr>
            <a:lvl5pPr>
              <a:defRPr sz="1600"/>
            </a:lvl5pPr>
            <a:lvl6pPr>
              <a:defRPr sz="1600"/>
            </a:lvl6pPr>
            <a:lvl7pPr>
              <a:defRPr sz="1600"/>
            </a:lvl7pPr>
            <a:lvl8pPr>
              <a:defRPr sz="1600"/>
            </a:lvl8pPr>
          </a:lstStyle>
          <a:p>
            <a:pPr lvl="0"/>
            <a:r>
              <a:rPr lang="en-US" noProof="0" dirty="0"/>
              <a:t>Presenter Calibri 14 pt</a:t>
            </a:r>
            <a:br>
              <a:rPr lang="en-US" noProof="0" dirty="0"/>
            </a:br>
            <a:r>
              <a:rPr lang="en-US" noProof="0" dirty="0"/>
              <a:t>English, month year</a:t>
            </a:r>
          </a:p>
        </p:txBody>
      </p:sp>
      <p:sp>
        <p:nvSpPr>
          <p:cNvPr id="89" name="Key visual" descr="Key visual">
            <a:extLst>
              <a:ext uri="{FF2B5EF4-FFF2-40B4-BE49-F238E27FC236}">
                <a16:creationId xmlns:a16="http://schemas.microsoft.com/office/drawing/2014/main" id="{9AF47493-679E-6C3B-8779-96DED9975241}"/>
              </a:ext>
            </a:extLst>
          </p:cNvPr>
          <p:cNvSpPr>
            <a:spLocks noGrp="1"/>
          </p:cNvSpPr>
          <p:nvPr>
            <p:ph type="pic" sz="quarter" idx="12" hasCustomPrompt="1"/>
          </p:nvPr>
        </p:nvSpPr>
        <p:spPr bwMode="auto">
          <a:xfrm>
            <a:off x="7115174" y="-1"/>
            <a:ext cx="5052825" cy="6858000"/>
          </a:xfrm>
          <a:noFill/>
        </p:spPr>
        <p:txBody>
          <a:bodyPr lIns="180000" tIns="396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solidFill>
                  <a:schemeClr val="tx1"/>
                </a:solidFill>
              </a:defRPr>
            </a:lvl1pPr>
            <a:lvl2pPr>
              <a:defRPr/>
            </a:lvl2pPr>
          </a:lstStyle>
          <a:p>
            <a:r>
              <a:rPr lang="en-US" dirty="0"/>
              <a:t>Insert title picture or video.</a:t>
            </a:r>
            <a:br>
              <a:rPr lang="en-US" dirty="0"/>
            </a:br>
            <a:br>
              <a:rPr lang="en-US" dirty="0"/>
            </a:br>
            <a:r>
              <a:rPr lang="en-US" dirty="0"/>
              <a:t>Alternatively, delete the media frame </a:t>
            </a:r>
            <a:br>
              <a:rPr lang="en-US" dirty="0"/>
            </a:br>
            <a:r>
              <a:rPr lang="en-US" dirty="0"/>
              <a:t>to get a plain text title.</a:t>
            </a:r>
          </a:p>
        </p:txBody>
      </p:sp>
      <p:pic>
        <p:nvPicPr>
          <p:cNvPr id="8" name="Siemens Healthineers Logo">
            <a:extLst>
              <a:ext uri="{FF2B5EF4-FFF2-40B4-BE49-F238E27FC236}">
                <a16:creationId xmlns:a16="http://schemas.microsoft.com/office/drawing/2014/main" id="{28186398-D561-87C7-FA9B-6B3C323DBE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540000" y="485999"/>
            <a:ext cx="2437200" cy="572742"/>
          </a:xfrm>
          <a:prstGeom prst="rect">
            <a:avLst/>
          </a:prstGeom>
        </p:spPr>
      </p:pic>
      <p:sp>
        <p:nvSpPr>
          <p:cNvPr id="5" name="Date Placeholder 4">
            <a:extLst>
              <a:ext uri="{FF2B5EF4-FFF2-40B4-BE49-F238E27FC236}">
                <a16:creationId xmlns:a16="http://schemas.microsoft.com/office/drawing/2014/main" id="{9545C51F-F413-65F9-49EE-C86AA87C25D2}"/>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tx1"/>
                </a:solidFill>
              </a:defRPr>
            </a:lvl1pPr>
          </a:lstStyle>
          <a:p>
            <a:r>
              <a:rPr lang="de-DE" dirty="0"/>
              <a:t>Restricted © Siemens Healthineers</a:t>
            </a:r>
            <a:endParaRPr lang="en-US" dirty="0"/>
          </a:p>
        </p:txBody>
      </p:sp>
      <p:sp>
        <p:nvSpPr>
          <p:cNvPr id="6" name="Footer Placeholder 5">
            <a:extLst>
              <a:ext uri="{FF2B5EF4-FFF2-40B4-BE49-F238E27FC236}">
                <a16:creationId xmlns:a16="http://schemas.microsoft.com/office/drawing/2014/main" id="{CBFAA0AE-A02E-DCE1-E9C7-D4A810F3C368}"/>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chemeClr val="tx1"/>
                </a:solidFill>
              </a:defRPr>
            </a:lvl1pPr>
          </a:lstStyle>
          <a:p>
            <a:r>
              <a:rPr lang="en-US" dirty="0"/>
              <a:t>Author | Department</a:t>
            </a:r>
          </a:p>
        </p:txBody>
      </p:sp>
      <p:sp>
        <p:nvSpPr>
          <p:cNvPr id="7" name="Slide Number Placeholder 6">
            <a:extLst>
              <a:ext uri="{FF2B5EF4-FFF2-40B4-BE49-F238E27FC236}">
                <a16:creationId xmlns:a16="http://schemas.microsoft.com/office/drawing/2014/main" id="{0876791B-5F23-FB3A-5D10-2F0BFCC912DD}"/>
              </a:ext>
              <a:ext uri="{C183D7F6-B498-43B3-948B-1728B52AA6E4}">
                <adec:decorative xmlns:adec="http://schemas.microsoft.com/office/drawing/2017/decorative" val="1"/>
              </a:ext>
            </a:extLst>
          </p:cNvPr>
          <p:cNvSpPr>
            <a:spLocks noGrp="1"/>
          </p:cNvSpPr>
          <p:nvPr>
            <p:ph type="sldNum" sz="quarter" idx="15"/>
          </p:nvPr>
        </p:nvSpPr>
        <p:spPr/>
        <p:txBody>
          <a:bodyPr/>
          <a:lstStyle>
            <a:lvl1pPr>
              <a:defRPr>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3867842504"/>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s with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3574800" cy="1350000"/>
          </a:xfrm>
        </p:spPr>
        <p:txBody>
          <a:bodyPr/>
          <a:lstStyle>
            <a:lvl1pPr>
              <a:defRPr sz="1600"/>
            </a:lvl1pPr>
            <a:lvl2pPr>
              <a:defRPr sz="1600"/>
            </a:lvl2pPr>
            <a:lvl3pPr>
              <a:defRPr sz="1600"/>
            </a:lvl3pPr>
            <a:lvl4pPr>
              <a:defRPr sz="1600"/>
            </a:lvl4pPr>
            <a:lvl5pPr marL="0" indent="0">
              <a:buNone/>
              <a:defRPr sz="1400" b="1"/>
            </a:lvl5pPr>
            <a:lvl6pPr marL="0" indent="0">
              <a:buNone/>
              <a:defRPr sz="1400"/>
            </a:lvl6pPr>
            <a:lvl7pPr marL="144000" indent="-144000">
              <a:defRPr sz="1400"/>
            </a:lvl7pPr>
            <a:lvl8pPr marL="288000" indent="-144000">
              <a:defRPr sz="1400"/>
            </a:lvl8pPr>
            <a:lvl9pPr>
              <a:spcBef>
                <a:spcPts val="1200"/>
              </a:spcBef>
              <a:defRPr sz="1200"/>
            </a:lvl9pPr>
          </a:lstStyle>
          <a:p>
            <a:pPr lvl="0"/>
            <a:r>
              <a:rPr lang="en-US" noProof="0" dirty="0"/>
              <a:t>Headline</a:t>
            </a:r>
            <a:r>
              <a:rPr lang="en-US" dirty="0"/>
              <a:t> Calibri Bold 16 pt</a:t>
            </a:r>
          </a:p>
          <a:p>
            <a:pPr lvl="1"/>
            <a:r>
              <a:rPr lang="en-US" noProof="0" dirty="0"/>
              <a:t>Text Calibri 16 pt</a:t>
            </a:r>
          </a:p>
          <a:p>
            <a:pPr lvl="2"/>
            <a:r>
              <a:rPr lang="en-US" noProof="0" dirty="0"/>
              <a:t>Text Calibri 16 pt</a:t>
            </a:r>
          </a:p>
          <a:p>
            <a:pPr lvl="3"/>
            <a:r>
              <a:rPr lang="en-US" noProof="0" dirty="0"/>
              <a:t>Text Calibri 16 pt</a:t>
            </a:r>
            <a:endParaRPr lang="en-US" dirty="0"/>
          </a:p>
        </p:txBody>
      </p:sp>
      <p:sp>
        <p:nvSpPr>
          <p:cNvPr id="4" name="Picture placeholder left" descr="Thematic image or video"/>
          <p:cNvSpPr>
            <a:spLocks noGrp="1"/>
          </p:cNvSpPr>
          <p:nvPr>
            <p:ph type="pic" sz="quarter" idx="18" hasCustomPrompt="1"/>
          </p:nvPr>
        </p:nvSpPr>
        <p:spPr>
          <a:xfrm>
            <a:off x="540000" y="3204000"/>
            <a:ext cx="3574800" cy="2354400"/>
          </a:xfrm>
          <a:noFill/>
        </p:spPr>
        <p:txBody>
          <a:bodyPr lIns="144000" tIns="108000" rIns="108000" bIns="144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6" name="Content middle column">
            <a:extLst>
              <a:ext uri="{FF2B5EF4-FFF2-40B4-BE49-F238E27FC236}">
                <a16:creationId xmlns:a16="http://schemas.microsoft.com/office/drawing/2014/main" id="{A005602E-D4D7-400C-8402-35CFAA6A345E}"/>
              </a:ext>
            </a:extLst>
          </p:cNvPr>
          <p:cNvSpPr>
            <a:spLocks noGrp="1"/>
          </p:cNvSpPr>
          <p:nvPr>
            <p:ph sz="quarter" idx="24" hasCustomPrompt="1"/>
          </p:nvPr>
        </p:nvSpPr>
        <p:spPr>
          <a:xfrm>
            <a:off x="4297488" y="1623600"/>
            <a:ext cx="3574800" cy="1350000"/>
          </a:xfrm>
        </p:spPr>
        <p:txBody>
          <a:bodyPr/>
          <a:lstStyle>
            <a:lvl1pPr>
              <a:defRPr sz="1600"/>
            </a:lvl1pPr>
            <a:lvl2pPr>
              <a:defRPr sz="1600"/>
            </a:lvl2pPr>
            <a:lvl3pPr>
              <a:defRPr sz="1600"/>
            </a:lvl3pPr>
            <a:lvl4pPr>
              <a:defRPr sz="1600"/>
            </a:lvl4pPr>
            <a:lvl5pPr marL="0" indent="0">
              <a:buNone/>
              <a:defRPr sz="1400" b="1"/>
            </a:lvl5pPr>
            <a:lvl6pPr marL="0" indent="0">
              <a:buNone/>
              <a:defRPr sz="1400"/>
            </a:lvl6pPr>
            <a:lvl7pPr marL="144000" indent="-144000">
              <a:defRPr sz="1400"/>
            </a:lvl7pPr>
            <a:lvl8pPr marL="288000" indent="-144000">
              <a:defRPr sz="1400"/>
            </a:lvl8pPr>
            <a:lvl9pPr>
              <a:spcBef>
                <a:spcPts val="1200"/>
              </a:spcBef>
              <a:defRPr sz="1200"/>
            </a:lvl9pPr>
          </a:lstStyle>
          <a:p>
            <a:pPr lvl="0"/>
            <a:r>
              <a:rPr lang="en-US" noProof="0" dirty="0"/>
              <a:t>Headline</a:t>
            </a:r>
            <a:r>
              <a:rPr lang="en-US" dirty="0"/>
              <a:t> Calibri Bold 16 pt</a:t>
            </a:r>
          </a:p>
          <a:p>
            <a:pPr lvl="1"/>
            <a:r>
              <a:rPr lang="en-US" noProof="0" dirty="0"/>
              <a:t>Text Calibri 16 pt</a:t>
            </a:r>
          </a:p>
          <a:p>
            <a:pPr lvl="2"/>
            <a:r>
              <a:rPr lang="en-US" noProof="0" dirty="0"/>
              <a:t>Text Calibri 16 pt</a:t>
            </a:r>
          </a:p>
          <a:p>
            <a:pPr lvl="3"/>
            <a:r>
              <a:rPr lang="en-US" noProof="0" dirty="0"/>
              <a:t>Text Calibri 16 pt</a:t>
            </a:r>
            <a:endParaRPr lang="en-US" dirty="0"/>
          </a:p>
        </p:txBody>
      </p:sp>
      <p:sp>
        <p:nvSpPr>
          <p:cNvPr id="11" name="Picture placeholder middle" descr="Thematic image or video"/>
          <p:cNvSpPr>
            <a:spLocks noGrp="1"/>
          </p:cNvSpPr>
          <p:nvPr>
            <p:ph type="pic" sz="quarter" idx="19" hasCustomPrompt="1"/>
          </p:nvPr>
        </p:nvSpPr>
        <p:spPr>
          <a:xfrm>
            <a:off x="4295775" y="3204000"/>
            <a:ext cx="3574800" cy="2354400"/>
          </a:xfrm>
          <a:noFill/>
        </p:spPr>
        <p:txBody>
          <a:bodyPr lIns="144000" tIns="108000" rIns="108000" bIns="144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8" name="Content right column">
            <a:extLst>
              <a:ext uri="{FF2B5EF4-FFF2-40B4-BE49-F238E27FC236}">
                <a16:creationId xmlns:a16="http://schemas.microsoft.com/office/drawing/2014/main" id="{CC72F373-4575-41D8-A962-8FD122BE5D94}"/>
              </a:ext>
            </a:extLst>
          </p:cNvPr>
          <p:cNvSpPr>
            <a:spLocks noGrp="1"/>
          </p:cNvSpPr>
          <p:nvPr>
            <p:ph sz="quarter" idx="25" hasCustomPrompt="1"/>
          </p:nvPr>
        </p:nvSpPr>
        <p:spPr>
          <a:xfrm>
            <a:off x="8054975" y="1623600"/>
            <a:ext cx="3574800" cy="1350000"/>
          </a:xfrm>
        </p:spPr>
        <p:txBody>
          <a:bodyPr/>
          <a:lstStyle>
            <a:lvl1pPr>
              <a:defRPr sz="1600"/>
            </a:lvl1pPr>
            <a:lvl2pPr>
              <a:defRPr sz="1600"/>
            </a:lvl2pPr>
            <a:lvl3pPr>
              <a:defRPr sz="1600"/>
            </a:lvl3pPr>
            <a:lvl4pPr>
              <a:defRPr sz="1600"/>
            </a:lvl4pPr>
            <a:lvl5pPr marL="0" indent="0">
              <a:buNone/>
              <a:defRPr sz="1400" b="1"/>
            </a:lvl5pPr>
            <a:lvl6pPr marL="0" indent="0">
              <a:buNone/>
              <a:defRPr sz="1400"/>
            </a:lvl6pPr>
            <a:lvl7pPr marL="144000" indent="-144000">
              <a:defRPr sz="1400"/>
            </a:lvl7pPr>
            <a:lvl8pPr marL="288000" indent="-144000">
              <a:defRPr sz="1400"/>
            </a:lvl8pPr>
            <a:lvl9pPr>
              <a:spcBef>
                <a:spcPts val="1200"/>
              </a:spcBef>
              <a:defRPr sz="1200"/>
            </a:lvl9pPr>
          </a:lstStyle>
          <a:p>
            <a:pPr lvl="0"/>
            <a:r>
              <a:rPr lang="en-US" noProof="0" dirty="0"/>
              <a:t>Headline</a:t>
            </a:r>
            <a:r>
              <a:rPr lang="en-US" dirty="0"/>
              <a:t> Calibri Bold 16 pt</a:t>
            </a:r>
          </a:p>
          <a:p>
            <a:pPr lvl="1"/>
            <a:r>
              <a:rPr lang="en-US" noProof="0" dirty="0"/>
              <a:t>Text Calibri 16 pt</a:t>
            </a:r>
          </a:p>
          <a:p>
            <a:pPr lvl="2"/>
            <a:r>
              <a:rPr lang="en-US" noProof="0" dirty="0"/>
              <a:t>Text Calibri 16 pt</a:t>
            </a:r>
          </a:p>
          <a:p>
            <a:pPr lvl="3"/>
            <a:r>
              <a:rPr lang="en-US" noProof="0" dirty="0"/>
              <a:t>Text Calibri 16 pt</a:t>
            </a:r>
            <a:endParaRPr lang="en-US" dirty="0"/>
          </a:p>
        </p:txBody>
      </p:sp>
      <p:sp>
        <p:nvSpPr>
          <p:cNvPr id="12" name="Picture placeholder right" descr="Thematic image or video"/>
          <p:cNvSpPr>
            <a:spLocks noGrp="1"/>
          </p:cNvSpPr>
          <p:nvPr>
            <p:ph type="pic" sz="quarter" idx="20" hasCustomPrompt="1"/>
          </p:nvPr>
        </p:nvSpPr>
        <p:spPr>
          <a:xfrm>
            <a:off x="8054975" y="3204000"/>
            <a:ext cx="3574800" cy="2354400"/>
          </a:xfrm>
          <a:noFill/>
        </p:spPr>
        <p:txBody>
          <a:bodyPr lIns="144000" tIns="108000" rIns="108000" bIns="144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8" name="Siemens Healthineers Logo">
            <a:extLst>
              <a:ext uri="{FF2B5EF4-FFF2-40B4-BE49-F238E27FC236}">
                <a16:creationId xmlns:a16="http://schemas.microsoft.com/office/drawing/2014/main" id="{80A1A17F-12E0-DDB1-12BB-B2D7AB4A4B4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CBF184D7-24DA-683B-DA52-6E88257F83A4}"/>
              </a:ext>
              <a:ext uri="{C183D7F6-B498-43B3-948B-1728B52AA6E4}">
                <adec:decorative xmlns:adec="http://schemas.microsoft.com/office/drawing/2017/decorative" val="1"/>
              </a:ext>
            </a:extLst>
          </p:cNvPr>
          <p:cNvSpPr>
            <a:spLocks noGrp="1"/>
          </p:cNvSpPr>
          <p:nvPr>
            <p:ph type="dt" sz="half" idx="26"/>
          </p:nvPr>
        </p:nvSpPr>
        <p:spPr/>
        <p:txBody>
          <a:bodyPr/>
          <a:lstStyle/>
          <a:p>
            <a:pPr algn="r"/>
            <a:r>
              <a:rPr lang="de-DE" dirty="0"/>
              <a:t>Restricted © Siemens Healthineers</a:t>
            </a:r>
            <a:endParaRPr lang="en-US" dirty="0"/>
          </a:p>
        </p:txBody>
      </p:sp>
      <p:sp>
        <p:nvSpPr>
          <p:cNvPr id="5" name="Footer Placeholder 4">
            <a:extLst>
              <a:ext uri="{FF2B5EF4-FFF2-40B4-BE49-F238E27FC236}">
                <a16:creationId xmlns:a16="http://schemas.microsoft.com/office/drawing/2014/main" id="{1E2E1E53-30D6-9D4F-D7EF-B6490FBF9860}"/>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7A2E198A-7724-F3C9-A5A6-7FBC17DDB39A}"/>
              </a:ext>
              <a:ext uri="{C183D7F6-B498-43B3-948B-1728B52AA6E4}">
                <adec:decorative xmlns:adec="http://schemas.microsoft.com/office/drawing/2017/decorative" val="1"/>
              </a:ext>
            </a:extLst>
          </p:cNvPr>
          <p:cNvSpPr>
            <a:spLocks noGrp="1"/>
          </p:cNvSpPr>
          <p:nvPr>
            <p:ph type="sldNum" sz="quarter" idx="2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7967395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 left Black">
    <p:bg>
      <p:bgRef idx="1001">
        <a:schemeClr val="bg1"/>
      </p:bgRef>
    </p:bg>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2D8647B7-A4ED-1A46-91F6-F368D0B69CA3}"/>
              </a:ext>
            </a:extLst>
          </p:cNvPr>
          <p:cNvSpPr>
            <a:spLocks noGrp="1"/>
          </p:cNvSpPr>
          <p:nvPr>
            <p:ph type="title" hasCustomPrompt="1"/>
          </p:nvPr>
        </p:nvSpPr>
        <p:spPr/>
        <p:txBody>
          <a:bodyPr/>
          <a:lstStyle>
            <a:lvl1pPr>
              <a:defRPr>
                <a:solidFill>
                  <a:schemeClr val="tx2"/>
                </a:solidFill>
              </a:defRPr>
            </a:lvl1pPr>
          </a:lstStyle>
          <a:p>
            <a:r>
              <a:rPr lang="en-US" noProof="0" dirty="0"/>
              <a:t>Title SH-Bree-Headline 27 pt</a:t>
            </a:r>
            <a:br>
              <a:rPr lang="en-US" noProof="0" dirty="0"/>
            </a:br>
            <a:r>
              <a:rPr lang="en-US" noProof="0" dirty="0"/>
              <a:t>Optionally switch to white for second line</a:t>
            </a:r>
            <a:endParaRPr lang="en-US" dirty="0"/>
          </a:p>
        </p:txBody>
      </p:sp>
      <p:pic>
        <p:nvPicPr>
          <p:cNvPr id="11" name="Siemens Healthineers Logo">
            <a:extLst>
              <a:ext uri="{FF2B5EF4-FFF2-40B4-BE49-F238E27FC236}">
                <a16:creationId xmlns:a16="http://schemas.microsoft.com/office/drawing/2014/main" id="{4FF301D0-8574-4498-B79C-65453E28753F}"/>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6" name="Diagram"/>
          <p:cNvSpPr>
            <a:spLocks noGrp="1"/>
          </p:cNvSpPr>
          <p:nvPr>
            <p:ph type="chart" sz="quarter" idx="18" hasCustomPrompt="1"/>
          </p:nvPr>
        </p:nvSpPr>
        <p:spPr>
          <a:xfrm>
            <a:off x="0" y="1623600"/>
            <a:ext cx="6000750" cy="4572000"/>
          </a:xfrm>
        </p:spPr>
        <p:txBody>
          <a:bodyPr lIns="180000" tIns="180000" rIns="180000" bIns="180000"/>
          <a:lstStyle>
            <a:lvl1pPr>
              <a:defRPr b="1"/>
            </a:lvl1pPr>
          </a:lstStyle>
          <a:p>
            <a:r>
              <a:rPr lang="en-US" noProof="0" dirty="0"/>
              <a:t>Add a diagram.</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7" name="Content">
            <a:extLst>
              <a:ext uri="{FF2B5EF4-FFF2-40B4-BE49-F238E27FC236}">
                <a16:creationId xmlns:a16="http://schemas.microsoft.com/office/drawing/2014/main" id="{2BF4AC8F-F597-45E5-8DEC-DEB931D9DAF0}"/>
              </a:ext>
            </a:extLst>
          </p:cNvPr>
          <p:cNvSpPr>
            <a:spLocks noGrp="1"/>
          </p:cNvSpPr>
          <p:nvPr>
            <p:ph sz="quarter" idx="20" hasCustomPrompt="1"/>
          </p:nvPr>
        </p:nvSpPr>
        <p:spPr>
          <a:xfrm>
            <a:off x="6572249" y="1623600"/>
            <a:ext cx="5058000" cy="4570739"/>
          </a:xfrm>
        </p:spPr>
        <p:txBody>
          <a:bodyPr/>
          <a:lstStyle>
            <a:lvl1pPr>
              <a:spcBef>
                <a:spcPts val="0"/>
              </a:spcBef>
              <a:spcAft>
                <a:spcPts val="0"/>
              </a:spcAft>
              <a:defRPr sz="1600"/>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cxnSp>
        <p:nvCxnSpPr>
          <p:cNvPr id="8" name="Straight Connector 7">
            <a:extLst>
              <a:ext uri="{FF2B5EF4-FFF2-40B4-BE49-F238E27FC236}">
                <a16:creationId xmlns:a16="http://schemas.microsoft.com/office/drawing/2014/main" id="{D03D0365-C755-5F09-F838-BA3783B92DD3}"/>
              </a:ext>
              <a:ext uri="{C183D7F6-B498-43B3-948B-1728B52AA6E4}">
                <adec:decorative xmlns:adec="http://schemas.microsoft.com/office/drawing/2017/decorative" val="1"/>
              </a:ext>
            </a:extLst>
          </p:cNvPr>
          <p:cNvCxnSpPr>
            <a:cxnSpLocks/>
          </p:cNvCxnSpPr>
          <p:nvPr userDrawn="1"/>
        </p:nvCxnSpPr>
        <p:spPr>
          <a:xfrm>
            <a:off x="6175375" y="1632871"/>
            <a:ext cx="0" cy="4562729"/>
          </a:xfrm>
          <a:prstGeom prst="line">
            <a:avLst/>
          </a:prstGeom>
          <a:ln w="6350" cap="rnd">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2B9F364-61EA-BE1A-DEDE-351541B66017}"/>
              </a:ext>
              <a:ext uri="{C183D7F6-B498-43B3-948B-1728B52AA6E4}">
                <adec:decorative xmlns:adec="http://schemas.microsoft.com/office/drawing/2017/decorative" val="1"/>
              </a:ext>
            </a:extLst>
          </p:cNvPr>
          <p:cNvSpPr>
            <a:spLocks noGrp="1"/>
          </p:cNvSpPr>
          <p:nvPr>
            <p:ph type="dt" sz="half" idx="21"/>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7D64706A-0A67-E8AE-1434-45BB4BEB9A47}"/>
              </a:ext>
              <a:ext uri="{C183D7F6-B498-43B3-948B-1728B52AA6E4}">
                <adec:decorative xmlns:adec="http://schemas.microsoft.com/office/drawing/2017/decorative" val="1"/>
              </a:ext>
            </a:extLst>
          </p:cNvPr>
          <p:cNvSpPr>
            <a:spLocks noGrp="1"/>
          </p:cNvSpPr>
          <p:nvPr>
            <p:ph type="ftr" sz="quarter" idx="22"/>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6A05C836-B85B-2976-B54D-6D9E4B8C69D1}"/>
              </a:ext>
              <a:ext uri="{C183D7F6-B498-43B3-948B-1728B52AA6E4}">
                <adec:decorative xmlns:adec="http://schemas.microsoft.com/office/drawing/2017/decorative" val="1"/>
              </a:ext>
            </a:extLst>
          </p:cNvPr>
          <p:cNvSpPr>
            <a:spLocks noGrp="1"/>
          </p:cNvSpPr>
          <p:nvPr>
            <p:ph type="sldNum" sz="quarter" idx="23"/>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731165354"/>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agram left">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2D8647B7-A4ED-1A46-91F6-F368D0B69CA3}"/>
              </a:ext>
            </a:extLst>
          </p:cNvPr>
          <p:cNvSpPr>
            <a:spLocks noGrp="1"/>
          </p:cNvSpPr>
          <p:nvPr>
            <p:ph type="title" hasCustomPrompt="1"/>
          </p:nvPr>
        </p:nvSpPr>
        <p:spPr/>
        <p:txBody>
          <a:bodyPr/>
          <a:lstStyle>
            <a:lvl1pPr>
              <a:defRPr/>
            </a:lvl1pPr>
          </a:lstStyle>
          <a:p>
            <a:r>
              <a:rPr lang="en-US" noProof="0" dirty="0"/>
              <a:t>Title SH-Bree-Headline 27 pt</a:t>
            </a:r>
            <a:br>
              <a:rPr lang="en-US" noProof="0" dirty="0"/>
            </a:br>
            <a:r>
              <a:rPr lang="en-US" noProof="0" dirty="0"/>
              <a:t>Optionally switch to black for second line</a:t>
            </a:r>
            <a:endParaRPr lang="en-US" dirty="0"/>
          </a:p>
        </p:txBody>
      </p:sp>
      <p:pic>
        <p:nvPicPr>
          <p:cNvPr id="11" name="Siemens Healthineers Logo">
            <a:extLst>
              <a:ext uri="{FF2B5EF4-FFF2-40B4-BE49-F238E27FC236}">
                <a16:creationId xmlns:a16="http://schemas.microsoft.com/office/drawing/2014/main" id="{1C1B87C9-943C-03A4-E0BE-ADC0FF9A52A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6" name="Diagram"/>
          <p:cNvSpPr>
            <a:spLocks noGrp="1"/>
          </p:cNvSpPr>
          <p:nvPr>
            <p:ph type="chart" sz="quarter" idx="18" hasCustomPrompt="1"/>
          </p:nvPr>
        </p:nvSpPr>
        <p:spPr>
          <a:xfrm>
            <a:off x="0" y="1623600"/>
            <a:ext cx="6000750" cy="4572000"/>
          </a:xfrm>
        </p:spPr>
        <p:txBody>
          <a:bodyPr lIns="180000" tIns="180000" rIns="180000" bIns="180000"/>
          <a:lstStyle>
            <a:lvl1pPr>
              <a:defRPr b="1"/>
            </a:lvl1pPr>
          </a:lstStyle>
          <a:p>
            <a:r>
              <a:rPr lang="en-US" noProof="0" dirty="0"/>
              <a:t>Add a diagram.</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7" name="Content">
            <a:extLst>
              <a:ext uri="{FF2B5EF4-FFF2-40B4-BE49-F238E27FC236}">
                <a16:creationId xmlns:a16="http://schemas.microsoft.com/office/drawing/2014/main" id="{2BF4AC8F-F597-45E5-8DEC-DEB931D9DAF0}"/>
              </a:ext>
            </a:extLst>
          </p:cNvPr>
          <p:cNvSpPr>
            <a:spLocks noGrp="1"/>
          </p:cNvSpPr>
          <p:nvPr>
            <p:ph sz="quarter" idx="20" hasCustomPrompt="1"/>
          </p:nvPr>
        </p:nvSpPr>
        <p:spPr>
          <a:xfrm>
            <a:off x="6572249" y="1623600"/>
            <a:ext cx="5058000" cy="4570739"/>
          </a:xfrm>
        </p:spPr>
        <p:txBody>
          <a:bodyPr/>
          <a:lstStyle>
            <a:lvl1pPr>
              <a:spcBef>
                <a:spcPts val="0"/>
              </a:spcBef>
              <a:spcAft>
                <a:spcPts val="0"/>
              </a:spcAft>
              <a:defRPr sz="1600"/>
            </a:lvl1pPr>
            <a:lvl2pPr>
              <a:defRPr sz="1600"/>
            </a:lvl2pPr>
            <a:lvl3pPr>
              <a:buClr>
                <a:schemeClr val="bg2"/>
              </a:buClr>
              <a:defRPr sz="1600"/>
            </a:lvl3pPr>
            <a:lvl4pPr>
              <a:buClr>
                <a:schemeClr val="bg2"/>
              </a:buClr>
              <a:defRPr sz="1600"/>
            </a:lvl4pPr>
            <a:lvl5pPr>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cxnSp>
        <p:nvCxnSpPr>
          <p:cNvPr id="8" name="Straight Connector 7">
            <a:extLst>
              <a:ext uri="{FF2B5EF4-FFF2-40B4-BE49-F238E27FC236}">
                <a16:creationId xmlns:a16="http://schemas.microsoft.com/office/drawing/2014/main" id="{D03D0365-C755-5F09-F838-BA3783B92DD3}"/>
              </a:ext>
              <a:ext uri="{C183D7F6-B498-43B3-948B-1728B52AA6E4}">
                <adec:decorative xmlns:adec="http://schemas.microsoft.com/office/drawing/2017/decorative" val="1"/>
              </a:ext>
            </a:extLst>
          </p:cNvPr>
          <p:cNvCxnSpPr>
            <a:cxnSpLocks/>
          </p:cNvCxnSpPr>
          <p:nvPr userDrawn="1"/>
        </p:nvCxnSpPr>
        <p:spPr>
          <a:xfrm>
            <a:off x="6175375" y="1632871"/>
            <a:ext cx="0" cy="4562729"/>
          </a:xfrm>
          <a:prstGeom prst="line">
            <a:avLst/>
          </a:prstGeom>
          <a:ln w="6350" cap="rnd">
            <a:solidFill>
              <a:schemeClr val="accent5"/>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3C3E5BBB-6E6F-78D3-F223-C1C7E8DD5A4C}"/>
              </a:ext>
              <a:ext uri="{C183D7F6-B498-43B3-948B-1728B52AA6E4}">
                <adec:decorative xmlns:adec="http://schemas.microsoft.com/office/drawing/2017/decorative" val="1"/>
              </a:ext>
            </a:extLst>
          </p:cNvPr>
          <p:cNvSpPr>
            <a:spLocks noGrp="1"/>
          </p:cNvSpPr>
          <p:nvPr>
            <p:ph type="dt" sz="half" idx="21"/>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65A6293A-0383-4275-4845-84A8DB34ACC4}"/>
              </a:ext>
              <a:ext uri="{C183D7F6-B498-43B3-948B-1728B52AA6E4}">
                <adec:decorative xmlns:adec="http://schemas.microsoft.com/office/drawing/2017/decorative" val="1"/>
              </a:ext>
            </a:extLst>
          </p:cNvPr>
          <p:cNvSpPr>
            <a:spLocks noGrp="1"/>
          </p:cNvSpPr>
          <p:nvPr>
            <p:ph type="ftr" sz="quarter" idx="22"/>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93D1C412-B25D-36B2-8FD5-4179BA1B9242}"/>
              </a:ext>
              <a:ext uri="{C183D7F6-B498-43B3-948B-1728B52AA6E4}">
                <adec:decorative xmlns:adec="http://schemas.microsoft.com/office/drawing/2017/decorative" val="1"/>
              </a:ext>
            </a:extLst>
          </p:cNvPr>
          <p:cNvSpPr>
            <a:spLocks noGrp="1"/>
          </p:cNvSpPr>
          <p:nvPr>
            <p:ph type="sldNum" sz="quarter" idx="23"/>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5164581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s with Subhaed and Picture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5" name="Sec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540000" y="1623599"/>
            <a:ext cx="5454000" cy="288000"/>
          </a:xfrm>
        </p:spPr>
        <p:txBody>
          <a:bodyPr tIns="0">
            <a:noAutofit/>
          </a:bodyPr>
          <a:lstStyle>
            <a:lvl1pPr>
              <a:defRPr sz="1600" b="1">
                <a:solidFill>
                  <a:schemeClr val="tx1"/>
                </a:solidFill>
              </a:defRPr>
            </a:lvl1pPr>
            <a:lvl2pPr>
              <a:defRPr sz="1600" b="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1</a:t>
            </a:r>
          </a:p>
        </p:txBody>
      </p:sp>
      <p:cxnSp>
        <p:nvCxnSpPr>
          <p:cNvPr id="6" name="Section line 1">
            <a:extLst>
              <a:ext uri="{FF2B5EF4-FFF2-40B4-BE49-F238E27FC236}">
                <a16:creationId xmlns:a16="http://schemas.microsoft.com/office/drawing/2014/main" id="{2B45B3EF-27AB-F575-A69B-F788B4E70DA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9749" y="1997133"/>
            <a:ext cx="54540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Clinical image 1" descr="Clinical image or video"/>
          <p:cNvSpPr>
            <a:spLocks noGrp="1"/>
          </p:cNvSpPr>
          <p:nvPr>
            <p:ph type="pic" sz="quarter" idx="18" hasCustomPrompt="1"/>
          </p:nvPr>
        </p:nvSpPr>
        <p:spPr bwMode="auto">
          <a:xfrm>
            <a:off x="540000" y="2206800"/>
            <a:ext cx="54540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7" name="Content 1">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5022000"/>
            <a:ext cx="54540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marR="0" indent="-14400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4" name="Sec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6174437" y="1623599"/>
            <a:ext cx="5454000" cy="288000"/>
          </a:xfrm>
        </p:spPr>
        <p:txBody>
          <a:bodyPr tIns="0">
            <a:noAutofit/>
          </a:bodyPr>
          <a:lstStyle>
            <a:lvl1pPr>
              <a:defRPr sz="1600" b="1">
                <a:solidFill>
                  <a:schemeClr val="tx1"/>
                </a:solidFill>
              </a:defRPr>
            </a:lvl1pPr>
            <a:lvl2pPr>
              <a:defRPr sz="1600" b="0">
                <a:solidFill>
                  <a:schemeClr val="tx1"/>
                </a:solidFill>
              </a:defRPr>
            </a:lvl2pPr>
            <a:lvl3pPr marL="0" indent="0">
              <a:buNone/>
              <a:defRPr sz="1400" b="1">
                <a:solidFill>
                  <a:schemeClr val="tx1"/>
                </a:solidFill>
              </a:defRPr>
            </a:lvl3pPr>
            <a:lvl4pPr marL="0" indent="0">
              <a:buNone/>
              <a:defRPr sz="1400" b="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2</a:t>
            </a:r>
          </a:p>
        </p:txBody>
      </p:sp>
      <p:cxnSp>
        <p:nvCxnSpPr>
          <p:cNvPr id="8" name="Section line 2">
            <a:extLst>
              <a:ext uri="{FF2B5EF4-FFF2-40B4-BE49-F238E27FC236}">
                <a16:creationId xmlns:a16="http://schemas.microsoft.com/office/drawing/2014/main" id="{5FAB41ED-3D4A-EA2A-4FAF-26A9EDDC9FB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174437" y="1997133"/>
            <a:ext cx="54540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Clinical image 2" descr="Clinical image or video">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6174437" y="2206800"/>
            <a:ext cx="54540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Content 2">
            <a:extLst>
              <a:ext uri="{FF2B5EF4-FFF2-40B4-BE49-F238E27FC236}">
                <a16:creationId xmlns:a16="http://schemas.microsoft.com/office/drawing/2014/main" id="{22C06F6E-36A8-A6F3-8736-0ABBFDF0770D}"/>
              </a:ext>
            </a:extLst>
          </p:cNvPr>
          <p:cNvSpPr>
            <a:spLocks noGrp="1"/>
          </p:cNvSpPr>
          <p:nvPr>
            <p:ph sz="quarter" idx="34" hasCustomPrompt="1"/>
          </p:nvPr>
        </p:nvSpPr>
        <p:spPr>
          <a:xfrm>
            <a:off x="6174437" y="5022000"/>
            <a:ext cx="54540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b="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pic>
        <p:nvPicPr>
          <p:cNvPr id="15" name="Siemens Healthineers Logo">
            <a:extLst>
              <a:ext uri="{FF2B5EF4-FFF2-40B4-BE49-F238E27FC236}">
                <a16:creationId xmlns:a16="http://schemas.microsoft.com/office/drawing/2014/main" id="{384FAE9C-D373-323E-A855-99B59834EFE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9" name="Date">
            <a:extLst>
              <a:ext uri="{FF2B5EF4-FFF2-40B4-BE49-F238E27FC236}">
                <a16:creationId xmlns:a16="http://schemas.microsoft.com/office/drawing/2014/main" id="{2444CA03-FEE0-9102-954D-34103E5E6935}"/>
              </a:ext>
              <a:ext uri="{C183D7F6-B498-43B3-948B-1728B52AA6E4}">
                <adec:decorative xmlns:adec="http://schemas.microsoft.com/office/drawing/2017/decorative" val="1"/>
              </a:ext>
            </a:extLst>
          </p:cNvPr>
          <p:cNvSpPr>
            <a:spLocks noGrp="1"/>
          </p:cNvSpPr>
          <p:nvPr>
            <p:ph type="dt" sz="half" idx="35"/>
          </p:nvPr>
        </p:nvSpPr>
        <p:spPr/>
        <p:txBody>
          <a:bodyPr/>
          <a:lstStyle/>
          <a:p>
            <a:pPr algn="r"/>
            <a:r>
              <a:rPr lang="de-DE" dirty="0"/>
              <a:t>Restricted © Siemens Healthineers</a:t>
            </a:r>
            <a:endParaRPr lang="en-US" dirty="0"/>
          </a:p>
        </p:txBody>
      </p:sp>
      <p:sp>
        <p:nvSpPr>
          <p:cNvPr id="10" name="Footer">
            <a:extLst>
              <a:ext uri="{FF2B5EF4-FFF2-40B4-BE49-F238E27FC236}">
                <a16:creationId xmlns:a16="http://schemas.microsoft.com/office/drawing/2014/main" id="{ED163A11-0706-CCC4-27AC-E836F8AABAD1}"/>
              </a:ext>
              <a:ext uri="{C183D7F6-B498-43B3-948B-1728B52AA6E4}">
                <adec:decorative xmlns:adec="http://schemas.microsoft.com/office/drawing/2017/decorative" val="1"/>
              </a:ext>
            </a:extLst>
          </p:cNvPr>
          <p:cNvSpPr>
            <a:spLocks noGrp="1"/>
          </p:cNvSpPr>
          <p:nvPr>
            <p:ph type="ftr" sz="quarter" idx="36"/>
          </p:nvPr>
        </p:nvSpPr>
        <p:spPr/>
        <p:txBody>
          <a:bodyPr/>
          <a:lstStyle/>
          <a:p>
            <a:r>
              <a:rPr lang="en-US" dirty="0"/>
              <a:t>Author | Department</a:t>
            </a:r>
          </a:p>
        </p:txBody>
      </p:sp>
      <p:sp>
        <p:nvSpPr>
          <p:cNvPr id="12" name="Slide Number">
            <a:extLst>
              <a:ext uri="{FF2B5EF4-FFF2-40B4-BE49-F238E27FC236}">
                <a16:creationId xmlns:a16="http://schemas.microsoft.com/office/drawing/2014/main" id="{A1102CB3-530C-CC7B-430F-BEF5292428FF}"/>
              </a:ext>
              <a:ext uri="{C183D7F6-B498-43B3-948B-1728B52AA6E4}">
                <adec:decorative xmlns:adec="http://schemas.microsoft.com/office/drawing/2017/decorative" val="1"/>
              </a:ext>
            </a:extLst>
          </p:cNvPr>
          <p:cNvSpPr>
            <a:spLocks noGrp="1"/>
          </p:cNvSpPr>
          <p:nvPr>
            <p:ph type="sldNum" sz="quarter" idx="37"/>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28725161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s with Subhaed and Picture White">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switch to black for second line</a:t>
            </a:r>
          </a:p>
        </p:txBody>
      </p:sp>
      <p:sp>
        <p:nvSpPr>
          <p:cNvPr id="5" name="Sec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540000" y="1623599"/>
            <a:ext cx="54540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sz="1400">
                <a:solidFill>
                  <a:schemeClr val="accent3"/>
                </a:solidFill>
              </a:defRPr>
            </a:lvl9pPr>
          </a:lstStyle>
          <a:p>
            <a:pPr lvl="0"/>
            <a:r>
              <a:rPr lang="en-US" noProof="0" dirty="0"/>
              <a:t>Section 1</a:t>
            </a:r>
          </a:p>
        </p:txBody>
      </p:sp>
      <p:cxnSp>
        <p:nvCxnSpPr>
          <p:cNvPr id="6" name="Section line 1">
            <a:extLst>
              <a:ext uri="{FF2B5EF4-FFF2-40B4-BE49-F238E27FC236}">
                <a16:creationId xmlns:a16="http://schemas.microsoft.com/office/drawing/2014/main" id="{2B45B3EF-27AB-F575-A69B-F788B4E70DA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9749" y="1997133"/>
            <a:ext cx="54540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Clinical image 1" descr="Clinical image or video"/>
          <p:cNvSpPr>
            <a:spLocks noGrp="1"/>
          </p:cNvSpPr>
          <p:nvPr>
            <p:ph type="pic" sz="quarter" idx="18" hasCustomPrompt="1"/>
          </p:nvPr>
        </p:nvSpPr>
        <p:spPr bwMode="auto">
          <a:xfrm>
            <a:off x="540000" y="2206800"/>
            <a:ext cx="54540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7" name="Content 1">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5022000"/>
            <a:ext cx="54540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bg2"/>
              </a:buClr>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4" name="Sec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6174437" y="1623599"/>
            <a:ext cx="54540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2</a:t>
            </a:r>
          </a:p>
        </p:txBody>
      </p:sp>
      <p:cxnSp>
        <p:nvCxnSpPr>
          <p:cNvPr id="8" name="Section line 2">
            <a:extLst>
              <a:ext uri="{FF2B5EF4-FFF2-40B4-BE49-F238E27FC236}">
                <a16:creationId xmlns:a16="http://schemas.microsoft.com/office/drawing/2014/main" id="{5FAB41ED-3D4A-EA2A-4FAF-26A9EDDC9FB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174437" y="1997133"/>
            <a:ext cx="54540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Clinical image 2" descr="Clinical image or video">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6174437" y="2206800"/>
            <a:ext cx="54540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Content 2">
            <a:extLst>
              <a:ext uri="{FF2B5EF4-FFF2-40B4-BE49-F238E27FC236}">
                <a16:creationId xmlns:a16="http://schemas.microsoft.com/office/drawing/2014/main" id="{22C06F6E-36A8-A6F3-8736-0ABBFDF0770D}"/>
              </a:ext>
            </a:extLst>
          </p:cNvPr>
          <p:cNvSpPr>
            <a:spLocks noGrp="1"/>
          </p:cNvSpPr>
          <p:nvPr>
            <p:ph sz="quarter" idx="34" hasCustomPrompt="1"/>
          </p:nvPr>
        </p:nvSpPr>
        <p:spPr>
          <a:xfrm>
            <a:off x="6174437" y="5022000"/>
            <a:ext cx="54540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pic>
        <p:nvPicPr>
          <p:cNvPr id="15" name="Siemens Healthineers Logo">
            <a:extLst>
              <a:ext uri="{FF2B5EF4-FFF2-40B4-BE49-F238E27FC236}">
                <a16:creationId xmlns:a16="http://schemas.microsoft.com/office/drawing/2014/main" id="{381B66F8-5B73-0105-165C-E0111E4A41B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9" name="Date">
            <a:extLst>
              <a:ext uri="{FF2B5EF4-FFF2-40B4-BE49-F238E27FC236}">
                <a16:creationId xmlns:a16="http://schemas.microsoft.com/office/drawing/2014/main" id="{DB595621-9591-27EE-BDE6-7E5E71D349CB}"/>
              </a:ext>
              <a:ext uri="{C183D7F6-B498-43B3-948B-1728B52AA6E4}">
                <adec:decorative xmlns:adec="http://schemas.microsoft.com/office/drawing/2017/decorative" val="1"/>
              </a:ext>
            </a:extLst>
          </p:cNvPr>
          <p:cNvSpPr>
            <a:spLocks noGrp="1"/>
          </p:cNvSpPr>
          <p:nvPr>
            <p:ph type="dt" sz="half" idx="35"/>
          </p:nvPr>
        </p:nvSpPr>
        <p:spPr/>
        <p:txBody>
          <a:bodyPr/>
          <a:lstStyle/>
          <a:p>
            <a:pPr algn="r"/>
            <a:r>
              <a:rPr lang="de-DE" dirty="0"/>
              <a:t>Restricted © Siemens Healthineers</a:t>
            </a:r>
            <a:endParaRPr lang="en-US" dirty="0"/>
          </a:p>
        </p:txBody>
      </p:sp>
      <p:sp>
        <p:nvSpPr>
          <p:cNvPr id="10" name="Footer">
            <a:extLst>
              <a:ext uri="{FF2B5EF4-FFF2-40B4-BE49-F238E27FC236}">
                <a16:creationId xmlns:a16="http://schemas.microsoft.com/office/drawing/2014/main" id="{F29A0B5C-6961-629D-29D0-9C4D74A0510F}"/>
              </a:ext>
              <a:ext uri="{C183D7F6-B498-43B3-948B-1728B52AA6E4}">
                <adec:decorative xmlns:adec="http://schemas.microsoft.com/office/drawing/2017/decorative" val="1"/>
              </a:ext>
            </a:extLst>
          </p:cNvPr>
          <p:cNvSpPr>
            <a:spLocks noGrp="1"/>
          </p:cNvSpPr>
          <p:nvPr>
            <p:ph type="ftr" sz="quarter" idx="36"/>
          </p:nvPr>
        </p:nvSpPr>
        <p:spPr/>
        <p:txBody>
          <a:bodyPr/>
          <a:lstStyle/>
          <a:p>
            <a:r>
              <a:rPr lang="en-US" dirty="0"/>
              <a:t>Author | Department</a:t>
            </a:r>
          </a:p>
        </p:txBody>
      </p:sp>
      <p:sp>
        <p:nvSpPr>
          <p:cNvPr id="12" name="Slide Number">
            <a:extLst>
              <a:ext uri="{FF2B5EF4-FFF2-40B4-BE49-F238E27FC236}">
                <a16:creationId xmlns:a16="http://schemas.microsoft.com/office/drawing/2014/main" id="{17A8DF2B-AC9B-463C-585F-21B357C19903}"/>
              </a:ext>
              <a:ext uri="{C183D7F6-B498-43B3-948B-1728B52AA6E4}">
                <adec:decorative xmlns:adec="http://schemas.microsoft.com/office/drawing/2017/decorative" val="1"/>
              </a:ext>
            </a:extLst>
          </p:cNvPr>
          <p:cNvSpPr>
            <a:spLocks noGrp="1"/>
          </p:cNvSpPr>
          <p:nvPr>
            <p:ph type="sldNum" sz="quarter" idx="37"/>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86813882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s with Subhaed and Picture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pic>
        <p:nvPicPr>
          <p:cNvPr id="20" name="Siemens Healthineers Logo">
            <a:extLst>
              <a:ext uri="{FF2B5EF4-FFF2-40B4-BE49-F238E27FC236}">
                <a16:creationId xmlns:a16="http://schemas.microsoft.com/office/drawing/2014/main" id="{C7F86B49-D245-C6B0-4064-F4B1F3E66825}"/>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Sec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540000" y="1623599"/>
            <a:ext cx="35748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1</a:t>
            </a:r>
          </a:p>
        </p:txBody>
      </p:sp>
      <p:cxnSp>
        <p:nvCxnSpPr>
          <p:cNvPr id="6" name="Section line 1">
            <a:extLst>
              <a:ext uri="{FF2B5EF4-FFF2-40B4-BE49-F238E27FC236}">
                <a16:creationId xmlns:a16="http://schemas.microsoft.com/office/drawing/2014/main" id="{2B45B3EF-27AB-F575-A69B-F788B4E70DA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9749" y="1997133"/>
            <a:ext cx="357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Clinical image 1" descr="Clinical image or video"/>
          <p:cNvSpPr>
            <a:spLocks noGrp="1"/>
          </p:cNvSpPr>
          <p:nvPr>
            <p:ph type="pic" sz="quarter" idx="18" hasCustomPrompt="1"/>
          </p:nvPr>
        </p:nvSpPr>
        <p:spPr bwMode="auto">
          <a:xfrm>
            <a:off x="540000" y="2206800"/>
            <a:ext cx="35748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7" name="Content 1">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5022000"/>
            <a:ext cx="35748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Font typeface="Arial" panose="020B0604020202020204" pitchFamily="34" charset="0"/>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144000" indent="-14400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sp>
        <p:nvSpPr>
          <p:cNvPr id="24" name="Sec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4296819" y="1623599"/>
            <a:ext cx="35748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2</a:t>
            </a:r>
          </a:p>
        </p:txBody>
      </p:sp>
      <p:cxnSp>
        <p:nvCxnSpPr>
          <p:cNvPr id="8" name="Section line 2">
            <a:extLst>
              <a:ext uri="{FF2B5EF4-FFF2-40B4-BE49-F238E27FC236}">
                <a16:creationId xmlns:a16="http://schemas.microsoft.com/office/drawing/2014/main" id="{5FAB41ED-3D4A-EA2A-4FAF-26A9EDDC9FB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296819" y="1997133"/>
            <a:ext cx="357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Clinical image 2" descr="Clinical image or video">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4296819" y="2206800"/>
            <a:ext cx="35748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Content 2">
            <a:extLst>
              <a:ext uri="{FF2B5EF4-FFF2-40B4-BE49-F238E27FC236}">
                <a16:creationId xmlns:a16="http://schemas.microsoft.com/office/drawing/2014/main" id="{22C06F6E-36A8-A6F3-8736-0ABBFDF0770D}"/>
              </a:ext>
            </a:extLst>
          </p:cNvPr>
          <p:cNvSpPr>
            <a:spLocks noGrp="1"/>
          </p:cNvSpPr>
          <p:nvPr>
            <p:ph sz="quarter" idx="34" hasCustomPrompt="1"/>
          </p:nvPr>
        </p:nvSpPr>
        <p:spPr>
          <a:xfrm>
            <a:off x="4296819" y="5022000"/>
            <a:ext cx="35748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5" name="Section 3">
            <a:extLst>
              <a:ext uri="{FF2B5EF4-FFF2-40B4-BE49-F238E27FC236}">
                <a16:creationId xmlns:a16="http://schemas.microsoft.com/office/drawing/2014/main" id="{122681D0-1733-4184-8DE3-4F7818D7DE52}"/>
              </a:ext>
            </a:extLst>
          </p:cNvPr>
          <p:cNvSpPr>
            <a:spLocks noGrp="1"/>
          </p:cNvSpPr>
          <p:nvPr>
            <p:ph type="body" sz="quarter" idx="32" hasCustomPrompt="1"/>
          </p:nvPr>
        </p:nvSpPr>
        <p:spPr>
          <a:xfrm>
            <a:off x="8053637" y="1623599"/>
            <a:ext cx="35748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3</a:t>
            </a:r>
          </a:p>
        </p:txBody>
      </p:sp>
      <p:cxnSp>
        <p:nvCxnSpPr>
          <p:cNvPr id="9" name="Section line 3">
            <a:extLst>
              <a:ext uri="{FF2B5EF4-FFF2-40B4-BE49-F238E27FC236}">
                <a16:creationId xmlns:a16="http://schemas.microsoft.com/office/drawing/2014/main" id="{990A666E-8CF0-2A01-FD3D-C03C6E72871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8053637" y="1997133"/>
            <a:ext cx="357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Clinical image 3" descr="Clinical image or video">
            <a:extLst>
              <a:ext uri="{FF2B5EF4-FFF2-40B4-BE49-F238E27FC236}">
                <a16:creationId xmlns:a16="http://schemas.microsoft.com/office/drawing/2014/main" id="{0FB77AF6-1131-46EA-A876-D52D6E453D8C}"/>
              </a:ext>
            </a:extLst>
          </p:cNvPr>
          <p:cNvSpPr>
            <a:spLocks noGrp="1"/>
          </p:cNvSpPr>
          <p:nvPr>
            <p:ph type="pic" sz="quarter" idx="28" hasCustomPrompt="1"/>
          </p:nvPr>
        </p:nvSpPr>
        <p:spPr>
          <a:xfrm>
            <a:off x="8053637" y="2206800"/>
            <a:ext cx="35748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2" name="Content 3">
            <a:extLst>
              <a:ext uri="{FF2B5EF4-FFF2-40B4-BE49-F238E27FC236}">
                <a16:creationId xmlns:a16="http://schemas.microsoft.com/office/drawing/2014/main" id="{A152E533-D690-828A-05C7-A4BB94833D87}"/>
              </a:ext>
            </a:extLst>
          </p:cNvPr>
          <p:cNvSpPr>
            <a:spLocks noGrp="1"/>
          </p:cNvSpPr>
          <p:nvPr>
            <p:ph sz="quarter" idx="35" hasCustomPrompt="1"/>
          </p:nvPr>
        </p:nvSpPr>
        <p:spPr>
          <a:xfrm>
            <a:off x="8053637" y="5022000"/>
            <a:ext cx="35748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0" name="Date Placeholder 9">
            <a:extLst>
              <a:ext uri="{FF2B5EF4-FFF2-40B4-BE49-F238E27FC236}">
                <a16:creationId xmlns:a16="http://schemas.microsoft.com/office/drawing/2014/main" id="{69015D48-29E2-1200-AE37-C41A81E83EB9}"/>
              </a:ext>
              <a:ext uri="{C183D7F6-B498-43B3-948B-1728B52AA6E4}">
                <adec:decorative xmlns:adec="http://schemas.microsoft.com/office/drawing/2017/decorative" val="1"/>
              </a:ext>
            </a:extLst>
          </p:cNvPr>
          <p:cNvSpPr>
            <a:spLocks noGrp="1"/>
          </p:cNvSpPr>
          <p:nvPr>
            <p:ph type="dt" sz="half" idx="36"/>
          </p:nvPr>
        </p:nvSpPr>
        <p:spPr/>
        <p:txBody>
          <a:bodyPr/>
          <a:lstStyle/>
          <a:p>
            <a:pPr algn="r"/>
            <a:r>
              <a:rPr lang="de-DE" dirty="0"/>
              <a:t>Restricted © Siemens Healthineers</a:t>
            </a:r>
            <a:endParaRPr lang="en-US" dirty="0"/>
          </a:p>
        </p:txBody>
      </p:sp>
      <p:sp>
        <p:nvSpPr>
          <p:cNvPr id="17" name="Footer Placeholder 16">
            <a:extLst>
              <a:ext uri="{FF2B5EF4-FFF2-40B4-BE49-F238E27FC236}">
                <a16:creationId xmlns:a16="http://schemas.microsoft.com/office/drawing/2014/main" id="{22893DD1-61A2-76B4-636B-30B9C0C2DCCB}"/>
              </a:ext>
              <a:ext uri="{C183D7F6-B498-43B3-948B-1728B52AA6E4}">
                <adec:decorative xmlns:adec="http://schemas.microsoft.com/office/drawing/2017/decorative" val="1"/>
              </a:ext>
            </a:extLst>
          </p:cNvPr>
          <p:cNvSpPr>
            <a:spLocks noGrp="1"/>
          </p:cNvSpPr>
          <p:nvPr>
            <p:ph type="ftr" sz="quarter" idx="37"/>
          </p:nvPr>
        </p:nvSpPr>
        <p:spPr/>
        <p:txBody>
          <a:bodyPr/>
          <a:lstStyle/>
          <a:p>
            <a:r>
              <a:rPr lang="en-US" dirty="0"/>
              <a:t>Author | Department</a:t>
            </a:r>
          </a:p>
        </p:txBody>
      </p:sp>
      <p:sp>
        <p:nvSpPr>
          <p:cNvPr id="18" name="Slide Number Placeholder 17">
            <a:extLst>
              <a:ext uri="{FF2B5EF4-FFF2-40B4-BE49-F238E27FC236}">
                <a16:creationId xmlns:a16="http://schemas.microsoft.com/office/drawing/2014/main" id="{6A7A3BC3-F84D-E0C5-C733-3079C70EAB66}"/>
              </a:ext>
              <a:ext uri="{C183D7F6-B498-43B3-948B-1728B52AA6E4}">
                <adec:decorative xmlns:adec="http://schemas.microsoft.com/office/drawing/2017/decorative" val="1"/>
              </a:ext>
            </a:extLst>
          </p:cNvPr>
          <p:cNvSpPr>
            <a:spLocks noGrp="1"/>
          </p:cNvSpPr>
          <p:nvPr>
            <p:ph type="sldNum" sz="quarter" idx="3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33757571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s with Subhaed and Picture White">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switch to black for second line</a:t>
            </a:r>
          </a:p>
        </p:txBody>
      </p:sp>
      <p:pic>
        <p:nvPicPr>
          <p:cNvPr id="20" name="Siemens Healthineers Logo">
            <a:extLst>
              <a:ext uri="{FF2B5EF4-FFF2-40B4-BE49-F238E27FC236}">
                <a16:creationId xmlns:a16="http://schemas.microsoft.com/office/drawing/2014/main" id="{65471C0D-11E2-0B15-9EB6-245ABC869DEA}"/>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Sec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540000" y="1623599"/>
            <a:ext cx="35748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1</a:t>
            </a:r>
          </a:p>
        </p:txBody>
      </p:sp>
      <p:cxnSp>
        <p:nvCxnSpPr>
          <p:cNvPr id="6" name="Section line 1">
            <a:extLst>
              <a:ext uri="{FF2B5EF4-FFF2-40B4-BE49-F238E27FC236}">
                <a16:creationId xmlns:a16="http://schemas.microsoft.com/office/drawing/2014/main" id="{2B45B3EF-27AB-F575-A69B-F788B4E70DA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9749" y="1997133"/>
            <a:ext cx="357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Clinical image 1" descr="Clinical image or video"/>
          <p:cNvSpPr>
            <a:spLocks noGrp="1"/>
          </p:cNvSpPr>
          <p:nvPr>
            <p:ph type="pic" sz="quarter" idx="18" hasCustomPrompt="1"/>
          </p:nvPr>
        </p:nvSpPr>
        <p:spPr bwMode="auto">
          <a:xfrm>
            <a:off x="540000" y="2206800"/>
            <a:ext cx="35748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7" name="Content 1">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5022000"/>
            <a:ext cx="35748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sp>
        <p:nvSpPr>
          <p:cNvPr id="24" name="Sec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4296819" y="1623599"/>
            <a:ext cx="35748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2</a:t>
            </a:r>
          </a:p>
        </p:txBody>
      </p:sp>
      <p:cxnSp>
        <p:nvCxnSpPr>
          <p:cNvPr id="8" name="Section line 2">
            <a:extLst>
              <a:ext uri="{FF2B5EF4-FFF2-40B4-BE49-F238E27FC236}">
                <a16:creationId xmlns:a16="http://schemas.microsoft.com/office/drawing/2014/main" id="{5FAB41ED-3D4A-EA2A-4FAF-26A9EDDC9FB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4296819" y="1997133"/>
            <a:ext cx="357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Clinical image 2" descr="Clinical image or video">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4296819" y="2206800"/>
            <a:ext cx="35748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Content 2">
            <a:extLst>
              <a:ext uri="{FF2B5EF4-FFF2-40B4-BE49-F238E27FC236}">
                <a16:creationId xmlns:a16="http://schemas.microsoft.com/office/drawing/2014/main" id="{22C06F6E-36A8-A6F3-8736-0ABBFDF0770D}"/>
              </a:ext>
            </a:extLst>
          </p:cNvPr>
          <p:cNvSpPr>
            <a:spLocks noGrp="1"/>
          </p:cNvSpPr>
          <p:nvPr>
            <p:ph sz="quarter" idx="34" hasCustomPrompt="1"/>
          </p:nvPr>
        </p:nvSpPr>
        <p:spPr>
          <a:xfrm>
            <a:off x="4296819" y="5022000"/>
            <a:ext cx="35748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5" name="Section 3">
            <a:extLst>
              <a:ext uri="{FF2B5EF4-FFF2-40B4-BE49-F238E27FC236}">
                <a16:creationId xmlns:a16="http://schemas.microsoft.com/office/drawing/2014/main" id="{122681D0-1733-4184-8DE3-4F7818D7DE52}"/>
              </a:ext>
            </a:extLst>
          </p:cNvPr>
          <p:cNvSpPr>
            <a:spLocks noGrp="1"/>
          </p:cNvSpPr>
          <p:nvPr>
            <p:ph type="body" sz="quarter" idx="32" hasCustomPrompt="1"/>
          </p:nvPr>
        </p:nvSpPr>
        <p:spPr>
          <a:xfrm>
            <a:off x="8053637" y="1623599"/>
            <a:ext cx="35748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3</a:t>
            </a:r>
          </a:p>
        </p:txBody>
      </p:sp>
      <p:cxnSp>
        <p:nvCxnSpPr>
          <p:cNvPr id="9" name="Section line 3">
            <a:extLst>
              <a:ext uri="{FF2B5EF4-FFF2-40B4-BE49-F238E27FC236}">
                <a16:creationId xmlns:a16="http://schemas.microsoft.com/office/drawing/2014/main" id="{990A666E-8CF0-2A01-FD3D-C03C6E72871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8053637" y="1997133"/>
            <a:ext cx="357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Clinical image 3" descr="Clinical image or video">
            <a:extLst>
              <a:ext uri="{FF2B5EF4-FFF2-40B4-BE49-F238E27FC236}">
                <a16:creationId xmlns:a16="http://schemas.microsoft.com/office/drawing/2014/main" id="{0FB77AF6-1131-46EA-A876-D52D6E453D8C}"/>
              </a:ext>
            </a:extLst>
          </p:cNvPr>
          <p:cNvSpPr>
            <a:spLocks noGrp="1"/>
          </p:cNvSpPr>
          <p:nvPr>
            <p:ph type="pic" sz="quarter" idx="28" hasCustomPrompt="1"/>
          </p:nvPr>
        </p:nvSpPr>
        <p:spPr>
          <a:xfrm>
            <a:off x="8053637" y="2206800"/>
            <a:ext cx="35748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2" name="Content 3">
            <a:extLst>
              <a:ext uri="{FF2B5EF4-FFF2-40B4-BE49-F238E27FC236}">
                <a16:creationId xmlns:a16="http://schemas.microsoft.com/office/drawing/2014/main" id="{A152E533-D690-828A-05C7-A4BB94833D87}"/>
              </a:ext>
            </a:extLst>
          </p:cNvPr>
          <p:cNvSpPr>
            <a:spLocks noGrp="1"/>
          </p:cNvSpPr>
          <p:nvPr>
            <p:ph sz="quarter" idx="35" hasCustomPrompt="1"/>
          </p:nvPr>
        </p:nvSpPr>
        <p:spPr>
          <a:xfrm>
            <a:off x="8053637" y="5022000"/>
            <a:ext cx="35748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0" name="Date Placeholder 9">
            <a:extLst>
              <a:ext uri="{FF2B5EF4-FFF2-40B4-BE49-F238E27FC236}">
                <a16:creationId xmlns:a16="http://schemas.microsoft.com/office/drawing/2014/main" id="{A6C8BC5D-18B1-E2C9-CB7F-B2BDF9B369B2}"/>
              </a:ext>
              <a:ext uri="{C183D7F6-B498-43B3-948B-1728B52AA6E4}">
                <adec:decorative xmlns:adec="http://schemas.microsoft.com/office/drawing/2017/decorative" val="1"/>
              </a:ext>
            </a:extLst>
          </p:cNvPr>
          <p:cNvSpPr>
            <a:spLocks noGrp="1"/>
          </p:cNvSpPr>
          <p:nvPr>
            <p:ph type="dt" sz="half" idx="36"/>
          </p:nvPr>
        </p:nvSpPr>
        <p:spPr/>
        <p:txBody>
          <a:bodyPr/>
          <a:lstStyle/>
          <a:p>
            <a:pPr algn="r"/>
            <a:r>
              <a:rPr lang="de-DE" dirty="0"/>
              <a:t>Restricted © Siemens Healthineers</a:t>
            </a:r>
            <a:endParaRPr lang="en-US" dirty="0"/>
          </a:p>
        </p:txBody>
      </p:sp>
      <p:sp>
        <p:nvSpPr>
          <p:cNvPr id="17" name="Footer Placeholder 16">
            <a:extLst>
              <a:ext uri="{FF2B5EF4-FFF2-40B4-BE49-F238E27FC236}">
                <a16:creationId xmlns:a16="http://schemas.microsoft.com/office/drawing/2014/main" id="{3A597A25-BE62-6837-324C-E57739063BF1}"/>
              </a:ext>
              <a:ext uri="{C183D7F6-B498-43B3-948B-1728B52AA6E4}">
                <adec:decorative xmlns:adec="http://schemas.microsoft.com/office/drawing/2017/decorative" val="1"/>
              </a:ext>
            </a:extLst>
          </p:cNvPr>
          <p:cNvSpPr>
            <a:spLocks noGrp="1"/>
          </p:cNvSpPr>
          <p:nvPr>
            <p:ph type="ftr" sz="quarter" idx="37"/>
          </p:nvPr>
        </p:nvSpPr>
        <p:spPr/>
        <p:txBody>
          <a:bodyPr/>
          <a:lstStyle/>
          <a:p>
            <a:r>
              <a:rPr lang="en-US" dirty="0"/>
              <a:t>Author | Department</a:t>
            </a:r>
          </a:p>
        </p:txBody>
      </p:sp>
      <p:sp>
        <p:nvSpPr>
          <p:cNvPr id="18" name="Slide Number Placeholder 17">
            <a:extLst>
              <a:ext uri="{FF2B5EF4-FFF2-40B4-BE49-F238E27FC236}">
                <a16:creationId xmlns:a16="http://schemas.microsoft.com/office/drawing/2014/main" id="{2BBD98D2-9517-66DD-BE94-BD33BB43C275}"/>
              </a:ext>
              <a:ext uri="{C183D7F6-B498-43B3-948B-1728B52AA6E4}">
                <adec:decorative xmlns:adec="http://schemas.microsoft.com/office/drawing/2017/decorative" val="1"/>
              </a:ext>
            </a:extLst>
          </p:cNvPr>
          <p:cNvSpPr>
            <a:spLocks noGrp="1"/>
          </p:cNvSpPr>
          <p:nvPr>
            <p:ph type="sldNum" sz="quarter" idx="3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177646597"/>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s with Subhaed and Picture Black">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pic>
        <p:nvPicPr>
          <p:cNvPr id="23" name="Siemens Healthineers Logo">
            <a:extLst>
              <a:ext uri="{FF2B5EF4-FFF2-40B4-BE49-F238E27FC236}">
                <a16:creationId xmlns:a16="http://schemas.microsoft.com/office/drawing/2014/main" id="{8ED37647-44DF-078E-BEC0-246562E305B3}"/>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Sec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540000" y="1623599"/>
            <a:ext cx="2642400" cy="288000"/>
          </a:xfrm>
        </p:spPr>
        <p:txBody>
          <a:bodyPr tIns="0">
            <a:noAutofit/>
          </a:bodyPr>
          <a:lstStyle>
            <a:lvl1pPr>
              <a:defRPr sz="1600" b="1">
                <a:solidFill>
                  <a:schemeClr val="tx1"/>
                </a:solidFill>
              </a:defRPr>
            </a:lvl1pPr>
            <a:lvl2pPr>
              <a:defRPr sz="1600">
                <a:solidFill>
                  <a:schemeClr val="tx1"/>
                </a:solidFill>
              </a:defRPr>
            </a:lvl2pPr>
            <a:lvl3pPr marL="0" indent="0">
              <a:buNone/>
              <a:defRPr sz="1400" b="1">
                <a:solidFill>
                  <a:schemeClr val="tx1"/>
                </a:solidFill>
              </a:defRPr>
            </a:lvl3pPr>
            <a:lvl4pPr marL="0" indent="0">
              <a:buNone/>
              <a:defRPr sz="1400">
                <a:solidFill>
                  <a:schemeClr val="tx1"/>
                </a:solidFill>
              </a:defRPr>
            </a:lvl4pPr>
            <a:lvl5pPr marL="0" indent="0">
              <a:buNone/>
              <a:defRPr sz="1200" b="1">
                <a:solidFill>
                  <a:schemeClr val="tx1"/>
                </a:solidFill>
              </a:defRPr>
            </a:lvl5pPr>
            <a:lvl6pPr marL="0" indent="0">
              <a:buNone/>
              <a:defRPr sz="1200">
                <a:solidFill>
                  <a:schemeClr val="tx1"/>
                </a:solidFill>
              </a:defRPr>
            </a:lvl6pPr>
            <a:lvl7pPr marL="0" indent="0">
              <a:buNone/>
              <a:defRPr sz="1600" b="1">
                <a:solidFill>
                  <a:schemeClr val="accent3"/>
                </a:solidFill>
              </a:defRPr>
            </a:lvl7pPr>
            <a:lvl8pPr marL="0" indent="0">
              <a:buNone/>
              <a:defRPr sz="1600">
                <a:solidFill>
                  <a:schemeClr val="accent3"/>
                </a:solidFill>
              </a:defRPr>
            </a:lvl8pPr>
            <a:lvl9pPr>
              <a:spcBef>
                <a:spcPts val="0"/>
              </a:spcBef>
              <a:defRPr>
                <a:solidFill>
                  <a:schemeClr val="accent3"/>
                </a:solidFill>
              </a:defRPr>
            </a:lvl9pPr>
          </a:lstStyle>
          <a:p>
            <a:pPr lvl="0"/>
            <a:r>
              <a:rPr lang="en-US" noProof="0" dirty="0"/>
              <a:t>Section 1</a:t>
            </a:r>
          </a:p>
        </p:txBody>
      </p:sp>
      <p:cxnSp>
        <p:nvCxnSpPr>
          <p:cNvPr id="6" name="Section line 1">
            <a:extLst>
              <a:ext uri="{FF2B5EF4-FFF2-40B4-BE49-F238E27FC236}">
                <a16:creationId xmlns:a16="http://schemas.microsoft.com/office/drawing/2014/main" id="{2B45B3EF-27AB-F575-A69B-F788B4E70DA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9749"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Clinical image 1" descr="Clinical image or video"/>
          <p:cNvSpPr>
            <a:spLocks noGrp="1"/>
          </p:cNvSpPr>
          <p:nvPr>
            <p:ph type="pic" sz="quarter" idx="18" hasCustomPrompt="1"/>
          </p:nvPr>
        </p:nvSpPr>
        <p:spPr bwMode="auto">
          <a:xfrm>
            <a:off x="5400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7" name="Content 1">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4" name="Sec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3355200" y="1623599"/>
            <a:ext cx="2642400" cy="288000"/>
          </a:xfrm>
        </p:spPr>
        <p:txBody>
          <a:bodyPr tIns="0">
            <a:noAutofit/>
          </a:bodyPr>
          <a:lstStyle>
            <a:lvl1pPr marL="0" indent="0">
              <a:spcBef>
                <a:spcPts val="0"/>
              </a:spcBef>
              <a:spcAft>
                <a:spcPts val="0"/>
              </a:spcAft>
              <a:buFont typeface="Arial" panose="020B0604020202020204" pitchFamily="34" charset="0"/>
              <a:buNone/>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sz="1400">
                <a:solidFill>
                  <a:schemeClr val="accent3"/>
                </a:solidFill>
              </a:defRPr>
            </a:lvl9pPr>
          </a:lstStyle>
          <a:p>
            <a:pPr lvl="0"/>
            <a:r>
              <a:rPr lang="en-US" noProof="0" dirty="0"/>
              <a:t>Section 2</a:t>
            </a:r>
          </a:p>
        </p:txBody>
      </p:sp>
      <p:cxnSp>
        <p:nvCxnSpPr>
          <p:cNvPr id="8" name="Section line 2">
            <a:extLst>
              <a:ext uri="{FF2B5EF4-FFF2-40B4-BE49-F238E27FC236}">
                <a16:creationId xmlns:a16="http://schemas.microsoft.com/office/drawing/2014/main" id="{5FAB41ED-3D4A-EA2A-4FAF-26A9EDDC9FB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355033"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Clinical image 2" descr="Clinical image or video">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33564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Content 2">
            <a:extLst>
              <a:ext uri="{FF2B5EF4-FFF2-40B4-BE49-F238E27FC236}">
                <a16:creationId xmlns:a16="http://schemas.microsoft.com/office/drawing/2014/main" id="{22C06F6E-36A8-A6F3-8736-0ABBFDF0770D}"/>
              </a:ext>
            </a:extLst>
          </p:cNvPr>
          <p:cNvSpPr>
            <a:spLocks noGrp="1"/>
          </p:cNvSpPr>
          <p:nvPr>
            <p:ph sz="quarter" idx="34" hasCustomPrompt="1"/>
          </p:nvPr>
        </p:nvSpPr>
        <p:spPr>
          <a:xfrm>
            <a:off x="33564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sp>
        <p:nvSpPr>
          <p:cNvPr id="25" name="Section 3">
            <a:extLst>
              <a:ext uri="{FF2B5EF4-FFF2-40B4-BE49-F238E27FC236}">
                <a16:creationId xmlns:a16="http://schemas.microsoft.com/office/drawing/2014/main" id="{122681D0-1733-4184-8DE3-4F7818D7DE52}"/>
              </a:ext>
            </a:extLst>
          </p:cNvPr>
          <p:cNvSpPr>
            <a:spLocks noGrp="1"/>
          </p:cNvSpPr>
          <p:nvPr>
            <p:ph type="body" sz="quarter" idx="32" hasCustomPrompt="1"/>
          </p:nvPr>
        </p:nvSpPr>
        <p:spPr>
          <a:xfrm>
            <a:off x="6170400" y="1623599"/>
            <a:ext cx="2642400" cy="288000"/>
          </a:xfrm>
        </p:spPr>
        <p:txBody>
          <a:bodyPr tIns="0">
            <a:noAutofit/>
          </a:bodyPr>
          <a:lstStyle>
            <a:lvl1pPr marL="0" indent="0">
              <a:spcBef>
                <a:spcPts val="0"/>
              </a:spcBef>
              <a:spcAft>
                <a:spcPts val="0"/>
              </a:spcAft>
              <a:buFont typeface="Arial" panose="020B0604020202020204" pitchFamily="34" charset="0"/>
              <a:buNone/>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sz="1400">
                <a:solidFill>
                  <a:schemeClr val="accent3"/>
                </a:solidFill>
              </a:defRPr>
            </a:lvl9pPr>
          </a:lstStyle>
          <a:p>
            <a:pPr lvl="0"/>
            <a:r>
              <a:rPr lang="en-US" noProof="0" dirty="0"/>
              <a:t>Section 3</a:t>
            </a:r>
          </a:p>
        </p:txBody>
      </p:sp>
      <p:cxnSp>
        <p:nvCxnSpPr>
          <p:cNvPr id="9" name="Section line 3">
            <a:extLst>
              <a:ext uri="{FF2B5EF4-FFF2-40B4-BE49-F238E27FC236}">
                <a16:creationId xmlns:a16="http://schemas.microsoft.com/office/drawing/2014/main" id="{990A666E-8CF0-2A01-FD3D-C03C6E72871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170317"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Clinical image 3" descr="Clinical image or video">
            <a:extLst>
              <a:ext uri="{FF2B5EF4-FFF2-40B4-BE49-F238E27FC236}">
                <a16:creationId xmlns:a16="http://schemas.microsoft.com/office/drawing/2014/main" id="{0FB77AF6-1131-46EA-A876-D52D6E453D8C}"/>
              </a:ext>
            </a:extLst>
          </p:cNvPr>
          <p:cNvSpPr>
            <a:spLocks noGrp="1"/>
          </p:cNvSpPr>
          <p:nvPr>
            <p:ph type="pic" sz="quarter" idx="28" hasCustomPrompt="1"/>
          </p:nvPr>
        </p:nvSpPr>
        <p:spPr>
          <a:xfrm>
            <a:off x="61728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2" name="Content 3">
            <a:extLst>
              <a:ext uri="{FF2B5EF4-FFF2-40B4-BE49-F238E27FC236}">
                <a16:creationId xmlns:a16="http://schemas.microsoft.com/office/drawing/2014/main" id="{A152E533-D690-828A-05C7-A4BB94833D87}"/>
              </a:ext>
            </a:extLst>
          </p:cNvPr>
          <p:cNvSpPr>
            <a:spLocks noGrp="1"/>
          </p:cNvSpPr>
          <p:nvPr>
            <p:ph sz="quarter" idx="35" hasCustomPrompt="1"/>
          </p:nvPr>
        </p:nvSpPr>
        <p:spPr>
          <a:xfrm>
            <a:off x="61728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6" name="Section 4">
            <a:extLst>
              <a:ext uri="{FF2B5EF4-FFF2-40B4-BE49-F238E27FC236}">
                <a16:creationId xmlns:a16="http://schemas.microsoft.com/office/drawing/2014/main" id="{868D25E9-432A-40D3-8673-17F684EC8D10}"/>
              </a:ext>
            </a:extLst>
          </p:cNvPr>
          <p:cNvSpPr>
            <a:spLocks noGrp="1"/>
          </p:cNvSpPr>
          <p:nvPr>
            <p:ph type="body" sz="quarter" idx="33" hasCustomPrompt="1"/>
          </p:nvPr>
        </p:nvSpPr>
        <p:spPr>
          <a:xfrm>
            <a:off x="8985600" y="1623599"/>
            <a:ext cx="2642400" cy="288000"/>
          </a:xfrm>
        </p:spPr>
        <p:txBody>
          <a:bodyPr tIns="0">
            <a:noAutofit/>
          </a:bodyPr>
          <a:lstStyle>
            <a:lvl1pPr>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sz="1400">
                <a:solidFill>
                  <a:schemeClr val="accent3"/>
                </a:solidFill>
              </a:defRPr>
            </a:lvl9pPr>
          </a:lstStyle>
          <a:p>
            <a:pPr lvl="0"/>
            <a:r>
              <a:rPr lang="en-US" noProof="0" dirty="0"/>
              <a:t>Section 4</a:t>
            </a:r>
          </a:p>
        </p:txBody>
      </p:sp>
      <p:cxnSp>
        <p:nvCxnSpPr>
          <p:cNvPr id="10" name="Section line 4">
            <a:extLst>
              <a:ext uri="{FF2B5EF4-FFF2-40B4-BE49-F238E27FC236}">
                <a16:creationId xmlns:a16="http://schemas.microsoft.com/office/drawing/2014/main" id="{AAEE70E6-338D-8ECC-22AB-C243BD78041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8985600"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Clinical image 4" descr="Clinical image or video">
            <a:extLst>
              <a:ext uri="{FF2B5EF4-FFF2-40B4-BE49-F238E27FC236}">
                <a16:creationId xmlns:a16="http://schemas.microsoft.com/office/drawing/2014/main" id="{45149F5E-90E9-4952-A69E-9F6C567BF487}"/>
              </a:ext>
            </a:extLst>
          </p:cNvPr>
          <p:cNvSpPr>
            <a:spLocks noGrp="1"/>
          </p:cNvSpPr>
          <p:nvPr>
            <p:ph type="pic" sz="quarter" idx="29" hasCustomPrompt="1"/>
          </p:nvPr>
        </p:nvSpPr>
        <p:spPr>
          <a:xfrm>
            <a:off x="89892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8" name="Content 4">
            <a:extLst>
              <a:ext uri="{FF2B5EF4-FFF2-40B4-BE49-F238E27FC236}">
                <a16:creationId xmlns:a16="http://schemas.microsoft.com/office/drawing/2014/main" id="{7518032B-617E-EE2D-DF75-1902261A6CB5}"/>
              </a:ext>
            </a:extLst>
          </p:cNvPr>
          <p:cNvSpPr>
            <a:spLocks noGrp="1"/>
          </p:cNvSpPr>
          <p:nvPr>
            <p:ph sz="quarter" idx="36" hasCustomPrompt="1"/>
          </p:nvPr>
        </p:nvSpPr>
        <p:spPr>
          <a:xfrm>
            <a:off x="89892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tx2"/>
              </a:buClr>
              <a:buFont typeface="Arial" panose="020B0604020202020204" pitchFamily="34" charset="0"/>
              <a:buNone/>
              <a:defRPr sz="1400">
                <a:solidFill>
                  <a:schemeClr val="tx1"/>
                </a:solidFill>
              </a:defRPr>
            </a:lvl2pPr>
            <a:lvl3pPr marL="144000" indent="-144000">
              <a:spcAft>
                <a:spcPts val="0"/>
              </a:spcAft>
              <a:buClr>
                <a:schemeClr val="tx2"/>
              </a:buClr>
              <a:defRPr sz="1400">
                <a:solidFill>
                  <a:schemeClr val="tx1"/>
                </a:solidFill>
              </a:defRPr>
            </a:lvl3pPr>
            <a:lvl4pPr marL="0" indent="0">
              <a:spcAft>
                <a:spcPts val="0"/>
              </a:spcAft>
              <a:buNone/>
              <a:defRPr sz="1200" b="1">
                <a:solidFill>
                  <a:schemeClr val="tx1"/>
                </a:solidFill>
              </a:defRPr>
            </a:lvl4pPr>
            <a:lvl5pPr marL="0" indent="0">
              <a:spcAft>
                <a:spcPts val="0"/>
              </a:spcAft>
              <a:buClr>
                <a:schemeClr val="tx2"/>
              </a:buClr>
              <a:buFont typeface="Arial" panose="020B0604020202020204" pitchFamily="34" charset="0"/>
              <a:buNone/>
              <a:defRPr sz="1200">
                <a:solidFill>
                  <a:schemeClr val="tx1"/>
                </a:solidFill>
              </a:defRPr>
            </a:lvl5pPr>
            <a:lvl6pPr marL="144000" indent="-144000">
              <a:spcAft>
                <a:spcPts val="0"/>
              </a:spcAft>
              <a:buClr>
                <a:schemeClr val="tx2"/>
              </a:buClr>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Clr>
                <a:schemeClr val="tx2"/>
              </a:buClr>
              <a:buNone/>
              <a:defRPr sz="1100">
                <a:solidFill>
                  <a:schemeClr val="tx1"/>
                </a:solidFill>
              </a:defRPr>
            </a:lvl8pPr>
            <a:lvl9pPr marL="144000" indent="-144000">
              <a:spcBef>
                <a:spcPts val="0"/>
              </a:spcBef>
              <a:spcAft>
                <a:spcPts val="0"/>
              </a:spcAft>
              <a:buClr>
                <a:schemeClr val="tx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0" name="Date Placeholder 19">
            <a:extLst>
              <a:ext uri="{FF2B5EF4-FFF2-40B4-BE49-F238E27FC236}">
                <a16:creationId xmlns:a16="http://schemas.microsoft.com/office/drawing/2014/main" id="{A6EEA922-2938-2316-D9A6-92409242C525}"/>
              </a:ext>
              <a:ext uri="{C183D7F6-B498-43B3-948B-1728B52AA6E4}">
                <adec:decorative xmlns:adec="http://schemas.microsoft.com/office/drawing/2017/decorative" val="1"/>
              </a:ext>
            </a:extLst>
          </p:cNvPr>
          <p:cNvSpPr>
            <a:spLocks noGrp="1"/>
          </p:cNvSpPr>
          <p:nvPr>
            <p:ph type="dt" sz="half" idx="37"/>
          </p:nvPr>
        </p:nvSpPr>
        <p:spPr/>
        <p:txBody>
          <a:bodyPr/>
          <a:lstStyle/>
          <a:p>
            <a:pPr algn="r"/>
            <a:r>
              <a:rPr lang="de-DE" dirty="0"/>
              <a:t>Restricted © Siemens Healthineers</a:t>
            </a:r>
            <a:endParaRPr lang="en-US" dirty="0"/>
          </a:p>
        </p:txBody>
      </p:sp>
      <p:sp>
        <p:nvSpPr>
          <p:cNvPr id="21" name="Footer Placeholder 20">
            <a:extLst>
              <a:ext uri="{FF2B5EF4-FFF2-40B4-BE49-F238E27FC236}">
                <a16:creationId xmlns:a16="http://schemas.microsoft.com/office/drawing/2014/main" id="{E65EC0EF-60C8-87B5-821A-BEB52F147E03}"/>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dirty="0"/>
              <a:t>Author | Department</a:t>
            </a:r>
          </a:p>
        </p:txBody>
      </p:sp>
      <p:sp>
        <p:nvSpPr>
          <p:cNvPr id="22" name="Slide Number Placeholder 21">
            <a:extLst>
              <a:ext uri="{FF2B5EF4-FFF2-40B4-BE49-F238E27FC236}">
                <a16:creationId xmlns:a16="http://schemas.microsoft.com/office/drawing/2014/main" id="{414D960E-547E-359E-C28A-54E54E8179A3}"/>
              </a:ext>
              <a:ext uri="{C183D7F6-B498-43B3-948B-1728B52AA6E4}">
                <adec:decorative xmlns:adec="http://schemas.microsoft.com/office/drawing/2017/decorative" val="1"/>
              </a:ext>
            </a:extLst>
          </p:cNvPr>
          <p:cNvSpPr>
            <a:spLocks noGrp="1"/>
          </p:cNvSpPr>
          <p:nvPr>
            <p:ph type="sldNum" sz="quarter" idx="39"/>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77489538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ur Columns with Subhaed and Picture White">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switch to black for second line</a:t>
            </a:r>
          </a:p>
        </p:txBody>
      </p:sp>
      <p:pic>
        <p:nvPicPr>
          <p:cNvPr id="23" name="Siemens Healthineers Logo">
            <a:extLst>
              <a:ext uri="{FF2B5EF4-FFF2-40B4-BE49-F238E27FC236}">
                <a16:creationId xmlns:a16="http://schemas.microsoft.com/office/drawing/2014/main" id="{FD486429-B156-BE73-AE0B-3171FD3E98E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Sec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540000" y="1623599"/>
            <a:ext cx="2642400" cy="288000"/>
          </a:xfrm>
        </p:spPr>
        <p:txBody>
          <a:bodyPr tIns="0">
            <a:noAutofit/>
          </a:bodyPr>
          <a:lstStyle>
            <a:lvl1pPr>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sz="1400">
                <a:solidFill>
                  <a:schemeClr val="accent3"/>
                </a:solidFill>
              </a:defRPr>
            </a:lvl9pPr>
          </a:lstStyle>
          <a:p>
            <a:pPr lvl="0"/>
            <a:r>
              <a:rPr lang="en-US" noProof="0" dirty="0"/>
              <a:t>Section 1</a:t>
            </a:r>
          </a:p>
        </p:txBody>
      </p:sp>
      <p:cxnSp>
        <p:nvCxnSpPr>
          <p:cNvPr id="6" name="Section line 1">
            <a:extLst>
              <a:ext uri="{FF2B5EF4-FFF2-40B4-BE49-F238E27FC236}">
                <a16:creationId xmlns:a16="http://schemas.microsoft.com/office/drawing/2014/main" id="{2B45B3EF-27AB-F575-A69B-F788B4E70DA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39749"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Clinical image 1" descr="Clinical image or video"/>
          <p:cNvSpPr>
            <a:spLocks noGrp="1"/>
          </p:cNvSpPr>
          <p:nvPr>
            <p:ph type="pic" sz="quarter" idx="18" hasCustomPrompt="1"/>
          </p:nvPr>
        </p:nvSpPr>
        <p:spPr bwMode="auto">
          <a:xfrm>
            <a:off x="5400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7" name="Content 1">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b="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4" name="Sec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3355200" y="1623599"/>
            <a:ext cx="2642400" cy="288000"/>
          </a:xfrm>
        </p:spPr>
        <p:txBody>
          <a:bodyPr tIns="0">
            <a:noAutofit/>
          </a:bodyPr>
          <a:lstStyle>
            <a:lvl1pPr>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sz="1400">
                <a:solidFill>
                  <a:schemeClr val="accent3"/>
                </a:solidFill>
              </a:defRPr>
            </a:lvl9pPr>
          </a:lstStyle>
          <a:p>
            <a:pPr lvl="0"/>
            <a:r>
              <a:rPr lang="en-US" noProof="0" dirty="0"/>
              <a:t>Section 2</a:t>
            </a:r>
          </a:p>
        </p:txBody>
      </p:sp>
      <p:cxnSp>
        <p:nvCxnSpPr>
          <p:cNvPr id="8" name="Section line 2">
            <a:extLst>
              <a:ext uri="{FF2B5EF4-FFF2-40B4-BE49-F238E27FC236}">
                <a16:creationId xmlns:a16="http://schemas.microsoft.com/office/drawing/2014/main" id="{5FAB41ED-3D4A-EA2A-4FAF-26A9EDDC9FB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3355033"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 name="Clinical image 2" descr="Clinical image or video">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33564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1" name="Content 2">
            <a:extLst>
              <a:ext uri="{FF2B5EF4-FFF2-40B4-BE49-F238E27FC236}">
                <a16:creationId xmlns:a16="http://schemas.microsoft.com/office/drawing/2014/main" id="{22C06F6E-36A8-A6F3-8736-0ABBFDF0770D}"/>
              </a:ext>
            </a:extLst>
          </p:cNvPr>
          <p:cNvSpPr>
            <a:spLocks noGrp="1"/>
          </p:cNvSpPr>
          <p:nvPr>
            <p:ph sz="quarter" idx="34" hasCustomPrompt="1"/>
          </p:nvPr>
        </p:nvSpPr>
        <p:spPr>
          <a:xfrm>
            <a:off x="33564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b="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sp>
        <p:nvSpPr>
          <p:cNvPr id="25" name="Section 3">
            <a:extLst>
              <a:ext uri="{FF2B5EF4-FFF2-40B4-BE49-F238E27FC236}">
                <a16:creationId xmlns:a16="http://schemas.microsoft.com/office/drawing/2014/main" id="{122681D0-1733-4184-8DE3-4F7818D7DE52}"/>
              </a:ext>
            </a:extLst>
          </p:cNvPr>
          <p:cNvSpPr>
            <a:spLocks noGrp="1"/>
          </p:cNvSpPr>
          <p:nvPr>
            <p:ph type="body" sz="quarter" idx="32" hasCustomPrompt="1"/>
          </p:nvPr>
        </p:nvSpPr>
        <p:spPr>
          <a:xfrm>
            <a:off x="6170400" y="1623599"/>
            <a:ext cx="2642400" cy="288000"/>
          </a:xfrm>
        </p:spPr>
        <p:txBody>
          <a:bodyPr tIns="0">
            <a:noAutofit/>
          </a:bodyPr>
          <a:lstStyle>
            <a:lvl1pPr>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a:solidFill>
                  <a:schemeClr val="accent3"/>
                </a:solidFill>
              </a:defRPr>
            </a:lvl9pPr>
          </a:lstStyle>
          <a:p>
            <a:pPr lvl="0"/>
            <a:r>
              <a:rPr lang="en-US" noProof="0" dirty="0"/>
              <a:t>Section 3</a:t>
            </a:r>
          </a:p>
        </p:txBody>
      </p:sp>
      <p:cxnSp>
        <p:nvCxnSpPr>
          <p:cNvPr id="9" name="Section line 3">
            <a:extLst>
              <a:ext uri="{FF2B5EF4-FFF2-40B4-BE49-F238E27FC236}">
                <a16:creationId xmlns:a16="http://schemas.microsoft.com/office/drawing/2014/main" id="{990A666E-8CF0-2A01-FD3D-C03C6E728716}"/>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6170317"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 name="Clinical image 3" descr="Clinical image or video">
            <a:extLst>
              <a:ext uri="{FF2B5EF4-FFF2-40B4-BE49-F238E27FC236}">
                <a16:creationId xmlns:a16="http://schemas.microsoft.com/office/drawing/2014/main" id="{0FB77AF6-1131-46EA-A876-D52D6E453D8C}"/>
              </a:ext>
            </a:extLst>
          </p:cNvPr>
          <p:cNvSpPr>
            <a:spLocks noGrp="1"/>
          </p:cNvSpPr>
          <p:nvPr>
            <p:ph type="pic" sz="quarter" idx="28" hasCustomPrompt="1"/>
          </p:nvPr>
        </p:nvSpPr>
        <p:spPr>
          <a:xfrm>
            <a:off x="61728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2" name="Content 3">
            <a:extLst>
              <a:ext uri="{FF2B5EF4-FFF2-40B4-BE49-F238E27FC236}">
                <a16:creationId xmlns:a16="http://schemas.microsoft.com/office/drawing/2014/main" id="{A152E533-D690-828A-05C7-A4BB94833D87}"/>
              </a:ext>
            </a:extLst>
          </p:cNvPr>
          <p:cNvSpPr>
            <a:spLocks noGrp="1"/>
          </p:cNvSpPr>
          <p:nvPr>
            <p:ph sz="quarter" idx="35" hasCustomPrompt="1"/>
          </p:nvPr>
        </p:nvSpPr>
        <p:spPr>
          <a:xfrm>
            <a:off x="61728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6" name="Section 4">
            <a:extLst>
              <a:ext uri="{FF2B5EF4-FFF2-40B4-BE49-F238E27FC236}">
                <a16:creationId xmlns:a16="http://schemas.microsoft.com/office/drawing/2014/main" id="{868D25E9-432A-40D3-8673-17F684EC8D10}"/>
              </a:ext>
            </a:extLst>
          </p:cNvPr>
          <p:cNvSpPr>
            <a:spLocks noGrp="1"/>
          </p:cNvSpPr>
          <p:nvPr>
            <p:ph type="body" sz="quarter" idx="33" hasCustomPrompt="1"/>
          </p:nvPr>
        </p:nvSpPr>
        <p:spPr>
          <a:xfrm>
            <a:off x="8985600" y="1623599"/>
            <a:ext cx="2642400" cy="288000"/>
          </a:xfrm>
        </p:spPr>
        <p:txBody>
          <a:bodyPr tIns="0">
            <a:noAutofit/>
          </a:bodyPr>
          <a:lstStyle>
            <a:lvl1pPr>
              <a:defRPr sz="1600" b="1">
                <a:solidFill>
                  <a:schemeClr val="tx1"/>
                </a:solidFill>
              </a:defRPr>
            </a:lvl1pPr>
            <a:lvl2pPr marL="0" indent="0">
              <a:spcBef>
                <a:spcPts val="0"/>
              </a:spcBef>
              <a:spcAft>
                <a:spcPts val="0"/>
              </a:spcAft>
              <a:buFont typeface="Arial" panose="020B0604020202020204" pitchFamily="34" charset="0"/>
              <a:buNone/>
              <a:defRPr sz="1600">
                <a:solidFill>
                  <a:schemeClr val="tx1"/>
                </a:solidFill>
              </a:defRPr>
            </a:lvl2pPr>
            <a:lvl3pPr marL="0" indent="0">
              <a:spcBef>
                <a:spcPts val="0"/>
              </a:spcBef>
              <a:spcAft>
                <a:spcPts val="0"/>
              </a:spcAft>
              <a:buNone/>
              <a:defRPr sz="1400" b="1">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None/>
              <a:defRPr sz="1200" b="1">
                <a:solidFill>
                  <a:schemeClr val="tx1"/>
                </a:solidFill>
              </a:defRPr>
            </a:lvl5pPr>
            <a:lvl6pPr marL="0" indent="0">
              <a:spcBef>
                <a:spcPts val="0"/>
              </a:spcBef>
              <a:spcAft>
                <a:spcPts val="0"/>
              </a:spcAft>
              <a:buNone/>
              <a:defRPr sz="1200">
                <a:solidFill>
                  <a:schemeClr val="tx1"/>
                </a:solidFill>
              </a:defRPr>
            </a:lvl6pPr>
            <a:lvl7pPr marL="0" indent="0">
              <a:spcBef>
                <a:spcPts val="0"/>
              </a:spcBef>
              <a:spcAft>
                <a:spcPts val="0"/>
              </a:spcAft>
              <a:buNone/>
              <a:defRPr sz="1600" b="1">
                <a:solidFill>
                  <a:schemeClr val="accent3"/>
                </a:solidFill>
              </a:defRPr>
            </a:lvl7pPr>
            <a:lvl8pPr marL="0" indent="0">
              <a:spcBef>
                <a:spcPts val="0"/>
              </a:spcBef>
              <a:spcAft>
                <a:spcPts val="0"/>
              </a:spcAft>
              <a:buNone/>
              <a:defRPr sz="1600">
                <a:solidFill>
                  <a:schemeClr val="accent3"/>
                </a:solidFill>
              </a:defRPr>
            </a:lvl8pPr>
            <a:lvl9pPr marL="0" indent="0">
              <a:spcBef>
                <a:spcPts val="0"/>
              </a:spcBef>
              <a:spcAft>
                <a:spcPts val="0"/>
              </a:spcAft>
              <a:buFont typeface="Arial" panose="020B0604020202020204" pitchFamily="34" charset="0"/>
              <a:buNone/>
              <a:defRPr sz="1400">
                <a:solidFill>
                  <a:schemeClr val="accent3"/>
                </a:solidFill>
              </a:defRPr>
            </a:lvl9pPr>
          </a:lstStyle>
          <a:p>
            <a:pPr lvl="0"/>
            <a:r>
              <a:rPr lang="en-US" noProof="0" dirty="0"/>
              <a:t>Section 4</a:t>
            </a:r>
          </a:p>
        </p:txBody>
      </p:sp>
      <p:cxnSp>
        <p:nvCxnSpPr>
          <p:cNvPr id="10" name="Section line 4">
            <a:extLst>
              <a:ext uri="{FF2B5EF4-FFF2-40B4-BE49-F238E27FC236}">
                <a16:creationId xmlns:a16="http://schemas.microsoft.com/office/drawing/2014/main" id="{AAEE70E6-338D-8ECC-22AB-C243BD78041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8985600" y="1997133"/>
            <a:ext cx="26424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Clinical image 4" descr="Clinical image or video">
            <a:extLst>
              <a:ext uri="{FF2B5EF4-FFF2-40B4-BE49-F238E27FC236}">
                <a16:creationId xmlns:a16="http://schemas.microsoft.com/office/drawing/2014/main" id="{45149F5E-90E9-4952-A69E-9F6C567BF487}"/>
              </a:ext>
            </a:extLst>
          </p:cNvPr>
          <p:cNvSpPr>
            <a:spLocks noGrp="1"/>
          </p:cNvSpPr>
          <p:nvPr>
            <p:ph type="pic" sz="quarter" idx="29" hasCustomPrompt="1"/>
          </p:nvPr>
        </p:nvSpPr>
        <p:spPr>
          <a:xfrm>
            <a:off x="8989200" y="2206800"/>
            <a:ext cx="2642400" cy="2646000"/>
          </a:xfrm>
          <a:noFill/>
          <a:ln w="3175">
            <a:noFill/>
          </a:ln>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endParaRPr lang="en-US" noProof="0" dirty="0"/>
          </a:p>
        </p:txBody>
      </p:sp>
      <p:sp>
        <p:nvSpPr>
          <p:cNvPr id="18" name="Content 4">
            <a:extLst>
              <a:ext uri="{FF2B5EF4-FFF2-40B4-BE49-F238E27FC236}">
                <a16:creationId xmlns:a16="http://schemas.microsoft.com/office/drawing/2014/main" id="{7518032B-617E-EE2D-DF75-1902261A6CB5}"/>
              </a:ext>
            </a:extLst>
          </p:cNvPr>
          <p:cNvSpPr>
            <a:spLocks noGrp="1"/>
          </p:cNvSpPr>
          <p:nvPr>
            <p:ph sz="quarter" idx="36" hasCustomPrompt="1"/>
          </p:nvPr>
        </p:nvSpPr>
        <p:spPr>
          <a:xfrm>
            <a:off x="8989200" y="5022000"/>
            <a:ext cx="2642400" cy="1172425"/>
          </a:xfrm>
        </p:spPr>
        <p:txBody>
          <a:bodyPr>
            <a:noAutofit/>
          </a:bodyPr>
          <a:lstStyle>
            <a:lvl1pPr>
              <a:spcAft>
                <a:spcPts val="0"/>
              </a:spcAft>
              <a:defRPr sz="1400" b="1">
                <a:solidFill>
                  <a:schemeClr val="tx1"/>
                </a:solidFill>
              </a:defRPr>
            </a:lvl1pPr>
            <a:lvl2pPr marL="0" indent="0">
              <a:spcAft>
                <a:spcPts val="0"/>
              </a:spcAft>
              <a:buClr>
                <a:schemeClr val="bg2"/>
              </a:buClr>
              <a:buFont typeface="Arial" panose="020B0604020202020204" pitchFamily="34" charset="0"/>
              <a:buNone/>
              <a:defRPr sz="1400">
                <a:solidFill>
                  <a:schemeClr val="tx1"/>
                </a:solidFill>
              </a:defRPr>
            </a:lvl2pPr>
            <a:lvl3pPr marL="144000" indent="-144000">
              <a:spcAft>
                <a:spcPts val="0"/>
              </a:spcAft>
              <a:buClr>
                <a:schemeClr val="bg2"/>
              </a:buClr>
              <a:defRPr sz="1400">
                <a:solidFill>
                  <a:schemeClr val="tx1"/>
                </a:solidFill>
              </a:defRPr>
            </a:lvl3pPr>
            <a:lvl4pPr marL="0" indent="0">
              <a:spcAft>
                <a:spcPts val="0"/>
              </a:spcAft>
              <a:buNone/>
              <a:defRPr sz="1200" b="1">
                <a:solidFill>
                  <a:schemeClr val="tx1"/>
                </a:solidFill>
              </a:defRPr>
            </a:lvl4pPr>
            <a:lvl5pPr marL="0" indent="0">
              <a:spcAft>
                <a:spcPts val="0"/>
              </a:spcAft>
              <a:buNone/>
              <a:defRPr sz="1200">
                <a:solidFill>
                  <a:schemeClr val="tx1"/>
                </a:solidFill>
              </a:defRPr>
            </a:lvl5pPr>
            <a:lvl6pPr marL="144000" indent="-144000">
              <a:spcAft>
                <a:spcPts val="0"/>
              </a:spcAft>
              <a:defRPr sz="1200">
                <a:solidFill>
                  <a:schemeClr val="tx1"/>
                </a:solidFill>
              </a:defRPr>
            </a:lvl6pPr>
            <a:lvl7pPr marL="0" indent="0">
              <a:spcBef>
                <a:spcPts val="0"/>
              </a:spcBef>
              <a:spcAft>
                <a:spcPts val="0"/>
              </a:spcAft>
              <a:buNone/>
              <a:defRPr sz="1100" b="1">
                <a:solidFill>
                  <a:schemeClr val="tx1"/>
                </a:solidFill>
              </a:defRPr>
            </a:lvl7pPr>
            <a:lvl8pPr marL="0" indent="0">
              <a:spcBef>
                <a:spcPts val="0"/>
              </a:spcBef>
              <a:spcAft>
                <a:spcPts val="0"/>
              </a:spcAft>
              <a:buNone/>
              <a:defRPr sz="1100">
                <a:solidFill>
                  <a:schemeClr val="tx1"/>
                </a:solidFill>
              </a:defRPr>
            </a:lvl8pPr>
            <a:lvl9pPr marL="144000" indent="-144000">
              <a:spcBef>
                <a:spcPts val="0"/>
              </a:spcBef>
              <a:spcAft>
                <a:spcPts val="0"/>
              </a:spcAft>
              <a:buClr>
                <a:schemeClr val="bg2"/>
              </a:buClr>
              <a:buFont typeface="Arial" panose="020B0604020202020204" pitchFamily="34" charset="0"/>
              <a:buChar char="•"/>
              <a:defRPr sz="1100">
                <a:solidFill>
                  <a:schemeClr val="tx1"/>
                </a:solidFill>
              </a:defRPr>
            </a:lvl9pPr>
          </a:lstStyle>
          <a:p>
            <a:pPr lvl="0"/>
            <a:r>
              <a:rPr lang="en-US" noProof="0" dirty="0"/>
              <a:t>Text Calibri Bold 14 pt</a:t>
            </a:r>
          </a:p>
          <a:p>
            <a:pPr lvl="1"/>
            <a:r>
              <a:rPr lang="en-US" noProof="0" dirty="0"/>
              <a:t>Text Calibri 14 pt</a:t>
            </a:r>
          </a:p>
          <a:p>
            <a:pPr lvl="2"/>
            <a:r>
              <a:rPr lang="en-US" noProof="0" dirty="0"/>
              <a:t>Text Calibri 14 pt</a:t>
            </a:r>
          </a:p>
        </p:txBody>
      </p:sp>
      <p:sp>
        <p:nvSpPr>
          <p:cNvPr id="20" name="Date Placeholder 19">
            <a:extLst>
              <a:ext uri="{FF2B5EF4-FFF2-40B4-BE49-F238E27FC236}">
                <a16:creationId xmlns:a16="http://schemas.microsoft.com/office/drawing/2014/main" id="{CC884C04-68E4-042F-10FA-708FB1444311}"/>
              </a:ext>
              <a:ext uri="{C183D7F6-B498-43B3-948B-1728B52AA6E4}">
                <adec:decorative xmlns:adec="http://schemas.microsoft.com/office/drawing/2017/decorative" val="1"/>
              </a:ext>
            </a:extLst>
          </p:cNvPr>
          <p:cNvSpPr>
            <a:spLocks noGrp="1"/>
          </p:cNvSpPr>
          <p:nvPr>
            <p:ph type="dt" sz="half" idx="37"/>
          </p:nvPr>
        </p:nvSpPr>
        <p:spPr/>
        <p:txBody>
          <a:bodyPr/>
          <a:lstStyle/>
          <a:p>
            <a:pPr algn="r"/>
            <a:r>
              <a:rPr lang="de-DE" dirty="0"/>
              <a:t>Restricted © Siemens Healthineers</a:t>
            </a:r>
            <a:endParaRPr lang="en-US" dirty="0"/>
          </a:p>
        </p:txBody>
      </p:sp>
      <p:sp>
        <p:nvSpPr>
          <p:cNvPr id="21" name="Footer Placeholder 20">
            <a:extLst>
              <a:ext uri="{FF2B5EF4-FFF2-40B4-BE49-F238E27FC236}">
                <a16:creationId xmlns:a16="http://schemas.microsoft.com/office/drawing/2014/main" id="{0A5743E5-AAC0-06A1-B9C6-1F075EBD7144}"/>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dirty="0"/>
              <a:t>Author | Department</a:t>
            </a:r>
          </a:p>
        </p:txBody>
      </p:sp>
      <p:sp>
        <p:nvSpPr>
          <p:cNvPr id="22" name="Slide Number Placeholder 21">
            <a:extLst>
              <a:ext uri="{FF2B5EF4-FFF2-40B4-BE49-F238E27FC236}">
                <a16:creationId xmlns:a16="http://schemas.microsoft.com/office/drawing/2014/main" id="{0E64500B-2068-7091-A9C4-45270463E2F9}"/>
              </a:ext>
              <a:ext uri="{C183D7F6-B498-43B3-948B-1728B52AA6E4}">
                <adec:decorative xmlns:adec="http://schemas.microsoft.com/office/drawing/2017/decorative" val="1"/>
              </a:ext>
            </a:extLst>
          </p:cNvPr>
          <p:cNvSpPr>
            <a:spLocks noGrp="1"/>
          </p:cNvSpPr>
          <p:nvPr>
            <p:ph type="sldNum" sz="quarter" idx="39"/>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766440695"/>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duct detail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spAutoFit/>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14" name="Product detail 1"/>
          <p:cNvSpPr>
            <a:spLocks noGrp="1"/>
          </p:cNvSpPr>
          <p:nvPr>
            <p:ph type="body" sz="quarter" idx="26" hasCustomPrompt="1"/>
          </p:nvPr>
        </p:nvSpPr>
        <p:spPr>
          <a:xfrm>
            <a:off x="540000" y="22120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marR="0" indent="-14400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Char char="•"/>
              <a:tabLst/>
              <a:defRPr sz="1400"/>
            </a:lvl3pPr>
            <a:lvl4pPr marL="0" indent="0">
              <a:buNone/>
              <a:defRPr sz="1200" b="1"/>
            </a:lvl4pPr>
            <a:lvl5pPr marL="0" indent="0">
              <a:buNone/>
              <a:defRPr sz="1200"/>
            </a:lvl5pPr>
            <a:lvl6pPr marL="144000" indent="-144000">
              <a:buClr>
                <a:schemeClr val="tx2"/>
              </a:buClr>
              <a:defRPr sz="1200"/>
            </a:lvl6pPr>
            <a:lvl7pPr marL="0" indent="0">
              <a:buNone/>
              <a:defRPr sz="1100" b="1"/>
            </a:lvl7pPr>
            <a:lvl8pPr marL="0" indent="0">
              <a:buNone/>
              <a:defRPr sz="1100"/>
            </a:lvl8pPr>
            <a:lvl9pPr marL="144000" indent="-144000">
              <a:spcBef>
                <a:spcPts val="0"/>
              </a:spcBef>
              <a:buClr>
                <a:schemeClr val="tx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15" name="Product detail 2"/>
          <p:cNvSpPr>
            <a:spLocks noGrp="1"/>
          </p:cNvSpPr>
          <p:nvPr>
            <p:ph type="body" sz="quarter" idx="27" hasCustomPrompt="1"/>
          </p:nvPr>
        </p:nvSpPr>
        <p:spPr>
          <a:xfrm>
            <a:off x="540000" y="33928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buClr>
                <a:schemeClr val="tx2"/>
              </a:buClr>
              <a:defRPr sz="1400"/>
            </a:lvl3pPr>
            <a:lvl4pPr marL="0" indent="0">
              <a:buNone/>
              <a:defRPr sz="1200" b="1"/>
            </a:lvl4pPr>
            <a:lvl5pPr marL="0" indent="0">
              <a:buNone/>
              <a:defRPr sz="1200"/>
            </a:lvl5pPr>
            <a:lvl6pPr marL="144000" indent="-144000">
              <a:buClr>
                <a:schemeClr val="tx2"/>
              </a:buClr>
              <a:defRPr sz="1200"/>
            </a:lvl6pPr>
            <a:lvl7pPr marL="0" indent="0">
              <a:buNone/>
              <a:defRPr sz="1100" b="1"/>
            </a:lvl7pPr>
            <a:lvl8pPr marL="0" indent="0">
              <a:buNone/>
              <a:defRPr sz="1100"/>
            </a:lvl8pPr>
            <a:lvl9pPr marL="144000" indent="-144000">
              <a:spcBef>
                <a:spcPts val="0"/>
              </a:spcBef>
              <a:buClr>
                <a:schemeClr val="tx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18" name="Product detail 3"/>
          <p:cNvSpPr>
            <a:spLocks noGrp="1"/>
          </p:cNvSpPr>
          <p:nvPr>
            <p:ph type="body" sz="quarter" idx="28" hasCustomPrompt="1"/>
          </p:nvPr>
        </p:nvSpPr>
        <p:spPr>
          <a:xfrm>
            <a:off x="540000" y="45736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buClr>
                <a:schemeClr val="tx2"/>
              </a:buClr>
              <a:defRPr sz="1400"/>
            </a:lvl3pPr>
            <a:lvl4pPr marL="0" indent="0">
              <a:buNone/>
              <a:defRPr sz="1200" b="1"/>
            </a:lvl4pPr>
            <a:lvl5pPr marL="0" indent="0">
              <a:buNone/>
              <a:defRPr sz="1200"/>
            </a:lvl5pPr>
            <a:lvl6pPr marL="144000" indent="-144000">
              <a:buClr>
                <a:schemeClr val="tx2"/>
              </a:buClr>
              <a:defRPr sz="1200"/>
            </a:lvl6pPr>
            <a:lvl7pPr marL="0" indent="0">
              <a:buNone/>
              <a:defRPr sz="1100" b="1"/>
            </a:lvl7pPr>
            <a:lvl8pPr marL="0" indent="0">
              <a:buNone/>
              <a:defRPr sz="1100"/>
            </a:lvl8pPr>
            <a:lvl9pPr marL="144000" indent="-144000">
              <a:spcBef>
                <a:spcPts val="0"/>
              </a:spcBef>
              <a:buClr>
                <a:schemeClr val="tx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3" name="Picture placeholder"/>
          <p:cNvSpPr>
            <a:spLocks noGrp="1"/>
          </p:cNvSpPr>
          <p:nvPr>
            <p:ph type="pic" sz="quarter" idx="17" hasCustomPrompt="1"/>
          </p:nvPr>
        </p:nvSpPr>
        <p:spPr>
          <a:xfrm>
            <a:off x="2700001" y="1619250"/>
            <a:ext cx="6768000" cy="5242350"/>
          </a:xfrm>
          <a:noFill/>
        </p:spPr>
        <p:txBody>
          <a:bodyPr lIns="180000" tIns="180000" rIns="180000" bIns="180000"/>
          <a:lstStyle>
            <a:lvl1pPr>
              <a:defRPr b="1"/>
            </a:lvl1pPr>
          </a:lstStyle>
          <a:p>
            <a:r>
              <a:rPr lang="en-US" noProof="0" dirty="0"/>
              <a:t>Insert product picture.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4" name="Siemens Healthineers Logo">
            <a:extLst>
              <a:ext uri="{FF2B5EF4-FFF2-40B4-BE49-F238E27FC236}">
                <a16:creationId xmlns:a16="http://schemas.microsoft.com/office/drawing/2014/main" id="{6DD3F749-1B9A-8978-8F71-6EE11894148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23" name="Product detail 4"/>
          <p:cNvSpPr>
            <a:spLocks noGrp="1"/>
          </p:cNvSpPr>
          <p:nvPr>
            <p:ph type="body" sz="quarter" idx="16" hasCustomPrompt="1"/>
          </p:nvPr>
        </p:nvSpPr>
        <p:spPr>
          <a:xfrm>
            <a:off x="9468437" y="28024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buClr>
                <a:schemeClr val="tx2"/>
              </a:buClr>
              <a:defRPr sz="1400"/>
            </a:lvl3pPr>
            <a:lvl4pPr marL="0" indent="0">
              <a:buNone/>
              <a:defRPr sz="1200" b="1"/>
            </a:lvl4pPr>
            <a:lvl5pPr marL="0" indent="0">
              <a:buNone/>
              <a:defRPr sz="1200"/>
            </a:lvl5pPr>
            <a:lvl6pPr marL="144000" indent="-144000">
              <a:buClr>
                <a:schemeClr val="tx2"/>
              </a:buClr>
              <a:defRPr sz="1200"/>
            </a:lvl6pPr>
            <a:lvl7pPr marL="0" indent="0">
              <a:buNone/>
              <a:defRPr sz="1100" b="1"/>
            </a:lvl7pPr>
            <a:lvl8pPr marL="0" indent="0">
              <a:buNone/>
              <a:defRPr sz="1100"/>
            </a:lvl8pPr>
            <a:lvl9pPr marL="144000" indent="-144000">
              <a:spcBef>
                <a:spcPts val="0"/>
              </a:spcBef>
              <a:buClr>
                <a:schemeClr val="tx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27" name="Product detail 5"/>
          <p:cNvSpPr>
            <a:spLocks noGrp="1"/>
          </p:cNvSpPr>
          <p:nvPr>
            <p:ph type="body" sz="quarter" idx="25" hasCustomPrompt="1"/>
          </p:nvPr>
        </p:nvSpPr>
        <p:spPr>
          <a:xfrm>
            <a:off x="9468437" y="39832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buClr>
                <a:schemeClr val="tx2"/>
              </a:buClr>
              <a:defRPr sz="1400"/>
            </a:lvl3pPr>
            <a:lvl4pPr marL="0" indent="0">
              <a:buNone/>
              <a:defRPr sz="1200" b="1"/>
            </a:lvl4pPr>
            <a:lvl5pPr marL="0" indent="0">
              <a:buNone/>
              <a:defRPr sz="1200"/>
            </a:lvl5pPr>
            <a:lvl6pPr marL="144000" indent="-144000">
              <a:buClr>
                <a:schemeClr val="tx2"/>
              </a:buClr>
              <a:defRPr sz="1200"/>
            </a:lvl6pPr>
            <a:lvl7pPr marL="0" indent="0">
              <a:buNone/>
              <a:defRPr sz="1100" b="1"/>
            </a:lvl7pPr>
            <a:lvl8pPr marL="0" indent="0">
              <a:buNone/>
              <a:defRPr sz="1100"/>
            </a:lvl8pPr>
            <a:lvl9pPr marL="144000" indent="-144000">
              <a:spcBef>
                <a:spcPts val="0"/>
              </a:spcBef>
              <a:buClr>
                <a:schemeClr val="tx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5" name="Date Placeholder 4">
            <a:extLst>
              <a:ext uri="{FF2B5EF4-FFF2-40B4-BE49-F238E27FC236}">
                <a16:creationId xmlns:a16="http://schemas.microsoft.com/office/drawing/2014/main" id="{EDE2E9BA-2B1A-D78F-3B12-DF7D69BDDD2A}"/>
              </a:ext>
            </a:extLst>
          </p:cNvPr>
          <p:cNvSpPr>
            <a:spLocks noGrp="1"/>
          </p:cNvSpPr>
          <p:nvPr>
            <p:ph type="dt" sz="half" idx="29"/>
          </p:nvPr>
        </p:nvSpPr>
        <p:spPr/>
        <p:txBody>
          <a:bodyPr/>
          <a:lstStyle/>
          <a:p>
            <a:pPr algn="r"/>
            <a:r>
              <a:rPr lang="en-US" noProof="0" dirty="0"/>
              <a:t>Restricted © Siemens Healthineers</a:t>
            </a:r>
          </a:p>
        </p:txBody>
      </p:sp>
      <p:sp>
        <p:nvSpPr>
          <p:cNvPr id="6" name="Footer Placeholder 5">
            <a:extLst>
              <a:ext uri="{FF2B5EF4-FFF2-40B4-BE49-F238E27FC236}">
                <a16:creationId xmlns:a16="http://schemas.microsoft.com/office/drawing/2014/main" id="{8C52E35B-90D6-33AB-2F33-6CA3235733BA}"/>
              </a:ext>
            </a:extLst>
          </p:cNvPr>
          <p:cNvSpPr>
            <a:spLocks noGrp="1"/>
          </p:cNvSpPr>
          <p:nvPr>
            <p:ph type="ftr" sz="quarter" idx="30"/>
          </p:nvPr>
        </p:nvSpPr>
        <p:spPr/>
        <p:txBody>
          <a:bodyPr/>
          <a:lstStyle/>
          <a:p>
            <a:r>
              <a:rPr lang="en-US" noProof="0" dirty="0"/>
              <a:t>Author | Department</a:t>
            </a:r>
          </a:p>
        </p:txBody>
      </p:sp>
      <p:sp>
        <p:nvSpPr>
          <p:cNvPr id="7" name="Slide Number Placeholder 6">
            <a:extLst>
              <a:ext uri="{FF2B5EF4-FFF2-40B4-BE49-F238E27FC236}">
                <a16:creationId xmlns:a16="http://schemas.microsoft.com/office/drawing/2014/main" id="{6FCDEDCD-ED5C-65EC-C761-0DEC94EDA50D}"/>
              </a:ext>
            </a:extLst>
          </p:cNvPr>
          <p:cNvSpPr>
            <a:spLocks noGrp="1"/>
          </p:cNvSpPr>
          <p:nvPr>
            <p:ph type="sldNum" sz="quarter" idx="31"/>
          </p:nvPr>
        </p:nvSpPr>
        <p:spPr/>
        <p:txBody>
          <a:bodyPr/>
          <a:lstStyle/>
          <a:p>
            <a:fld id="{42B424FB-C8CA-40D0-9E9F-83B6197CB6E7}" type="slidenum">
              <a:rPr lang="en-US" noProof="0" smtClean="0"/>
              <a:pPr/>
              <a:t>‹#›</a:t>
            </a:fld>
            <a:endParaRPr lang="en-US" b="1" noProof="0" dirty="0"/>
          </a:p>
        </p:txBody>
      </p:sp>
    </p:spTree>
    <p:extLst>
      <p:ext uri="{BB962C8B-B14F-4D97-AF65-F5344CB8AC3E}">
        <p14:creationId xmlns:p14="http://schemas.microsoft.com/office/powerpoint/2010/main" val="147093743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 Title Picture (L) Black">
    <p:spTree>
      <p:nvGrpSpPr>
        <p:cNvPr id="1" name=""/>
        <p:cNvGrpSpPr/>
        <p:nvPr/>
      </p:nvGrpSpPr>
      <p:grpSpPr>
        <a:xfrm>
          <a:off x="0" y="0"/>
          <a:ext cx="0" cy="0"/>
          <a:chOff x="0" y="0"/>
          <a:chExt cx="0" cy="0"/>
        </a:xfrm>
      </p:grpSpPr>
      <p:sp>
        <p:nvSpPr>
          <p:cNvPr id="2" name="Headline"/>
          <p:cNvSpPr>
            <a:spLocks noGrp="1"/>
          </p:cNvSpPr>
          <p:nvPr>
            <p:ph type="ctrTitle" hasCustomPrompt="1"/>
          </p:nvPr>
        </p:nvSpPr>
        <p:spPr>
          <a:xfrm>
            <a:off x="540000" y="1800000"/>
            <a:ext cx="4518000" cy="2520000"/>
          </a:xfrm>
        </p:spPr>
        <p:txBody>
          <a:bodyPr wrap="square" lIns="0" tIns="0" rIns="0" bIns="0" anchor="b" anchorCtr="0">
            <a:noAutofit/>
          </a:bodyPr>
          <a:lstStyle>
            <a:lvl1pPr algn="l">
              <a:lnSpc>
                <a:spcPct val="92000"/>
              </a:lnSpc>
              <a:defRPr sz="5200" b="0">
                <a:solidFill>
                  <a:schemeClr val="tx2"/>
                </a:solidFill>
                <a:latin typeface="+mj-lt"/>
              </a:defRPr>
            </a:lvl1pPr>
          </a:lstStyle>
          <a:p>
            <a:r>
              <a:rPr lang="en-US" noProof="0" dirty="0"/>
              <a:t>Title in SH-Bree-Headline up to 60 pt</a:t>
            </a:r>
          </a:p>
        </p:txBody>
      </p:sp>
      <p:sp>
        <p:nvSpPr>
          <p:cNvPr id="3" name="Subhead"/>
          <p:cNvSpPr>
            <a:spLocks noGrp="1"/>
          </p:cNvSpPr>
          <p:nvPr>
            <p:ph type="subTitle" idx="1" hasCustomPrompt="1"/>
          </p:nvPr>
        </p:nvSpPr>
        <p:spPr bwMode="black">
          <a:xfrm>
            <a:off x="540001" y="4320000"/>
            <a:ext cx="3574800" cy="611191"/>
          </a:xfrm>
        </p:spPr>
        <p:txBody>
          <a:bodyPr lIns="0" tIns="2700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0" indent="0" algn="l">
              <a:buNone/>
              <a:defRPr sz="2000">
                <a:solidFill>
                  <a:schemeClr val="tx1">
                    <a:tint val="75000"/>
                  </a:schemeClr>
                </a:solidFill>
              </a:defRPr>
            </a:lvl2pPr>
            <a:lvl3pPr marL="0" indent="0" algn="l">
              <a:buNone/>
              <a:defRPr>
                <a:solidFill>
                  <a:schemeClr val="tx1">
                    <a:tint val="75000"/>
                  </a:schemeClr>
                </a:solidFill>
              </a:defRPr>
            </a:lvl3pPr>
            <a:lvl4pPr marL="0" indent="0" algn="l">
              <a:buNone/>
              <a:defRPr sz="2200" b="1">
                <a:solidFill>
                  <a:schemeClr val="tx1">
                    <a:tint val="75000"/>
                  </a:schemeClr>
                </a:solidFill>
              </a:defRPr>
            </a:lvl4pPr>
            <a:lvl5pPr marL="0" indent="0" algn="l">
              <a:buNone/>
              <a:defRPr sz="2000" b="1">
                <a:solidFill>
                  <a:schemeClr val="tx1">
                    <a:tint val="75000"/>
                  </a:schemeClr>
                </a:solidFill>
              </a:defRPr>
            </a:lvl5pPr>
            <a:lvl6pPr marL="0" indent="0" algn="l">
              <a:buNone/>
              <a:defRPr b="1">
                <a:solidFill>
                  <a:schemeClr val="tx1">
                    <a:tint val="75000"/>
                  </a:schemeClr>
                </a:solidFill>
              </a:defRPr>
            </a:lvl6pPr>
            <a:lvl7pPr marL="0" indent="0" algn="l">
              <a:buNone/>
              <a:defRPr sz="2200">
                <a:solidFill>
                  <a:schemeClr val="accent6"/>
                </a:solidFill>
              </a:defRPr>
            </a:lvl7pPr>
            <a:lvl8pPr marL="0" indent="0" algn="l">
              <a:buNone/>
              <a:defRPr sz="2000">
                <a:solidFill>
                  <a:schemeClr val="accent6"/>
                </a:solidFill>
              </a:defRPr>
            </a:lvl8pPr>
            <a:lvl9pPr marL="0" indent="0" algn="l">
              <a:spcBef>
                <a:spcPts val="0"/>
              </a:spcBef>
              <a:buNone/>
              <a:defRPr sz="1800">
                <a:solidFill>
                  <a:schemeClr val="accent6"/>
                </a:solidFill>
              </a:defRPr>
            </a:lvl9pPr>
          </a:lstStyle>
          <a:p>
            <a:pPr lvl="0"/>
            <a:r>
              <a:rPr lang="en-US" dirty="0"/>
              <a:t>Subheadline Calibri 22 pt</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2pPr>
              <a:defRPr sz="1600"/>
            </a:lvl2pPr>
            <a:lvl3pPr>
              <a:buClr>
                <a:schemeClr val="tx2"/>
              </a:buClr>
              <a:defRPr sz="1600"/>
            </a:lvl3pPr>
            <a:lvl4pPr>
              <a:buClr>
                <a:schemeClr val="tx2"/>
              </a:buClr>
              <a:defRPr sz="1600"/>
            </a:lvl4pPr>
            <a:lvl5pPr>
              <a:buClr>
                <a:schemeClr val="tx2"/>
              </a:buClr>
              <a:defRPr sz="1600"/>
            </a:lvl5pPr>
            <a:lvl6pPr>
              <a:buClr>
                <a:schemeClr val="tx2"/>
              </a:buClr>
              <a:defRPr sz="1600"/>
            </a:lvl6pPr>
            <a:lvl7pPr>
              <a:buClr>
                <a:schemeClr val="tx2"/>
              </a:buClr>
              <a:defRPr sz="1600"/>
            </a:lvl7pPr>
            <a:lvl8pPr>
              <a:buClr>
                <a:schemeClr val="tx2"/>
              </a:buClr>
              <a:defRPr sz="1600"/>
            </a:lvl8pPr>
          </a:lstStyle>
          <a:p>
            <a:pPr lvl="0"/>
            <a:r>
              <a:rPr lang="en-US" noProof="0" dirty="0"/>
              <a:t>Presenter Calibri 14 pt</a:t>
            </a:r>
            <a:br>
              <a:rPr lang="en-US" noProof="0" dirty="0"/>
            </a:br>
            <a:r>
              <a:rPr lang="en-US" noProof="0" dirty="0"/>
              <a:t>English, month year</a:t>
            </a:r>
          </a:p>
        </p:txBody>
      </p:sp>
      <p:sp>
        <p:nvSpPr>
          <p:cNvPr id="89" name="Key visual" descr="Key visual">
            <a:extLst>
              <a:ext uri="{FF2B5EF4-FFF2-40B4-BE49-F238E27FC236}">
                <a16:creationId xmlns:a16="http://schemas.microsoft.com/office/drawing/2014/main" id="{9AF47493-679E-6C3B-8779-96DED9975241}"/>
              </a:ext>
            </a:extLst>
          </p:cNvPr>
          <p:cNvSpPr>
            <a:spLocks noGrp="1"/>
          </p:cNvSpPr>
          <p:nvPr>
            <p:ph type="pic" sz="quarter" idx="12" hasCustomPrompt="1"/>
          </p:nvPr>
        </p:nvSpPr>
        <p:spPr bwMode="auto">
          <a:xfrm>
            <a:off x="5236175" y="-1"/>
            <a:ext cx="6933600" cy="6858000"/>
          </a:xfrm>
          <a:noFill/>
        </p:spPr>
        <p:txBody>
          <a:bodyPr lIns="180000" tIns="396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a:defRPr/>
            </a:lvl2pPr>
          </a:lstStyle>
          <a:p>
            <a:r>
              <a:rPr lang="en-US" dirty="0"/>
              <a:t>Insert title picture or video.</a:t>
            </a:r>
            <a:br>
              <a:rPr lang="en-US" dirty="0"/>
            </a:br>
            <a:br>
              <a:rPr lang="en-US" dirty="0"/>
            </a:br>
            <a:r>
              <a:rPr lang="en-US" dirty="0"/>
              <a:t>Alternatively, delete the media frame </a:t>
            </a:r>
            <a:br>
              <a:rPr lang="en-US" dirty="0"/>
            </a:br>
            <a:r>
              <a:rPr lang="en-US" dirty="0"/>
              <a:t>to get a plain text title.</a:t>
            </a:r>
          </a:p>
        </p:txBody>
      </p:sp>
      <p:pic>
        <p:nvPicPr>
          <p:cNvPr id="8" name="Siemens Healthineers Logo">
            <a:extLst>
              <a:ext uri="{FF2B5EF4-FFF2-40B4-BE49-F238E27FC236}">
                <a16:creationId xmlns:a16="http://schemas.microsoft.com/office/drawing/2014/main" id="{CD0E45B3-F208-77E1-62F3-4FD6A367EF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540000" y="485999"/>
            <a:ext cx="2437200" cy="572742"/>
          </a:xfrm>
          <a:prstGeom prst="rect">
            <a:avLst/>
          </a:prstGeom>
        </p:spPr>
      </p:pic>
      <p:sp>
        <p:nvSpPr>
          <p:cNvPr id="5" name="Date Placeholder 4">
            <a:extLst>
              <a:ext uri="{FF2B5EF4-FFF2-40B4-BE49-F238E27FC236}">
                <a16:creationId xmlns:a16="http://schemas.microsoft.com/office/drawing/2014/main" id="{BDFFFA82-F963-4A65-92F0-35A80BDD3FDC}"/>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tx1"/>
                </a:solidFill>
              </a:defRPr>
            </a:lvl1pPr>
          </a:lstStyle>
          <a:p>
            <a:r>
              <a:rPr lang="de-DE" dirty="0"/>
              <a:t>Restricted © Siemens Healthineers</a:t>
            </a:r>
            <a:endParaRPr lang="en-US" dirty="0"/>
          </a:p>
        </p:txBody>
      </p:sp>
      <p:sp>
        <p:nvSpPr>
          <p:cNvPr id="6" name="Footer Placeholder 5">
            <a:extLst>
              <a:ext uri="{FF2B5EF4-FFF2-40B4-BE49-F238E27FC236}">
                <a16:creationId xmlns:a16="http://schemas.microsoft.com/office/drawing/2014/main" id="{C4297E61-0730-7C85-E7B4-782C655F7820}"/>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chemeClr val="tx1"/>
                </a:solidFill>
              </a:defRPr>
            </a:lvl1pPr>
          </a:lstStyle>
          <a:p>
            <a:r>
              <a:rPr lang="en-US" dirty="0"/>
              <a:t>Author | Department</a:t>
            </a:r>
          </a:p>
        </p:txBody>
      </p:sp>
      <p:sp>
        <p:nvSpPr>
          <p:cNvPr id="7" name="Slide Number Placeholder 6">
            <a:extLst>
              <a:ext uri="{FF2B5EF4-FFF2-40B4-BE49-F238E27FC236}">
                <a16:creationId xmlns:a16="http://schemas.microsoft.com/office/drawing/2014/main" id="{16A51F39-E216-CA45-C001-F02933195C3B}"/>
              </a:ext>
              <a:ext uri="{C183D7F6-B498-43B3-948B-1728B52AA6E4}">
                <adec:decorative xmlns:adec="http://schemas.microsoft.com/office/drawing/2017/decorative" val="1"/>
              </a:ext>
            </a:extLst>
          </p:cNvPr>
          <p:cNvSpPr>
            <a:spLocks noGrp="1"/>
          </p:cNvSpPr>
          <p:nvPr>
            <p:ph type="sldNum" sz="quarter" idx="15"/>
          </p:nvPr>
        </p:nvSpPr>
        <p:spPr/>
        <p:txBody>
          <a:bodyPr/>
          <a:lstStyle>
            <a:lvl1pPr>
              <a:defRPr>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244433734"/>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duct detail">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spAutoFit/>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14" name="Product detail 1"/>
          <p:cNvSpPr>
            <a:spLocks noGrp="1"/>
          </p:cNvSpPr>
          <p:nvPr>
            <p:ph type="body" sz="quarter" idx="26" hasCustomPrompt="1"/>
          </p:nvPr>
        </p:nvSpPr>
        <p:spPr>
          <a:xfrm>
            <a:off x="540000" y="22120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marR="0" indent="-1440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400"/>
            </a:lvl3pPr>
            <a:lvl4pPr marL="0" indent="0">
              <a:buNone/>
              <a:defRPr sz="1200" b="1"/>
            </a:lvl4pPr>
            <a:lvl5pPr marL="0" indent="0">
              <a:buNone/>
              <a:defRPr sz="1200"/>
            </a:lvl5pPr>
            <a:lvl6pPr marL="144000" indent="-144000">
              <a:defRPr sz="1200"/>
            </a:lvl6pPr>
            <a:lvl7pPr marL="0" indent="0">
              <a:buNone/>
              <a:defRPr sz="1100" b="1"/>
            </a:lvl7pPr>
            <a:lvl8pPr marL="0" indent="0">
              <a:buNone/>
              <a:defRPr sz="1100"/>
            </a:lvl8pPr>
            <a:lvl9pPr marL="144000" indent="-144000">
              <a:spcBef>
                <a:spcPts val="0"/>
              </a:spcBef>
              <a:buClr>
                <a:schemeClr val="bg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15" name="Product detail 2"/>
          <p:cNvSpPr>
            <a:spLocks noGrp="1"/>
          </p:cNvSpPr>
          <p:nvPr>
            <p:ph type="body" sz="quarter" idx="27" hasCustomPrompt="1"/>
          </p:nvPr>
        </p:nvSpPr>
        <p:spPr>
          <a:xfrm>
            <a:off x="540000" y="33928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vl4pPr marL="0" indent="0">
              <a:buNone/>
              <a:defRPr sz="1200" b="1"/>
            </a:lvl4pPr>
            <a:lvl5pPr marL="0" indent="0">
              <a:buNone/>
              <a:defRPr sz="1200"/>
            </a:lvl5pPr>
            <a:lvl6pPr marL="144000" indent="-144000">
              <a:defRPr sz="1200"/>
            </a:lvl6pPr>
            <a:lvl7pPr marL="0" indent="0">
              <a:buNone/>
              <a:defRPr sz="1100" b="1"/>
            </a:lvl7pPr>
            <a:lvl8pPr marL="0" indent="0">
              <a:buNone/>
              <a:defRPr sz="1100"/>
            </a:lvl8pPr>
            <a:lvl9pPr marL="144000" indent="-144000">
              <a:spcBef>
                <a:spcPts val="0"/>
              </a:spcBef>
              <a:buClr>
                <a:schemeClr val="bg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18" name="Product detail 3"/>
          <p:cNvSpPr>
            <a:spLocks noGrp="1"/>
          </p:cNvSpPr>
          <p:nvPr>
            <p:ph type="body" sz="quarter" idx="28" hasCustomPrompt="1"/>
          </p:nvPr>
        </p:nvSpPr>
        <p:spPr>
          <a:xfrm>
            <a:off x="540000" y="45736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vl4pPr marL="0" indent="0">
              <a:buNone/>
              <a:defRPr sz="1200" b="1"/>
            </a:lvl4pPr>
            <a:lvl5pPr marL="0" indent="0">
              <a:buNone/>
              <a:defRPr sz="1200"/>
            </a:lvl5pPr>
            <a:lvl6pPr marL="144000" indent="-144000">
              <a:defRPr sz="1200"/>
            </a:lvl6pPr>
            <a:lvl7pPr marL="0" indent="0">
              <a:buNone/>
              <a:defRPr sz="1100" b="1"/>
            </a:lvl7pPr>
            <a:lvl8pPr marL="0" indent="0">
              <a:buNone/>
              <a:defRPr sz="1100"/>
            </a:lvl8pPr>
            <a:lvl9pPr marL="144000" indent="-144000">
              <a:spcBef>
                <a:spcPts val="0"/>
              </a:spcBef>
              <a:buClr>
                <a:schemeClr val="bg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3" name="Picture placeholder"/>
          <p:cNvSpPr>
            <a:spLocks noGrp="1"/>
          </p:cNvSpPr>
          <p:nvPr>
            <p:ph type="pic" sz="quarter" idx="17" hasCustomPrompt="1"/>
          </p:nvPr>
        </p:nvSpPr>
        <p:spPr>
          <a:xfrm>
            <a:off x="2700000" y="1619250"/>
            <a:ext cx="6768437" cy="5242350"/>
          </a:xfrm>
          <a:noFill/>
        </p:spPr>
        <p:txBody>
          <a:bodyPr lIns="180000" tIns="180000" rIns="180000" bIns="180000"/>
          <a:lstStyle>
            <a:lvl1pPr>
              <a:defRPr b="1"/>
            </a:lvl1pPr>
          </a:lstStyle>
          <a:p>
            <a:r>
              <a:rPr lang="en-US" noProof="0" dirty="0"/>
              <a:t>Insert product picture.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4" name="Siemens Healthineers Logo">
            <a:extLst>
              <a:ext uri="{FF2B5EF4-FFF2-40B4-BE49-F238E27FC236}">
                <a16:creationId xmlns:a16="http://schemas.microsoft.com/office/drawing/2014/main" id="{68B5A699-3137-A188-9830-F9608768FB00}"/>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23" name="Product detail 4"/>
          <p:cNvSpPr>
            <a:spLocks noGrp="1"/>
          </p:cNvSpPr>
          <p:nvPr>
            <p:ph type="body" sz="quarter" idx="16" hasCustomPrompt="1"/>
          </p:nvPr>
        </p:nvSpPr>
        <p:spPr>
          <a:xfrm>
            <a:off x="9468437" y="28024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vl4pPr marL="0" indent="0">
              <a:buNone/>
              <a:defRPr sz="1200" b="1"/>
            </a:lvl4pPr>
            <a:lvl5pPr marL="0" indent="0">
              <a:buNone/>
              <a:defRPr sz="1200"/>
            </a:lvl5pPr>
            <a:lvl6pPr marL="144000" indent="-144000">
              <a:defRPr sz="1200"/>
            </a:lvl6pPr>
            <a:lvl7pPr marL="0" indent="0">
              <a:buNone/>
              <a:defRPr sz="1100" b="1"/>
            </a:lvl7pPr>
            <a:lvl8pPr marL="0" indent="0">
              <a:buNone/>
              <a:defRPr sz="1100"/>
            </a:lvl8pPr>
            <a:lvl9pPr marL="144000" indent="-144000">
              <a:spcBef>
                <a:spcPts val="0"/>
              </a:spcBef>
              <a:buClr>
                <a:schemeClr val="bg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27" name="Product detail 5"/>
          <p:cNvSpPr>
            <a:spLocks noGrp="1"/>
          </p:cNvSpPr>
          <p:nvPr>
            <p:ph type="body" sz="quarter" idx="25" hasCustomPrompt="1"/>
          </p:nvPr>
        </p:nvSpPr>
        <p:spPr>
          <a:xfrm>
            <a:off x="9468437" y="3983294"/>
            <a:ext cx="2160000" cy="646331"/>
          </a:xfrm>
        </p:spPr>
        <p:txBody>
          <a:bodyPr>
            <a:spAutoFit/>
          </a:bodyPr>
          <a:lstStyle>
            <a:lvl1pPr>
              <a:lnSpc>
                <a:spcPct val="100000"/>
              </a:lnSpc>
              <a:defRPr sz="1400">
                <a:solidFill>
                  <a:schemeClr val="tx1"/>
                </a:solidFill>
              </a:defRPr>
            </a:lvl1pPr>
            <a:lvl2pPr>
              <a:lnSpc>
                <a:spcPct val="100000"/>
              </a:lnSpc>
              <a:defRPr sz="1400">
                <a:solidFill>
                  <a:schemeClr val="tx1"/>
                </a:solidFill>
              </a:defRPr>
            </a:lvl2pPr>
            <a:lvl3pPr marL="144000" indent="-144000">
              <a:defRPr sz="1400"/>
            </a:lvl3pPr>
            <a:lvl4pPr marL="0" indent="0">
              <a:buNone/>
              <a:defRPr sz="1200" b="1"/>
            </a:lvl4pPr>
            <a:lvl5pPr marL="0" indent="0">
              <a:buNone/>
              <a:defRPr sz="1200"/>
            </a:lvl5pPr>
            <a:lvl6pPr marL="144000" indent="-144000">
              <a:defRPr sz="1200"/>
            </a:lvl6pPr>
            <a:lvl7pPr marL="0" indent="0">
              <a:buNone/>
              <a:defRPr sz="1100" b="1"/>
            </a:lvl7pPr>
            <a:lvl8pPr marL="0" indent="0">
              <a:buNone/>
              <a:defRPr sz="1100"/>
            </a:lvl8pPr>
            <a:lvl9pPr marL="144000" indent="-144000">
              <a:spcBef>
                <a:spcPts val="0"/>
              </a:spcBef>
              <a:buClr>
                <a:schemeClr val="bg2"/>
              </a:buClr>
              <a:buFont typeface="Arial" panose="020B0604020202020204" pitchFamily="34" charset="0"/>
              <a:buChar char="•"/>
              <a:defRPr sz="1100"/>
            </a:lvl9pPr>
          </a:lstStyle>
          <a:p>
            <a:pPr lvl="0"/>
            <a:r>
              <a:rPr lang="en-US" noProof="0" dirty="0"/>
              <a:t>Headline Calibri Bold 14 pt</a:t>
            </a:r>
          </a:p>
          <a:p>
            <a:pPr lvl="1"/>
            <a:r>
              <a:rPr lang="en-US" noProof="0" dirty="0"/>
              <a:t>Text Calibri 14 pt</a:t>
            </a:r>
          </a:p>
          <a:p>
            <a:pPr lvl="2"/>
            <a:r>
              <a:rPr lang="en-US" noProof="0" dirty="0"/>
              <a:t>Text Calibri 14 pt</a:t>
            </a:r>
          </a:p>
        </p:txBody>
      </p:sp>
      <p:sp>
        <p:nvSpPr>
          <p:cNvPr id="5" name="Date Placeholder 4">
            <a:extLst>
              <a:ext uri="{FF2B5EF4-FFF2-40B4-BE49-F238E27FC236}">
                <a16:creationId xmlns:a16="http://schemas.microsoft.com/office/drawing/2014/main" id="{0CCD5AA8-2655-69BF-2D21-BBBD4677F8ED}"/>
              </a:ext>
            </a:extLst>
          </p:cNvPr>
          <p:cNvSpPr>
            <a:spLocks noGrp="1"/>
          </p:cNvSpPr>
          <p:nvPr>
            <p:ph type="dt" sz="half" idx="29"/>
          </p:nvPr>
        </p:nvSpPr>
        <p:spPr/>
        <p:txBody>
          <a:bodyPr/>
          <a:lstStyle/>
          <a:p>
            <a:pPr algn="r"/>
            <a:r>
              <a:rPr lang="en-US" noProof="0" dirty="0"/>
              <a:t>Restricted © Siemens Healthineers</a:t>
            </a:r>
          </a:p>
        </p:txBody>
      </p:sp>
      <p:sp>
        <p:nvSpPr>
          <p:cNvPr id="6" name="Footer Placeholder 5">
            <a:extLst>
              <a:ext uri="{FF2B5EF4-FFF2-40B4-BE49-F238E27FC236}">
                <a16:creationId xmlns:a16="http://schemas.microsoft.com/office/drawing/2014/main" id="{A065921E-ED45-49BF-3B6B-515A7D4B90CB}"/>
              </a:ext>
            </a:extLst>
          </p:cNvPr>
          <p:cNvSpPr>
            <a:spLocks noGrp="1"/>
          </p:cNvSpPr>
          <p:nvPr>
            <p:ph type="ftr" sz="quarter" idx="30"/>
          </p:nvPr>
        </p:nvSpPr>
        <p:spPr/>
        <p:txBody>
          <a:bodyPr/>
          <a:lstStyle/>
          <a:p>
            <a:r>
              <a:rPr lang="en-US" noProof="0" dirty="0"/>
              <a:t>Author | Department</a:t>
            </a:r>
          </a:p>
        </p:txBody>
      </p:sp>
      <p:sp>
        <p:nvSpPr>
          <p:cNvPr id="7" name="Slide Number Placeholder 6">
            <a:extLst>
              <a:ext uri="{FF2B5EF4-FFF2-40B4-BE49-F238E27FC236}">
                <a16:creationId xmlns:a16="http://schemas.microsoft.com/office/drawing/2014/main" id="{A3F445DC-D43C-8CF3-4E0D-41AB16673B47}"/>
              </a:ext>
            </a:extLst>
          </p:cNvPr>
          <p:cNvSpPr>
            <a:spLocks noGrp="1"/>
          </p:cNvSpPr>
          <p:nvPr>
            <p:ph type="sldNum" sz="quarter" idx="31"/>
          </p:nvPr>
        </p:nvSpPr>
        <p:spPr/>
        <p:txBody>
          <a:bodyPr/>
          <a:lstStyle/>
          <a:p>
            <a:fld id="{42B424FB-C8CA-40D0-9E9F-83B6197CB6E7}" type="slidenum">
              <a:rPr lang="en-US" noProof="0" smtClean="0"/>
              <a:pPr/>
              <a:t>‹#›</a:t>
            </a:fld>
            <a:endParaRPr lang="en-US" b="1" noProof="0" dirty="0"/>
          </a:p>
        </p:txBody>
      </p:sp>
    </p:spTree>
    <p:extLst>
      <p:ext uri="{BB962C8B-B14F-4D97-AF65-F5344CB8AC3E}">
        <p14:creationId xmlns:p14="http://schemas.microsoft.com/office/powerpoint/2010/main" val="655690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A - light image Black">
    <p:bg>
      <p:bgRef idx="1001">
        <a:schemeClr val="bg1"/>
      </p:bgRef>
    </p:bg>
    <p:spTree>
      <p:nvGrpSpPr>
        <p:cNvPr id="1" name=""/>
        <p:cNvGrpSpPr/>
        <p:nvPr/>
      </p:nvGrpSpPr>
      <p:grpSpPr>
        <a:xfrm>
          <a:off x="0" y="0"/>
          <a:ext cx="0" cy="0"/>
          <a:chOff x="0" y="0"/>
          <a:chExt cx="0" cy="0"/>
        </a:xfrm>
      </p:grpSpPr>
      <p:grpSp>
        <p:nvGrpSpPr>
          <p:cNvPr id="12" name="Marker">
            <a:extLst>
              <a:ext uri="{FF2B5EF4-FFF2-40B4-BE49-F238E27FC236}">
                <a16:creationId xmlns:a16="http://schemas.microsoft.com/office/drawing/2014/main" id="{955B7AA1-2E50-6870-3877-C0E9C2DC50F4}"/>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3" name="Gerade Verbindung 40">
              <a:extLst>
                <a:ext uri="{FF2B5EF4-FFF2-40B4-BE49-F238E27FC236}">
                  <a16:creationId xmlns:a16="http://schemas.microsoft.com/office/drawing/2014/main" id="{D780481C-867F-CFA9-E446-513E362A2E41}"/>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2">
              <a:extLst>
                <a:ext uri="{FF2B5EF4-FFF2-40B4-BE49-F238E27FC236}">
                  <a16:creationId xmlns:a16="http://schemas.microsoft.com/office/drawing/2014/main" id="{4F2C4E33-B74F-9256-CE7A-FE1A50497E69}"/>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5">
              <a:extLst>
                <a:ext uri="{FF2B5EF4-FFF2-40B4-BE49-F238E27FC236}">
                  <a16:creationId xmlns:a16="http://schemas.microsoft.com/office/drawing/2014/main" id="{7F07CEE0-0CAB-AF38-BC59-334EE6EF01E2}"/>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6">
              <a:extLst>
                <a:ext uri="{FF2B5EF4-FFF2-40B4-BE49-F238E27FC236}">
                  <a16:creationId xmlns:a16="http://schemas.microsoft.com/office/drawing/2014/main" id="{B203859B-83CA-40E1-0564-99CDAFEEA931}"/>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8">
              <a:extLst>
                <a:ext uri="{FF2B5EF4-FFF2-40B4-BE49-F238E27FC236}">
                  <a16:creationId xmlns:a16="http://schemas.microsoft.com/office/drawing/2014/main" id="{CF40A876-B24E-6BC1-B75B-F6DC2620A1E4}"/>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49">
              <a:extLst>
                <a:ext uri="{FF2B5EF4-FFF2-40B4-BE49-F238E27FC236}">
                  <a16:creationId xmlns:a16="http://schemas.microsoft.com/office/drawing/2014/main" id="{06A3137E-31D6-D8EB-51A2-D488DC137A4D}"/>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1">
              <a:extLst>
                <a:ext uri="{FF2B5EF4-FFF2-40B4-BE49-F238E27FC236}">
                  <a16:creationId xmlns:a16="http://schemas.microsoft.com/office/drawing/2014/main" id="{BA5C3BA0-081A-FFA8-6840-A8BF91800432}"/>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2">
              <a:extLst>
                <a:ext uri="{FF2B5EF4-FFF2-40B4-BE49-F238E27FC236}">
                  <a16:creationId xmlns:a16="http://schemas.microsoft.com/office/drawing/2014/main" id="{1182FD6D-F3FE-3498-460A-C84FE6C2FAAA}"/>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4">
              <a:extLst>
                <a:ext uri="{FF2B5EF4-FFF2-40B4-BE49-F238E27FC236}">
                  <a16:creationId xmlns:a16="http://schemas.microsoft.com/office/drawing/2014/main" id="{4296087F-3CAC-69AC-C728-2CDD7FE6DF29}"/>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5">
              <a:extLst>
                <a:ext uri="{FF2B5EF4-FFF2-40B4-BE49-F238E27FC236}">
                  <a16:creationId xmlns:a16="http://schemas.microsoft.com/office/drawing/2014/main" id="{299ABEC8-76B2-7A7B-03B0-F53F4F147A82}"/>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7">
              <a:extLst>
                <a:ext uri="{FF2B5EF4-FFF2-40B4-BE49-F238E27FC236}">
                  <a16:creationId xmlns:a16="http://schemas.microsoft.com/office/drawing/2014/main" id="{9645ED43-5B62-94C0-9C2C-2D434D02B0F5}"/>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8">
              <a:extLst>
                <a:ext uri="{FF2B5EF4-FFF2-40B4-BE49-F238E27FC236}">
                  <a16:creationId xmlns:a16="http://schemas.microsoft.com/office/drawing/2014/main" id="{C23FEB49-E926-F9C0-B82C-F4C623A24DA6}"/>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0">
              <a:extLst>
                <a:ext uri="{FF2B5EF4-FFF2-40B4-BE49-F238E27FC236}">
                  <a16:creationId xmlns:a16="http://schemas.microsoft.com/office/drawing/2014/main" id="{4AA0817C-31FE-CBF8-77D5-F2593EA4B471}"/>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1">
              <a:extLst>
                <a:ext uri="{FF2B5EF4-FFF2-40B4-BE49-F238E27FC236}">
                  <a16:creationId xmlns:a16="http://schemas.microsoft.com/office/drawing/2014/main" id="{829514C9-A59E-2DDB-1DF5-0C721C38518F}"/>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3">
              <a:extLst>
                <a:ext uri="{FF2B5EF4-FFF2-40B4-BE49-F238E27FC236}">
                  <a16:creationId xmlns:a16="http://schemas.microsoft.com/office/drawing/2014/main" id="{1438A3C7-CE26-93CA-5AEA-FE20848A7CF7}"/>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4">
              <a:extLst>
                <a:ext uri="{FF2B5EF4-FFF2-40B4-BE49-F238E27FC236}">
                  <a16:creationId xmlns:a16="http://schemas.microsoft.com/office/drawing/2014/main" id="{CDBACA5C-03B0-E56F-7347-18BDD60C08FC}"/>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6">
              <a:extLst>
                <a:ext uri="{FF2B5EF4-FFF2-40B4-BE49-F238E27FC236}">
                  <a16:creationId xmlns:a16="http://schemas.microsoft.com/office/drawing/2014/main" id="{D34D0087-5CD1-40BA-7CEE-752A31994810}"/>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7">
              <a:extLst>
                <a:ext uri="{FF2B5EF4-FFF2-40B4-BE49-F238E27FC236}">
                  <a16:creationId xmlns:a16="http://schemas.microsoft.com/office/drawing/2014/main" id="{7CA338E7-B716-BEEE-9B2A-562F9ED20200}"/>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9">
              <a:extLst>
                <a:ext uri="{FF2B5EF4-FFF2-40B4-BE49-F238E27FC236}">
                  <a16:creationId xmlns:a16="http://schemas.microsoft.com/office/drawing/2014/main" id="{CF9B93F1-1A80-60D1-ABD8-88DB52270857}"/>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0">
              <a:extLst>
                <a:ext uri="{FF2B5EF4-FFF2-40B4-BE49-F238E27FC236}">
                  <a16:creationId xmlns:a16="http://schemas.microsoft.com/office/drawing/2014/main" id="{C82060A7-7CE1-0AD2-19C2-218DBCF63A49}"/>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2">
              <a:extLst>
                <a:ext uri="{FF2B5EF4-FFF2-40B4-BE49-F238E27FC236}">
                  <a16:creationId xmlns:a16="http://schemas.microsoft.com/office/drawing/2014/main" id="{95263AE9-2673-A79A-469A-CBC4284D50CA}"/>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3">
              <a:extLst>
                <a:ext uri="{FF2B5EF4-FFF2-40B4-BE49-F238E27FC236}">
                  <a16:creationId xmlns:a16="http://schemas.microsoft.com/office/drawing/2014/main" id="{83520ECC-7EBD-2577-C52F-B95A4C66FC0C}"/>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5">
              <a:extLst>
                <a:ext uri="{FF2B5EF4-FFF2-40B4-BE49-F238E27FC236}">
                  <a16:creationId xmlns:a16="http://schemas.microsoft.com/office/drawing/2014/main" id="{08EF06D9-D3D5-E3C6-9B20-5EE0119F8EC6}"/>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6">
              <a:extLst>
                <a:ext uri="{FF2B5EF4-FFF2-40B4-BE49-F238E27FC236}">
                  <a16:creationId xmlns:a16="http://schemas.microsoft.com/office/drawing/2014/main" id="{4EDD1C46-8138-BC76-0511-BC74070B10B2}"/>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8">
              <a:extLst>
                <a:ext uri="{FF2B5EF4-FFF2-40B4-BE49-F238E27FC236}">
                  <a16:creationId xmlns:a16="http://schemas.microsoft.com/office/drawing/2014/main" id="{2D70F060-CCB1-36E7-1B58-FEC4738265D7}"/>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9">
              <a:extLst>
                <a:ext uri="{FF2B5EF4-FFF2-40B4-BE49-F238E27FC236}">
                  <a16:creationId xmlns:a16="http://schemas.microsoft.com/office/drawing/2014/main" id="{235AD282-9371-9140-AC94-6094498F3B1B}"/>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1">
              <a:extLst>
                <a:ext uri="{FF2B5EF4-FFF2-40B4-BE49-F238E27FC236}">
                  <a16:creationId xmlns:a16="http://schemas.microsoft.com/office/drawing/2014/main" id="{13A7EED5-96A5-8766-EC7C-8FBF28734BB5}"/>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2">
              <a:extLst>
                <a:ext uri="{FF2B5EF4-FFF2-40B4-BE49-F238E27FC236}">
                  <a16:creationId xmlns:a16="http://schemas.microsoft.com/office/drawing/2014/main" id="{997EC570-85A5-85A7-765A-474B64B65209}"/>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4">
              <a:extLst>
                <a:ext uri="{FF2B5EF4-FFF2-40B4-BE49-F238E27FC236}">
                  <a16:creationId xmlns:a16="http://schemas.microsoft.com/office/drawing/2014/main" id="{675F7B34-6AB2-CFB4-DB64-3623F7EE042E}"/>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5">
              <a:extLst>
                <a:ext uri="{FF2B5EF4-FFF2-40B4-BE49-F238E27FC236}">
                  <a16:creationId xmlns:a16="http://schemas.microsoft.com/office/drawing/2014/main" id="{CA0FB5B7-3E3A-D210-AF62-5E535B4749C9}"/>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7">
              <a:extLst>
                <a:ext uri="{FF2B5EF4-FFF2-40B4-BE49-F238E27FC236}">
                  <a16:creationId xmlns:a16="http://schemas.microsoft.com/office/drawing/2014/main" id="{B4AA9D52-AE39-551E-DDAF-15C1F64F8D24}"/>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8">
              <a:extLst>
                <a:ext uri="{FF2B5EF4-FFF2-40B4-BE49-F238E27FC236}">
                  <a16:creationId xmlns:a16="http://schemas.microsoft.com/office/drawing/2014/main" id="{1E4C1905-7D95-493F-5B41-A27D52B78E52}"/>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0">
              <a:extLst>
                <a:ext uri="{FF2B5EF4-FFF2-40B4-BE49-F238E27FC236}">
                  <a16:creationId xmlns:a16="http://schemas.microsoft.com/office/drawing/2014/main" id="{9C4279D2-086C-114B-3B7D-6243524924EF}"/>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1">
              <a:extLst>
                <a:ext uri="{FF2B5EF4-FFF2-40B4-BE49-F238E27FC236}">
                  <a16:creationId xmlns:a16="http://schemas.microsoft.com/office/drawing/2014/main" id="{5A9B2176-24CC-1566-B505-5273B1D5655F}"/>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3">
              <a:extLst>
                <a:ext uri="{FF2B5EF4-FFF2-40B4-BE49-F238E27FC236}">
                  <a16:creationId xmlns:a16="http://schemas.microsoft.com/office/drawing/2014/main" id="{BED5D8F1-1043-3AA4-D3D5-8A49C291ABC2}"/>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4">
              <a:extLst>
                <a:ext uri="{FF2B5EF4-FFF2-40B4-BE49-F238E27FC236}">
                  <a16:creationId xmlns:a16="http://schemas.microsoft.com/office/drawing/2014/main" id="{94424042-6E65-4087-8B90-3E88519A6C38}"/>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6">
              <a:extLst>
                <a:ext uri="{FF2B5EF4-FFF2-40B4-BE49-F238E27FC236}">
                  <a16:creationId xmlns:a16="http://schemas.microsoft.com/office/drawing/2014/main" id="{32D29F49-7B08-4B17-AF51-CB05F45661D9}"/>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7">
              <a:extLst>
                <a:ext uri="{FF2B5EF4-FFF2-40B4-BE49-F238E27FC236}">
                  <a16:creationId xmlns:a16="http://schemas.microsoft.com/office/drawing/2014/main" id="{24663E9A-3F4B-7CEA-EC97-F416FDAB73AB}"/>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9">
              <a:extLst>
                <a:ext uri="{FF2B5EF4-FFF2-40B4-BE49-F238E27FC236}">
                  <a16:creationId xmlns:a16="http://schemas.microsoft.com/office/drawing/2014/main" id="{DF26C303-20AE-D476-412E-3E9538999052}"/>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0">
              <a:extLst>
                <a:ext uri="{FF2B5EF4-FFF2-40B4-BE49-F238E27FC236}">
                  <a16:creationId xmlns:a16="http://schemas.microsoft.com/office/drawing/2014/main" id="{6DA3D56E-81E9-0301-D9E1-D3529C443F23}"/>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2">
              <a:extLst>
                <a:ext uri="{FF2B5EF4-FFF2-40B4-BE49-F238E27FC236}">
                  <a16:creationId xmlns:a16="http://schemas.microsoft.com/office/drawing/2014/main" id="{C8AEBA08-0CF0-ECAE-1209-9F34FA465061}"/>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3">
              <a:extLst>
                <a:ext uri="{FF2B5EF4-FFF2-40B4-BE49-F238E27FC236}">
                  <a16:creationId xmlns:a16="http://schemas.microsoft.com/office/drawing/2014/main" id="{ECB8C81E-FC12-55AF-7E3B-D66E2E793FBC}"/>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5">
              <a:extLst>
                <a:ext uri="{FF2B5EF4-FFF2-40B4-BE49-F238E27FC236}">
                  <a16:creationId xmlns:a16="http://schemas.microsoft.com/office/drawing/2014/main" id="{A0C048A6-04F6-2317-799E-34AE6F40E52D}"/>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6">
              <a:extLst>
                <a:ext uri="{FF2B5EF4-FFF2-40B4-BE49-F238E27FC236}">
                  <a16:creationId xmlns:a16="http://schemas.microsoft.com/office/drawing/2014/main" id="{78E3C1F2-E77B-9601-8587-72F44E15B6A7}"/>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8">
              <a:extLst>
                <a:ext uri="{FF2B5EF4-FFF2-40B4-BE49-F238E27FC236}">
                  <a16:creationId xmlns:a16="http://schemas.microsoft.com/office/drawing/2014/main" id="{19BDDE33-7E01-9ADC-5511-1A673DC2F63F}"/>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9">
              <a:extLst>
                <a:ext uri="{FF2B5EF4-FFF2-40B4-BE49-F238E27FC236}">
                  <a16:creationId xmlns:a16="http://schemas.microsoft.com/office/drawing/2014/main" id="{3F447BCC-6067-2164-239B-0E7399A23523}"/>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1">
              <a:extLst>
                <a:ext uri="{FF2B5EF4-FFF2-40B4-BE49-F238E27FC236}">
                  <a16:creationId xmlns:a16="http://schemas.microsoft.com/office/drawing/2014/main" id="{E77D367C-CDFD-3168-4BFB-353B9BA3B225}"/>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2">
              <a:extLst>
                <a:ext uri="{FF2B5EF4-FFF2-40B4-BE49-F238E27FC236}">
                  <a16:creationId xmlns:a16="http://schemas.microsoft.com/office/drawing/2014/main" id="{E60B056A-2CBA-CC45-EBFA-E7AD01072A1B}"/>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4">
              <a:extLst>
                <a:ext uri="{FF2B5EF4-FFF2-40B4-BE49-F238E27FC236}">
                  <a16:creationId xmlns:a16="http://schemas.microsoft.com/office/drawing/2014/main" id="{411BE6FE-62FC-3B7D-B586-0C29E53B6B87}"/>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6">
              <a:extLst>
                <a:ext uri="{FF2B5EF4-FFF2-40B4-BE49-F238E27FC236}">
                  <a16:creationId xmlns:a16="http://schemas.microsoft.com/office/drawing/2014/main" id="{B320C748-741C-EF7C-2334-036A77D3D9E7}"/>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7">
              <a:extLst>
                <a:ext uri="{FF2B5EF4-FFF2-40B4-BE49-F238E27FC236}">
                  <a16:creationId xmlns:a16="http://schemas.microsoft.com/office/drawing/2014/main" id="{CA7B3E6B-E19E-6DEA-6F90-07DEB9CB872C}"/>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8">
              <a:extLst>
                <a:ext uri="{FF2B5EF4-FFF2-40B4-BE49-F238E27FC236}">
                  <a16:creationId xmlns:a16="http://schemas.microsoft.com/office/drawing/2014/main" id="{483B1FF4-C0BE-39DA-9885-3947A5789604}"/>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cNvSpPr>
            <a:spLocks noGrp="1"/>
          </p:cNvSpPr>
          <p:nvPr>
            <p:ph type="body" sz="quarter" idx="10" hasCustomPrompt="1"/>
          </p:nvPr>
        </p:nvSpPr>
        <p:spPr>
          <a:xfrm>
            <a:off x="540200" y="1623600"/>
            <a:ext cx="4514400" cy="2520000"/>
          </a:xfrm>
        </p:spPr>
        <p:txBody>
          <a:bodyPr/>
          <a:lstStyle>
            <a:lvl1pPr>
              <a:lnSpc>
                <a:spcPct val="100000"/>
              </a:lnSpc>
              <a:defRPr sz="2800" b="0" i="0" baseline="0">
                <a:solidFill>
                  <a:schemeClr val="tx2"/>
                </a:solidFill>
                <a:latin typeface="+mj-lt"/>
              </a:defRPr>
            </a:lvl1pPr>
            <a:lvl2pPr>
              <a:lnSpc>
                <a:spcPct val="100000"/>
              </a:lnSpc>
              <a:spcBef>
                <a:spcPts val="1200"/>
              </a:spcBef>
              <a:defRPr sz="1600"/>
            </a:lvl2pPr>
            <a:lvl3pPr>
              <a:buClr>
                <a:schemeClr val="tx2"/>
              </a:buClr>
              <a:defRPr/>
            </a:lvl3pPr>
            <a:lvl4pPr>
              <a:buClr>
                <a:schemeClr val="tx2"/>
              </a:buClr>
              <a:defRPr/>
            </a:lvl4pPr>
            <a:lvl5pPr>
              <a:buClr>
                <a:schemeClr val="tx2"/>
              </a:buClr>
              <a:defRPr/>
            </a:lvl5pPr>
            <a:lvl6pPr>
              <a:buClr>
                <a:schemeClr val="tx2"/>
              </a:buClr>
              <a:defRPr/>
            </a:lvl6pPr>
            <a:lvl7pPr>
              <a:buClr>
                <a:schemeClr val="tx2"/>
              </a:buClr>
              <a:defRPr/>
            </a:lvl7pPr>
            <a:lvl8pPr>
              <a:buClr>
                <a:schemeClr val="tx2"/>
              </a:buClr>
              <a:defRPr/>
            </a:lvl8pPr>
          </a:lstStyle>
          <a:p>
            <a:pPr lvl="0"/>
            <a:r>
              <a:rPr lang="en-US" noProof="0" dirty="0"/>
              <a:t>Quote/Statement SH-Bree-Headline 28 pt</a:t>
            </a:r>
          </a:p>
          <a:p>
            <a:pPr lvl="1"/>
            <a:r>
              <a:rPr lang="en-US" noProof="0" dirty="0"/>
              <a:t>Subheadline Calibri 16 pt</a:t>
            </a:r>
          </a:p>
        </p:txBody>
      </p:sp>
      <p:sp>
        <p:nvSpPr>
          <p:cNvPr id="100" name="Footnote">
            <a:extLst>
              <a:ext uri="{FF2B5EF4-FFF2-40B4-BE49-F238E27FC236}">
                <a16:creationId xmlns:a16="http://schemas.microsoft.com/office/drawing/2014/main" id="{6797901A-74D0-49F5-B69A-D3AF7774E11F}"/>
              </a:ex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4" name="Picture placeholder" descr="Thematic image or video">
            <a:extLst>
              <a:ext uri="{FF2B5EF4-FFF2-40B4-BE49-F238E27FC236}">
                <a16:creationId xmlns:a16="http://schemas.microsoft.com/office/drawing/2014/main" id="{FD7EF9C4-4D42-33E4-A9F1-B3661EF4422D}"/>
              </a:ext>
            </a:extLst>
          </p:cNvPr>
          <p:cNvSpPr>
            <a:spLocks noGrp="1"/>
          </p:cNvSpPr>
          <p:nvPr>
            <p:ph type="pic" sz="quarter" idx="18" hasCustomPrompt="1"/>
          </p:nvPr>
        </p:nvSpPr>
        <p:spPr>
          <a:xfrm>
            <a:off x="6175375" y="0"/>
            <a:ext cx="5994400" cy="68580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r>
              <a:rPr lang="en-US" noProof="0" dirty="0"/>
              <a:t>.</a:t>
            </a:r>
          </a:p>
        </p:txBody>
      </p:sp>
      <p:sp>
        <p:nvSpPr>
          <p:cNvPr id="9" name="Author">
            <a:extLst>
              <a:ext uri="{FF2B5EF4-FFF2-40B4-BE49-F238E27FC236}">
                <a16:creationId xmlns:a16="http://schemas.microsoft.com/office/drawing/2014/main" id="{496D49F3-DDF0-C00B-3E56-D8BAA78F8A80}"/>
              </a:ext>
              <a:ext uri="{C183D7F6-B498-43B3-948B-1728B52AA6E4}">
                <adec:decorative xmlns:adec="http://schemas.microsoft.com/office/drawing/2017/decorative" val="1"/>
              </a:ext>
            </a:extLst>
          </p:cNvPr>
          <p:cNvSpPr>
            <a:spLocks noGrp="1"/>
          </p:cNvSpPr>
          <p:nvPr>
            <p:ph type="ftr" sz="quarter" idx="20"/>
          </p:nvPr>
        </p:nvSpPr>
        <p:spPr/>
        <p:txBody>
          <a:bodyPr/>
          <a:lstStyle>
            <a:lvl1pPr>
              <a:defRPr>
                <a:solidFill>
                  <a:schemeClr val="tx1"/>
                </a:solidFill>
              </a:defRPr>
            </a:lvl1pPr>
          </a:lstStyle>
          <a:p>
            <a:r>
              <a:rPr lang="en-US" dirty="0"/>
              <a:t>Author | Department</a:t>
            </a:r>
          </a:p>
        </p:txBody>
      </p:sp>
      <p:sp>
        <p:nvSpPr>
          <p:cNvPr id="10" name="Slide Number">
            <a:extLst>
              <a:ext uri="{FF2B5EF4-FFF2-40B4-BE49-F238E27FC236}">
                <a16:creationId xmlns:a16="http://schemas.microsoft.com/office/drawing/2014/main" id="{FFB4A737-B452-01D4-93C2-9894B0B65C6F}"/>
              </a:ext>
              <a:ext uri="{C183D7F6-B498-43B3-948B-1728B52AA6E4}">
                <adec:decorative xmlns:adec="http://schemas.microsoft.com/office/drawing/2017/decorative" val="1"/>
              </a:ext>
            </a:extLst>
          </p:cNvPr>
          <p:cNvSpPr>
            <a:spLocks noGrp="1"/>
          </p:cNvSpPr>
          <p:nvPr>
            <p:ph type="sldNum" sz="quarter" idx="21"/>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8" name="Restricted (Image slides)">
            <a:extLst>
              <a:ext uri="{FF2B5EF4-FFF2-40B4-BE49-F238E27FC236}">
                <a16:creationId xmlns:a16="http://schemas.microsoft.com/office/drawing/2014/main" id="{42FD2150-5DF8-D12E-7F9F-83DD014A0E91}"/>
              </a:ext>
              <a:ext uri="{C183D7F6-B498-43B3-948B-1728B52AA6E4}">
                <adec:decorative xmlns:adec="http://schemas.microsoft.com/office/drawing/2017/decorative" val="1"/>
              </a:ext>
            </a:extLst>
          </p:cNvPr>
          <p:cNvSpPr>
            <a:spLocks noGrp="1"/>
          </p:cNvSpPr>
          <p:nvPr>
            <p:ph type="dt" sz="half" idx="19"/>
          </p:nvPr>
        </p:nvSpPr>
        <p:spPr/>
        <p:txBody>
          <a:bodyPr/>
          <a:lstStyle>
            <a:lvl1pPr>
              <a:defRPr>
                <a:solidFill>
                  <a:schemeClr val="tx1"/>
                </a:solidFill>
              </a:defRPr>
            </a:lvl1pPr>
          </a:lstStyle>
          <a:p>
            <a:r>
              <a:rPr lang="en-US" dirty="0"/>
              <a:t>Restricted © Siemens Healthineers</a:t>
            </a:r>
          </a:p>
        </p:txBody>
      </p:sp>
    </p:spTree>
    <p:extLst>
      <p:ext uri="{BB962C8B-B14F-4D97-AF65-F5344CB8AC3E}">
        <p14:creationId xmlns:p14="http://schemas.microsoft.com/office/powerpoint/2010/main" val="85814489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Quote A - light image White">
    <p:spTree>
      <p:nvGrpSpPr>
        <p:cNvPr id="1" name=""/>
        <p:cNvGrpSpPr/>
        <p:nvPr/>
      </p:nvGrpSpPr>
      <p:grpSpPr>
        <a:xfrm>
          <a:off x="0" y="0"/>
          <a:ext cx="0" cy="0"/>
          <a:chOff x="0" y="0"/>
          <a:chExt cx="0" cy="0"/>
        </a:xfrm>
      </p:grpSpPr>
      <p:grpSp>
        <p:nvGrpSpPr>
          <p:cNvPr id="12" name="Marker">
            <a:extLst>
              <a:ext uri="{FF2B5EF4-FFF2-40B4-BE49-F238E27FC236}">
                <a16:creationId xmlns:a16="http://schemas.microsoft.com/office/drawing/2014/main" id="{7F2E1151-2589-9305-3DF8-A2C44D99A5E4}"/>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13" name="Gerade Verbindung 40">
              <a:extLst>
                <a:ext uri="{FF2B5EF4-FFF2-40B4-BE49-F238E27FC236}">
                  <a16:creationId xmlns:a16="http://schemas.microsoft.com/office/drawing/2014/main" id="{9FF27562-280E-2ABF-87EA-592C1BDA40CA}"/>
                </a:ext>
              </a:extLst>
            </p:cNvPr>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2">
              <a:extLst>
                <a:ext uri="{FF2B5EF4-FFF2-40B4-BE49-F238E27FC236}">
                  <a16:creationId xmlns:a16="http://schemas.microsoft.com/office/drawing/2014/main" id="{03C7C2CD-2591-B8E5-2190-5C53FD7973AC}"/>
                </a:ext>
              </a:extLst>
            </p:cNvPr>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45">
              <a:extLst>
                <a:ext uri="{FF2B5EF4-FFF2-40B4-BE49-F238E27FC236}">
                  <a16:creationId xmlns:a16="http://schemas.microsoft.com/office/drawing/2014/main" id="{58DAE4AF-1670-8339-5316-0DF2D9553D9A}"/>
                </a:ext>
              </a:extLst>
            </p:cNvPr>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6">
              <a:extLst>
                <a:ext uri="{FF2B5EF4-FFF2-40B4-BE49-F238E27FC236}">
                  <a16:creationId xmlns:a16="http://schemas.microsoft.com/office/drawing/2014/main" id="{CC554963-3897-FA8B-AF4E-E1A043290D54}"/>
                </a:ext>
              </a:extLst>
            </p:cNvPr>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8">
              <a:extLst>
                <a:ext uri="{FF2B5EF4-FFF2-40B4-BE49-F238E27FC236}">
                  <a16:creationId xmlns:a16="http://schemas.microsoft.com/office/drawing/2014/main" id="{AA270016-5CBE-61A2-FBFC-299CD0414125}"/>
                </a:ext>
              </a:extLst>
            </p:cNvPr>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49">
              <a:extLst>
                <a:ext uri="{FF2B5EF4-FFF2-40B4-BE49-F238E27FC236}">
                  <a16:creationId xmlns:a16="http://schemas.microsoft.com/office/drawing/2014/main" id="{D10793A1-EB0E-959F-30E8-80FEE3001055}"/>
                </a:ext>
              </a:extLst>
            </p:cNvPr>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1">
              <a:extLst>
                <a:ext uri="{FF2B5EF4-FFF2-40B4-BE49-F238E27FC236}">
                  <a16:creationId xmlns:a16="http://schemas.microsoft.com/office/drawing/2014/main" id="{B3187F60-F818-F83E-C297-6635F9AACF0A}"/>
                </a:ext>
              </a:extLst>
            </p:cNvPr>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2">
              <a:extLst>
                <a:ext uri="{FF2B5EF4-FFF2-40B4-BE49-F238E27FC236}">
                  <a16:creationId xmlns:a16="http://schemas.microsoft.com/office/drawing/2014/main" id="{7643DBBA-6379-9F12-C590-2F5646B37AD4}"/>
                </a:ext>
              </a:extLst>
            </p:cNvPr>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54">
              <a:extLst>
                <a:ext uri="{FF2B5EF4-FFF2-40B4-BE49-F238E27FC236}">
                  <a16:creationId xmlns:a16="http://schemas.microsoft.com/office/drawing/2014/main" id="{23EBB848-4D1C-C45A-40A2-26381E2C43D2}"/>
                </a:ext>
              </a:extLst>
            </p:cNvPr>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5">
              <a:extLst>
                <a:ext uri="{FF2B5EF4-FFF2-40B4-BE49-F238E27FC236}">
                  <a16:creationId xmlns:a16="http://schemas.microsoft.com/office/drawing/2014/main" id="{33BA3C74-1A93-B54D-4B35-40B96D7D2FB5}"/>
                </a:ext>
              </a:extLst>
            </p:cNvPr>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7">
              <a:extLst>
                <a:ext uri="{FF2B5EF4-FFF2-40B4-BE49-F238E27FC236}">
                  <a16:creationId xmlns:a16="http://schemas.microsoft.com/office/drawing/2014/main" id="{37F28B0E-BD4B-7A6E-C51C-DFA5DABE7DE2}"/>
                </a:ext>
              </a:extLst>
            </p:cNvPr>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8">
              <a:extLst>
                <a:ext uri="{FF2B5EF4-FFF2-40B4-BE49-F238E27FC236}">
                  <a16:creationId xmlns:a16="http://schemas.microsoft.com/office/drawing/2014/main" id="{ABC3CDAA-70D2-1DD3-E3DF-BC85EAF68BDE}"/>
                </a:ext>
              </a:extLst>
            </p:cNvPr>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0">
              <a:extLst>
                <a:ext uri="{FF2B5EF4-FFF2-40B4-BE49-F238E27FC236}">
                  <a16:creationId xmlns:a16="http://schemas.microsoft.com/office/drawing/2014/main" id="{4041555D-446A-CBF1-6B7D-0A3EFB8E31E3}"/>
                </a:ext>
              </a:extLst>
            </p:cNvPr>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1">
              <a:extLst>
                <a:ext uri="{FF2B5EF4-FFF2-40B4-BE49-F238E27FC236}">
                  <a16:creationId xmlns:a16="http://schemas.microsoft.com/office/drawing/2014/main" id="{0E96E346-E139-0B44-5828-3F5E6A05B39A}"/>
                </a:ext>
              </a:extLst>
            </p:cNvPr>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3">
              <a:extLst>
                <a:ext uri="{FF2B5EF4-FFF2-40B4-BE49-F238E27FC236}">
                  <a16:creationId xmlns:a16="http://schemas.microsoft.com/office/drawing/2014/main" id="{4A114758-CDAA-35F9-F78F-CC4AC5DD609E}"/>
                </a:ext>
              </a:extLst>
            </p:cNvPr>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4">
              <a:extLst>
                <a:ext uri="{FF2B5EF4-FFF2-40B4-BE49-F238E27FC236}">
                  <a16:creationId xmlns:a16="http://schemas.microsoft.com/office/drawing/2014/main" id="{095CE924-B807-E37F-77E9-A19779F0C886}"/>
                </a:ext>
              </a:extLst>
            </p:cNvPr>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6">
              <a:extLst>
                <a:ext uri="{FF2B5EF4-FFF2-40B4-BE49-F238E27FC236}">
                  <a16:creationId xmlns:a16="http://schemas.microsoft.com/office/drawing/2014/main" id="{61BABF09-3206-4774-D427-B287798B8EEE}"/>
                </a:ext>
              </a:extLst>
            </p:cNvPr>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7">
              <a:extLst>
                <a:ext uri="{FF2B5EF4-FFF2-40B4-BE49-F238E27FC236}">
                  <a16:creationId xmlns:a16="http://schemas.microsoft.com/office/drawing/2014/main" id="{520C1B45-A018-1EC0-E2D1-63EAD04AAFDA}"/>
                </a:ext>
              </a:extLst>
            </p:cNvPr>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9">
              <a:extLst>
                <a:ext uri="{FF2B5EF4-FFF2-40B4-BE49-F238E27FC236}">
                  <a16:creationId xmlns:a16="http://schemas.microsoft.com/office/drawing/2014/main" id="{0715A81B-0FE9-08BC-0CDE-CA04EAE6E21C}"/>
                </a:ext>
              </a:extLst>
            </p:cNvPr>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0">
              <a:extLst>
                <a:ext uri="{FF2B5EF4-FFF2-40B4-BE49-F238E27FC236}">
                  <a16:creationId xmlns:a16="http://schemas.microsoft.com/office/drawing/2014/main" id="{EED1A7F7-0BC6-6EFA-F441-949D3AFF30D8}"/>
                </a:ext>
              </a:extLst>
            </p:cNvPr>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2">
              <a:extLst>
                <a:ext uri="{FF2B5EF4-FFF2-40B4-BE49-F238E27FC236}">
                  <a16:creationId xmlns:a16="http://schemas.microsoft.com/office/drawing/2014/main" id="{F456A68C-0CE9-C713-171C-E0A41E826DC1}"/>
                </a:ext>
              </a:extLst>
            </p:cNvPr>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3">
              <a:extLst>
                <a:ext uri="{FF2B5EF4-FFF2-40B4-BE49-F238E27FC236}">
                  <a16:creationId xmlns:a16="http://schemas.microsoft.com/office/drawing/2014/main" id="{DF511C21-541A-97B8-82EC-F17149A4426E}"/>
                </a:ext>
              </a:extLst>
            </p:cNvPr>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5">
              <a:extLst>
                <a:ext uri="{FF2B5EF4-FFF2-40B4-BE49-F238E27FC236}">
                  <a16:creationId xmlns:a16="http://schemas.microsoft.com/office/drawing/2014/main" id="{9C4F5707-6065-20B1-4088-48E672F1C850}"/>
                </a:ext>
              </a:extLst>
            </p:cNvPr>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6">
              <a:extLst>
                <a:ext uri="{FF2B5EF4-FFF2-40B4-BE49-F238E27FC236}">
                  <a16:creationId xmlns:a16="http://schemas.microsoft.com/office/drawing/2014/main" id="{031F842C-8FD3-60B2-E229-C1BE11CB26A8}"/>
                </a:ext>
              </a:extLst>
            </p:cNvPr>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8">
              <a:extLst>
                <a:ext uri="{FF2B5EF4-FFF2-40B4-BE49-F238E27FC236}">
                  <a16:creationId xmlns:a16="http://schemas.microsoft.com/office/drawing/2014/main" id="{051D8632-DEB1-2D32-1CA7-781B65AE9C93}"/>
                </a:ext>
              </a:extLst>
            </p:cNvPr>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9">
              <a:extLst>
                <a:ext uri="{FF2B5EF4-FFF2-40B4-BE49-F238E27FC236}">
                  <a16:creationId xmlns:a16="http://schemas.microsoft.com/office/drawing/2014/main" id="{E084DE74-656C-AF9B-4302-736549DAF099}"/>
                </a:ext>
              </a:extLst>
            </p:cNvPr>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1">
              <a:extLst>
                <a:ext uri="{FF2B5EF4-FFF2-40B4-BE49-F238E27FC236}">
                  <a16:creationId xmlns:a16="http://schemas.microsoft.com/office/drawing/2014/main" id="{4A10D2D4-D461-F7A0-30B3-E66A0488CBE6}"/>
                </a:ext>
              </a:extLst>
            </p:cNvPr>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2">
              <a:extLst>
                <a:ext uri="{FF2B5EF4-FFF2-40B4-BE49-F238E27FC236}">
                  <a16:creationId xmlns:a16="http://schemas.microsoft.com/office/drawing/2014/main" id="{B8F63432-AA15-8D77-425C-9CFA2EA89D32}"/>
                </a:ext>
              </a:extLst>
            </p:cNvPr>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84">
              <a:extLst>
                <a:ext uri="{FF2B5EF4-FFF2-40B4-BE49-F238E27FC236}">
                  <a16:creationId xmlns:a16="http://schemas.microsoft.com/office/drawing/2014/main" id="{76B138A0-97F4-8547-A897-F6082C5A59A6}"/>
                </a:ext>
              </a:extLst>
            </p:cNvPr>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5">
              <a:extLst>
                <a:ext uri="{FF2B5EF4-FFF2-40B4-BE49-F238E27FC236}">
                  <a16:creationId xmlns:a16="http://schemas.microsoft.com/office/drawing/2014/main" id="{91059D43-CFB9-4AD4-605C-F7D9D790FD1C}"/>
                </a:ext>
              </a:extLst>
            </p:cNvPr>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7">
              <a:extLst>
                <a:ext uri="{FF2B5EF4-FFF2-40B4-BE49-F238E27FC236}">
                  <a16:creationId xmlns:a16="http://schemas.microsoft.com/office/drawing/2014/main" id="{B6476DE9-5B77-C1FB-64CA-A152C16C2CDF}"/>
                </a:ext>
              </a:extLst>
            </p:cNvPr>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8">
              <a:extLst>
                <a:ext uri="{FF2B5EF4-FFF2-40B4-BE49-F238E27FC236}">
                  <a16:creationId xmlns:a16="http://schemas.microsoft.com/office/drawing/2014/main" id="{72A5ACDE-5729-E6BF-3083-4D3E3B684AE8}"/>
                </a:ext>
              </a:extLst>
            </p:cNvPr>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0">
              <a:extLst>
                <a:ext uri="{FF2B5EF4-FFF2-40B4-BE49-F238E27FC236}">
                  <a16:creationId xmlns:a16="http://schemas.microsoft.com/office/drawing/2014/main" id="{E54BE5FE-70FE-4F1C-DCBC-C802B9F8A77C}"/>
                </a:ext>
              </a:extLst>
            </p:cNvPr>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1">
              <a:extLst>
                <a:ext uri="{FF2B5EF4-FFF2-40B4-BE49-F238E27FC236}">
                  <a16:creationId xmlns:a16="http://schemas.microsoft.com/office/drawing/2014/main" id="{BF434E43-ABCF-8750-554E-2ABE38792AB4}"/>
                </a:ext>
              </a:extLst>
            </p:cNvPr>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3">
              <a:extLst>
                <a:ext uri="{FF2B5EF4-FFF2-40B4-BE49-F238E27FC236}">
                  <a16:creationId xmlns:a16="http://schemas.microsoft.com/office/drawing/2014/main" id="{65EAA4B2-B4CE-302A-50F0-F781EF0ED574}"/>
                </a:ext>
              </a:extLst>
            </p:cNvPr>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4">
              <a:extLst>
                <a:ext uri="{FF2B5EF4-FFF2-40B4-BE49-F238E27FC236}">
                  <a16:creationId xmlns:a16="http://schemas.microsoft.com/office/drawing/2014/main" id="{735F65D2-AD13-439A-835D-4DFCE4B4B0F8}"/>
                </a:ext>
              </a:extLst>
            </p:cNvPr>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6">
              <a:extLst>
                <a:ext uri="{FF2B5EF4-FFF2-40B4-BE49-F238E27FC236}">
                  <a16:creationId xmlns:a16="http://schemas.microsoft.com/office/drawing/2014/main" id="{FA444BBE-0F1B-23E3-821A-37459EC61687}"/>
                </a:ext>
              </a:extLst>
            </p:cNvPr>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7">
              <a:extLst>
                <a:ext uri="{FF2B5EF4-FFF2-40B4-BE49-F238E27FC236}">
                  <a16:creationId xmlns:a16="http://schemas.microsoft.com/office/drawing/2014/main" id="{B532A015-B1A4-3992-C76F-C59E0DC64996}"/>
                </a:ext>
              </a:extLst>
            </p:cNvPr>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9">
              <a:extLst>
                <a:ext uri="{FF2B5EF4-FFF2-40B4-BE49-F238E27FC236}">
                  <a16:creationId xmlns:a16="http://schemas.microsoft.com/office/drawing/2014/main" id="{6FD96719-5289-8932-09DC-98042B8D1738}"/>
                </a:ext>
              </a:extLst>
            </p:cNvPr>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0">
              <a:extLst>
                <a:ext uri="{FF2B5EF4-FFF2-40B4-BE49-F238E27FC236}">
                  <a16:creationId xmlns:a16="http://schemas.microsoft.com/office/drawing/2014/main" id="{9C456A17-C1EA-45B4-F400-3E11B1E57FB5}"/>
                </a:ext>
              </a:extLst>
            </p:cNvPr>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2">
              <a:extLst>
                <a:ext uri="{FF2B5EF4-FFF2-40B4-BE49-F238E27FC236}">
                  <a16:creationId xmlns:a16="http://schemas.microsoft.com/office/drawing/2014/main" id="{C2CFE128-E298-0956-B007-442EF15D106A}"/>
                </a:ext>
              </a:extLst>
            </p:cNvPr>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3">
              <a:extLst>
                <a:ext uri="{FF2B5EF4-FFF2-40B4-BE49-F238E27FC236}">
                  <a16:creationId xmlns:a16="http://schemas.microsoft.com/office/drawing/2014/main" id="{CF9289AB-C3E2-BB1A-5D55-0A5EDD9EF336}"/>
                </a:ext>
              </a:extLst>
            </p:cNvPr>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5">
              <a:extLst>
                <a:ext uri="{FF2B5EF4-FFF2-40B4-BE49-F238E27FC236}">
                  <a16:creationId xmlns:a16="http://schemas.microsoft.com/office/drawing/2014/main" id="{1B2A0F06-1A9C-C437-02C6-AC709DA442EC}"/>
                </a:ext>
              </a:extLst>
            </p:cNvPr>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6">
              <a:extLst>
                <a:ext uri="{FF2B5EF4-FFF2-40B4-BE49-F238E27FC236}">
                  <a16:creationId xmlns:a16="http://schemas.microsoft.com/office/drawing/2014/main" id="{4A9A18D2-C831-5D1F-2952-7F7C227874D5}"/>
                </a:ext>
              </a:extLst>
            </p:cNvPr>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8">
              <a:extLst>
                <a:ext uri="{FF2B5EF4-FFF2-40B4-BE49-F238E27FC236}">
                  <a16:creationId xmlns:a16="http://schemas.microsoft.com/office/drawing/2014/main" id="{16962B77-4A57-CE5C-34C5-6D1EE068BC48}"/>
                </a:ext>
              </a:extLst>
            </p:cNvPr>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9">
              <a:extLst>
                <a:ext uri="{FF2B5EF4-FFF2-40B4-BE49-F238E27FC236}">
                  <a16:creationId xmlns:a16="http://schemas.microsoft.com/office/drawing/2014/main" id="{6DC42AAD-CC19-CFDD-A8F1-F41EEBF93FF7}"/>
                </a:ext>
              </a:extLst>
            </p:cNvPr>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1">
              <a:extLst>
                <a:ext uri="{FF2B5EF4-FFF2-40B4-BE49-F238E27FC236}">
                  <a16:creationId xmlns:a16="http://schemas.microsoft.com/office/drawing/2014/main" id="{BCCA1DD5-4E7D-47F6-6994-00DD0ECA822F}"/>
                </a:ext>
              </a:extLst>
            </p:cNvPr>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2">
              <a:extLst>
                <a:ext uri="{FF2B5EF4-FFF2-40B4-BE49-F238E27FC236}">
                  <a16:creationId xmlns:a16="http://schemas.microsoft.com/office/drawing/2014/main" id="{1F86F9D1-F877-4FFA-FD0C-8BEAA1B5BC65}"/>
                </a:ext>
              </a:extLst>
            </p:cNvPr>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14">
              <a:extLst>
                <a:ext uri="{FF2B5EF4-FFF2-40B4-BE49-F238E27FC236}">
                  <a16:creationId xmlns:a16="http://schemas.microsoft.com/office/drawing/2014/main" id="{FE8FA5A4-25B2-3621-13F8-9ADD235411CC}"/>
                </a:ext>
              </a:extLst>
            </p:cNvPr>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6">
              <a:extLst>
                <a:ext uri="{FF2B5EF4-FFF2-40B4-BE49-F238E27FC236}">
                  <a16:creationId xmlns:a16="http://schemas.microsoft.com/office/drawing/2014/main" id="{55A69AE6-200C-1E29-87E3-C38C9B8A1934}"/>
                </a:ext>
              </a:extLst>
            </p:cNvPr>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7">
              <a:extLst>
                <a:ext uri="{FF2B5EF4-FFF2-40B4-BE49-F238E27FC236}">
                  <a16:creationId xmlns:a16="http://schemas.microsoft.com/office/drawing/2014/main" id="{00041503-348B-5891-98A8-E9D8DD19CFED}"/>
                </a:ext>
              </a:extLst>
            </p:cNvPr>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8">
              <a:extLst>
                <a:ext uri="{FF2B5EF4-FFF2-40B4-BE49-F238E27FC236}">
                  <a16:creationId xmlns:a16="http://schemas.microsoft.com/office/drawing/2014/main" id="{841128E5-2CE8-1179-C29B-5662BEBE3E22}"/>
                </a:ext>
              </a:extLst>
            </p:cNvPr>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4" name="Content"/>
          <p:cNvSpPr>
            <a:spLocks noGrp="1"/>
          </p:cNvSpPr>
          <p:nvPr>
            <p:ph type="body" sz="quarter" idx="10" hasCustomPrompt="1"/>
          </p:nvPr>
        </p:nvSpPr>
        <p:spPr>
          <a:xfrm>
            <a:off x="540200" y="1623600"/>
            <a:ext cx="4514400" cy="2520000"/>
          </a:xfrm>
        </p:spPr>
        <p:txBody>
          <a:bodyPr/>
          <a:lstStyle>
            <a:lvl1pPr>
              <a:lnSpc>
                <a:spcPct val="100000"/>
              </a:lnSpc>
              <a:defRPr sz="2800" b="0" i="0" baseline="0">
                <a:solidFill>
                  <a:schemeClr val="bg2"/>
                </a:solidFill>
                <a:latin typeface="+mj-lt"/>
              </a:defRPr>
            </a:lvl1pPr>
            <a:lvl2pPr>
              <a:lnSpc>
                <a:spcPct val="100000"/>
              </a:lnSpc>
              <a:spcBef>
                <a:spcPts val="1200"/>
              </a:spcBef>
              <a:defRPr sz="1600"/>
            </a:lvl2pPr>
          </a:lstStyle>
          <a:p>
            <a:pPr lvl="0"/>
            <a:r>
              <a:rPr lang="de-DE" noProof="0" dirty="0"/>
              <a:t>Quote/Statement SH-Bree-Headline 28 pt</a:t>
            </a:r>
            <a:endParaRPr lang="en-US" noProof="0" dirty="0"/>
          </a:p>
          <a:p>
            <a:pPr lvl="1"/>
            <a:r>
              <a:rPr lang="de-DE" noProof="0" dirty="0"/>
              <a:t>Subheadline Calibri 16 </a:t>
            </a:r>
            <a:r>
              <a:rPr lang="de-DE" noProof="0" dirty="0" err="1"/>
              <a:t>pt</a:t>
            </a:r>
            <a:endParaRPr lang="en-US" noProof="0" dirty="0"/>
          </a:p>
        </p:txBody>
      </p:sp>
      <p:sp>
        <p:nvSpPr>
          <p:cNvPr id="100" name="Footnote">
            <a:extLst>
              <a:ext uri="{FF2B5EF4-FFF2-40B4-BE49-F238E27FC236}">
                <a16:creationId xmlns:a16="http://schemas.microsoft.com/office/drawing/2014/main" id="{6797901A-74D0-49F5-B69A-D3AF7774E11F}"/>
              </a:ex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4" name="Picture placeholder" descr="Thematic image or video">
            <a:extLst>
              <a:ext uri="{FF2B5EF4-FFF2-40B4-BE49-F238E27FC236}">
                <a16:creationId xmlns:a16="http://schemas.microsoft.com/office/drawing/2014/main" id="{FD7EF9C4-4D42-33E4-A9F1-B3661EF4422D}"/>
              </a:ext>
            </a:extLst>
          </p:cNvPr>
          <p:cNvSpPr>
            <a:spLocks noGrp="1"/>
          </p:cNvSpPr>
          <p:nvPr>
            <p:ph type="pic" sz="quarter" idx="18" hasCustomPrompt="1"/>
          </p:nvPr>
        </p:nvSpPr>
        <p:spPr>
          <a:xfrm>
            <a:off x="6175375" y="0"/>
            <a:ext cx="5994400" cy="6858000"/>
          </a:xfrm>
          <a:noFill/>
        </p:spPr>
        <p:txBody>
          <a:bodyPr lIns="180000" tIns="180000" rIns="180000" bIns="180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Insert picture or video</a:t>
            </a:r>
            <a:r>
              <a:rPr lang="en-US" noProof="0" dirty="0"/>
              <a:t>.</a:t>
            </a:r>
          </a:p>
        </p:txBody>
      </p:sp>
      <p:sp>
        <p:nvSpPr>
          <p:cNvPr id="9" name="Author">
            <a:extLst>
              <a:ext uri="{FF2B5EF4-FFF2-40B4-BE49-F238E27FC236}">
                <a16:creationId xmlns:a16="http://schemas.microsoft.com/office/drawing/2014/main" id="{48313203-8417-CA5C-BFD4-6A5E7FF56C38}"/>
              </a:ext>
              <a:ext uri="{C183D7F6-B498-43B3-948B-1728B52AA6E4}">
                <adec:decorative xmlns:adec="http://schemas.microsoft.com/office/drawing/2017/decorative" val="1"/>
              </a:ext>
            </a:extLst>
          </p:cNvPr>
          <p:cNvSpPr>
            <a:spLocks noGrp="1"/>
          </p:cNvSpPr>
          <p:nvPr>
            <p:ph type="ftr" sz="quarter" idx="20"/>
          </p:nvPr>
        </p:nvSpPr>
        <p:spPr/>
        <p:txBody>
          <a:bodyPr/>
          <a:lstStyle>
            <a:lvl1pPr>
              <a:defRPr>
                <a:solidFill>
                  <a:schemeClr val="tx1"/>
                </a:solidFill>
              </a:defRPr>
            </a:lvl1pPr>
          </a:lstStyle>
          <a:p>
            <a:r>
              <a:rPr lang="en-US" dirty="0"/>
              <a:t>Author | Department</a:t>
            </a:r>
          </a:p>
        </p:txBody>
      </p:sp>
      <p:sp>
        <p:nvSpPr>
          <p:cNvPr id="10" name="Slide Number">
            <a:extLst>
              <a:ext uri="{FF2B5EF4-FFF2-40B4-BE49-F238E27FC236}">
                <a16:creationId xmlns:a16="http://schemas.microsoft.com/office/drawing/2014/main" id="{98E137F3-37CB-3FB3-F886-91524AB185BF}"/>
              </a:ext>
              <a:ext uri="{C183D7F6-B498-43B3-948B-1728B52AA6E4}">
                <adec:decorative xmlns:adec="http://schemas.microsoft.com/office/drawing/2017/decorative" val="1"/>
              </a:ext>
            </a:extLst>
          </p:cNvPr>
          <p:cNvSpPr>
            <a:spLocks noGrp="1"/>
          </p:cNvSpPr>
          <p:nvPr>
            <p:ph type="sldNum" sz="quarter" idx="21"/>
          </p:nvPr>
        </p:nvSpPr>
        <p:spPr/>
        <p:txBody>
          <a:bodyPr/>
          <a:lstStyle>
            <a:lvl1pPr>
              <a:defRPr>
                <a:solidFill>
                  <a:schemeClr val="tx1"/>
                </a:solidFill>
              </a:defRPr>
            </a:lvl1pPr>
          </a:lstStyle>
          <a:p>
            <a:fld id="{42B424FB-C8CA-40D0-9E9F-83B6197CB6E7}" type="slidenum">
              <a:rPr lang="en-US" smtClean="0"/>
              <a:pPr/>
              <a:t>‹#›</a:t>
            </a:fld>
            <a:endParaRPr lang="en-US" dirty="0"/>
          </a:p>
        </p:txBody>
      </p:sp>
      <p:sp>
        <p:nvSpPr>
          <p:cNvPr id="8" name="Restricted (Image slides)">
            <a:extLst>
              <a:ext uri="{FF2B5EF4-FFF2-40B4-BE49-F238E27FC236}">
                <a16:creationId xmlns:a16="http://schemas.microsoft.com/office/drawing/2014/main" id="{289462C8-121D-75F5-1FF7-89B66E1DB0D3}"/>
              </a:ext>
              <a:ext uri="{C183D7F6-B498-43B3-948B-1728B52AA6E4}">
                <adec:decorative xmlns:adec="http://schemas.microsoft.com/office/drawing/2017/decorative" val="1"/>
              </a:ext>
            </a:extLst>
          </p:cNvPr>
          <p:cNvSpPr>
            <a:spLocks noGrp="1"/>
          </p:cNvSpPr>
          <p:nvPr>
            <p:ph type="dt" sz="half" idx="19"/>
          </p:nvPr>
        </p:nvSpPr>
        <p:spPr/>
        <p:txBody>
          <a:bodyPr/>
          <a:lstStyle>
            <a:lvl1pPr>
              <a:defRPr>
                <a:solidFill>
                  <a:schemeClr val="tx1"/>
                </a:solidFill>
              </a:defRPr>
            </a:lvl1pPr>
          </a:lstStyle>
          <a:p>
            <a:r>
              <a:rPr lang="de-DE" dirty="0"/>
              <a:t>Restricted © Siemens Healthineers</a:t>
            </a:r>
            <a:endParaRPr lang="en-US" dirty="0"/>
          </a:p>
        </p:txBody>
      </p:sp>
    </p:spTree>
    <p:extLst>
      <p:ext uri="{BB962C8B-B14F-4D97-AF65-F5344CB8AC3E}">
        <p14:creationId xmlns:p14="http://schemas.microsoft.com/office/powerpoint/2010/main" val="1532831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 - Black">
    <p:bg>
      <p:bgRef idx="1001">
        <a:schemeClr val="bg1"/>
      </p:bgRef>
    </p:bg>
    <p:spTree>
      <p:nvGrpSpPr>
        <p:cNvPr id="1" name=""/>
        <p:cNvGrpSpPr/>
        <p:nvPr/>
      </p:nvGrpSpPr>
      <p:grpSpPr>
        <a:xfrm>
          <a:off x="0" y="0"/>
          <a:ext cx="0" cy="0"/>
          <a:chOff x="0" y="0"/>
          <a:chExt cx="0" cy="0"/>
        </a:xfrm>
      </p:grpSpPr>
      <p:sp>
        <p:nvSpPr>
          <p:cNvPr id="14" name="Content"/>
          <p:cNvSpPr>
            <a:spLocks noGrp="1"/>
          </p:cNvSpPr>
          <p:nvPr>
            <p:ph type="body" sz="quarter" idx="10" hasCustomPrompt="1"/>
          </p:nvPr>
        </p:nvSpPr>
        <p:spPr>
          <a:xfrm>
            <a:off x="1479599" y="1623599"/>
            <a:ext cx="8271403" cy="1784078"/>
          </a:xfrm>
        </p:spPr>
        <p:txBody>
          <a:bodyPr>
            <a:spAutoFit/>
          </a:bodyPr>
          <a:lstStyle>
            <a:lvl1pPr>
              <a:lnSpc>
                <a:spcPct val="85000"/>
              </a:lnSpc>
              <a:defRPr sz="4800" b="0" i="0" baseline="0">
                <a:solidFill>
                  <a:schemeClr val="tx2"/>
                </a:solidFill>
                <a:latin typeface="+mj-lt"/>
              </a:defRPr>
            </a:lvl1pPr>
            <a:lvl2pPr>
              <a:lnSpc>
                <a:spcPct val="100000"/>
              </a:lnSpc>
              <a:spcBef>
                <a:spcPts val="2200"/>
              </a:spcBef>
              <a:defRPr sz="1600"/>
            </a:lvl2pPr>
            <a:lvl3pPr>
              <a:buClr>
                <a:schemeClr val="tx2"/>
              </a:buClr>
              <a:defRPr/>
            </a:lvl3pPr>
            <a:lvl4pPr>
              <a:buClr>
                <a:schemeClr val="tx2"/>
              </a:buClr>
              <a:defRPr/>
            </a:lvl4pPr>
            <a:lvl5pPr>
              <a:buClr>
                <a:schemeClr val="tx2"/>
              </a:buClr>
              <a:defRPr/>
            </a:lvl5pPr>
            <a:lvl6pPr>
              <a:buClr>
                <a:schemeClr val="tx2"/>
              </a:buClr>
              <a:defRPr/>
            </a:lvl6pPr>
            <a:lvl7pPr>
              <a:buClr>
                <a:schemeClr val="tx2"/>
              </a:buClr>
              <a:defRPr/>
            </a:lvl7pPr>
            <a:lvl8pPr>
              <a:buClr>
                <a:schemeClr val="tx2"/>
              </a:buClr>
              <a:defRPr/>
            </a:lvl8pPr>
          </a:lstStyle>
          <a:p>
            <a:pPr lvl="0"/>
            <a:r>
              <a:rPr lang="en-US" noProof="0" dirty="0"/>
              <a:t>“Quote/Statement SH-Bree-Headline 48 pt”</a:t>
            </a:r>
          </a:p>
          <a:p>
            <a:pPr lvl="1"/>
            <a:r>
              <a:rPr lang="en-US" noProof="0" dirty="0"/>
              <a:t>Subheadline Calibri 16 pt</a:t>
            </a:r>
          </a:p>
        </p:txBody>
      </p:sp>
      <p:sp>
        <p:nvSpPr>
          <p:cNvPr id="166" name="Footnote">
            <a:extLst>
              <a:ext uri="{FF2B5EF4-FFF2-40B4-BE49-F238E27FC236}">
                <a16:creationId xmlns:a16="http://schemas.microsoft.com/office/drawing/2014/main" id="{1D9962D9-4193-4A78-8426-8B6D0B25AC07}"/>
              </a:ex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6" name="Siemens Healthineers Logo">
            <a:extLst>
              <a:ext uri="{FF2B5EF4-FFF2-40B4-BE49-F238E27FC236}">
                <a16:creationId xmlns:a16="http://schemas.microsoft.com/office/drawing/2014/main" id="{BA6C7990-713F-AD30-1127-CBFA7C2D385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1040B700-100B-792C-ECC8-69898B2921B2}"/>
              </a:ext>
              <a:ext uri="{C183D7F6-B498-43B3-948B-1728B52AA6E4}">
                <adec:decorative xmlns:adec="http://schemas.microsoft.com/office/drawing/2017/decorative" val="1"/>
              </a:ext>
            </a:extLst>
          </p:cNvPr>
          <p:cNvSpPr>
            <a:spLocks noGrp="1"/>
          </p:cNvSpPr>
          <p:nvPr>
            <p:ph type="dt" sz="half" idx="16"/>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C269E81C-24EC-E72B-7B02-F075ED868E5E}"/>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Author | Department</a:t>
            </a:r>
          </a:p>
        </p:txBody>
      </p:sp>
      <p:sp>
        <p:nvSpPr>
          <p:cNvPr id="5" name="Slide Number Placeholder 4">
            <a:extLst>
              <a:ext uri="{FF2B5EF4-FFF2-40B4-BE49-F238E27FC236}">
                <a16:creationId xmlns:a16="http://schemas.microsoft.com/office/drawing/2014/main" id="{54E582FD-AF32-6222-44F8-FBE089A77C45}"/>
              </a:ext>
              <a:ext uri="{C183D7F6-B498-43B3-948B-1728B52AA6E4}">
                <adec:decorative xmlns:adec="http://schemas.microsoft.com/office/drawing/2017/decorative" val="1"/>
              </a:ext>
            </a:extLst>
          </p:cNvPr>
          <p:cNvSpPr>
            <a:spLocks noGrp="1"/>
          </p:cNvSpPr>
          <p:nvPr>
            <p:ph type="sldNum" sz="quarter" idx="1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7829219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 - White">
    <p:bg>
      <p:bgPr>
        <a:solidFill>
          <a:schemeClr val="bg1"/>
        </a:solidFill>
        <a:effectLst/>
      </p:bgPr>
    </p:bg>
    <p:spTree>
      <p:nvGrpSpPr>
        <p:cNvPr id="1" name=""/>
        <p:cNvGrpSpPr/>
        <p:nvPr/>
      </p:nvGrpSpPr>
      <p:grpSpPr>
        <a:xfrm>
          <a:off x="0" y="0"/>
          <a:ext cx="0" cy="0"/>
          <a:chOff x="0" y="0"/>
          <a:chExt cx="0" cy="0"/>
        </a:xfrm>
      </p:grpSpPr>
      <p:sp>
        <p:nvSpPr>
          <p:cNvPr id="14" name="Content"/>
          <p:cNvSpPr>
            <a:spLocks noGrp="1"/>
          </p:cNvSpPr>
          <p:nvPr>
            <p:ph type="body" sz="quarter" idx="10" hasCustomPrompt="1"/>
          </p:nvPr>
        </p:nvSpPr>
        <p:spPr>
          <a:xfrm>
            <a:off x="1479599" y="1623599"/>
            <a:ext cx="8271403" cy="1784078"/>
          </a:xfrm>
        </p:spPr>
        <p:txBody>
          <a:bodyPr>
            <a:spAutoFit/>
          </a:bodyPr>
          <a:lstStyle>
            <a:lvl1pPr>
              <a:lnSpc>
                <a:spcPct val="85000"/>
              </a:lnSpc>
              <a:defRPr sz="4800" b="0" i="0" baseline="0">
                <a:solidFill>
                  <a:schemeClr val="bg2"/>
                </a:solidFill>
                <a:latin typeface="+mj-lt"/>
              </a:defRPr>
            </a:lvl1pPr>
            <a:lvl2pPr>
              <a:lnSpc>
                <a:spcPct val="100000"/>
              </a:lnSpc>
              <a:spcBef>
                <a:spcPts val="2200"/>
              </a:spcBef>
              <a:defRPr sz="1600"/>
            </a:lvl2pPr>
          </a:lstStyle>
          <a:p>
            <a:pPr lvl="0"/>
            <a:r>
              <a:rPr lang="en-US" noProof="0" dirty="0"/>
              <a:t>“Quote/Statement SH-Bree-Headline 48 pt”</a:t>
            </a:r>
          </a:p>
          <a:p>
            <a:pPr lvl="1"/>
            <a:r>
              <a:rPr lang="en-US" noProof="0" dirty="0"/>
              <a:t>Subheadline Calibri 16 pt</a:t>
            </a:r>
          </a:p>
        </p:txBody>
      </p:sp>
      <p:sp>
        <p:nvSpPr>
          <p:cNvPr id="166" name="Footnote">
            <a:extLst>
              <a:ext uri="{FF2B5EF4-FFF2-40B4-BE49-F238E27FC236}">
                <a16:creationId xmlns:a16="http://schemas.microsoft.com/office/drawing/2014/main" id="{1D9962D9-4193-4A78-8426-8B6D0B25AC07}"/>
              </a:ex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6" name="Siemens Healthineers Logo">
            <a:extLst>
              <a:ext uri="{FF2B5EF4-FFF2-40B4-BE49-F238E27FC236}">
                <a16:creationId xmlns:a16="http://schemas.microsoft.com/office/drawing/2014/main" id="{2001F31E-7099-9849-4464-E9F67FFC845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D9E76397-5C38-BC24-B2B3-BBD1EF2D30C6}"/>
              </a:ext>
              <a:ext uri="{C183D7F6-B498-43B3-948B-1728B52AA6E4}">
                <adec:decorative xmlns:adec="http://schemas.microsoft.com/office/drawing/2017/decorative" val="1"/>
              </a:ext>
            </a:extLst>
          </p:cNvPr>
          <p:cNvSpPr>
            <a:spLocks noGrp="1"/>
          </p:cNvSpPr>
          <p:nvPr>
            <p:ph type="dt" sz="half" idx="16"/>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E7430BD4-2E6B-B420-B838-8AF1A1F64DB8}"/>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Author | Department</a:t>
            </a:r>
          </a:p>
        </p:txBody>
      </p:sp>
      <p:sp>
        <p:nvSpPr>
          <p:cNvPr id="5" name="Slide Number Placeholder 4">
            <a:extLst>
              <a:ext uri="{FF2B5EF4-FFF2-40B4-BE49-F238E27FC236}">
                <a16:creationId xmlns:a16="http://schemas.microsoft.com/office/drawing/2014/main" id="{3A09CB9F-4604-AC24-51DB-DC91AC5242D0}"/>
              </a:ext>
              <a:ext uri="{C183D7F6-B498-43B3-948B-1728B52AA6E4}">
                <adec:decorative xmlns:adec="http://schemas.microsoft.com/office/drawing/2017/decorative" val="1"/>
              </a:ext>
            </a:extLst>
          </p:cNvPr>
          <p:cNvSpPr>
            <a:spLocks noGrp="1"/>
          </p:cNvSpPr>
          <p:nvPr>
            <p:ph type="sldNum" sz="quarter" idx="1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6088767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C - Author image Black">
    <p:bg>
      <p:bgRef idx="1001">
        <a:schemeClr val="bg1"/>
      </p:bgRef>
    </p:bg>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A6CD612-171C-4905-9B87-E8BEEE4700EC}"/>
              </a:ext>
            </a:extLst>
          </p:cNvPr>
          <p:cNvSpPr>
            <a:spLocks noGrp="1"/>
          </p:cNvSpPr>
          <p:nvPr>
            <p:ph type="pic" sz="quarter" idx="18" hasCustomPrompt="1"/>
          </p:nvPr>
        </p:nvSpPr>
        <p:spPr>
          <a:xfrm>
            <a:off x="540000" y="1623599"/>
            <a:ext cx="1698375" cy="1699200"/>
          </a:xfrm>
          <a:noFill/>
        </p:spPr>
        <p:txBody>
          <a:bodyPr lIns="180000" tIns="180000" rIns="180000" bIns="180000"/>
          <a:lstStyle>
            <a:lvl1pPr>
              <a:defRPr/>
            </a:lvl1pPr>
          </a:lstStyle>
          <a:p>
            <a:r>
              <a:rPr lang="en-US" noProof="0" dirty="0"/>
              <a:t>Insert author picture.</a:t>
            </a:r>
          </a:p>
        </p:txBody>
      </p:sp>
      <p:sp>
        <p:nvSpPr>
          <p:cNvPr id="14" name="Content"/>
          <p:cNvSpPr>
            <a:spLocks noGrp="1"/>
          </p:cNvSpPr>
          <p:nvPr>
            <p:ph type="body" sz="quarter" idx="10" hasCustomPrompt="1"/>
          </p:nvPr>
        </p:nvSpPr>
        <p:spPr>
          <a:xfrm>
            <a:off x="3359150" y="1623599"/>
            <a:ext cx="8269288" cy="4572000"/>
          </a:xfrm>
        </p:spPr>
        <p:txBody>
          <a:bodyPr/>
          <a:lstStyle>
            <a:lvl1pPr>
              <a:lnSpc>
                <a:spcPct val="92000"/>
              </a:lnSpc>
              <a:defRPr sz="4800" b="0" i="0" baseline="0">
                <a:solidFill>
                  <a:schemeClr val="tx2"/>
                </a:solidFill>
                <a:latin typeface="+mj-lt"/>
              </a:defRPr>
            </a:lvl1pPr>
            <a:lvl2pPr>
              <a:lnSpc>
                <a:spcPct val="100000"/>
              </a:lnSpc>
              <a:spcBef>
                <a:spcPts val="2200"/>
              </a:spcBef>
              <a:defRPr sz="1600"/>
            </a:lvl2pPr>
          </a:lstStyle>
          <a:p>
            <a:pPr lvl="0"/>
            <a:r>
              <a:rPr lang="en-US" noProof="0" dirty="0"/>
              <a:t>“Quote/Statement SH-Bree-Headline 48 pt”</a:t>
            </a:r>
          </a:p>
          <a:p>
            <a:pPr lvl="1"/>
            <a:r>
              <a:rPr lang="en-US" noProof="0" dirty="0"/>
              <a:t>Subheadline Calibri 16 pt</a:t>
            </a:r>
          </a:p>
        </p:txBody>
      </p:sp>
      <p:sp>
        <p:nvSpPr>
          <p:cNvPr id="166" name="Footnote">
            <a:extLst>
              <a:ext uri="{FF2B5EF4-FFF2-40B4-BE49-F238E27FC236}">
                <a16:creationId xmlns:a16="http://schemas.microsoft.com/office/drawing/2014/main" id="{1D9962D9-4193-4A78-8426-8B6D0B25AC07}"/>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4" name="Siemens Healthineers Logo">
            <a:extLst>
              <a:ext uri="{FF2B5EF4-FFF2-40B4-BE49-F238E27FC236}">
                <a16:creationId xmlns:a16="http://schemas.microsoft.com/office/drawing/2014/main" id="{71235B1A-B751-1799-6C11-E35D8F3297D4}"/>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Date Placeholder 4">
            <a:extLst>
              <a:ext uri="{FF2B5EF4-FFF2-40B4-BE49-F238E27FC236}">
                <a16:creationId xmlns:a16="http://schemas.microsoft.com/office/drawing/2014/main" id="{85A13AC3-5265-80CB-2553-3701A48C616F}"/>
              </a:ext>
            </a:extLst>
          </p:cNvPr>
          <p:cNvSpPr>
            <a:spLocks noGrp="1"/>
          </p:cNvSpPr>
          <p:nvPr>
            <p:ph type="dt" sz="half" idx="19"/>
          </p:nvPr>
        </p:nvSpPr>
        <p:spPr/>
        <p:txBody>
          <a:bodyPr/>
          <a:lstStyle/>
          <a:p>
            <a:pPr algn="r"/>
            <a:r>
              <a:rPr lang="de-DE" dirty="0"/>
              <a:t>Restricted © Siemens Healthineers</a:t>
            </a:r>
            <a:endParaRPr lang="en-US" dirty="0"/>
          </a:p>
        </p:txBody>
      </p:sp>
      <p:sp>
        <p:nvSpPr>
          <p:cNvPr id="6" name="Footer Placeholder 5">
            <a:extLst>
              <a:ext uri="{FF2B5EF4-FFF2-40B4-BE49-F238E27FC236}">
                <a16:creationId xmlns:a16="http://schemas.microsoft.com/office/drawing/2014/main" id="{CE894EC4-1587-D88E-7582-C40BFD50B50A}"/>
              </a:ext>
            </a:extLst>
          </p:cNvPr>
          <p:cNvSpPr>
            <a:spLocks noGrp="1"/>
          </p:cNvSpPr>
          <p:nvPr>
            <p:ph type="ftr" sz="quarter" idx="20"/>
          </p:nvPr>
        </p:nvSpPr>
        <p:spPr/>
        <p:txBody>
          <a:bodyPr/>
          <a:lstStyle/>
          <a:p>
            <a:r>
              <a:rPr lang="en-US" dirty="0"/>
              <a:t>Author | Department</a:t>
            </a:r>
          </a:p>
        </p:txBody>
      </p:sp>
      <p:sp>
        <p:nvSpPr>
          <p:cNvPr id="7" name="Slide Number Placeholder 6">
            <a:extLst>
              <a:ext uri="{FF2B5EF4-FFF2-40B4-BE49-F238E27FC236}">
                <a16:creationId xmlns:a16="http://schemas.microsoft.com/office/drawing/2014/main" id="{A42DC11F-AA9E-DCCB-E340-2676F0EEB5C1}"/>
              </a:ext>
            </a:extLst>
          </p:cNvPr>
          <p:cNvSpPr>
            <a:spLocks noGrp="1"/>
          </p:cNvSpPr>
          <p:nvPr>
            <p:ph type="sldNum" sz="quarter" idx="21"/>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3455545250"/>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C - Author image">
    <p:bg>
      <p:bgPr>
        <a:solidFill>
          <a:schemeClr val="bg1"/>
        </a:solidFill>
        <a:effectLst/>
      </p:bgPr>
    </p:bg>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A6CD612-171C-4905-9B87-E8BEEE4700EC}"/>
              </a:ext>
            </a:extLst>
          </p:cNvPr>
          <p:cNvSpPr>
            <a:spLocks noGrp="1"/>
          </p:cNvSpPr>
          <p:nvPr>
            <p:ph type="pic" sz="quarter" idx="18" hasCustomPrompt="1"/>
          </p:nvPr>
        </p:nvSpPr>
        <p:spPr>
          <a:xfrm>
            <a:off x="540000" y="1623599"/>
            <a:ext cx="1698375" cy="1699200"/>
          </a:xfrm>
          <a:noFill/>
        </p:spPr>
        <p:txBody>
          <a:bodyPr lIns="180000" tIns="180000" rIns="180000" bIns="180000"/>
          <a:lstStyle>
            <a:lvl1pPr>
              <a:defRPr/>
            </a:lvl1pPr>
          </a:lstStyle>
          <a:p>
            <a:r>
              <a:rPr lang="en-US" noProof="0" dirty="0"/>
              <a:t>Insert author picture.</a:t>
            </a:r>
          </a:p>
        </p:txBody>
      </p:sp>
      <p:sp>
        <p:nvSpPr>
          <p:cNvPr id="14" name="Content"/>
          <p:cNvSpPr>
            <a:spLocks noGrp="1"/>
          </p:cNvSpPr>
          <p:nvPr>
            <p:ph type="body" sz="quarter" idx="10" hasCustomPrompt="1"/>
          </p:nvPr>
        </p:nvSpPr>
        <p:spPr>
          <a:xfrm>
            <a:off x="3359150" y="1623599"/>
            <a:ext cx="8269288" cy="4572000"/>
          </a:xfrm>
        </p:spPr>
        <p:txBody>
          <a:bodyPr/>
          <a:lstStyle>
            <a:lvl1pPr>
              <a:lnSpc>
                <a:spcPct val="92000"/>
              </a:lnSpc>
              <a:defRPr sz="4800" b="0" i="0" baseline="0">
                <a:solidFill>
                  <a:schemeClr val="bg2"/>
                </a:solidFill>
                <a:latin typeface="+mj-lt"/>
              </a:defRPr>
            </a:lvl1pPr>
            <a:lvl2pPr>
              <a:lnSpc>
                <a:spcPct val="100000"/>
              </a:lnSpc>
              <a:spcBef>
                <a:spcPts val="2200"/>
              </a:spcBef>
              <a:defRPr sz="1600"/>
            </a:lvl2pPr>
          </a:lstStyle>
          <a:p>
            <a:pPr lvl="0"/>
            <a:r>
              <a:rPr lang="en-US" noProof="0" dirty="0"/>
              <a:t>“Quote/Statement SH-Bree-Headline 48 pt”</a:t>
            </a:r>
          </a:p>
          <a:p>
            <a:pPr lvl="1"/>
            <a:r>
              <a:rPr lang="en-US" noProof="0" dirty="0"/>
              <a:t>Subheadline Calibri 16 pt</a:t>
            </a:r>
          </a:p>
        </p:txBody>
      </p:sp>
      <p:sp>
        <p:nvSpPr>
          <p:cNvPr id="166" name="Footnote">
            <a:extLst>
              <a:ext uri="{FF2B5EF4-FFF2-40B4-BE49-F238E27FC236}">
                <a16:creationId xmlns:a16="http://schemas.microsoft.com/office/drawing/2014/main" id="{1D9962D9-4193-4A78-8426-8B6D0B25AC07}"/>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noProof="0" dirty="0"/>
              <a:t>Click to add footnote</a:t>
            </a:r>
            <a:br>
              <a:rPr lang="en-US" noProof="0" dirty="0"/>
            </a:br>
            <a:r>
              <a:rPr lang="en-US" noProof="0" dirty="0"/>
              <a:t>second line</a:t>
            </a:r>
          </a:p>
        </p:txBody>
      </p:sp>
      <p:pic>
        <p:nvPicPr>
          <p:cNvPr id="5" name="Siemens Healthineers Logo">
            <a:extLst>
              <a:ext uri="{FF2B5EF4-FFF2-40B4-BE49-F238E27FC236}">
                <a16:creationId xmlns:a16="http://schemas.microsoft.com/office/drawing/2014/main" id="{FFBD8558-8D39-B5D7-5C4E-868EF71C569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7" name="Date Placeholder 6">
            <a:extLst>
              <a:ext uri="{FF2B5EF4-FFF2-40B4-BE49-F238E27FC236}">
                <a16:creationId xmlns:a16="http://schemas.microsoft.com/office/drawing/2014/main" id="{4A78DAD1-D533-1BAC-3D7F-F6E5F1A20968}"/>
              </a:ext>
            </a:extLst>
          </p:cNvPr>
          <p:cNvSpPr>
            <a:spLocks noGrp="1"/>
          </p:cNvSpPr>
          <p:nvPr>
            <p:ph type="dt" sz="half" idx="19"/>
          </p:nvPr>
        </p:nvSpPr>
        <p:spPr/>
        <p:txBody>
          <a:bodyPr/>
          <a:lstStyle/>
          <a:p>
            <a:pPr algn="r"/>
            <a:r>
              <a:rPr lang="de-DE" dirty="0"/>
              <a:t>Restricted © Siemens Healthineers</a:t>
            </a:r>
            <a:endParaRPr lang="en-US" dirty="0"/>
          </a:p>
        </p:txBody>
      </p:sp>
      <p:sp>
        <p:nvSpPr>
          <p:cNvPr id="9" name="Footer Placeholder 8">
            <a:extLst>
              <a:ext uri="{FF2B5EF4-FFF2-40B4-BE49-F238E27FC236}">
                <a16:creationId xmlns:a16="http://schemas.microsoft.com/office/drawing/2014/main" id="{A7F0FF17-38D8-4DF9-F388-07D6566A32C2}"/>
              </a:ext>
            </a:extLst>
          </p:cNvPr>
          <p:cNvSpPr>
            <a:spLocks noGrp="1"/>
          </p:cNvSpPr>
          <p:nvPr>
            <p:ph type="ftr" sz="quarter" idx="20"/>
          </p:nvPr>
        </p:nvSpPr>
        <p:spPr/>
        <p:txBody>
          <a:bodyPr/>
          <a:lstStyle/>
          <a:p>
            <a:r>
              <a:rPr lang="en-US" dirty="0"/>
              <a:t>Author | Department</a:t>
            </a:r>
          </a:p>
        </p:txBody>
      </p:sp>
      <p:sp>
        <p:nvSpPr>
          <p:cNvPr id="10" name="Slide Number Placeholder 9">
            <a:extLst>
              <a:ext uri="{FF2B5EF4-FFF2-40B4-BE49-F238E27FC236}">
                <a16:creationId xmlns:a16="http://schemas.microsoft.com/office/drawing/2014/main" id="{40E77C99-F30B-6A2D-1FA0-66CB7716BA29}"/>
              </a:ext>
            </a:extLst>
          </p:cNvPr>
          <p:cNvSpPr>
            <a:spLocks noGrp="1"/>
          </p:cNvSpPr>
          <p:nvPr>
            <p:ph type="sldNum" sz="quarter" idx="21"/>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531037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ree content Black">
    <p:bg>
      <p:bgRef idx="1001">
        <a:schemeClr val="bg1"/>
      </p:bgRef>
    </p:bg>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C6214687-71C9-3C60-A8B0-06E9C5AC862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3ACB27AE-21AB-24AD-ADC9-D80E249146D7}"/>
              </a:ext>
              <a:ext uri="{C183D7F6-B498-43B3-948B-1728B52AA6E4}">
                <adec:decorative xmlns:adec="http://schemas.microsoft.com/office/drawing/2017/decorative" val="1"/>
              </a:ext>
            </a:extLst>
          </p:cNvPr>
          <p:cNvSpPr>
            <a:spLocks noGrp="1"/>
          </p:cNvSpPr>
          <p:nvPr>
            <p:ph type="dt" sz="half" idx="16"/>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D8A71D61-2404-687A-4203-390D08BE80F8}"/>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Author | Department</a:t>
            </a:r>
          </a:p>
        </p:txBody>
      </p:sp>
      <p:sp>
        <p:nvSpPr>
          <p:cNvPr id="5" name="Slide Number Placeholder 4">
            <a:extLst>
              <a:ext uri="{FF2B5EF4-FFF2-40B4-BE49-F238E27FC236}">
                <a16:creationId xmlns:a16="http://schemas.microsoft.com/office/drawing/2014/main" id="{1C4D012C-AB2F-0F7E-FA51-BA214B7D4EFA}"/>
              </a:ext>
              <a:ext uri="{C183D7F6-B498-43B3-948B-1728B52AA6E4}">
                <adec:decorative xmlns:adec="http://schemas.microsoft.com/office/drawing/2017/decorative" val="1"/>
              </a:ext>
            </a:extLst>
          </p:cNvPr>
          <p:cNvSpPr>
            <a:spLocks noGrp="1"/>
          </p:cNvSpPr>
          <p:nvPr>
            <p:ph type="sldNum" sz="quarter" idx="1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67296515"/>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lvl1pPr>
              <a:defRPr b="0"/>
            </a:lvl1pPr>
          </a:lstStyle>
          <a:p>
            <a:r>
              <a:rPr lang="en-US" noProof="0" dirty="0"/>
              <a:t>Title SH-Bree-Headline 27 pt</a:t>
            </a:r>
            <a:br>
              <a:rPr lang="en-US" noProof="0" dirty="0"/>
            </a:br>
            <a:r>
              <a:rPr lang="en-US" noProof="0" dirty="0"/>
              <a:t>Optionally switch to black for second line</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pic>
        <p:nvPicPr>
          <p:cNvPr id="7" name="Siemens Healthineers Logo">
            <a:extLst>
              <a:ext uri="{FF2B5EF4-FFF2-40B4-BE49-F238E27FC236}">
                <a16:creationId xmlns:a16="http://schemas.microsoft.com/office/drawing/2014/main" id="{E803EB54-F88A-190C-1E1A-16FBC8D7341F}"/>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C27434F7-B9DD-D940-281C-F9DFFB980972}"/>
              </a:ext>
              <a:ext uri="{C183D7F6-B498-43B3-948B-1728B52AA6E4}">
                <adec:decorative xmlns:adec="http://schemas.microsoft.com/office/drawing/2017/decorative" val="1"/>
              </a:ext>
            </a:extLst>
          </p:cNvPr>
          <p:cNvSpPr>
            <a:spLocks noGrp="1"/>
          </p:cNvSpPr>
          <p:nvPr>
            <p:ph type="dt" sz="half" idx="16"/>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C25FB7F7-0B09-D633-7596-CBE41DB40149}"/>
              </a:ext>
              <a:ext uri="{C183D7F6-B498-43B3-948B-1728B52AA6E4}">
                <adec:decorative xmlns:adec="http://schemas.microsoft.com/office/drawing/2017/decorative" val="1"/>
              </a:ext>
            </a:extLst>
          </p:cNvPr>
          <p:cNvSpPr>
            <a:spLocks noGrp="1"/>
          </p:cNvSpPr>
          <p:nvPr>
            <p:ph type="ftr" sz="quarter" idx="17"/>
          </p:nvPr>
        </p:nvSpPr>
        <p:spPr/>
        <p:txBody>
          <a:bodyPr/>
          <a:lstStyle/>
          <a:p>
            <a:r>
              <a:rPr lang="en-US" dirty="0"/>
              <a:t>Author | Department</a:t>
            </a:r>
          </a:p>
        </p:txBody>
      </p:sp>
      <p:sp>
        <p:nvSpPr>
          <p:cNvPr id="5" name="Slide Number Placeholder 4">
            <a:extLst>
              <a:ext uri="{FF2B5EF4-FFF2-40B4-BE49-F238E27FC236}">
                <a16:creationId xmlns:a16="http://schemas.microsoft.com/office/drawing/2014/main" id="{6482D4F1-3801-0D6E-BF66-361F302A9654}"/>
              </a:ext>
              <a:ext uri="{C183D7F6-B498-43B3-948B-1728B52AA6E4}">
                <adec:decorative xmlns:adec="http://schemas.microsoft.com/office/drawing/2017/decorative" val="1"/>
              </a:ext>
            </a:extLst>
          </p:cNvPr>
          <p:cNvSpPr>
            <a:spLocks noGrp="1"/>
          </p:cNvSpPr>
          <p:nvPr>
            <p:ph type="sldNum" sz="quarter" idx="18"/>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50884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Black">
    <p:bg>
      <p:bgRef idx="1001">
        <a:schemeClr val="bg1"/>
      </p:bgRef>
    </p:bg>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39999" y="219599"/>
            <a:ext cx="92124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endParaRPr lang="de-DE" dirty="0"/>
          </a:p>
        </p:txBody>
      </p:sp>
      <p:sp>
        <p:nvSpPr>
          <p:cNvPr id="5" name="Name 1">
            <a:extLst>
              <a:ext uri="{FF2B5EF4-FFF2-40B4-BE49-F238E27FC236}">
                <a16:creationId xmlns:a16="http://schemas.microsoft.com/office/drawing/2014/main" id="{A5AC0142-444C-5AA4-BD49-A79B2A68B6A7}"/>
              </a:ext>
            </a:extLst>
          </p:cNvPr>
          <p:cNvSpPr>
            <a:spLocks noGrp="1"/>
          </p:cNvSpPr>
          <p:nvPr>
            <p:ph type="body" sz="quarter" idx="36" hasCustomPrompt="1"/>
          </p:nvPr>
        </p:nvSpPr>
        <p:spPr>
          <a:xfrm>
            <a:off x="540000" y="1620000"/>
            <a:ext cx="3754188" cy="2196000"/>
          </a:xfrm>
          <a:noFill/>
        </p:spPr>
        <p:txBody>
          <a:bodyPr lIns="0" tIns="90000" rIns="0" bIns="90000" anchor="t" anchorCtr="0"/>
          <a:lstStyle>
            <a:lvl1pPr marL="0" indent="0">
              <a:spcAft>
                <a:spcPts val="600"/>
              </a:spcAft>
              <a:buFont typeface="Arial" panose="020B0604020202020204" pitchFamily="34" charset="0"/>
              <a:buNone/>
              <a:defRPr sz="1800" b="1">
                <a:solidFill>
                  <a:schemeClr val="tx2"/>
                </a:solidFill>
                <a:latin typeface="+mn-lt"/>
              </a:defRPr>
            </a:lvl1pPr>
            <a:lvl2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800">
                <a:solidFill>
                  <a:schemeClr val="tx1"/>
                </a:solidFill>
              </a:defRPr>
            </a:lvl2pPr>
            <a:lvl3pPr marL="0" indent="0">
              <a:spcBef>
                <a:spcPts val="300"/>
              </a:spcBef>
              <a:buNone/>
              <a:defRPr sz="1800">
                <a:solidFill>
                  <a:schemeClr val="tx1"/>
                </a:solidFill>
              </a:defRPr>
            </a:lvl3pPr>
            <a:lvl4pPr marL="0" indent="0">
              <a:spcBef>
                <a:spcPts val="0"/>
              </a:spcBef>
              <a:buNone/>
              <a:defRPr sz="1600" b="0">
                <a:solidFill>
                  <a:schemeClr val="tx1"/>
                </a:solidFill>
              </a:defRPr>
            </a:lvl4pPr>
            <a:lvl5pPr marL="0" indent="0">
              <a:spcBef>
                <a:spcPts val="300"/>
              </a:spcBef>
              <a:buNone/>
              <a:defRPr sz="1600">
                <a:solidFill>
                  <a:schemeClr val="tx1"/>
                </a:solidFill>
              </a:defRPr>
            </a:lvl5pPr>
            <a:lvl6pPr marL="0" indent="0">
              <a:spcBef>
                <a:spcPts val="0"/>
              </a:spcBef>
              <a:spcAft>
                <a:spcPts val="0"/>
              </a:spcAft>
              <a:buNone/>
              <a:defRPr sz="1400">
                <a:solidFill>
                  <a:schemeClr val="tx1"/>
                </a:solidFill>
              </a:defRPr>
            </a:lvl6pPr>
            <a:lvl7pPr marL="0" indent="0">
              <a:spcBef>
                <a:spcPts val="300"/>
              </a:spcBef>
              <a:spcAft>
                <a:spcPts val="0"/>
              </a:spcAft>
              <a:buNone/>
              <a:defRPr sz="1400" b="0">
                <a:solidFill>
                  <a:schemeClr val="tx1"/>
                </a:solidFill>
              </a:defRPr>
            </a:lvl7pPr>
            <a:lvl8pPr marL="0" indent="0">
              <a:spcBef>
                <a:spcPts val="0"/>
              </a:spcBef>
              <a:spcAft>
                <a:spcPts val="0"/>
              </a:spcAft>
              <a:buNone/>
              <a:defRPr sz="1200">
                <a:solidFill>
                  <a:schemeClr val="tx1"/>
                </a:solidFill>
              </a:defRPr>
            </a:lvl8pPr>
            <a:lvl9pPr>
              <a:spcBef>
                <a:spcPts val="300"/>
              </a:spcBef>
              <a:spcAft>
                <a:spcPts val="0"/>
              </a:spcAft>
              <a:defRPr sz="1200">
                <a:solidFill>
                  <a:schemeClr val="tx1"/>
                </a:solidFill>
              </a:defRPr>
            </a:lvl9pPr>
          </a:lstStyle>
          <a:p>
            <a:pPr lvl="0"/>
            <a:r>
              <a:rPr lang="en-US" noProof="0" dirty="0"/>
              <a:t>Department details</a:t>
            </a:r>
          </a:p>
          <a:p>
            <a:pPr lvl="1"/>
            <a:r>
              <a:rPr lang="en-US" noProof="0" dirty="0"/>
              <a:t>Name of legal entity</a:t>
            </a:r>
          </a:p>
          <a:p>
            <a:pPr lvl="1"/>
            <a:r>
              <a:rPr lang="en-US" noProof="0" dirty="0"/>
              <a:t>Street</a:t>
            </a:r>
          </a:p>
          <a:p>
            <a:pPr marL="0" marR="0" lvl="1"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noProof="0" dirty="0"/>
              <a:t>City, Country</a:t>
            </a:r>
          </a:p>
        </p:txBody>
      </p:sp>
      <p:cxnSp>
        <p:nvCxnSpPr>
          <p:cNvPr id="6" name="Rooftop 1">
            <a:extLst>
              <a:ext uri="{FF2B5EF4-FFF2-40B4-BE49-F238E27FC236}">
                <a16:creationId xmlns:a16="http://schemas.microsoft.com/office/drawing/2014/main" id="{D90B2CD3-81C5-B628-582D-2223AA1C1D1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40000" y="1620000"/>
            <a:ext cx="375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Name 2">
            <a:extLst>
              <a:ext uri="{FF2B5EF4-FFF2-40B4-BE49-F238E27FC236}">
                <a16:creationId xmlns:a16="http://schemas.microsoft.com/office/drawing/2014/main" id="{77158D39-E88A-8444-1809-35654AB15B8E}"/>
              </a:ext>
            </a:extLst>
          </p:cNvPr>
          <p:cNvSpPr>
            <a:spLocks noGrp="1"/>
          </p:cNvSpPr>
          <p:nvPr>
            <p:ph type="body" sz="quarter" idx="37" hasCustomPrompt="1"/>
          </p:nvPr>
        </p:nvSpPr>
        <p:spPr>
          <a:xfrm>
            <a:off x="5242693" y="1620000"/>
            <a:ext cx="3754188" cy="2196000"/>
          </a:xfrm>
          <a:noFill/>
        </p:spPr>
        <p:txBody>
          <a:bodyPr lIns="0" tIns="90000" rIns="0" bIns="90000" anchor="t" anchorCtr="0"/>
          <a:lstStyle>
            <a:lvl1pPr marL="0" indent="0">
              <a:spcAft>
                <a:spcPts val="600"/>
              </a:spcAft>
              <a:buFont typeface="Arial" panose="020B0604020202020204" pitchFamily="34" charset="0"/>
              <a:buNone/>
              <a:defRPr sz="1800" b="1">
                <a:solidFill>
                  <a:schemeClr val="tx2"/>
                </a:solidFill>
                <a:latin typeface="+mn-lt"/>
              </a:defRPr>
            </a:lvl1pPr>
            <a:lvl2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800">
                <a:solidFill>
                  <a:schemeClr val="tx1"/>
                </a:solidFill>
              </a:defRPr>
            </a:lvl2pPr>
            <a:lvl3pPr marL="0" indent="0">
              <a:spcBef>
                <a:spcPts val="300"/>
              </a:spcBef>
              <a:buNone/>
              <a:defRPr sz="1800">
                <a:solidFill>
                  <a:schemeClr val="tx1"/>
                </a:solidFill>
              </a:defRPr>
            </a:lvl3pPr>
            <a:lvl4pPr marL="0" indent="0">
              <a:spcBef>
                <a:spcPts val="0"/>
              </a:spcBef>
              <a:buNone/>
              <a:defRPr sz="1600" b="0">
                <a:solidFill>
                  <a:schemeClr val="tx1"/>
                </a:solidFill>
              </a:defRPr>
            </a:lvl4pPr>
            <a:lvl5pPr marL="0" indent="0">
              <a:spcBef>
                <a:spcPts val="300"/>
              </a:spcBef>
              <a:buNone/>
              <a:defRPr sz="1600">
                <a:solidFill>
                  <a:schemeClr val="tx1"/>
                </a:solidFill>
              </a:defRPr>
            </a:lvl5pPr>
            <a:lvl6pPr marL="0" indent="0">
              <a:spcBef>
                <a:spcPts val="0"/>
              </a:spcBef>
              <a:spcAft>
                <a:spcPts val="0"/>
              </a:spcAft>
              <a:buNone/>
              <a:defRPr sz="1400">
                <a:solidFill>
                  <a:schemeClr val="tx1"/>
                </a:solidFill>
              </a:defRPr>
            </a:lvl6pPr>
            <a:lvl7pPr marL="0" indent="0">
              <a:spcBef>
                <a:spcPts val="300"/>
              </a:spcBef>
              <a:spcAft>
                <a:spcPts val="0"/>
              </a:spcAft>
              <a:buNone/>
              <a:defRPr sz="1400" b="0">
                <a:solidFill>
                  <a:schemeClr val="tx1"/>
                </a:solidFill>
              </a:defRPr>
            </a:lvl7pPr>
            <a:lvl8pPr marL="0" indent="0">
              <a:spcBef>
                <a:spcPts val="0"/>
              </a:spcBef>
              <a:spcAft>
                <a:spcPts val="0"/>
              </a:spcAft>
              <a:buNone/>
              <a:defRPr sz="1200">
                <a:solidFill>
                  <a:schemeClr val="tx1"/>
                </a:solidFill>
              </a:defRPr>
            </a:lvl8pPr>
            <a:lvl9pPr>
              <a:spcBef>
                <a:spcPts val="300"/>
              </a:spcBef>
              <a:spcAft>
                <a:spcPts val="0"/>
              </a:spcAft>
              <a:defRPr sz="1200">
                <a:solidFill>
                  <a:schemeClr val="tx1"/>
                </a:solidFill>
              </a:defRPr>
            </a:lvl9pPr>
          </a:lstStyle>
          <a:p>
            <a:pPr lvl="0"/>
            <a:r>
              <a:rPr lang="en-US" noProof="0" dirty="0"/>
              <a:t>First name last name</a:t>
            </a:r>
          </a:p>
          <a:p>
            <a:pPr lvl="1"/>
            <a:r>
              <a:rPr lang="en-US" noProof="0" dirty="0"/>
              <a:t>Title/Position</a:t>
            </a:r>
          </a:p>
          <a:p>
            <a:pPr lvl="1"/>
            <a:r>
              <a:rPr lang="en-US" noProof="0" dirty="0"/>
              <a:t>Phone +00 0000 00-0000</a:t>
            </a:r>
          </a:p>
          <a:p>
            <a:pPr marL="0" marR="0" lvl="1"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noProof="0" dirty="0"/>
              <a:t>firstname.lastname@siemens-healthineers.com</a:t>
            </a:r>
          </a:p>
          <a:p>
            <a:pPr marL="0" marR="0" lvl="1"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noProof="0" dirty="0"/>
              <a:t>siemens-healthineers.com</a:t>
            </a:r>
          </a:p>
        </p:txBody>
      </p:sp>
      <p:cxnSp>
        <p:nvCxnSpPr>
          <p:cNvPr id="7" name="Rooftop 2">
            <a:extLst>
              <a:ext uri="{FF2B5EF4-FFF2-40B4-BE49-F238E27FC236}">
                <a16:creationId xmlns:a16="http://schemas.microsoft.com/office/drawing/2014/main" id="{172F2CD6-B048-19C8-0226-F03993456D5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239975" y="1620000"/>
            <a:ext cx="375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pic>
        <p:nvPicPr>
          <p:cNvPr id="12" name="Siemens Healthineers Logo">
            <a:extLst>
              <a:ext uri="{FF2B5EF4-FFF2-40B4-BE49-F238E27FC236}">
                <a16:creationId xmlns:a16="http://schemas.microsoft.com/office/drawing/2014/main" id="{E82061A8-6D00-794D-F1C7-3F87012E83B2}"/>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7A3A8043-C62F-831D-84F9-5F702BCA108B}"/>
              </a:ext>
              <a:ext uri="{C183D7F6-B498-43B3-948B-1728B52AA6E4}">
                <adec:decorative xmlns:adec="http://schemas.microsoft.com/office/drawing/2017/decorative" val="1"/>
              </a:ext>
            </a:extLst>
          </p:cNvPr>
          <p:cNvSpPr>
            <a:spLocks noGrp="1"/>
          </p:cNvSpPr>
          <p:nvPr>
            <p:ph type="dt" sz="half" idx="38"/>
          </p:nvPr>
        </p:nvSpPr>
        <p:spPr/>
        <p:txBody>
          <a:bodyPr/>
          <a:lstStyle/>
          <a:p>
            <a:pPr algn="r"/>
            <a:r>
              <a:rPr lang="de-DE" dirty="0"/>
              <a:t>Restricted © Siemens Healthineers</a:t>
            </a:r>
            <a:endParaRPr lang="en-US" dirty="0"/>
          </a:p>
        </p:txBody>
      </p:sp>
      <p:sp>
        <p:nvSpPr>
          <p:cNvPr id="9" name="Footer Placeholder 8">
            <a:extLst>
              <a:ext uri="{FF2B5EF4-FFF2-40B4-BE49-F238E27FC236}">
                <a16:creationId xmlns:a16="http://schemas.microsoft.com/office/drawing/2014/main" id="{5F17F241-BAFB-132A-18A7-E47845AACCF6}"/>
              </a:ext>
              <a:ext uri="{C183D7F6-B498-43B3-948B-1728B52AA6E4}">
                <adec:decorative xmlns:adec="http://schemas.microsoft.com/office/drawing/2017/decorative" val="1"/>
              </a:ext>
            </a:extLst>
          </p:cNvPr>
          <p:cNvSpPr>
            <a:spLocks noGrp="1"/>
          </p:cNvSpPr>
          <p:nvPr>
            <p:ph type="ftr" sz="quarter" idx="39"/>
          </p:nvPr>
        </p:nvSpPr>
        <p:spPr/>
        <p:txBody>
          <a:bodyPr/>
          <a:lstStyle/>
          <a:p>
            <a:r>
              <a:rPr lang="en-US" dirty="0"/>
              <a:t>Author | Department</a:t>
            </a:r>
          </a:p>
        </p:txBody>
      </p:sp>
      <p:sp>
        <p:nvSpPr>
          <p:cNvPr id="11" name="Slide Number Placeholder 10">
            <a:extLst>
              <a:ext uri="{FF2B5EF4-FFF2-40B4-BE49-F238E27FC236}">
                <a16:creationId xmlns:a16="http://schemas.microsoft.com/office/drawing/2014/main" id="{315134B9-6E13-3FB6-4A4C-A0F3DA71054E}"/>
              </a:ext>
              <a:ext uri="{C183D7F6-B498-43B3-948B-1728B52AA6E4}">
                <adec:decorative xmlns:adec="http://schemas.microsoft.com/office/drawing/2017/decorative" val="1"/>
              </a:ext>
            </a:extLst>
          </p:cNvPr>
          <p:cNvSpPr>
            <a:spLocks noGrp="1"/>
          </p:cNvSpPr>
          <p:nvPr>
            <p:ph type="sldNum" sz="quarter" idx="40"/>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68313171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Title Picture (L) White">
    <p:bg>
      <p:bgRef idx="1001">
        <a:schemeClr val="bg1"/>
      </p:bgRef>
    </p:bg>
    <p:spTree>
      <p:nvGrpSpPr>
        <p:cNvPr id="1" name=""/>
        <p:cNvGrpSpPr/>
        <p:nvPr/>
      </p:nvGrpSpPr>
      <p:grpSpPr>
        <a:xfrm>
          <a:off x="0" y="0"/>
          <a:ext cx="0" cy="0"/>
          <a:chOff x="0" y="0"/>
          <a:chExt cx="0" cy="0"/>
        </a:xfrm>
      </p:grpSpPr>
      <p:sp>
        <p:nvSpPr>
          <p:cNvPr id="2" name="Headline"/>
          <p:cNvSpPr>
            <a:spLocks noGrp="1"/>
          </p:cNvSpPr>
          <p:nvPr>
            <p:ph type="ctrTitle" hasCustomPrompt="1"/>
          </p:nvPr>
        </p:nvSpPr>
        <p:spPr>
          <a:xfrm>
            <a:off x="540000" y="1800000"/>
            <a:ext cx="4518000" cy="2520000"/>
          </a:xfrm>
        </p:spPr>
        <p:txBody>
          <a:bodyPr wrap="square" lIns="0" tIns="0" rIns="0" bIns="0" anchor="b" anchorCtr="0">
            <a:noAutofit/>
          </a:bodyPr>
          <a:lstStyle>
            <a:lvl1pPr algn="l">
              <a:lnSpc>
                <a:spcPct val="92000"/>
              </a:lnSpc>
              <a:defRPr sz="5200" b="0">
                <a:solidFill>
                  <a:schemeClr val="bg2"/>
                </a:solidFill>
                <a:latin typeface="+mj-lt"/>
              </a:defRPr>
            </a:lvl1pPr>
          </a:lstStyle>
          <a:p>
            <a:r>
              <a:rPr lang="en-US" noProof="0" dirty="0"/>
              <a:t>SH-Bree-Headline up to 60 pt</a:t>
            </a:r>
          </a:p>
        </p:txBody>
      </p:sp>
      <p:sp>
        <p:nvSpPr>
          <p:cNvPr id="3" name="Subhead"/>
          <p:cNvSpPr>
            <a:spLocks noGrp="1"/>
          </p:cNvSpPr>
          <p:nvPr>
            <p:ph type="subTitle" idx="1" hasCustomPrompt="1"/>
          </p:nvPr>
        </p:nvSpPr>
        <p:spPr bwMode="black">
          <a:xfrm>
            <a:off x="540001" y="4320000"/>
            <a:ext cx="3574800" cy="611191"/>
          </a:xfrm>
        </p:spPr>
        <p:txBody>
          <a:bodyPr lIns="0" tIns="2700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0" indent="0" algn="l">
              <a:buNone/>
              <a:defRPr sz="2000">
                <a:solidFill>
                  <a:schemeClr val="tx1"/>
                </a:solidFill>
              </a:defRPr>
            </a:lvl2pPr>
            <a:lvl3pPr marL="0" indent="0" algn="l">
              <a:buNone/>
              <a:defRPr>
                <a:solidFill>
                  <a:schemeClr val="tx1"/>
                </a:solidFill>
              </a:defRPr>
            </a:lvl3pPr>
            <a:lvl4pPr marL="0" indent="0" algn="l">
              <a:buNone/>
              <a:defRPr sz="2200" b="1">
                <a:solidFill>
                  <a:schemeClr val="tx1"/>
                </a:solidFill>
              </a:defRPr>
            </a:lvl4pPr>
            <a:lvl5pPr marL="0" indent="0" algn="l">
              <a:buNone/>
              <a:defRPr sz="2000" b="1">
                <a:solidFill>
                  <a:schemeClr val="tx1"/>
                </a:solidFill>
              </a:defRPr>
            </a:lvl5pPr>
            <a:lvl6pPr marL="0" indent="0" algn="l">
              <a:buNone/>
              <a:defRPr b="1">
                <a:solidFill>
                  <a:schemeClr val="tx1"/>
                </a:solidFill>
              </a:defRPr>
            </a:lvl6pPr>
            <a:lvl7pPr marL="0" indent="0" algn="l">
              <a:buNone/>
              <a:defRPr sz="2200">
                <a:solidFill>
                  <a:schemeClr val="accent5"/>
                </a:solidFill>
              </a:defRPr>
            </a:lvl7pPr>
            <a:lvl8pPr marL="0" indent="0" algn="l">
              <a:buNone/>
              <a:defRPr sz="2000">
                <a:solidFill>
                  <a:schemeClr val="accent5"/>
                </a:solidFill>
              </a:defRPr>
            </a:lvl8pPr>
            <a:lvl9pPr marL="0" indent="0" algn="l">
              <a:spcBef>
                <a:spcPts val="0"/>
              </a:spcBef>
              <a:buNone/>
              <a:defRPr sz="1800">
                <a:solidFill>
                  <a:schemeClr val="accent5"/>
                </a:solidFill>
              </a:defRPr>
            </a:lvl9pPr>
          </a:lstStyle>
          <a:p>
            <a:pPr lvl="0"/>
            <a:r>
              <a:rPr lang="en-US" dirty="0"/>
              <a:t>Subheadline Calibri 22 pt</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2pPr>
              <a:defRPr sz="1600"/>
            </a:lvl2pPr>
            <a:lvl3pPr>
              <a:defRPr sz="1600"/>
            </a:lvl3pPr>
            <a:lvl4pPr>
              <a:defRPr sz="1600"/>
            </a:lvl4pPr>
            <a:lvl5pPr>
              <a:defRPr sz="1600"/>
            </a:lvl5pPr>
            <a:lvl6pPr>
              <a:defRPr sz="1600"/>
            </a:lvl6pPr>
            <a:lvl7pPr>
              <a:defRPr sz="1600"/>
            </a:lvl7pPr>
            <a:lvl8pPr>
              <a:defRPr sz="1600"/>
            </a:lvl8pPr>
          </a:lstStyle>
          <a:p>
            <a:pPr lvl="0"/>
            <a:r>
              <a:rPr lang="en-US" noProof="0" dirty="0"/>
              <a:t>Presenter Calibri 14 pt</a:t>
            </a:r>
            <a:br>
              <a:rPr lang="en-US" noProof="0" dirty="0"/>
            </a:br>
            <a:r>
              <a:rPr lang="en-US" noProof="0" dirty="0"/>
              <a:t>English, month year</a:t>
            </a:r>
          </a:p>
        </p:txBody>
      </p:sp>
      <p:sp>
        <p:nvSpPr>
          <p:cNvPr id="89" name="Key visual" descr="Key visual">
            <a:extLst>
              <a:ext uri="{FF2B5EF4-FFF2-40B4-BE49-F238E27FC236}">
                <a16:creationId xmlns:a16="http://schemas.microsoft.com/office/drawing/2014/main" id="{9AF47493-679E-6C3B-8779-96DED9975241}"/>
              </a:ext>
            </a:extLst>
          </p:cNvPr>
          <p:cNvSpPr>
            <a:spLocks noGrp="1"/>
          </p:cNvSpPr>
          <p:nvPr>
            <p:ph type="pic" sz="quarter" idx="12" hasCustomPrompt="1"/>
          </p:nvPr>
        </p:nvSpPr>
        <p:spPr bwMode="auto">
          <a:xfrm>
            <a:off x="5236175" y="-1"/>
            <a:ext cx="6933600" cy="6858000"/>
          </a:xfrm>
          <a:noFill/>
        </p:spPr>
        <p:txBody>
          <a:bodyPr lIns="180000" tIns="396000" rIns="144000" bIns="108000"/>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lvl1pPr>
            <a:lvl2pPr>
              <a:defRPr/>
            </a:lvl2pPr>
          </a:lstStyle>
          <a:p>
            <a:r>
              <a:rPr lang="en-US" dirty="0"/>
              <a:t>Insert title picture or video.</a:t>
            </a:r>
            <a:br>
              <a:rPr lang="en-US" dirty="0"/>
            </a:br>
            <a:br>
              <a:rPr lang="en-US" dirty="0"/>
            </a:br>
            <a:r>
              <a:rPr lang="en-US" dirty="0"/>
              <a:t>Alternatively, delete the media frame </a:t>
            </a:r>
            <a:br>
              <a:rPr lang="en-US" dirty="0"/>
            </a:br>
            <a:r>
              <a:rPr lang="en-US" dirty="0"/>
              <a:t>to get a plain text title.</a:t>
            </a:r>
          </a:p>
        </p:txBody>
      </p:sp>
      <p:pic>
        <p:nvPicPr>
          <p:cNvPr id="8" name="Siemens Healthineers Logo">
            <a:extLst>
              <a:ext uri="{FF2B5EF4-FFF2-40B4-BE49-F238E27FC236}">
                <a16:creationId xmlns:a16="http://schemas.microsoft.com/office/drawing/2014/main" id="{8578988F-54DE-7D8A-707E-A1F52212E0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540000" y="485999"/>
            <a:ext cx="2437200" cy="572742"/>
          </a:xfrm>
          <a:prstGeom prst="rect">
            <a:avLst/>
          </a:prstGeom>
        </p:spPr>
      </p:pic>
      <p:sp>
        <p:nvSpPr>
          <p:cNvPr id="5" name="Date Placeholder 4">
            <a:extLst>
              <a:ext uri="{FF2B5EF4-FFF2-40B4-BE49-F238E27FC236}">
                <a16:creationId xmlns:a16="http://schemas.microsoft.com/office/drawing/2014/main" id="{09FE2B5A-805C-C8A0-3503-7C48D27AFB86}"/>
              </a:ext>
              <a:ext uri="{C183D7F6-B498-43B3-948B-1728B52AA6E4}">
                <adec:decorative xmlns:adec="http://schemas.microsoft.com/office/drawing/2017/decorative" val="1"/>
              </a:ext>
            </a:extLst>
          </p:cNvPr>
          <p:cNvSpPr>
            <a:spLocks noGrp="1"/>
          </p:cNvSpPr>
          <p:nvPr>
            <p:ph type="dt" sz="half" idx="13"/>
          </p:nvPr>
        </p:nvSpPr>
        <p:spPr/>
        <p:txBody>
          <a:bodyPr/>
          <a:lstStyle>
            <a:lvl1pPr>
              <a:defRPr>
                <a:solidFill>
                  <a:schemeClr val="tx1"/>
                </a:solidFill>
              </a:defRPr>
            </a:lvl1pPr>
          </a:lstStyle>
          <a:p>
            <a:r>
              <a:rPr lang="de-DE" dirty="0"/>
              <a:t>Restricted © Siemens Healthineers</a:t>
            </a:r>
            <a:endParaRPr lang="en-US" dirty="0"/>
          </a:p>
        </p:txBody>
      </p:sp>
      <p:sp>
        <p:nvSpPr>
          <p:cNvPr id="6" name="Footer Placeholder 5">
            <a:extLst>
              <a:ext uri="{FF2B5EF4-FFF2-40B4-BE49-F238E27FC236}">
                <a16:creationId xmlns:a16="http://schemas.microsoft.com/office/drawing/2014/main" id="{CCB76C53-E95A-8111-408C-A0C0D522DD0C}"/>
              </a:ext>
              <a:ext uri="{C183D7F6-B498-43B3-948B-1728B52AA6E4}">
                <adec:decorative xmlns:adec="http://schemas.microsoft.com/office/drawing/2017/decorative" val="1"/>
              </a:ext>
            </a:extLst>
          </p:cNvPr>
          <p:cNvSpPr>
            <a:spLocks noGrp="1"/>
          </p:cNvSpPr>
          <p:nvPr>
            <p:ph type="ftr" sz="quarter" idx="14"/>
          </p:nvPr>
        </p:nvSpPr>
        <p:spPr/>
        <p:txBody>
          <a:bodyPr/>
          <a:lstStyle>
            <a:lvl1pPr>
              <a:defRPr>
                <a:solidFill>
                  <a:schemeClr val="tx1"/>
                </a:solidFill>
              </a:defRPr>
            </a:lvl1pPr>
          </a:lstStyle>
          <a:p>
            <a:r>
              <a:rPr lang="en-US" dirty="0"/>
              <a:t>Author | Department</a:t>
            </a:r>
          </a:p>
        </p:txBody>
      </p:sp>
      <p:sp>
        <p:nvSpPr>
          <p:cNvPr id="7" name="Slide Number Placeholder 6">
            <a:extLst>
              <a:ext uri="{FF2B5EF4-FFF2-40B4-BE49-F238E27FC236}">
                <a16:creationId xmlns:a16="http://schemas.microsoft.com/office/drawing/2014/main" id="{86AA6A95-3CA6-72FF-3855-FC0BB0C20B88}"/>
              </a:ext>
              <a:ext uri="{C183D7F6-B498-43B3-948B-1728B52AA6E4}">
                <adec:decorative xmlns:adec="http://schemas.microsoft.com/office/drawing/2017/decorative" val="1"/>
              </a:ext>
            </a:extLst>
          </p:cNvPr>
          <p:cNvSpPr>
            <a:spLocks noGrp="1"/>
          </p:cNvSpPr>
          <p:nvPr>
            <p:ph type="sldNum" sz="quarter" idx="15"/>
          </p:nvPr>
        </p:nvSpPr>
        <p:spPr/>
        <p:txBody>
          <a:bodyPr/>
          <a:lstStyle>
            <a:lvl1pPr>
              <a:defRPr>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4197080728"/>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White">
    <p:bg>
      <p:bgRef idx="1001">
        <a:schemeClr val="bg1"/>
      </p:bgRef>
    </p:bg>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39999" y="219599"/>
            <a:ext cx="9212400"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switch to black for second line</a:t>
            </a:r>
            <a:endParaRPr lang="de-DE" dirty="0"/>
          </a:p>
        </p:txBody>
      </p:sp>
      <p:sp>
        <p:nvSpPr>
          <p:cNvPr id="5" name="Name 1">
            <a:extLst>
              <a:ext uri="{FF2B5EF4-FFF2-40B4-BE49-F238E27FC236}">
                <a16:creationId xmlns:a16="http://schemas.microsoft.com/office/drawing/2014/main" id="{A5AC0142-444C-5AA4-BD49-A79B2A68B6A7}"/>
              </a:ext>
            </a:extLst>
          </p:cNvPr>
          <p:cNvSpPr>
            <a:spLocks noGrp="1"/>
          </p:cNvSpPr>
          <p:nvPr>
            <p:ph type="body" sz="quarter" idx="36" hasCustomPrompt="1"/>
          </p:nvPr>
        </p:nvSpPr>
        <p:spPr>
          <a:xfrm>
            <a:off x="540000" y="1620000"/>
            <a:ext cx="3754188" cy="2196000"/>
          </a:xfrm>
          <a:noFill/>
        </p:spPr>
        <p:txBody>
          <a:bodyPr lIns="0" tIns="90000" rIns="0" bIns="90000" anchor="t" anchorCtr="0"/>
          <a:lstStyle>
            <a:lvl1pPr marL="0" indent="0">
              <a:spcAft>
                <a:spcPts val="600"/>
              </a:spcAft>
              <a:buFont typeface="Arial" panose="020B0604020202020204" pitchFamily="34" charset="0"/>
              <a:buNone/>
              <a:defRPr sz="1800" b="1">
                <a:solidFill>
                  <a:schemeClr val="bg2"/>
                </a:solidFill>
                <a:latin typeface="+mn-lt"/>
              </a:defRPr>
            </a:lvl1pPr>
            <a:lvl2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800">
                <a:solidFill>
                  <a:schemeClr val="tx1"/>
                </a:solidFill>
              </a:defRPr>
            </a:lvl2pPr>
            <a:lvl3pPr marL="0" indent="0">
              <a:spcBef>
                <a:spcPts val="300"/>
              </a:spcBef>
              <a:buNone/>
              <a:defRPr sz="1800">
                <a:solidFill>
                  <a:schemeClr val="tx1"/>
                </a:solidFill>
              </a:defRPr>
            </a:lvl3pPr>
            <a:lvl4pPr marL="0" indent="0">
              <a:spcBef>
                <a:spcPts val="0"/>
              </a:spcBef>
              <a:buNone/>
              <a:defRPr sz="1600" b="0">
                <a:solidFill>
                  <a:schemeClr val="tx1"/>
                </a:solidFill>
              </a:defRPr>
            </a:lvl4pPr>
            <a:lvl5pPr marL="0" indent="0">
              <a:spcBef>
                <a:spcPts val="300"/>
              </a:spcBef>
              <a:buNone/>
              <a:defRPr sz="1600">
                <a:solidFill>
                  <a:schemeClr val="tx1"/>
                </a:solidFill>
              </a:defRPr>
            </a:lvl5pPr>
            <a:lvl6pPr marL="0" indent="0">
              <a:spcBef>
                <a:spcPts val="0"/>
              </a:spcBef>
              <a:spcAft>
                <a:spcPts val="0"/>
              </a:spcAft>
              <a:buNone/>
              <a:defRPr sz="1400">
                <a:solidFill>
                  <a:schemeClr val="tx1"/>
                </a:solidFill>
              </a:defRPr>
            </a:lvl6pPr>
            <a:lvl7pPr marL="0" indent="0">
              <a:spcBef>
                <a:spcPts val="300"/>
              </a:spcBef>
              <a:spcAft>
                <a:spcPts val="0"/>
              </a:spcAft>
              <a:buNone/>
              <a:defRPr sz="1400" b="0">
                <a:solidFill>
                  <a:schemeClr val="tx1"/>
                </a:solidFill>
              </a:defRPr>
            </a:lvl7pPr>
            <a:lvl8pPr marL="0" indent="0">
              <a:spcBef>
                <a:spcPts val="0"/>
              </a:spcBef>
              <a:spcAft>
                <a:spcPts val="0"/>
              </a:spcAft>
              <a:buNone/>
              <a:defRPr sz="1200">
                <a:solidFill>
                  <a:schemeClr val="tx1"/>
                </a:solidFill>
              </a:defRPr>
            </a:lvl8pPr>
            <a:lvl9pPr>
              <a:spcBef>
                <a:spcPts val="300"/>
              </a:spcBef>
              <a:spcAft>
                <a:spcPts val="0"/>
              </a:spcAft>
              <a:defRPr sz="1200">
                <a:solidFill>
                  <a:schemeClr val="tx1"/>
                </a:solidFill>
              </a:defRPr>
            </a:lvl9pPr>
          </a:lstStyle>
          <a:p>
            <a:pPr lvl="0"/>
            <a:r>
              <a:rPr lang="en-US" noProof="0" dirty="0"/>
              <a:t>Department details</a:t>
            </a:r>
          </a:p>
          <a:p>
            <a:pPr lvl="1"/>
            <a:r>
              <a:rPr lang="en-US" noProof="0" dirty="0"/>
              <a:t>Name of legal entity</a:t>
            </a:r>
          </a:p>
          <a:p>
            <a:pPr lvl="1"/>
            <a:r>
              <a:rPr lang="en-US" noProof="0" dirty="0"/>
              <a:t>Street</a:t>
            </a:r>
          </a:p>
          <a:p>
            <a:pPr marL="0" marR="0" lvl="1"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noProof="0" dirty="0"/>
              <a:t>City, Country</a:t>
            </a:r>
          </a:p>
        </p:txBody>
      </p:sp>
      <p:cxnSp>
        <p:nvCxnSpPr>
          <p:cNvPr id="6" name="Rooftop 1">
            <a:extLst>
              <a:ext uri="{FF2B5EF4-FFF2-40B4-BE49-F238E27FC236}">
                <a16:creationId xmlns:a16="http://schemas.microsoft.com/office/drawing/2014/main" id="{D90B2CD3-81C5-B628-582D-2223AA1C1D1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40000" y="1620000"/>
            <a:ext cx="375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Name 2">
            <a:extLst>
              <a:ext uri="{FF2B5EF4-FFF2-40B4-BE49-F238E27FC236}">
                <a16:creationId xmlns:a16="http://schemas.microsoft.com/office/drawing/2014/main" id="{77158D39-E88A-8444-1809-35654AB15B8E}"/>
              </a:ext>
            </a:extLst>
          </p:cNvPr>
          <p:cNvSpPr>
            <a:spLocks noGrp="1"/>
          </p:cNvSpPr>
          <p:nvPr>
            <p:ph type="body" sz="quarter" idx="37" hasCustomPrompt="1"/>
          </p:nvPr>
        </p:nvSpPr>
        <p:spPr>
          <a:xfrm>
            <a:off x="5242693" y="1620000"/>
            <a:ext cx="3754188" cy="2196000"/>
          </a:xfrm>
          <a:noFill/>
        </p:spPr>
        <p:txBody>
          <a:bodyPr lIns="0" tIns="90000" rIns="0" bIns="90000" anchor="t" anchorCtr="0"/>
          <a:lstStyle>
            <a:lvl1pPr marL="0" indent="0">
              <a:spcAft>
                <a:spcPts val="600"/>
              </a:spcAft>
              <a:buFont typeface="Arial" panose="020B0604020202020204" pitchFamily="34" charset="0"/>
              <a:buNone/>
              <a:defRPr sz="1800" b="1">
                <a:solidFill>
                  <a:schemeClr val="bg2"/>
                </a:solidFill>
                <a:latin typeface="+mn-lt"/>
              </a:defRPr>
            </a:lvl1pPr>
            <a:lvl2pPr marL="0" marR="0"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1800">
                <a:solidFill>
                  <a:schemeClr val="tx1"/>
                </a:solidFill>
              </a:defRPr>
            </a:lvl2pPr>
            <a:lvl3pPr marL="0" indent="0">
              <a:spcBef>
                <a:spcPts val="300"/>
              </a:spcBef>
              <a:buNone/>
              <a:defRPr sz="1800">
                <a:solidFill>
                  <a:schemeClr val="tx1"/>
                </a:solidFill>
              </a:defRPr>
            </a:lvl3pPr>
            <a:lvl4pPr marL="0" indent="0">
              <a:spcBef>
                <a:spcPts val="0"/>
              </a:spcBef>
              <a:buNone/>
              <a:defRPr sz="1600" b="0">
                <a:solidFill>
                  <a:schemeClr val="tx1"/>
                </a:solidFill>
              </a:defRPr>
            </a:lvl4pPr>
            <a:lvl5pPr marL="0" indent="0">
              <a:spcBef>
                <a:spcPts val="300"/>
              </a:spcBef>
              <a:buNone/>
              <a:defRPr sz="1600">
                <a:solidFill>
                  <a:schemeClr val="tx1"/>
                </a:solidFill>
              </a:defRPr>
            </a:lvl5pPr>
            <a:lvl6pPr marL="0" indent="0">
              <a:spcBef>
                <a:spcPts val="0"/>
              </a:spcBef>
              <a:spcAft>
                <a:spcPts val="0"/>
              </a:spcAft>
              <a:buNone/>
              <a:defRPr sz="1400">
                <a:solidFill>
                  <a:schemeClr val="tx1"/>
                </a:solidFill>
              </a:defRPr>
            </a:lvl6pPr>
            <a:lvl7pPr marL="0" indent="0">
              <a:spcBef>
                <a:spcPts val="300"/>
              </a:spcBef>
              <a:spcAft>
                <a:spcPts val="0"/>
              </a:spcAft>
              <a:buNone/>
              <a:defRPr sz="1400" b="0">
                <a:solidFill>
                  <a:schemeClr val="tx1"/>
                </a:solidFill>
              </a:defRPr>
            </a:lvl7pPr>
            <a:lvl8pPr marL="0" indent="0">
              <a:spcBef>
                <a:spcPts val="0"/>
              </a:spcBef>
              <a:spcAft>
                <a:spcPts val="0"/>
              </a:spcAft>
              <a:buNone/>
              <a:defRPr sz="1200">
                <a:solidFill>
                  <a:schemeClr val="tx1"/>
                </a:solidFill>
              </a:defRPr>
            </a:lvl8pPr>
            <a:lvl9pPr>
              <a:spcBef>
                <a:spcPts val="300"/>
              </a:spcBef>
              <a:spcAft>
                <a:spcPts val="0"/>
              </a:spcAft>
              <a:defRPr sz="1200">
                <a:solidFill>
                  <a:schemeClr val="tx1"/>
                </a:solidFill>
              </a:defRPr>
            </a:lvl9pPr>
          </a:lstStyle>
          <a:p>
            <a:pPr lvl="0"/>
            <a:r>
              <a:rPr lang="en-US" noProof="0" dirty="0"/>
              <a:t>First name last name</a:t>
            </a:r>
          </a:p>
          <a:p>
            <a:pPr lvl="1"/>
            <a:r>
              <a:rPr lang="en-US" noProof="0" dirty="0"/>
              <a:t>Title/Position</a:t>
            </a:r>
          </a:p>
          <a:p>
            <a:pPr lvl="1"/>
            <a:r>
              <a:rPr lang="en-US" noProof="0" dirty="0"/>
              <a:t>Phone +00 0000 00-0000</a:t>
            </a:r>
          </a:p>
          <a:p>
            <a:pPr marL="0" marR="0" lvl="1"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noProof="0" dirty="0"/>
              <a:t>firstname.lastname@siemens-healthineers.com</a:t>
            </a:r>
          </a:p>
          <a:p>
            <a:pPr marL="0" marR="0" lvl="1" indent="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noProof="0" dirty="0"/>
              <a:t>siemens-healthineers.com</a:t>
            </a:r>
          </a:p>
        </p:txBody>
      </p:sp>
      <p:cxnSp>
        <p:nvCxnSpPr>
          <p:cNvPr id="7" name="Rooftop 2">
            <a:extLst>
              <a:ext uri="{FF2B5EF4-FFF2-40B4-BE49-F238E27FC236}">
                <a16:creationId xmlns:a16="http://schemas.microsoft.com/office/drawing/2014/main" id="{172F2CD6-B048-19C8-0226-F03993456D5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239975" y="1620000"/>
            <a:ext cx="3754800" cy="0"/>
          </a:xfrm>
          <a:prstGeom prst="line">
            <a:avLst/>
          </a:prstGeom>
          <a:ln w="63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pic>
        <p:nvPicPr>
          <p:cNvPr id="12" name="Siemens Healthineers Logo">
            <a:extLst>
              <a:ext uri="{FF2B5EF4-FFF2-40B4-BE49-F238E27FC236}">
                <a16:creationId xmlns:a16="http://schemas.microsoft.com/office/drawing/2014/main" id="{6B9F973A-4752-3229-EEC3-4B2A5898179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3B62974C-CE6E-B4AA-E3E7-B3D893F9A08A}"/>
              </a:ext>
              <a:ext uri="{C183D7F6-B498-43B3-948B-1728B52AA6E4}">
                <adec:decorative xmlns:adec="http://schemas.microsoft.com/office/drawing/2017/decorative" val="1"/>
              </a:ext>
            </a:extLst>
          </p:cNvPr>
          <p:cNvSpPr>
            <a:spLocks noGrp="1"/>
          </p:cNvSpPr>
          <p:nvPr>
            <p:ph type="dt" sz="half" idx="38"/>
          </p:nvPr>
        </p:nvSpPr>
        <p:spPr/>
        <p:txBody>
          <a:bodyPr/>
          <a:lstStyle/>
          <a:p>
            <a:pPr algn="r"/>
            <a:r>
              <a:rPr lang="de-DE" dirty="0"/>
              <a:t>Restricted © Siemens Healthineers</a:t>
            </a:r>
            <a:endParaRPr lang="en-US" dirty="0"/>
          </a:p>
        </p:txBody>
      </p:sp>
      <p:sp>
        <p:nvSpPr>
          <p:cNvPr id="9" name="Footer Placeholder 8">
            <a:extLst>
              <a:ext uri="{FF2B5EF4-FFF2-40B4-BE49-F238E27FC236}">
                <a16:creationId xmlns:a16="http://schemas.microsoft.com/office/drawing/2014/main" id="{5972AE29-03E9-8780-440B-7F38E66A9FC0}"/>
              </a:ext>
              <a:ext uri="{C183D7F6-B498-43B3-948B-1728B52AA6E4}">
                <adec:decorative xmlns:adec="http://schemas.microsoft.com/office/drawing/2017/decorative" val="1"/>
              </a:ext>
            </a:extLst>
          </p:cNvPr>
          <p:cNvSpPr>
            <a:spLocks noGrp="1"/>
          </p:cNvSpPr>
          <p:nvPr>
            <p:ph type="ftr" sz="quarter" idx="39"/>
          </p:nvPr>
        </p:nvSpPr>
        <p:spPr/>
        <p:txBody>
          <a:bodyPr/>
          <a:lstStyle/>
          <a:p>
            <a:r>
              <a:rPr lang="en-US" dirty="0"/>
              <a:t>Author | Department</a:t>
            </a:r>
          </a:p>
        </p:txBody>
      </p:sp>
      <p:sp>
        <p:nvSpPr>
          <p:cNvPr id="11" name="Slide Number Placeholder 10">
            <a:extLst>
              <a:ext uri="{FF2B5EF4-FFF2-40B4-BE49-F238E27FC236}">
                <a16:creationId xmlns:a16="http://schemas.microsoft.com/office/drawing/2014/main" id="{2945FA84-0B3A-6078-00E4-53CFBB09B231}"/>
              </a:ext>
              <a:ext uri="{C183D7F6-B498-43B3-948B-1728B52AA6E4}">
                <adec:decorative xmlns:adec="http://schemas.microsoft.com/office/drawing/2017/decorative" val="1"/>
              </a:ext>
            </a:extLst>
          </p:cNvPr>
          <p:cNvSpPr>
            <a:spLocks noGrp="1"/>
          </p:cNvSpPr>
          <p:nvPr>
            <p:ph type="sldNum" sz="quarter" idx="40"/>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79601614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Pictures Black">
    <p:bg>
      <p:bgRef idx="1001">
        <a:schemeClr val="bg1"/>
      </p:bgRef>
    </p:bg>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39999" y="219599"/>
            <a:ext cx="9212400" cy="832913"/>
          </a:xfrm>
        </p:spPr>
        <p:txBody>
          <a:bodyPr/>
          <a:lstStyle>
            <a:lvl1pPr>
              <a:defRPr b="0">
                <a:solidFill>
                  <a:schemeClr val="tx2"/>
                </a:solidFill>
              </a:defRPr>
            </a:lvl1pPr>
          </a:lstStyle>
          <a:p>
            <a:r>
              <a:rPr lang="en-US" noProof="0" dirty="0"/>
              <a:t>Title SH-Bree-Headline 27 pt</a:t>
            </a:r>
            <a:br>
              <a:rPr lang="en-US" noProof="0" dirty="0"/>
            </a:br>
            <a:r>
              <a:rPr lang="en-US" noProof="0" dirty="0"/>
              <a:t>Optionally switch to white for second line</a:t>
            </a:r>
          </a:p>
        </p:txBody>
      </p:sp>
      <p:sp>
        <p:nvSpPr>
          <p:cNvPr id="5" name="Name 1">
            <a:extLst>
              <a:ext uri="{FF2B5EF4-FFF2-40B4-BE49-F238E27FC236}">
                <a16:creationId xmlns:a16="http://schemas.microsoft.com/office/drawing/2014/main" id="{A5AC0142-444C-5AA4-BD49-A79B2A68B6A7}"/>
              </a:ext>
            </a:extLst>
          </p:cNvPr>
          <p:cNvSpPr>
            <a:spLocks noGrp="1"/>
          </p:cNvSpPr>
          <p:nvPr>
            <p:ph type="body" sz="quarter" idx="36" hasCustomPrompt="1"/>
          </p:nvPr>
        </p:nvSpPr>
        <p:spPr>
          <a:xfrm>
            <a:off x="540000" y="1620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tx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7" name="Portrait Placeholder 1" descr="Contact image">
            <a:extLst>
              <a:ext uri="{FF2B5EF4-FFF2-40B4-BE49-F238E27FC236}">
                <a16:creationId xmlns:a16="http://schemas.microsoft.com/office/drawing/2014/main" id="{D3C2DA46-4B18-AF23-82C7-675CD2E60482}"/>
              </a:ext>
            </a:extLst>
          </p:cNvPr>
          <p:cNvSpPr>
            <a:spLocks noGrp="1"/>
          </p:cNvSpPr>
          <p:nvPr>
            <p:ph type="pic" sz="quarter" idx="18" hasCustomPrompt="1"/>
          </p:nvPr>
        </p:nvSpPr>
        <p:spPr bwMode="auto">
          <a:xfrm>
            <a:off x="1872000" y="1623599"/>
            <a:ext cx="1890000" cy="2196000"/>
          </a:xfrm>
          <a:noFill/>
        </p:spPr>
        <p:txBody>
          <a:bodyPr lIns="180000" tIns="180000" rIns="180000" bIns="180000"/>
          <a:lstStyle>
            <a:lvl1pPr>
              <a:defRPr/>
            </a:lvl1pPr>
          </a:lstStyle>
          <a:p>
            <a:r>
              <a:rPr lang="en-US" noProof="0" dirty="0"/>
              <a:t>Add contact picture.</a:t>
            </a:r>
          </a:p>
        </p:txBody>
      </p:sp>
      <p:sp>
        <p:nvSpPr>
          <p:cNvPr id="10" name="Contact data 1">
            <a:extLst>
              <a:ext uri="{FF2B5EF4-FFF2-40B4-BE49-F238E27FC236}">
                <a16:creationId xmlns:a16="http://schemas.microsoft.com/office/drawing/2014/main" id="{7A08BB41-C0AB-E539-7D73-55CD8D4E65E1}"/>
              </a:ext>
            </a:extLst>
          </p:cNvPr>
          <p:cNvSpPr>
            <a:spLocks noGrp="1"/>
          </p:cNvSpPr>
          <p:nvPr>
            <p:ph type="body" sz="quarter" idx="26" hasCustomPrompt="1"/>
          </p:nvPr>
        </p:nvSpPr>
        <p:spPr>
          <a:xfrm>
            <a:off x="3762000" y="1623599"/>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22" name="Name 2">
            <a:extLst>
              <a:ext uri="{FF2B5EF4-FFF2-40B4-BE49-F238E27FC236}">
                <a16:creationId xmlns:a16="http://schemas.microsoft.com/office/drawing/2014/main" id="{8D709202-E0A7-094A-2E87-4B008745279D}"/>
              </a:ext>
            </a:extLst>
          </p:cNvPr>
          <p:cNvSpPr>
            <a:spLocks noGrp="1"/>
          </p:cNvSpPr>
          <p:nvPr>
            <p:ph type="body" sz="quarter" idx="38" hasCustomPrompt="1"/>
          </p:nvPr>
        </p:nvSpPr>
        <p:spPr>
          <a:xfrm>
            <a:off x="6175375" y="1620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tx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13" name="Portrait Placeholder 2" descr="Contact image">
            <a:extLst>
              <a:ext uri="{FF2B5EF4-FFF2-40B4-BE49-F238E27FC236}">
                <a16:creationId xmlns:a16="http://schemas.microsoft.com/office/drawing/2014/main" id="{2F75FD77-65DC-4E3F-D742-1ED40AE118A5}"/>
              </a:ext>
            </a:extLst>
          </p:cNvPr>
          <p:cNvSpPr>
            <a:spLocks noGrp="1"/>
          </p:cNvSpPr>
          <p:nvPr>
            <p:ph type="pic" sz="quarter" idx="28" hasCustomPrompt="1"/>
          </p:nvPr>
        </p:nvSpPr>
        <p:spPr>
          <a:xfrm>
            <a:off x="7506000" y="1623599"/>
            <a:ext cx="1890000" cy="2196000"/>
          </a:xfrm>
          <a:noFill/>
        </p:spPr>
        <p:txBody>
          <a:bodyPr lIns="180000" tIns="180000" rIns="180000" bIns="180000"/>
          <a:lstStyle>
            <a:lvl1pPr>
              <a:defRPr/>
            </a:lvl1pPr>
          </a:lstStyle>
          <a:p>
            <a:r>
              <a:rPr lang="en-US" noProof="0" dirty="0"/>
              <a:t>Add contact picture.</a:t>
            </a:r>
          </a:p>
        </p:txBody>
      </p:sp>
      <p:sp>
        <p:nvSpPr>
          <p:cNvPr id="26" name="Contact data 2">
            <a:extLst>
              <a:ext uri="{FF2B5EF4-FFF2-40B4-BE49-F238E27FC236}">
                <a16:creationId xmlns:a16="http://schemas.microsoft.com/office/drawing/2014/main" id="{12C457DD-607C-8647-B108-2C1ECD05AEE2}"/>
              </a:ext>
            </a:extLst>
          </p:cNvPr>
          <p:cNvSpPr>
            <a:spLocks noGrp="1"/>
          </p:cNvSpPr>
          <p:nvPr>
            <p:ph type="body" sz="quarter" idx="42" hasCustomPrompt="1"/>
          </p:nvPr>
        </p:nvSpPr>
        <p:spPr>
          <a:xfrm>
            <a:off x="9396000" y="1623599"/>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12" name="Name 3">
            <a:extLst>
              <a:ext uri="{FF2B5EF4-FFF2-40B4-BE49-F238E27FC236}">
                <a16:creationId xmlns:a16="http://schemas.microsoft.com/office/drawing/2014/main" id="{D3150E2B-A2A1-94D1-3EC3-6332CD0F7A91}"/>
              </a:ext>
            </a:extLst>
          </p:cNvPr>
          <p:cNvSpPr>
            <a:spLocks noGrp="1"/>
          </p:cNvSpPr>
          <p:nvPr>
            <p:ph type="body" sz="quarter" idx="37" hasCustomPrompt="1"/>
          </p:nvPr>
        </p:nvSpPr>
        <p:spPr>
          <a:xfrm>
            <a:off x="540000" y="3996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tx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17" name="Portrait Placeholder 3" descr="Contact image">
            <a:extLst>
              <a:ext uri="{FF2B5EF4-FFF2-40B4-BE49-F238E27FC236}">
                <a16:creationId xmlns:a16="http://schemas.microsoft.com/office/drawing/2014/main" id="{12087F6A-0490-3154-E662-99F42F3C4F38}"/>
              </a:ext>
            </a:extLst>
          </p:cNvPr>
          <p:cNvSpPr>
            <a:spLocks noGrp="1"/>
          </p:cNvSpPr>
          <p:nvPr>
            <p:ph type="pic" sz="quarter" idx="32" hasCustomPrompt="1"/>
          </p:nvPr>
        </p:nvSpPr>
        <p:spPr>
          <a:xfrm>
            <a:off x="1872000" y="3996000"/>
            <a:ext cx="1890000" cy="2196000"/>
          </a:xfrm>
          <a:noFill/>
        </p:spPr>
        <p:txBody>
          <a:bodyPr lIns="180000" tIns="180000" rIns="180000" bIns="180000"/>
          <a:lstStyle>
            <a:lvl1pPr>
              <a:defRPr/>
            </a:lvl1pPr>
          </a:lstStyle>
          <a:p>
            <a:r>
              <a:rPr lang="en-US" noProof="0" dirty="0"/>
              <a:t>Add contact picture.</a:t>
            </a:r>
          </a:p>
        </p:txBody>
      </p:sp>
      <p:sp>
        <p:nvSpPr>
          <p:cNvPr id="24" name="Contact data 3">
            <a:extLst>
              <a:ext uri="{FF2B5EF4-FFF2-40B4-BE49-F238E27FC236}">
                <a16:creationId xmlns:a16="http://schemas.microsoft.com/office/drawing/2014/main" id="{77E42755-09EE-8DE2-D4D6-C359E6E01305}"/>
              </a:ext>
            </a:extLst>
          </p:cNvPr>
          <p:cNvSpPr>
            <a:spLocks noGrp="1"/>
          </p:cNvSpPr>
          <p:nvPr>
            <p:ph type="body" sz="quarter" idx="40" hasCustomPrompt="1"/>
          </p:nvPr>
        </p:nvSpPr>
        <p:spPr>
          <a:xfrm>
            <a:off x="3762000" y="3996000"/>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23" name="Name 4">
            <a:extLst>
              <a:ext uri="{FF2B5EF4-FFF2-40B4-BE49-F238E27FC236}">
                <a16:creationId xmlns:a16="http://schemas.microsoft.com/office/drawing/2014/main" id="{3F6B2659-DC07-E64C-E5E9-EF4473C9D972}"/>
              </a:ext>
            </a:extLst>
          </p:cNvPr>
          <p:cNvSpPr>
            <a:spLocks noGrp="1"/>
          </p:cNvSpPr>
          <p:nvPr>
            <p:ph type="body" sz="quarter" idx="39" hasCustomPrompt="1"/>
          </p:nvPr>
        </p:nvSpPr>
        <p:spPr>
          <a:xfrm>
            <a:off x="6175375" y="3996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tx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20" name="Portrait Placeholder 4" descr="Contact image">
            <a:extLst>
              <a:ext uri="{FF2B5EF4-FFF2-40B4-BE49-F238E27FC236}">
                <a16:creationId xmlns:a16="http://schemas.microsoft.com/office/drawing/2014/main" id="{AEAA028A-ECBF-04E9-9EE9-ADC97EBC151C}"/>
              </a:ext>
            </a:extLst>
          </p:cNvPr>
          <p:cNvSpPr>
            <a:spLocks noGrp="1"/>
          </p:cNvSpPr>
          <p:nvPr>
            <p:ph type="pic" sz="quarter" idx="34" hasCustomPrompt="1"/>
          </p:nvPr>
        </p:nvSpPr>
        <p:spPr>
          <a:xfrm>
            <a:off x="7506000" y="3996000"/>
            <a:ext cx="1890000" cy="2196000"/>
          </a:xfrm>
          <a:noFill/>
        </p:spPr>
        <p:txBody>
          <a:bodyPr lIns="180000" tIns="180000" rIns="180000" bIns="180000"/>
          <a:lstStyle>
            <a:lvl1pPr>
              <a:defRPr/>
            </a:lvl1pPr>
          </a:lstStyle>
          <a:p>
            <a:r>
              <a:rPr lang="en-US" noProof="0" dirty="0"/>
              <a:t>Add contact picture.</a:t>
            </a:r>
          </a:p>
        </p:txBody>
      </p:sp>
      <p:sp>
        <p:nvSpPr>
          <p:cNvPr id="25" name="Contact data 4">
            <a:extLst>
              <a:ext uri="{FF2B5EF4-FFF2-40B4-BE49-F238E27FC236}">
                <a16:creationId xmlns:a16="http://schemas.microsoft.com/office/drawing/2014/main" id="{E37CC579-A42F-F668-F0A2-EFC76CB75457}"/>
              </a:ext>
            </a:extLst>
          </p:cNvPr>
          <p:cNvSpPr>
            <a:spLocks noGrp="1"/>
          </p:cNvSpPr>
          <p:nvPr>
            <p:ph type="body" sz="quarter" idx="41" hasCustomPrompt="1"/>
          </p:nvPr>
        </p:nvSpPr>
        <p:spPr>
          <a:xfrm>
            <a:off x="9396000" y="3996000"/>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noProof="0" dirty="0"/>
              <a:t>Click to add footnote</a:t>
            </a:r>
            <a:br>
              <a:rPr lang="en-US" noProof="0" dirty="0"/>
            </a:br>
            <a:r>
              <a:rPr lang="en-US" noProof="0" dirty="0"/>
              <a:t>second line</a:t>
            </a:r>
          </a:p>
        </p:txBody>
      </p:sp>
      <p:pic>
        <p:nvPicPr>
          <p:cNvPr id="11" name="Siemens Healthineers Logo">
            <a:extLst>
              <a:ext uri="{FF2B5EF4-FFF2-40B4-BE49-F238E27FC236}">
                <a16:creationId xmlns:a16="http://schemas.microsoft.com/office/drawing/2014/main" id="{01A978A9-F17F-E40B-C6CB-E28CC303D03C}"/>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Date Placeholder 2">
            <a:extLst>
              <a:ext uri="{FF2B5EF4-FFF2-40B4-BE49-F238E27FC236}">
                <a16:creationId xmlns:a16="http://schemas.microsoft.com/office/drawing/2014/main" id="{78CF9FB5-B5DB-6BE1-3391-ABCEEE6DCDC0}"/>
              </a:ext>
              <a:ext uri="{C183D7F6-B498-43B3-948B-1728B52AA6E4}">
                <adec:decorative xmlns:adec="http://schemas.microsoft.com/office/drawing/2017/decorative" val="1"/>
              </a:ext>
            </a:extLst>
          </p:cNvPr>
          <p:cNvSpPr>
            <a:spLocks noGrp="1"/>
          </p:cNvSpPr>
          <p:nvPr>
            <p:ph type="dt" sz="half" idx="43"/>
          </p:nvPr>
        </p:nvSpPr>
        <p:spPr/>
        <p:txBody>
          <a:bodyPr/>
          <a:lstStyle/>
          <a:p>
            <a:pPr algn="r"/>
            <a:r>
              <a:rPr lang="de-DE" dirty="0"/>
              <a:t>Restricted © Siemens Healthineers</a:t>
            </a:r>
            <a:endParaRPr lang="en-US" dirty="0"/>
          </a:p>
        </p:txBody>
      </p:sp>
      <p:sp>
        <p:nvSpPr>
          <p:cNvPr id="6" name="Footer Placeholder 5">
            <a:extLst>
              <a:ext uri="{FF2B5EF4-FFF2-40B4-BE49-F238E27FC236}">
                <a16:creationId xmlns:a16="http://schemas.microsoft.com/office/drawing/2014/main" id="{B5D2E218-8A17-1C0B-362B-6ABD0ABD453D}"/>
              </a:ext>
              <a:ext uri="{C183D7F6-B498-43B3-948B-1728B52AA6E4}">
                <adec:decorative xmlns:adec="http://schemas.microsoft.com/office/drawing/2017/decorative" val="1"/>
              </a:ext>
            </a:extLst>
          </p:cNvPr>
          <p:cNvSpPr>
            <a:spLocks noGrp="1"/>
          </p:cNvSpPr>
          <p:nvPr>
            <p:ph type="ftr" sz="quarter" idx="44"/>
          </p:nvPr>
        </p:nvSpPr>
        <p:spPr/>
        <p:txBody>
          <a:bodyPr/>
          <a:lstStyle/>
          <a:p>
            <a:r>
              <a:rPr lang="en-US" dirty="0"/>
              <a:t>Author | Department</a:t>
            </a:r>
          </a:p>
        </p:txBody>
      </p:sp>
      <p:sp>
        <p:nvSpPr>
          <p:cNvPr id="9" name="Slide Number Placeholder 8">
            <a:extLst>
              <a:ext uri="{FF2B5EF4-FFF2-40B4-BE49-F238E27FC236}">
                <a16:creationId xmlns:a16="http://schemas.microsoft.com/office/drawing/2014/main" id="{AA12C866-93DA-591A-E8DF-DB05664E0B68}"/>
              </a:ext>
              <a:ext uri="{C183D7F6-B498-43B3-948B-1728B52AA6E4}">
                <adec:decorative xmlns:adec="http://schemas.microsoft.com/office/drawing/2017/decorative" val="1"/>
              </a:ext>
            </a:extLst>
          </p:cNvPr>
          <p:cNvSpPr>
            <a:spLocks noGrp="1"/>
          </p:cNvSpPr>
          <p:nvPr>
            <p:ph type="sldNum" sz="quarter" idx="45"/>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797386457"/>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Pictures White">
    <p:bg>
      <p:bgRef idx="1001">
        <a:schemeClr val="bg1"/>
      </p:bgRef>
    </p:bg>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39999" y="219599"/>
            <a:ext cx="9212400" cy="832913"/>
          </a:xfrm>
        </p:spPr>
        <p:txBody>
          <a:bodyPr/>
          <a:lstStyle>
            <a:lvl1pPr>
              <a:defRPr b="0">
                <a:solidFill>
                  <a:schemeClr val="bg2"/>
                </a:solidFill>
              </a:defRPr>
            </a:lvl1pPr>
          </a:lstStyle>
          <a:p>
            <a:r>
              <a:rPr lang="en-US" noProof="0" dirty="0"/>
              <a:t>Title SH-Bree-Headline 27 pt</a:t>
            </a:r>
            <a:br>
              <a:rPr lang="en-US" noProof="0" dirty="0"/>
            </a:br>
            <a:r>
              <a:rPr lang="en-US" noProof="0" dirty="0"/>
              <a:t>Optionally switch to black for second line</a:t>
            </a:r>
          </a:p>
        </p:txBody>
      </p:sp>
      <p:sp>
        <p:nvSpPr>
          <p:cNvPr id="5" name="Name 1">
            <a:extLst>
              <a:ext uri="{FF2B5EF4-FFF2-40B4-BE49-F238E27FC236}">
                <a16:creationId xmlns:a16="http://schemas.microsoft.com/office/drawing/2014/main" id="{A5AC0142-444C-5AA4-BD49-A79B2A68B6A7}"/>
              </a:ext>
            </a:extLst>
          </p:cNvPr>
          <p:cNvSpPr>
            <a:spLocks noGrp="1"/>
          </p:cNvSpPr>
          <p:nvPr>
            <p:ph type="body" sz="quarter" idx="36" hasCustomPrompt="1"/>
          </p:nvPr>
        </p:nvSpPr>
        <p:spPr>
          <a:xfrm>
            <a:off x="540000" y="1620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bg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7" name="Portrait Placeholder 1" descr="Contact image">
            <a:extLst>
              <a:ext uri="{FF2B5EF4-FFF2-40B4-BE49-F238E27FC236}">
                <a16:creationId xmlns:a16="http://schemas.microsoft.com/office/drawing/2014/main" id="{D3C2DA46-4B18-AF23-82C7-675CD2E60482}"/>
              </a:ext>
            </a:extLst>
          </p:cNvPr>
          <p:cNvSpPr>
            <a:spLocks noGrp="1"/>
          </p:cNvSpPr>
          <p:nvPr>
            <p:ph type="pic" sz="quarter" idx="18" hasCustomPrompt="1"/>
          </p:nvPr>
        </p:nvSpPr>
        <p:spPr bwMode="auto">
          <a:xfrm>
            <a:off x="1872000" y="1623599"/>
            <a:ext cx="1890000" cy="2196000"/>
          </a:xfrm>
          <a:noFill/>
        </p:spPr>
        <p:txBody>
          <a:bodyPr lIns="180000" tIns="180000" rIns="180000" bIns="180000"/>
          <a:lstStyle>
            <a:lvl1pPr>
              <a:defRPr/>
            </a:lvl1pPr>
          </a:lstStyle>
          <a:p>
            <a:r>
              <a:rPr lang="en-US" noProof="0" dirty="0"/>
              <a:t>Add contact picture.</a:t>
            </a:r>
          </a:p>
        </p:txBody>
      </p:sp>
      <p:sp>
        <p:nvSpPr>
          <p:cNvPr id="3" name="Contact data 1">
            <a:extLst>
              <a:ext uri="{FF2B5EF4-FFF2-40B4-BE49-F238E27FC236}">
                <a16:creationId xmlns:a16="http://schemas.microsoft.com/office/drawing/2014/main" id="{E1B87882-82BE-0F9D-143A-15EA46E7BEE9}"/>
              </a:ext>
            </a:extLst>
          </p:cNvPr>
          <p:cNvSpPr>
            <a:spLocks noGrp="1"/>
          </p:cNvSpPr>
          <p:nvPr>
            <p:ph type="body" sz="quarter" idx="26" hasCustomPrompt="1"/>
          </p:nvPr>
        </p:nvSpPr>
        <p:spPr>
          <a:xfrm>
            <a:off x="3762000" y="1623599"/>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22" name="Name 2">
            <a:extLst>
              <a:ext uri="{FF2B5EF4-FFF2-40B4-BE49-F238E27FC236}">
                <a16:creationId xmlns:a16="http://schemas.microsoft.com/office/drawing/2014/main" id="{8D709202-E0A7-094A-2E87-4B008745279D}"/>
              </a:ext>
            </a:extLst>
          </p:cNvPr>
          <p:cNvSpPr>
            <a:spLocks noGrp="1"/>
          </p:cNvSpPr>
          <p:nvPr>
            <p:ph type="body" sz="quarter" idx="38" hasCustomPrompt="1"/>
          </p:nvPr>
        </p:nvSpPr>
        <p:spPr>
          <a:xfrm>
            <a:off x="6175375" y="1620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bg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13" name="Portrait Placeholder 2" descr="Contact image">
            <a:extLst>
              <a:ext uri="{FF2B5EF4-FFF2-40B4-BE49-F238E27FC236}">
                <a16:creationId xmlns:a16="http://schemas.microsoft.com/office/drawing/2014/main" id="{2F75FD77-65DC-4E3F-D742-1ED40AE118A5}"/>
              </a:ext>
            </a:extLst>
          </p:cNvPr>
          <p:cNvSpPr>
            <a:spLocks noGrp="1"/>
          </p:cNvSpPr>
          <p:nvPr>
            <p:ph type="pic" sz="quarter" idx="28" hasCustomPrompt="1"/>
          </p:nvPr>
        </p:nvSpPr>
        <p:spPr>
          <a:xfrm>
            <a:off x="7506000" y="1623599"/>
            <a:ext cx="1890000" cy="2196000"/>
          </a:xfrm>
          <a:noFill/>
        </p:spPr>
        <p:txBody>
          <a:bodyPr lIns="180000" tIns="180000" rIns="180000" bIns="180000"/>
          <a:lstStyle>
            <a:lvl1pPr>
              <a:defRPr/>
            </a:lvl1pPr>
          </a:lstStyle>
          <a:p>
            <a:r>
              <a:rPr lang="en-US" noProof="0" dirty="0"/>
              <a:t>Add contact picture.</a:t>
            </a:r>
          </a:p>
        </p:txBody>
      </p:sp>
      <p:sp>
        <p:nvSpPr>
          <p:cNvPr id="6" name="Contact data 2">
            <a:extLst>
              <a:ext uri="{FF2B5EF4-FFF2-40B4-BE49-F238E27FC236}">
                <a16:creationId xmlns:a16="http://schemas.microsoft.com/office/drawing/2014/main" id="{95DAB5CF-5391-8084-AE33-D4D0EDAA5758}"/>
              </a:ext>
            </a:extLst>
          </p:cNvPr>
          <p:cNvSpPr>
            <a:spLocks noGrp="1"/>
          </p:cNvSpPr>
          <p:nvPr>
            <p:ph type="body" sz="quarter" idx="42" hasCustomPrompt="1"/>
          </p:nvPr>
        </p:nvSpPr>
        <p:spPr>
          <a:xfrm>
            <a:off x="9396000" y="1623599"/>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12" name="Name 3">
            <a:extLst>
              <a:ext uri="{FF2B5EF4-FFF2-40B4-BE49-F238E27FC236}">
                <a16:creationId xmlns:a16="http://schemas.microsoft.com/office/drawing/2014/main" id="{D3150E2B-A2A1-94D1-3EC3-6332CD0F7A91}"/>
              </a:ext>
            </a:extLst>
          </p:cNvPr>
          <p:cNvSpPr>
            <a:spLocks noGrp="1"/>
          </p:cNvSpPr>
          <p:nvPr>
            <p:ph type="body" sz="quarter" idx="37" hasCustomPrompt="1"/>
          </p:nvPr>
        </p:nvSpPr>
        <p:spPr>
          <a:xfrm>
            <a:off x="540000" y="3996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bg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17" name="Portrait Placeholder 3" descr="Contact image">
            <a:extLst>
              <a:ext uri="{FF2B5EF4-FFF2-40B4-BE49-F238E27FC236}">
                <a16:creationId xmlns:a16="http://schemas.microsoft.com/office/drawing/2014/main" id="{12087F6A-0490-3154-E662-99F42F3C4F38}"/>
              </a:ext>
            </a:extLst>
          </p:cNvPr>
          <p:cNvSpPr>
            <a:spLocks noGrp="1"/>
          </p:cNvSpPr>
          <p:nvPr>
            <p:ph type="pic" sz="quarter" idx="32" hasCustomPrompt="1"/>
          </p:nvPr>
        </p:nvSpPr>
        <p:spPr>
          <a:xfrm>
            <a:off x="1872000" y="3996000"/>
            <a:ext cx="1890000" cy="2196000"/>
          </a:xfrm>
          <a:noFill/>
        </p:spPr>
        <p:txBody>
          <a:bodyPr lIns="180000" tIns="180000" rIns="180000" bIns="180000"/>
          <a:lstStyle>
            <a:lvl1pPr>
              <a:defRPr/>
            </a:lvl1pPr>
          </a:lstStyle>
          <a:p>
            <a:r>
              <a:rPr lang="en-US" noProof="0" dirty="0"/>
              <a:t>Add contact picture.</a:t>
            </a:r>
          </a:p>
        </p:txBody>
      </p:sp>
      <p:sp>
        <p:nvSpPr>
          <p:cNvPr id="9" name="Contact data 3">
            <a:extLst>
              <a:ext uri="{FF2B5EF4-FFF2-40B4-BE49-F238E27FC236}">
                <a16:creationId xmlns:a16="http://schemas.microsoft.com/office/drawing/2014/main" id="{80FBA4E1-AD3D-F231-6C98-0ADE85638F10}"/>
              </a:ext>
            </a:extLst>
          </p:cNvPr>
          <p:cNvSpPr>
            <a:spLocks noGrp="1"/>
          </p:cNvSpPr>
          <p:nvPr>
            <p:ph type="body" sz="quarter" idx="40" hasCustomPrompt="1"/>
          </p:nvPr>
        </p:nvSpPr>
        <p:spPr>
          <a:xfrm>
            <a:off x="3762000" y="3996000"/>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23" name="Name 4">
            <a:extLst>
              <a:ext uri="{FF2B5EF4-FFF2-40B4-BE49-F238E27FC236}">
                <a16:creationId xmlns:a16="http://schemas.microsoft.com/office/drawing/2014/main" id="{3F6B2659-DC07-E64C-E5E9-EF4473C9D972}"/>
              </a:ext>
            </a:extLst>
          </p:cNvPr>
          <p:cNvSpPr>
            <a:spLocks noGrp="1"/>
          </p:cNvSpPr>
          <p:nvPr>
            <p:ph type="body" sz="quarter" idx="39" hasCustomPrompt="1"/>
          </p:nvPr>
        </p:nvSpPr>
        <p:spPr>
          <a:xfrm>
            <a:off x="6175375" y="3996000"/>
            <a:ext cx="1332000" cy="2196000"/>
          </a:xfrm>
          <a:solidFill>
            <a:schemeClr val="tx1"/>
          </a:solidFill>
        </p:spPr>
        <p:txBody>
          <a:bodyPr lIns="108000" tIns="72000" rIns="108000" bIns="72000" anchor="b" anchorCtr="0"/>
          <a:lstStyle>
            <a:lvl1pPr marL="0" indent="0">
              <a:spcAft>
                <a:spcPts val="600"/>
              </a:spcAft>
              <a:buFont typeface="Arial" panose="020B0604020202020204" pitchFamily="34" charset="0"/>
              <a:buNone/>
              <a:defRPr sz="1200" b="1">
                <a:solidFill>
                  <a:schemeClr val="bg2"/>
                </a:solidFill>
                <a:latin typeface="+mn-lt"/>
              </a:defRPr>
            </a:lvl1pPr>
            <a:lvl2pPr marL="0" indent="0">
              <a:buFont typeface="Arial" panose="020B0604020202020204" pitchFamily="34" charset="0"/>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b="1">
                <a:solidFill>
                  <a:schemeClr val="bg1"/>
                </a:solidFill>
              </a:defRPr>
            </a:lvl4pPr>
            <a:lvl5pPr marL="0" indent="0">
              <a:buNone/>
              <a:defRPr sz="900">
                <a:solidFill>
                  <a:schemeClr val="bg1"/>
                </a:solidFill>
              </a:defRPr>
            </a:lvl5pPr>
            <a:lvl6pPr marL="0" indent="0">
              <a:spcBef>
                <a:spcPts val="600"/>
              </a:spcBef>
              <a:buNone/>
              <a:defRPr sz="900">
                <a:solidFill>
                  <a:schemeClr val="bg1"/>
                </a:solidFill>
              </a:defRPr>
            </a:lvl6pPr>
            <a:lvl7pPr marL="0" indent="0">
              <a:spcBef>
                <a:spcPts val="600"/>
              </a:spcBef>
              <a:buNone/>
              <a:defRPr sz="900" b="1">
                <a:solidFill>
                  <a:schemeClr val="bg1"/>
                </a:solidFill>
              </a:defRPr>
            </a:lvl7pPr>
            <a:lvl8pPr marL="0" indent="0">
              <a:buNone/>
              <a:defRPr sz="800">
                <a:solidFill>
                  <a:schemeClr val="bg1"/>
                </a:solidFill>
              </a:defRPr>
            </a:lvl8pPr>
            <a:lvl9pPr>
              <a:spcBef>
                <a:spcPts val="600"/>
              </a:spcBef>
              <a:defRPr sz="800">
                <a:solidFill>
                  <a:schemeClr val="bg1"/>
                </a:solidFill>
              </a:defRPr>
            </a:lvl9pPr>
          </a:lstStyle>
          <a:p>
            <a:pPr lvl="0"/>
            <a:r>
              <a:rPr lang="en-US" noProof="0" dirty="0"/>
              <a:t>First name Last name Calibri Bold 12 pt</a:t>
            </a:r>
          </a:p>
          <a:p>
            <a:pPr lvl="1"/>
            <a:r>
              <a:rPr lang="en-US" noProof="0" dirty="0"/>
              <a:t>Title/Position </a:t>
            </a:r>
            <a:br>
              <a:rPr lang="en-US" noProof="0" dirty="0"/>
            </a:br>
            <a:r>
              <a:rPr lang="en-US" noProof="0" dirty="0"/>
              <a:t>Calibri 10 pt</a:t>
            </a:r>
          </a:p>
          <a:p>
            <a:pPr lvl="1"/>
            <a:r>
              <a:rPr lang="en-US" noProof="0" dirty="0"/>
              <a:t>Department</a:t>
            </a:r>
          </a:p>
        </p:txBody>
      </p:sp>
      <p:sp>
        <p:nvSpPr>
          <p:cNvPr id="20" name="Portrait Placeholder 4" descr="Contact image">
            <a:extLst>
              <a:ext uri="{FF2B5EF4-FFF2-40B4-BE49-F238E27FC236}">
                <a16:creationId xmlns:a16="http://schemas.microsoft.com/office/drawing/2014/main" id="{AEAA028A-ECBF-04E9-9EE9-ADC97EBC151C}"/>
              </a:ext>
            </a:extLst>
          </p:cNvPr>
          <p:cNvSpPr>
            <a:spLocks noGrp="1"/>
          </p:cNvSpPr>
          <p:nvPr>
            <p:ph type="pic" sz="quarter" idx="34" hasCustomPrompt="1"/>
          </p:nvPr>
        </p:nvSpPr>
        <p:spPr>
          <a:xfrm>
            <a:off x="7506000" y="3996000"/>
            <a:ext cx="1890000" cy="2196000"/>
          </a:xfrm>
          <a:noFill/>
        </p:spPr>
        <p:txBody>
          <a:bodyPr lIns="180000" tIns="180000" rIns="180000" bIns="180000"/>
          <a:lstStyle>
            <a:lvl1pPr>
              <a:defRPr/>
            </a:lvl1pPr>
          </a:lstStyle>
          <a:p>
            <a:r>
              <a:rPr lang="en-US" noProof="0" dirty="0"/>
              <a:t>Add contact picture.</a:t>
            </a:r>
          </a:p>
        </p:txBody>
      </p:sp>
      <p:sp>
        <p:nvSpPr>
          <p:cNvPr id="11" name="Contact data 4">
            <a:extLst>
              <a:ext uri="{FF2B5EF4-FFF2-40B4-BE49-F238E27FC236}">
                <a16:creationId xmlns:a16="http://schemas.microsoft.com/office/drawing/2014/main" id="{F87BD9D2-7836-93DA-91CE-304AE17563DC}"/>
              </a:ext>
            </a:extLst>
          </p:cNvPr>
          <p:cNvSpPr>
            <a:spLocks noGrp="1"/>
          </p:cNvSpPr>
          <p:nvPr>
            <p:ph type="body" sz="quarter" idx="41" hasCustomPrompt="1"/>
          </p:nvPr>
        </p:nvSpPr>
        <p:spPr>
          <a:xfrm>
            <a:off x="9396000" y="3996000"/>
            <a:ext cx="2232400" cy="2196000"/>
          </a:xfrm>
        </p:spPr>
        <p:txBody>
          <a:bodyPr lIns="180000"/>
          <a:lstStyle>
            <a:lvl1pPr>
              <a:defRPr sz="1000" b="0"/>
            </a:lvl1pPr>
            <a:lvl2pPr>
              <a:spcBef>
                <a:spcPts val="600"/>
              </a:spcBef>
              <a:defRPr sz="1000"/>
            </a:lvl2pPr>
            <a:lvl3pPr marL="0" indent="0">
              <a:spcBef>
                <a:spcPts val="600"/>
              </a:spcBef>
              <a:buNone/>
              <a:defRPr sz="1000" b="1"/>
            </a:lvl3pPr>
            <a:lvl4pPr marL="0" indent="0">
              <a:spcBef>
                <a:spcPts val="0"/>
              </a:spcBef>
              <a:buNone/>
              <a:defRPr sz="900"/>
            </a:lvl4pPr>
            <a:lvl5pPr marL="0" indent="0">
              <a:spcBef>
                <a:spcPts val="600"/>
              </a:spcBef>
              <a:buNone/>
              <a:defRPr sz="900"/>
            </a:lvl5pPr>
            <a:lvl6pPr marL="0" indent="0">
              <a:spcBef>
                <a:spcPts val="600"/>
              </a:spcBef>
              <a:buNone/>
              <a:defRPr sz="900" b="1"/>
            </a:lvl6pPr>
            <a:lvl7pPr marL="0" indent="0">
              <a:buNone/>
              <a:defRPr sz="800"/>
            </a:lvl7pPr>
            <a:lvl8pPr marL="0" indent="0">
              <a:spcAft>
                <a:spcPts val="600"/>
              </a:spcAft>
              <a:buNone/>
              <a:defRPr sz="800"/>
            </a:lvl8pPr>
            <a:lvl9pPr>
              <a:spcBef>
                <a:spcPts val="600"/>
              </a:spcBef>
              <a:defRPr sz="800" b="1"/>
            </a:lvl9pPr>
          </a:lstStyle>
          <a:p>
            <a:r>
              <a:rPr lang="en-US" noProof="0" dirty="0"/>
              <a:t>Department details Calibri 10 pt</a:t>
            </a:r>
          </a:p>
          <a:p>
            <a:r>
              <a:rPr lang="en-US" noProof="0" dirty="0"/>
              <a:t>Name of legal entity</a:t>
            </a:r>
          </a:p>
          <a:p>
            <a:pPr lvl="1"/>
            <a:r>
              <a:rPr lang="en-US" noProof="0" dirty="0"/>
              <a:t>Street</a:t>
            </a:r>
          </a:p>
          <a:p>
            <a:r>
              <a:rPr lang="en-US" noProof="0" dirty="0"/>
              <a:t>City, Country</a:t>
            </a:r>
          </a:p>
          <a:p>
            <a:pPr lvl="2"/>
            <a:r>
              <a:rPr lang="en-US" noProof="0" dirty="0"/>
              <a:t>Phone +49 XXX XX-X</a:t>
            </a:r>
          </a:p>
          <a:p>
            <a:r>
              <a:rPr lang="en-US" noProof="0" dirty="0"/>
              <a:t>Firstname.lastname@siemens-healthineers.com</a:t>
            </a:r>
          </a:p>
          <a:p>
            <a:pPr lvl="1"/>
            <a:r>
              <a:rPr lang="en-US" noProof="0" dirty="0"/>
              <a:t>siemens-healthineers.com</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noProof="0" dirty="0"/>
              <a:t>Click to add footnote</a:t>
            </a:r>
            <a:br>
              <a:rPr lang="en-US" noProof="0" dirty="0"/>
            </a:br>
            <a:r>
              <a:rPr lang="en-US" noProof="0" dirty="0"/>
              <a:t>second line</a:t>
            </a:r>
          </a:p>
        </p:txBody>
      </p:sp>
      <p:pic>
        <p:nvPicPr>
          <p:cNvPr id="16" name="Siemens Healthineers Logo">
            <a:extLst>
              <a:ext uri="{FF2B5EF4-FFF2-40B4-BE49-F238E27FC236}">
                <a16:creationId xmlns:a16="http://schemas.microsoft.com/office/drawing/2014/main" id="{F4F0D0CA-8A24-E4AF-CBA0-B6BC917474E2}"/>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10" name="Date Placeholder 9">
            <a:extLst>
              <a:ext uri="{FF2B5EF4-FFF2-40B4-BE49-F238E27FC236}">
                <a16:creationId xmlns:a16="http://schemas.microsoft.com/office/drawing/2014/main" id="{BD886832-11A0-BA9F-834E-59B172840964}"/>
              </a:ext>
              <a:ext uri="{C183D7F6-B498-43B3-948B-1728B52AA6E4}">
                <adec:decorative xmlns:adec="http://schemas.microsoft.com/office/drawing/2017/decorative" val="1"/>
              </a:ext>
            </a:extLst>
          </p:cNvPr>
          <p:cNvSpPr>
            <a:spLocks noGrp="1"/>
          </p:cNvSpPr>
          <p:nvPr>
            <p:ph type="dt" sz="half" idx="43"/>
          </p:nvPr>
        </p:nvSpPr>
        <p:spPr/>
        <p:txBody>
          <a:bodyPr/>
          <a:lstStyle/>
          <a:p>
            <a:pPr algn="r"/>
            <a:r>
              <a:rPr lang="de-DE" dirty="0"/>
              <a:t>Restricted © Siemens Healthineers</a:t>
            </a:r>
            <a:endParaRPr lang="en-US" dirty="0"/>
          </a:p>
        </p:txBody>
      </p:sp>
      <p:sp>
        <p:nvSpPr>
          <p:cNvPr id="14" name="Footer Placeholder 13">
            <a:extLst>
              <a:ext uri="{FF2B5EF4-FFF2-40B4-BE49-F238E27FC236}">
                <a16:creationId xmlns:a16="http://schemas.microsoft.com/office/drawing/2014/main" id="{B04C1317-4706-E7F7-38C4-6CA28F7B845C}"/>
              </a:ext>
              <a:ext uri="{C183D7F6-B498-43B3-948B-1728B52AA6E4}">
                <adec:decorative xmlns:adec="http://schemas.microsoft.com/office/drawing/2017/decorative" val="1"/>
              </a:ext>
            </a:extLst>
          </p:cNvPr>
          <p:cNvSpPr>
            <a:spLocks noGrp="1"/>
          </p:cNvSpPr>
          <p:nvPr>
            <p:ph type="ftr" sz="quarter" idx="44"/>
          </p:nvPr>
        </p:nvSpPr>
        <p:spPr/>
        <p:txBody>
          <a:bodyPr/>
          <a:lstStyle/>
          <a:p>
            <a:r>
              <a:rPr lang="en-US" dirty="0"/>
              <a:t>Author | Department</a:t>
            </a:r>
          </a:p>
        </p:txBody>
      </p:sp>
      <p:sp>
        <p:nvSpPr>
          <p:cNvPr id="15" name="Slide Number Placeholder 14">
            <a:extLst>
              <a:ext uri="{FF2B5EF4-FFF2-40B4-BE49-F238E27FC236}">
                <a16:creationId xmlns:a16="http://schemas.microsoft.com/office/drawing/2014/main" id="{070ABB65-CE1B-34D1-1FA4-EBF9000B144B}"/>
              </a:ext>
              <a:ext uri="{C183D7F6-B498-43B3-948B-1728B52AA6E4}">
                <adec:decorative xmlns:adec="http://schemas.microsoft.com/office/drawing/2017/decorative" val="1"/>
              </a:ext>
            </a:extLst>
          </p:cNvPr>
          <p:cNvSpPr>
            <a:spLocks noGrp="1"/>
          </p:cNvSpPr>
          <p:nvPr>
            <p:ph type="sldNum" sz="quarter" idx="45"/>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40270184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Black">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21FDD35E-6C60-9100-EECC-570F86C89E50}"/>
              </a:ext>
            </a:extLst>
          </p:cNvPr>
          <p:cNvSpPr>
            <a:spLocks noGrp="1"/>
          </p:cNvSpPr>
          <p:nvPr>
            <p:ph type="title" hasCustomPrompt="1"/>
          </p:nvPr>
        </p:nvSpPr>
        <p:spPr>
          <a:xfrm>
            <a:off x="540000" y="1620000"/>
            <a:ext cx="9210425" cy="1846659"/>
          </a:xfrm>
        </p:spPr>
        <p:txBody>
          <a:bodyPr>
            <a:spAutoFit/>
          </a:bodyPr>
          <a:lstStyle>
            <a:lvl1pPr>
              <a:defRPr sz="6000">
                <a:solidFill>
                  <a:schemeClr val="tx2"/>
                </a:solidFill>
              </a:defRPr>
            </a:lvl1pPr>
          </a:lstStyle>
          <a:p>
            <a:r>
              <a:rPr lang="en-US" dirty="0"/>
              <a:t>SH-Bree-Headline </a:t>
            </a:r>
            <a:br>
              <a:rPr lang="en-US" dirty="0"/>
            </a:br>
            <a:r>
              <a:rPr lang="en-US" dirty="0"/>
              <a:t>up to 60 pt</a:t>
            </a:r>
          </a:p>
        </p:txBody>
      </p:sp>
      <p:pic>
        <p:nvPicPr>
          <p:cNvPr id="7" name="Siemens Healthineers Logo">
            <a:extLst>
              <a:ext uri="{FF2B5EF4-FFF2-40B4-BE49-F238E27FC236}">
                <a16:creationId xmlns:a16="http://schemas.microsoft.com/office/drawing/2014/main" id="{FDC6BB8B-E181-BD2B-E68A-715D04B05CB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Impress"/>
          <p:cNvSpPr>
            <a:spLocks noGrp="1"/>
          </p:cNvSpPr>
          <p:nvPr>
            <p:ph type="subTitle" idx="1" hasCustomPrompt="1"/>
          </p:nvPr>
        </p:nvSpPr>
        <p:spPr>
          <a:xfrm>
            <a:off x="540000" y="5548094"/>
            <a:ext cx="7337425" cy="646331"/>
          </a:xfrm>
        </p:spPr>
        <p:txBody>
          <a:bodyPr lIns="0" tIns="0" rIns="0" bIns="0" anchor="b"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baseline="0">
                <a:solidFill>
                  <a:schemeClr val="tx1"/>
                </a:solidFill>
                <a:latin typeface="+mn-lt"/>
              </a:defRPr>
            </a:lvl1pPr>
            <a:lvl2pPr marL="0" indent="0" algn="l">
              <a:buNone/>
              <a:defRPr sz="1400">
                <a:solidFill>
                  <a:schemeClr val="tx1"/>
                </a:solidFill>
              </a:defRPr>
            </a:lvl2pPr>
            <a:lvl3pPr marL="0" indent="0" algn="l">
              <a:buNone/>
              <a:defRPr sz="1400">
                <a:solidFill>
                  <a:schemeClr val="tx2"/>
                </a:solidFill>
              </a:defRPr>
            </a:lvl3pPr>
            <a:lvl4pPr marL="0" indent="0" algn="l">
              <a:buNone/>
              <a:defRPr sz="1200" b="1">
                <a:solidFill>
                  <a:schemeClr val="tx1"/>
                </a:solidFill>
              </a:defRPr>
            </a:lvl4pPr>
            <a:lvl5pPr marL="0" indent="0" algn="l">
              <a:buNone/>
              <a:defRPr sz="1200" b="0">
                <a:solidFill>
                  <a:schemeClr val="tx1"/>
                </a:solidFill>
              </a:defRPr>
            </a:lvl5pPr>
            <a:lvl6pPr marL="0" indent="0" algn="l">
              <a:buNone/>
              <a:defRPr sz="1200">
                <a:solidFill>
                  <a:schemeClr val="tx2"/>
                </a:solidFill>
              </a:defRPr>
            </a:lvl6pPr>
            <a:lvl7pPr marL="0" indent="0" algn="l">
              <a:buNone/>
              <a:defRPr sz="1100" b="1">
                <a:solidFill>
                  <a:schemeClr val="tx1"/>
                </a:solidFill>
              </a:defRPr>
            </a:lvl7pPr>
            <a:lvl8pPr marL="0" indent="0" algn="l">
              <a:buNone/>
              <a:defRPr sz="1100" b="0">
                <a:solidFill>
                  <a:schemeClr val="tx1"/>
                </a:solidFill>
              </a:defRPr>
            </a:lvl8pPr>
            <a:lvl9pPr marL="0" indent="0" algn="l">
              <a:spcBef>
                <a:spcPts val="0"/>
              </a:spcBef>
              <a:buNone/>
              <a:defRPr sz="1100">
                <a:solidFill>
                  <a:schemeClr val="tx2"/>
                </a:solidFill>
              </a:defRPr>
            </a:lvl9pPr>
          </a:lstStyle>
          <a:p>
            <a:r>
              <a:rPr lang="en-US" noProof="0" dirty="0"/>
              <a:t>Siemens Healthineers AG Calibri Bold 14 pt</a:t>
            </a:r>
          </a:p>
          <a:p>
            <a:pPr lvl="1"/>
            <a:r>
              <a:rPr lang="en-US" noProof="0" dirty="0"/>
              <a:t>Street Calibri 14 pt</a:t>
            </a:r>
          </a:p>
          <a:p>
            <a:pPr lvl="1"/>
            <a:r>
              <a:rPr lang="en-US" noProof="0" dirty="0"/>
              <a:t>City, Country Calibri 14 pt</a:t>
            </a:r>
          </a:p>
        </p:txBody>
      </p:sp>
      <p:sp>
        <p:nvSpPr>
          <p:cNvPr id="2" name="Date Placeholder 1">
            <a:extLst>
              <a:ext uri="{FF2B5EF4-FFF2-40B4-BE49-F238E27FC236}">
                <a16:creationId xmlns:a16="http://schemas.microsoft.com/office/drawing/2014/main" id="{A6583F8D-E211-FD45-70B5-4F8819372CE2}"/>
              </a:ext>
              <a:ext uri="{C183D7F6-B498-43B3-948B-1728B52AA6E4}">
                <adec:decorative xmlns:adec="http://schemas.microsoft.com/office/drawing/2017/decorative" val="1"/>
              </a:ext>
            </a:extLst>
          </p:cNvPr>
          <p:cNvSpPr>
            <a:spLocks noGrp="1"/>
          </p:cNvSpPr>
          <p:nvPr>
            <p:ph type="dt" sz="half" idx="10"/>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1F60E363-7D1A-57C1-609F-1D52BBE9845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F4E89790-E2AB-1369-149D-C490A09BC4D9}"/>
              </a:ext>
              <a:ext uri="{C183D7F6-B498-43B3-948B-1728B52AA6E4}">
                <adec:decorative xmlns:adec="http://schemas.microsoft.com/office/drawing/2017/decorative" val="1"/>
              </a:ext>
            </a:extLst>
          </p:cNvPr>
          <p:cNvSpPr>
            <a:spLocks noGrp="1"/>
          </p:cNvSpPr>
          <p:nvPr>
            <p:ph type="sldNum" sz="quarter" idx="12"/>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329151912"/>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ank you White">
    <p:bg>
      <p:bgRef idx="1001">
        <a:schemeClr val="bg1"/>
      </p:bgRef>
    </p:bg>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21FDD35E-6C60-9100-EECC-570F86C89E50}"/>
              </a:ext>
            </a:extLst>
          </p:cNvPr>
          <p:cNvSpPr>
            <a:spLocks noGrp="1"/>
          </p:cNvSpPr>
          <p:nvPr>
            <p:ph type="title" hasCustomPrompt="1"/>
          </p:nvPr>
        </p:nvSpPr>
        <p:spPr>
          <a:xfrm>
            <a:off x="540000" y="1620000"/>
            <a:ext cx="9210425" cy="1846659"/>
          </a:xfrm>
        </p:spPr>
        <p:txBody>
          <a:bodyPr>
            <a:spAutoFit/>
          </a:bodyPr>
          <a:lstStyle>
            <a:lvl1pPr>
              <a:defRPr sz="6000">
                <a:solidFill>
                  <a:schemeClr val="bg2"/>
                </a:solidFill>
              </a:defRPr>
            </a:lvl1pPr>
          </a:lstStyle>
          <a:p>
            <a:r>
              <a:rPr lang="en-US" dirty="0"/>
              <a:t>SH-Bree-Headline </a:t>
            </a:r>
            <a:br>
              <a:rPr lang="en-US" dirty="0"/>
            </a:br>
            <a:r>
              <a:rPr lang="en-US" dirty="0"/>
              <a:t>up to 60 pt</a:t>
            </a:r>
          </a:p>
        </p:txBody>
      </p:sp>
      <p:pic>
        <p:nvPicPr>
          <p:cNvPr id="7" name="Siemens Healthineers Logo">
            <a:extLst>
              <a:ext uri="{FF2B5EF4-FFF2-40B4-BE49-F238E27FC236}">
                <a16:creationId xmlns:a16="http://schemas.microsoft.com/office/drawing/2014/main" id="{CD53EDF9-5ACA-0881-645A-F3895AD9639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3" name="Impress"/>
          <p:cNvSpPr>
            <a:spLocks noGrp="1"/>
          </p:cNvSpPr>
          <p:nvPr>
            <p:ph type="subTitle" idx="1" hasCustomPrompt="1"/>
          </p:nvPr>
        </p:nvSpPr>
        <p:spPr>
          <a:xfrm>
            <a:off x="540000" y="5548094"/>
            <a:ext cx="7337425" cy="646331"/>
          </a:xfrm>
        </p:spPr>
        <p:txBody>
          <a:bodyPr lIns="0" tIns="0" rIns="0" bIns="0" anchor="b"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baseline="0">
                <a:solidFill>
                  <a:schemeClr val="tx1"/>
                </a:solidFill>
                <a:latin typeface="+mn-lt"/>
              </a:defRPr>
            </a:lvl1pPr>
            <a:lvl2pPr marL="0" indent="0" algn="l">
              <a:buNone/>
              <a:defRPr sz="1400">
                <a:solidFill>
                  <a:schemeClr val="tx1"/>
                </a:solidFill>
              </a:defRPr>
            </a:lvl2pPr>
            <a:lvl3pPr marL="0" indent="0" algn="l">
              <a:buNone/>
              <a:defRPr sz="1400">
                <a:solidFill>
                  <a:schemeClr val="tx2"/>
                </a:solidFill>
              </a:defRPr>
            </a:lvl3pPr>
            <a:lvl4pPr marL="0" indent="0" algn="l">
              <a:buNone/>
              <a:defRPr sz="1200" b="1">
                <a:solidFill>
                  <a:schemeClr val="tx1"/>
                </a:solidFill>
              </a:defRPr>
            </a:lvl4pPr>
            <a:lvl5pPr marL="0" indent="0" algn="l">
              <a:buNone/>
              <a:defRPr sz="1200" b="0">
                <a:solidFill>
                  <a:schemeClr val="tx1"/>
                </a:solidFill>
              </a:defRPr>
            </a:lvl5pPr>
            <a:lvl6pPr marL="0" indent="0" algn="l">
              <a:buNone/>
              <a:defRPr sz="1200">
                <a:solidFill>
                  <a:schemeClr val="tx2"/>
                </a:solidFill>
              </a:defRPr>
            </a:lvl6pPr>
            <a:lvl7pPr marL="0" indent="0" algn="l">
              <a:buNone/>
              <a:defRPr sz="1100" b="1">
                <a:solidFill>
                  <a:schemeClr val="tx1"/>
                </a:solidFill>
              </a:defRPr>
            </a:lvl7pPr>
            <a:lvl8pPr marL="0" indent="0" algn="l">
              <a:buNone/>
              <a:defRPr sz="1100" b="0">
                <a:solidFill>
                  <a:schemeClr val="tx1"/>
                </a:solidFill>
              </a:defRPr>
            </a:lvl8pPr>
            <a:lvl9pPr marL="0" indent="0" algn="l">
              <a:spcBef>
                <a:spcPts val="0"/>
              </a:spcBef>
              <a:buNone/>
              <a:defRPr sz="1100">
                <a:solidFill>
                  <a:schemeClr val="tx2"/>
                </a:solidFill>
              </a:defRPr>
            </a:lvl9pPr>
          </a:lstStyle>
          <a:p>
            <a:r>
              <a:rPr lang="en-US" noProof="0" dirty="0"/>
              <a:t>Siemens Healthineers AG Calibri Bold 14 pt</a:t>
            </a:r>
          </a:p>
          <a:p>
            <a:pPr lvl="1"/>
            <a:r>
              <a:rPr lang="en-US" noProof="0" dirty="0"/>
              <a:t>Street Calibri 14 pt</a:t>
            </a:r>
          </a:p>
          <a:p>
            <a:pPr lvl="1"/>
            <a:r>
              <a:rPr lang="en-US" noProof="0" dirty="0"/>
              <a:t>City, Country Calibri 14 pt</a:t>
            </a:r>
          </a:p>
        </p:txBody>
      </p:sp>
      <p:sp>
        <p:nvSpPr>
          <p:cNvPr id="2" name="Date Placeholder 1">
            <a:extLst>
              <a:ext uri="{FF2B5EF4-FFF2-40B4-BE49-F238E27FC236}">
                <a16:creationId xmlns:a16="http://schemas.microsoft.com/office/drawing/2014/main" id="{E7AB293E-44E3-C52F-DF72-73952BAAD5E9}"/>
              </a:ext>
              <a:ext uri="{C183D7F6-B498-43B3-948B-1728B52AA6E4}">
                <adec:decorative xmlns:adec="http://schemas.microsoft.com/office/drawing/2017/decorative" val="1"/>
              </a:ext>
            </a:extLst>
          </p:cNvPr>
          <p:cNvSpPr>
            <a:spLocks noGrp="1"/>
          </p:cNvSpPr>
          <p:nvPr>
            <p:ph type="dt" sz="half" idx="10"/>
          </p:nvPr>
        </p:nvSpPr>
        <p:spPr/>
        <p:txBody>
          <a:bodyPr/>
          <a:lstStyle/>
          <a:p>
            <a:pPr algn="r"/>
            <a:r>
              <a:rPr lang="de-DE" dirty="0"/>
              <a:t>Restricted © Siemens Healthineers</a:t>
            </a:r>
            <a:endParaRPr lang="en-US" dirty="0"/>
          </a:p>
        </p:txBody>
      </p:sp>
      <p:sp>
        <p:nvSpPr>
          <p:cNvPr id="4" name="Footer Placeholder 3">
            <a:extLst>
              <a:ext uri="{FF2B5EF4-FFF2-40B4-BE49-F238E27FC236}">
                <a16:creationId xmlns:a16="http://schemas.microsoft.com/office/drawing/2014/main" id="{8124EDFA-FBF7-3EC6-8247-AB1BEC9F8CD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Author | Department</a:t>
            </a:r>
          </a:p>
        </p:txBody>
      </p:sp>
      <p:sp>
        <p:nvSpPr>
          <p:cNvPr id="6" name="Slide Number Placeholder 5">
            <a:extLst>
              <a:ext uri="{FF2B5EF4-FFF2-40B4-BE49-F238E27FC236}">
                <a16:creationId xmlns:a16="http://schemas.microsoft.com/office/drawing/2014/main" id="{80A3C5D5-E138-AB64-CB2D-879B9112B74C}"/>
              </a:ext>
              <a:ext uri="{C183D7F6-B498-43B3-948B-1728B52AA6E4}">
                <adec:decorative xmlns:adec="http://schemas.microsoft.com/office/drawing/2017/decorative" val="1"/>
              </a:ext>
            </a:extLst>
          </p:cNvPr>
          <p:cNvSpPr>
            <a:spLocks noGrp="1"/>
          </p:cNvSpPr>
          <p:nvPr>
            <p:ph type="sldNum" sz="quarter" idx="12"/>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323468097"/>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tro Title Pictur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Headline"/>
          <p:cNvSpPr>
            <a:spLocks noGrp="1"/>
          </p:cNvSpPr>
          <p:nvPr>
            <p:ph type="subTitle" idx="1" hasCustomPrompt="1"/>
          </p:nvPr>
        </p:nvSpPr>
        <p:spPr bwMode="black">
          <a:xfrm>
            <a:off x="540001" y="2160000"/>
            <a:ext cx="5462766" cy="2160000"/>
          </a:xfrm>
        </p:spPr>
        <p:txBody>
          <a:bodyPr lIns="0" tIns="0" rIns="0" bIns="0" anchor="b">
            <a:noAutofit/>
          </a:bodyPr>
          <a:lstStyle>
            <a:lvl1pPr marL="0" marR="0" indent="0" algn="l" defTabSz="914400" rtl="0" eaLnBrk="1" fontAlgn="auto" latinLnBrk="0" hangingPunct="1">
              <a:lnSpc>
                <a:spcPct val="92000"/>
              </a:lnSpc>
              <a:spcBef>
                <a:spcPts val="0"/>
              </a:spcBef>
              <a:spcAft>
                <a:spcPts val="0"/>
              </a:spcAft>
              <a:buClrTx/>
              <a:buSzTx/>
              <a:buFont typeface="Arial" panose="020B0604020202020204" pitchFamily="34" charset="0"/>
              <a:buNone/>
              <a:tabLst/>
              <a:defRPr sz="5200" b="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Collection point for converting</a:t>
            </a:r>
          </a:p>
        </p:txBody>
      </p:sp>
      <p:sp>
        <p:nvSpPr>
          <p:cNvPr id="2" name="Subhead"/>
          <p:cNvSpPr>
            <a:spLocks noGrp="1"/>
          </p:cNvSpPr>
          <p:nvPr>
            <p:ph type="ctrTitle" hasCustomPrompt="1"/>
          </p:nvPr>
        </p:nvSpPr>
        <p:spPr>
          <a:xfrm>
            <a:off x="540000" y="4320000"/>
            <a:ext cx="3574800" cy="611191"/>
          </a:xfrm>
        </p:spPr>
        <p:txBody>
          <a:bodyPr lIns="0" tIns="270000" rIns="0" bIns="0" anchor="t" anchorCtr="0">
            <a:spAutoFit/>
          </a:bodyPr>
          <a:lstStyle>
            <a:lvl1pPr algn="l">
              <a:defRPr sz="2200" b="0">
                <a:solidFill>
                  <a:schemeClr val="tx1"/>
                </a:solidFill>
                <a:latin typeface="+mn-lt"/>
              </a:defRPr>
            </a:lvl1pPr>
          </a:lstStyle>
          <a:p>
            <a:r>
              <a:rPr lang="en-US" noProof="0" dirty="0"/>
              <a:t>Please use the new layouts!</a:t>
            </a:r>
          </a:p>
        </p:txBody>
      </p:sp>
      <p:sp>
        <p:nvSpPr>
          <p:cNvPr id="22" name="Presente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vl3pPr>
              <a:buClr>
                <a:schemeClr val="tx2"/>
              </a:buClr>
              <a:defRPr/>
            </a:lvl3pPr>
            <a:lvl4pPr>
              <a:buClr>
                <a:schemeClr val="tx2"/>
              </a:buClr>
              <a:defRPr/>
            </a:lvl4pPr>
            <a:lvl5pPr>
              <a:buClr>
                <a:schemeClr val="tx2"/>
              </a:buClr>
              <a:defRPr/>
            </a:lvl5pPr>
            <a:lvl6pPr>
              <a:buClr>
                <a:schemeClr val="tx2"/>
              </a:buClr>
              <a:defRPr/>
            </a:lvl6pPr>
            <a:lvl7pPr>
              <a:buClr>
                <a:schemeClr val="tx2"/>
              </a:buClr>
              <a:defRPr/>
            </a:lvl7pPr>
            <a:lvl8pPr>
              <a:buClr>
                <a:schemeClr val="tx2"/>
              </a:buClr>
              <a:defRPr/>
            </a:lvl8pPr>
          </a:lstStyle>
          <a:p>
            <a:pPr lvl="0"/>
            <a:r>
              <a:rPr lang="en-US" noProof="0" dirty="0"/>
              <a:t>Presenter Calibri 14 pt</a:t>
            </a:r>
            <a:br>
              <a:rPr lang="en-US" noProof="0" dirty="0"/>
            </a:br>
            <a:r>
              <a:rPr lang="en-US" noProof="0" dirty="0"/>
              <a:t>English, Month </a:t>
            </a:r>
            <a:fld id="{969BC476-9F03-4B41-B5B0-39AE6E0D2106}" type="datetimeyyyy">
              <a:rPr lang="en-US" noProof="0" smtClean="0"/>
              <a:t>2026</a:t>
            </a:fld>
            <a:endParaRPr lang="en-US" noProof="0" dirty="0"/>
          </a:p>
        </p:txBody>
      </p:sp>
      <p:pic>
        <p:nvPicPr>
          <p:cNvPr id="7" name="Siemens Healthineers Logo">
            <a:extLst>
              <a:ext uri="{FF2B5EF4-FFF2-40B4-BE49-F238E27FC236}">
                <a16:creationId xmlns:a16="http://schemas.microsoft.com/office/drawing/2014/main" id="{89ABDD3C-1237-F5E4-C2B4-661BE605E8D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540000" y="485999"/>
            <a:ext cx="2437200" cy="572742"/>
          </a:xfrm>
          <a:prstGeom prst="rect">
            <a:avLst/>
          </a:prstGeom>
        </p:spPr>
      </p:pic>
      <p:sp>
        <p:nvSpPr>
          <p:cNvPr id="5" name="Information">
            <a:extLst>
              <a:ext uri="{FF2B5EF4-FFF2-40B4-BE49-F238E27FC236}">
                <a16:creationId xmlns:a16="http://schemas.microsoft.com/office/drawing/2014/main" id="{D6795777-3D42-8DC2-6E0D-0ECC8CBB7F4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1880890"/>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tx1"/>
                </a:solidFill>
                <a:latin typeface="+mn-lt"/>
              </a:rPr>
              <a:t>This layout is a collection </a:t>
            </a:r>
            <a:br>
              <a:rPr lang="en-US" sz="1000" dirty="0">
                <a:solidFill>
                  <a:schemeClr val="tx1"/>
                </a:solidFill>
                <a:latin typeface="+mn-lt"/>
              </a:rPr>
            </a:br>
            <a:r>
              <a:rPr lang="en-US" sz="1000" dirty="0">
                <a:solidFill>
                  <a:schemeClr val="tx1"/>
                </a:solidFill>
                <a:latin typeface="+mn-lt"/>
              </a:rPr>
              <a:t>point </a:t>
            </a:r>
            <a:r>
              <a:rPr lang="en-US" sz="1000" b="1" dirty="0">
                <a:solidFill>
                  <a:schemeClr val="tx1"/>
                </a:solidFill>
                <a:latin typeface="+mn-lt"/>
              </a:rPr>
              <a:t>for converting old presentations.</a:t>
            </a:r>
          </a:p>
          <a:p>
            <a:pPr lvl="1">
              <a:spcAft>
                <a:spcPts val="300"/>
              </a:spcAft>
            </a:pPr>
            <a:r>
              <a:rPr lang="en-US" sz="1000" dirty="0">
                <a:solidFill>
                  <a:schemeClr val="tx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b="0" dirty="0">
                <a:solidFill>
                  <a:schemeClr val="tx1"/>
                </a:solidFill>
                <a:latin typeface="+mn-lt"/>
              </a:rPr>
              <a:t>Intro Title Picture </a:t>
            </a:r>
            <a:r>
              <a:rPr lang="en-US" sz="1000" b="1" dirty="0">
                <a:solidFill>
                  <a:schemeClr val="bg1"/>
                </a:solidFill>
                <a:latin typeface="+mn-lt"/>
              </a:rPr>
              <a:t>Black</a:t>
            </a:r>
          </a:p>
          <a:p>
            <a:pPr marL="144000" lvl="1" indent="-144000">
              <a:spcAft>
                <a:spcPts val="0"/>
              </a:spcAft>
              <a:buFont typeface="Arial" panose="020B0604020202020204" pitchFamily="34" charset="0"/>
              <a:buChar char="•"/>
            </a:pPr>
            <a:r>
              <a:rPr lang="en-US" sz="1000" dirty="0">
                <a:solidFill>
                  <a:schemeClr val="tx1"/>
                </a:solidFill>
                <a:latin typeface="+mn-lt"/>
              </a:rPr>
              <a:t>Intro Title Picture </a:t>
            </a:r>
            <a:r>
              <a:rPr lang="en-US" sz="1000" b="1" dirty="0">
                <a:solidFill>
                  <a:schemeClr val="tx1"/>
                </a:solidFill>
                <a:latin typeface="+mn-lt"/>
              </a:rPr>
              <a:t>White</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dirty="0">
                <a:solidFill>
                  <a:schemeClr val="tx1"/>
                </a:solidFill>
                <a:latin typeface="+mn-lt"/>
              </a:rPr>
              <a:t>Remember to delete or rearrange any manually inserted objects if necessary.</a:t>
            </a:r>
          </a:p>
        </p:txBody>
      </p:sp>
      <p:sp>
        <p:nvSpPr>
          <p:cNvPr id="4" name="Accessibility">
            <a:extLst>
              <a:ext uri="{FF2B5EF4-FFF2-40B4-BE49-F238E27FC236}">
                <a16:creationId xmlns:a16="http://schemas.microsoft.com/office/drawing/2014/main" id="{1200DAB4-4C06-9FEB-0EA0-51B9317FDC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1990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tx1"/>
                </a:solidFill>
                <a:latin typeface="+mn-lt"/>
              </a:rPr>
              <a:t>For the benefit of </a:t>
            </a:r>
            <a:r>
              <a:rPr lang="en-US" sz="1000" b="1" dirty="0">
                <a:solidFill>
                  <a:schemeClr val="tx1"/>
                </a:solidFill>
                <a:latin typeface="+mn-lt"/>
              </a:rPr>
              <a:t>accessibility,</a:t>
            </a:r>
            <a:r>
              <a:rPr lang="en-US" sz="1000" dirty="0">
                <a:solidFill>
                  <a:schemeClr val="tx1"/>
                </a:solidFill>
                <a:latin typeface="+mn-lt"/>
              </a:rPr>
              <a:t> texts may shift during conversion. For further details, please read the appendix.</a:t>
            </a:r>
          </a:p>
        </p:txBody>
      </p:sp>
      <p:sp>
        <p:nvSpPr>
          <p:cNvPr id="6" name="Accessibility">
            <a:extLst>
              <a:ext uri="{FF2B5EF4-FFF2-40B4-BE49-F238E27FC236}">
                <a16:creationId xmlns:a16="http://schemas.microsoft.com/office/drawing/2014/main" id="{362063A2-7350-4986-9BED-328493CA08B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788966"/>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tx1"/>
                </a:solidFill>
                <a:latin typeface="+mn-lt"/>
              </a:rPr>
              <a:t>The footer is created in the current template for the </a:t>
            </a:r>
            <a:r>
              <a:rPr lang="en-US" sz="1000" b="1" dirty="0">
                <a:solidFill>
                  <a:schemeClr val="tx1"/>
                </a:solidFill>
                <a:latin typeface="+mn-lt"/>
              </a:rPr>
              <a:t>“Header &amp; Footer”</a:t>
            </a:r>
            <a:r>
              <a:rPr lang="en-US" sz="1000" dirty="0">
                <a:solidFill>
                  <a:schemeClr val="tx1"/>
                </a:solidFill>
                <a:latin typeface="+mn-lt"/>
              </a:rPr>
              <a:t> function. Please reactivate it manually for converted slides if necessary.</a:t>
            </a:r>
          </a:p>
        </p:txBody>
      </p:sp>
    </p:spTree>
    <p:extLst>
      <p:ext uri="{BB962C8B-B14F-4D97-AF65-F5344CB8AC3E}">
        <p14:creationId xmlns:p14="http://schemas.microsoft.com/office/powerpoint/2010/main" val="384149780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Intro Title Picture (vertical)">
    <p:bg bwMode="ltGray">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5" name="Picture Placeholder 4" descr="Key visual">
            <a:extLst>
              <a:ext uri="{FF2B5EF4-FFF2-40B4-BE49-F238E27FC236}">
                <a16:creationId xmlns:a16="http://schemas.microsoft.com/office/drawing/2014/main" id="{0DBF22B7-3B2F-403C-85C0-7EE50268BA0C}"/>
              </a:ext>
            </a:extLst>
          </p:cNvPr>
          <p:cNvSpPr>
            <a:spLocks noGrp="1"/>
          </p:cNvSpPr>
          <p:nvPr>
            <p:ph type="pic" sz="quarter" idx="11" hasCustomPrompt="1"/>
          </p:nvPr>
        </p:nvSpPr>
        <p:spPr>
          <a:xfrm>
            <a:off x="7114826" y="-1"/>
            <a:ext cx="5053174" cy="6858000"/>
          </a:xfrm>
          <a:noFill/>
        </p:spPr>
        <p:txBody>
          <a:bodyPr lIns="144000" tIns="108000" rIns="144000" bIns="108000"/>
          <a:lstStyle>
            <a:lvl1pPr>
              <a:defRPr/>
            </a:lvl1pPr>
            <a:lvl2pPr>
              <a:defRPr/>
            </a:lvl2pPr>
          </a:lstStyle>
          <a:p>
            <a:r>
              <a:rPr lang="en-US" dirty="0"/>
              <a:t>Insert key visual or another title motive (please refer to the front level communication matrix). </a:t>
            </a:r>
            <a:r>
              <a:rPr lang="en-GB" dirty="0"/>
              <a:t>When using a key visual, please pay attention to the correct placement.</a:t>
            </a:r>
            <a:endParaRPr lang="en-US" dirty="0"/>
          </a:p>
        </p:txBody>
      </p:sp>
      <p:pic>
        <p:nvPicPr>
          <p:cNvPr id="6" name="Siemens Healthineers Logo">
            <a:extLst>
              <a:ext uri="{FF2B5EF4-FFF2-40B4-BE49-F238E27FC236}">
                <a16:creationId xmlns:a16="http://schemas.microsoft.com/office/drawing/2014/main" id="{82C12DEB-78AA-8F0D-5A86-CC6BE7B484E7}"/>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540000" y="485999"/>
            <a:ext cx="2437200" cy="572742"/>
          </a:xfrm>
          <a:prstGeom prst="rect">
            <a:avLst/>
          </a:prstGeom>
        </p:spPr>
      </p:pic>
      <p:sp>
        <p:nvSpPr>
          <p:cNvPr id="10" name="Subhead">
            <a:extLst>
              <a:ext uri="{FF2B5EF4-FFF2-40B4-BE49-F238E27FC236}">
                <a16:creationId xmlns:a16="http://schemas.microsoft.com/office/drawing/2014/main" id="{DD0C7800-754D-108B-CBA3-AE47F1ED4D76}"/>
              </a:ext>
            </a:extLst>
          </p:cNvPr>
          <p:cNvSpPr>
            <a:spLocks noGrp="1"/>
          </p:cNvSpPr>
          <p:nvPr>
            <p:ph type="ctrTitle" hasCustomPrompt="1"/>
          </p:nvPr>
        </p:nvSpPr>
        <p:spPr>
          <a:xfrm>
            <a:off x="539999" y="2826000"/>
            <a:ext cx="5454399" cy="1488421"/>
          </a:xfrm>
        </p:spPr>
        <p:txBody>
          <a:bodyPr wrap="square" lIns="0" tIns="0" rIns="0" bIns="0" anchor="b" anchorCtr="0">
            <a:spAutoFit/>
          </a:bodyPr>
          <a:lstStyle>
            <a:lvl1pPr algn="l">
              <a:lnSpc>
                <a:spcPct val="92000"/>
              </a:lnSpc>
              <a:defRPr sz="5200" b="0">
                <a:solidFill>
                  <a:schemeClr val="bg2"/>
                </a:solidFill>
              </a:defRPr>
            </a:lvl1pPr>
          </a:lstStyle>
          <a:p>
            <a:r>
              <a:rPr lang="en-US" noProof="0" dirty="0"/>
              <a:t>Collection point for converting</a:t>
            </a:r>
          </a:p>
        </p:txBody>
      </p:sp>
      <p:sp>
        <p:nvSpPr>
          <p:cNvPr id="62" name="Headline">
            <a:extLst>
              <a:ext uri="{FF2B5EF4-FFF2-40B4-BE49-F238E27FC236}">
                <a16:creationId xmlns:a16="http://schemas.microsoft.com/office/drawing/2014/main" id="{E893013F-53CE-CE36-3F0A-47B74C1DB64E}"/>
              </a:ext>
            </a:extLst>
          </p:cNvPr>
          <p:cNvSpPr>
            <a:spLocks noGrp="1"/>
          </p:cNvSpPr>
          <p:nvPr>
            <p:ph type="subTitle" idx="1" hasCustomPrompt="1"/>
          </p:nvPr>
        </p:nvSpPr>
        <p:spPr bwMode="black">
          <a:xfrm>
            <a:off x="540001" y="4316400"/>
            <a:ext cx="3574800" cy="618461"/>
          </a:xfrm>
        </p:spPr>
        <p:txBody>
          <a:bodyPr lIns="0" tIns="2772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Please use the new layouts!</a:t>
            </a:r>
          </a:p>
        </p:txBody>
      </p:sp>
      <p:sp>
        <p:nvSpPr>
          <p:cNvPr id="64" name="Presenter">
            <a:extLst>
              <a:ext uri="{FF2B5EF4-FFF2-40B4-BE49-F238E27FC236}">
                <a16:creationId xmlns:a16="http://schemas.microsoft.com/office/drawing/2014/main" id="{01598369-78C2-7A07-D5B6-FC795261C1EA}"/>
              </a:ext>
            </a:extLst>
          </p:cNvPr>
          <p:cNvSpPr>
            <a:spLocks noGrp="1"/>
          </p:cNvSpPr>
          <p:nvPr>
            <p:ph type="body" sz="quarter" idx="10" hasCustomPrompt="1"/>
          </p:nvPr>
        </p:nvSpPr>
        <p:spPr>
          <a:xfrm>
            <a:off x="540000" y="4932000"/>
            <a:ext cx="3574800" cy="612645"/>
          </a:xfrm>
        </p:spPr>
        <p:txBody>
          <a:bodyPr lIns="0" tIns="180000" rIns="0" bIns="0" anchor="t" anchorCtr="0">
            <a:spAutoFit/>
          </a:bodyPr>
          <a:lstStyle>
            <a:lvl1pPr marL="0" indent="0">
              <a:lnSpc>
                <a:spcPct val="100000"/>
              </a:lnSpc>
              <a:spcBef>
                <a:spcPts val="0"/>
              </a:spcBef>
              <a:buNone/>
              <a:defRPr sz="1400" b="0">
                <a:solidFill>
                  <a:schemeClr val="tx1"/>
                </a:solidFill>
              </a:defRPr>
            </a:lvl1pPr>
          </a:lstStyle>
          <a:p>
            <a:pPr lvl="0"/>
            <a:r>
              <a:rPr lang="en-US" noProof="0" dirty="0"/>
              <a:t>Presenter Calibri 14 pt</a:t>
            </a:r>
            <a:br>
              <a:rPr lang="en-US" noProof="0" dirty="0"/>
            </a:br>
            <a:r>
              <a:rPr lang="en-US" noProof="0" dirty="0"/>
              <a:t>English, Month </a:t>
            </a:r>
            <a:fld id="{38788806-5027-45C4-9283-969E7335AD68}" type="datetimeyyyy">
              <a:rPr lang="en-US" noProof="0" smtClean="0"/>
              <a:t>2026</a:t>
            </a:fld>
            <a:endParaRPr lang="en-US" noProof="0" dirty="0"/>
          </a:p>
        </p:txBody>
      </p:sp>
      <p:sp>
        <p:nvSpPr>
          <p:cNvPr id="3" name="Information">
            <a:extLst>
              <a:ext uri="{FF2B5EF4-FFF2-40B4-BE49-F238E27FC236}">
                <a16:creationId xmlns:a16="http://schemas.microsoft.com/office/drawing/2014/main" id="{196E59D1-7F3F-BF3C-1B1C-6497842836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1880890"/>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This layout is a collection </a:t>
            </a:r>
            <a:br>
              <a:rPr lang="en-US" sz="1000" dirty="0">
                <a:solidFill>
                  <a:schemeClr val="bg1"/>
                </a:solidFill>
                <a:latin typeface="+mn-lt"/>
              </a:rPr>
            </a:br>
            <a:r>
              <a:rPr lang="en-US" sz="1000" dirty="0">
                <a:solidFill>
                  <a:schemeClr val="bg1"/>
                </a:solidFill>
                <a:latin typeface="+mn-lt"/>
              </a:rPr>
              <a:t>point </a:t>
            </a:r>
            <a:r>
              <a:rPr lang="en-US" sz="1000" b="1" dirty="0">
                <a:solidFill>
                  <a:schemeClr val="bg1"/>
                </a:solidFill>
                <a:latin typeface="+mn-lt"/>
              </a:rPr>
              <a:t>for converting old presentations.</a:t>
            </a:r>
          </a:p>
          <a:p>
            <a:pPr lvl="1">
              <a:spcAft>
                <a:spcPts val="300"/>
              </a:spcAft>
            </a:pPr>
            <a:r>
              <a:rPr lang="en-US" sz="100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b="0" dirty="0">
                <a:solidFill>
                  <a:schemeClr val="bg1"/>
                </a:solidFill>
                <a:latin typeface="+mn-lt"/>
              </a:rPr>
              <a:t>Intro Title Picture (…) </a:t>
            </a:r>
            <a:r>
              <a:rPr lang="en-US" sz="1000" b="1" dirty="0">
                <a:solidFill>
                  <a:schemeClr val="bg1"/>
                </a:solidFill>
                <a:latin typeface="+mn-lt"/>
              </a:rPr>
              <a:t>White</a:t>
            </a:r>
          </a:p>
          <a:p>
            <a:pPr marL="144000" marR="0" lvl="1" indent="-144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bg1"/>
                </a:solidFill>
                <a:latin typeface="+mn-lt"/>
              </a:rPr>
              <a:t>Intro Title Picture (…) </a:t>
            </a:r>
            <a:r>
              <a:rPr lang="en-US" sz="1000" b="1" dirty="0">
                <a:solidFill>
                  <a:schemeClr val="tx1"/>
                </a:solidFill>
                <a:latin typeface="+mn-lt"/>
              </a:rPr>
              <a:t>Black</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dirty="0">
                <a:solidFill>
                  <a:schemeClr val="bg1"/>
                </a:solidFill>
                <a:latin typeface="+mn-lt"/>
              </a:rPr>
              <a:t>Remember to delete or rearrange any manually inserted objects if necessary.</a:t>
            </a:r>
          </a:p>
        </p:txBody>
      </p:sp>
      <p:sp>
        <p:nvSpPr>
          <p:cNvPr id="4" name="Accessibility">
            <a:extLst>
              <a:ext uri="{FF2B5EF4-FFF2-40B4-BE49-F238E27FC236}">
                <a16:creationId xmlns:a16="http://schemas.microsoft.com/office/drawing/2014/main" id="{A71219DD-ABD7-8082-2223-209E5B49244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1990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For the benefit of </a:t>
            </a:r>
            <a:r>
              <a:rPr lang="en-US" sz="1000" b="1" dirty="0">
                <a:solidFill>
                  <a:schemeClr val="bg1"/>
                </a:solidFill>
                <a:latin typeface="+mn-lt"/>
              </a:rPr>
              <a:t>accessibility,</a:t>
            </a:r>
            <a:r>
              <a:rPr lang="en-US" sz="1000" dirty="0">
                <a:solidFill>
                  <a:schemeClr val="bg1"/>
                </a:solidFill>
                <a:latin typeface="+mn-lt"/>
              </a:rPr>
              <a:t> texts may shift during conversion. For further details, please read the appendix.</a:t>
            </a:r>
          </a:p>
        </p:txBody>
      </p:sp>
      <p:sp>
        <p:nvSpPr>
          <p:cNvPr id="2" name="Accessibility">
            <a:extLst>
              <a:ext uri="{FF2B5EF4-FFF2-40B4-BE49-F238E27FC236}">
                <a16:creationId xmlns:a16="http://schemas.microsoft.com/office/drawing/2014/main" id="{B4C31A2C-DD40-894F-49EB-34EBAA20E3E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788966"/>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The footer is created in the current template for the </a:t>
            </a:r>
            <a:r>
              <a:rPr lang="en-US" sz="1000" b="1" dirty="0">
                <a:solidFill>
                  <a:schemeClr val="bg1"/>
                </a:solidFill>
                <a:latin typeface="+mn-lt"/>
              </a:rPr>
              <a:t>“Header &amp; Footer”</a:t>
            </a:r>
            <a:r>
              <a:rPr lang="en-US" sz="100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26303106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tro Title Whit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Subhead"/>
          <p:cNvSpPr>
            <a:spLocks noGrp="1"/>
          </p:cNvSpPr>
          <p:nvPr>
            <p:ph type="ctrTitle" hasCustomPrompt="1"/>
          </p:nvPr>
        </p:nvSpPr>
        <p:spPr>
          <a:xfrm>
            <a:off x="540000" y="2826000"/>
            <a:ext cx="6394200" cy="1488421"/>
          </a:xfrm>
        </p:spPr>
        <p:txBody>
          <a:bodyPr lIns="0" tIns="0" rIns="0" bIns="0" anchor="b" anchorCtr="0">
            <a:spAutoFit/>
          </a:bodyPr>
          <a:lstStyle>
            <a:lvl1pPr algn="l">
              <a:lnSpc>
                <a:spcPct val="92000"/>
              </a:lnSpc>
              <a:defRPr sz="5200" b="0">
                <a:solidFill>
                  <a:schemeClr val="bg2"/>
                </a:solidFill>
              </a:defRPr>
            </a:lvl1pPr>
          </a:lstStyle>
          <a:p>
            <a:r>
              <a:rPr lang="en-US" noProof="0" dirty="0"/>
              <a:t>Collection point for converting</a:t>
            </a:r>
          </a:p>
        </p:txBody>
      </p:sp>
      <p:sp>
        <p:nvSpPr>
          <p:cNvPr id="3" name="Headline"/>
          <p:cNvSpPr>
            <a:spLocks noGrp="1"/>
          </p:cNvSpPr>
          <p:nvPr>
            <p:ph type="subTitle" idx="1" hasCustomPrompt="1"/>
          </p:nvPr>
        </p:nvSpPr>
        <p:spPr>
          <a:xfrm>
            <a:off x="540001" y="4316400"/>
            <a:ext cx="3574799" cy="618461"/>
          </a:xfrm>
        </p:spPr>
        <p:txBody>
          <a:bodyPr wrap="square" lIns="0" tIns="277200" rIns="0" bIns="0" anchor="t" anchorCtr="0">
            <a:sp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Please use the new layouts!</a:t>
            </a:r>
          </a:p>
        </p:txBody>
      </p:sp>
      <p:sp>
        <p:nvSpPr>
          <p:cNvPr id="6" name="Presenter">
            <a:extLst>
              <a:ext uri="{FF2B5EF4-FFF2-40B4-BE49-F238E27FC236}">
                <a16:creationId xmlns:a16="http://schemas.microsoft.com/office/drawing/2014/main" id="{046EC491-C7E1-4B50-AC08-4B82CD6C6616}"/>
              </a:ext>
            </a:extLst>
          </p:cNvPr>
          <p:cNvSpPr>
            <a:spLocks noGrp="1"/>
          </p:cNvSpPr>
          <p:nvPr>
            <p:ph type="body" sz="quarter" idx="16" hasCustomPrompt="1"/>
          </p:nvPr>
        </p:nvSpPr>
        <p:spPr>
          <a:xfrm>
            <a:off x="540000" y="4932000"/>
            <a:ext cx="3574800" cy="612645"/>
          </a:xfrm>
        </p:spPr>
        <p:txBody>
          <a:bodyPr tIns="180000">
            <a:spAutoFit/>
          </a:bodyPr>
          <a:lstStyle>
            <a:lvl1pPr>
              <a:defRPr sz="1400" b="0"/>
            </a:lvl1pPr>
          </a:lstStyle>
          <a:p>
            <a:pPr lvl="0"/>
            <a:r>
              <a:rPr lang="en-US" noProof="0" dirty="0"/>
              <a:t>Presenter Calibri 14 pt</a:t>
            </a:r>
            <a:br>
              <a:rPr lang="en-US" noProof="0" dirty="0"/>
            </a:br>
            <a:r>
              <a:rPr lang="en-US" noProof="0" dirty="0"/>
              <a:t>English, Month </a:t>
            </a:r>
            <a:fld id="{4A09C4A9-9F46-4E1B-908E-810D152E7E8B}" type="datetimeyyyy">
              <a:rPr lang="en-US" noProof="0" smtClean="0"/>
              <a:t>2026</a:t>
            </a:fld>
            <a:endParaRPr lang="en-US" noProof="0" dirty="0"/>
          </a:p>
        </p:txBody>
      </p:sp>
      <p:pic>
        <p:nvPicPr>
          <p:cNvPr id="8" name="Siemens Healthineers Logo">
            <a:extLst>
              <a:ext uri="{FF2B5EF4-FFF2-40B4-BE49-F238E27FC236}">
                <a16:creationId xmlns:a16="http://schemas.microsoft.com/office/drawing/2014/main" id="{7297672B-EDAE-E602-597B-3FD837028271}"/>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540000" y="485999"/>
            <a:ext cx="2437200" cy="572742"/>
          </a:xfrm>
          <a:prstGeom prst="rect">
            <a:avLst/>
          </a:prstGeom>
        </p:spPr>
      </p:pic>
      <p:sp>
        <p:nvSpPr>
          <p:cNvPr id="4" name="Information">
            <a:extLst>
              <a:ext uri="{FF2B5EF4-FFF2-40B4-BE49-F238E27FC236}">
                <a16:creationId xmlns:a16="http://schemas.microsoft.com/office/drawing/2014/main" id="{6A6137C1-24D0-2244-9D8A-B5CA22E37E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2227139"/>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This layout is a collection </a:t>
            </a:r>
            <a:br>
              <a:rPr lang="en-US" sz="1000" dirty="0">
                <a:solidFill>
                  <a:schemeClr val="bg1"/>
                </a:solidFill>
                <a:latin typeface="+mn-lt"/>
              </a:rPr>
            </a:br>
            <a:r>
              <a:rPr lang="en-US" sz="1000" dirty="0">
                <a:solidFill>
                  <a:schemeClr val="bg1"/>
                </a:solidFill>
                <a:latin typeface="+mn-lt"/>
              </a:rPr>
              <a:t>point </a:t>
            </a:r>
            <a:r>
              <a:rPr lang="en-US" sz="1000" b="1" dirty="0">
                <a:solidFill>
                  <a:schemeClr val="bg1"/>
                </a:solidFill>
                <a:latin typeface="+mn-lt"/>
              </a:rPr>
              <a:t>for converting old presentations.</a:t>
            </a:r>
          </a:p>
          <a:p>
            <a:pPr lvl="1">
              <a:spcAft>
                <a:spcPts val="300"/>
              </a:spcAft>
            </a:pPr>
            <a:r>
              <a:rPr lang="en-US" sz="100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b="0" dirty="0">
                <a:solidFill>
                  <a:schemeClr val="bg1"/>
                </a:solidFill>
                <a:latin typeface="+mn-lt"/>
              </a:rPr>
              <a:t>Intro Title Picture </a:t>
            </a:r>
            <a:r>
              <a:rPr lang="en-US" sz="1000" b="1" dirty="0">
                <a:solidFill>
                  <a:schemeClr val="bg1"/>
                </a:solidFill>
                <a:latin typeface="+mn-lt"/>
              </a:rPr>
              <a:t>White</a:t>
            </a:r>
          </a:p>
          <a:p>
            <a:pPr marL="144000" lvl="1" indent="-144000">
              <a:spcAft>
                <a:spcPts val="300"/>
              </a:spcAft>
              <a:buFont typeface="Arial" panose="020B0604020202020204" pitchFamily="34" charset="0"/>
              <a:buChar char="•"/>
            </a:pPr>
            <a:r>
              <a:rPr lang="en-US" sz="1000" dirty="0">
                <a:solidFill>
                  <a:schemeClr val="bg1"/>
                </a:solidFill>
                <a:latin typeface="+mn-lt"/>
              </a:rPr>
              <a:t>Intro Title Picture </a:t>
            </a:r>
            <a:r>
              <a:rPr lang="en-US" sz="1000" b="1" dirty="0">
                <a:solidFill>
                  <a:schemeClr val="tx1"/>
                </a:solidFill>
                <a:latin typeface="+mn-lt"/>
              </a:rPr>
              <a:t>Black</a:t>
            </a:r>
          </a:p>
          <a:p>
            <a:pPr lvl="1">
              <a:spcAft>
                <a:spcPts val="300"/>
              </a:spcAft>
            </a:pPr>
            <a:r>
              <a:rPr lang="en-US" sz="1000" dirty="0">
                <a:solidFill>
                  <a:schemeClr val="bg1"/>
                </a:solidFill>
                <a:latin typeface="+mn-lt"/>
              </a:rPr>
              <a:t>You can decide to insert an image or not.</a:t>
            </a:r>
          </a:p>
          <a:p>
            <a:pPr marL="0" marR="0" lvl="1" indent="0" algn="l" defTabSz="914400" rtl="0" eaLnBrk="1" fontAlgn="auto" latinLnBrk="0" hangingPunct="1">
              <a:lnSpc>
                <a:spcPct val="100000"/>
              </a:lnSpc>
              <a:spcBef>
                <a:spcPts val="0"/>
              </a:spcBef>
              <a:spcAft>
                <a:spcPts val="300"/>
              </a:spcAft>
              <a:buClrTx/>
              <a:buSzTx/>
              <a:buFontTx/>
              <a:buNone/>
              <a:tabLst/>
              <a:defRPr/>
            </a:pPr>
            <a:r>
              <a:rPr lang="en-US" sz="1000" dirty="0">
                <a:solidFill>
                  <a:schemeClr val="bg1"/>
                </a:solidFill>
                <a:latin typeface="+mn-lt"/>
              </a:rPr>
              <a:t>Remember to delete or rearrange any manually inserted objects if necessary.</a:t>
            </a:r>
          </a:p>
        </p:txBody>
      </p:sp>
      <p:sp>
        <p:nvSpPr>
          <p:cNvPr id="7" name="Accessibility">
            <a:extLst>
              <a:ext uri="{FF2B5EF4-FFF2-40B4-BE49-F238E27FC236}">
                <a16:creationId xmlns:a16="http://schemas.microsoft.com/office/drawing/2014/main" id="{4439C658-455E-3E5C-98BF-D44082BA92A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3364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For the benefit of </a:t>
            </a:r>
            <a:r>
              <a:rPr lang="en-US" sz="1000" b="1" dirty="0">
                <a:solidFill>
                  <a:schemeClr val="bg1"/>
                </a:solidFill>
                <a:latin typeface="+mn-lt"/>
              </a:rPr>
              <a:t>accessibility,</a:t>
            </a:r>
            <a:r>
              <a:rPr lang="en-US" sz="1000" dirty="0">
                <a:solidFill>
                  <a:schemeClr val="bg1"/>
                </a:solidFill>
                <a:latin typeface="+mn-lt"/>
              </a:rPr>
              <a:t> texts may shift during conversion. For further details, please read the appendix.</a:t>
            </a:r>
          </a:p>
        </p:txBody>
      </p:sp>
      <p:sp>
        <p:nvSpPr>
          <p:cNvPr id="5" name="Accessibility">
            <a:extLst>
              <a:ext uri="{FF2B5EF4-FFF2-40B4-BE49-F238E27FC236}">
                <a16:creationId xmlns:a16="http://schemas.microsoft.com/office/drawing/2014/main" id="{3756EAA5-93E1-6F63-3F94-8BFFDE1F28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3133917"/>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The footer is created in the current template for the </a:t>
            </a:r>
            <a:r>
              <a:rPr lang="en-US" sz="1000" b="1" dirty="0">
                <a:solidFill>
                  <a:schemeClr val="bg1"/>
                </a:solidFill>
                <a:latin typeface="+mn-lt"/>
              </a:rPr>
              <a:t>“Header &amp; Footer”</a:t>
            </a:r>
            <a:r>
              <a:rPr lang="en-US" sz="100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14852510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Picture">
    <p:bg bwMode="ltGray">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White cover">
            <a:extLst>
              <a:ext uri="{C183D7F6-B498-43B3-948B-1728B52AA6E4}">
                <adec:decorative xmlns:adec="http://schemas.microsoft.com/office/drawing/2017/decorative" val="1"/>
              </a:ext>
            </a:extLst>
          </p:cNvPr>
          <p:cNvSpPr/>
          <p:nvPr userDrawn="1"/>
        </p:nvSpPr>
        <p:spPr bwMode="white">
          <a:xfrm>
            <a:off x="6934200" y="0"/>
            <a:ext cx="205923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Footnote">
            <a:extLst>
              <a:ext uri="{FF2B5EF4-FFF2-40B4-BE49-F238E27FC236}">
                <a16:creationId xmlns:a16="http://schemas.microsoft.com/office/drawing/2014/main" id="{4D8785A4-C6E6-43A1-9BA1-402D04E7BADC}"/>
              </a:ext>
              <a:ext uri="{C183D7F6-B498-43B3-948B-1728B52AA6E4}">
                <adec:decorative xmlns:adec="http://schemas.microsoft.com/office/drawing/2017/decorative" val="1"/>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Click to add footnote</a:t>
            </a:r>
            <a:br>
              <a:rPr lang="en-US" sz="1000" dirty="0">
                <a:solidFill>
                  <a:schemeClr val="bg1"/>
                </a:solidFill>
              </a:rPr>
            </a:br>
            <a:r>
              <a:rPr lang="en-US" sz="1000" dirty="0">
                <a:solidFill>
                  <a:schemeClr val="bg1"/>
                </a:solidFill>
              </a:rPr>
              <a:t>second line</a:t>
            </a:r>
          </a:p>
        </p:txBody>
      </p:sp>
      <p:sp>
        <p:nvSpPr>
          <p:cNvPr id="12" name="Author">
            <a:extLst>
              <a:ext uri="{C183D7F6-B498-43B3-948B-1728B52AA6E4}">
                <adec:decorative xmlns:adec="http://schemas.microsoft.com/office/drawing/2017/decorative" val="1"/>
              </a:ext>
            </a:extLst>
          </p:cNvP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Author | Department</a:t>
            </a:r>
          </a:p>
        </p:txBody>
      </p:sp>
      <p:pic>
        <p:nvPicPr>
          <p:cNvPr id="8" name="Siemens Healthineers Logo">
            <a:extLst>
              <a:ext uri="{FF2B5EF4-FFF2-40B4-BE49-F238E27FC236}">
                <a16:creationId xmlns:a16="http://schemas.microsoft.com/office/drawing/2014/main" id="{722CB4ED-A976-39ED-C9FB-A5C2D3EC1D6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540000" y="281267"/>
            <a:ext cx="1440000" cy="338400"/>
          </a:xfrm>
          <a:prstGeom prst="rect">
            <a:avLst/>
          </a:prstGeom>
        </p:spPr>
      </p:pic>
      <p:sp>
        <p:nvSpPr>
          <p:cNvPr id="10" name="TextBox 9">
            <a:extLst>
              <a:ext uri="{FF2B5EF4-FFF2-40B4-BE49-F238E27FC236}">
                <a16:creationId xmlns:a16="http://schemas.microsoft.com/office/drawing/2014/main" id="{157245B0-2A34-4E93-8EFF-DD735993B24D}"/>
              </a:ext>
              <a:ext uri="{C183D7F6-B498-43B3-948B-1728B52AA6E4}">
                <adec:decorative xmlns:adec="http://schemas.microsoft.com/office/drawing/2017/decorative" val="1"/>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dirty="0">
              <a:solidFill>
                <a:schemeClr val="tx1">
                  <a:lumMod val="100000"/>
                </a:schemeClr>
              </a:solidFill>
              <a:latin typeface="Calibri" panose="020F0502020204030204" pitchFamily="34" charset="0"/>
            </a:endParaRPr>
          </a:p>
        </p:txBody>
      </p:sp>
      <p:sp>
        <p:nvSpPr>
          <p:cNvPr id="2" name="Title 1">
            <a:extLst>
              <a:ext uri="{FF2B5EF4-FFF2-40B4-BE49-F238E27FC236}">
                <a16:creationId xmlns:a16="http://schemas.microsoft.com/office/drawing/2014/main" id="{D2431C5C-CB1C-FEE4-7396-C8C044A5BCFB}"/>
              </a:ext>
            </a:extLst>
          </p:cNvPr>
          <p:cNvSpPr>
            <a:spLocks noGrp="1"/>
          </p:cNvSpPr>
          <p:nvPr>
            <p:ph type="title" hasCustomPrompt="1"/>
          </p:nvPr>
        </p:nvSpPr>
        <p:spPr>
          <a:xfrm>
            <a:off x="540000" y="1990800"/>
            <a:ext cx="5461200" cy="1488421"/>
          </a:xfrm>
        </p:spPr>
        <p:txBody>
          <a:bodyPr>
            <a:spAutoFit/>
          </a:bodyPr>
          <a:lstStyle>
            <a:lvl1pPr>
              <a:lnSpc>
                <a:spcPct val="92000"/>
              </a:lnSpc>
              <a:defRPr sz="5200"/>
            </a:lvl1pPr>
          </a:lstStyle>
          <a:p>
            <a:r>
              <a:rPr lang="en-US" dirty="0"/>
              <a:t>Collection point for converting</a:t>
            </a:r>
          </a:p>
        </p:txBody>
      </p:sp>
      <p:sp>
        <p:nvSpPr>
          <p:cNvPr id="3" name="Information">
            <a:extLst>
              <a:ext uri="{FF2B5EF4-FFF2-40B4-BE49-F238E27FC236}">
                <a16:creationId xmlns:a16="http://schemas.microsoft.com/office/drawing/2014/main" id="{055BE44A-1889-E19B-58E8-7B150A6FDA7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1880890"/>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This layout is a collection </a:t>
            </a:r>
            <a:br>
              <a:rPr lang="en-US" sz="1000" dirty="0">
                <a:solidFill>
                  <a:schemeClr val="bg1"/>
                </a:solidFill>
                <a:latin typeface="+mn-lt"/>
              </a:rPr>
            </a:br>
            <a:r>
              <a:rPr lang="en-US" sz="1000" dirty="0">
                <a:solidFill>
                  <a:schemeClr val="bg1"/>
                </a:solidFill>
                <a:latin typeface="+mn-lt"/>
              </a:rPr>
              <a:t>point </a:t>
            </a:r>
            <a:r>
              <a:rPr lang="en-US" sz="1000" b="1" dirty="0">
                <a:solidFill>
                  <a:schemeClr val="bg1"/>
                </a:solidFill>
                <a:latin typeface="+mn-lt"/>
              </a:rPr>
              <a:t>for converting old presentations.</a:t>
            </a:r>
          </a:p>
          <a:p>
            <a:pPr lvl="1">
              <a:spcAft>
                <a:spcPts val="300"/>
              </a:spcAft>
            </a:pPr>
            <a:r>
              <a:rPr lang="en-US" sz="100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dirty="0">
                <a:solidFill>
                  <a:schemeClr val="bg1"/>
                </a:solidFill>
                <a:latin typeface="+mn-lt"/>
              </a:rPr>
              <a:t>Chapter Picture (M) </a:t>
            </a:r>
            <a:r>
              <a:rPr lang="en-US" sz="1000" b="1" dirty="0">
                <a:solidFill>
                  <a:schemeClr val="tx1"/>
                </a:solidFill>
                <a:latin typeface="+mn-lt"/>
              </a:rPr>
              <a:t>Black</a:t>
            </a:r>
          </a:p>
          <a:p>
            <a:pPr marL="144000" lvl="1" indent="-144000">
              <a:spcAft>
                <a:spcPts val="0"/>
              </a:spcAft>
              <a:buFont typeface="Arial" panose="020B0604020202020204" pitchFamily="34" charset="0"/>
              <a:buChar char="•"/>
            </a:pPr>
            <a:r>
              <a:rPr lang="en-US" sz="1000" dirty="0">
                <a:solidFill>
                  <a:schemeClr val="bg1"/>
                </a:solidFill>
                <a:latin typeface="+mn-lt"/>
              </a:rPr>
              <a:t>Chapter Picture (M) </a:t>
            </a:r>
            <a:r>
              <a:rPr lang="en-US" sz="1000" b="1" dirty="0">
                <a:solidFill>
                  <a:schemeClr val="bg1"/>
                </a:solidFill>
                <a:latin typeface="+mn-lt"/>
              </a:rPr>
              <a:t>White</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dirty="0">
                <a:solidFill>
                  <a:schemeClr val="bg1"/>
                </a:solidFill>
                <a:latin typeface="+mn-lt"/>
              </a:rPr>
              <a:t>Remember to delete or rearrange any manually inserted objects if necessary.</a:t>
            </a:r>
          </a:p>
        </p:txBody>
      </p:sp>
      <p:sp>
        <p:nvSpPr>
          <p:cNvPr id="5" name="Accessibility">
            <a:extLst>
              <a:ext uri="{FF2B5EF4-FFF2-40B4-BE49-F238E27FC236}">
                <a16:creationId xmlns:a16="http://schemas.microsoft.com/office/drawing/2014/main" id="{A925CA07-A9F0-F60B-AE81-4AA55E223E2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1990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For the benefit of </a:t>
            </a:r>
            <a:r>
              <a:rPr lang="en-US" sz="1000" b="1" dirty="0">
                <a:solidFill>
                  <a:schemeClr val="bg1"/>
                </a:solidFill>
                <a:latin typeface="+mn-lt"/>
              </a:rPr>
              <a:t>accessibility,</a:t>
            </a:r>
            <a:r>
              <a:rPr lang="en-US" sz="1000" dirty="0">
                <a:solidFill>
                  <a:schemeClr val="bg1"/>
                </a:solidFill>
                <a:latin typeface="+mn-lt"/>
              </a:rPr>
              <a:t> texts may shift during conversion. For further details, please read the appendix.</a:t>
            </a:r>
          </a:p>
        </p:txBody>
      </p:sp>
      <p:sp>
        <p:nvSpPr>
          <p:cNvPr id="13" name="Accessibility">
            <a:extLst>
              <a:ext uri="{FF2B5EF4-FFF2-40B4-BE49-F238E27FC236}">
                <a16:creationId xmlns:a16="http://schemas.microsoft.com/office/drawing/2014/main" id="{13813BD8-23E9-1B31-AD92-AFCFCA76CF9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788966"/>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The footer is created in the current template for the </a:t>
            </a:r>
            <a:r>
              <a:rPr lang="en-US" sz="1000" b="1" dirty="0">
                <a:solidFill>
                  <a:schemeClr val="bg1"/>
                </a:solidFill>
                <a:latin typeface="+mn-lt"/>
              </a:rPr>
              <a:t>“Header &amp; Footer”</a:t>
            </a:r>
            <a:r>
              <a:rPr lang="en-US" sz="100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17635795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Picture (cut-ou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 name="Picture placeholder" descr="Product image">
            <a:extLst>
              <a:ext uri="{C183D7F6-B498-43B3-948B-1728B52AA6E4}">
                <adec:decorative xmlns:adec="http://schemas.microsoft.com/office/drawing/2017/decorative" val="0"/>
              </a:ext>
            </a:extLst>
          </p:cNvPr>
          <p:cNvSpPr>
            <a:spLocks noGrp="1"/>
          </p:cNvSpPr>
          <p:nvPr>
            <p:ph type="pic" sz="quarter" idx="10" hasCustomPrompt="1"/>
          </p:nvPr>
        </p:nvSpPr>
        <p:spPr>
          <a:xfrm>
            <a:off x="6175775" y="0"/>
            <a:ext cx="5994000" cy="6858000"/>
          </a:xfrm>
          <a:noFill/>
        </p:spPr>
        <p:txBody>
          <a:bodyPr lIns="180000" tIns="180000" rIns="180000" bIns="180000"/>
          <a:lstStyle>
            <a:lvl1pPr>
              <a:defRPr/>
            </a:lvl1pPr>
          </a:lstStyle>
          <a:p>
            <a:r>
              <a:rPr lang="de-DE" dirty="0"/>
              <a:t>Add a product image.</a:t>
            </a:r>
          </a:p>
        </p:txBody>
      </p:sp>
      <p:sp>
        <p:nvSpPr>
          <p:cNvPr id="2" name="Product tag"/>
          <p:cNvSpPr>
            <a:spLocks noGrp="1"/>
          </p:cNvSpPr>
          <p:nvPr>
            <p:ph type="ctrTitle" hasCustomPrompt="1"/>
          </p:nvPr>
        </p:nvSpPr>
        <p:spPr>
          <a:xfrm>
            <a:off x="540000" y="3481200"/>
            <a:ext cx="5461200" cy="600285"/>
          </a:xfrm>
        </p:spPr>
        <p:txBody>
          <a:bodyPr lIns="0" tIns="259200" rIns="0" bIns="0" anchor="t" anchorCtr="0">
            <a:spAutoFit/>
          </a:bodyPr>
          <a:lstStyle>
            <a:lvl1pPr algn="l">
              <a:defRPr sz="2200" b="0">
                <a:solidFill>
                  <a:schemeClr val="tx1"/>
                </a:solidFill>
                <a:latin typeface="+mn-lt"/>
              </a:defRPr>
            </a:lvl1pPr>
          </a:lstStyle>
          <a:p>
            <a:r>
              <a:rPr lang="en-US" dirty="0"/>
              <a:t>Please use one of the new layouts!</a:t>
            </a:r>
          </a:p>
        </p:txBody>
      </p:sp>
      <p:sp>
        <p:nvSpPr>
          <p:cNvPr id="3" name="Headline"/>
          <p:cNvSpPr>
            <a:spLocks noGrp="1"/>
          </p:cNvSpPr>
          <p:nvPr>
            <p:ph type="subTitle" idx="1" hasCustomPrompt="1"/>
          </p:nvPr>
        </p:nvSpPr>
        <p:spPr>
          <a:xfrm>
            <a:off x="540000" y="1990800"/>
            <a:ext cx="5461200" cy="1488421"/>
          </a:xfrm>
        </p:spPr>
        <p:txBody>
          <a:bodyPr lIns="0" tIns="0" rIns="0" bIns="0" anchor="t">
            <a:spAutoFit/>
          </a:bodyPr>
          <a:lstStyle>
            <a:lvl1pPr marL="0" marR="0" indent="0" algn="l" defTabSz="914400" rtl="0" eaLnBrk="1" fontAlgn="auto" latinLnBrk="0" hangingPunct="1">
              <a:lnSpc>
                <a:spcPct val="92000"/>
              </a:lnSpc>
              <a:spcBef>
                <a:spcPts val="0"/>
              </a:spcBef>
              <a:spcAft>
                <a:spcPts val="0"/>
              </a:spcAft>
              <a:buClrTx/>
              <a:buSzTx/>
              <a:buFont typeface="Arial" panose="020B0604020202020204" pitchFamily="34" charset="0"/>
              <a:buNone/>
              <a:tabLst/>
              <a:defRPr sz="5200" b="0" baseline="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Collection point for converting</a:t>
            </a:r>
            <a:endParaRPr lang="en-US" dirty="0"/>
          </a:p>
        </p:txBody>
      </p:sp>
      <p:sp>
        <p:nvSpPr>
          <p:cNvPr id="9" name="Footnote">
            <a:extLst>
              <a:ext uri="{FF2B5EF4-FFF2-40B4-BE49-F238E27FC236}">
                <a16:creationId xmlns:a16="http://schemas.microsoft.com/office/drawing/2014/main" id="{63A13AEC-6E96-4994-BA26-3AFB5FCFE509}"/>
              </a:ext>
              <a:ext uri="{C183D7F6-B498-43B3-948B-1728B52AA6E4}">
                <adec:decorative xmlns:adec="http://schemas.microsoft.com/office/drawing/2017/decorative" val="1"/>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Click to add footnote</a:t>
            </a:r>
            <a:br>
              <a:rPr lang="en-US" sz="1000" dirty="0">
                <a:solidFill>
                  <a:schemeClr val="bg1"/>
                </a:solidFill>
              </a:rPr>
            </a:br>
            <a:r>
              <a:rPr lang="en-US" sz="1000" dirty="0">
                <a:solidFill>
                  <a:schemeClr val="bg1"/>
                </a:solidFill>
              </a:rPr>
              <a:t>second line</a:t>
            </a:r>
          </a:p>
        </p:txBody>
      </p:sp>
      <p:sp>
        <p:nvSpPr>
          <p:cNvPr id="12" name="Author">
            <a:extLst>
              <a:ext uri="{C183D7F6-B498-43B3-948B-1728B52AA6E4}">
                <adec:decorative xmlns:adec="http://schemas.microsoft.com/office/drawing/2017/decorative" val="1"/>
              </a:ext>
            </a:extLst>
          </p:cNvP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Author | Department</a:t>
            </a:r>
          </a:p>
        </p:txBody>
      </p:sp>
      <p:pic>
        <p:nvPicPr>
          <p:cNvPr id="7" name="Siemens Healthineers Logo">
            <a:extLst>
              <a:ext uri="{FF2B5EF4-FFF2-40B4-BE49-F238E27FC236}">
                <a16:creationId xmlns:a16="http://schemas.microsoft.com/office/drawing/2014/main" id="{DCD1C31D-D2E7-F7E7-52A1-776FBFACCCE6}"/>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540000" y="281267"/>
            <a:ext cx="1440000" cy="338400"/>
          </a:xfrm>
          <a:prstGeom prst="rect">
            <a:avLst/>
          </a:prstGeom>
        </p:spPr>
      </p:pic>
      <p:sp>
        <p:nvSpPr>
          <p:cNvPr id="8" name="TextBox 5">
            <a:extLst>
              <a:ext uri="{FF2B5EF4-FFF2-40B4-BE49-F238E27FC236}">
                <a16:creationId xmlns:a16="http://schemas.microsoft.com/office/drawing/2014/main" id="{7F37326A-B34D-4767-9015-ACB626F5584E}"/>
              </a:ext>
              <a:ext uri="{C183D7F6-B498-43B3-948B-1728B52AA6E4}">
                <adec:decorative xmlns:adec="http://schemas.microsoft.com/office/drawing/2017/decorative" val="1"/>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dirty="0">
              <a:solidFill>
                <a:schemeClr val="tx1">
                  <a:lumMod val="100000"/>
                </a:schemeClr>
              </a:solidFill>
              <a:latin typeface="Calibri" panose="020F0502020204030204" pitchFamily="34" charset="0"/>
            </a:endParaRPr>
          </a:p>
        </p:txBody>
      </p:sp>
      <p:sp>
        <p:nvSpPr>
          <p:cNvPr id="4" name="Information">
            <a:extLst>
              <a:ext uri="{FF2B5EF4-FFF2-40B4-BE49-F238E27FC236}">
                <a16:creationId xmlns:a16="http://schemas.microsoft.com/office/drawing/2014/main" id="{7D138D31-64EC-CA0E-4FD2-FF478E16C9D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1880890"/>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This layout is a collection </a:t>
            </a:r>
            <a:br>
              <a:rPr lang="en-US" sz="1000" dirty="0">
                <a:solidFill>
                  <a:schemeClr val="bg1"/>
                </a:solidFill>
                <a:latin typeface="+mn-lt"/>
              </a:rPr>
            </a:br>
            <a:r>
              <a:rPr lang="en-US" sz="1000" dirty="0">
                <a:solidFill>
                  <a:schemeClr val="bg1"/>
                </a:solidFill>
                <a:latin typeface="+mn-lt"/>
              </a:rPr>
              <a:t>point </a:t>
            </a:r>
            <a:r>
              <a:rPr lang="en-US" sz="1000" b="1" dirty="0">
                <a:solidFill>
                  <a:schemeClr val="bg1"/>
                </a:solidFill>
                <a:latin typeface="+mn-lt"/>
              </a:rPr>
              <a:t>for converting old presentations.</a:t>
            </a:r>
          </a:p>
          <a:p>
            <a:pPr lvl="1">
              <a:spcAft>
                <a:spcPts val="300"/>
              </a:spcAft>
            </a:pPr>
            <a:r>
              <a:rPr lang="en-US" sz="100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dirty="0">
                <a:solidFill>
                  <a:schemeClr val="bg1"/>
                </a:solidFill>
                <a:latin typeface="+mn-lt"/>
              </a:rPr>
              <a:t>Chapter Picture (M) </a:t>
            </a:r>
            <a:r>
              <a:rPr lang="en-US" sz="1000" b="1" dirty="0">
                <a:solidFill>
                  <a:schemeClr val="bg1"/>
                </a:solidFill>
                <a:latin typeface="+mn-lt"/>
              </a:rPr>
              <a:t>White</a:t>
            </a:r>
          </a:p>
          <a:p>
            <a:pPr marL="144000" lvl="1" indent="-144000">
              <a:spcAft>
                <a:spcPts val="0"/>
              </a:spcAft>
              <a:buFont typeface="Arial" panose="020B0604020202020204" pitchFamily="34" charset="0"/>
              <a:buChar char="•"/>
            </a:pPr>
            <a:r>
              <a:rPr lang="en-US" sz="1000" dirty="0">
                <a:solidFill>
                  <a:schemeClr val="bg1"/>
                </a:solidFill>
                <a:latin typeface="+mn-lt"/>
              </a:rPr>
              <a:t>Chapter Picture (M) </a:t>
            </a:r>
            <a:r>
              <a:rPr lang="en-US" sz="1000" b="1" dirty="0">
                <a:solidFill>
                  <a:schemeClr val="tx1"/>
                </a:solidFill>
                <a:latin typeface="+mn-lt"/>
              </a:rPr>
              <a:t>Black</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dirty="0">
                <a:solidFill>
                  <a:schemeClr val="bg1"/>
                </a:solidFill>
                <a:latin typeface="+mn-lt"/>
              </a:rPr>
              <a:t>Remember to delete or rearrange any manually inserted objects if necessary.</a:t>
            </a:r>
          </a:p>
        </p:txBody>
      </p:sp>
      <p:sp>
        <p:nvSpPr>
          <p:cNvPr id="5" name="Accessibility">
            <a:extLst>
              <a:ext uri="{FF2B5EF4-FFF2-40B4-BE49-F238E27FC236}">
                <a16:creationId xmlns:a16="http://schemas.microsoft.com/office/drawing/2014/main" id="{3E7D42FE-E502-B789-C4E3-8EB37613041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1990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For the benefit of </a:t>
            </a:r>
            <a:r>
              <a:rPr lang="en-US" sz="1000" b="1" dirty="0">
                <a:solidFill>
                  <a:schemeClr val="bg1"/>
                </a:solidFill>
                <a:latin typeface="+mn-lt"/>
              </a:rPr>
              <a:t>accessibility,</a:t>
            </a:r>
            <a:r>
              <a:rPr lang="en-US" sz="1000" dirty="0">
                <a:solidFill>
                  <a:schemeClr val="bg1"/>
                </a:solidFill>
                <a:latin typeface="+mn-lt"/>
              </a:rPr>
              <a:t> texts may shift during conversion. For further details, please read the appendix.</a:t>
            </a:r>
          </a:p>
        </p:txBody>
      </p:sp>
      <p:sp>
        <p:nvSpPr>
          <p:cNvPr id="13" name="Accessibility">
            <a:extLst>
              <a:ext uri="{FF2B5EF4-FFF2-40B4-BE49-F238E27FC236}">
                <a16:creationId xmlns:a16="http://schemas.microsoft.com/office/drawing/2014/main" id="{7FE52AB2-3777-31FD-8135-830BEF4E6FD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788966"/>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The footer is created in the current template for the </a:t>
            </a:r>
            <a:r>
              <a:rPr lang="en-US" sz="1000" b="1" dirty="0">
                <a:solidFill>
                  <a:schemeClr val="bg1"/>
                </a:solidFill>
                <a:latin typeface="+mn-lt"/>
              </a:rPr>
              <a:t>“Header &amp; Footer”</a:t>
            </a:r>
            <a:r>
              <a:rPr lang="en-US" sz="100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193258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Black">
    <p:bg>
      <p:bgRef idx="1001">
        <a:schemeClr val="bg1"/>
      </p:bgRef>
    </p:bg>
    <p:spTree>
      <p:nvGrpSpPr>
        <p:cNvPr id="1" name=""/>
        <p:cNvGrpSpPr/>
        <p:nvPr/>
      </p:nvGrpSpPr>
      <p:grpSpPr>
        <a:xfrm>
          <a:off x="0" y="0"/>
          <a:ext cx="0" cy="0"/>
          <a:chOff x="0" y="0"/>
          <a:chExt cx="0" cy="0"/>
        </a:xfrm>
      </p:grpSpPr>
      <p:sp>
        <p:nvSpPr>
          <p:cNvPr id="2" name="Headline"/>
          <p:cNvSpPr>
            <a:spLocks noGrp="1"/>
          </p:cNvSpPr>
          <p:nvPr>
            <p:ph type="ctrTitle" hasCustomPrompt="1"/>
          </p:nvPr>
        </p:nvSpPr>
        <p:spPr>
          <a:xfrm>
            <a:off x="1476374" y="2880000"/>
            <a:ext cx="7336347" cy="1633827"/>
          </a:xfrm>
        </p:spPr>
        <p:txBody>
          <a:bodyPr lIns="0" tIns="108000" rIns="0" bIns="0" anchor="t" anchorCtr="0">
            <a:spAutoFit/>
          </a:bodyPr>
          <a:lstStyle>
            <a:lvl1pPr algn="l">
              <a:lnSpc>
                <a:spcPct val="92000"/>
              </a:lnSpc>
              <a:defRPr sz="5200" b="0">
                <a:solidFill>
                  <a:schemeClr val="tx2"/>
                </a:solidFill>
              </a:defRPr>
            </a:lvl1pPr>
          </a:lstStyle>
          <a:p>
            <a:r>
              <a:rPr lang="en-US" dirty="0"/>
              <a:t>SH-Bree-Headline </a:t>
            </a:r>
            <a:br>
              <a:rPr lang="en-US" dirty="0"/>
            </a:br>
            <a:r>
              <a:rPr lang="en-US" dirty="0"/>
              <a:t>up to 60 pt</a:t>
            </a:r>
          </a:p>
        </p:txBody>
      </p:sp>
      <p:sp>
        <p:nvSpPr>
          <p:cNvPr id="3" name="Product tag"/>
          <p:cNvSpPr>
            <a:spLocks noGrp="1"/>
          </p:cNvSpPr>
          <p:nvPr>
            <p:ph type="subTitle" idx="1" hasCustomPrompt="1"/>
          </p:nvPr>
        </p:nvSpPr>
        <p:spPr>
          <a:xfrm>
            <a:off x="1476374" y="1620000"/>
            <a:ext cx="7337425" cy="1260000"/>
          </a:xfrm>
        </p:spPr>
        <p:txBody>
          <a:bodyPr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j-lt"/>
              </a:defRPr>
            </a:lvl1pPr>
            <a:lvl2pPr marL="0" indent="0" algn="l">
              <a:buNone/>
              <a:defRPr sz="2000">
                <a:solidFill>
                  <a:schemeClr val="tx1"/>
                </a:solidFill>
                <a:latin typeface="+mj-lt"/>
              </a:defRPr>
            </a:lvl2pPr>
            <a:lvl3pPr marL="0" indent="0" algn="l">
              <a:buNone/>
              <a:defRPr>
                <a:solidFill>
                  <a:schemeClr val="tx1">
                    <a:tint val="75000"/>
                  </a:schemeClr>
                </a:solidFill>
                <a:latin typeface="+mj-lt"/>
              </a:defRPr>
            </a:lvl3pPr>
            <a:lvl4pPr marL="0" indent="0" algn="l">
              <a:buNone/>
              <a:defRPr sz="2200">
                <a:solidFill>
                  <a:schemeClr val="accent6"/>
                </a:solidFill>
                <a:latin typeface="+mj-lt"/>
              </a:defRPr>
            </a:lvl4pPr>
            <a:lvl5pPr marL="0" indent="0" algn="l">
              <a:buNone/>
              <a:defRPr sz="2000">
                <a:solidFill>
                  <a:schemeClr val="accent6"/>
                </a:solidFill>
                <a:latin typeface="+mj-lt"/>
              </a:defRPr>
            </a:lvl5pPr>
            <a:lvl6pPr marL="0" indent="0" algn="l">
              <a:buNone/>
              <a:defRPr>
                <a:solidFill>
                  <a:schemeClr val="accent6"/>
                </a:solidFill>
                <a:latin typeface="+mj-lt"/>
              </a:defRPr>
            </a:lvl6pPr>
            <a:lvl7pPr marL="0" indent="0" algn="l">
              <a:buNone/>
              <a:defRPr sz="2200">
                <a:solidFill>
                  <a:schemeClr val="accent3"/>
                </a:solidFill>
                <a:latin typeface="+mj-lt"/>
              </a:defRPr>
            </a:lvl7pPr>
            <a:lvl8pPr marL="0" indent="0" algn="l">
              <a:buNone/>
              <a:defRPr sz="2000">
                <a:solidFill>
                  <a:schemeClr val="accent3"/>
                </a:solidFill>
                <a:latin typeface="+mj-lt"/>
              </a:defRPr>
            </a:lvl8pPr>
            <a:lvl9pPr marL="0" indent="0" algn="l">
              <a:spcBef>
                <a:spcPts val="0"/>
              </a:spcBef>
              <a:buNone/>
              <a:defRPr sz="1800">
                <a:solidFill>
                  <a:schemeClr val="accent3"/>
                </a:solidFill>
                <a:latin typeface="+mj-lt"/>
              </a:defRPr>
            </a:lvl9pPr>
          </a:lstStyle>
          <a:p>
            <a:pPr lvl="0"/>
            <a:r>
              <a:rPr lang="en-US" dirty="0"/>
              <a:t>Optional tag SH-Bree-Headline 22 pt</a:t>
            </a:r>
          </a:p>
        </p:txBody>
      </p:sp>
      <p:pic>
        <p:nvPicPr>
          <p:cNvPr id="9" name="Siemens Healthineers Logo">
            <a:extLst>
              <a:ext uri="{FF2B5EF4-FFF2-40B4-BE49-F238E27FC236}">
                <a16:creationId xmlns:a16="http://schemas.microsoft.com/office/drawing/2014/main" id="{282216F1-9983-1EBE-1DED-91D365E2F4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6" name="Date Placeholder 5">
            <a:extLst>
              <a:ext uri="{FF2B5EF4-FFF2-40B4-BE49-F238E27FC236}">
                <a16:creationId xmlns:a16="http://schemas.microsoft.com/office/drawing/2014/main" id="{02A24D3D-5816-70E4-A6F4-59DF5BF94839}"/>
              </a:ext>
              <a:ext uri="{C183D7F6-B498-43B3-948B-1728B52AA6E4}">
                <adec:decorative xmlns:adec="http://schemas.microsoft.com/office/drawing/2017/decorative" val="1"/>
              </a:ext>
            </a:extLst>
          </p:cNvPr>
          <p:cNvSpPr>
            <a:spLocks noGrp="1"/>
          </p:cNvSpPr>
          <p:nvPr>
            <p:ph type="dt" sz="half" idx="10"/>
          </p:nvPr>
        </p:nvSpPr>
        <p:spPr/>
        <p:txBody>
          <a:bodyPr/>
          <a:lstStyle/>
          <a:p>
            <a:pPr algn="r"/>
            <a:r>
              <a:rPr lang="de-DE" dirty="0"/>
              <a:t>Restricted © Siemens Healthineers</a:t>
            </a:r>
            <a:endParaRPr lang="en-US" dirty="0"/>
          </a:p>
        </p:txBody>
      </p:sp>
      <p:sp>
        <p:nvSpPr>
          <p:cNvPr id="7" name="Footer Placeholder 6">
            <a:extLst>
              <a:ext uri="{FF2B5EF4-FFF2-40B4-BE49-F238E27FC236}">
                <a16:creationId xmlns:a16="http://schemas.microsoft.com/office/drawing/2014/main" id="{A329D583-0AB7-F3C4-4ADD-8D58D8E35D9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Author | Department</a:t>
            </a:r>
          </a:p>
        </p:txBody>
      </p:sp>
      <p:sp>
        <p:nvSpPr>
          <p:cNvPr id="8" name="Slide Number Placeholder 7">
            <a:extLst>
              <a:ext uri="{FF2B5EF4-FFF2-40B4-BE49-F238E27FC236}">
                <a16:creationId xmlns:a16="http://schemas.microsoft.com/office/drawing/2014/main" id="{5A07E122-B9ED-456A-E653-A5585D8BDE4A}"/>
              </a:ext>
              <a:ext uri="{C183D7F6-B498-43B3-948B-1728B52AA6E4}">
                <adec:decorative xmlns:adec="http://schemas.microsoft.com/office/drawing/2017/decorative" val="1"/>
              </a:ext>
            </a:extLst>
          </p:cNvPr>
          <p:cNvSpPr>
            <a:spLocks noGrp="1"/>
          </p:cNvSpPr>
          <p:nvPr>
            <p:ph type="sldNum" sz="quarter" idx="12"/>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442292860"/>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Slide Black with margin">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0" name="Black layer">
            <a:extLst>
              <a:ext uri="{C183D7F6-B498-43B3-948B-1728B52AA6E4}">
                <adec:decorative xmlns:adec="http://schemas.microsoft.com/office/drawing/2017/decorative" val="1"/>
              </a:ext>
            </a:extLst>
          </p:cNvPr>
          <p:cNvSpPr/>
          <p:nvPr userDrawn="1"/>
        </p:nvSpPr>
        <p:spPr bwMode="white">
          <a:xfrm>
            <a:off x="2" y="0"/>
            <a:ext cx="617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Headline"/>
          <p:cNvSpPr>
            <a:spLocks noGrp="1"/>
          </p:cNvSpPr>
          <p:nvPr>
            <p:ph type="title" hasCustomPrompt="1"/>
          </p:nvPr>
        </p:nvSpPr>
        <p:spPr>
          <a:xfrm>
            <a:off x="540001" y="219599"/>
            <a:ext cx="5461200" cy="832913"/>
          </a:xfrm>
        </p:spPr>
        <p:txBody>
          <a:bodyPr/>
          <a:lstStyle>
            <a:lvl1pPr>
              <a:defRPr/>
            </a:lvl1pPr>
          </a:lstStyle>
          <a:p>
            <a:r>
              <a:rPr lang="en-US" noProof="0" dirty="0"/>
              <a:t>Collection point for converting</a:t>
            </a:r>
            <a:br>
              <a:rPr lang="en-US" noProof="0" dirty="0"/>
            </a:br>
            <a:r>
              <a:rPr lang="en-US" noProof="0" dirty="0"/>
              <a:t>Please use one of the new layouts!</a:t>
            </a:r>
            <a:endParaRPr lang="de-DE" dirty="0"/>
          </a:p>
        </p:txBody>
      </p:sp>
      <p:sp>
        <p:nvSpPr>
          <p:cNvPr id="102" name="Content"/>
          <p:cNvSpPr>
            <a:spLocks noGrp="1"/>
          </p:cNvSpPr>
          <p:nvPr>
            <p:ph idx="1" hasCustomPrompt="1"/>
          </p:nvPr>
        </p:nvSpPr>
        <p:spPr>
          <a:xfrm>
            <a:off x="540000" y="1623600"/>
            <a:ext cx="4510800" cy="4572000"/>
          </a:xfrm>
          <a:prstGeom prst="rect">
            <a:avLst/>
          </a:prstGeom>
        </p:spPr>
        <p:txBody>
          <a:bodyPr vert="horz" lIns="0" tIns="0" rIns="0" bIns="0" rtlCol="0">
            <a:noAutofit/>
          </a:bodyPr>
          <a:lstStyle>
            <a:lvl1pPr>
              <a:spcAft>
                <a:spcPts val="1600"/>
              </a:spcAft>
              <a:defRPr sz="1600">
                <a:solidFill>
                  <a:schemeClr val="bg1"/>
                </a:solidFill>
              </a:defRPr>
            </a:lvl1pPr>
            <a:lvl2pPr>
              <a:defRPr sz="1600">
                <a:solidFill>
                  <a:schemeClr val="bg1"/>
                </a:solidFill>
              </a:defRPr>
            </a:lvl2pPr>
            <a:lvl3pPr>
              <a:buClr>
                <a:schemeClr val="bg2"/>
              </a:buClr>
              <a:defRPr sz="1600">
                <a:solidFill>
                  <a:schemeClr val="bg1"/>
                </a:solidFill>
              </a:defRPr>
            </a:lvl3pPr>
            <a:lvl4pPr>
              <a:buClr>
                <a:schemeClr val="bg2"/>
              </a:buClr>
              <a:defRPr sz="1600">
                <a:solidFill>
                  <a:schemeClr val="bg1"/>
                </a:solidFill>
              </a:defRPr>
            </a:lvl4pPr>
            <a:lvl5pPr>
              <a:buClr>
                <a:schemeClr val="bg2"/>
              </a:buClr>
              <a:defRPr sz="1600">
                <a:solidFill>
                  <a:schemeClr val="bg1"/>
                </a:solidFill>
              </a:defRPr>
            </a:lvl5pPr>
            <a:lvl6pPr>
              <a:buClr>
                <a:schemeClr val="bg2"/>
              </a:buClr>
              <a:defRPr sz="1600">
                <a:solidFill>
                  <a:schemeClr val="bg1"/>
                </a:solidFill>
              </a:defRPr>
            </a:lvl6pPr>
            <a:lvl7pPr>
              <a:buClr>
                <a:schemeClr val="bg2"/>
              </a:buClr>
              <a:defRPr sz="1600">
                <a:solidFill>
                  <a:schemeClr val="bg1"/>
                </a:solidFill>
              </a:defRPr>
            </a:lvl7pPr>
            <a:lvl8pPr>
              <a:buClr>
                <a:schemeClr val="bg2"/>
              </a:buClr>
              <a:defRPr sz="1600">
                <a:solidFill>
                  <a:schemeClr val="bg1"/>
                </a:solidFill>
              </a:defRPr>
            </a:lvl8pPr>
            <a:lvl9pPr>
              <a:spcBef>
                <a:spcPts val="1200"/>
              </a:spcBef>
              <a:defRPr sz="1200">
                <a:solidFill>
                  <a:schemeClr val="bg1"/>
                </a:solidFill>
              </a:defRPr>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4" name="Margin content">
            <a:extLst>
              <a:ext uri="{FF2B5EF4-FFF2-40B4-BE49-F238E27FC236}">
                <a16:creationId xmlns:a16="http://schemas.microsoft.com/office/drawing/2014/main" id="{B7D38A37-9AC1-413C-B8AD-491DCC7608B2}"/>
              </a:ext>
            </a:extLst>
          </p:cNvPr>
          <p:cNvSpPr>
            <a:spLocks noGrp="1"/>
          </p:cNvSpPr>
          <p:nvPr>
            <p:ph type="body" sz="quarter" idx="19" hasCustomPrompt="1"/>
          </p:nvPr>
        </p:nvSpPr>
        <p:spPr>
          <a:xfrm>
            <a:off x="6933599" y="1623599"/>
            <a:ext cx="4698000" cy="4572000"/>
          </a:xfrm>
        </p:spPr>
        <p:txBody>
          <a:bodyPr tIns="0" bIns="0">
            <a:noAutofit/>
          </a:bodyPr>
          <a:lstStyle>
            <a:lvl1pPr>
              <a:spcAft>
                <a:spcPts val="1600"/>
              </a:spcAft>
              <a:defRPr sz="1600"/>
            </a:lvl1pPr>
            <a:lvl2pPr>
              <a:defRPr sz="1600"/>
            </a:lvl2pPr>
            <a:lvl3pPr marL="216000" marR="0" indent="-2160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600"/>
            </a:lvl3pPr>
            <a:lvl4pPr marL="432000" marR="0" indent="-2160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600"/>
            </a:lvl4pPr>
            <a:lvl5pPr marL="648000">
              <a:buClr>
                <a:schemeClr val="bg2"/>
              </a:buClr>
              <a:defRPr sz="1600"/>
            </a:lvl5pPr>
            <a:lvl6pPr>
              <a:buClr>
                <a:schemeClr val="bg2"/>
              </a:buClr>
              <a:defRPr sz="1600"/>
            </a:lvl6pPr>
            <a:lvl7pPr>
              <a:buClr>
                <a:schemeClr val="bg2"/>
              </a:buClr>
              <a:defRPr sz="1600"/>
            </a:lvl7pPr>
            <a:lvl8pPr>
              <a:buClr>
                <a:schemeClr val="bg2"/>
              </a:buClr>
              <a:defRPr sz="1600"/>
            </a:lvl8pPr>
            <a:lvl9pPr>
              <a:spcBef>
                <a:spcPts val="1200"/>
              </a:spcBef>
              <a:defRPr sz="1200"/>
            </a:lvl9pPr>
          </a:lstStyle>
          <a:p>
            <a:pPr lvl="0"/>
            <a:r>
              <a:rPr lang="en-US" noProof="0" dirty="0"/>
              <a:t>Headline Calibri Bold 16 pt</a:t>
            </a:r>
          </a:p>
          <a:p>
            <a:pPr lvl="1"/>
            <a:r>
              <a:rPr lang="en-US" noProof="0" dirty="0"/>
              <a:t>Text Calibri 16 pt</a:t>
            </a:r>
          </a:p>
          <a:p>
            <a:pPr lvl="2"/>
            <a:r>
              <a:rPr lang="en-US" noProof="0" dirty="0"/>
              <a:t>Text Calibri 16 pt</a:t>
            </a:r>
          </a:p>
          <a:p>
            <a:pPr lvl="3"/>
            <a:r>
              <a:rPr lang="en-US" noProof="0" dirty="0"/>
              <a:t>Text Calibri 16 pt</a:t>
            </a:r>
          </a:p>
          <a:p>
            <a:pPr lvl="4"/>
            <a:r>
              <a:rPr lang="en-US" noProof="0" dirty="0"/>
              <a:t>Text Calibri 16 pt</a:t>
            </a:r>
          </a:p>
          <a:p>
            <a:pPr lvl="5"/>
            <a:r>
              <a:rPr lang="en-US" noProof="0" dirty="0"/>
              <a:t>Text Calibri 16 pt</a:t>
            </a:r>
          </a:p>
          <a:p>
            <a:pPr lvl="6"/>
            <a:r>
              <a:rPr lang="en-US" noProof="0" dirty="0"/>
              <a:t>Text Calibri 16 pt</a:t>
            </a:r>
          </a:p>
          <a:p>
            <a:pPr lvl="7"/>
            <a:r>
              <a:rPr lang="en-US" noProof="0" dirty="0"/>
              <a:t>Text Calibri 16 pt</a:t>
            </a:r>
          </a:p>
          <a:p>
            <a:pPr lvl="8"/>
            <a:r>
              <a:rPr lang="en-US" noProof="0" dirty="0"/>
              <a:t>Text Calibri 12 pt</a:t>
            </a:r>
          </a:p>
        </p:txBody>
      </p:sp>
      <p:sp>
        <p:nvSpPr>
          <p:cNvPr id="97"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dirty="0"/>
              <a:t>Click to add footnote</a:t>
            </a:r>
            <a:br>
              <a:rPr lang="en-US" dirty="0"/>
            </a:br>
            <a:r>
              <a:rPr lang="en-US" dirty="0"/>
              <a:t>second line</a:t>
            </a:r>
          </a:p>
        </p:txBody>
      </p:sp>
      <p:sp>
        <p:nvSpPr>
          <p:cNvPr id="96" name="Author">
            <a:extLst>
              <a:ext uri="{C183D7F6-B498-43B3-948B-1728B52AA6E4}">
                <adec:decorative xmlns:adec="http://schemas.microsoft.com/office/drawing/2017/decorative" val="1"/>
              </a:ext>
            </a:extLst>
          </p:cNvPr>
          <p:cNvSpPr>
            <a:spLocks noGrp="1"/>
          </p:cNvSpPr>
          <p:nvPr>
            <p:ph type="ftr" sz="quarter" idx="17"/>
          </p:nvPr>
        </p:nvSpPr>
        <p:spPr>
          <a:xfrm>
            <a:off x="8054975" y="6340471"/>
            <a:ext cx="3259452" cy="144000"/>
          </a:xfrm>
        </p:spPr>
        <p:txBody>
          <a:bodyPr/>
          <a:lstStyle>
            <a:lvl1pPr>
              <a:lnSpc>
                <a:spcPct val="100000"/>
              </a:lnSpc>
              <a:defRPr>
                <a:solidFill>
                  <a:schemeClr val="tx1"/>
                </a:solidFill>
              </a:defRPr>
            </a:lvl1pPr>
          </a:lstStyle>
          <a:p>
            <a:r>
              <a:rPr lang="en-US" dirty="0"/>
              <a:t>Author | Department</a:t>
            </a:r>
          </a:p>
        </p:txBody>
      </p:sp>
      <p:pic>
        <p:nvPicPr>
          <p:cNvPr id="6" name="Siemens Healthineers Logo">
            <a:extLst>
              <a:ext uri="{FF2B5EF4-FFF2-40B4-BE49-F238E27FC236}">
                <a16:creationId xmlns:a16="http://schemas.microsoft.com/office/drawing/2014/main" id="{70648881-7CD7-9631-CD7B-982C2C96C14A}"/>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10440000" y="281267"/>
            <a:ext cx="1440000" cy="338400"/>
          </a:xfrm>
          <a:prstGeom prst="rect">
            <a:avLst/>
          </a:prstGeom>
        </p:spPr>
      </p:pic>
      <p:sp>
        <p:nvSpPr>
          <p:cNvPr id="10" name="TextBox 5">
            <a:extLst>
              <a:ext uri="{FF2B5EF4-FFF2-40B4-BE49-F238E27FC236}">
                <a16:creationId xmlns:a16="http://schemas.microsoft.com/office/drawing/2014/main" id="{8A7875A9-E733-4C47-BA95-2C92C1524F01}"/>
              </a:ext>
              <a:ext uri="{C183D7F6-B498-43B3-948B-1728B52AA6E4}">
                <adec:decorative xmlns:adec="http://schemas.microsoft.com/office/drawing/2017/decorative" val="1"/>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dirty="0">
              <a:solidFill>
                <a:schemeClr val="tx1">
                  <a:lumMod val="100000"/>
                </a:schemeClr>
              </a:solidFill>
              <a:latin typeface="Calibri" panose="020F0502020204030204" pitchFamily="34" charset="0"/>
            </a:endParaRPr>
          </a:p>
        </p:txBody>
      </p:sp>
      <p:sp>
        <p:nvSpPr>
          <p:cNvPr id="2" name="Information">
            <a:extLst>
              <a:ext uri="{FF2B5EF4-FFF2-40B4-BE49-F238E27FC236}">
                <a16:creationId xmlns:a16="http://schemas.microsoft.com/office/drawing/2014/main" id="{D97AD771-94A8-0E70-E213-65B4A11C087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2188667"/>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This layout is a collection </a:t>
            </a:r>
            <a:br>
              <a:rPr lang="en-US" sz="1000" dirty="0">
                <a:solidFill>
                  <a:schemeClr val="bg1"/>
                </a:solidFill>
                <a:latin typeface="+mn-lt"/>
              </a:rPr>
            </a:br>
            <a:r>
              <a:rPr lang="en-US" sz="1000" dirty="0">
                <a:solidFill>
                  <a:schemeClr val="bg1"/>
                </a:solidFill>
                <a:latin typeface="+mn-lt"/>
              </a:rPr>
              <a:t>point </a:t>
            </a:r>
            <a:r>
              <a:rPr lang="en-US" sz="1000" b="1" dirty="0">
                <a:solidFill>
                  <a:schemeClr val="bg1"/>
                </a:solidFill>
                <a:latin typeface="+mn-lt"/>
              </a:rPr>
              <a:t>for converting old presentations.</a:t>
            </a:r>
          </a:p>
          <a:p>
            <a:pPr lvl="1">
              <a:spcAft>
                <a:spcPts val="300"/>
              </a:spcAft>
            </a:pPr>
            <a:r>
              <a:rPr lang="en-US" sz="100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dirty="0">
                <a:solidFill>
                  <a:schemeClr val="bg1"/>
                </a:solidFill>
                <a:latin typeface="+mn-lt"/>
              </a:rPr>
              <a:t>Content Slide comparison </a:t>
            </a:r>
            <a:r>
              <a:rPr lang="en-US" sz="1000" b="1" dirty="0">
                <a:solidFill>
                  <a:schemeClr val="bg1"/>
                </a:solidFill>
                <a:latin typeface="+mn-lt"/>
              </a:rPr>
              <a:t>White</a:t>
            </a:r>
          </a:p>
          <a:p>
            <a:pPr marL="144000" lvl="1" indent="-144000">
              <a:spcAft>
                <a:spcPts val="0"/>
              </a:spcAft>
              <a:buFont typeface="Arial" panose="020B0604020202020204" pitchFamily="34" charset="0"/>
              <a:buChar char="•"/>
            </a:pPr>
            <a:r>
              <a:rPr lang="en-US" sz="1000" dirty="0">
                <a:solidFill>
                  <a:schemeClr val="bg1"/>
                </a:solidFill>
                <a:latin typeface="+mn-lt"/>
              </a:rPr>
              <a:t>Content Slide comparison </a:t>
            </a:r>
            <a:r>
              <a:rPr lang="en-US" sz="1000" b="1" dirty="0">
                <a:solidFill>
                  <a:schemeClr val="tx1"/>
                </a:solidFill>
                <a:latin typeface="+mn-lt"/>
              </a:rPr>
              <a:t>Black</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dirty="0">
                <a:solidFill>
                  <a:schemeClr val="bg1"/>
                </a:solidFill>
                <a:latin typeface="+mn-lt"/>
              </a:rPr>
              <a:t>Remember to delete or rearrange any manually inserted objects if necessary.</a:t>
            </a:r>
          </a:p>
        </p:txBody>
      </p:sp>
      <p:sp>
        <p:nvSpPr>
          <p:cNvPr id="5" name="Accessibility">
            <a:extLst>
              <a:ext uri="{FF2B5EF4-FFF2-40B4-BE49-F238E27FC236}">
                <a16:creationId xmlns:a16="http://schemas.microsoft.com/office/drawing/2014/main" id="{0F66DD23-77FE-382A-38F2-DA2F90967E0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296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For the benefit of </a:t>
            </a:r>
            <a:r>
              <a:rPr lang="en-US" sz="1000" b="1" dirty="0">
                <a:solidFill>
                  <a:schemeClr val="bg1"/>
                </a:solidFill>
                <a:latin typeface="+mn-lt"/>
              </a:rPr>
              <a:t>accessibility,</a:t>
            </a:r>
            <a:r>
              <a:rPr lang="en-US" sz="1000" dirty="0">
                <a:solidFill>
                  <a:schemeClr val="bg1"/>
                </a:solidFill>
                <a:latin typeface="+mn-lt"/>
              </a:rPr>
              <a:t> texts may shift during conversion. For further details, please read the appendix.</a:t>
            </a:r>
          </a:p>
        </p:txBody>
      </p:sp>
      <p:sp>
        <p:nvSpPr>
          <p:cNvPr id="9" name="Accessibility">
            <a:extLst>
              <a:ext uri="{FF2B5EF4-FFF2-40B4-BE49-F238E27FC236}">
                <a16:creationId xmlns:a16="http://schemas.microsoft.com/office/drawing/2014/main" id="{950E4499-DEB5-C0C2-3681-57C8F67B7DD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3093189"/>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The footer is created in the current template for the </a:t>
            </a:r>
            <a:r>
              <a:rPr lang="en-US" sz="1000" b="1" dirty="0">
                <a:solidFill>
                  <a:schemeClr val="bg1"/>
                </a:solidFill>
                <a:latin typeface="+mn-lt"/>
              </a:rPr>
              <a:t>“Header &amp; Footer”</a:t>
            </a:r>
            <a:r>
              <a:rPr lang="en-US" sz="100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411554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A - light image">
    <p:bg bwMode="ltGray">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Hidden title">
            <a:extLst>
              <a:ext uri="{FF2B5EF4-FFF2-40B4-BE49-F238E27FC236}">
                <a16:creationId xmlns:a16="http://schemas.microsoft.com/office/drawing/2014/main" id="{2EEE1BBF-C7C7-5DF1-003D-E6194230E251}"/>
              </a:ext>
            </a:extLst>
          </p:cNvPr>
          <p:cNvSpPr>
            <a:spLocks noGrp="1"/>
          </p:cNvSpPr>
          <p:nvPr>
            <p:ph type="title"/>
          </p:nvPr>
        </p:nvSpPr>
        <p:spPr>
          <a:xfrm>
            <a:off x="540000" y="-357050"/>
            <a:ext cx="9210425" cy="217714"/>
          </a:xfrm>
        </p:spPr>
        <p:txBody>
          <a:bodyPr/>
          <a:lstStyle>
            <a:lvl1pPr>
              <a:defRPr sz="1600">
                <a:solidFill>
                  <a:schemeClr val="bg1">
                    <a:alpha val="0"/>
                  </a:schemeClr>
                </a:solidFill>
              </a:defRPr>
            </a:lvl1pPr>
          </a:lstStyle>
          <a:p>
            <a:r>
              <a:rPr lang="en-GB" noProof="0" dirty="0"/>
              <a:t>Click to edit Master title style</a:t>
            </a:r>
          </a:p>
        </p:txBody>
      </p:sp>
      <p:sp>
        <p:nvSpPr>
          <p:cNvPr id="14" name="Content"/>
          <p:cNvSpPr>
            <a:spLocks noGrp="1"/>
          </p:cNvSpPr>
          <p:nvPr>
            <p:ph type="body" sz="quarter" idx="10" hasCustomPrompt="1"/>
          </p:nvPr>
        </p:nvSpPr>
        <p:spPr>
          <a:xfrm>
            <a:off x="540200" y="1623600"/>
            <a:ext cx="4514400" cy="2520000"/>
          </a:xfrm>
        </p:spPr>
        <p:txBody>
          <a:bodyPr/>
          <a:lstStyle>
            <a:lvl1pPr>
              <a:lnSpc>
                <a:spcPct val="100000"/>
              </a:lnSpc>
              <a:defRPr sz="2800" b="0" i="0" baseline="0">
                <a:solidFill>
                  <a:schemeClr val="bg2"/>
                </a:solidFill>
                <a:latin typeface="+mj-lt"/>
              </a:defRPr>
            </a:lvl1pPr>
            <a:lvl2pPr>
              <a:lnSpc>
                <a:spcPct val="100000"/>
              </a:lnSpc>
              <a:spcBef>
                <a:spcPts val="1200"/>
              </a:spcBef>
              <a:defRPr sz="1600"/>
            </a:lvl2pPr>
          </a:lstStyle>
          <a:p>
            <a:pPr lvl="0"/>
            <a:r>
              <a:rPr lang="en-GB" noProof="0" dirty="0"/>
              <a:t>Collection point for converting old presentations</a:t>
            </a:r>
            <a:br>
              <a:rPr lang="en-GB" noProof="0" dirty="0"/>
            </a:br>
            <a:r>
              <a:rPr lang="en-GB" noProof="0" dirty="0"/>
              <a:t>Please use one of the new layouts!</a:t>
            </a:r>
          </a:p>
          <a:p>
            <a:pPr lvl="1"/>
            <a:r>
              <a:rPr lang="en-GB" noProof="0" dirty="0"/>
              <a:t>Subline Calibri 16 pt</a:t>
            </a:r>
          </a:p>
        </p:txBody>
      </p:sp>
      <p:sp>
        <p:nvSpPr>
          <p:cNvPr id="100" name="Footnote">
            <a:extLst>
              <a:ext uri="{FF2B5EF4-FFF2-40B4-BE49-F238E27FC236}">
                <a16:creationId xmlns:a16="http://schemas.microsoft.com/office/drawing/2014/main" id="{6797901A-74D0-49F5-B69A-D3AF7774E11F}"/>
              </a:ex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GB" noProof="0" dirty="0"/>
              <a:t>Click to add footnote</a:t>
            </a:r>
            <a:br>
              <a:rPr lang="en-GB" noProof="0" dirty="0"/>
            </a:br>
            <a:r>
              <a:rPr lang="en-GB" noProof="0" dirty="0"/>
              <a:t>second line</a:t>
            </a:r>
          </a:p>
        </p:txBody>
      </p:sp>
      <p:sp>
        <p:nvSpPr>
          <p:cNvPr id="96" name="Author">
            <a:extLst>
              <a:ext uri="{C183D7F6-B498-43B3-948B-1728B52AA6E4}">
                <adec:decorative xmlns:adec="http://schemas.microsoft.com/office/drawing/2017/decorative" val="1"/>
              </a:ext>
            </a:extLst>
          </p:cNvPr>
          <p:cNvSpPr>
            <a:spLocks noGrp="1"/>
          </p:cNvSpPr>
          <p:nvPr>
            <p:ph type="ftr" sz="quarter" idx="17"/>
          </p:nvPr>
        </p:nvSpPr>
        <p:spPr>
          <a:xfrm>
            <a:off x="8054975" y="6340471"/>
            <a:ext cx="3259452" cy="144000"/>
          </a:xfrm>
        </p:spPr>
        <p:txBody>
          <a:bodyPr/>
          <a:lstStyle>
            <a:lvl1pPr>
              <a:lnSpc>
                <a:spcPct val="100000"/>
              </a:lnSpc>
              <a:defRPr/>
            </a:lvl1pPr>
          </a:lstStyle>
          <a:p>
            <a:r>
              <a:rPr lang="en-GB" noProof="0" dirty="0"/>
              <a:t>Author | Department</a:t>
            </a:r>
          </a:p>
        </p:txBody>
      </p:sp>
      <p:sp>
        <p:nvSpPr>
          <p:cNvPr id="7" name="TextBox 5">
            <a:extLst>
              <a:ext uri="{FF2B5EF4-FFF2-40B4-BE49-F238E27FC236}">
                <a16:creationId xmlns:a16="http://schemas.microsoft.com/office/drawing/2014/main" id="{47CF5F01-9A3A-4F32-92CF-298F6ACCA2E1}"/>
              </a:ext>
              <a:ext uri="{C183D7F6-B498-43B3-948B-1728B52AA6E4}">
                <adec:decorative xmlns:adec="http://schemas.microsoft.com/office/drawing/2017/decorative" val="1"/>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en-GB" sz="1000" b="1" i="0" u="none" kern="1200" spc="0" noProof="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en-GB" sz="1000" b="1" i="0" u="none" kern="1200" spc="0" noProof="0" dirty="0">
              <a:solidFill>
                <a:schemeClr val="tx1">
                  <a:lumMod val="100000"/>
                </a:schemeClr>
              </a:solidFill>
              <a:latin typeface="Calibri" panose="020F0502020204030204" pitchFamily="34" charset="0"/>
            </a:endParaRPr>
          </a:p>
        </p:txBody>
      </p:sp>
      <p:pic>
        <p:nvPicPr>
          <p:cNvPr id="8" name="Siemens Healthineers Logo">
            <a:extLst>
              <a:ext uri="{FF2B5EF4-FFF2-40B4-BE49-F238E27FC236}">
                <a16:creationId xmlns:a16="http://schemas.microsoft.com/office/drawing/2014/main" id="{AE4A2F66-8EA3-3663-D406-EB778E14AB8D}"/>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540000" y="281267"/>
            <a:ext cx="1440000" cy="338400"/>
          </a:xfrm>
          <a:prstGeom prst="rect">
            <a:avLst/>
          </a:prstGeom>
        </p:spPr>
      </p:pic>
      <p:sp>
        <p:nvSpPr>
          <p:cNvPr id="5" name="Information">
            <a:extLst>
              <a:ext uri="{FF2B5EF4-FFF2-40B4-BE49-F238E27FC236}">
                <a16:creationId xmlns:a16="http://schemas.microsoft.com/office/drawing/2014/main" id="{35251DCF-1089-C159-4ABE-68EE4601814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1880890"/>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GB" sz="1000" noProof="0" dirty="0">
                <a:solidFill>
                  <a:schemeClr val="bg1"/>
                </a:solidFill>
                <a:latin typeface="+mn-lt"/>
              </a:rPr>
              <a:t>This layout is a collection </a:t>
            </a:r>
            <a:br>
              <a:rPr lang="en-GB" sz="1000" noProof="0" dirty="0">
                <a:solidFill>
                  <a:schemeClr val="bg1"/>
                </a:solidFill>
                <a:latin typeface="+mn-lt"/>
              </a:rPr>
            </a:br>
            <a:r>
              <a:rPr lang="en-GB" sz="1000" noProof="0" dirty="0">
                <a:solidFill>
                  <a:schemeClr val="bg1"/>
                </a:solidFill>
                <a:latin typeface="+mn-lt"/>
              </a:rPr>
              <a:t>point </a:t>
            </a:r>
            <a:r>
              <a:rPr lang="en-GB" sz="1000" b="1" noProof="0" dirty="0">
                <a:solidFill>
                  <a:schemeClr val="bg1"/>
                </a:solidFill>
                <a:latin typeface="+mn-lt"/>
              </a:rPr>
              <a:t>for converting old presentations.</a:t>
            </a:r>
          </a:p>
          <a:p>
            <a:pPr lvl="1">
              <a:spcAft>
                <a:spcPts val="300"/>
              </a:spcAft>
            </a:pPr>
            <a:r>
              <a:rPr lang="en-GB" sz="1000" noProof="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GB" sz="1000" noProof="0" dirty="0">
                <a:solidFill>
                  <a:schemeClr val="bg1"/>
                </a:solidFill>
                <a:latin typeface="+mn-lt"/>
              </a:rPr>
              <a:t>Quote A - light image </a:t>
            </a:r>
            <a:r>
              <a:rPr lang="en-GB" sz="1000" b="1" noProof="0" dirty="0">
                <a:solidFill>
                  <a:schemeClr val="bg1"/>
                </a:solidFill>
                <a:latin typeface="+mn-lt"/>
              </a:rPr>
              <a:t>White</a:t>
            </a:r>
          </a:p>
          <a:p>
            <a:pPr marL="144000" lvl="1" indent="-144000">
              <a:spcAft>
                <a:spcPts val="0"/>
              </a:spcAft>
              <a:buFont typeface="Arial" panose="020B0604020202020204" pitchFamily="34" charset="0"/>
              <a:buChar char="•"/>
            </a:pPr>
            <a:r>
              <a:rPr lang="en-GB" sz="1000" noProof="0" dirty="0">
                <a:solidFill>
                  <a:schemeClr val="bg1"/>
                </a:solidFill>
                <a:latin typeface="+mn-lt"/>
              </a:rPr>
              <a:t>Quote A - light image </a:t>
            </a:r>
            <a:r>
              <a:rPr lang="en-GB" sz="1000" b="1" noProof="0" dirty="0">
                <a:solidFill>
                  <a:schemeClr val="tx1"/>
                </a:solidFill>
                <a:latin typeface="+mn-lt"/>
              </a:rPr>
              <a:t>Black</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GB" sz="1000" noProof="0" dirty="0">
                <a:solidFill>
                  <a:schemeClr val="bg1"/>
                </a:solidFill>
                <a:latin typeface="+mn-lt"/>
              </a:rPr>
              <a:t>Remember to delete or rearrange any manually inserted objects if necessary.</a:t>
            </a:r>
          </a:p>
        </p:txBody>
      </p:sp>
      <p:sp>
        <p:nvSpPr>
          <p:cNvPr id="6" name="Accessibility">
            <a:extLst>
              <a:ext uri="{FF2B5EF4-FFF2-40B4-BE49-F238E27FC236}">
                <a16:creationId xmlns:a16="http://schemas.microsoft.com/office/drawing/2014/main" id="{947F905B-C926-343D-F417-B045192855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1990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GB" sz="1000" noProof="0" dirty="0">
                <a:solidFill>
                  <a:schemeClr val="bg1"/>
                </a:solidFill>
                <a:latin typeface="+mn-lt"/>
              </a:rPr>
              <a:t>For the benefit of </a:t>
            </a:r>
            <a:r>
              <a:rPr lang="en-GB" sz="1000" b="1" noProof="0" dirty="0">
                <a:solidFill>
                  <a:schemeClr val="bg1"/>
                </a:solidFill>
                <a:latin typeface="+mn-lt"/>
              </a:rPr>
              <a:t>accessibility,</a:t>
            </a:r>
            <a:r>
              <a:rPr lang="en-GB" sz="1000" noProof="0" dirty="0">
                <a:solidFill>
                  <a:schemeClr val="bg1"/>
                </a:solidFill>
                <a:latin typeface="+mn-lt"/>
              </a:rPr>
              <a:t> texts may shift during conversion. For further details, please read the appendix.</a:t>
            </a:r>
          </a:p>
        </p:txBody>
      </p:sp>
      <p:sp>
        <p:nvSpPr>
          <p:cNvPr id="2" name="Accessibility">
            <a:extLst>
              <a:ext uri="{FF2B5EF4-FFF2-40B4-BE49-F238E27FC236}">
                <a16:creationId xmlns:a16="http://schemas.microsoft.com/office/drawing/2014/main" id="{F386675B-5910-214C-2B84-83FF2848878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788966"/>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GB" sz="1000" noProof="0" dirty="0">
                <a:solidFill>
                  <a:schemeClr val="bg1"/>
                </a:solidFill>
                <a:latin typeface="+mn-lt"/>
              </a:rPr>
              <a:t>The footer is created in the current template for the </a:t>
            </a:r>
            <a:r>
              <a:rPr lang="en-GB" sz="1000" b="1" noProof="0" dirty="0">
                <a:solidFill>
                  <a:schemeClr val="bg1"/>
                </a:solidFill>
                <a:latin typeface="+mn-lt"/>
              </a:rPr>
              <a:t>“Header &amp; Footer”</a:t>
            </a:r>
            <a:r>
              <a:rPr lang="en-GB" sz="1000" noProof="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2100543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linical Pictures, Title/Content/Pictures">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chemeClr val="tx2"/>
                </a:solidFill>
              </a:defRPr>
            </a:lvl1pPr>
          </a:lstStyle>
          <a:p>
            <a:r>
              <a:rPr lang="en-US" noProof="0" dirty="0"/>
              <a:t>Collection point for converting old presentations</a:t>
            </a:r>
            <a:br>
              <a:rPr lang="en-US" noProof="0" dirty="0"/>
            </a:br>
            <a:r>
              <a:rPr lang="en-US" noProof="0" dirty="0"/>
              <a:t>Please use one of the new layouts!</a:t>
            </a:r>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4514400" cy="4572000"/>
          </a:xfrm>
        </p:spPr>
        <p:txBody>
          <a:bodyPr/>
          <a:lstStyle>
            <a:lvl1pPr>
              <a:defRPr>
                <a:solidFill>
                  <a:schemeClr val="tx1"/>
                </a:solidFill>
              </a:defRPr>
            </a:lvl1pPr>
            <a:lvl2pP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vl6pPr>
              <a:buClr>
                <a:schemeClr val="tx2"/>
              </a:buClr>
              <a:defRPr>
                <a:solidFill>
                  <a:schemeClr val="tx1"/>
                </a:solidFill>
              </a:defRPr>
            </a:lvl6pPr>
            <a:lvl7pPr>
              <a:buClr>
                <a:schemeClr val="tx2"/>
              </a:buClr>
              <a:defRPr>
                <a:solidFill>
                  <a:schemeClr val="tx1"/>
                </a:solidFill>
              </a:defRPr>
            </a:lvl7pPr>
            <a:lvl8pPr>
              <a:buClr>
                <a:schemeClr val="tx2"/>
              </a:buClr>
              <a:defRPr>
                <a:solidFill>
                  <a:schemeClr val="tx1"/>
                </a:solidFill>
              </a:defRPr>
            </a:lvl8pPr>
            <a:lvl9pPr>
              <a:defRPr>
                <a:solidFill>
                  <a:schemeClr val="tx1"/>
                </a:solidFill>
              </a:defRPr>
            </a:lvl9pPr>
          </a:lstStyle>
          <a:p>
            <a:pPr lvl="0"/>
            <a:r>
              <a:rPr lang="en-US" noProof="0" dirty="0"/>
              <a:t>Headline Calibri Bold 18 pt</a:t>
            </a:r>
          </a:p>
          <a:p>
            <a:pPr lvl="1"/>
            <a:r>
              <a:rPr lang="en-US" noProof="0" dirty="0"/>
              <a:t>Text Calibri 18 pt</a:t>
            </a:r>
          </a:p>
          <a:p>
            <a:pPr lvl="2"/>
            <a:r>
              <a:rPr lang="en-US" noProof="0" dirty="0"/>
              <a:t>Text Calibri 18 pt</a:t>
            </a:r>
          </a:p>
          <a:p>
            <a:pPr lvl="3"/>
            <a:r>
              <a:rPr lang="en-US" noProof="0" dirty="0"/>
              <a:t>Text Calibri 18 pt</a:t>
            </a:r>
          </a:p>
          <a:p>
            <a:pPr lvl="4"/>
            <a:r>
              <a:rPr lang="en-US" noProof="0" dirty="0"/>
              <a:t>Text Calibri 18 pt</a:t>
            </a:r>
          </a:p>
          <a:p>
            <a:pPr lvl="5"/>
            <a:r>
              <a:rPr lang="en-US" noProof="0" dirty="0"/>
              <a:t>Text Calibri 18 pt</a:t>
            </a:r>
          </a:p>
          <a:p>
            <a:pPr lvl="6"/>
            <a:r>
              <a:rPr lang="en-US" noProof="0" dirty="0"/>
              <a:t>Text Calibri 18 pt</a:t>
            </a:r>
          </a:p>
          <a:p>
            <a:pPr lvl="7"/>
            <a:r>
              <a:rPr lang="en-US" noProof="0" dirty="0"/>
              <a:t>Text Calibri 18 pt</a:t>
            </a:r>
          </a:p>
          <a:p>
            <a:pPr lvl="8"/>
            <a:r>
              <a:rPr lang="en-US" noProof="0" dirty="0"/>
              <a:t>Text Calibri 14 pt</a:t>
            </a:r>
          </a:p>
        </p:txBody>
      </p:sp>
      <p:sp>
        <p:nvSpPr>
          <p:cNvPr id="4" name="Clinical image 1"/>
          <p:cNvSpPr>
            <a:spLocks noGrp="1"/>
          </p:cNvSpPr>
          <p:nvPr>
            <p:ph type="pic" sz="quarter" idx="18" hasCustomPrompt="1"/>
          </p:nvPr>
        </p:nvSpPr>
        <p:spPr bwMode="auto">
          <a:xfrm>
            <a:off x="6174000" y="1623600"/>
            <a:ext cx="2638800" cy="1879200"/>
          </a:xfrm>
          <a:ln w="3175">
            <a:solidFill>
              <a:schemeClr val="bg2"/>
            </a:solidFill>
          </a:ln>
        </p:spPr>
        <p:txBody>
          <a:bodyPr lIns="180000" tIns="180000" rIns="180000" bIns="180000"/>
          <a:lstStyle>
            <a:lvl1pPr>
              <a:defRPr b="1"/>
            </a:lvl1pPr>
          </a:lstStyle>
          <a:p>
            <a:r>
              <a:rPr lang="en-US" noProof="0" dirty="0"/>
              <a:t>Add a picture</a:t>
            </a:r>
          </a:p>
        </p:txBody>
      </p:sp>
      <p:sp>
        <p:nvSpPr>
          <p:cNvPr id="5" name="Caption 1">
            <a:extLst>
              <a:ext uri="{FF2B5EF4-FFF2-40B4-BE49-F238E27FC236}">
                <a16:creationId xmlns:a16="http://schemas.microsoft.com/office/drawing/2014/main" id="{A4D87FDD-062F-49D8-809F-5741C8214553}"/>
              </a:ext>
            </a:extLst>
          </p:cNvPr>
          <p:cNvSpPr>
            <a:spLocks noGrp="1"/>
          </p:cNvSpPr>
          <p:nvPr>
            <p:ph type="body" sz="quarter" idx="30" hasCustomPrompt="1"/>
          </p:nvPr>
        </p:nvSpPr>
        <p:spPr>
          <a:xfrm>
            <a:off x="6175375" y="3502800"/>
            <a:ext cx="2642400" cy="331200"/>
          </a:xfrm>
        </p:spPr>
        <p:txBody>
          <a:bodyPr tIns="36000"/>
          <a:lstStyle>
            <a:lvl1pPr>
              <a:defRPr sz="1400" b="0">
                <a:solidFill>
                  <a:schemeClr val="tx1"/>
                </a:solidFill>
              </a:defRPr>
            </a:lvl1pPr>
            <a:lvl2pPr>
              <a:defRPr sz="1400" b="1">
                <a:solidFill>
                  <a:schemeClr val="tx1"/>
                </a:solidFill>
              </a:defRPr>
            </a:lvl2pPr>
            <a:lvl3pPr marL="144000" indent="-144000">
              <a:buClr>
                <a:schemeClr val="tx2"/>
              </a:buClr>
              <a:defRPr sz="1400">
                <a:solidFill>
                  <a:schemeClr val="tx1"/>
                </a:solidFill>
              </a:defRPr>
            </a:lvl3pPr>
            <a:lvl4pPr marL="0" indent="0">
              <a:buNone/>
              <a:defRPr sz="1200" b="0">
                <a:solidFill>
                  <a:schemeClr val="tx1"/>
                </a:solidFill>
              </a:defRPr>
            </a:lvl4pPr>
            <a:lvl5pPr marL="0" indent="0">
              <a:buNone/>
              <a:defRPr sz="1200" b="1">
                <a:solidFill>
                  <a:schemeClr val="tx1"/>
                </a:solidFill>
              </a:defRPr>
            </a:lvl5pPr>
            <a:lvl6pPr marL="144000" indent="-144000">
              <a:buClr>
                <a:schemeClr val="tx2"/>
              </a:buClr>
              <a:defRPr sz="1200"/>
            </a:lvl6pPr>
            <a:lvl7pPr marL="0" indent="0">
              <a:buNone/>
              <a:defRPr sz="1100" b="0"/>
            </a:lvl7pPr>
            <a:lvl8pPr marL="0" indent="0">
              <a:buNone/>
              <a:defRPr sz="1100" b="1"/>
            </a:lvl8pPr>
            <a:lvl9pPr marL="144000" indent="-144000">
              <a:spcBef>
                <a:spcPts val="0"/>
              </a:spcBef>
              <a:buClr>
                <a:schemeClr val="tx2"/>
              </a:buClr>
              <a:buFont typeface="Arial" panose="020B0604020202020204" pitchFamily="34" charset="0"/>
              <a:buChar char="•"/>
              <a:defRPr sz="1100"/>
            </a:lvl9pPr>
          </a:lstStyle>
          <a:p>
            <a:pPr lvl="0"/>
            <a:r>
              <a:rPr lang="en-US" noProof="0" dirty="0"/>
              <a:t>Text Calibri 14 pt</a:t>
            </a:r>
          </a:p>
        </p:txBody>
      </p:sp>
      <p:sp>
        <p:nvSpPr>
          <p:cNvPr id="14" name="Clinical image 2">
            <a:extLst>
              <a:ext uri="{FF2B5EF4-FFF2-40B4-BE49-F238E27FC236}">
                <a16:creationId xmlns:a16="http://schemas.microsoft.com/office/drawing/2014/main" id="{1B6A89FF-0093-42D5-A01F-9F38E6EAE9A0}"/>
              </a:ext>
            </a:extLst>
          </p:cNvPr>
          <p:cNvSpPr>
            <a:spLocks noGrp="1"/>
          </p:cNvSpPr>
          <p:nvPr>
            <p:ph type="pic" sz="quarter" idx="27" hasCustomPrompt="1"/>
          </p:nvPr>
        </p:nvSpPr>
        <p:spPr>
          <a:xfrm>
            <a:off x="8989200" y="1623600"/>
            <a:ext cx="2638800" cy="1879200"/>
          </a:xfrm>
          <a:ln w="3175">
            <a:solidFill>
              <a:schemeClr val="bg2"/>
            </a:solidFill>
          </a:ln>
        </p:spPr>
        <p:txBody>
          <a:bodyPr lIns="180000" tIns="180000" rIns="180000" bIns="180000"/>
          <a:lstStyle>
            <a:lvl1pPr>
              <a:defRPr b="1"/>
            </a:lvl1pPr>
          </a:lstStyle>
          <a:p>
            <a:r>
              <a:rPr lang="en-US" noProof="0" dirty="0"/>
              <a:t>Add a picture</a:t>
            </a:r>
          </a:p>
        </p:txBody>
      </p:sp>
      <p:sp>
        <p:nvSpPr>
          <p:cNvPr id="24" name="Caption 2">
            <a:extLst>
              <a:ext uri="{FF2B5EF4-FFF2-40B4-BE49-F238E27FC236}">
                <a16:creationId xmlns:a16="http://schemas.microsoft.com/office/drawing/2014/main" id="{650FABFD-7068-4DE9-976C-84AD6DB2DF9D}"/>
              </a:ext>
            </a:extLst>
          </p:cNvPr>
          <p:cNvSpPr>
            <a:spLocks noGrp="1"/>
          </p:cNvSpPr>
          <p:nvPr>
            <p:ph type="body" sz="quarter" idx="31" hasCustomPrompt="1"/>
          </p:nvPr>
        </p:nvSpPr>
        <p:spPr>
          <a:xfrm>
            <a:off x="8985600" y="3502800"/>
            <a:ext cx="2642400" cy="331200"/>
          </a:xfrm>
        </p:spPr>
        <p:txBody>
          <a:bodyPr tIns="36000"/>
          <a:lstStyle>
            <a:lvl1pPr>
              <a:defRPr sz="1400" b="0">
                <a:solidFill>
                  <a:schemeClr val="tx1"/>
                </a:solidFill>
              </a:defRPr>
            </a:lvl1pPr>
            <a:lvl2pPr>
              <a:defRPr sz="1400" b="1">
                <a:solidFill>
                  <a:schemeClr val="tx1"/>
                </a:solidFill>
              </a:defRPr>
            </a:lvl2pPr>
            <a:lvl3pPr marL="144000" indent="-144000">
              <a:buClr>
                <a:schemeClr val="tx2"/>
              </a:buClr>
              <a:defRPr sz="1400">
                <a:solidFill>
                  <a:schemeClr val="tx1"/>
                </a:solidFill>
              </a:defRPr>
            </a:lvl3pPr>
            <a:lvl4pPr marL="0" indent="0">
              <a:buNone/>
              <a:defRPr sz="1200" b="0">
                <a:solidFill>
                  <a:schemeClr val="tx1"/>
                </a:solidFill>
              </a:defRPr>
            </a:lvl4pPr>
            <a:lvl5pPr marL="0" indent="0">
              <a:buNone/>
              <a:defRPr sz="1200" b="1">
                <a:solidFill>
                  <a:schemeClr val="tx1"/>
                </a:solidFill>
              </a:defRPr>
            </a:lvl5pPr>
            <a:lvl6pPr marL="144000" indent="-144000">
              <a:buClr>
                <a:schemeClr val="tx2"/>
              </a:buClr>
              <a:defRPr sz="1200">
                <a:solidFill>
                  <a:schemeClr val="tx1"/>
                </a:solidFill>
              </a:defRPr>
            </a:lvl6pPr>
            <a:lvl7pPr marL="0" indent="0">
              <a:buNone/>
              <a:defRPr sz="1100" b="0"/>
            </a:lvl7pPr>
            <a:lvl8pPr marL="0" indent="0">
              <a:buNone/>
              <a:defRPr sz="1100" b="1">
                <a:solidFill>
                  <a:schemeClr val="tx1"/>
                </a:solidFill>
              </a:defRPr>
            </a:lvl8pPr>
            <a:lvl9pPr marL="144000" indent="-144000">
              <a:spcBef>
                <a:spcPts val="0"/>
              </a:spcBef>
              <a:buClr>
                <a:schemeClr val="tx2"/>
              </a:buClr>
              <a:buFont typeface="Arial" panose="020B0604020202020204" pitchFamily="34" charset="0"/>
              <a:buChar char="•"/>
              <a:defRPr sz="1100">
                <a:solidFill>
                  <a:schemeClr val="tx1"/>
                </a:solidFill>
              </a:defRPr>
            </a:lvl9pPr>
          </a:lstStyle>
          <a:p>
            <a:pPr lvl="0"/>
            <a:r>
              <a:rPr lang="en-US" noProof="0" dirty="0"/>
              <a:t>Text Calibri 14 pt</a:t>
            </a:r>
          </a:p>
        </p:txBody>
      </p:sp>
      <p:sp>
        <p:nvSpPr>
          <p:cNvPr id="15" name="Clinical image 3">
            <a:extLst>
              <a:ext uri="{FF2B5EF4-FFF2-40B4-BE49-F238E27FC236}">
                <a16:creationId xmlns:a16="http://schemas.microsoft.com/office/drawing/2014/main" id="{0FB77AF6-1131-46EA-A876-D52D6E453D8C}"/>
              </a:ext>
            </a:extLst>
          </p:cNvPr>
          <p:cNvSpPr>
            <a:spLocks noGrp="1"/>
          </p:cNvSpPr>
          <p:nvPr>
            <p:ph type="pic" sz="quarter" idx="28" hasCustomPrompt="1"/>
          </p:nvPr>
        </p:nvSpPr>
        <p:spPr>
          <a:xfrm>
            <a:off x="6174000" y="3981600"/>
            <a:ext cx="2638800" cy="1879200"/>
          </a:xfrm>
          <a:ln w="3175">
            <a:solidFill>
              <a:schemeClr val="bg2"/>
            </a:solidFill>
          </a:ln>
        </p:spPr>
        <p:txBody>
          <a:bodyPr lIns="180000" tIns="180000" rIns="180000" bIns="180000"/>
          <a:lstStyle>
            <a:lvl1pPr>
              <a:defRPr b="1"/>
            </a:lvl1pPr>
          </a:lstStyle>
          <a:p>
            <a:r>
              <a:rPr lang="en-US" noProof="0" dirty="0"/>
              <a:t>Add a picture</a:t>
            </a:r>
          </a:p>
        </p:txBody>
      </p:sp>
      <p:sp>
        <p:nvSpPr>
          <p:cNvPr id="25" name="Caption 3">
            <a:extLst>
              <a:ext uri="{FF2B5EF4-FFF2-40B4-BE49-F238E27FC236}">
                <a16:creationId xmlns:a16="http://schemas.microsoft.com/office/drawing/2014/main" id="{122681D0-1733-4184-8DE3-4F7818D7DE52}"/>
              </a:ext>
            </a:extLst>
          </p:cNvPr>
          <p:cNvSpPr>
            <a:spLocks noGrp="1"/>
          </p:cNvSpPr>
          <p:nvPr>
            <p:ph type="body" sz="quarter" idx="32" hasCustomPrompt="1"/>
          </p:nvPr>
        </p:nvSpPr>
        <p:spPr>
          <a:xfrm>
            <a:off x="6175375" y="5860800"/>
            <a:ext cx="2642400" cy="331200"/>
          </a:xfrm>
        </p:spPr>
        <p:txBody>
          <a:bodyPr tIns="36000"/>
          <a:lstStyle>
            <a:lvl1pPr>
              <a:defRPr sz="1400" b="0">
                <a:solidFill>
                  <a:schemeClr val="tx1"/>
                </a:solidFill>
              </a:defRPr>
            </a:lvl1pPr>
            <a:lvl2pPr>
              <a:defRPr sz="1400" b="1">
                <a:solidFill>
                  <a:schemeClr val="tx1"/>
                </a:solidFill>
              </a:defRPr>
            </a:lvl2pPr>
            <a:lvl3pPr marL="144000" indent="-144000">
              <a:buClr>
                <a:schemeClr val="tx2"/>
              </a:buClr>
              <a:defRPr sz="1400">
                <a:solidFill>
                  <a:schemeClr val="tx1"/>
                </a:solidFill>
              </a:defRPr>
            </a:lvl3pPr>
            <a:lvl4pPr marL="0" indent="0">
              <a:buNone/>
              <a:defRPr sz="1200" b="1">
                <a:solidFill>
                  <a:schemeClr val="tx1"/>
                </a:solidFill>
              </a:defRPr>
            </a:lvl4pPr>
            <a:lvl5pPr marL="0" indent="0">
              <a:buNone/>
              <a:defRPr sz="1200">
                <a:solidFill>
                  <a:schemeClr val="tx1"/>
                </a:solidFill>
              </a:defRPr>
            </a:lvl5pPr>
            <a:lvl6pPr marL="144000" indent="-144000">
              <a:buClr>
                <a:schemeClr val="tx2"/>
              </a:buClr>
              <a:defRPr sz="1200"/>
            </a:lvl6pPr>
            <a:lvl7pPr marL="0" indent="0">
              <a:buNone/>
              <a:defRPr sz="1100" b="0"/>
            </a:lvl7pPr>
            <a:lvl8pPr marL="0" indent="0">
              <a:buNone/>
              <a:defRPr sz="1100" b="1"/>
            </a:lvl8pPr>
            <a:lvl9pPr marL="144000" indent="-144000">
              <a:spcBef>
                <a:spcPts val="0"/>
              </a:spcBef>
              <a:buClr>
                <a:schemeClr val="tx2"/>
              </a:buClr>
              <a:buFont typeface="Arial" panose="020B0604020202020204" pitchFamily="34" charset="0"/>
              <a:buChar char="•"/>
              <a:defRPr sz="1100">
                <a:solidFill>
                  <a:schemeClr val="tx1"/>
                </a:solidFill>
              </a:defRPr>
            </a:lvl9pPr>
          </a:lstStyle>
          <a:p>
            <a:pPr lvl="0"/>
            <a:r>
              <a:rPr lang="en-US" noProof="0" dirty="0"/>
              <a:t>Text Calibri 14 pt</a:t>
            </a:r>
          </a:p>
        </p:txBody>
      </p:sp>
      <p:sp>
        <p:nvSpPr>
          <p:cNvPr id="17" name="Clinical image 4">
            <a:extLst>
              <a:ext uri="{FF2B5EF4-FFF2-40B4-BE49-F238E27FC236}">
                <a16:creationId xmlns:a16="http://schemas.microsoft.com/office/drawing/2014/main" id="{45149F5E-90E9-4952-A69E-9F6C567BF487}"/>
              </a:ext>
            </a:extLst>
          </p:cNvPr>
          <p:cNvSpPr>
            <a:spLocks noGrp="1"/>
          </p:cNvSpPr>
          <p:nvPr>
            <p:ph type="pic" sz="quarter" idx="29" hasCustomPrompt="1"/>
          </p:nvPr>
        </p:nvSpPr>
        <p:spPr>
          <a:xfrm>
            <a:off x="8989200" y="3981600"/>
            <a:ext cx="2638800" cy="1879200"/>
          </a:xfrm>
          <a:ln w="3175">
            <a:solidFill>
              <a:schemeClr val="bg2"/>
            </a:solidFill>
          </a:ln>
        </p:spPr>
        <p:txBody>
          <a:bodyPr lIns="180000" tIns="180000" rIns="180000" bIns="180000"/>
          <a:lstStyle>
            <a:lvl1pPr>
              <a:defRPr b="1"/>
            </a:lvl1pPr>
          </a:lstStyle>
          <a:p>
            <a:r>
              <a:rPr lang="en-US" noProof="0" dirty="0"/>
              <a:t>Add a picture</a:t>
            </a:r>
          </a:p>
        </p:txBody>
      </p:sp>
      <p:sp>
        <p:nvSpPr>
          <p:cNvPr id="26" name="Caption 4">
            <a:extLst>
              <a:ext uri="{FF2B5EF4-FFF2-40B4-BE49-F238E27FC236}">
                <a16:creationId xmlns:a16="http://schemas.microsoft.com/office/drawing/2014/main" id="{868D25E9-432A-40D3-8673-17F684EC8D10}"/>
              </a:ext>
            </a:extLst>
          </p:cNvPr>
          <p:cNvSpPr>
            <a:spLocks noGrp="1"/>
          </p:cNvSpPr>
          <p:nvPr>
            <p:ph type="body" sz="quarter" idx="33" hasCustomPrompt="1"/>
          </p:nvPr>
        </p:nvSpPr>
        <p:spPr>
          <a:xfrm>
            <a:off x="8985600" y="5860800"/>
            <a:ext cx="2642400" cy="331200"/>
          </a:xfrm>
        </p:spPr>
        <p:txBody>
          <a:bodyPr tIns="36000"/>
          <a:lstStyle>
            <a:lvl1pPr>
              <a:defRPr sz="1400" b="0">
                <a:solidFill>
                  <a:schemeClr val="tx1"/>
                </a:solidFill>
              </a:defRPr>
            </a:lvl1pPr>
            <a:lvl2pPr>
              <a:defRPr sz="1400" b="1">
                <a:solidFill>
                  <a:schemeClr val="tx1"/>
                </a:solidFill>
              </a:defRPr>
            </a:lvl2pPr>
            <a:lvl3pPr marL="144000" indent="-144000">
              <a:buClr>
                <a:schemeClr val="tx2"/>
              </a:buClr>
              <a:defRPr sz="1400">
                <a:solidFill>
                  <a:schemeClr val="tx1"/>
                </a:solidFill>
              </a:defRPr>
            </a:lvl3pPr>
            <a:lvl4pPr marL="0" indent="0">
              <a:buNone/>
              <a:defRPr sz="1200" b="0">
                <a:solidFill>
                  <a:schemeClr val="tx1"/>
                </a:solidFill>
              </a:defRPr>
            </a:lvl4pPr>
            <a:lvl5pPr marL="0" indent="0">
              <a:buClr>
                <a:schemeClr val="tx2"/>
              </a:buClr>
              <a:buNone/>
              <a:defRPr sz="1200" b="1">
                <a:solidFill>
                  <a:schemeClr val="tx1"/>
                </a:solidFill>
              </a:defRPr>
            </a:lvl5pPr>
            <a:lvl6pPr marL="144000" indent="-144000">
              <a:buClr>
                <a:schemeClr val="tx2"/>
              </a:buClr>
              <a:defRPr sz="1200">
                <a:solidFill>
                  <a:schemeClr val="tx1"/>
                </a:solidFill>
              </a:defRPr>
            </a:lvl6pPr>
            <a:lvl7pPr marL="0" indent="0">
              <a:buNone/>
              <a:defRPr sz="1100" b="0">
                <a:solidFill>
                  <a:schemeClr val="tx1"/>
                </a:solidFill>
              </a:defRPr>
            </a:lvl7pPr>
            <a:lvl8pPr marL="0" indent="0">
              <a:buNone/>
              <a:defRPr sz="1100" b="1">
                <a:solidFill>
                  <a:schemeClr val="tx1"/>
                </a:solidFill>
              </a:defRPr>
            </a:lvl8pPr>
            <a:lvl9pPr marL="144000" indent="-144000">
              <a:spcBef>
                <a:spcPts val="0"/>
              </a:spcBef>
              <a:buClr>
                <a:schemeClr val="tx2"/>
              </a:buClr>
              <a:buFont typeface="Arial" panose="020B0604020202020204" pitchFamily="34" charset="0"/>
              <a:buChar char="•"/>
              <a:defRPr sz="1100">
                <a:solidFill>
                  <a:schemeClr val="tx1"/>
                </a:solidFill>
              </a:defRPr>
            </a:lvl9pPr>
          </a:lstStyle>
          <a:p>
            <a:pPr lvl="0"/>
            <a:r>
              <a:rPr lang="en-US" noProof="0" dirty="0"/>
              <a:t>Text Calibri 14 pt</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noProof="0" dirty="0"/>
              <a:t>Click to add footnote</a:t>
            </a:r>
            <a:br>
              <a:rPr lang="en-US" noProof="0" dirty="0"/>
            </a:br>
            <a:r>
              <a:rPr lang="en-US" noProof="0" dirty="0"/>
              <a:t>second line</a:t>
            </a:r>
          </a:p>
        </p:txBody>
      </p:sp>
      <p:sp>
        <p:nvSpPr>
          <p:cNvPr id="2" name="Author"/>
          <p:cNvSpPr>
            <a:spLocks noGrp="1"/>
          </p:cNvSpPr>
          <p:nvPr>
            <p:ph type="ftr" sz="quarter" idx="22"/>
          </p:nvPr>
        </p:nvSpPr>
        <p:spPr/>
        <p:txBody>
          <a:bodyPr/>
          <a:lstStyle>
            <a:lvl1pPr>
              <a:lnSpc>
                <a:spcPct val="100000"/>
              </a:lnSpc>
              <a:defRPr>
                <a:solidFill>
                  <a:schemeClr val="tx1"/>
                </a:solidFill>
              </a:defRPr>
            </a:lvl1pPr>
          </a:lstStyle>
          <a:p>
            <a:r>
              <a:rPr lang="en-US" noProof="0" dirty="0"/>
              <a:t>Author | Department</a:t>
            </a:r>
          </a:p>
        </p:txBody>
      </p:sp>
      <p:pic>
        <p:nvPicPr>
          <p:cNvPr id="20" name="Siemens Healthineers logo">
            <a:extLst>
              <a:ext uri="{FF2B5EF4-FFF2-40B4-BE49-F238E27FC236}">
                <a16:creationId xmlns:a16="http://schemas.microsoft.com/office/drawing/2014/main" id="{BC2F1249-80CB-4DEF-AB9A-3694F6FE173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10444504" y="281267"/>
            <a:ext cx="1450797" cy="345884"/>
          </a:xfrm>
          <a:prstGeom prst="rect">
            <a:avLst/>
          </a:prstGeom>
        </p:spPr>
      </p:pic>
      <p:sp>
        <p:nvSpPr>
          <p:cNvPr id="16" name="TextBox 5">
            <a:extLst>
              <a:ext uri="{FF2B5EF4-FFF2-40B4-BE49-F238E27FC236}">
                <a16:creationId xmlns:a16="http://schemas.microsoft.com/office/drawing/2014/main" id="{A90A8933-12E0-45C6-97E3-BC14EB9B6AE2}"/>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en-US" sz="1000" b="1" i="0" u="none" kern="1200" spc="0" noProof="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en-US" sz="1000" b="1" i="0" u="none" kern="1200" spc="0" noProof="0" dirty="0">
              <a:solidFill>
                <a:schemeClr val="tx1">
                  <a:lumMod val="100000"/>
                </a:schemeClr>
              </a:solidFill>
              <a:latin typeface="Calibri" panose="020F0502020204030204" pitchFamily="34" charset="0"/>
            </a:endParaRPr>
          </a:p>
        </p:txBody>
      </p:sp>
      <p:sp>
        <p:nvSpPr>
          <p:cNvPr id="3" name="Information">
            <a:extLst>
              <a:ext uri="{FF2B5EF4-FFF2-40B4-BE49-F238E27FC236}">
                <a16:creationId xmlns:a16="http://schemas.microsoft.com/office/drawing/2014/main" id="{14DD58B6-2668-B687-316B-D6ED47CDCA4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2188667"/>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noProof="0" dirty="0">
                <a:solidFill>
                  <a:schemeClr val="tx1"/>
                </a:solidFill>
                <a:latin typeface="+mn-lt"/>
              </a:rPr>
              <a:t>This layout is a collection </a:t>
            </a:r>
            <a:br>
              <a:rPr lang="en-US" sz="1000" noProof="0" dirty="0">
                <a:solidFill>
                  <a:schemeClr val="tx1"/>
                </a:solidFill>
                <a:latin typeface="+mn-lt"/>
              </a:rPr>
            </a:br>
            <a:r>
              <a:rPr lang="en-US" sz="1000" noProof="0" dirty="0">
                <a:solidFill>
                  <a:schemeClr val="tx1"/>
                </a:solidFill>
                <a:latin typeface="+mn-lt"/>
              </a:rPr>
              <a:t>point </a:t>
            </a:r>
            <a:r>
              <a:rPr lang="en-US" sz="1000" b="1" noProof="0" dirty="0">
                <a:solidFill>
                  <a:schemeClr val="tx1"/>
                </a:solidFill>
                <a:latin typeface="+mn-lt"/>
              </a:rPr>
              <a:t>for converting old presentations.</a:t>
            </a:r>
          </a:p>
          <a:p>
            <a:pPr lvl="1">
              <a:spcAft>
                <a:spcPts val="300"/>
              </a:spcAft>
            </a:pPr>
            <a:r>
              <a:rPr lang="en-US" sz="1000" noProof="0" dirty="0">
                <a:solidFill>
                  <a:schemeClr val="tx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noProof="0" dirty="0">
                <a:solidFill>
                  <a:schemeClr val="tx1"/>
                </a:solidFill>
                <a:latin typeface="+mn-lt"/>
              </a:rPr>
              <a:t>Four Columns with Subhead and Picture </a:t>
            </a:r>
            <a:r>
              <a:rPr lang="en-US" sz="1000" b="1" noProof="0" dirty="0">
                <a:solidFill>
                  <a:schemeClr val="bg1"/>
                </a:solidFill>
                <a:latin typeface="+mn-lt"/>
              </a:rPr>
              <a:t>Black</a:t>
            </a:r>
          </a:p>
          <a:p>
            <a:pPr marL="144000" lvl="1" indent="-144000">
              <a:spcAft>
                <a:spcPts val="0"/>
              </a:spcAft>
              <a:buFont typeface="Arial" panose="020B0604020202020204" pitchFamily="34" charset="0"/>
              <a:buChar char="•"/>
            </a:pPr>
            <a:r>
              <a:rPr lang="en-US" sz="1000" noProof="0" dirty="0">
                <a:solidFill>
                  <a:schemeClr val="tx1"/>
                </a:solidFill>
                <a:latin typeface="+mn-lt"/>
              </a:rPr>
              <a:t>Four Columns with Subhead and Picture </a:t>
            </a:r>
            <a:r>
              <a:rPr lang="en-US" sz="1000" b="1" noProof="0" dirty="0">
                <a:solidFill>
                  <a:schemeClr val="tx1"/>
                </a:solidFill>
                <a:latin typeface="+mn-lt"/>
              </a:rPr>
              <a:t>White</a:t>
            </a: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noProof="0" dirty="0">
                <a:solidFill>
                  <a:schemeClr val="tx1"/>
                </a:solidFill>
                <a:latin typeface="+mn-lt"/>
              </a:rPr>
              <a:t>Remember to delete or rearrange any manually inserted objects if necessary.</a:t>
            </a:r>
          </a:p>
        </p:txBody>
      </p:sp>
      <p:sp>
        <p:nvSpPr>
          <p:cNvPr id="6" name="Accessibility">
            <a:extLst>
              <a:ext uri="{FF2B5EF4-FFF2-40B4-BE49-F238E27FC236}">
                <a16:creationId xmlns:a16="http://schemas.microsoft.com/office/drawing/2014/main" id="{49AF19B7-57D7-A7D8-2070-11C3D3BAE77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296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noProof="0" dirty="0">
                <a:solidFill>
                  <a:schemeClr val="tx1"/>
                </a:solidFill>
                <a:latin typeface="+mn-lt"/>
              </a:rPr>
              <a:t>For the benefit of </a:t>
            </a:r>
            <a:r>
              <a:rPr lang="en-US" sz="1000" b="1" noProof="0" dirty="0">
                <a:solidFill>
                  <a:schemeClr val="tx1"/>
                </a:solidFill>
                <a:latin typeface="+mn-lt"/>
              </a:rPr>
              <a:t>accessibility,</a:t>
            </a:r>
            <a:r>
              <a:rPr lang="en-US" sz="1000" noProof="0" dirty="0">
                <a:solidFill>
                  <a:schemeClr val="tx1"/>
                </a:solidFill>
                <a:latin typeface="+mn-lt"/>
              </a:rPr>
              <a:t> texts may shift during conversion. For further details, please read the appendix.</a:t>
            </a:r>
          </a:p>
        </p:txBody>
      </p:sp>
      <p:sp>
        <p:nvSpPr>
          <p:cNvPr id="8" name="Accessibility">
            <a:extLst>
              <a:ext uri="{FF2B5EF4-FFF2-40B4-BE49-F238E27FC236}">
                <a16:creationId xmlns:a16="http://schemas.microsoft.com/office/drawing/2014/main" id="{E5193AC6-022F-1EC9-527C-4341ED03375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3093189"/>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noProof="0" dirty="0">
                <a:solidFill>
                  <a:schemeClr val="tx1"/>
                </a:solidFill>
                <a:latin typeface="+mn-lt"/>
              </a:rPr>
              <a:t>The footer is created in the current template for the </a:t>
            </a:r>
            <a:r>
              <a:rPr lang="en-US" sz="1000" b="1" noProof="0" dirty="0">
                <a:solidFill>
                  <a:schemeClr val="tx1"/>
                </a:solidFill>
                <a:latin typeface="+mn-lt"/>
              </a:rPr>
              <a:t>“Header &amp; Footer”</a:t>
            </a:r>
            <a:r>
              <a:rPr lang="en-US" sz="1000" noProof="0" dirty="0">
                <a:solidFill>
                  <a:schemeClr val="tx1"/>
                </a:solidFill>
                <a:latin typeface="+mn-lt"/>
              </a:rPr>
              <a:t> function. Please reactivate it manually for converted slides if necessary.</a:t>
            </a:r>
          </a:p>
        </p:txBody>
      </p:sp>
    </p:spTree>
    <p:extLst>
      <p:ext uri="{BB962C8B-B14F-4D97-AF65-F5344CB8AC3E}">
        <p14:creationId xmlns:p14="http://schemas.microsoft.com/office/powerpoint/2010/main" val="26857076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40000" y="219599"/>
            <a:ext cx="9215163" cy="832913"/>
          </a:xfrm>
        </p:spPr>
        <p:txBody>
          <a:bodyPr/>
          <a:lstStyle>
            <a:lvl1pPr>
              <a:defRPr/>
            </a:lvl1pPr>
          </a:lstStyle>
          <a:p>
            <a:r>
              <a:rPr lang="en-US" noProof="0" dirty="0"/>
              <a:t>Collection point for converting old presentations</a:t>
            </a:r>
            <a:br>
              <a:rPr lang="en-US" noProof="0" dirty="0"/>
            </a:br>
            <a:r>
              <a:rPr lang="en-US" noProof="0" dirty="0"/>
              <a:t>Please use one of the new layouts!</a:t>
            </a:r>
            <a:endParaRPr lang="de-DE" dirty="0"/>
          </a:p>
        </p:txBody>
      </p:sp>
      <p:sp>
        <p:nvSpPr>
          <p:cNvPr id="6" name="Content left">
            <a:extLst>
              <a:ext uri="{FF2B5EF4-FFF2-40B4-BE49-F238E27FC236}">
                <a16:creationId xmlns:a16="http://schemas.microsoft.com/office/drawing/2014/main" id="{B8F2235E-1561-4540-BBA6-ED3314518FCA}"/>
              </a:ext>
            </a:extLst>
          </p:cNvPr>
          <p:cNvSpPr>
            <a:spLocks noGrp="1"/>
          </p:cNvSpPr>
          <p:nvPr>
            <p:ph sz="quarter" idx="24" hasCustomPrompt="1"/>
          </p:nvPr>
        </p:nvSpPr>
        <p:spPr>
          <a:xfrm>
            <a:off x="540000" y="1619250"/>
            <a:ext cx="3754188" cy="2536249"/>
          </a:xfrm>
          <a:noFill/>
        </p:spPr>
        <p:txBody>
          <a:bodyPr lIns="0" tIns="90000" rIns="0" bIns="90000" anchor="t" anchorCtr="0">
            <a:spAutoFit/>
          </a:bodyPr>
          <a:lstStyle>
            <a:lvl1pPr>
              <a:spcAft>
                <a:spcPts val="600"/>
              </a:spcAft>
              <a:defRPr sz="1800" b="1">
                <a:solidFill>
                  <a:schemeClr val="bg2"/>
                </a:solidFill>
                <a:latin typeface="+mn-lt"/>
              </a:defRPr>
            </a:lvl1pPr>
            <a:lvl2pPr marL="0" indent="0">
              <a:spcBef>
                <a:spcPts val="0"/>
              </a:spcBef>
              <a:spcAft>
                <a:spcPts val="0"/>
              </a:spcAft>
              <a:buFont typeface="Arial" panose="020B0604020202020204" pitchFamily="34" charset="0"/>
              <a:buNone/>
              <a:defRPr sz="1800">
                <a:solidFill>
                  <a:schemeClr val="tx1"/>
                </a:solidFill>
              </a:defRPr>
            </a:lvl2pPr>
            <a:lvl3pPr marL="0" indent="0">
              <a:spcBef>
                <a:spcPts val="300"/>
              </a:spcBef>
              <a:spcAft>
                <a:spcPts val="0"/>
              </a:spcAft>
              <a:buNone/>
              <a:defRPr sz="1800">
                <a:solidFill>
                  <a:schemeClr val="tx1"/>
                </a:solidFill>
              </a:defRPr>
            </a:lvl3pPr>
            <a:lvl4pPr marL="0" indent="0">
              <a:spcBef>
                <a:spcPts val="0"/>
              </a:spcBef>
              <a:spcAft>
                <a:spcPts val="0"/>
              </a:spcAft>
              <a:buNone/>
              <a:defRPr sz="1600" b="0">
                <a:solidFill>
                  <a:schemeClr val="tx1"/>
                </a:solidFill>
              </a:defRPr>
            </a:lvl4pPr>
            <a:lvl5pPr marL="0" indent="0">
              <a:spcBef>
                <a:spcPts val="300"/>
              </a:spcBef>
              <a:spcAft>
                <a:spcPts val="0"/>
              </a:spcAft>
              <a:buNone/>
              <a:defRPr sz="1600" b="0">
                <a:solidFill>
                  <a:schemeClr val="tx1"/>
                </a:solidFill>
              </a:defRPr>
            </a:lvl5pPr>
            <a:lvl6pPr marL="0" indent="0">
              <a:spcBef>
                <a:spcPts val="0"/>
              </a:spcBef>
              <a:spcAft>
                <a:spcPts val="0"/>
              </a:spcAft>
              <a:buNone/>
              <a:defRPr sz="1400" b="0">
                <a:solidFill>
                  <a:schemeClr val="tx1"/>
                </a:solidFill>
              </a:defRPr>
            </a:lvl6pPr>
            <a:lvl7pPr marL="0" indent="0">
              <a:spcBef>
                <a:spcPts val="300"/>
              </a:spcBef>
              <a:spcAft>
                <a:spcPts val="0"/>
              </a:spcAft>
              <a:buNone/>
              <a:defRPr sz="1400" b="0">
                <a:solidFill>
                  <a:schemeClr val="tx1"/>
                </a:solidFill>
              </a:defRPr>
            </a:lvl7pPr>
            <a:lvl8pPr marL="0" indent="0">
              <a:spcBef>
                <a:spcPts val="0"/>
              </a:spcBef>
              <a:spcAft>
                <a:spcPts val="0"/>
              </a:spcAft>
              <a:buNone/>
              <a:defRPr sz="1200" b="0">
                <a:solidFill>
                  <a:schemeClr val="tx1"/>
                </a:solidFill>
              </a:defRPr>
            </a:lvl8pPr>
            <a:lvl9pPr marL="0" indent="0">
              <a:spcBef>
                <a:spcPts val="300"/>
              </a:spcBef>
              <a:spcAft>
                <a:spcPts val="0"/>
              </a:spcAft>
              <a:buFont typeface="Arial" panose="020B0604020202020204" pitchFamily="34" charset="0"/>
              <a:buNone/>
              <a:defRPr sz="1200" b="0">
                <a:solidFill>
                  <a:schemeClr val="tx1"/>
                </a:solidFill>
              </a:defRPr>
            </a:lvl9pPr>
          </a:lstStyle>
          <a:p>
            <a:pPr lvl="0"/>
            <a:r>
              <a:rPr lang="en-US" noProof="0" dirty="0"/>
              <a:t>Headline Calibri Bold 18 pt</a:t>
            </a:r>
          </a:p>
          <a:p>
            <a:pPr lvl="1"/>
            <a:r>
              <a:rPr lang="en-US" noProof="0" dirty="0"/>
              <a:t>Text Calibri 18 pt</a:t>
            </a:r>
          </a:p>
          <a:p>
            <a:pPr lvl="2"/>
            <a:r>
              <a:rPr lang="en-US" noProof="0" dirty="0"/>
              <a:t>Text Calibri 18 pt</a:t>
            </a:r>
          </a:p>
          <a:p>
            <a:pPr lvl="3"/>
            <a:r>
              <a:rPr lang="en-US" noProof="0" dirty="0"/>
              <a:t>Text Calibri 16 pt</a:t>
            </a:r>
          </a:p>
          <a:p>
            <a:pPr lvl="4"/>
            <a:r>
              <a:rPr lang="en-US" noProof="0" dirty="0"/>
              <a:t>Text Calibri 16 pt</a:t>
            </a:r>
          </a:p>
          <a:p>
            <a:pPr lvl="5"/>
            <a:r>
              <a:rPr lang="en-US" noProof="0" dirty="0"/>
              <a:t>Text Calibri 14 pt</a:t>
            </a:r>
          </a:p>
          <a:p>
            <a:pPr lvl="6"/>
            <a:r>
              <a:rPr lang="en-US" noProof="0" dirty="0"/>
              <a:t>Text Calibri 14 pt</a:t>
            </a:r>
          </a:p>
          <a:p>
            <a:pPr lvl="7"/>
            <a:r>
              <a:rPr lang="en-US" noProof="0" dirty="0"/>
              <a:t>Text Calibri 12 pt</a:t>
            </a:r>
          </a:p>
          <a:p>
            <a:pPr lvl="8"/>
            <a:r>
              <a:rPr lang="en-US" noProof="0" dirty="0"/>
              <a:t>Text Calibri 12 pt</a:t>
            </a:r>
          </a:p>
        </p:txBody>
      </p:sp>
      <p:sp>
        <p:nvSpPr>
          <p:cNvPr id="11" name="Content right">
            <a:extLst>
              <a:ext uri="{FF2B5EF4-FFF2-40B4-BE49-F238E27FC236}">
                <a16:creationId xmlns:a16="http://schemas.microsoft.com/office/drawing/2014/main" id="{0FB035AA-D8D6-455D-B8AF-CD2D66504C31}"/>
              </a:ext>
            </a:extLst>
          </p:cNvPr>
          <p:cNvSpPr>
            <a:spLocks noGrp="1"/>
          </p:cNvSpPr>
          <p:nvPr>
            <p:ph sz="quarter" idx="25" hasCustomPrompt="1"/>
          </p:nvPr>
        </p:nvSpPr>
        <p:spPr>
          <a:xfrm>
            <a:off x="5239975" y="1620001"/>
            <a:ext cx="3754188" cy="2536249"/>
          </a:xfrm>
          <a:noFill/>
        </p:spPr>
        <p:txBody>
          <a:bodyPr lIns="0" tIns="90000" rIns="0" bIns="90000" anchor="t" anchorCtr="0">
            <a:spAutoFit/>
          </a:bodyPr>
          <a:lstStyle>
            <a:lvl1pPr>
              <a:spcAft>
                <a:spcPts val="600"/>
              </a:spcAft>
              <a:defRPr sz="1800" b="1">
                <a:solidFill>
                  <a:schemeClr val="bg2"/>
                </a:solidFill>
                <a:latin typeface="+mn-lt"/>
              </a:defRPr>
            </a:lvl1pPr>
            <a:lvl2pPr>
              <a:defRPr sz="1800">
                <a:solidFill>
                  <a:schemeClr val="tx1"/>
                </a:solidFill>
              </a:defRPr>
            </a:lvl2pPr>
            <a:lvl3pPr marL="0" indent="0">
              <a:spcBef>
                <a:spcPts val="300"/>
              </a:spcBef>
              <a:spcAft>
                <a:spcPts val="0"/>
              </a:spcAft>
              <a:buNone/>
              <a:defRPr sz="1800">
                <a:solidFill>
                  <a:schemeClr val="tx1"/>
                </a:solidFill>
              </a:defRPr>
            </a:lvl3pPr>
            <a:lvl4pPr marL="0" indent="0">
              <a:spcAft>
                <a:spcPts val="0"/>
              </a:spcAft>
              <a:buNone/>
              <a:defRPr sz="1600" b="0">
                <a:solidFill>
                  <a:schemeClr val="tx1"/>
                </a:solidFill>
              </a:defRPr>
            </a:lvl4pPr>
            <a:lvl5pPr marL="0" indent="0">
              <a:spcBef>
                <a:spcPts val="300"/>
              </a:spcBef>
              <a:spcAft>
                <a:spcPts val="0"/>
              </a:spcAft>
              <a:buNone/>
              <a:defRPr sz="1600">
                <a:solidFill>
                  <a:schemeClr val="tx1"/>
                </a:solidFill>
              </a:defRPr>
            </a:lvl5pPr>
            <a:lvl6pPr marL="0" indent="0">
              <a:spcBef>
                <a:spcPts val="0"/>
              </a:spcBef>
              <a:spcAft>
                <a:spcPts val="0"/>
              </a:spcAft>
              <a:buNone/>
              <a:defRPr sz="1400">
                <a:solidFill>
                  <a:schemeClr val="tx1"/>
                </a:solidFill>
              </a:defRPr>
            </a:lvl6pPr>
            <a:lvl7pPr marL="0" indent="0">
              <a:spcBef>
                <a:spcPts val="300"/>
              </a:spcBef>
              <a:spcAft>
                <a:spcPts val="0"/>
              </a:spcAft>
              <a:buNone/>
              <a:defRPr sz="1400" b="0">
                <a:solidFill>
                  <a:schemeClr val="tx1"/>
                </a:solidFill>
              </a:defRPr>
            </a:lvl7pPr>
            <a:lvl8pPr marL="0" indent="0">
              <a:spcAft>
                <a:spcPts val="0"/>
              </a:spcAft>
              <a:buNone/>
              <a:defRPr sz="1200">
                <a:solidFill>
                  <a:schemeClr val="tx1"/>
                </a:solidFill>
              </a:defRPr>
            </a:lvl8pPr>
            <a:lvl9pPr>
              <a:spcBef>
                <a:spcPts val="300"/>
              </a:spcBef>
              <a:defRPr sz="1200">
                <a:solidFill>
                  <a:schemeClr val="tx1"/>
                </a:solidFill>
              </a:defRPr>
            </a:lvl9pPr>
          </a:lstStyle>
          <a:p>
            <a:pPr lvl="0"/>
            <a:r>
              <a:rPr lang="en-US" noProof="0" dirty="0"/>
              <a:t>Headline Calibri Bold 18 pt</a:t>
            </a:r>
          </a:p>
          <a:p>
            <a:pPr lvl="1"/>
            <a:r>
              <a:rPr lang="en-US" noProof="0" dirty="0"/>
              <a:t>Text Calibri 18 pt</a:t>
            </a:r>
          </a:p>
          <a:p>
            <a:pPr lvl="2"/>
            <a:r>
              <a:rPr lang="en-US" noProof="0" dirty="0"/>
              <a:t>Text Calibri 18 pt</a:t>
            </a:r>
          </a:p>
          <a:p>
            <a:pPr lvl="3"/>
            <a:r>
              <a:rPr lang="en-US" noProof="0" dirty="0"/>
              <a:t>Text Calibri 16 pt</a:t>
            </a:r>
          </a:p>
          <a:p>
            <a:pPr lvl="4"/>
            <a:r>
              <a:rPr lang="en-US" noProof="0" dirty="0"/>
              <a:t>Text Calibri 16 pt</a:t>
            </a:r>
          </a:p>
          <a:p>
            <a:pPr lvl="5"/>
            <a:r>
              <a:rPr lang="en-US" noProof="0" dirty="0"/>
              <a:t>Text Calibri 14 pt</a:t>
            </a:r>
          </a:p>
          <a:p>
            <a:pPr lvl="6"/>
            <a:r>
              <a:rPr lang="en-US" noProof="0" dirty="0"/>
              <a:t>Text Calibri 14 pt</a:t>
            </a:r>
          </a:p>
          <a:p>
            <a:pPr lvl="7"/>
            <a:r>
              <a:rPr lang="en-US" noProof="0" dirty="0"/>
              <a:t>Text Calibri 12 pt</a:t>
            </a:r>
          </a:p>
          <a:p>
            <a:pPr lvl="8"/>
            <a:r>
              <a:rPr lang="en-US" noProof="0" dirty="0"/>
              <a:t>Text Calibri 12 pt</a:t>
            </a:r>
          </a:p>
        </p:txBody>
      </p:sp>
      <p:sp>
        <p:nvSpPr>
          <p:cNvPr id="19" name="Footnote">
            <a:extLst>
              <a:ext uri="{C183D7F6-B498-43B3-948B-1728B52AA6E4}">
                <adec:decorative xmlns:adec="http://schemas.microsoft.com/office/drawing/2017/decorative" val="1"/>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sp>
        <p:nvSpPr>
          <p:cNvPr id="2" name="Author">
            <a:extLst>
              <a:ext uri="{C183D7F6-B498-43B3-948B-1728B52AA6E4}">
                <adec:decorative xmlns:adec="http://schemas.microsoft.com/office/drawing/2017/decorative" val="1"/>
              </a:ext>
            </a:extLst>
          </p:cNvPr>
          <p:cNvSpPr>
            <a:spLocks noGrp="1"/>
          </p:cNvSpPr>
          <p:nvPr>
            <p:ph type="ftr" sz="quarter" idx="19"/>
          </p:nvPr>
        </p:nvSpPr>
        <p:spPr/>
        <p:txBody>
          <a:bodyPr/>
          <a:lstStyle>
            <a:lvl1pPr>
              <a:lnSpc>
                <a:spcPct val="100000"/>
              </a:lnSpc>
              <a:defRPr>
                <a:solidFill>
                  <a:schemeClr val="tx1"/>
                </a:solidFill>
              </a:defRPr>
            </a:lvl1pPr>
          </a:lstStyle>
          <a:p>
            <a:r>
              <a:rPr lang="en-US" dirty="0"/>
              <a:t>Author | Department</a:t>
            </a:r>
          </a:p>
        </p:txBody>
      </p:sp>
      <p:pic>
        <p:nvPicPr>
          <p:cNvPr id="9" name="Siemens Healthineers Logo">
            <a:extLst>
              <a:ext uri="{FF2B5EF4-FFF2-40B4-BE49-F238E27FC236}">
                <a16:creationId xmlns:a16="http://schemas.microsoft.com/office/drawing/2014/main" id="{DD028085-9B23-32D4-4C2E-EDC6EF8F71F8}"/>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rcRect/>
          <a:stretch/>
        </p:blipFill>
        <p:spPr bwMode="black">
          <a:xfrm>
            <a:off x="10440000" y="281267"/>
            <a:ext cx="1440000" cy="338400"/>
          </a:xfrm>
          <a:prstGeom prst="rect">
            <a:avLst/>
          </a:prstGeom>
        </p:spPr>
      </p:pic>
      <p:sp>
        <p:nvSpPr>
          <p:cNvPr id="8" name="TextBox 5">
            <a:extLst>
              <a:ext uri="{FF2B5EF4-FFF2-40B4-BE49-F238E27FC236}">
                <a16:creationId xmlns:a16="http://schemas.microsoft.com/office/drawing/2014/main" id="{51473639-ECE2-4063-9B15-15644125E299}"/>
              </a:ext>
              <a:ext uri="{C183D7F6-B498-43B3-948B-1728B52AA6E4}">
                <adec:decorative xmlns:adec="http://schemas.microsoft.com/office/drawing/2017/decorative" val="1"/>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dirty="0">
              <a:solidFill>
                <a:schemeClr val="tx1">
                  <a:lumMod val="100000"/>
                </a:schemeClr>
              </a:solidFill>
              <a:latin typeface="Calibri" panose="020F0502020204030204" pitchFamily="34" charset="0"/>
            </a:endParaRPr>
          </a:p>
        </p:txBody>
      </p:sp>
      <p:cxnSp>
        <p:nvCxnSpPr>
          <p:cNvPr id="5" name="Rooftop 1">
            <a:extLst>
              <a:ext uri="{FF2B5EF4-FFF2-40B4-BE49-F238E27FC236}">
                <a16:creationId xmlns:a16="http://schemas.microsoft.com/office/drawing/2014/main" id="{6046DED3-51B5-E1EF-10B9-F66827D1E66C}"/>
              </a:ext>
              <a:ext uri="{C183D7F6-B498-43B3-948B-1728B52AA6E4}">
                <adec:decorative xmlns:adec="http://schemas.microsoft.com/office/drawing/2017/decorative" val="1"/>
              </a:ext>
            </a:extLst>
          </p:cNvPr>
          <p:cNvCxnSpPr>
            <a:cxnSpLocks/>
          </p:cNvCxnSpPr>
          <p:nvPr userDrawn="1"/>
        </p:nvCxnSpPr>
        <p:spPr>
          <a:xfrm>
            <a:off x="540000" y="1620000"/>
            <a:ext cx="3754800" cy="0"/>
          </a:xfrm>
          <a:prstGeom prst="lin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 name="Rooftop 2">
            <a:extLst>
              <a:ext uri="{FF2B5EF4-FFF2-40B4-BE49-F238E27FC236}">
                <a16:creationId xmlns:a16="http://schemas.microsoft.com/office/drawing/2014/main" id="{4312AF70-72D2-F109-7D70-2B7BA9E972AA}"/>
              </a:ext>
              <a:ext uri="{C183D7F6-B498-43B3-948B-1728B52AA6E4}">
                <adec:decorative xmlns:adec="http://schemas.microsoft.com/office/drawing/2017/decorative" val="1"/>
              </a:ext>
            </a:extLst>
          </p:cNvPr>
          <p:cNvCxnSpPr>
            <a:cxnSpLocks/>
          </p:cNvCxnSpPr>
          <p:nvPr userDrawn="1"/>
        </p:nvCxnSpPr>
        <p:spPr>
          <a:xfrm>
            <a:off x="5239975" y="1620000"/>
            <a:ext cx="3754800" cy="0"/>
          </a:xfrm>
          <a:prstGeom prst="line">
            <a:avLst/>
          </a:prstGeom>
          <a:ln w="1270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Information">
            <a:extLst>
              <a:ext uri="{FF2B5EF4-FFF2-40B4-BE49-F238E27FC236}">
                <a16:creationId xmlns:a16="http://schemas.microsoft.com/office/drawing/2014/main" id="{EECBC7FF-B35B-3619-D506-5E21AFA025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0"/>
            <a:ext cx="1800000" cy="2188667"/>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This layout is a collection </a:t>
            </a:r>
            <a:br>
              <a:rPr lang="en-US" sz="1000" dirty="0">
                <a:solidFill>
                  <a:schemeClr val="bg1"/>
                </a:solidFill>
                <a:latin typeface="+mn-lt"/>
              </a:rPr>
            </a:br>
            <a:r>
              <a:rPr lang="en-US" sz="1000" dirty="0">
                <a:solidFill>
                  <a:schemeClr val="bg1"/>
                </a:solidFill>
                <a:latin typeface="+mn-lt"/>
              </a:rPr>
              <a:t>point </a:t>
            </a:r>
            <a:r>
              <a:rPr lang="en-US" sz="1000" b="1" dirty="0">
                <a:solidFill>
                  <a:schemeClr val="bg1"/>
                </a:solidFill>
                <a:latin typeface="+mn-lt"/>
              </a:rPr>
              <a:t>for converting old presentations.</a:t>
            </a:r>
          </a:p>
          <a:p>
            <a:pPr lvl="1">
              <a:spcAft>
                <a:spcPts val="300"/>
              </a:spcAft>
            </a:pPr>
            <a:r>
              <a:rPr lang="en-US" sz="1000" dirty="0">
                <a:solidFill>
                  <a:schemeClr val="bg1"/>
                </a:solidFill>
                <a:latin typeface="+mn-lt"/>
              </a:rPr>
              <a:t>After inserting the old slide, please select one of the new layouts:</a:t>
            </a:r>
          </a:p>
          <a:p>
            <a:pPr marL="144000" lvl="1" indent="-144000">
              <a:spcAft>
                <a:spcPts val="0"/>
              </a:spcAft>
              <a:buFont typeface="Arial" panose="020B0604020202020204" pitchFamily="34" charset="0"/>
              <a:buChar char="•"/>
            </a:pPr>
            <a:r>
              <a:rPr lang="en-US" sz="1000" dirty="0">
                <a:solidFill>
                  <a:schemeClr val="bg1"/>
                </a:solidFill>
                <a:latin typeface="+mn-lt"/>
              </a:rPr>
              <a:t>Contact </a:t>
            </a:r>
            <a:r>
              <a:rPr lang="en-US" sz="1000" b="1" dirty="0">
                <a:solidFill>
                  <a:schemeClr val="bg1"/>
                </a:solidFill>
                <a:latin typeface="+mn-lt"/>
              </a:rPr>
              <a:t>White</a:t>
            </a:r>
          </a:p>
          <a:p>
            <a:pPr marL="144000" lvl="1" indent="-144000">
              <a:spcAft>
                <a:spcPts val="0"/>
              </a:spcAft>
              <a:buFont typeface="Arial" panose="020B0604020202020204" pitchFamily="34" charset="0"/>
              <a:buChar char="•"/>
            </a:pPr>
            <a:r>
              <a:rPr lang="en-US" sz="1000" dirty="0">
                <a:solidFill>
                  <a:schemeClr val="bg1"/>
                </a:solidFill>
                <a:latin typeface="+mn-lt"/>
              </a:rPr>
              <a:t>Contact </a:t>
            </a:r>
            <a:r>
              <a:rPr lang="en-US" sz="1000" b="1" dirty="0">
                <a:solidFill>
                  <a:schemeClr val="tx1"/>
                </a:solidFill>
                <a:latin typeface="+mn-lt"/>
              </a:rPr>
              <a:t>Black</a:t>
            </a:r>
          </a:p>
          <a:p>
            <a:pPr marL="144000" lvl="1" indent="-144000">
              <a:spcAft>
                <a:spcPts val="0"/>
              </a:spcAft>
              <a:buFont typeface="Arial" panose="020B0604020202020204" pitchFamily="34" charset="0"/>
              <a:buChar char="•"/>
            </a:pPr>
            <a:r>
              <a:rPr lang="en-US" sz="1000" b="0" dirty="0">
                <a:solidFill>
                  <a:schemeClr val="bg1"/>
                </a:solidFill>
                <a:latin typeface="+mn-lt"/>
              </a:rPr>
              <a:t>Contact Pictures </a:t>
            </a:r>
            <a:r>
              <a:rPr lang="en-US" sz="1000" b="1" dirty="0">
                <a:solidFill>
                  <a:schemeClr val="bg1"/>
                </a:solidFill>
                <a:latin typeface="+mn-lt"/>
              </a:rPr>
              <a:t>White</a:t>
            </a:r>
          </a:p>
          <a:p>
            <a:pPr marL="144000" marR="0" lvl="1" indent="-144000" algn="l" defTabSz="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dirty="0">
                <a:solidFill>
                  <a:schemeClr val="bg1"/>
                </a:solidFill>
                <a:latin typeface="+mn-lt"/>
              </a:rPr>
              <a:t>Contact Pictures </a:t>
            </a:r>
            <a:r>
              <a:rPr lang="en-US" sz="1000" b="1" dirty="0">
                <a:solidFill>
                  <a:schemeClr val="tx1"/>
                </a:solidFill>
                <a:latin typeface="+mn-lt"/>
              </a:rPr>
              <a:t>Black</a:t>
            </a:r>
            <a:endParaRPr lang="en-US" sz="1000" b="1" dirty="0">
              <a:solidFill>
                <a:schemeClr val="bg1"/>
              </a:solidFill>
              <a:latin typeface="+mn-lt"/>
            </a:endParaRPr>
          </a:p>
          <a:p>
            <a:pPr marL="0" marR="0" lvl="1"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US" sz="1000" dirty="0">
                <a:solidFill>
                  <a:schemeClr val="bg1"/>
                </a:solidFill>
                <a:latin typeface="+mn-lt"/>
              </a:rPr>
              <a:t>Remember to delete or rearrange any manually inserted objects if necessary.</a:t>
            </a:r>
          </a:p>
        </p:txBody>
      </p:sp>
      <p:sp>
        <p:nvSpPr>
          <p:cNvPr id="10" name="Accessibility">
            <a:extLst>
              <a:ext uri="{FF2B5EF4-FFF2-40B4-BE49-F238E27FC236}">
                <a16:creationId xmlns:a16="http://schemas.microsoft.com/office/drawing/2014/main" id="{F2A524B8-5F3D-B66E-4281-D8B4AEAD916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2296800"/>
            <a:ext cx="1800000" cy="688256"/>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For the benefit of </a:t>
            </a:r>
            <a:r>
              <a:rPr lang="en-US" sz="1000" b="1" dirty="0">
                <a:solidFill>
                  <a:schemeClr val="bg1"/>
                </a:solidFill>
                <a:latin typeface="+mn-lt"/>
              </a:rPr>
              <a:t>accessibility,</a:t>
            </a:r>
            <a:r>
              <a:rPr lang="en-US" sz="1000" dirty="0">
                <a:solidFill>
                  <a:schemeClr val="bg1"/>
                </a:solidFill>
                <a:latin typeface="+mn-lt"/>
              </a:rPr>
              <a:t> texts may shift during conversion. For further details, please read the appendix.</a:t>
            </a:r>
          </a:p>
        </p:txBody>
      </p:sp>
      <p:sp>
        <p:nvSpPr>
          <p:cNvPr id="12" name="Accessibility">
            <a:extLst>
              <a:ext uri="{FF2B5EF4-FFF2-40B4-BE49-F238E27FC236}">
                <a16:creationId xmlns:a16="http://schemas.microsoft.com/office/drawing/2014/main" id="{87D080AE-9D67-6C22-797A-5D024FE461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2160000" y="3093189"/>
            <a:ext cx="1800000" cy="842145"/>
          </a:xfrm>
          <a:prstGeom prst="roundRect">
            <a:avLst>
              <a:gd name="adj" fmla="val 0"/>
            </a:avLst>
          </a:prstGeom>
          <a:solidFill>
            <a:srgbClr val="3ABFE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spAutoFit/>
          </a:bodyPr>
          <a:lstStyle/>
          <a:p>
            <a:pPr lvl="1">
              <a:spcAft>
                <a:spcPts val="300"/>
              </a:spcAft>
            </a:pPr>
            <a:r>
              <a:rPr lang="en-US" sz="1000" dirty="0">
                <a:solidFill>
                  <a:schemeClr val="bg1"/>
                </a:solidFill>
                <a:latin typeface="+mn-lt"/>
              </a:rPr>
              <a:t>The footer is created in the current template for the </a:t>
            </a:r>
            <a:r>
              <a:rPr lang="en-US" sz="1000" b="1" dirty="0">
                <a:solidFill>
                  <a:schemeClr val="bg1"/>
                </a:solidFill>
                <a:latin typeface="+mn-lt"/>
              </a:rPr>
              <a:t>“Header &amp; Footer”</a:t>
            </a:r>
            <a:r>
              <a:rPr lang="en-US" sz="1000" dirty="0">
                <a:solidFill>
                  <a:schemeClr val="bg1"/>
                </a:solidFill>
                <a:latin typeface="+mn-lt"/>
              </a:rPr>
              <a:t> function. Please reactivate it manually for converted slides if necessary.</a:t>
            </a:r>
          </a:p>
        </p:txBody>
      </p:sp>
    </p:spTree>
    <p:extLst>
      <p:ext uri="{BB962C8B-B14F-4D97-AF65-F5344CB8AC3E}">
        <p14:creationId xmlns:p14="http://schemas.microsoft.com/office/powerpoint/2010/main" val="643534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White">
    <p:spTree>
      <p:nvGrpSpPr>
        <p:cNvPr id="1" name=""/>
        <p:cNvGrpSpPr/>
        <p:nvPr/>
      </p:nvGrpSpPr>
      <p:grpSpPr>
        <a:xfrm>
          <a:off x="0" y="0"/>
          <a:ext cx="0" cy="0"/>
          <a:chOff x="0" y="0"/>
          <a:chExt cx="0" cy="0"/>
        </a:xfrm>
      </p:grpSpPr>
      <p:sp>
        <p:nvSpPr>
          <p:cNvPr id="2" name="Headline"/>
          <p:cNvSpPr>
            <a:spLocks noGrp="1"/>
          </p:cNvSpPr>
          <p:nvPr>
            <p:ph type="ctrTitle" hasCustomPrompt="1"/>
          </p:nvPr>
        </p:nvSpPr>
        <p:spPr>
          <a:xfrm>
            <a:off x="1476374" y="2880000"/>
            <a:ext cx="7336347" cy="1597475"/>
          </a:xfrm>
        </p:spPr>
        <p:txBody>
          <a:bodyPr lIns="0" tIns="108000" rIns="0" bIns="0" anchor="t" anchorCtr="0">
            <a:spAutoFit/>
          </a:bodyPr>
          <a:lstStyle>
            <a:lvl1pPr algn="l">
              <a:lnSpc>
                <a:spcPct val="92000"/>
              </a:lnSpc>
              <a:defRPr sz="5200" b="0">
                <a:solidFill>
                  <a:schemeClr val="bg2"/>
                </a:solidFill>
              </a:defRPr>
            </a:lvl1pPr>
          </a:lstStyle>
          <a:p>
            <a:r>
              <a:rPr lang="en-US" dirty="0"/>
              <a:t>SH-Bree-Headline </a:t>
            </a:r>
            <a:br>
              <a:rPr lang="en-US" dirty="0"/>
            </a:br>
            <a:r>
              <a:rPr lang="en-US" dirty="0"/>
              <a:t>up to 60 pt</a:t>
            </a:r>
          </a:p>
        </p:txBody>
      </p:sp>
      <p:sp>
        <p:nvSpPr>
          <p:cNvPr id="3" name="Product tag"/>
          <p:cNvSpPr>
            <a:spLocks noGrp="1"/>
          </p:cNvSpPr>
          <p:nvPr>
            <p:ph type="subTitle" idx="1" hasCustomPrompt="1"/>
          </p:nvPr>
        </p:nvSpPr>
        <p:spPr>
          <a:xfrm>
            <a:off x="1476374" y="1620000"/>
            <a:ext cx="7337425" cy="1260000"/>
          </a:xfrm>
        </p:spPr>
        <p:txBody>
          <a:bodyPr lIns="0" tIns="0" rIns="0" bIns="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j-lt"/>
              </a:defRPr>
            </a:lvl1pPr>
            <a:lvl2pPr marL="0" indent="0" algn="l">
              <a:buNone/>
              <a:defRPr sz="2000">
                <a:solidFill>
                  <a:schemeClr val="tx1"/>
                </a:solidFill>
                <a:latin typeface="+mj-lt"/>
              </a:defRPr>
            </a:lvl2pPr>
            <a:lvl3pPr marL="0" indent="0" algn="l">
              <a:buNone/>
              <a:defRPr>
                <a:solidFill>
                  <a:schemeClr val="tx1"/>
                </a:solidFill>
                <a:latin typeface="+mj-lt"/>
              </a:defRPr>
            </a:lvl3pPr>
            <a:lvl4pPr marL="0" indent="0" algn="l">
              <a:buNone/>
              <a:defRPr sz="2200">
                <a:solidFill>
                  <a:schemeClr val="accent5"/>
                </a:solidFill>
                <a:latin typeface="+mj-lt"/>
              </a:defRPr>
            </a:lvl4pPr>
            <a:lvl5pPr marL="0" indent="0" algn="l">
              <a:buNone/>
              <a:defRPr sz="2000">
                <a:solidFill>
                  <a:schemeClr val="accent5"/>
                </a:solidFill>
                <a:latin typeface="+mj-lt"/>
              </a:defRPr>
            </a:lvl5pPr>
            <a:lvl6pPr marL="0" indent="0" algn="l">
              <a:buNone/>
              <a:defRPr>
                <a:solidFill>
                  <a:schemeClr val="accent5"/>
                </a:solidFill>
                <a:latin typeface="+mj-lt"/>
              </a:defRPr>
            </a:lvl6pPr>
            <a:lvl7pPr marL="0" indent="0" algn="l">
              <a:buNone/>
              <a:defRPr sz="2200">
                <a:solidFill>
                  <a:schemeClr val="accent3"/>
                </a:solidFill>
                <a:latin typeface="+mj-lt"/>
              </a:defRPr>
            </a:lvl7pPr>
            <a:lvl8pPr marL="0" indent="0" algn="l">
              <a:buNone/>
              <a:defRPr sz="2000">
                <a:solidFill>
                  <a:schemeClr val="accent3"/>
                </a:solidFill>
                <a:latin typeface="+mj-lt"/>
              </a:defRPr>
            </a:lvl8pPr>
            <a:lvl9pPr marL="0" indent="0" algn="l">
              <a:spcBef>
                <a:spcPts val="0"/>
              </a:spcBef>
              <a:buNone/>
              <a:defRPr sz="1800">
                <a:solidFill>
                  <a:schemeClr val="accent3"/>
                </a:solidFill>
                <a:latin typeface="+mj-lt"/>
              </a:defRPr>
            </a:lvl9pPr>
          </a:lstStyle>
          <a:p>
            <a:pPr lvl="0"/>
            <a:r>
              <a:rPr lang="en-US" dirty="0"/>
              <a:t>Optional tag SH-Bree-Headline 22 pt</a:t>
            </a:r>
          </a:p>
        </p:txBody>
      </p:sp>
      <p:pic>
        <p:nvPicPr>
          <p:cNvPr id="8" name="Siemens Healthineers Logo">
            <a:extLst>
              <a:ext uri="{FF2B5EF4-FFF2-40B4-BE49-F238E27FC236}">
                <a16:creationId xmlns:a16="http://schemas.microsoft.com/office/drawing/2014/main" id="{6D3D2374-51DF-7C99-6ACB-F202E9689A09}"/>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4" name="Date Placeholder 3">
            <a:extLst>
              <a:ext uri="{FF2B5EF4-FFF2-40B4-BE49-F238E27FC236}">
                <a16:creationId xmlns:a16="http://schemas.microsoft.com/office/drawing/2014/main" id="{5789E666-A777-5BE8-A1C4-DA18A17D9759}"/>
              </a:ext>
              <a:ext uri="{C183D7F6-B498-43B3-948B-1728B52AA6E4}">
                <adec:decorative xmlns:adec="http://schemas.microsoft.com/office/drawing/2017/decorative" val="1"/>
              </a:ext>
            </a:extLst>
          </p:cNvPr>
          <p:cNvSpPr>
            <a:spLocks noGrp="1"/>
          </p:cNvSpPr>
          <p:nvPr>
            <p:ph type="dt" sz="half" idx="10"/>
          </p:nvPr>
        </p:nvSpPr>
        <p:spPr/>
        <p:txBody>
          <a:bodyPr/>
          <a:lstStyle>
            <a:lvl1pPr>
              <a:defRPr b="0"/>
            </a:lvl1pPr>
          </a:lstStyle>
          <a:p>
            <a:r>
              <a:rPr lang="de-DE" dirty="0"/>
              <a:t>Restricted © Siemens Healthineers</a:t>
            </a:r>
            <a:endParaRPr lang="en-US" b="0" dirty="0"/>
          </a:p>
        </p:txBody>
      </p:sp>
      <p:sp>
        <p:nvSpPr>
          <p:cNvPr id="5" name="Footer Placeholder 4">
            <a:extLst>
              <a:ext uri="{FF2B5EF4-FFF2-40B4-BE49-F238E27FC236}">
                <a16:creationId xmlns:a16="http://schemas.microsoft.com/office/drawing/2014/main" id="{C92160BA-4253-F0FD-A479-C9CA84FF5766}"/>
              </a:ext>
              <a:ext uri="{C183D7F6-B498-43B3-948B-1728B52AA6E4}">
                <adec:decorative xmlns:adec="http://schemas.microsoft.com/office/drawing/2017/decorative" val="1"/>
              </a:ext>
            </a:extLst>
          </p:cNvPr>
          <p:cNvSpPr>
            <a:spLocks noGrp="1"/>
          </p:cNvSpPr>
          <p:nvPr>
            <p:ph type="ftr" sz="quarter" idx="11"/>
          </p:nvPr>
        </p:nvSpPr>
        <p:spPr/>
        <p:txBody>
          <a:bodyPr/>
          <a:lstStyle>
            <a:lvl1pPr>
              <a:defRPr b="0"/>
            </a:lvl1pPr>
          </a:lstStyle>
          <a:p>
            <a:r>
              <a:rPr lang="en-US" dirty="0"/>
              <a:t>Author | Department</a:t>
            </a:r>
            <a:endParaRPr lang="en-US" b="0" dirty="0"/>
          </a:p>
        </p:txBody>
      </p:sp>
      <p:sp>
        <p:nvSpPr>
          <p:cNvPr id="7" name="Slide Number Placeholder 6">
            <a:extLst>
              <a:ext uri="{FF2B5EF4-FFF2-40B4-BE49-F238E27FC236}">
                <a16:creationId xmlns:a16="http://schemas.microsoft.com/office/drawing/2014/main" id="{6C517A75-7D4F-AE2A-832E-DB5D9C658D38}"/>
              </a:ext>
              <a:ext uri="{C183D7F6-B498-43B3-948B-1728B52AA6E4}">
                <adec:decorative xmlns:adec="http://schemas.microsoft.com/office/drawing/2017/decorative" val="1"/>
              </a:ext>
            </a:extLst>
          </p:cNvPr>
          <p:cNvSpPr>
            <a:spLocks noGrp="1"/>
          </p:cNvSpPr>
          <p:nvPr>
            <p:ph type="sldNum" sz="quarter" idx="12"/>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1118818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Content section) Black">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1759BA03-7E87-D2C2-9957-C779942CF36D}"/>
              </a:ext>
            </a:extLst>
          </p:cNvPr>
          <p:cNvSpPr>
            <a:spLocks noGrp="1"/>
          </p:cNvSpPr>
          <p:nvPr>
            <p:ph type="ctrTitle" hasCustomPrompt="1"/>
          </p:nvPr>
        </p:nvSpPr>
        <p:spPr>
          <a:xfrm>
            <a:off x="539750" y="1990800"/>
            <a:ext cx="7336347" cy="1488421"/>
          </a:xfrm>
        </p:spPr>
        <p:txBody>
          <a:bodyPr lIns="0" tIns="0" rIns="0" bIns="0" anchor="t" anchorCtr="0">
            <a:spAutoFit/>
          </a:bodyPr>
          <a:lstStyle>
            <a:lvl1pPr algn="l">
              <a:lnSpc>
                <a:spcPct val="92000"/>
              </a:lnSpc>
              <a:defRPr sz="5200" b="0">
                <a:solidFill>
                  <a:schemeClr val="tx2"/>
                </a:solidFill>
              </a:defRPr>
            </a:lvl1pPr>
          </a:lstStyle>
          <a:p>
            <a:r>
              <a:rPr lang="en-US" dirty="0"/>
              <a:t>SH-Bree-Headline </a:t>
            </a:r>
            <a:br>
              <a:rPr lang="en-US" dirty="0"/>
            </a:br>
            <a:r>
              <a:rPr lang="en-US" dirty="0"/>
              <a:t>52 pt</a:t>
            </a:r>
          </a:p>
        </p:txBody>
      </p:sp>
      <p:sp>
        <p:nvSpPr>
          <p:cNvPr id="3" name="Product tag"/>
          <p:cNvSpPr>
            <a:spLocks noGrp="1"/>
          </p:cNvSpPr>
          <p:nvPr>
            <p:ph type="subTitle" idx="1" hasCustomPrompt="1"/>
          </p:nvPr>
        </p:nvSpPr>
        <p:spPr>
          <a:xfrm>
            <a:off x="539750" y="1052513"/>
            <a:ext cx="7337425" cy="936000"/>
          </a:xfrm>
        </p:spPr>
        <p:txBody>
          <a:bodyPr lIns="0" tIns="0" rIns="0" bIns="86400" anchor="b"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200" b="0" baseline="0">
                <a:solidFill>
                  <a:schemeClr val="tx1"/>
                </a:solidFill>
                <a:latin typeface="+mj-lt"/>
              </a:defRPr>
            </a:lvl1pPr>
            <a:lvl2pPr marL="0" indent="0" algn="l">
              <a:buNone/>
              <a:defRPr sz="2000">
                <a:solidFill>
                  <a:schemeClr val="tx1">
                    <a:tint val="75000"/>
                  </a:schemeClr>
                </a:solidFill>
                <a:latin typeface="+mj-lt"/>
              </a:defRPr>
            </a:lvl2pPr>
            <a:lvl3pPr marL="0" indent="0" algn="l">
              <a:buNone/>
              <a:defRPr>
                <a:solidFill>
                  <a:schemeClr val="tx1"/>
                </a:solidFill>
                <a:latin typeface="+mj-lt"/>
              </a:defRPr>
            </a:lvl3pPr>
            <a:lvl4pPr marL="0" indent="0" algn="l">
              <a:buNone/>
              <a:defRPr sz="2200">
                <a:solidFill>
                  <a:schemeClr val="accent6"/>
                </a:solidFill>
                <a:latin typeface="+mj-lt"/>
              </a:defRPr>
            </a:lvl4pPr>
            <a:lvl5pPr marL="0" indent="0" algn="l">
              <a:buNone/>
              <a:defRPr sz="2000">
                <a:solidFill>
                  <a:schemeClr val="accent6"/>
                </a:solidFill>
                <a:latin typeface="+mj-lt"/>
              </a:defRPr>
            </a:lvl5pPr>
            <a:lvl6pPr marL="0" indent="0" algn="l">
              <a:buNone/>
              <a:defRPr>
                <a:solidFill>
                  <a:schemeClr val="accent6"/>
                </a:solidFill>
                <a:latin typeface="+mj-lt"/>
              </a:defRPr>
            </a:lvl6pPr>
            <a:lvl7pPr marL="0" indent="0" algn="l">
              <a:buNone/>
              <a:defRPr sz="2200">
                <a:solidFill>
                  <a:schemeClr val="accent3"/>
                </a:solidFill>
                <a:latin typeface="+mj-lt"/>
              </a:defRPr>
            </a:lvl7pPr>
            <a:lvl8pPr marL="0" indent="0" algn="l">
              <a:buNone/>
              <a:defRPr sz="2000">
                <a:solidFill>
                  <a:schemeClr val="accent3"/>
                </a:solidFill>
                <a:latin typeface="+mj-lt"/>
              </a:defRPr>
            </a:lvl8pPr>
            <a:lvl9pPr marL="0" indent="0" algn="l">
              <a:spcBef>
                <a:spcPts val="0"/>
              </a:spcBef>
              <a:buNone/>
              <a:defRPr sz="1600">
                <a:solidFill>
                  <a:schemeClr val="accent3"/>
                </a:solidFill>
                <a:latin typeface="+mj-lt"/>
              </a:defRPr>
            </a:lvl9pPr>
          </a:lstStyle>
          <a:p>
            <a:pPr lvl="0"/>
            <a:r>
              <a:rPr lang="en-US" dirty="0"/>
              <a:t>Optional tag SH-Bree-Headline 22 pt</a:t>
            </a:r>
          </a:p>
        </p:txBody>
      </p:sp>
      <p:cxnSp>
        <p:nvCxnSpPr>
          <p:cNvPr id="4" name="Separating line">
            <a:extLst>
              <a:ext uri="{FF2B5EF4-FFF2-40B4-BE49-F238E27FC236}">
                <a16:creationId xmlns:a16="http://schemas.microsoft.com/office/drawing/2014/main" id="{923428A5-4B48-156D-457F-A52563CC99A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542926" y="3636000"/>
            <a:ext cx="11085512"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a:extLst>
              <a:ext uri="{FF2B5EF4-FFF2-40B4-BE49-F238E27FC236}">
                <a16:creationId xmlns:a16="http://schemas.microsoft.com/office/drawing/2014/main" id="{A1C4FBFA-9135-C792-23F7-418C3F935761}"/>
              </a:ext>
            </a:extLst>
          </p:cNvPr>
          <p:cNvSpPr>
            <a:spLocks noGrp="1"/>
          </p:cNvSpPr>
          <p:nvPr>
            <p:ph type="body" sz="quarter" idx="10" hasCustomPrompt="1"/>
          </p:nvPr>
        </p:nvSpPr>
        <p:spPr>
          <a:xfrm>
            <a:off x="539749" y="3960000"/>
            <a:ext cx="5454651" cy="2232000"/>
          </a:xfrm>
        </p:spPr>
        <p:txBody>
          <a:bodyPr/>
          <a:lstStyle>
            <a:lvl1pPr>
              <a:tabLst>
                <a:tab pos="5451475" algn="r"/>
              </a:tabLst>
              <a:defRPr sz="1600"/>
            </a:lvl1pPr>
            <a:lvl2pPr>
              <a:tabLst>
                <a:tab pos="5451475" algn="r"/>
              </a:tabLst>
              <a:defRPr sz="1600"/>
            </a:lvl2pPr>
            <a:lvl3pPr>
              <a:buClr>
                <a:schemeClr val="tx2"/>
              </a:buClr>
              <a:tabLst>
                <a:tab pos="5451475" algn="r"/>
              </a:tabLst>
              <a:defRPr sz="1600"/>
            </a:lvl3pPr>
            <a:lvl4pPr>
              <a:buClr>
                <a:schemeClr val="tx2"/>
              </a:buClr>
              <a:tabLst>
                <a:tab pos="5451475" algn="r"/>
              </a:tabLst>
              <a:defRPr sz="1600"/>
            </a:lvl4pPr>
            <a:lvl5pPr>
              <a:buClr>
                <a:schemeClr val="tx2"/>
              </a:buClr>
              <a:tabLst>
                <a:tab pos="5451475" algn="r"/>
              </a:tabLst>
              <a:defRPr sz="1600"/>
            </a:lvl5pPr>
            <a:lvl6pPr>
              <a:buClr>
                <a:schemeClr val="tx2"/>
              </a:buClr>
              <a:defRPr/>
            </a:lvl6pPr>
            <a:lvl7pPr>
              <a:buClr>
                <a:schemeClr val="tx2"/>
              </a:buClr>
              <a:defRPr/>
            </a:lvl7pPr>
            <a:lvl8pPr>
              <a:buClr>
                <a:schemeClr val="tx2"/>
              </a:buClr>
              <a:defRPr/>
            </a:lvl8pPr>
          </a:lstStyle>
          <a:p>
            <a:pPr lvl="0"/>
            <a:r>
              <a:rPr lang="en-US" dirty="0"/>
              <a:t>Text Calibri 16 pt dolor</a:t>
            </a:r>
          </a:p>
          <a:p>
            <a:pPr lvl="1"/>
            <a:r>
              <a:rPr lang="en-US" noProof="0" dirty="0"/>
              <a:t>Text Calibri 16 pt</a:t>
            </a:r>
          </a:p>
          <a:p>
            <a:pPr lvl="2"/>
            <a:r>
              <a:rPr lang="en-US" noProof="0" dirty="0"/>
              <a:t>Text Calibri 16 pt</a:t>
            </a:r>
          </a:p>
          <a:p>
            <a:pPr lvl="3"/>
            <a:r>
              <a:rPr lang="en-US" noProof="0" dirty="0"/>
              <a:t>Text Calibri 16 pt</a:t>
            </a:r>
            <a:endParaRPr lang="en-US" dirty="0"/>
          </a:p>
        </p:txBody>
      </p:sp>
      <p:pic>
        <p:nvPicPr>
          <p:cNvPr id="10" name="Siemens Healthineers Logo">
            <a:extLst>
              <a:ext uri="{FF2B5EF4-FFF2-40B4-BE49-F238E27FC236}">
                <a16:creationId xmlns:a16="http://schemas.microsoft.com/office/drawing/2014/main" id="{85105B62-2543-CCD5-6162-6DDE6452413E}"/>
              </a:ext>
              <a:ext uri="{C183D7F6-B498-43B3-948B-1728B52AA6E4}">
                <adec:decorative xmlns:adec="http://schemas.microsoft.com/office/drawing/2017/decorative" val="1"/>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440000" y="281267"/>
            <a:ext cx="1440000" cy="338400"/>
          </a:xfrm>
          <a:prstGeom prst="rect">
            <a:avLst/>
          </a:prstGeom>
        </p:spPr>
      </p:pic>
      <p:sp>
        <p:nvSpPr>
          <p:cNvPr id="5" name="Date Placeholder 4">
            <a:extLst>
              <a:ext uri="{FF2B5EF4-FFF2-40B4-BE49-F238E27FC236}">
                <a16:creationId xmlns:a16="http://schemas.microsoft.com/office/drawing/2014/main" id="{0CA62D16-E382-D927-CEA9-9C19BBE91178}"/>
              </a:ext>
              <a:ext uri="{C183D7F6-B498-43B3-948B-1728B52AA6E4}">
                <adec:decorative xmlns:adec="http://schemas.microsoft.com/office/drawing/2017/decorative" val="1"/>
              </a:ext>
            </a:extLst>
          </p:cNvPr>
          <p:cNvSpPr>
            <a:spLocks noGrp="1"/>
          </p:cNvSpPr>
          <p:nvPr>
            <p:ph type="dt" sz="half" idx="11"/>
          </p:nvPr>
        </p:nvSpPr>
        <p:spPr/>
        <p:txBody>
          <a:bodyPr/>
          <a:lstStyle/>
          <a:p>
            <a:pPr algn="r"/>
            <a:r>
              <a:rPr lang="de-DE" dirty="0"/>
              <a:t>Restricted © Siemens Healthineers</a:t>
            </a:r>
            <a:endParaRPr lang="en-US" dirty="0"/>
          </a:p>
        </p:txBody>
      </p:sp>
      <p:sp>
        <p:nvSpPr>
          <p:cNvPr id="7" name="Footer Placeholder 6">
            <a:extLst>
              <a:ext uri="{FF2B5EF4-FFF2-40B4-BE49-F238E27FC236}">
                <a16:creationId xmlns:a16="http://schemas.microsoft.com/office/drawing/2014/main" id="{C38CB3CF-382D-9447-D700-01C513A3F912}"/>
              </a:ext>
              <a:ext uri="{C183D7F6-B498-43B3-948B-1728B52AA6E4}">
                <adec:decorative xmlns:adec="http://schemas.microsoft.com/office/drawing/2017/decorative" val="1"/>
              </a:ext>
            </a:extLst>
          </p:cNvPr>
          <p:cNvSpPr>
            <a:spLocks noGrp="1"/>
          </p:cNvSpPr>
          <p:nvPr>
            <p:ph type="ftr" sz="quarter" idx="12"/>
          </p:nvPr>
        </p:nvSpPr>
        <p:spPr/>
        <p:txBody>
          <a:bodyPr/>
          <a:lstStyle/>
          <a:p>
            <a:r>
              <a:rPr lang="en-US" dirty="0"/>
              <a:t>Author | Department</a:t>
            </a:r>
          </a:p>
        </p:txBody>
      </p:sp>
      <p:sp>
        <p:nvSpPr>
          <p:cNvPr id="8" name="Slide Number Placeholder 7">
            <a:extLst>
              <a:ext uri="{FF2B5EF4-FFF2-40B4-BE49-F238E27FC236}">
                <a16:creationId xmlns:a16="http://schemas.microsoft.com/office/drawing/2014/main" id="{89545B20-5B49-AAFF-D04F-39E5E6463313}"/>
              </a:ext>
              <a:ext uri="{C183D7F6-B498-43B3-948B-1728B52AA6E4}">
                <adec:decorative xmlns:adec="http://schemas.microsoft.com/office/drawing/2017/decorative" val="1"/>
              </a:ext>
            </a:extLst>
          </p:cNvPr>
          <p:cNvSpPr>
            <a:spLocks noGrp="1"/>
          </p:cNvSpPr>
          <p:nvPr>
            <p:ph type="sldNum" sz="quarter" idx="13"/>
          </p:nvPr>
        </p:nvSpPr>
        <p:spPr/>
        <p:txBody>
          <a:bodyPr/>
          <a:lstStyle/>
          <a:p>
            <a:fld id="{42B424FB-C8CA-40D0-9E9F-83B6197CB6E7}" type="slidenum">
              <a:rPr lang="en-US" smtClean="0"/>
              <a:pPr/>
              <a:t>‹#›</a:t>
            </a:fld>
            <a:endParaRPr lang="en-US" b="1" dirty="0"/>
          </a:p>
        </p:txBody>
      </p:sp>
    </p:spTree>
    <p:extLst>
      <p:ext uri="{BB962C8B-B14F-4D97-AF65-F5344CB8AC3E}">
        <p14:creationId xmlns:p14="http://schemas.microsoft.com/office/powerpoint/2010/main" val="27335221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eadline"/>
          <p:cNvSpPr>
            <a:spLocks noGrp="1"/>
          </p:cNvSpPr>
          <p:nvPr>
            <p:ph type="title"/>
          </p:nvPr>
        </p:nvSpPr>
        <p:spPr>
          <a:xfrm>
            <a:off x="540000" y="219599"/>
            <a:ext cx="9210425" cy="832913"/>
          </a:xfrm>
          <a:prstGeom prst="rect">
            <a:avLst/>
          </a:prstGeom>
        </p:spPr>
        <p:txBody>
          <a:bodyPr vert="horz" lIns="0" tIns="0" rIns="0" bIns="0" rtlCol="0" anchor="t" anchorCtr="0">
            <a:noAutofit/>
          </a:bodyPr>
          <a:lstStyle/>
          <a:p>
            <a:r>
              <a:rPr lang="en-US" noProof="0" dirty="0"/>
              <a:t>Title SH-Bree-Headline 27 pt</a:t>
            </a:r>
          </a:p>
        </p:txBody>
      </p:sp>
      <p:sp>
        <p:nvSpPr>
          <p:cNvPr id="3" name="Content"/>
          <p:cNvSpPr>
            <a:spLocks noGrp="1"/>
          </p:cNvSpPr>
          <p:nvPr>
            <p:ph type="body" idx="1"/>
          </p:nvPr>
        </p:nvSpPr>
        <p:spPr>
          <a:xfrm>
            <a:off x="540000" y="1623600"/>
            <a:ext cx="9210425" cy="4572000"/>
          </a:xfrm>
          <a:prstGeom prst="rect">
            <a:avLst/>
          </a:prstGeom>
        </p:spPr>
        <p:txBody>
          <a:bodyPr vert="horz" lIns="0" tIns="0" rIns="0" bIns="0" rtlCol="0">
            <a:noAutofit/>
          </a:body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5" name="Author">
            <a:extLst>
              <a:ext uri="{C183D7F6-B498-43B3-948B-1728B52AA6E4}">
                <adec:decorative xmlns:adec="http://schemas.microsoft.com/office/drawing/2017/decorative" val="1"/>
              </a:ext>
            </a:extLst>
          </p:cNvP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b="0">
                <a:solidFill>
                  <a:schemeClr val="tx1"/>
                </a:solidFill>
              </a:defRPr>
            </a:lvl1pPr>
          </a:lstStyle>
          <a:p>
            <a:r>
              <a:rPr lang="en-US" dirty="0"/>
              <a:t>Author | Department</a:t>
            </a:r>
            <a:endParaRPr lang="en-US" b="0" dirty="0"/>
          </a:p>
        </p:txBody>
      </p:sp>
      <p:grpSp>
        <p:nvGrpSpPr>
          <p:cNvPr id="4" name="Marker">
            <a:extLst>
              <a:ext uri="{FF2B5EF4-FFF2-40B4-BE49-F238E27FC236}">
                <a16:creationId xmlns:a16="http://schemas.microsoft.com/office/drawing/2014/main" id="{177468D6-3548-46CA-8691-336AA6DB769A}"/>
              </a:ext>
              <a:ext uri="{C183D7F6-B498-43B3-948B-1728B52AA6E4}">
                <adec:decorative xmlns:adec="http://schemas.microsoft.com/office/drawing/2017/decorative" val="1"/>
              </a:ext>
            </a:extLst>
          </p:cNvPr>
          <p:cNvGrpSpPr>
            <a:grpSpLocks noGrp="1" noUngrp="1" noRot="1" noMove="1" noResize="1"/>
          </p:cNvGrpSpPr>
          <p:nvPr userDrawn="1"/>
        </p:nvGrpSpPr>
        <p:grpSpPr>
          <a:xfrm>
            <a:off x="-468000" y="-360000"/>
            <a:ext cx="12999600" cy="7578000"/>
            <a:chOff x="-468000" y="-360000"/>
            <a:chExt cx="12999600" cy="7578000"/>
          </a:xfrm>
        </p:grpSpPr>
        <p:cxnSp>
          <p:nvCxnSpPr>
            <p:cNvPr id="41" name="Gerade Verbindung 40"/>
            <p:cNvCxnSpPr>
              <a:cxnSpLocks noGrp="1" noRot="1" noMove="1" noResize="1" noEditPoints="1" noAdjustHandles="1" noChangeArrowheads="1" noChangeShapeType="1"/>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a:cxnSpLocks noGrp="1" noRot="1" noMove="1" noResize="1" noEditPoints="1" noAdjustHandles="1" noChangeArrowheads="1" noChangeShapeType="1"/>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a:cxnSpLocks noGrp="1" noRot="1" noMove="1" noResize="1" noEditPoints="1" noAdjustHandles="1" noChangeArrowheads="1" noChangeShapeType="1"/>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a:cxnSpLocks noGrp="1" noRot="1" noMove="1" noResize="1" noEditPoints="1" noAdjustHandles="1" noChangeArrowheads="1" noChangeShapeType="1"/>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a:cxnSpLocks noGrp="1" noRot="1" noMove="1" noResize="1" noEditPoints="1" noAdjustHandles="1" noChangeArrowheads="1" noChangeShapeType="1"/>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a:cxnSpLocks noGrp="1" noRot="1" noMove="1" noResize="1" noEditPoints="1" noAdjustHandles="1" noChangeArrowheads="1" noChangeShapeType="1"/>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a:cxnSpLocks noGrp="1" noRot="1" noMove="1" noResize="1" noEditPoints="1" noAdjustHandles="1" noChangeArrowheads="1" noChangeShapeType="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a:cxnSpLocks noGrp="1" noRot="1" noMove="1" noResize="1" noEditPoints="1" noAdjustHandles="1" noChangeArrowheads="1" noChangeShapeType="1"/>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a:cxnSpLocks noGrp="1" noRot="1" noMove="1" noResize="1" noEditPoints="1" noAdjustHandles="1" noChangeArrowheads="1" noChangeShapeType="1"/>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a:cxnSpLocks noGrp="1" noRot="1" noMove="1" noResize="1" noEditPoints="1" noAdjustHandles="1" noChangeArrowheads="1" noChangeShapeType="1"/>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a:cxnSpLocks noGrp="1" noRot="1" noMove="1" noResize="1" noEditPoints="1" noAdjustHandles="1" noChangeArrowheads="1" noChangeShapeType="1"/>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a:cxnSpLocks noGrp="1" noRot="1" noMove="1" noResize="1" noEditPoints="1" noAdjustHandles="1" noChangeArrowheads="1" noChangeShapeType="1"/>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a:cxnSpLocks noGrp="1" noRot="1" noMove="1" noResize="1" noEditPoints="1" noAdjustHandles="1" noChangeArrowheads="1" noChangeShapeType="1"/>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a:cxnSpLocks noGrp="1" noRot="1" noMove="1" noResize="1" noEditPoints="1" noAdjustHandles="1" noChangeArrowheads="1" noChangeShapeType="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a:cxnSpLocks noGrp="1" noRot="1" noMove="1" noResize="1" noEditPoints="1" noAdjustHandles="1" noChangeArrowheads="1" noChangeShapeType="1"/>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a:cxnSpLocks noGrp="1" noRot="1" noMove="1" noResize="1" noEditPoints="1" noAdjustHandles="1" noChangeArrowheads="1" noChangeShapeType="1"/>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a:cxnSpLocks noGrp="1" noRot="1" noMove="1" noResize="1" noEditPoints="1" noAdjustHandles="1" noChangeArrowheads="1" noChangeShapeType="1"/>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a:cxnSpLocks noGrp="1" noRot="1" noMove="1" noResize="1" noEditPoints="1" noAdjustHandles="1" noChangeArrowheads="1" noChangeShapeType="1"/>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a:cxnSpLocks noGrp="1" noRot="1" noMove="1" noResize="1" noEditPoints="1" noAdjustHandles="1" noChangeArrowheads="1" noChangeShapeType="1"/>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a:cxnSpLocks noGrp="1" noRot="1" noMove="1" noResize="1" noEditPoints="1" noAdjustHandles="1" noChangeArrowheads="1" noChangeShapeType="1"/>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a:cxnSpLocks noGrp="1" noRot="1" noMove="1" noResize="1" noEditPoints="1" noAdjustHandles="1" noChangeArrowheads="1" noChangeShapeType="1"/>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a:cxnSpLocks noGrp="1" noRot="1" noMove="1" noResize="1" noEditPoints="1" noAdjustHandles="1" noChangeArrowheads="1" noChangeShapeType="1"/>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a:cxnSpLocks noGrp="1" noRot="1" noMove="1" noResize="1" noEditPoints="1" noAdjustHandles="1" noChangeArrowheads="1" noChangeShapeType="1"/>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a:cxnSpLocks noGrp="1" noRot="1" noMove="1" noResize="1" noEditPoints="1" noAdjustHandles="1" noChangeArrowheads="1" noChangeShapeType="1"/>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a:cxnSpLocks noGrp="1" noRot="1" noMove="1" noResize="1" noEditPoints="1" noAdjustHandles="1" noChangeArrowheads="1" noChangeShapeType="1"/>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a:cxnSpLocks noGrp="1" noRot="1" noMove="1" noResize="1" noEditPoints="1" noAdjustHandles="1" noChangeArrowheads="1" noChangeShapeType="1"/>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a:cxnSpLocks noGrp="1" noRot="1" noMove="1" noResize="1" noEditPoints="1" noAdjustHandles="1" noChangeArrowheads="1" noChangeShapeType="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a:cxnSpLocks noGrp="1" noRot="1" noMove="1" noResize="1" noEditPoints="1" noAdjustHandles="1" noChangeArrowheads="1" noChangeShapeType="1"/>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a:cxnSpLocks noGrp="1" noRot="1" noMove="1" noResize="1" noEditPoints="1" noAdjustHandles="1" noChangeArrowheads="1" noChangeShapeType="1"/>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a:cxnSpLocks noGrp="1" noRot="1" noMove="1" noResize="1" noEditPoints="1" noAdjustHandles="1" noChangeArrowheads="1" noChangeShapeType="1"/>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a:cxnSpLocks noGrp="1" noRot="1" noMove="1" noResize="1" noEditPoints="1" noAdjustHandles="1" noChangeArrowheads="1" noChangeShapeType="1"/>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a:cxnSpLocks noGrp="1" noRot="1" noMove="1" noResize="1" noEditPoints="1" noAdjustHandles="1" noChangeArrowheads="1" noChangeShapeType="1"/>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a:cxnSpLocks noGrp="1" noRot="1" noMove="1" noResize="1" noEditPoints="1" noAdjustHandles="1" noChangeArrowheads="1" noChangeShapeType="1"/>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a:cxnSpLocks noGrp="1" noRot="1" noMove="1" noResize="1" noEditPoints="1" noAdjustHandles="1" noChangeArrowheads="1" noChangeShapeType="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a:cxnSpLocks noGrp="1" noRot="1" noMove="1" noResize="1" noEditPoints="1" noAdjustHandles="1" noChangeArrowheads="1" noChangeShapeType="1"/>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a:cxnSpLocks noGrp="1" noRot="1" noMove="1" noResize="1" noEditPoints="1" noAdjustHandles="1" noChangeArrowheads="1" noChangeShapeType="1"/>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a:cxnSpLocks noGrp="1" noRot="1" noMove="1" noResize="1" noEditPoints="1" noAdjustHandles="1" noChangeArrowheads="1" noChangeShapeType="1"/>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a:cxnSpLocks noGrp="1" noRot="1" noMove="1" noResize="1" noEditPoints="1" noAdjustHandles="1" noChangeArrowheads="1" noChangeShapeType="1"/>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a:cxnSpLocks noGrp="1" noRot="1" noMove="1" noResize="1" noEditPoints="1" noAdjustHandles="1" noChangeArrowheads="1" noChangeShapeType="1"/>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a:cxnSpLocks noGrp="1" noRot="1" noMove="1" noResize="1" noEditPoints="1" noAdjustHandles="1" noChangeArrowheads="1" noChangeShapeType="1"/>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a:cxnSpLocks noGrp="1" noRot="1" noMove="1" noResize="1" noEditPoints="1" noAdjustHandles="1" noChangeArrowheads="1" noChangeShapeType="1"/>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a:cxnSpLocks noGrp="1" noRot="1" noMove="1" noResize="1" noEditPoints="1" noAdjustHandles="1" noChangeArrowheads="1" noChangeShapeType="1"/>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a:cxnSpLocks noGrp="1" noRot="1" noMove="1" noResize="1" noEditPoints="1" noAdjustHandles="1" noChangeArrowheads="1" noChangeShapeType="1"/>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a:cxnSpLocks noGrp="1" noRot="1" noMove="1" noResize="1" noEditPoints="1" noAdjustHandles="1" noChangeArrowheads="1" noChangeShapeType="1"/>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a:cxnSpLocks noGrp="1" noRot="1" noMove="1" noResize="1" noEditPoints="1" noAdjustHandles="1" noChangeArrowheads="1" noChangeShapeType="1"/>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a:cxnSpLocks noGrp="1" noRot="1" noMove="1" noResize="1" noEditPoints="1" noAdjustHandles="1" noChangeArrowheads="1" noChangeShapeType="1"/>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a:cxnSpLocks noGrp="1" noRot="1" noMove="1" noResize="1" noEditPoints="1" noAdjustHandles="1" noChangeArrowheads="1" noChangeShapeType="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a:cxnSpLocks noGrp="1" noRot="1" noMove="1" noResize="1" noEditPoints="1" noAdjustHandles="1" noChangeArrowheads="1" noChangeShapeType="1"/>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a:cxnSpLocks noGrp="1" noRot="1" noMove="1" noResize="1" noEditPoints="1" noAdjustHandles="1" noChangeArrowheads="1" noChangeShapeType="1"/>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a:cxnSpLocks noGrp="1" noRot="1" noMove="1" noResize="1" noEditPoints="1" noAdjustHandles="1" noChangeArrowheads="1" noChangeShapeType="1"/>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a:cxnSpLocks noGrp="1" noRot="1" noMove="1" noResize="1" noEditPoints="1" noAdjustHandles="1" noChangeArrowheads="1" noChangeShapeType="1"/>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a:cxnSpLocks noGrp="1" noRot="1" noMove="1" noResize="1" noEditPoints="1" noAdjustHandles="1" noChangeArrowheads="1" noChangeShapeType="1"/>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 name="Restricted">
            <a:extLst>
              <a:ext uri="{FF2B5EF4-FFF2-40B4-BE49-F238E27FC236}">
                <a16:creationId xmlns:a16="http://schemas.microsoft.com/office/drawing/2014/main" id="{C63F6404-2C68-C7B1-89C5-65A1972B46A3}"/>
              </a:ext>
              <a:ext uri="{C183D7F6-B498-43B3-948B-1728B52AA6E4}">
                <adec:decorative xmlns:adec="http://schemas.microsoft.com/office/drawing/2017/decorative" val="1"/>
              </a:ext>
            </a:extLst>
          </p:cNvPr>
          <p:cNvSpPr>
            <a:spLocks noGrp="1"/>
          </p:cNvSpPr>
          <p:nvPr>
            <p:ph type="dt" sz="half" idx="2"/>
          </p:nvPr>
        </p:nvSpPr>
        <p:spPr>
          <a:xfrm>
            <a:off x="8057238" y="6519470"/>
            <a:ext cx="3571200" cy="144000"/>
          </a:xfrm>
          <a:prstGeom prst="rect">
            <a:avLst/>
          </a:prstGeom>
        </p:spPr>
        <p:txBody>
          <a:bodyPr vert="horz" lIns="0" tIns="0" rIns="0" bIns="0" rtlCol="0" anchor="t"/>
          <a:lstStyle>
            <a:lvl1pPr algn="r">
              <a:defRPr sz="1000" b="0">
                <a:solidFill>
                  <a:schemeClr val="tx1"/>
                </a:solidFill>
              </a:defRPr>
            </a:lvl1pPr>
          </a:lstStyle>
          <a:p>
            <a:r>
              <a:rPr lang="de-DE" dirty="0"/>
              <a:t>Restricted © Siemens Healthineers</a:t>
            </a:r>
            <a:endParaRPr lang="en-US" b="0" dirty="0"/>
          </a:p>
        </p:txBody>
      </p:sp>
      <p:sp>
        <p:nvSpPr>
          <p:cNvPr id="7" name="Page Number">
            <a:extLst>
              <a:ext uri="{FF2B5EF4-FFF2-40B4-BE49-F238E27FC236}">
                <a16:creationId xmlns:a16="http://schemas.microsoft.com/office/drawing/2014/main" id="{E6B9F98E-4B5F-5EC6-13DE-D11F89E45545}"/>
              </a:ext>
              <a:ext uri="{C183D7F6-B498-43B3-948B-1728B52AA6E4}">
                <adec:decorative xmlns:adec="http://schemas.microsoft.com/office/drawing/2017/decorative" val="1"/>
              </a:ext>
            </a:extLst>
          </p:cNvPr>
          <p:cNvSpPr>
            <a:spLocks noGrp="1"/>
          </p:cNvSpPr>
          <p:nvPr>
            <p:ph type="sldNum" sz="quarter" idx="4"/>
          </p:nvPr>
        </p:nvSpPr>
        <p:spPr>
          <a:xfrm>
            <a:off x="11347638" y="6340471"/>
            <a:ext cx="280800" cy="144000"/>
          </a:xfrm>
          <a:prstGeom prst="rect">
            <a:avLst/>
          </a:prstGeom>
        </p:spPr>
        <p:txBody>
          <a:bodyPr vert="horz" lIns="0" tIns="0" rIns="0" bIns="0" rtlCol="0" anchor="t"/>
          <a:lstStyle>
            <a:lvl1pPr algn="r">
              <a:defRPr sz="1000" b="1">
                <a:solidFill>
                  <a:schemeClr val="tx1"/>
                </a:solidFill>
              </a:defRPr>
            </a:lvl1pPr>
          </a:lstStyle>
          <a:p>
            <a:fld id="{42B424FB-C8CA-40D0-9E9F-83B6197CB6E7}" type="slidenum">
              <a:rPr lang="en-US" smtClean="0"/>
              <a:pPr/>
              <a:t>‹#›</a:t>
            </a:fld>
            <a:endParaRPr lang="en-US" dirty="0"/>
          </a:p>
        </p:txBody>
      </p:sp>
    </p:spTree>
    <p:extLst>
      <p:ext uri="{BB962C8B-B14F-4D97-AF65-F5344CB8AC3E}">
        <p14:creationId xmlns:p14="http://schemas.microsoft.com/office/powerpoint/2010/main" val="2632197040"/>
      </p:ext>
    </p:extLst>
  </p:cSld>
  <p:clrMap bg1="lt1" tx1="dk1" bg2="lt2" tx2="dk2" accent1="accent1" accent2="accent2" accent3="accent3" accent4="accent4" accent5="accent5" accent6="accent6" hlink="hlink" folHlink="folHlink"/>
  <p:sldLayoutIdLst>
    <p:sldLayoutId id="2147483791" r:id="rId1"/>
    <p:sldLayoutId id="2147483793" r:id="rId2"/>
    <p:sldLayoutId id="2147483738" r:id="rId3"/>
    <p:sldLayoutId id="2147483795" r:id="rId4"/>
    <p:sldLayoutId id="2147483784" r:id="rId5"/>
    <p:sldLayoutId id="2147483797" r:id="rId6"/>
    <p:sldLayoutId id="2147483734" r:id="rId7"/>
    <p:sldLayoutId id="2147483741" r:id="rId8"/>
    <p:sldLayoutId id="2147483745" r:id="rId9"/>
    <p:sldLayoutId id="2147483799" r:id="rId10"/>
    <p:sldLayoutId id="2147483718" r:id="rId11"/>
    <p:sldLayoutId id="2147483716" r:id="rId12"/>
    <p:sldLayoutId id="2147483751" r:id="rId13"/>
    <p:sldLayoutId id="2147483752" r:id="rId14"/>
    <p:sldLayoutId id="2147483753" r:id="rId15"/>
    <p:sldLayoutId id="2147483725" r:id="rId16"/>
    <p:sldLayoutId id="2147483754" r:id="rId17"/>
    <p:sldLayoutId id="2147483755" r:id="rId18"/>
    <p:sldLayoutId id="2147483756" r:id="rId19"/>
    <p:sldLayoutId id="2147483724" r:id="rId20"/>
    <p:sldLayoutId id="2147483757" r:id="rId21"/>
    <p:sldLayoutId id="2147483723" r:id="rId22"/>
    <p:sldLayoutId id="2147483721" r:id="rId23"/>
    <p:sldLayoutId id="2147483758" r:id="rId24"/>
    <p:sldLayoutId id="2147483759" r:id="rId25"/>
    <p:sldLayoutId id="2147483730" r:id="rId26"/>
    <p:sldLayoutId id="2147483761" r:id="rId27"/>
    <p:sldLayoutId id="2147483760" r:id="rId28"/>
    <p:sldLayoutId id="2147483702" r:id="rId29"/>
    <p:sldLayoutId id="2147483698" r:id="rId30"/>
    <p:sldLayoutId id="2147483763" r:id="rId31"/>
    <p:sldLayoutId id="2147483764" r:id="rId32"/>
    <p:sldLayoutId id="2147483765" r:id="rId33"/>
    <p:sldLayoutId id="2147483766" r:id="rId34"/>
    <p:sldLayoutId id="2147483770" r:id="rId35"/>
    <p:sldLayoutId id="2147483769" r:id="rId36"/>
    <p:sldLayoutId id="2147483771" r:id="rId37"/>
    <p:sldLayoutId id="2147483772" r:id="rId38"/>
    <p:sldLayoutId id="2147483768" r:id="rId39"/>
    <p:sldLayoutId id="2147483706" r:id="rId40"/>
    <p:sldLayoutId id="2147483774" r:id="rId41"/>
    <p:sldLayoutId id="2147483712" r:id="rId42"/>
    <p:sldLayoutId id="2147483778" r:id="rId43"/>
    <p:sldLayoutId id="2147483777" r:id="rId44"/>
    <p:sldLayoutId id="2147483776" r:id="rId45"/>
    <p:sldLayoutId id="2147483775" r:id="rId46"/>
    <p:sldLayoutId id="2147483732" r:id="rId47"/>
    <p:sldLayoutId id="2147483773" r:id="rId48"/>
    <p:sldLayoutId id="2147483819" r:id="rId49"/>
    <p:sldLayoutId id="2147483820" r:id="rId50"/>
    <p:sldLayoutId id="2147483780" r:id="rId51"/>
    <p:sldLayoutId id="2147483692" r:id="rId52"/>
    <p:sldLayoutId id="2147483781" r:id="rId53"/>
    <p:sldLayoutId id="2147483719" r:id="rId54"/>
    <p:sldLayoutId id="2147483817" r:id="rId55"/>
    <p:sldLayoutId id="2147483818" r:id="rId56"/>
    <p:sldLayoutId id="2147483782" r:id="rId57"/>
    <p:sldLayoutId id="2147483727" r:id="rId58"/>
    <p:sldLayoutId id="2147483816" r:id="rId59"/>
    <p:sldLayoutId id="2147483815" r:id="rId60"/>
    <p:sldLayoutId id="2147483783" r:id="rId61"/>
    <p:sldLayoutId id="2147483790" r:id="rId62"/>
    <p:sldLayoutId id="2147483788" r:id="rId63"/>
    <p:sldLayoutId id="2147483789" r:id="rId64"/>
    <p:sldLayoutId id="2147483684" r:id="rId65"/>
    <p:sldLayoutId id="2147483792" r:id="rId66"/>
    <p:sldLayoutId id="2147483801" r:id="rId67"/>
    <p:sldLayoutId id="2147483805" r:id="rId68"/>
    <p:sldLayoutId id="2147483807" r:id="rId69"/>
    <p:sldLayoutId id="2147483803" r:id="rId70"/>
    <p:sldLayoutId id="2147483809" r:id="rId71"/>
    <p:sldLayoutId id="2147483821" r:id="rId72"/>
    <p:sldLayoutId id="2147483813" r:id="rId73"/>
  </p:sldLayoutIdLst>
  <p:hf hdr="0"/>
  <p:txStyles>
    <p:titleStyle>
      <a:lvl1pPr algn="l" defTabSz="914400" rtl="0" eaLnBrk="1" latinLnBrk="0" hangingPunct="1">
        <a:spcBef>
          <a:spcPct val="0"/>
        </a:spcBef>
        <a:buNone/>
        <a:defRPr sz="2700" b="0" kern="1200">
          <a:solidFill>
            <a:schemeClr val="bg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18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Clr>
          <a:schemeClr val="bg2"/>
        </a:buClr>
        <a:buFont typeface="Arial" panose="020B0604020202020204" pitchFamily="34" charset="0"/>
        <a:buChar char="•"/>
        <a:defRPr sz="1800" kern="1200">
          <a:solidFill>
            <a:schemeClr val="tx1"/>
          </a:solidFill>
          <a:latin typeface="+mn-lt"/>
          <a:ea typeface="+mn-ea"/>
          <a:cs typeface="+mn-cs"/>
        </a:defRPr>
      </a:lvl3pPr>
      <a:lvl4pPr marL="432000" indent="-216000" algn="l" defTabSz="914400" rtl="0" eaLnBrk="1" latinLnBrk="0" hangingPunct="1">
        <a:lnSpc>
          <a:spcPct val="100000"/>
        </a:lnSpc>
        <a:spcBef>
          <a:spcPts val="0"/>
        </a:spcBef>
        <a:buClr>
          <a:schemeClr val="bg2"/>
        </a:buClr>
        <a:buFont typeface="Arial" panose="020B0604020202020204" pitchFamily="34" charset="0"/>
        <a:buChar char="•"/>
        <a:defRPr sz="1800" kern="1200">
          <a:solidFill>
            <a:schemeClr val="tx1"/>
          </a:solidFill>
          <a:latin typeface="+mn-lt"/>
          <a:ea typeface="+mn-ea"/>
          <a:cs typeface="+mn-cs"/>
        </a:defRPr>
      </a:lvl4pPr>
      <a:lvl5pPr marL="648000" indent="-216000" algn="l" defTabSz="914400" rtl="0" eaLnBrk="1" latinLnBrk="0" hangingPunct="1">
        <a:lnSpc>
          <a:spcPct val="100000"/>
        </a:lnSpc>
        <a:spcBef>
          <a:spcPts val="0"/>
        </a:spcBef>
        <a:buClr>
          <a:schemeClr val="bg2"/>
        </a:buClr>
        <a:buFont typeface="Arial" panose="020B0604020202020204" pitchFamily="34" charset="0"/>
        <a:buChar char="•"/>
        <a:defRPr sz="1800" kern="1200">
          <a:solidFill>
            <a:schemeClr val="tx1"/>
          </a:solidFill>
          <a:latin typeface="+mn-lt"/>
          <a:ea typeface="+mn-ea"/>
          <a:cs typeface="+mn-cs"/>
        </a:defRPr>
      </a:lvl5pPr>
      <a:lvl6pPr marL="864000" marR="0" indent="-2160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800" kern="1200">
          <a:solidFill>
            <a:schemeClr val="tx1"/>
          </a:solidFill>
          <a:latin typeface="+mn-lt"/>
          <a:ea typeface="+mn-ea"/>
          <a:cs typeface="+mn-cs"/>
        </a:defRPr>
      </a:lvl6pPr>
      <a:lvl7pPr marL="1080000" indent="-216000" algn="l" defTabSz="914400" rtl="0" eaLnBrk="1" latinLnBrk="0" hangingPunct="1">
        <a:spcBef>
          <a:spcPts val="0"/>
        </a:spcBef>
        <a:buClr>
          <a:schemeClr val="bg2"/>
        </a:buClr>
        <a:buFont typeface="Arial" panose="020B0604020202020204" pitchFamily="34" charset="0"/>
        <a:buChar char="•"/>
        <a:defRPr sz="1800" kern="1200">
          <a:solidFill>
            <a:schemeClr val="tx1"/>
          </a:solidFill>
          <a:latin typeface="+mn-lt"/>
          <a:ea typeface="+mn-ea"/>
          <a:cs typeface="+mn-cs"/>
        </a:defRPr>
      </a:lvl7pPr>
      <a:lvl8pPr marL="1296000" marR="0" indent="-2160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sz="1800" kern="1200">
          <a:solidFill>
            <a:schemeClr val="tx1"/>
          </a:solidFill>
          <a:latin typeface="+mn-lt"/>
          <a:ea typeface="+mn-ea"/>
          <a:cs typeface="+mn-cs"/>
        </a:defRPr>
      </a:lvl8pPr>
      <a:lvl9pPr marL="0" indent="0" algn="l" defTabSz="914400" rtl="0" eaLnBrk="1" latinLnBrk="0" hangingPunct="1">
        <a:spcBef>
          <a:spcPts val="1600"/>
        </a:spcBef>
        <a:buFontTx/>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A4A3A4"/>
          </p15:clr>
        </p15:guide>
        <p15:guide id="3" pos="930" userDrawn="1">
          <p15:clr>
            <a:srgbClr val="A4A3A4"/>
          </p15:clr>
        </p15:guide>
        <p15:guide id="4" pos="1411" userDrawn="1">
          <p15:clr>
            <a:srgbClr val="A4A3A4"/>
          </p15:clr>
        </p15:guide>
        <p15:guide id="5" pos="1524" userDrawn="1">
          <p15:clr>
            <a:srgbClr val="A4A3A4"/>
          </p15:clr>
        </p15:guide>
        <p15:guide id="6" pos="2002" userDrawn="1">
          <p15:clr>
            <a:srgbClr val="A4A3A4"/>
          </p15:clr>
        </p15:guide>
        <p15:guide id="7" pos="2118" userDrawn="1">
          <p15:clr>
            <a:srgbClr val="A4A3A4"/>
          </p15:clr>
        </p15:guide>
        <p15:guide id="8" pos="2592" userDrawn="1">
          <p15:clr>
            <a:srgbClr val="A4A3A4"/>
          </p15:clr>
        </p15:guide>
        <p15:guide id="9" pos="2705" userDrawn="1">
          <p15:clr>
            <a:srgbClr val="A4A3A4"/>
          </p15:clr>
        </p15:guide>
        <p15:guide id="10" pos="3184" userDrawn="1">
          <p15:clr>
            <a:srgbClr val="A4A3A4"/>
          </p15:clr>
        </p15:guide>
        <p15:guide id="11" pos="3300" userDrawn="1">
          <p15:clr>
            <a:srgbClr val="A4A3A4"/>
          </p15:clr>
        </p15:guide>
        <p15:guide id="12" pos="3776" userDrawn="1">
          <p15:clr>
            <a:srgbClr val="A4A3A4"/>
          </p15:clr>
        </p15:guide>
        <p15:guide id="13" pos="3889" userDrawn="1">
          <p15:clr>
            <a:srgbClr val="A4A3A4"/>
          </p15:clr>
        </p15:guide>
        <p15:guide id="14" pos="4368" userDrawn="1">
          <p15:clr>
            <a:srgbClr val="A4A3A4"/>
          </p15:clr>
        </p15:guide>
        <p15:guide id="15" pos="4481" userDrawn="1">
          <p15:clr>
            <a:srgbClr val="A4A3A4"/>
          </p15:clr>
        </p15:guide>
        <p15:guide id="16" pos="4959" userDrawn="1">
          <p15:clr>
            <a:srgbClr val="A4A3A4"/>
          </p15:clr>
        </p15:guide>
        <p15:guide id="17" pos="5075" userDrawn="1">
          <p15:clr>
            <a:srgbClr val="A4A3A4"/>
          </p15:clr>
        </p15:guide>
        <p15:guide id="18" pos="5551" userDrawn="1">
          <p15:clr>
            <a:srgbClr val="A4A3A4"/>
          </p15:clr>
        </p15:guide>
        <p15:guide id="19" pos="5667" userDrawn="1">
          <p15:clr>
            <a:srgbClr val="A4A3A4"/>
          </p15:clr>
        </p15:guide>
        <p15:guide id="20" pos="6143" userDrawn="1">
          <p15:clr>
            <a:srgbClr val="A4A3A4"/>
          </p15:clr>
        </p15:guide>
        <p15:guide id="21" pos="6254" userDrawn="1">
          <p15:clr>
            <a:srgbClr val="A4A3A4"/>
          </p15:clr>
        </p15:guide>
        <p15:guide id="22" pos="6734" userDrawn="1">
          <p15:clr>
            <a:srgbClr val="A4A3A4"/>
          </p15:clr>
        </p15:guide>
        <p15:guide id="23" pos="6846" userDrawn="1">
          <p15:clr>
            <a:srgbClr val="A4A3A4"/>
          </p15:clr>
        </p15:guide>
        <p15:guide id="24" pos="7325" userDrawn="1">
          <p15:clr>
            <a:srgbClr val="F26B43"/>
          </p15:clr>
        </p15:guide>
        <p15:guide id="26" orient="horz" pos="3902" userDrawn="1">
          <p15:clr>
            <a:srgbClr val="F26B43"/>
          </p15:clr>
        </p15:guide>
        <p15:guide id="27" orient="horz" pos="663" userDrawn="1">
          <p15:clr>
            <a:srgbClr val="A4A3A4"/>
          </p15:clr>
        </p15:guide>
        <p15:guide id="28" orient="horz" pos="10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FD7B4-527D-768F-7A01-6827451BCB5E}"/>
            </a:ext>
          </a:extLst>
        </p:cNvPr>
        <p:cNvGrpSpPr/>
        <p:nvPr/>
      </p:nvGrpSpPr>
      <p:grpSpPr>
        <a:xfrm>
          <a:off x="0" y="0"/>
          <a:ext cx="0" cy="0"/>
          <a:chOff x="0" y="0"/>
          <a:chExt cx="0" cy="0"/>
        </a:xfrm>
      </p:grpSpPr>
      <p:sp>
        <p:nvSpPr>
          <p:cNvPr id="3" name="Headline">
            <a:extLst>
              <a:ext uri="{FF2B5EF4-FFF2-40B4-BE49-F238E27FC236}">
                <a16:creationId xmlns:a16="http://schemas.microsoft.com/office/drawing/2014/main" id="{EBB21511-4C21-E25F-3119-EEC689C1C56C}"/>
              </a:ext>
            </a:extLst>
          </p:cNvPr>
          <p:cNvSpPr>
            <a:spLocks noGrp="1"/>
          </p:cNvSpPr>
          <p:nvPr>
            <p:ph type="ctrTitle"/>
          </p:nvPr>
        </p:nvSpPr>
        <p:spPr>
          <a:xfrm>
            <a:off x="1031614" y="2176568"/>
            <a:ext cx="5811640" cy="2160000"/>
          </a:xfrm>
        </p:spPr>
        <p:txBody>
          <a:bodyPr/>
          <a:lstStyle/>
          <a:p>
            <a:r>
              <a:rPr lang="en-US" dirty="0"/>
              <a:t>Multitom Rax Social Posts</a:t>
            </a:r>
            <a:endParaRPr lang="en-US" noProof="0" dirty="0"/>
          </a:p>
        </p:txBody>
      </p:sp>
      <p:sp>
        <p:nvSpPr>
          <p:cNvPr id="4" name="Subhead">
            <a:extLst>
              <a:ext uri="{FF2B5EF4-FFF2-40B4-BE49-F238E27FC236}">
                <a16:creationId xmlns:a16="http://schemas.microsoft.com/office/drawing/2014/main" id="{E2B60058-41B3-460A-6AA6-18BEAF320401}"/>
              </a:ext>
            </a:extLst>
          </p:cNvPr>
          <p:cNvSpPr>
            <a:spLocks noGrp="1"/>
          </p:cNvSpPr>
          <p:nvPr>
            <p:ph type="subTitle" idx="1"/>
          </p:nvPr>
        </p:nvSpPr>
        <p:spPr>
          <a:xfrm>
            <a:off x="1031614" y="4320000"/>
            <a:ext cx="3574800" cy="611191"/>
          </a:xfrm>
        </p:spPr>
        <p:txBody>
          <a:bodyPr/>
          <a:lstStyle/>
          <a:p>
            <a:r>
              <a:rPr lang="en-US" noProof="0" dirty="0"/>
              <a:t>Marketing Toolkit</a:t>
            </a:r>
          </a:p>
        </p:txBody>
      </p:sp>
      <p:sp>
        <p:nvSpPr>
          <p:cNvPr id="5" name="Content">
            <a:extLst>
              <a:ext uri="{FF2B5EF4-FFF2-40B4-BE49-F238E27FC236}">
                <a16:creationId xmlns:a16="http://schemas.microsoft.com/office/drawing/2014/main" id="{06314D58-BFB2-5E2D-03C9-75938B237E18}"/>
              </a:ext>
            </a:extLst>
          </p:cNvPr>
          <p:cNvSpPr>
            <a:spLocks noGrp="1"/>
          </p:cNvSpPr>
          <p:nvPr>
            <p:ph type="body" sz="quarter" idx="10"/>
          </p:nvPr>
        </p:nvSpPr>
        <p:spPr>
          <a:xfrm>
            <a:off x="1031614" y="4826553"/>
            <a:ext cx="3574800" cy="397201"/>
          </a:xfrm>
        </p:spPr>
        <p:txBody>
          <a:bodyPr/>
          <a:lstStyle/>
          <a:p>
            <a:r>
              <a:rPr lang="en-US" noProof="0" dirty="0"/>
              <a:t>English, </a:t>
            </a:r>
            <a:r>
              <a:rPr lang="en-US" dirty="0"/>
              <a:t>February 2026</a:t>
            </a:r>
            <a:endParaRPr lang="en-US" noProof="0" dirty="0"/>
          </a:p>
        </p:txBody>
      </p:sp>
      <p:sp>
        <p:nvSpPr>
          <p:cNvPr id="2" name="Date">
            <a:extLst>
              <a:ext uri="{FF2B5EF4-FFF2-40B4-BE49-F238E27FC236}">
                <a16:creationId xmlns:a16="http://schemas.microsoft.com/office/drawing/2014/main" id="{ED26ED58-FECE-2652-C468-F2F9AE413AB7}"/>
              </a:ext>
              <a:ext uri="{C183D7F6-B498-43B3-948B-1728B52AA6E4}">
                <adec:decorative xmlns:adec="http://schemas.microsoft.com/office/drawing/2017/decorative" val="1"/>
              </a:ext>
            </a:extLst>
          </p:cNvPr>
          <p:cNvSpPr>
            <a:spLocks noGrp="1"/>
          </p:cNvSpPr>
          <p:nvPr>
            <p:ph type="dt" sz="half" idx="13"/>
          </p:nvPr>
        </p:nvSpPr>
        <p:spPr>
          <a:xfrm>
            <a:off x="8057238" y="6519470"/>
            <a:ext cx="3571200" cy="144000"/>
          </a:xfrm>
        </p:spPr>
        <p:txBody>
          <a:bodyPr/>
          <a:lstStyle/>
          <a:p>
            <a:r>
              <a:rPr lang="en-US" dirty="0"/>
              <a:t>Unrestricted</a:t>
            </a:r>
            <a:r>
              <a:rPr lang="en-US" noProof="0" dirty="0"/>
              <a:t>d © Siemens Healthineers</a:t>
            </a:r>
          </a:p>
        </p:txBody>
      </p:sp>
      <p:sp>
        <p:nvSpPr>
          <p:cNvPr id="6" name="Footer">
            <a:extLst>
              <a:ext uri="{FF2B5EF4-FFF2-40B4-BE49-F238E27FC236}">
                <a16:creationId xmlns:a16="http://schemas.microsoft.com/office/drawing/2014/main" id="{9BE64B7F-DF84-DF57-4EFE-B3FF2FEB57D6}"/>
              </a:ext>
              <a:ext uri="{C183D7F6-B498-43B3-948B-1728B52AA6E4}">
                <adec:decorative xmlns:adec="http://schemas.microsoft.com/office/drawing/2017/decorative" val="1"/>
              </a:ext>
            </a:extLst>
          </p:cNvPr>
          <p:cNvSpPr>
            <a:spLocks noGrp="1"/>
          </p:cNvSpPr>
          <p:nvPr>
            <p:ph type="ftr" sz="quarter" idx="14"/>
          </p:nvPr>
        </p:nvSpPr>
        <p:spPr>
          <a:xfrm>
            <a:off x="8054975" y="6340471"/>
            <a:ext cx="3259452" cy="144000"/>
          </a:xfrm>
        </p:spPr>
        <p:txBody>
          <a:bodyPr/>
          <a:lstStyle/>
          <a:p>
            <a:r>
              <a:rPr lang="en-US" noProof="0" dirty="0"/>
              <a:t>Author | Department</a:t>
            </a:r>
          </a:p>
        </p:txBody>
      </p:sp>
      <p:sp>
        <p:nvSpPr>
          <p:cNvPr id="7" name="Slide Number">
            <a:extLst>
              <a:ext uri="{FF2B5EF4-FFF2-40B4-BE49-F238E27FC236}">
                <a16:creationId xmlns:a16="http://schemas.microsoft.com/office/drawing/2014/main" id="{B9C0BD9A-1671-7A82-A622-9BC05E7869A9}"/>
              </a:ext>
              <a:ext uri="{C183D7F6-B498-43B3-948B-1728B52AA6E4}">
                <adec:decorative xmlns:adec="http://schemas.microsoft.com/office/drawing/2017/decorative" val="1"/>
              </a:ext>
            </a:extLst>
          </p:cNvPr>
          <p:cNvSpPr>
            <a:spLocks noGrp="1"/>
          </p:cNvSpPr>
          <p:nvPr>
            <p:ph type="sldNum" sz="quarter" idx="15"/>
          </p:nvPr>
        </p:nvSpPr>
        <p:spPr>
          <a:xfrm>
            <a:off x="11347638" y="6340471"/>
            <a:ext cx="280800" cy="144000"/>
          </a:xfrm>
        </p:spPr>
        <p:txBody>
          <a:bodyPr/>
          <a:lstStyle/>
          <a:p>
            <a:fld id="{42B424FB-C8CA-40D0-9E9F-83B6197CB6E7}" type="slidenum">
              <a:rPr lang="en-US" noProof="0" smtClean="0"/>
              <a:pPr/>
              <a:t>1</a:t>
            </a:fld>
            <a:endParaRPr lang="en-US" noProof="0" dirty="0"/>
          </a:p>
        </p:txBody>
      </p:sp>
      <p:pic>
        <p:nvPicPr>
          <p:cNvPr id="8" name="Picture Placeholder 15">
            <a:extLst>
              <a:ext uri="{FF2B5EF4-FFF2-40B4-BE49-F238E27FC236}">
                <a16:creationId xmlns:a16="http://schemas.microsoft.com/office/drawing/2014/main" id="{049F042F-C5A6-A4F2-193B-07651B2FF1E5}"/>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880" t="3283" r="880" b="23663"/>
          <a:stretch>
            <a:fillRect/>
          </a:stretch>
        </p:blipFill>
        <p:spPr>
          <a:xfrm>
            <a:off x="5152103" y="-1"/>
            <a:ext cx="6902245" cy="6843496"/>
          </a:xfrm>
        </p:spPr>
      </p:pic>
    </p:spTree>
    <p:extLst>
      <p:ext uri="{BB962C8B-B14F-4D97-AF65-F5344CB8AC3E}">
        <p14:creationId xmlns:p14="http://schemas.microsoft.com/office/powerpoint/2010/main" val="281631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E478A46A-F754-4114-8F23-740239AA3729}"/>
              </a:ext>
            </a:extLst>
          </p:cNvPr>
          <p:cNvSpPr>
            <a:spLocks noGrp="1"/>
          </p:cNvSpPr>
          <p:nvPr>
            <p:ph type="title"/>
          </p:nvPr>
        </p:nvSpPr>
        <p:spPr>
          <a:xfrm>
            <a:off x="540000" y="219599"/>
            <a:ext cx="9210425" cy="832913"/>
          </a:xfrm>
        </p:spPr>
        <p:txBody>
          <a:bodyPr/>
          <a:lstStyle/>
          <a:p>
            <a:r>
              <a:rPr lang="en-US" dirty="0"/>
              <a:t>Pediatrics Post</a:t>
            </a:r>
            <a:endParaRPr lang="en-US" noProof="0" dirty="0">
              <a:solidFill>
                <a:schemeClr val="tx1"/>
              </a:solidFill>
            </a:endParaRPr>
          </a:p>
        </p:txBody>
      </p:sp>
      <p:sp>
        <p:nvSpPr>
          <p:cNvPr id="3" name="Content">
            <a:extLst>
              <a:ext uri="{FF2B5EF4-FFF2-40B4-BE49-F238E27FC236}">
                <a16:creationId xmlns:a16="http://schemas.microsoft.com/office/drawing/2014/main" id="{E7601615-49AB-4E9F-AF8D-406FAADFAF5D}"/>
              </a:ext>
            </a:extLst>
          </p:cNvPr>
          <p:cNvSpPr>
            <a:spLocks noGrp="1"/>
          </p:cNvSpPr>
          <p:nvPr>
            <p:ph sz="quarter" idx="23"/>
          </p:nvPr>
        </p:nvSpPr>
        <p:spPr>
          <a:xfrm>
            <a:off x="1738879" y="3716560"/>
            <a:ext cx="7293361" cy="2298160"/>
          </a:xfrm>
        </p:spPr>
        <p:txBody>
          <a:bodyPr/>
          <a:lstStyle/>
          <a:p>
            <a:endParaRPr lang="en-US" noProof="0" dirty="0"/>
          </a:p>
          <a:p>
            <a:r>
              <a:rPr lang="en-US" b="0" dirty="0"/>
              <a:t>Big news for our youngest patients!</a:t>
            </a:r>
            <a:br>
              <a:rPr lang="en-US" b="0" dirty="0"/>
            </a:br>
            <a:r>
              <a:rPr lang="en-US" b="0" dirty="0"/>
              <a:t>We’re excited to now offer imaging on the </a:t>
            </a:r>
            <a:r>
              <a:rPr lang="en-US" b="0" i="1" dirty="0"/>
              <a:t>Multitom Rax</a:t>
            </a:r>
            <a:r>
              <a:rPr lang="en-US" b="0" dirty="0"/>
              <a:t>—a child‑friendly, low‑dose Twin Robotic X‑ray system designed to reduce repositioning, ease anxiety, and support fast, comfortable exams. Its advanced Real3D and True2Scale capabilities give our pediatric specialists clear insights with less stress for kids and families.</a:t>
            </a:r>
          </a:p>
          <a:p>
            <a:r>
              <a:rPr lang="en-US" b="0" dirty="0"/>
              <a:t>✨ </a:t>
            </a:r>
            <a:r>
              <a:rPr lang="en-US" b="0" i="1" dirty="0"/>
              <a:t>Better comfort. Fast exams. Great accuracy for small anatomies.</a:t>
            </a:r>
            <a:endParaRPr lang="en-US" b="0" dirty="0"/>
          </a:p>
          <a:p>
            <a:endParaRPr lang="en-US" noProof="0" dirty="0"/>
          </a:p>
        </p:txBody>
      </p:sp>
      <p:sp>
        <p:nvSpPr>
          <p:cNvPr id="4" name="Date">
            <a:extLst>
              <a:ext uri="{FF2B5EF4-FFF2-40B4-BE49-F238E27FC236}">
                <a16:creationId xmlns:a16="http://schemas.microsoft.com/office/drawing/2014/main" id="{A66B983D-D0F5-5871-B0C3-2D5FC3ADA409}"/>
              </a:ext>
              <a:ext uri="{C183D7F6-B498-43B3-948B-1728B52AA6E4}">
                <adec:decorative xmlns:adec="http://schemas.microsoft.com/office/drawing/2017/decorative" val="1"/>
              </a:ext>
            </a:extLst>
          </p:cNvPr>
          <p:cNvSpPr>
            <a:spLocks noGrp="1"/>
          </p:cNvSpPr>
          <p:nvPr>
            <p:ph type="dt" sz="half" idx="24"/>
          </p:nvPr>
        </p:nvSpPr>
        <p:spPr>
          <a:xfrm>
            <a:off x="8057238" y="6519470"/>
            <a:ext cx="3571200" cy="144000"/>
          </a:xfrm>
        </p:spPr>
        <p:txBody>
          <a:bodyPr/>
          <a:lstStyle/>
          <a:p>
            <a:r>
              <a:rPr lang="en-US" noProof="0" dirty="0"/>
              <a:t>Unrestricted © Siemens Healthineers</a:t>
            </a:r>
          </a:p>
        </p:txBody>
      </p:sp>
      <p:sp>
        <p:nvSpPr>
          <p:cNvPr id="6" name="Slide Number">
            <a:extLst>
              <a:ext uri="{FF2B5EF4-FFF2-40B4-BE49-F238E27FC236}">
                <a16:creationId xmlns:a16="http://schemas.microsoft.com/office/drawing/2014/main" id="{A5971103-9F40-6EDD-B3B6-07837B20DCE8}"/>
              </a:ext>
              <a:ext uri="{C183D7F6-B498-43B3-948B-1728B52AA6E4}">
                <adec:decorative xmlns:adec="http://schemas.microsoft.com/office/drawing/2017/decorative" val="1"/>
              </a:ext>
            </a:extLst>
          </p:cNvPr>
          <p:cNvSpPr>
            <a:spLocks noGrp="1"/>
          </p:cNvSpPr>
          <p:nvPr>
            <p:ph type="sldNum" sz="quarter" idx="26"/>
          </p:nvPr>
        </p:nvSpPr>
        <p:spPr>
          <a:xfrm>
            <a:off x="11347638" y="6340471"/>
            <a:ext cx="280800" cy="144000"/>
          </a:xfrm>
        </p:spPr>
        <p:txBody>
          <a:bodyPr/>
          <a:lstStyle/>
          <a:p>
            <a:fld id="{42B424FB-C8CA-40D0-9E9F-83B6197CB6E7}" type="slidenum">
              <a:rPr lang="en-US" noProof="0" smtClean="0"/>
              <a:pPr/>
              <a:t>2</a:t>
            </a:fld>
            <a:endParaRPr lang="en-US" noProof="0" dirty="0"/>
          </a:p>
        </p:txBody>
      </p:sp>
      <p:pic>
        <p:nvPicPr>
          <p:cNvPr id="8" name="Picture 7">
            <a:extLst>
              <a:ext uri="{FF2B5EF4-FFF2-40B4-BE49-F238E27FC236}">
                <a16:creationId xmlns:a16="http://schemas.microsoft.com/office/drawing/2014/main" id="{6F2C284B-DFEB-82D4-C1DB-E9D70A113C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871" y="413741"/>
            <a:ext cx="5052884" cy="3372250"/>
          </a:xfrm>
          <a:prstGeom prst="rect">
            <a:avLst/>
          </a:prstGeom>
        </p:spPr>
      </p:pic>
    </p:spTree>
    <p:extLst>
      <p:ext uri="{BB962C8B-B14F-4D97-AF65-F5344CB8AC3E}">
        <p14:creationId xmlns:p14="http://schemas.microsoft.com/office/powerpoint/2010/main" val="1154397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55E5-C789-4F49-202D-FA7B41A87AD3}"/>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EBEB320E-077D-72ED-F2AF-C3F606264F25}"/>
              </a:ext>
            </a:extLst>
          </p:cNvPr>
          <p:cNvSpPr>
            <a:spLocks noGrp="1"/>
          </p:cNvSpPr>
          <p:nvPr>
            <p:ph type="title"/>
          </p:nvPr>
        </p:nvSpPr>
        <p:spPr>
          <a:xfrm>
            <a:off x="540000" y="219599"/>
            <a:ext cx="9210425" cy="832913"/>
          </a:xfrm>
        </p:spPr>
        <p:txBody>
          <a:bodyPr/>
          <a:lstStyle/>
          <a:p>
            <a:r>
              <a:rPr lang="en-US" dirty="0"/>
              <a:t>Trauma Care Post</a:t>
            </a:r>
            <a:endParaRPr lang="en-US" noProof="0" dirty="0">
              <a:solidFill>
                <a:schemeClr val="tx1"/>
              </a:solidFill>
            </a:endParaRPr>
          </a:p>
        </p:txBody>
      </p:sp>
      <p:sp>
        <p:nvSpPr>
          <p:cNvPr id="3" name="Content">
            <a:extLst>
              <a:ext uri="{FF2B5EF4-FFF2-40B4-BE49-F238E27FC236}">
                <a16:creationId xmlns:a16="http://schemas.microsoft.com/office/drawing/2014/main" id="{1545FA4C-CA52-9975-3C96-23458CDCE7B1}"/>
              </a:ext>
            </a:extLst>
          </p:cNvPr>
          <p:cNvSpPr>
            <a:spLocks noGrp="1"/>
          </p:cNvSpPr>
          <p:nvPr>
            <p:ph sz="quarter" idx="23"/>
          </p:nvPr>
        </p:nvSpPr>
        <p:spPr>
          <a:xfrm>
            <a:off x="1738879" y="3716560"/>
            <a:ext cx="7293361" cy="2298160"/>
          </a:xfrm>
        </p:spPr>
        <p:txBody>
          <a:bodyPr/>
          <a:lstStyle/>
          <a:p>
            <a:endParaRPr lang="en-US" noProof="0" dirty="0"/>
          </a:p>
          <a:p>
            <a:r>
              <a:rPr lang="en-US" b="0" dirty="0"/>
              <a:t>Now live in our Emergency Department: Multitom Rax.</a:t>
            </a:r>
          </a:p>
          <a:p>
            <a:r>
              <a:rPr lang="en-US" b="0" dirty="0"/>
              <a:t>This next generation robotic X ray system delivers precise 2D, fluoroscopic, and Real3D imaging with minimal patient movement—critical for trauma cases where every second matters. Its flexible robotic positioning helps us evaluate fractures and critical injuries quickly and comfortably, right at the point of care.</a:t>
            </a:r>
          </a:p>
          <a:p>
            <a:r>
              <a:rPr lang="en-US" b="0" dirty="0"/>
              <a:t>⚡ Speed, precision, and improved patient experience—exactly when it matters most.</a:t>
            </a:r>
          </a:p>
          <a:p>
            <a:endParaRPr lang="en-US" noProof="0" dirty="0"/>
          </a:p>
        </p:txBody>
      </p:sp>
      <p:sp>
        <p:nvSpPr>
          <p:cNvPr id="4" name="Date">
            <a:extLst>
              <a:ext uri="{FF2B5EF4-FFF2-40B4-BE49-F238E27FC236}">
                <a16:creationId xmlns:a16="http://schemas.microsoft.com/office/drawing/2014/main" id="{9E2FE3C7-F1A6-5D02-6E31-8793260554E4}"/>
              </a:ext>
              <a:ext uri="{C183D7F6-B498-43B3-948B-1728B52AA6E4}">
                <adec:decorative xmlns:adec="http://schemas.microsoft.com/office/drawing/2017/decorative" val="1"/>
              </a:ext>
            </a:extLst>
          </p:cNvPr>
          <p:cNvSpPr>
            <a:spLocks noGrp="1"/>
          </p:cNvSpPr>
          <p:nvPr>
            <p:ph type="dt" sz="half" idx="24"/>
          </p:nvPr>
        </p:nvSpPr>
        <p:spPr>
          <a:xfrm>
            <a:off x="8057238" y="6519470"/>
            <a:ext cx="3571200" cy="144000"/>
          </a:xfrm>
        </p:spPr>
        <p:txBody>
          <a:bodyPr/>
          <a:lstStyle/>
          <a:p>
            <a:r>
              <a:rPr lang="en-US" noProof="0" dirty="0"/>
              <a:t>Unrestricted © Siemens Healthineers</a:t>
            </a:r>
          </a:p>
        </p:txBody>
      </p:sp>
      <p:sp>
        <p:nvSpPr>
          <p:cNvPr id="6" name="Slide Number">
            <a:extLst>
              <a:ext uri="{FF2B5EF4-FFF2-40B4-BE49-F238E27FC236}">
                <a16:creationId xmlns:a16="http://schemas.microsoft.com/office/drawing/2014/main" id="{9CD5C77C-D872-3C28-947E-E8C9C007C35E}"/>
              </a:ext>
              <a:ext uri="{C183D7F6-B498-43B3-948B-1728B52AA6E4}">
                <adec:decorative xmlns:adec="http://schemas.microsoft.com/office/drawing/2017/decorative" val="1"/>
              </a:ext>
            </a:extLst>
          </p:cNvPr>
          <p:cNvSpPr>
            <a:spLocks noGrp="1"/>
          </p:cNvSpPr>
          <p:nvPr>
            <p:ph type="sldNum" sz="quarter" idx="26"/>
          </p:nvPr>
        </p:nvSpPr>
        <p:spPr>
          <a:xfrm>
            <a:off x="11347638" y="6340471"/>
            <a:ext cx="280800" cy="144000"/>
          </a:xfrm>
        </p:spPr>
        <p:txBody>
          <a:bodyPr/>
          <a:lstStyle/>
          <a:p>
            <a:fld id="{42B424FB-C8CA-40D0-9E9F-83B6197CB6E7}" type="slidenum">
              <a:rPr lang="en-US" noProof="0" smtClean="0"/>
              <a:pPr/>
              <a:t>3</a:t>
            </a:fld>
            <a:endParaRPr lang="en-US" noProof="0" dirty="0"/>
          </a:p>
        </p:txBody>
      </p:sp>
      <p:pic>
        <p:nvPicPr>
          <p:cNvPr id="7" name="Picture 6">
            <a:extLst>
              <a:ext uri="{FF2B5EF4-FFF2-40B4-BE49-F238E27FC236}">
                <a16:creationId xmlns:a16="http://schemas.microsoft.com/office/drawing/2014/main" id="{929B62C2-205B-DA13-22C9-B55E8F6D5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787" y="360417"/>
            <a:ext cx="4478846" cy="3356143"/>
          </a:xfrm>
          <a:prstGeom prst="rect">
            <a:avLst/>
          </a:prstGeom>
        </p:spPr>
      </p:pic>
    </p:spTree>
    <p:extLst>
      <p:ext uri="{BB962C8B-B14F-4D97-AF65-F5344CB8AC3E}">
        <p14:creationId xmlns:p14="http://schemas.microsoft.com/office/powerpoint/2010/main" val="13289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9D51C-29EB-4CFD-826C-B80B4E72FA63}"/>
            </a:ext>
          </a:extLst>
        </p:cNvPr>
        <p:cNvGrpSpPr/>
        <p:nvPr/>
      </p:nvGrpSpPr>
      <p:grpSpPr>
        <a:xfrm>
          <a:off x="0" y="0"/>
          <a:ext cx="0" cy="0"/>
          <a:chOff x="0" y="0"/>
          <a:chExt cx="0" cy="0"/>
        </a:xfrm>
      </p:grpSpPr>
      <p:sp>
        <p:nvSpPr>
          <p:cNvPr id="2" name="Headline">
            <a:extLst>
              <a:ext uri="{FF2B5EF4-FFF2-40B4-BE49-F238E27FC236}">
                <a16:creationId xmlns:a16="http://schemas.microsoft.com/office/drawing/2014/main" id="{59FA8429-10F2-C50A-72B1-2780DCA2CF97}"/>
              </a:ext>
            </a:extLst>
          </p:cNvPr>
          <p:cNvSpPr>
            <a:spLocks noGrp="1"/>
          </p:cNvSpPr>
          <p:nvPr>
            <p:ph type="title"/>
          </p:nvPr>
        </p:nvSpPr>
        <p:spPr>
          <a:xfrm>
            <a:off x="540000" y="219599"/>
            <a:ext cx="9210425" cy="832913"/>
          </a:xfrm>
        </p:spPr>
        <p:txBody>
          <a:bodyPr/>
          <a:lstStyle/>
          <a:p>
            <a:r>
              <a:rPr lang="en-US" dirty="0"/>
              <a:t>Orthopedics Post</a:t>
            </a:r>
            <a:endParaRPr lang="en-US" noProof="0" dirty="0">
              <a:solidFill>
                <a:schemeClr val="tx1"/>
              </a:solidFill>
            </a:endParaRPr>
          </a:p>
        </p:txBody>
      </p:sp>
      <p:sp>
        <p:nvSpPr>
          <p:cNvPr id="3" name="Content">
            <a:extLst>
              <a:ext uri="{FF2B5EF4-FFF2-40B4-BE49-F238E27FC236}">
                <a16:creationId xmlns:a16="http://schemas.microsoft.com/office/drawing/2014/main" id="{67DA6D50-3C8B-7145-D486-E4E8B72C9EB9}"/>
              </a:ext>
            </a:extLst>
          </p:cNvPr>
          <p:cNvSpPr>
            <a:spLocks noGrp="1"/>
          </p:cNvSpPr>
          <p:nvPr>
            <p:ph sz="quarter" idx="23"/>
          </p:nvPr>
        </p:nvSpPr>
        <p:spPr>
          <a:xfrm>
            <a:off x="2053511" y="4027895"/>
            <a:ext cx="7293361" cy="2298160"/>
          </a:xfrm>
        </p:spPr>
        <p:txBody>
          <a:bodyPr/>
          <a:lstStyle/>
          <a:p>
            <a:endParaRPr lang="en-US" noProof="0" dirty="0"/>
          </a:p>
          <a:p>
            <a:r>
              <a:rPr lang="en-US" b="0" dirty="0"/>
              <a:t>Transforming orthopedic imaging starts today.</a:t>
            </a:r>
          </a:p>
          <a:p>
            <a:r>
              <a:rPr lang="en-US" b="0" dirty="0"/>
              <a:t>With our newly installed Multitom Rax, we can now capture high resolution 2D, fluoroscopic, and Real3D bone imaging—including weight bearing and True2Scale full body views—to support accurate assessments of joints, extremities, and complex deformities. Less repositioning, more diagnostic clarity.</a:t>
            </a:r>
          </a:p>
          <a:p>
            <a:r>
              <a:rPr lang="en-US" b="0" dirty="0"/>
              <a:t>🦴 Sharper orthopedic insights to support patient outcomes.</a:t>
            </a:r>
          </a:p>
          <a:p>
            <a:endParaRPr lang="en-US" b="0" dirty="0"/>
          </a:p>
          <a:p>
            <a:endParaRPr lang="en-US" noProof="0" dirty="0"/>
          </a:p>
        </p:txBody>
      </p:sp>
      <p:sp>
        <p:nvSpPr>
          <p:cNvPr id="4" name="Date">
            <a:extLst>
              <a:ext uri="{FF2B5EF4-FFF2-40B4-BE49-F238E27FC236}">
                <a16:creationId xmlns:a16="http://schemas.microsoft.com/office/drawing/2014/main" id="{A2579165-A4EE-733B-DD5E-DA171BF9C5E9}"/>
              </a:ext>
              <a:ext uri="{C183D7F6-B498-43B3-948B-1728B52AA6E4}">
                <adec:decorative xmlns:adec="http://schemas.microsoft.com/office/drawing/2017/decorative" val="1"/>
              </a:ext>
            </a:extLst>
          </p:cNvPr>
          <p:cNvSpPr>
            <a:spLocks noGrp="1"/>
          </p:cNvSpPr>
          <p:nvPr>
            <p:ph type="dt" sz="half" idx="24"/>
          </p:nvPr>
        </p:nvSpPr>
        <p:spPr>
          <a:xfrm>
            <a:off x="8057238" y="6519470"/>
            <a:ext cx="3571200" cy="144000"/>
          </a:xfrm>
        </p:spPr>
        <p:txBody>
          <a:bodyPr/>
          <a:lstStyle/>
          <a:p>
            <a:r>
              <a:rPr lang="en-US" noProof="0" dirty="0"/>
              <a:t>Unrestricted © Siemens Healthineers</a:t>
            </a:r>
          </a:p>
        </p:txBody>
      </p:sp>
      <p:sp>
        <p:nvSpPr>
          <p:cNvPr id="6" name="Slide Number">
            <a:extLst>
              <a:ext uri="{FF2B5EF4-FFF2-40B4-BE49-F238E27FC236}">
                <a16:creationId xmlns:a16="http://schemas.microsoft.com/office/drawing/2014/main" id="{AE25594C-DD45-F8B6-2D6E-891EC72839DC}"/>
              </a:ext>
              <a:ext uri="{C183D7F6-B498-43B3-948B-1728B52AA6E4}">
                <adec:decorative xmlns:adec="http://schemas.microsoft.com/office/drawing/2017/decorative" val="1"/>
              </a:ext>
            </a:extLst>
          </p:cNvPr>
          <p:cNvSpPr>
            <a:spLocks noGrp="1"/>
          </p:cNvSpPr>
          <p:nvPr>
            <p:ph type="sldNum" sz="quarter" idx="26"/>
          </p:nvPr>
        </p:nvSpPr>
        <p:spPr>
          <a:xfrm>
            <a:off x="11347638" y="6340471"/>
            <a:ext cx="280800" cy="144000"/>
          </a:xfrm>
        </p:spPr>
        <p:txBody>
          <a:bodyPr/>
          <a:lstStyle/>
          <a:p>
            <a:fld id="{42B424FB-C8CA-40D0-9E9F-83B6197CB6E7}" type="slidenum">
              <a:rPr lang="en-US" noProof="0" smtClean="0"/>
              <a:pPr/>
              <a:t>4</a:t>
            </a:fld>
            <a:endParaRPr lang="en-US" noProof="0" dirty="0"/>
          </a:p>
        </p:txBody>
      </p:sp>
      <p:pic>
        <p:nvPicPr>
          <p:cNvPr id="8" name="Picture 7">
            <a:extLst>
              <a:ext uri="{FF2B5EF4-FFF2-40B4-BE49-F238E27FC236}">
                <a16:creationId xmlns:a16="http://schemas.microsoft.com/office/drawing/2014/main" id="{7E435480-4674-06C2-06B0-D8E46E151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301" y="643282"/>
            <a:ext cx="4515172" cy="3384613"/>
          </a:xfrm>
          <a:prstGeom prst="rect">
            <a:avLst/>
          </a:prstGeom>
        </p:spPr>
      </p:pic>
    </p:spTree>
    <p:extLst>
      <p:ext uri="{BB962C8B-B14F-4D97-AF65-F5344CB8AC3E}">
        <p14:creationId xmlns:p14="http://schemas.microsoft.com/office/powerpoint/2010/main" val="85867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6ff8cae-daab-4e62-bf63-7b5f2e8ea71d"/>
  <p:tag name="UNDO_REDO_REVISION" val="0"/>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5gsAAAAAAAAAAAAAIAD///////////////8AAAD///////////////8DAAAAAgD///////8DAAAAAgD///////8DAAAAAgD///////8DAAAAAgD///////////////////////////////////////////////////////////////////////////////////////////////////////////////////////////////////////////////////////////////////////////////////////////////////////////////////////////////////////////////////////////////////////////////////////////////////////////////////////////////////////////////////////////////////////////////////////////////////////////////////////////////////////////////////////////////8BACAA////////////////AAAO////////AwAAAAQA////////////////////////////////////////////////////////////////////////////////////////////////////////////////////////////////////////////////////////////////////////////////////////////////////////////////////////////////////////////////////////////////////////////////////////////////////////////////////////////////////////////////////////////////////////////////////////////////////////////////////////////////////////////////////////////////////////////////////////////////////////////////////////AgAEAP///////wUAAAACABAAC2cBuhdelV9FgbTnQ5bYMFEEAAAAAAADAAAAAAADAAAAAwADAAAAAAADAAAABAADAAAAAAD///////8DAAAAAAD///////8DAAEA////////BQAAAAMAEAAL2+W0bS2DiEa/1JNKcrZPVAQAAAABAAMAAAACAAMAAAAEAAQAAgD///////8FAAAABAAQAAtY3smQa6aqSruchF9q5mDyBAAAAAIAAwAAAAMAAwAAAAE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ZwG6F16VX0WBtOdDltgwUQNEYXRhABsAAAAETGlua2VkU2hhcGVEYXRhAAUAAAAAAAJOYW1lABkAAABMaW5rZWRTaGFwZXNEYXRhUHJvcGVydHkAEFZlcnNpb24AAAAAAAlMYXN0V3JpdGUAoXTM/oYBAAAAAQD/////xgDGAAAABV9pZAAQAAAABNvltG0tg4hGv9STSnK2T1QDRGF0YQBTAAAACFByZXNlbnRhdGlvblNjYW5uZWRGb3JMaW5rZWRTaGFwZXMAAQJOdW1iZXJGb3JtYXRTZXBhcmF0b3JNb2RlAAoAAABBdXRvbWF0aWMAAAJOYW1lACQAAABMaW5rZWRTaGFwZVByZXNlbnRhdGlvblNldHRpbmdzRGF0YQAQVmVyc2lvbgAAAAAACUxhc3RXcml0ZQC4dMz+hgEAAAACAP////+DAIMAAAAFX2lkABAAAAAEWN7JkGumqkq7nIRfauZg8gNEYXRhABsAAAAETGlua2VkU2hhcGVEYXRhAAUAAAAAAAJOYW1lABkAAABMaW5rZWRTaGFwZXNEYXRhUHJvcGVydHkAEFZlcnNpb24AAQAAAAlMYXN0V3JpdGUA5VvNCZw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DAP///////wUAAAACAP///////wUAAAACAP///////wUAAAACAP///////////////////////////////////////////////////////////////////////////////////////////////////////////////////////////////////////////////////////////////////////////////////////////////////////////////////////////////////////////////////////////////////////////////////////////////////////////////////////////////////////////////////////////////////////////////////////////////////////////////////////////////////////////////////////////////wEAIAH///////////////8AAA7///////8FAAAABAD///////////////////////////////////////////////////////////////////////////////////////////////////////////////////////////////////////////////////////////////////////////////////////////////////////////////////////////////////////////////////////////////////////////////////////////////////////////////////////////////////////////////////////////////////////////////////////////////////////////////////////////////////////////////////////////////////////////////////////////////////////////////////////8CAAQBAwAAAAIA////////GgAGTGlua2VkU2hhcGVzRGF0YVByb3BlcnR5XzAEAAAAAAAFAAAAAwAFAAAABAAFAAAAAAAFAAAABAAFAAAAAAD///////8FAAAAAAD///////8DAAEBAwAAAAMA////////JQAGTGlua2VkU2hhcGVQcmVzZW50YXRpb25TZXR0aW5nc0RhdGFfMAQAAAABAAUAAAAAAAUAAAACAAQAAgEDAAAABAD///////8aAAZMaW5rZWRTaGFwZXNEYXRhUHJvcGVydHlfMQQAAAACAAUAAAACAAUAAAABAAUAAAAC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9052877793647060"/>
  <p:tag name="EMPOWERCHARTSPROPERTIES_A_LENGTH" val="24576"/>
</p:tagLst>
</file>

<file path=ppt/theme/theme1.xml><?xml version="1.0" encoding="utf-8"?>
<a:theme xmlns:a="http://schemas.openxmlformats.org/drawingml/2006/main" name="Siemens Healthineers PPT-Master">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404040"/>
      </a:accent4>
      <a:accent5>
        <a:srgbClr val="808080"/>
      </a:accent5>
      <a:accent6>
        <a:srgbClr val="BFBFBF"/>
      </a:accent6>
      <a:hlink>
        <a:srgbClr val="000000"/>
      </a:hlink>
      <a:folHlink>
        <a:srgbClr val="808080"/>
      </a:folHlink>
    </a:clrScheme>
    <a:fontScheme name="SH-Bree-Headline &amp; Calibri">
      <a:majorFont>
        <a:latin typeface="SH-Bree-Headline"/>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lIns="72000" tIns="36000" rIns="72000" bIns="36000" rtlCol="0" anchor="t"/>
      <a:lstStyle>
        <a:defPPr algn="l">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vert="horz" wrap="none" lIns="0" tIns="0" rIns="0" bIns="0" rtlCol="0">
        <a:spAutoFit/>
      </a:bodyPr>
      <a:lstStyle>
        <a:defPPr algn="l">
          <a:defRPr dirty="0" err="1" smtClean="0"/>
        </a:defPPr>
      </a:lstStyle>
    </a:txDef>
  </a:objectDefaults>
  <a:extraClrSchemeLst/>
  <a:custClrLst>
    <a:custClr name="Healthy Orange 100%">
      <a:srgbClr val="EC6602"/>
    </a:custClr>
    <a:custClr name="Siemens Petrol 100%">
      <a:srgbClr val="009999"/>
    </a:custClr>
    <a:custClr name="Blushing Berry 100%">
      <a:srgbClr val="7A162D"/>
    </a:custClr>
    <a:custClr name="SH Red 100%">
      <a:srgbClr val="E7001D"/>
    </a:custClr>
    <a:custClr name="SH Yellow 100%">
      <a:srgbClr val="FFD200"/>
    </a:custClr>
    <a:custClr name="SH Cyan 100%">
      <a:srgbClr val="3ABFED"/>
    </a:custClr>
    <a:custClr name="SH Blue 100%">
      <a:srgbClr val="2B2483"/>
    </a:custClr>
    <a:custClr name="SH Green 100%">
      <a:srgbClr val="009A38"/>
    </a:custClr>
    <a:custClr name="SH Black 100%">
      <a:srgbClr val="1B1B1B"/>
    </a:custClr>
    <a:custClr name="White">
      <a:srgbClr val="FFFFFF"/>
    </a:custClr>
    <a:custClr name="Healthy Orange  50%">
      <a:srgbClr val="F9B591"/>
    </a:custClr>
    <a:custClr name="Siemens Petrol  50%">
      <a:srgbClr val="87D2D2"/>
    </a:custClr>
    <a:custClr name="Blushing Berry  50%">
      <a:srgbClr val="C69B9E"/>
    </a:custClr>
    <a:custClr name="SH Red  50%">
      <a:srgbClr val="F3808E"/>
    </a:custClr>
    <a:custClr name="SH Yellow  50%">
      <a:srgbClr val="FFE980"/>
    </a:custClr>
    <a:custClr name="SH Cyan  50%">
      <a:srgbClr val="9DDFF6"/>
    </a:custClr>
    <a:custClr name="SH Blue  50%">
      <a:srgbClr val="9592C1"/>
    </a:custClr>
    <a:custClr name="SH Green  50%">
      <a:srgbClr val="80CC9C"/>
    </a:custClr>
    <a:custClr name="SH Black  75%">
      <a:srgbClr val="929292"/>
    </a:custClr>
    <a:custClr name="White">
      <a:srgbClr val="FFFFFF"/>
    </a:custClr>
    <a:custClr name="Healthy Orange  25%">
      <a:srgbClr val="FDDDCB"/>
    </a:custClr>
    <a:custClr name="Siemens Petrol  25%">
      <a:srgbClr val="C8E6E6"/>
    </a:custClr>
    <a:custClr name="Blushing Berry  25%">
      <a:srgbClr val="E9D1D4"/>
    </a:custClr>
    <a:custClr name="SH Red  25%">
      <a:srgbClr val="F9BFC7"/>
    </a:custClr>
    <a:custClr name="SH Yellow  25%">
      <a:srgbClr val="FFF3BF"/>
    </a:custClr>
    <a:custClr name="SH Cyan  25%">
      <a:srgbClr val="CEEFFB"/>
    </a:custClr>
    <a:custClr name="SH Blue  25%">
      <a:srgbClr val="CAC8E0"/>
    </a:custClr>
    <a:custClr name="SH Green  25%">
      <a:srgbClr val="BFE6CD"/>
    </a:custClr>
    <a:custClr name="SH Black  50%">
      <a:srgbClr val="B7B7B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25%">
      <a:srgbClr val="D0D0D0"/>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10%">
      <a:srgbClr val="ECECEC"/>
    </a:custClr>
    <a:custClr name="White">
      <a:srgbClr val="FFFFFF"/>
    </a:custClr>
  </a:custClrLst>
  <a:extLst>
    <a:ext uri="{05A4C25C-085E-4340-85A3-A5531E510DB2}">
      <thm15:themeFamily xmlns:thm15="http://schemas.microsoft.com/office/thememl/2012/main" name="Presentation9" id="{DB80524C-F3E0-42C5-92CC-7F32BC2F7BC1}" vid="{C0FC4420-B227-4BEF-9805-C717DCD64E71}"/>
    </a:ext>
  </a:extLst>
</a:theme>
</file>

<file path=ppt/theme/theme2.xml><?xml version="1.0" encoding="utf-8"?>
<a:theme xmlns:a="http://schemas.openxmlformats.org/drawingml/2006/main" name="Larissa">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404040"/>
      </a:accent4>
      <a:accent5>
        <a:srgbClr val="808080"/>
      </a:accent5>
      <a:accent6>
        <a:srgbClr val="BFBFBF"/>
      </a:accent6>
      <a:hlink>
        <a:srgbClr val="000000"/>
      </a:hlink>
      <a:folHlink>
        <a:srgbClr val="808080"/>
      </a:folHlink>
    </a:clrScheme>
    <a:fontScheme name="SH-Bree-Headline &amp; Calibri">
      <a:majorFont>
        <a:latin typeface="SH-Bree-Headline"/>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404040"/>
      </a:accent4>
      <a:accent5>
        <a:srgbClr val="808080"/>
      </a:accent5>
      <a:accent6>
        <a:srgbClr val="BFBFBF"/>
      </a:accent6>
      <a:hlink>
        <a:srgbClr val="000000"/>
      </a:hlink>
      <a:folHlink>
        <a:srgbClr val="808080"/>
      </a:folHlink>
    </a:clrScheme>
    <a:fontScheme name="SH-Bree-Headline &amp; Calibri">
      <a:majorFont>
        <a:latin typeface="SH-Bree-Headline"/>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0e22c224-88fc-4f27-8f41-b33ec50c30ac" isdomainofvalue="False" dataSourceId="7d2beb25-a964-4ff6-97aa-33dae838af2b"/>
</file>

<file path=customXml/item10.xml><?xml version="1.0" encoding="utf-8"?>
<ct:contentTypeSchema xmlns:ct="http://schemas.microsoft.com/office/2006/metadata/contentType" xmlns:ma="http://schemas.microsoft.com/office/2006/metadata/properties/metaAttributes" ct:_="" ma:_="" ma:contentTypeName="Document" ma:contentTypeID="0x01010033582708D65546498C1F821B34CEF005" ma:contentTypeVersion="13" ma:contentTypeDescription="Create a new document." ma:contentTypeScope="" ma:versionID="4c34360f54fb3264d10304de8ce2ea19">
  <xsd:schema xmlns:xsd="http://www.w3.org/2001/XMLSchema" xmlns:xs="http://www.w3.org/2001/XMLSchema" xmlns:p="http://schemas.microsoft.com/office/2006/metadata/properties" xmlns:ns2="fae83dc8-c553-4781-afb5-4e78dd20adbb" targetNamespace="http://schemas.microsoft.com/office/2006/metadata/properties" ma:root="true" ma:fieldsID="ce3d30feaf3179b3c9dec1073036aff2" ns2:_="">
    <xsd:import namespace="fae83dc8-c553-4781-afb5-4e78dd20adb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83dc8-c553-4781-afb5-4e78dd20ad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BillingMetadata" ma:index="17" nillable="true" ma:displayName="MediaServiceBillingMetadata" ma:hidden="true" ma:internalName="MediaServiceBillingMetadata" ma:readOnly="true">
      <xsd:simpleType>
        <xsd:restriction base="dms:Note"/>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3e8f82-da09-4279-aed2-eee19e49ff2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e83dc8-c553-4781-afb5-4e78dd20adb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7690555e-f1c0-417b-8bfa-af01814dd9ab" Name="AD_HOC" ContentType="XML" MajorVersion="0" MinorVersion="1" isLocalCopy="False" IsBaseObject="False" DataSourceId="2646fb72-1c39-4a96-a364-9ffa8c56fd3e" DataSourceMajorVersion="0" DataSourceMinorVersion="1"/>
</file>

<file path=customXml/item5.xml><?xml version="1.0" encoding="utf-8"?>
<AllExternalAdhocVariableMappings/>
</file>

<file path=customXml/item6.xml><?xml version="1.0" encoding="utf-8"?>
<VariableListDefinition name="System" displayName="System" id="4318a6f2-bcec-4906-a222-7ecbb1d29109" isdomainofvalue="False" dataSourceId="27563e76-b085-4823-9088-9d5a8c59f2c0"/>
</file>

<file path=customXml/item7.xml><?xml version="1.0" encoding="utf-8"?>
<VariableList UniqueId="4318a6f2-bcec-4906-a222-7ecbb1d29109" Name="System" ContentType="XML" MajorVersion="0" MinorVersion="1" isLocalCopy="False" IsBaseObject="False" DataSourceId="27563e76-b085-4823-9088-9d5a8c59f2c0" DataSourceMajorVersion="0" DataSourceMinorVersion="1"/>
</file>

<file path=customXml/item8.xml><?xml version="1.0" encoding="utf-8"?>
<VariableListDefinition name="AD_HOC" displayName="AD_HOC" id="7690555e-f1c0-417b-8bfa-af01814dd9ab" isdomainofvalue="False" dataSourceId="2646fb72-1c39-4a96-a364-9ffa8c56fd3e"/>
</file>

<file path=customXml/item9.xml><?xml version="1.0" encoding="utf-8"?>
<VariableList UniqueId="0e22c224-88fc-4f27-8f41-b33ec50c30ac" Name="Computed" ContentType="XML" MajorVersion="0" MinorVersion="1" isLocalCopy="False" IsBaseObject="False" DataSourceId="7d2beb25-a964-4ff6-97aa-33dae838af2b" DataSourceMajorVersion="0" DataSourceMinorVersion="1"/>
</file>

<file path=customXml/itemProps1.xml><?xml version="1.0" encoding="utf-8"?>
<ds:datastoreItem xmlns:ds="http://schemas.openxmlformats.org/officeDocument/2006/customXml" ds:itemID="{3A534C47-0182-44E9-BE0F-EAABFF83DA15}">
  <ds:schemaRefs/>
</ds:datastoreItem>
</file>

<file path=customXml/itemProps10.xml><?xml version="1.0" encoding="utf-8"?>
<ds:datastoreItem xmlns:ds="http://schemas.openxmlformats.org/officeDocument/2006/customXml" ds:itemID="{A8F0BEDD-D3F3-4915-9646-4B97161481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83dc8-c553-4781-afb5-4e78dd20a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2165A7-6494-44A3-8263-66DB71BC94AD}">
  <ds:schemaRefs>
    <ds:schemaRef ds:uri="fae83dc8-c553-4781-afb5-4e78dd20adbb"/>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CB24DA0-AE81-44BA-8C54-A49CEF6B4C26}">
  <ds:schemaRefs>
    <ds:schemaRef ds:uri="http://schemas.microsoft.com/sharepoint/v3/contenttype/forms"/>
  </ds:schemaRefs>
</ds:datastoreItem>
</file>

<file path=customXml/itemProps4.xml><?xml version="1.0" encoding="utf-8"?>
<ds:datastoreItem xmlns:ds="http://schemas.openxmlformats.org/officeDocument/2006/customXml" ds:itemID="{2A61D509-F0C5-4B67-A7BC-400B3788CE19}">
  <ds:schemaRefs/>
</ds:datastoreItem>
</file>

<file path=customXml/itemProps5.xml><?xml version="1.0" encoding="utf-8"?>
<ds:datastoreItem xmlns:ds="http://schemas.openxmlformats.org/officeDocument/2006/customXml" ds:itemID="{00156865-B736-452B-A4E4-37BB5F57E751}">
  <ds:schemaRefs/>
</ds:datastoreItem>
</file>

<file path=customXml/itemProps6.xml><?xml version="1.0" encoding="utf-8"?>
<ds:datastoreItem xmlns:ds="http://schemas.openxmlformats.org/officeDocument/2006/customXml" ds:itemID="{70CFEFE2-859D-4511-AC37-42F0B7B7EE1F}">
  <ds:schemaRefs/>
</ds:datastoreItem>
</file>

<file path=customXml/itemProps7.xml><?xml version="1.0" encoding="utf-8"?>
<ds:datastoreItem xmlns:ds="http://schemas.openxmlformats.org/officeDocument/2006/customXml" ds:itemID="{F718C08A-00AD-4875-B43F-9FB3CDBB4DA5}">
  <ds:schemaRefs/>
</ds:datastoreItem>
</file>

<file path=customXml/itemProps8.xml><?xml version="1.0" encoding="utf-8"?>
<ds:datastoreItem xmlns:ds="http://schemas.openxmlformats.org/officeDocument/2006/customXml" ds:itemID="{6BB7D2BE-295A-41F3-8769-22851359CD9B}">
  <ds:schemaRefs/>
</ds:datastoreItem>
</file>

<file path=customXml/itemProps9.xml><?xml version="1.0" encoding="utf-8"?>
<ds:datastoreItem xmlns:ds="http://schemas.openxmlformats.org/officeDocument/2006/customXml" ds:itemID="{A9C95A0C-928A-4BB4-8F0B-BA25A87004F3}">
  <ds:schemaRefs/>
</ds:datastoreItem>
</file>

<file path=docMetadata/LabelInfo.xml><?xml version="1.0" encoding="utf-8"?>
<clbl:labelList xmlns:clbl="http://schemas.microsoft.com/office/2020/mipLabelMetadata">
  <clbl:label id="{ff6dbec8-95a8-4638-9f5f-bd076536645c}" enabled="1" method="Standard" siteId="{5dbf1add-202a-4b8d-815b-bf0fb024e033}" removed="0"/>
</clbl:labelList>
</file>

<file path=docProps/app.xml><?xml version="1.0" encoding="utf-8"?>
<Properties xmlns="http://schemas.openxmlformats.org/officeDocument/2006/extended-properties" xmlns:vt="http://schemas.openxmlformats.org/officeDocument/2006/docPropsVTypes">
  <Template>CC_Brand_ppt-template-16x9-V1.8</Template>
  <TotalTime>0</TotalTime>
  <Words>277</Words>
  <Application>Microsoft Office PowerPoint</Application>
  <PresentationFormat>Custom</PresentationFormat>
  <Paragraphs>29</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SH-Bree-Headline</vt:lpstr>
      <vt:lpstr>Siemens Healthineers PPT-Master</vt:lpstr>
      <vt:lpstr>Multitom Rax Social Posts</vt:lpstr>
      <vt:lpstr>Pediatrics Post</vt:lpstr>
      <vt:lpstr>Trauma Care Post</vt:lpstr>
      <vt:lpstr>Orthopedics Post</vt:lpstr>
    </vt:vector>
  </TitlesOfParts>
  <Company>Siemens Healthineers</Company>
  <LinksUpToDate>false</LinksUpToDate>
  <SharedDoc>false</SharedDoc>
  <HyperlinkBase>siemens-healthineers.com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Siemens Healthineers Presentation</dc:title>
  <dc:subject>Siemens Healthineers PPT-Template Basic Version</dc:subject>
  <dc:creator>Zelznick, Hannah (ext)</dc:creator>
  <dc:description>Version 2.0
January 2026</dc:description>
  <cp:lastModifiedBy>Zelznick, Hannah (ext)</cp:lastModifiedBy>
  <cp:revision>2</cp:revision>
  <dcterms:created xsi:type="dcterms:W3CDTF">2025-12-03T10:45:57Z</dcterms:created>
  <dcterms:modified xsi:type="dcterms:W3CDTF">2026-02-11T04:10:07Z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f6dbec8-95a8-4638-9f5f-bd076536645c_Enabled">
    <vt:lpwstr>true</vt:lpwstr>
  </property>
  <property fmtid="{D5CDD505-2E9C-101B-9397-08002B2CF9AE}" pid="3" name="MSIP_Label_ff6dbec8-95a8-4638-9f5f-bd076536645c_SetDate">
    <vt:lpwstr>2022-01-17T14:42:41Z</vt:lpwstr>
  </property>
  <property fmtid="{D5CDD505-2E9C-101B-9397-08002B2CF9AE}" pid="4" name="MSIP_Label_ff6dbec8-95a8-4638-9f5f-bd076536645c_Method">
    <vt:lpwstr>Standard</vt:lpwstr>
  </property>
  <property fmtid="{D5CDD505-2E9C-101B-9397-08002B2CF9AE}" pid="5" name="MSIP_Label_ff6dbec8-95a8-4638-9f5f-bd076536645c_Name">
    <vt:lpwstr>Restricted - Default</vt:lpwstr>
  </property>
  <property fmtid="{D5CDD505-2E9C-101B-9397-08002B2CF9AE}" pid="6" name="MSIP_Label_ff6dbec8-95a8-4638-9f5f-bd076536645c_SiteId">
    <vt:lpwstr>5dbf1add-202a-4b8d-815b-bf0fb024e033</vt:lpwstr>
  </property>
  <property fmtid="{D5CDD505-2E9C-101B-9397-08002B2CF9AE}" pid="7" name="MSIP_Label_ff6dbec8-95a8-4638-9f5f-bd076536645c_ActionId">
    <vt:lpwstr>9edd446f-1471-43b6-916d-e47369feafce</vt:lpwstr>
  </property>
  <property fmtid="{D5CDD505-2E9C-101B-9397-08002B2CF9AE}" pid="8" name="MSIP_Label_ff6dbec8-95a8-4638-9f5f-bd076536645c_ContentBits">
    <vt:lpwstr>0</vt:lpwstr>
  </property>
  <property fmtid="{D5CDD505-2E9C-101B-9397-08002B2CF9AE}" pid="9" name="ContentTypeId">
    <vt:lpwstr>0x01010033582708D65546498C1F821B34CEF005</vt:lpwstr>
  </property>
  <property fmtid="{D5CDD505-2E9C-101B-9397-08002B2CF9AE}" pid="10" name="MediaServiceImageTags">
    <vt:lpwstr/>
  </property>
</Properties>
</file>